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DDB783-6B45-4856-BF0D-23E0DD522055}" type="doc">
      <dgm:prSet loTypeId="urn:microsoft.com/office/officeart/2005/8/layout/h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1E0975D-73D9-48D7-B890-A3CBC7EC5B1C}">
      <dgm:prSet phldrT="[Text]"/>
      <dgm:spPr/>
      <dgm:t>
        <a:bodyPr/>
        <a:lstStyle/>
        <a:p>
          <a:r>
            <a:rPr lang="en-US" dirty="0"/>
            <a:t>Luka </a:t>
          </a:r>
          <a:r>
            <a:rPr lang="en-US" dirty="0" err="1"/>
            <a:t>Bakar</a:t>
          </a:r>
          <a:r>
            <a:rPr lang="en-US" dirty="0"/>
            <a:t> </a:t>
          </a:r>
          <a:r>
            <a:rPr lang="en-US" dirty="0" err="1"/>
            <a:t>tanpa</a:t>
          </a:r>
          <a:r>
            <a:rPr lang="en-US" dirty="0"/>
            <a:t> </a:t>
          </a:r>
          <a:r>
            <a:rPr lang="en-US" dirty="0" err="1"/>
            <a:t>luka</a:t>
          </a:r>
          <a:r>
            <a:rPr lang="en-US" dirty="0"/>
            <a:t> </a:t>
          </a:r>
          <a:r>
            <a:rPr lang="en-US" dirty="0" err="1"/>
            <a:t>terbuka</a:t>
          </a:r>
          <a:endParaRPr lang="en-US" dirty="0"/>
        </a:p>
      </dgm:t>
    </dgm:pt>
    <dgm:pt modelId="{2AB55203-4423-4AB5-A207-FD0B15344FE8}" type="parTrans" cxnId="{5C0F2B86-594B-4CE2-A9E2-58551E8FAD36}">
      <dgm:prSet/>
      <dgm:spPr/>
      <dgm:t>
        <a:bodyPr/>
        <a:lstStyle/>
        <a:p>
          <a:endParaRPr lang="en-US"/>
        </a:p>
      </dgm:t>
    </dgm:pt>
    <dgm:pt modelId="{F9047A26-8FC0-474B-8D65-144B6761FD8D}" type="sibTrans" cxnId="{5C0F2B86-594B-4CE2-A9E2-58551E8FAD36}">
      <dgm:prSet/>
      <dgm:spPr/>
      <dgm:t>
        <a:bodyPr/>
        <a:lstStyle/>
        <a:p>
          <a:endParaRPr lang="en-US"/>
        </a:p>
      </dgm:t>
    </dgm:pt>
    <dgm:pt modelId="{187D8215-9600-4FC0-B0F4-93125CC24770}">
      <dgm:prSet phldrT="[Text]"/>
      <dgm:spPr/>
      <dgm:t>
        <a:bodyPr/>
        <a:lstStyle/>
        <a:p>
          <a:r>
            <a:rPr lang="en-US" dirty="0" err="1"/>
            <a:t>Rendam</a:t>
          </a:r>
          <a:r>
            <a:rPr lang="en-US" dirty="0"/>
            <a:t> </a:t>
          </a:r>
          <a:r>
            <a:rPr lang="en-US" dirty="0" err="1"/>
            <a:t>bagian</a:t>
          </a:r>
          <a:r>
            <a:rPr lang="en-US" dirty="0"/>
            <a:t> </a:t>
          </a:r>
          <a:r>
            <a:rPr lang="en-US" dirty="0" err="1"/>
            <a:t>terbakar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air </a:t>
          </a:r>
          <a:r>
            <a:rPr lang="en-US" dirty="0" err="1"/>
            <a:t>es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air </a:t>
          </a:r>
          <a:r>
            <a:rPr lang="en-US" dirty="0" err="1"/>
            <a:t>dingin</a:t>
          </a:r>
          <a:r>
            <a:rPr lang="en-US" dirty="0"/>
            <a:t> </a:t>
          </a:r>
          <a:r>
            <a:rPr lang="en-US" dirty="0" err="1"/>
            <a:t>setidaknya</a:t>
          </a:r>
          <a:r>
            <a:rPr lang="en-US" dirty="0"/>
            <a:t> 30 </a:t>
          </a:r>
          <a:r>
            <a:rPr lang="en-US" dirty="0" err="1"/>
            <a:t>menit</a:t>
          </a:r>
          <a:endParaRPr lang="en-US" dirty="0"/>
        </a:p>
      </dgm:t>
    </dgm:pt>
    <dgm:pt modelId="{DC3F4660-69BC-4588-A62A-FC9B4464BE22}" type="parTrans" cxnId="{DD119C31-DE09-478C-95D1-AAC0DD6135C6}">
      <dgm:prSet/>
      <dgm:spPr/>
      <dgm:t>
        <a:bodyPr/>
        <a:lstStyle/>
        <a:p>
          <a:endParaRPr lang="en-US"/>
        </a:p>
      </dgm:t>
    </dgm:pt>
    <dgm:pt modelId="{73D74463-8B21-464C-A378-429752BD9227}" type="sibTrans" cxnId="{DD119C31-DE09-478C-95D1-AAC0DD6135C6}">
      <dgm:prSet/>
      <dgm:spPr/>
      <dgm:t>
        <a:bodyPr/>
        <a:lstStyle/>
        <a:p>
          <a:endParaRPr lang="en-US"/>
        </a:p>
      </dgm:t>
    </dgm:pt>
    <dgm:pt modelId="{A3E2A5F2-0810-4F16-ACC5-20676C6E0E3E}">
      <dgm:prSet phldrT="[Text]"/>
      <dgm:spPr/>
      <dgm:t>
        <a:bodyPr/>
        <a:lstStyle/>
        <a:p>
          <a:r>
            <a:rPr lang="en-US" dirty="0" err="1"/>
            <a:t>Bagian</a:t>
          </a:r>
          <a:r>
            <a:rPr lang="en-US" dirty="0"/>
            <a:t> </a:t>
          </a:r>
          <a:r>
            <a:rPr lang="en-US" dirty="0" err="1"/>
            <a:t>melepuh</a:t>
          </a:r>
          <a:r>
            <a:rPr lang="en-US" dirty="0"/>
            <a:t> </a:t>
          </a:r>
          <a:r>
            <a:rPr lang="en-US" dirty="0" err="1"/>
            <a:t>jangan</a:t>
          </a:r>
          <a:r>
            <a:rPr lang="en-US" dirty="0"/>
            <a:t> </a:t>
          </a:r>
          <a:r>
            <a:rPr lang="en-US" dirty="0" err="1"/>
            <a:t>dilepas</a:t>
          </a:r>
          <a:endParaRPr lang="en-US" dirty="0"/>
        </a:p>
      </dgm:t>
    </dgm:pt>
    <dgm:pt modelId="{3E5A3351-0C91-42D7-AFA2-9434F42D058E}" type="parTrans" cxnId="{93031437-7BCD-47E0-B184-688B9F3D3CFB}">
      <dgm:prSet/>
      <dgm:spPr/>
      <dgm:t>
        <a:bodyPr/>
        <a:lstStyle/>
        <a:p>
          <a:endParaRPr lang="en-US"/>
        </a:p>
      </dgm:t>
    </dgm:pt>
    <dgm:pt modelId="{3BF9957E-A9EE-4E1C-960D-87CDE07C622F}" type="sibTrans" cxnId="{93031437-7BCD-47E0-B184-688B9F3D3CFB}">
      <dgm:prSet/>
      <dgm:spPr/>
      <dgm:t>
        <a:bodyPr/>
        <a:lstStyle/>
        <a:p>
          <a:endParaRPr lang="en-US"/>
        </a:p>
      </dgm:t>
    </dgm:pt>
    <dgm:pt modelId="{8ACD24A1-8E0C-48C0-B82E-5DF4F580777F}">
      <dgm:prSet phldrT="[Text]"/>
      <dgm:spPr/>
      <dgm:t>
        <a:bodyPr/>
        <a:lstStyle/>
        <a:p>
          <a:r>
            <a:rPr lang="en-US" dirty="0"/>
            <a:t>Luka </a:t>
          </a:r>
          <a:r>
            <a:rPr lang="en-US" dirty="0" err="1"/>
            <a:t>Bakar</a:t>
          </a:r>
          <a:r>
            <a:rPr lang="en-US" dirty="0"/>
            <a:t> </a:t>
          </a:r>
          <a:r>
            <a:rPr lang="en-US" dirty="0" err="1"/>
            <a:t>Luas</a:t>
          </a:r>
          <a:endParaRPr lang="en-US" dirty="0"/>
        </a:p>
      </dgm:t>
    </dgm:pt>
    <dgm:pt modelId="{7A4F1D0D-112B-433D-A1DD-9DCC1FF2091B}" type="parTrans" cxnId="{0FCF7B11-CC78-404E-8C42-FA3443C68144}">
      <dgm:prSet/>
      <dgm:spPr/>
      <dgm:t>
        <a:bodyPr/>
        <a:lstStyle/>
        <a:p>
          <a:endParaRPr lang="en-US"/>
        </a:p>
      </dgm:t>
    </dgm:pt>
    <dgm:pt modelId="{6D606513-4D38-4B57-9780-26BB76421161}" type="sibTrans" cxnId="{0FCF7B11-CC78-404E-8C42-FA3443C68144}">
      <dgm:prSet/>
      <dgm:spPr/>
      <dgm:t>
        <a:bodyPr/>
        <a:lstStyle/>
        <a:p>
          <a:endParaRPr lang="en-US"/>
        </a:p>
      </dgm:t>
    </dgm:pt>
    <dgm:pt modelId="{7FE8C339-1F77-47A3-9398-CAB217B51AFA}">
      <dgm:prSet phldrT="[Text]"/>
      <dgm:spPr/>
      <dgm:t>
        <a:bodyPr/>
        <a:lstStyle/>
        <a:p>
          <a:r>
            <a:rPr lang="en-US" dirty="0" err="1"/>
            <a:t>Tutup</a:t>
          </a:r>
          <a:r>
            <a:rPr lang="en-US" dirty="0"/>
            <a:t> </a:t>
          </a:r>
          <a:r>
            <a:rPr lang="en-US" dirty="0" err="1"/>
            <a:t>bagian</a:t>
          </a:r>
          <a:r>
            <a:rPr lang="en-US" dirty="0"/>
            <a:t> </a:t>
          </a:r>
          <a:r>
            <a:rPr lang="en-US" dirty="0" err="1"/>
            <a:t>terbakar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lembaran</a:t>
          </a:r>
          <a:r>
            <a:rPr lang="en-US" dirty="0"/>
            <a:t> </a:t>
          </a:r>
          <a:r>
            <a:rPr lang="en-US" dirty="0" err="1"/>
            <a:t>kain</a:t>
          </a:r>
          <a:r>
            <a:rPr lang="en-US" dirty="0"/>
            <a:t> </a:t>
          </a:r>
          <a:r>
            <a:rPr lang="en-US" dirty="0" err="1"/>
            <a:t>bersih</a:t>
          </a:r>
          <a:endParaRPr lang="en-US" dirty="0"/>
        </a:p>
      </dgm:t>
    </dgm:pt>
    <dgm:pt modelId="{51717CEC-8573-4D51-90A9-EBDE40FA9DD6}" type="parTrans" cxnId="{EC953DD2-5889-41D7-9543-4734DCFA1411}">
      <dgm:prSet/>
      <dgm:spPr/>
      <dgm:t>
        <a:bodyPr/>
        <a:lstStyle/>
        <a:p>
          <a:endParaRPr lang="en-US"/>
        </a:p>
      </dgm:t>
    </dgm:pt>
    <dgm:pt modelId="{5945CEC0-3C84-42C2-80CA-FCD5E84E816A}" type="sibTrans" cxnId="{EC953DD2-5889-41D7-9543-4734DCFA1411}">
      <dgm:prSet/>
      <dgm:spPr/>
      <dgm:t>
        <a:bodyPr/>
        <a:lstStyle/>
        <a:p>
          <a:endParaRPr lang="en-US"/>
        </a:p>
      </dgm:t>
    </dgm:pt>
    <dgm:pt modelId="{B92BD02A-AC9F-4169-AB23-7EEE2B02ACC8}">
      <dgm:prSet phldrT="[Text]"/>
      <dgm:spPr/>
      <dgm:t>
        <a:bodyPr/>
        <a:lstStyle/>
        <a:p>
          <a:r>
            <a:rPr lang="en-US" dirty="0" err="1"/>
            <a:t>Baringkan</a:t>
          </a:r>
          <a:r>
            <a:rPr lang="en-US" dirty="0"/>
            <a:t> </a:t>
          </a:r>
          <a:r>
            <a:rPr lang="en-US" dirty="0" err="1"/>
            <a:t>penderita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posisi</a:t>
          </a:r>
          <a:r>
            <a:rPr lang="en-US" dirty="0"/>
            <a:t> </a:t>
          </a:r>
          <a:r>
            <a:rPr lang="en-US" dirty="0" err="1"/>
            <a:t>kepala</a:t>
          </a:r>
          <a:r>
            <a:rPr lang="en-US" dirty="0"/>
            <a:t>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rendah</a:t>
          </a:r>
          <a:r>
            <a:rPr lang="en-US" dirty="0"/>
            <a:t> </a:t>
          </a:r>
          <a:r>
            <a:rPr lang="en-US" dirty="0" err="1"/>
            <a:t>dari</a:t>
          </a:r>
          <a:r>
            <a:rPr lang="en-US" dirty="0"/>
            <a:t> kaki</a:t>
          </a:r>
        </a:p>
      </dgm:t>
    </dgm:pt>
    <dgm:pt modelId="{7259403F-B9FD-4E17-9A37-D5B3FC110559}" type="parTrans" cxnId="{A4F5C31C-5F10-420C-8824-FAA8D4F00B3A}">
      <dgm:prSet/>
      <dgm:spPr/>
      <dgm:t>
        <a:bodyPr/>
        <a:lstStyle/>
        <a:p>
          <a:endParaRPr lang="en-US"/>
        </a:p>
      </dgm:t>
    </dgm:pt>
    <dgm:pt modelId="{167F620A-09D0-4055-9AC4-8DFB791A37EB}" type="sibTrans" cxnId="{A4F5C31C-5F10-420C-8824-FAA8D4F00B3A}">
      <dgm:prSet/>
      <dgm:spPr/>
      <dgm:t>
        <a:bodyPr/>
        <a:lstStyle/>
        <a:p>
          <a:endParaRPr lang="en-US"/>
        </a:p>
      </dgm:t>
    </dgm:pt>
    <dgm:pt modelId="{86F3F876-0C00-4B50-B6A6-4F8A5D486A36}">
      <dgm:prSet phldrT="[Text]"/>
      <dgm:spPr/>
      <dgm:t>
        <a:bodyPr/>
        <a:lstStyle/>
        <a:p>
          <a:r>
            <a:rPr lang="en-US" dirty="0"/>
            <a:t>Luka </a:t>
          </a:r>
          <a:r>
            <a:rPr lang="en-US" dirty="0" err="1"/>
            <a:t>Bakar</a:t>
          </a:r>
          <a:r>
            <a:rPr lang="en-US" dirty="0"/>
            <a:t> </a:t>
          </a:r>
          <a:r>
            <a:rPr lang="en-US" dirty="0" err="1"/>
            <a:t>akibat</a:t>
          </a:r>
          <a:r>
            <a:rPr lang="en-US" dirty="0"/>
            <a:t> </a:t>
          </a:r>
          <a:r>
            <a:rPr lang="en-US" dirty="0" err="1"/>
            <a:t>Zat</a:t>
          </a:r>
          <a:r>
            <a:rPr lang="en-US" dirty="0"/>
            <a:t> Kimia</a:t>
          </a:r>
        </a:p>
      </dgm:t>
    </dgm:pt>
    <dgm:pt modelId="{1EA0DD20-61AE-46DC-B1CF-2E8ED37B524A}" type="parTrans" cxnId="{7B33B850-9ED1-4364-AACD-ED0981E1DEDB}">
      <dgm:prSet/>
      <dgm:spPr/>
      <dgm:t>
        <a:bodyPr/>
        <a:lstStyle/>
        <a:p>
          <a:endParaRPr lang="en-US"/>
        </a:p>
      </dgm:t>
    </dgm:pt>
    <dgm:pt modelId="{48032A95-4C3C-42DD-8C84-F77B99CD7AF5}" type="sibTrans" cxnId="{7B33B850-9ED1-4364-AACD-ED0981E1DEDB}">
      <dgm:prSet/>
      <dgm:spPr/>
      <dgm:t>
        <a:bodyPr/>
        <a:lstStyle/>
        <a:p>
          <a:endParaRPr lang="en-US"/>
        </a:p>
      </dgm:t>
    </dgm:pt>
    <dgm:pt modelId="{C8119414-8D0B-4F3F-94BC-0808CE327FEA}">
      <dgm:prSet phldrT="[Text]"/>
      <dgm:spPr/>
      <dgm:t>
        <a:bodyPr/>
        <a:lstStyle/>
        <a:p>
          <a:r>
            <a:rPr lang="en-US" dirty="0" err="1"/>
            <a:t>Lepaskan</a:t>
          </a:r>
          <a:r>
            <a:rPr lang="en-US" dirty="0"/>
            <a:t> </a:t>
          </a:r>
          <a:r>
            <a:rPr lang="en-US" dirty="0" err="1"/>
            <a:t>pakaian</a:t>
          </a:r>
          <a:r>
            <a:rPr lang="en-US" dirty="0"/>
            <a:t> </a:t>
          </a:r>
          <a:r>
            <a:rPr lang="en-US" dirty="0" err="1"/>
            <a:t>penderita</a:t>
          </a:r>
          <a:endParaRPr lang="en-US" dirty="0"/>
        </a:p>
      </dgm:t>
    </dgm:pt>
    <dgm:pt modelId="{9D2660A1-7901-4CED-9CAE-949AE216519B}" type="parTrans" cxnId="{87ECF94E-1903-47BB-B992-49BE46DD435D}">
      <dgm:prSet/>
      <dgm:spPr/>
      <dgm:t>
        <a:bodyPr/>
        <a:lstStyle/>
        <a:p>
          <a:endParaRPr lang="en-US"/>
        </a:p>
      </dgm:t>
    </dgm:pt>
    <dgm:pt modelId="{84B42AA6-AD2E-41BE-BB94-8A3323DAF019}" type="sibTrans" cxnId="{87ECF94E-1903-47BB-B992-49BE46DD435D}">
      <dgm:prSet/>
      <dgm:spPr/>
      <dgm:t>
        <a:bodyPr/>
        <a:lstStyle/>
        <a:p>
          <a:endParaRPr lang="en-US"/>
        </a:p>
      </dgm:t>
    </dgm:pt>
    <dgm:pt modelId="{0F6793E9-FF32-4800-A3D6-1818EB0ED9CB}">
      <dgm:prSet phldrT="[Text]"/>
      <dgm:spPr/>
      <dgm:t>
        <a:bodyPr/>
        <a:lstStyle/>
        <a:p>
          <a:r>
            <a:rPr lang="en-US" dirty="0" err="1"/>
            <a:t>Siram</a:t>
          </a:r>
          <a:r>
            <a:rPr lang="en-US" dirty="0"/>
            <a:t> area yang </a:t>
          </a:r>
          <a:r>
            <a:rPr lang="en-US" dirty="0" err="1"/>
            <a:t>terkena</a:t>
          </a:r>
          <a:r>
            <a:rPr lang="en-US" dirty="0"/>
            <a:t> </a:t>
          </a:r>
          <a:r>
            <a:rPr lang="en-US" dirty="0" err="1"/>
            <a:t>luka</a:t>
          </a:r>
          <a:r>
            <a:rPr lang="en-US" dirty="0"/>
            <a:t> </a:t>
          </a:r>
          <a:r>
            <a:rPr lang="en-US" dirty="0" err="1"/>
            <a:t>bakar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air </a:t>
          </a:r>
          <a:r>
            <a:rPr lang="en-US" dirty="0" err="1"/>
            <a:t>mengalir</a:t>
          </a:r>
          <a:endParaRPr lang="en-US" dirty="0"/>
        </a:p>
      </dgm:t>
    </dgm:pt>
    <dgm:pt modelId="{0160C245-6191-459C-A627-99742A144478}" type="parTrans" cxnId="{0A2C0DCF-7127-4766-BBC9-895AA7F913E3}">
      <dgm:prSet/>
      <dgm:spPr/>
      <dgm:t>
        <a:bodyPr/>
        <a:lstStyle/>
        <a:p>
          <a:endParaRPr lang="en-US"/>
        </a:p>
      </dgm:t>
    </dgm:pt>
    <dgm:pt modelId="{8F614A2C-D36C-4766-B438-5B610B4843EC}" type="sibTrans" cxnId="{0A2C0DCF-7127-4766-BBC9-895AA7F913E3}">
      <dgm:prSet/>
      <dgm:spPr/>
      <dgm:t>
        <a:bodyPr/>
        <a:lstStyle/>
        <a:p>
          <a:endParaRPr lang="en-US"/>
        </a:p>
      </dgm:t>
    </dgm:pt>
    <dgm:pt modelId="{D770E283-F76D-4361-A2B6-2E974011A236}">
      <dgm:prSet/>
      <dgm:spPr/>
      <dgm:t>
        <a:bodyPr/>
        <a:lstStyle/>
        <a:p>
          <a:r>
            <a:rPr lang="en-US" dirty="0"/>
            <a:t>Luka </a:t>
          </a:r>
          <a:r>
            <a:rPr lang="en-US" dirty="0" err="1"/>
            <a:t>bakar</a:t>
          </a:r>
          <a:r>
            <a:rPr lang="en-US" dirty="0"/>
            <a:t> </a:t>
          </a:r>
          <a:r>
            <a:rPr lang="en-US" dirty="0" err="1"/>
            <a:t>terbuka</a:t>
          </a:r>
          <a:endParaRPr lang="en-US" dirty="0"/>
        </a:p>
      </dgm:t>
    </dgm:pt>
    <dgm:pt modelId="{29539F01-EBA9-4844-A7C0-8818D13DB76F}" type="parTrans" cxnId="{B80FA4FE-FD84-45F5-9691-7A954C0DDAEC}">
      <dgm:prSet/>
      <dgm:spPr/>
      <dgm:t>
        <a:bodyPr/>
        <a:lstStyle/>
        <a:p>
          <a:endParaRPr lang="en-US"/>
        </a:p>
      </dgm:t>
    </dgm:pt>
    <dgm:pt modelId="{D1CA937D-C3FA-499F-84E4-D63BF40A5685}" type="sibTrans" cxnId="{B80FA4FE-FD84-45F5-9691-7A954C0DDAEC}">
      <dgm:prSet/>
      <dgm:spPr/>
      <dgm:t>
        <a:bodyPr/>
        <a:lstStyle/>
        <a:p>
          <a:endParaRPr lang="en-US"/>
        </a:p>
      </dgm:t>
    </dgm:pt>
    <dgm:pt modelId="{972AF222-9799-46CA-A494-2A094886BACB}">
      <dgm:prSet phldrT="[Text]"/>
      <dgm:spPr/>
      <dgm:t>
        <a:bodyPr/>
        <a:lstStyle/>
        <a:p>
          <a:r>
            <a:rPr lang="en-US" dirty="0" err="1"/>
            <a:t>Berikan</a:t>
          </a:r>
          <a:r>
            <a:rPr lang="en-US" dirty="0"/>
            <a:t> </a:t>
          </a:r>
          <a:r>
            <a:rPr lang="en-US" dirty="0" err="1"/>
            <a:t>minum</a:t>
          </a:r>
          <a:r>
            <a:rPr lang="en-US" dirty="0"/>
            <a:t> </a:t>
          </a:r>
          <a:r>
            <a:rPr lang="en-US" dirty="0" err="1"/>
            <a:t>sebanyak</a:t>
          </a:r>
          <a:r>
            <a:rPr lang="en-US" dirty="0"/>
            <a:t> </a:t>
          </a:r>
          <a:r>
            <a:rPr lang="en-US" dirty="0" err="1"/>
            <a:t>mungkin</a:t>
          </a:r>
          <a:r>
            <a:rPr lang="en-US" dirty="0"/>
            <a:t> </a:t>
          </a:r>
          <a:r>
            <a:rPr lang="en-US" dirty="0" err="1"/>
            <a:t>kepada</a:t>
          </a:r>
          <a:r>
            <a:rPr lang="en-US" dirty="0"/>
            <a:t> </a:t>
          </a:r>
          <a:r>
            <a:rPr lang="en-US" dirty="0" err="1"/>
            <a:t>penderita</a:t>
          </a:r>
          <a:endParaRPr lang="en-US" dirty="0"/>
        </a:p>
      </dgm:t>
    </dgm:pt>
    <dgm:pt modelId="{527CD02F-D56C-43A7-82E2-33450DD220E5}" type="parTrans" cxnId="{CEBD75F8-3B42-45F7-8CB3-EB6A3EC0A41B}">
      <dgm:prSet/>
      <dgm:spPr/>
      <dgm:t>
        <a:bodyPr/>
        <a:lstStyle/>
        <a:p>
          <a:endParaRPr lang="en-US"/>
        </a:p>
      </dgm:t>
    </dgm:pt>
    <dgm:pt modelId="{A915008A-2724-44AB-BEA2-77B9BE1FE4C2}" type="sibTrans" cxnId="{CEBD75F8-3B42-45F7-8CB3-EB6A3EC0A41B}">
      <dgm:prSet/>
      <dgm:spPr/>
      <dgm:t>
        <a:bodyPr/>
        <a:lstStyle/>
        <a:p>
          <a:endParaRPr lang="en-US"/>
        </a:p>
      </dgm:t>
    </dgm:pt>
    <dgm:pt modelId="{13932888-3063-46D0-A8FB-634F244580E3}">
      <dgm:prSet phldrT="[Text]"/>
      <dgm:spPr/>
      <dgm:t>
        <a:bodyPr/>
        <a:lstStyle/>
        <a:p>
          <a:r>
            <a:rPr lang="en-US" dirty="0" err="1"/>
            <a:t>Jangan</a:t>
          </a:r>
          <a:r>
            <a:rPr lang="en-US" dirty="0"/>
            <a:t> </a:t>
          </a:r>
          <a:r>
            <a:rPr lang="en-US" dirty="0" err="1"/>
            <a:t>berikan</a:t>
          </a:r>
          <a:r>
            <a:rPr lang="en-US" dirty="0"/>
            <a:t> </a:t>
          </a:r>
          <a:r>
            <a:rPr lang="en-US" dirty="0" err="1"/>
            <a:t>obat</a:t>
          </a:r>
          <a:r>
            <a:rPr lang="en-US" dirty="0"/>
            <a:t> </a:t>
          </a:r>
          <a:r>
            <a:rPr lang="en-US" dirty="0" err="1"/>
            <a:t>luar</a:t>
          </a:r>
          <a:r>
            <a:rPr lang="en-US" dirty="0"/>
            <a:t> </a:t>
          </a:r>
          <a:r>
            <a:rPr lang="en-US" dirty="0" err="1"/>
            <a:t>apapun</a:t>
          </a:r>
          <a:endParaRPr lang="en-US" dirty="0"/>
        </a:p>
      </dgm:t>
    </dgm:pt>
    <dgm:pt modelId="{7F414650-6BEA-4D6A-BEEA-701DBBB519B8}" type="parTrans" cxnId="{FCCC421C-9B95-47BC-9CFC-154B1FEC0D54}">
      <dgm:prSet/>
      <dgm:spPr/>
      <dgm:t>
        <a:bodyPr/>
        <a:lstStyle/>
        <a:p>
          <a:endParaRPr lang="en-US"/>
        </a:p>
      </dgm:t>
    </dgm:pt>
    <dgm:pt modelId="{6A13044E-1D47-42BE-B76F-7FE890B2B084}" type="sibTrans" cxnId="{FCCC421C-9B95-47BC-9CFC-154B1FEC0D54}">
      <dgm:prSet/>
      <dgm:spPr/>
      <dgm:t>
        <a:bodyPr/>
        <a:lstStyle/>
        <a:p>
          <a:endParaRPr lang="en-US"/>
        </a:p>
      </dgm:t>
    </dgm:pt>
    <dgm:pt modelId="{9ADDFABA-B5E8-4189-AD6B-D3C1D36A9FF8}">
      <dgm:prSet/>
      <dgm:spPr/>
      <dgm:t>
        <a:bodyPr/>
        <a:lstStyle/>
        <a:p>
          <a:r>
            <a:rPr lang="en-US" dirty="0" err="1"/>
            <a:t>Bersihkan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larutan</a:t>
          </a:r>
          <a:r>
            <a:rPr lang="en-US" dirty="0"/>
            <a:t> </a:t>
          </a:r>
          <a:r>
            <a:rPr lang="en-US" dirty="0" err="1"/>
            <a:t>NaCl</a:t>
          </a:r>
          <a:r>
            <a:rPr lang="en-US" dirty="0"/>
            <a:t> 0,9%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betadine</a:t>
          </a:r>
          <a:endParaRPr lang="en-US" dirty="0"/>
        </a:p>
      </dgm:t>
    </dgm:pt>
    <dgm:pt modelId="{EE1BD834-CF70-472C-B0E4-FA1C0B456AA8}" type="parTrans" cxnId="{0F5B123D-0DCD-4818-ACE7-241634CAE38B}">
      <dgm:prSet/>
      <dgm:spPr/>
      <dgm:t>
        <a:bodyPr/>
        <a:lstStyle/>
        <a:p>
          <a:endParaRPr lang="en-US"/>
        </a:p>
      </dgm:t>
    </dgm:pt>
    <dgm:pt modelId="{A4AC3557-CE4F-4D64-9B9B-87CAE84A8CA3}" type="sibTrans" cxnId="{0F5B123D-0DCD-4818-ACE7-241634CAE38B}">
      <dgm:prSet/>
      <dgm:spPr/>
      <dgm:t>
        <a:bodyPr/>
        <a:lstStyle/>
        <a:p>
          <a:endParaRPr lang="en-US"/>
        </a:p>
      </dgm:t>
    </dgm:pt>
    <dgm:pt modelId="{91164DD1-BBB3-4A0F-8822-68486AB1DF25}">
      <dgm:prSet/>
      <dgm:spPr/>
      <dgm:t>
        <a:bodyPr/>
        <a:lstStyle/>
        <a:p>
          <a:r>
            <a:rPr lang="en-US" dirty="0" err="1"/>
            <a:t>Tutup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kasa</a:t>
          </a:r>
          <a:r>
            <a:rPr lang="en-US" dirty="0"/>
            <a:t> </a:t>
          </a:r>
          <a:r>
            <a:rPr lang="en-US" dirty="0" err="1"/>
            <a:t>steril</a:t>
          </a:r>
          <a:endParaRPr lang="en-US" dirty="0"/>
        </a:p>
      </dgm:t>
    </dgm:pt>
    <dgm:pt modelId="{7634E600-4629-4888-81A6-81BCC6AFD655}" type="parTrans" cxnId="{2A518369-62CD-49B6-AC1D-BE058883CE2E}">
      <dgm:prSet/>
      <dgm:spPr/>
      <dgm:t>
        <a:bodyPr/>
        <a:lstStyle/>
        <a:p>
          <a:endParaRPr lang="en-US"/>
        </a:p>
      </dgm:t>
    </dgm:pt>
    <dgm:pt modelId="{571B9973-AF0C-4F13-A82A-EB8589BDDFED}" type="sibTrans" cxnId="{2A518369-62CD-49B6-AC1D-BE058883CE2E}">
      <dgm:prSet/>
      <dgm:spPr/>
      <dgm:t>
        <a:bodyPr/>
        <a:lstStyle/>
        <a:p>
          <a:endParaRPr lang="en-US"/>
        </a:p>
      </dgm:t>
    </dgm:pt>
    <dgm:pt modelId="{A4674E65-5D3D-4C4F-9E2E-DAD1E3A5A51D}" type="pres">
      <dgm:prSet presAssocID="{95DDB783-6B45-4856-BF0D-23E0DD5220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D1383A-0315-4589-83EF-126354704F6D}" type="pres">
      <dgm:prSet presAssocID="{01E0975D-73D9-48D7-B890-A3CBC7EC5B1C}" presName="composite" presStyleCnt="0"/>
      <dgm:spPr/>
    </dgm:pt>
    <dgm:pt modelId="{9DC8B10A-9A9C-4975-BD6A-298C8074F93A}" type="pres">
      <dgm:prSet presAssocID="{01E0975D-73D9-48D7-B890-A3CBC7EC5B1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F26C95-02D1-40C4-88E3-D89D8E2A72A1}" type="pres">
      <dgm:prSet presAssocID="{01E0975D-73D9-48D7-B890-A3CBC7EC5B1C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1C3458-8456-4A8B-9445-F304609F2461}" type="pres">
      <dgm:prSet presAssocID="{F9047A26-8FC0-474B-8D65-144B6761FD8D}" presName="space" presStyleCnt="0"/>
      <dgm:spPr/>
    </dgm:pt>
    <dgm:pt modelId="{57671295-5E02-4D27-88E1-90F8E0969907}" type="pres">
      <dgm:prSet presAssocID="{8ACD24A1-8E0C-48C0-B82E-5DF4F580777F}" presName="composite" presStyleCnt="0"/>
      <dgm:spPr/>
    </dgm:pt>
    <dgm:pt modelId="{D687F0F3-09D1-43EA-8A17-0524CC4F9FEC}" type="pres">
      <dgm:prSet presAssocID="{8ACD24A1-8E0C-48C0-B82E-5DF4F580777F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EBCF67-7B68-4386-A384-051CE2C031D5}" type="pres">
      <dgm:prSet presAssocID="{8ACD24A1-8E0C-48C0-B82E-5DF4F580777F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4B5D31-F4A2-4CC6-9FD2-4CB7F513FB9F}" type="pres">
      <dgm:prSet presAssocID="{6D606513-4D38-4B57-9780-26BB76421161}" presName="space" presStyleCnt="0"/>
      <dgm:spPr/>
    </dgm:pt>
    <dgm:pt modelId="{F170E80A-8C94-4BEC-A02F-E11540B2AA2C}" type="pres">
      <dgm:prSet presAssocID="{86F3F876-0C00-4B50-B6A6-4F8A5D486A36}" presName="composite" presStyleCnt="0"/>
      <dgm:spPr/>
    </dgm:pt>
    <dgm:pt modelId="{B65A8A02-FCD7-4600-A012-79917095636A}" type="pres">
      <dgm:prSet presAssocID="{86F3F876-0C00-4B50-B6A6-4F8A5D486A3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49C18B-BADF-4759-B025-0612BCD309A7}" type="pres">
      <dgm:prSet presAssocID="{86F3F876-0C00-4B50-B6A6-4F8A5D486A36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27E634-D3BD-4CCE-A4A4-3817D4F65EE5}" type="pres">
      <dgm:prSet presAssocID="{48032A95-4C3C-42DD-8C84-F77B99CD7AF5}" presName="space" presStyleCnt="0"/>
      <dgm:spPr/>
    </dgm:pt>
    <dgm:pt modelId="{BEDB2413-ECF9-4570-A965-785056B8661D}" type="pres">
      <dgm:prSet presAssocID="{D770E283-F76D-4361-A2B6-2E974011A236}" presName="composite" presStyleCnt="0"/>
      <dgm:spPr/>
    </dgm:pt>
    <dgm:pt modelId="{27E5D093-66AE-4D7C-81DA-53AC302AB2A0}" type="pres">
      <dgm:prSet presAssocID="{D770E283-F76D-4361-A2B6-2E974011A236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59530F-3B57-4026-A8F8-5DE7536A2E36}" type="pres">
      <dgm:prSet presAssocID="{D770E283-F76D-4361-A2B6-2E974011A236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8EB2D9-1DDB-4752-98AC-1D5E95A57967}" type="presOf" srcId="{91164DD1-BBB3-4A0F-8822-68486AB1DF25}" destId="{8059530F-3B57-4026-A8F8-5DE7536A2E36}" srcOrd="0" destOrd="1" presId="urn:microsoft.com/office/officeart/2005/8/layout/hList1"/>
    <dgm:cxn modelId="{5190F758-E868-47CB-885E-8194A8E4B689}" type="presOf" srcId="{187D8215-9600-4FC0-B0F4-93125CC24770}" destId="{96F26C95-02D1-40C4-88E3-D89D8E2A72A1}" srcOrd="0" destOrd="0" presId="urn:microsoft.com/office/officeart/2005/8/layout/hList1"/>
    <dgm:cxn modelId="{93031437-7BCD-47E0-B184-688B9F3D3CFB}" srcId="{01E0975D-73D9-48D7-B890-A3CBC7EC5B1C}" destId="{A3E2A5F2-0810-4F16-ACC5-20676C6E0E3E}" srcOrd="1" destOrd="0" parTransId="{3E5A3351-0C91-42D7-AFA2-9434F42D058E}" sibTransId="{3BF9957E-A9EE-4E1C-960D-87CDE07C622F}"/>
    <dgm:cxn modelId="{87ECF94E-1903-47BB-B992-49BE46DD435D}" srcId="{86F3F876-0C00-4B50-B6A6-4F8A5D486A36}" destId="{C8119414-8D0B-4F3F-94BC-0808CE327FEA}" srcOrd="0" destOrd="0" parTransId="{9D2660A1-7901-4CED-9CAE-949AE216519B}" sibTransId="{84B42AA6-AD2E-41BE-BB94-8A3323DAF019}"/>
    <dgm:cxn modelId="{7B33B850-9ED1-4364-AACD-ED0981E1DEDB}" srcId="{95DDB783-6B45-4856-BF0D-23E0DD522055}" destId="{86F3F876-0C00-4B50-B6A6-4F8A5D486A36}" srcOrd="2" destOrd="0" parTransId="{1EA0DD20-61AE-46DC-B1CF-2E8ED37B524A}" sibTransId="{48032A95-4C3C-42DD-8C84-F77B99CD7AF5}"/>
    <dgm:cxn modelId="{5A18F062-B83B-4560-A4F2-D9C1CD2D141A}" type="presOf" srcId="{9ADDFABA-B5E8-4189-AD6B-D3C1D36A9FF8}" destId="{8059530F-3B57-4026-A8F8-5DE7536A2E36}" srcOrd="0" destOrd="0" presId="urn:microsoft.com/office/officeart/2005/8/layout/hList1"/>
    <dgm:cxn modelId="{5D0DA72D-C36D-4953-9021-9FCB6BFD8AA0}" type="presOf" srcId="{C8119414-8D0B-4F3F-94BC-0808CE327FEA}" destId="{8249C18B-BADF-4759-B025-0612BCD309A7}" srcOrd="0" destOrd="0" presId="urn:microsoft.com/office/officeart/2005/8/layout/hList1"/>
    <dgm:cxn modelId="{7B852D01-ACD4-4349-8198-AC9F1025BD6B}" type="presOf" srcId="{01E0975D-73D9-48D7-B890-A3CBC7EC5B1C}" destId="{9DC8B10A-9A9C-4975-BD6A-298C8074F93A}" srcOrd="0" destOrd="0" presId="urn:microsoft.com/office/officeart/2005/8/layout/hList1"/>
    <dgm:cxn modelId="{DD119C31-DE09-478C-95D1-AAC0DD6135C6}" srcId="{01E0975D-73D9-48D7-B890-A3CBC7EC5B1C}" destId="{187D8215-9600-4FC0-B0F4-93125CC24770}" srcOrd="0" destOrd="0" parTransId="{DC3F4660-69BC-4588-A62A-FC9B4464BE22}" sibTransId="{73D74463-8B21-464C-A378-429752BD9227}"/>
    <dgm:cxn modelId="{44D3BF15-969D-42D6-AD6C-522D10F154C4}" type="presOf" srcId="{B92BD02A-AC9F-4169-AB23-7EEE2B02ACC8}" destId="{6EEBCF67-7B68-4386-A384-051CE2C031D5}" srcOrd="0" destOrd="1" presId="urn:microsoft.com/office/officeart/2005/8/layout/hList1"/>
    <dgm:cxn modelId="{2A518369-62CD-49B6-AC1D-BE058883CE2E}" srcId="{D770E283-F76D-4361-A2B6-2E974011A236}" destId="{91164DD1-BBB3-4A0F-8822-68486AB1DF25}" srcOrd="1" destOrd="0" parTransId="{7634E600-4629-4888-81A6-81BCC6AFD655}" sibTransId="{571B9973-AF0C-4F13-A82A-EB8589BDDFED}"/>
    <dgm:cxn modelId="{DCE61376-9E0B-46C1-8355-221244B0609B}" type="presOf" srcId="{8ACD24A1-8E0C-48C0-B82E-5DF4F580777F}" destId="{D687F0F3-09D1-43EA-8A17-0524CC4F9FEC}" srcOrd="0" destOrd="0" presId="urn:microsoft.com/office/officeart/2005/8/layout/hList1"/>
    <dgm:cxn modelId="{CEBD75F8-3B42-45F7-8CB3-EB6A3EC0A41B}" srcId="{8ACD24A1-8E0C-48C0-B82E-5DF4F580777F}" destId="{972AF222-9799-46CA-A494-2A094886BACB}" srcOrd="2" destOrd="0" parTransId="{527CD02F-D56C-43A7-82E2-33450DD220E5}" sibTransId="{A915008A-2724-44AB-BEA2-77B9BE1FE4C2}"/>
    <dgm:cxn modelId="{C4F95E06-5728-493D-AC32-2775E69FA25B}" type="presOf" srcId="{0F6793E9-FF32-4800-A3D6-1818EB0ED9CB}" destId="{8249C18B-BADF-4759-B025-0612BCD309A7}" srcOrd="0" destOrd="1" presId="urn:microsoft.com/office/officeart/2005/8/layout/hList1"/>
    <dgm:cxn modelId="{5C0F2B86-594B-4CE2-A9E2-58551E8FAD36}" srcId="{95DDB783-6B45-4856-BF0D-23E0DD522055}" destId="{01E0975D-73D9-48D7-B890-A3CBC7EC5B1C}" srcOrd="0" destOrd="0" parTransId="{2AB55203-4423-4AB5-A207-FD0B15344FE8}" sibTransId="{F9047A26-8FC0-474B-8D65-144B6761FD8D}"/>
    <dgm:cxn modelId="{0FCF7B11-CC78-404E-8C42-FA3443C68144}" srcId="{95DDB783-6B45-4856-BF0D-23E0DD522055}" destId="{8ACD24A1-8E0C-48C0-B82E-5DF4F580777F}" srcOrd="1" destOrd="0" parTransId="{7A4F1D0D-112B-433D-A1DD-9DCC1FF2091B}" sibTransId="{6D606513-4D38-4B57-9780-26BB76421161}"/>
    <dgm:cxn modelId="{1C40D47F-872C-4776-AA84-9E6227737E29}" type="presOf" srcId="{D770E283-F76D-4361-A2B6-2E974011A236}" destId="{27E5D093-66AE-4D7C-81DA-53AC302AB2A0}" srcOrd="0" destOrd="0" presId="urn:microsoft.com/office/officeart/2005/8/layout/hList1"/>
    <dgm:cxn modelId="{0A2C0DCF-7127-4766-BBC9-895AA7F913E3}" srcId="{86F3F876-0C00-4B50-B6A6-4F8A5D486A36}" destId="{0F6793E9-FF32-4800-A3D6-1818EB0ED9CB}" srcOrd="1" destOrd="0" parTransId="{0160C245-6191-459C-A627-99742A144478}" sibTransId="{8F614A2C-D36C-4766-B438-5B610B4843EC}"/>
    <dgm:cxn modelId="{A4F5C31C-5F10-420C-8824-FAA8D4F00B3A}" srcId="{8ACD24A1-8E0C-48C0-B82E-5DF4F580777F}" destId="{B92BD02A-AC9F-4169-AB23-7EEE2B02ACC8}" srcOrd="1" destOrd="0" parTransId="{7259403F-B9FD-4E17-9A37-D5B3FC110559}" sibTransId="{167F620A-09D0-4055-9AC4-8DFB791A37EB}"/>
    <dgm:cxn modelId="{C294198B-EB49-4323-A5D1-BC53F1E87536}" type="presOf" srcId="{86F3F876-0C00-4B50-B6A6-4F8A5D486A36}" destId="{B65A8A02-FCD7-4600-A012-79917095636A}" srcOrd="0" destOrd="0" presId="urn:microsoft.com/office/officeart/2005/8/layout/hList1"/>
    <dgm:cxn modelId="{7B9500DA-616A-4152-AAD5-208F69B97F7A}" type="presOf" srcId="{95DDB783-6B45-4856-BF0D-23E0DD522055}" destId="{A4674E65-5D3D-4C4F-9E2E-DAD1E3A5A51D}" srcOrd="0" destOrd="0" presId="urn:microsoft.com/office/officeart/2005/8/layout/hList1"/>
    <dgm:cxn modelId="{FCCC421C-9B95-47BC-9CFC-154B1FEC0D54}" srcId="{86F3F876-0C00-4B50-B6A6-4F8A5D486A36}" destId="{13932888-3063-46D0-A8FB-634F244580E3}" srcOrd="2" destOrd="0" parTransId="{7F414650-6BEA-4D6A-BEEA-701DBBB519B8}" sibTransId="{6A13044E-1D47-42BE-B76F-7FE890B2B084}"/>
    <dgm:cxn modelId="{B80FA4FE-FD84-45F5-9691-7A954C0DDAEC}" srcId="{95DDB783-6B45-4856-BF0D-23E0DD522055}" destId="{D770E283-F76D-4361-A2B6-2E974011A236}" srcOrd="3" destOrd="0" parTransId="{29539F01-EBA9-4844-A7C0-8818D13DB76F}" sibTransId="{D1CA937D-C3FA-499F-84E4-D63BF40A5685}"/>
    <dgm:cxn modelId="{0F5B123D-0DCD-4818-ACE7-241634CAE38B}" srcId="{D770E283-F76D-4361-A2B6-2E974011A236}" destId="{9ADDFABA-B5E8-4189-AD6B-D3C1D36A9FF8}" srcOrd="0" destOrd="0" parTransId="{EE1BD834-CF70-472C-B0E4-FA1C0B456AA8}" sibTransId="{A4AC3557-CE4F-4D64-9B9B-87CAE84A8CA3}"/>
    <dgm:cxn modelId="{F1314932-8FEF-40A8-AE2E-08380CE4C307}" type="presOf" srcId="{7FE8C339-1F77-47A3-9398-CAB217B51AFA}" destId="{6EEBCF67-7B68-4386-A384-051CE2C031D5}" srcOrd="0" destOrd="0" presId="urn:microsoft.com/office/officeart/2005/8/layout/hList1"/>
    <dgm:cxn modelId="{40D5AABF-0967-45F4-93AD-4A95DD643581}" type="presOf" srcId="{A3E2A5F2-0810-4F16-ACC5-20676C6E0E3E}" destId="{96F26C95-02D1-40C4-88E3-D89D8E2A72A1}" srcOrd="0" destOrd="1" presId="urn:microsoft.com/office/officeart/2005/8/layout/hList1"/>
    <dgm:cxn modelId="{7766DE8C-4ECC-459B-A6C0-37F4DBEDF517}" type="presOf" srcId="{13932888-3063-46D0-A8FB-634F244580E3}" destId="{8249C18B-BADF-4759-B025-0612BCD309A7}" srcOrd="0" destOrd="2" presId="urn:microsoft.com/office/officeart/2005/8/layout/hList1"/>
    <dgm:cxn modelId="{C5F36F6D-8EB6-4A25-8272-FE0D67360878}" type="presOf" srcId="{972AF222-9799-46CA-A494-2A094886BACB}" destId="{6EEBCF67-7B68-4386-A384-051CE2C031D5}" srcOrd="0" destOrd="2" presId="urn:microsoft.com/office/officeart/2005/8/layout/hList1"/>
    <dgm:cxn modelId="{EC953DD2-5889-41D7-9543-4734DCFA1411}" srcId="{8ACD24A1-8E0C-48C0-B82E-5DF4F580777F}" destId="{7FE8C339-1F77-47A3-9398-CAB217B51AFA}" srcOrd="0" destOrd="0" parTransId="{51717CEC-8573-4D51-90A9-EBDE40FA9DD6}" sibTransId="{5945CEC0-3C84-42C2-80CA-FCD5E84E816A}"/>
    <dgm:cxn modelId="{B9AAE57F-DFF6-4D61-9499-1E785544B195}" type="presParOf" srcId="{A4674E65-5D3D-4C4F-9E2E-DAD1E3A5A51D}" destId="{C1D1383A-0315-4589-83EF-126354704F6D}" srcOrd="0" destOrd="0" presId="urn:microsoft.com/office/officeart/2005/8/layout/hList1"/>
    <dgm:cxn modelId="{85EB7160-031B-4258-89A1-0DE339CCA270}" type="presParOf" srcId="{C1D1383A-0315-4589-83EF-126354704F6D}" destId="{9DC8B10A-9A9C-4975-BD6A-298C8074F93A}" srcOrd="0" destOrd="0" presId="urn:microsoft.com/office/officeart/2005/8/layout/hList1"/>
    <dgm:cxn modelId="{D0C077D0-A3A9-4696-89B8-F0359B18ACF1}" type="presParOf" srcId="{C1D1383A-0315-4589-83EF-126354704F6D}" destId="{96F26C95-02D1-40C4-88E3-D89D8E2A72A1}" srcOrd="1" destOrd="0" presId="urn:microsoft.com/office/officeart/2005/8/layout/hList1"/>
    <dgm:cxn modelId="{3283494E-C08B-4F51-8248-7E16B670CEAD}" type="presParOf" srcId="{A4674E65-5D3D-4C4F-9E2E-DAD1E3A5A51D}" destId="{5B1C3458-8456-4A8B-9445-F304609F2461}" srcOrd="1" destOrd="0" presId="urn:microsoft.com/office/officeart/2005/8/layout/hList1"/>
    <dgm:cxn modelId="{55557C4A-5209-4BEB-ACB7-A7C6A2AB1A3D}" type="presParOf" srcId="{A4674E65-5D3D-4C4F-9E2E-DAD1E3A5A51D}" destId="{57671295-5E02-4D27-88E1-90F8E0969907}" srcOrd="2" destOrd="0" presId="urn:microsoft.com/office/officeart/2005/8/layout/hList1"/>
    <dgm:cxn modelId="{2A54DE66-2769-4B86-930C-894D84C590E4}" type="presParOf" srcId="{57671295-5E02-4D27-88E1-90F8E0969907}" destId="{D687F0F3-09D1-43EA-8A17-0524CC4F9FEC}" srcOrd="0" destOrd="0" presId="urn:microsoft.com/office/officeart/2005/8/layout/hList1"/>
    <dgm:cxn modelId="{8C44AFC6-68C8-45A6-9510-64289CBCD2DF}" type="presParOf" srcId="{57671295-5E02-4D27-88E1-90F8E0969907}" destId="{6EEBCF67-7B68-4386-A384-051CE2C031D5}" srcOrd="1" destOrd="0" presId="urn:microsoft.com/office/officeart/2005/8/layout/hList1"/>
    <dgm:cxn modelId="{04837C37-A8C1-4631-9EFB-07E92ECCC66D}" type="presParOf" srcId="{A4674E65-5D3D-4C4F-9E2E-DAD1E3A5A51D}" destId="{734B5D31-F4A2-4CC6-9FD2-4CB7F513FB9F}" srcOrd="3" destOrd="0" presId="urn:microsoft.com/office/officeart/2005/8/layout/hList1"/>
    <dgm:cxn modelId="{8ABB5DD4-B675-4D49-AF56-14E9F2E490E5}" type="presParOf" srcId="{A4674E65-5D3D-4C4F-9E2E-DAD1E3A5A51D}" destId="{F170E80A-8C94-4BEC-A02F-E11540B2AA2C}" srcOrd="4" destOrd="0" presId="urn:microsoft.com/office/officeart/2005/8/layout/hList1"/>
    <dgm:cxn modelId="{51DAD3AC-E24B-44BC-8452-5CB6894DFFFF}" type="presParOf" srcId="{F170E80A-8C94-4BEC-A02F-E11540B2AA2C}" destId="{B65A8A02-FCD7-4600-A012-79917095636A}" srcOrd="0" destOrd="0" presId="urn:microsoft.com/office/officeart/2005/8/layout/hList1"/>
    <dgm:cxn modelId="{0701DB81-A1EE-40C9-A9E9-9CF316E7604C}" type="presParOf" srcId="{F170E80A-8C94-4BEC-A02F-E11540B2AA2C}" destId="{8249C18B-BADF-4759-B025-0612BCD309A7}" srcOrd="1" destOrd="0" presId="urn:microsoft.com/office/officeart/2005/8/layout/hList1"/>
    <dgm:cxn modelId="{971B5E2D-BA62-4C78-A4E6-A18DAA46ACD9}" type="presParOf" srcId="{A4674E65-5D3D-4C4F-9E2E-DAD1E3A5A51D}" destId="{9B27E634-D3BD-4CCE-A4A4-3817D4F65EE5}" srcOrd="5" destOrd="0" presId="urn:microsoft.com/office/officeart/2005/8/layout/hList1"/>
    <dgm:cxn modelId="{0E6C7B10-C485-4D76-802D-1FEAC78540A9}" type="presParOf" srcId="{A4674E65-5D3D-4C4F-9E2E-DAD1E3A5A51D}" destId="{BEDB2413-ECF9-4570-A965-785056B8661D}" srcOrd="6" destOrd="0" presId="urn:microsoft.com/office/officeart/2005/8/layout/hList1"/>
    <dgm:cxn modelId="{5B06C87B-056B-4A04-BB01-7DF1DDCE8CC3}" type="presParOf" srcId="{BEDB2413-ECF9-4570-A965-785056B8661D}" destId="{27E5D093-66AE-4D7C-81DA-53AC302AB2A0}" srcOrd="0" destOrd="0" presId="urn:microsoft.com/office/officeart/2005/8/layout/hList1"/>
    <dgm:cxn modelId="{6F4F577E-0776-4C39-8B11-02D9D3FE1AB9}" type="presParOf" srcId="{BEDB2413-ECF9-4570-A965-785056B8661D}" destId="{8059530F-3B57-4026-A8F8-5DE7536A2E3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4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08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30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854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89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88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243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428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2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7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54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C6443-F993-49C0-8A93-DDF66D5269DD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D3960-62E9-4DEF-8509-8E22DA41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18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5555856-9970-4BC3-9AA9-6A917F53AF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4816290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F487851-BFAF-46D8-A1ED-50CAD6E46F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42996" y="4267832"/>
            <a:ext cx="3604497" cy="1297115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3800" dirty="0">
                <a:solidFill>
                  <a:srgbClr val="000000"/>
                </a:solidFill>
              </a:rPr>
              <a:t>PERTOLONGAN PERTAMA PADA LUKA BAKAR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43224" y="3428999"/>
            <a:ext cx="3604268" cy="838831"/>
          </a:xfrm>
        </p:spPr>
        <p:txBody>
          <a:bodyPr anchor="b">
            <a:normAutofit/>
          </a:bodyPr>
          <a:lstStyle/>
          <a:p>
            <a:pPr algn="l"/>
            <a:r>
              <a:rPr lang="en-US" sz="1600" dirty="0">
                <a:solidFill>
                  <a:srgbClr val="000000"/>
                </a:solidFill>
              </a:rPr>
              <a:t>SAFETY TALK</a:t>
            </a:r>
          </a:p>
        </p:txBody>
      </p:sp>
      <p:sp>
        <p:nvSpPr>
          <p:cNvPr id="13" name="Freeform 50">
            <a:extLst>
              <a:ext uri="{FF2B5EF4-FFF2-40B4-BE49-F238E27FC236}">
                <a16:creationId xmlns:a16="http://schemas.microsoft.com/office/drawing/2014/main" xmlns="" id="{13722DD7-BA73-4776-93A3-94491FEF72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1159"/>
            <a:ext cx="409865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/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27296"/>
            <a:ext cx="3106320" cy="1107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29" y="2684187"/>
            <a:ext cx="3505200" cy="232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39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PENDAHULUAN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di INALUM yang </a:t>
            </a:r>
            <a:r>
              <a:rPr lang="en-US" dirty="0" err="1"/>
              <a:t>berpotensi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luka</a:t>
            </a:r>
            <a:r>
              <a:rPr lang="en-US" dirty="0"/>
              <a:t> </a:t>
            </a:r>
            <a:r>
              <a:rPr lang="en-US" dirty="0" err="1"/>
              <a:t>bakar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metal </a:t>
            </a:r>
            <a:r>
              <a:rPr lang="en-US" dirty="0" err="1"/>
              <a:t>cair</a:t>
            </a:r>
            <a:r>
              <a:rPr lang="en-US" dirty="0"/>
              <a:t>, </a:t>
            </a:r>
            <a:r>
              <a:rPr lang="en-US" dirty="0" err="1"/>
              <a:t>perbengkelan</a:t>
            </a:r>
            <a:r>
              <a:rPr lang="en-US" dirty="0"/>
              <a:t>, </a:t>
            </a:r>
            <a:r>
              <a:rPr lang="en-US" dirty="0" err="1"/>
              <a:t>insinerator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lain-lain.</a:t>
            </a:r>
          </a:p>
          <a:p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kecelakaan</a:t>
            </a:r>
            <a:r>
              <a:rPr lang="en-US" dirty="0"/>
              <a:t> </a:t>
            </a:r>
            <a:r>
              <a:rPr lang="en-US" dirty="0" err="1"/>
              <a:t>luka</a:t>
            </a:r>
            <a:r>
              <a:rPr lang="en-US" dirty="0"/>
              <a:t> </a:t>
            </a:r>
            <a:r>
              <a:rPr lang="en-US" dirty="0" err="1"/>
              <a:t>bakar</a:t>
            </a:r>
            <a:r>
              <a:rPr lang="en-US" dirty="0"/>
              <a:t> di INALUM</a:t>
            </a:r>
          </a:p>
        </p:txBody>
      </p:sp>
      <p:pic>
        <p:nvPicPr>
          <p:cNvPr id="4" name="Picture 3">
            <a:extLst/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28418"/>
            <a:ext cx="1506120" cy="537088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74971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Penanganan</a:t>
            </a:r>
            <a:r>
              <a:rPr lang="en-US" dirty="0"/>
              <a:t> Luka </a:t>
            </a:r>
            <a:r>
              <a:rPr lang="en-US" dirty="0" err="1"/>
              <a:t>Bakar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5552338"/>
              </p:ext>
            </p:extLst>
          </p:nvPr>
        </p:nvGraphicFramePr>
        <p:xfrm>
          <a:off x="457200" y="3124200"/>
          <a:ext cx="8229600" cy="3001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7709" y="6518794"/>
            <a:ext cx="85205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/>
              <a:t>Referensi</a:t>
            </a:r>
            <a:r>
              <a:rPr lang="en-US" sz="1200" dirty="0"/>
              <a:t> : </a:t>
            </a:r>
            <a:r>
              <a:rPr lang="en-US" sz="1200" dirty="0" err="1"/>
              <a:t>Buku</a:t>
            </a:r>
            <a:r>
              <a:rPr lang="en-US" sz="1200" dirty="0"/>
              <a:t> </a:t>
            </a:r>
            <a:r>
              <a:rPr lang="en-US" sz="1200" dirty="0" err="1"/>
              <a:t>Panduan</a:t>
            </a:r>
            <a:r>
              <a:rPr lang="en-US" sz="1200" dirty="0"/>
              <a:t> P3K ISP (</a:t>
            </a:r>
            <a:r>
              <a:rPr lang="en-US" sz="1200" dirty="0" err="1"/>
              <a:t>disusun</a:t>
            </a:r>
            <a:r>
              <a:rPr lang="en-US" sz="1200" dirty="0"/>
              <a:t> </a:t>
            </a:r>
            <a:r>
              <a:rPr lang="en-US" sz="1200" dirty="0" err="1"/>
              <a:t>oleh</a:t>
            </a:r>
            <a:r>
              <a:rPr lang="en-US" sz="1200" dirty="0"/>
              <a:t> SOH </a:t>
            </a:r>
            <a:r>
              <a:rPr lang="en-US" sz="1200" dirty="0" err="1"/>
              <a:t>dan</a:t>
            </a:r>
            <a:r>
              <a:rPr lang="en-US" sz="1200" dirty="0"/>
              <a:t> SSE)</a:t>
            </a:r>
          </a:p>
        </p:txBody>
      </p:sp>
      <p:pic>
        <p:nvPicPr>
          <p:cNvPr id="6" name="Picture 5">
            <a:extLst/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28418"/>
            <a:ext cx="1506120" cy="537088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417638"/>
            <a:ext cx="1323797" cy="18469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6600" y="1387432"/>
            <a:ext cx="1342292" cy="1907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99"/>
          <a:stretch/>
        </p:blipFill>
        <p:spPr>
          <a:xfrm>
            <a:off x="2514600" y="1709224"/>
            <a:ext cx="1905000" cy="14079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628" y="1709224"/>
            <a:ext cx="1913373" cy="143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440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852" y="1563858"/>
            <a:ext cx="8229600" cy="4525963"/>
          </a:xfrm>
        </p:spPr>
        <p:txBody>
          <a:bodyPr/>
          <a:lstStyle/>
          <a:p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luka</a:t>
            </a:r>
            <a:r>
              <a:rPr lang="en-US" dirty="0"/>
              <a:t> </a:t>
            </a:r>
            <a:r>
              <a:rPr lang="en-US" dirty="0" err="1"/>
              <a:t>bakar</a:t>
            </a:r>
            <a:r>
              <a:rPr lang="en-US" dirty="0"/>
              <a:t>, </a:t>
            </a:r>
            <a:r>
              <a:rPr lang="en-US" dirty="0" err="1"/>
              <a:t>segera</a:t>
            </a:r>
            <a:r>
              <a:rPr lang="en-US" dirty="0"/>
              <a:t> </a:t>
            </a:r>
            <a:r>
              <a:rPr lang="en-US" dirty="0" err="1"/>
              <a:t>hubungi</a:t>
            </a:r>
            <a:r>
              <a:rPr lang="en-US" dirty="0"/>
              <a:t> 118 AMBULANCE</a:t>
            </a:r>
          </a:p>
          <a:p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ketahui</a:t>
            </a:r>
            <a:r>
              <a:rPr lang="en-US" dirty="0"/>
              <a:t> </a:t>
            </a:r>
            <a:r>
              <a:rPr lang="en-US" dirty="0" err="1"/>
              <a:t>petugas</a:t>
            </a:r>
            <a:r>
              <a:rPr lang="en-US" dirty="0"/>
              <a:t> P3K di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en-US" dirty="0"/>
          </a:p>
          <a:p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mengobati</a:t>
            </a:r>
            <a:r>
              <a:rPr lang="en-US" dirty="0"/>
              <a:t> </a:t>
            </a:r>
            <a:r>
              <a:rPr lang="en-US" dirty="0" err="1"/>
              <a:t>luka</a:t>
            </a:r>
            <a:r>
              <a:rPr lang="en-US" dirty="0"/>
              <a:t> </a:t>
            </a:r>
            <a:r>
              <a:rPr lang="en-US" dirty="0" err="1"/>
              <a:t>bakar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pasta </a:t>
            </a:r>
            <a:r>
              <a:rPr lang="en-US" dirty="0" err="1"/>
              <a:t>gigi</a:t>
            </a:r>
            <a:r>
              <a:rPr lang="en-US" dirty="0"/>
              <a:t>, </a:t>
            </a:r>
            <a:r>
              <a:rPr lang="en-US" dirty="0" err="1"/>
              <a:t>minyak</a:t>
            </a:r>
            <a:r>
              <a:rPr lang="en-US" dirty="0"/>
              <a:t> </a:t>
            </a:r>
            <a:r>
              <a:rPr lang="en-US" dirty="0" err="1"/>
              <a:t>goreng</a:t>
            </a:r>
            <a:r>
              <a:rPr lang="en-US" dirty="0"/>
              <a:t>, </a:t>
            </a:r>
            <a:r>
              <a:rPr lang="en-US" dirty="0" err="1"/>
              <a:t>mentega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lainnya</a:t>
            </a:r>
            <a:endParaRPr lang="en-US" dirty="0"/>
          </a:p>
        </p:txBody>
      </p:sp>
      <p:pic>
        <p:nvPicPr>
          <p:cNvPr id="4" name="Picture 3">
            <a:extLst/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28418"/>
            <a:ext cx="1506120" cy="537088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2" t="6316" r="17894" b="5264"/>
          <a:stretch/>
        </p:blipFill>
        <p:spPr>
          <a:xfrm>
            <a:off x="975798" y="4572000"/>
            <a:ext cx="1406071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532" y="5410199"/>
            <a:ext cx="1199853" cy="11998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0" t="32400" r="8399" b="34130"/>
          <a:stretch/>
        </p:blipFill>
        <p:spPr>
          <a:xfrm>
            <a:off x="3146541" y="5101976"/>
            <a:ext cx="2873259" cy="11340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47" y="5488158"/>
            <a:ext cx="1199853" cy="11998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4" t="5011" r="8924" b="9913"/>
          <a:stretch/>
        </p:blipFill>
        <p:spPr>
          <a:xfrm>
            <a:off x="6542204" y="4308666"/>
            <a:ext cx="1849731" cy="19155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371" y="5477311"/>
            <a:ext cx="1199853" cy="119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27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</TotalTime>
  <Words>168</Words>
  <Application>Microsoft Office PowerPoint</Application>
  <PresentationFormat>On-screen Show (4:3)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PERTOLONGAN PERTAMA PADA LUKA BAKAR</vt:lpstr>
      <vt:lpstr>PENDAHULUAN</vt:lpstr>
      <vt:lpstr>Penanganan Luka Bakar</vt:lpstr>
      <vt:lpstr>Tindakan Lanjutan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TALK</dc:title>
  <dc:creator>goklasmichael@gmail.com</dc:creator>
  <cp:lastModifiedBy>GOKLAS MICHAEL HERNANDES TAMPUBOLON</cp:lastModifiedBy>
  <cp:revision>10</cp:revision>
  <dcterms:created xsi:type="dcterms:W3CDTF">2020-03-07T07:11:20Z</dcterms:created>
  <dcterms:modified xsi:type="dcterms:W3CDTF">2021-11-05T04:33:40Z</dcterms:modified>
</cp:coreProperties>
</file>