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3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4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94" r:id="rId5"/>
    <p:sldMasterId id="2147483854" r:id="rId6"/>
    <p:sldMasterId id="2147484264" r:id="rId7"/>
    <p:sldMasterId id="2147484617" r:id="rId8"/>
  </p:sldMasterIdLst>
  <p:notesMasterIdLst>
    <p:notesMasterId r:id="rId12"/>
  </p:notesMasterIdLst>
  <p:handoutMasterIdLst>
    <p:handoutMasterId r:id="rId13"/>
  </p:handoutMasterIdLst>
  <p:sldIdLst>
    <p:sldId id="1508" r:id="rId9"/>
    <p:sldId id="1510" r:id="rId10"/>
    <p:sldId id="1511" r:id="rId11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san Rinaldi" initials="HR" lastIdx="1" clrIdx="0">
    <p:extLst>
      <p:ext uri="{19B8F6BF-5375-455C-9EA6-DF929625EA0E}">
        <p15:presenceInfo xmlns:p15="http://schemas.microsoft.com/office/powerpoint/2012/main" userId="85955fc1e27a7e17" providerId="Windows Live"/>
      </p:ext>
    </p:extLst>
  </p:cmAuthor>
  <p:cmAuthor id="2" name="Adhita Widiadhari" initials="AW" lastIdx="35" clrIdx="1">
    <p:extLst>
      <p:ext uri="{19B8F6BF-5375-455C-9EA6-DF929625EA0E}">
        <p15:presenceInfo xmlns:p15="http://schemas.microsoft.com/office/powerpoint/2012/main" userId="4aa2ea5ca9b075b3" providerId="Windows Live"/>
      </p:ext>
    </p:extLst>
  </p:cmAuthor>
  <p:cmAuthor id="3" name="Christian Yoga" initials="CYC" lastIdx="42" clrIdx="2"/>
  <p:cmAuthor id="4" name="ADHITA WIDIADHARI" initials="AW" lastIdx="32" clrIdx="3">
    <p:extLst>
      <p:ext uri="{19B8F6BF-5375-455C-9EA6-DF929625EA0E}">
        <p15:presenceInfo xmlns:p15="http://schemas.microsoft.com/office/powerpoint/2012/main" userId="ADHITA WIDIADHARI" providerId="None"/>
      </p:ext>
    </p:extLst>
  </p:cmAuthor>
  <p:cmAuthor id="5" name="Christian Yoga Cahyo Wicaksono" initials="CYCW" lastIdx="1" clrIdx="4">
    <p:extLst>
      <p:ext uri="{19B8F6BF-5375-455C-9EA6-DF929625EA0E}">
        <p15:presenceInfo xmlns:p15="http://schemas.microsoft.com/office/powerpoint/2012/main" userId="61d395693c38de92" providerId="Windows Live"/>
      </p:ext>
    </p:extLst>
  </p:cmAuthor>
  <p:cmAuthor id="6" name="Christian Yoga Cahyo Wicaksono" initials="CYCW [2]" lastIdx="12" clrIdx="5">
    <p:extLst>
      <p:ext uri="{19B8F6BF-5375-455C-9EA6-DF929625EA0E}">
        <p15:presenceInfo xmlns:p15="http://schemas.microsoft.com/office/powerpoint/2012/main" userId="S::christian.yoga@inalum.id::1c07ab7d-e7f1-44e6-8adc-95669f5c76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007FC9"/>
    <a:srgbClr val="5A5A5A"/>
    <a:srgbClr val="DCE6F2"/>
    <a:srgbClr val="407472"/>
    <a:srgbClr val="CC6600"/>
    <a:srgbClr val="CC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Gaya Terang 2 - Akse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53" autoAdjust="0"/>
    <p:restoredTop sz="96975" autoAdjust="0"/>
  </p:normalViewPr>
  <p:slideViewPr>
    <p:cSldViewPr snapToGrid="0">
      <p:cViewPr varScale="1">
        <p:scale>
          <a:sx n="77" d="100"/>
          <a:sy n="77" d="100"/>
        </p:scale>
        <p:origin x="344" y="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r">
              <a:defRPr sz="1200"/>
            </a:lvl1pPr>
          </a:lstStyle>
          <a:p>
            <a:fld id="{7A9F2511-D4F0-4C46-BC01-7C3FC3E1D0FE}" type="datetimeFigureOut">
              <a:rPr lang="en-US" smtClean="0"/>
              <a:t>12/13/2021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r">
              <a:defRPr sz="1200"/>
            </a:lvl1pPr>
          </a:lstStyle>
          <a:p>
            <a:fld id="{53949AF6-4983-4DF4-BB5E-0084E42BA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38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4" cy="513508"/>
          </a:xfrm>
          <a:prstGeom prst="rect">
            <a:avLst/>
          </a:prstGeom>
        </p:spPr>
        <p:txBody>
          <a:bodyPr vert="horz" lIns="98071" tIns="49036" rIns="98071" bIns="49036" rtlCol="0"/>
          <a:lstStyle>
            <a:lvl1pPr algn="r">
              <a:defRPr sz="1200"/>
            </a:lvl1pPr>
          </a:lstStyle>
          <a:p>
            <a:fld id="{1502CB09-6A18-49C6-B4C4-8E0B2586B2B6}" type="datetimeFigureOut">
              <a:rPr lang="en-AU" smtClean="0"/>
              <a:t>13/12/2021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8862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071" tIns="49036" rIns="98071" bIns="49036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925410"/>
            <a:ext cx="5679440" cy="4029880"/>
          </a:xfrm>
          <a:prstGeom prst="rect">
            <a:avLst/>
          </a:prstGeom>
        </p:spPr>
        <p:txBody>
          <a:bodyPr vert="horz" lIns="98071" tIns="49036" rIns="98071" bIns="490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9"/>
            <a:ext cx="3076364" cy="513507"/>
          </a:xfrm>
          <a:prstGeom prst="rect">
            <a:avLst/>
          </a:prstGeom>
        </p:spPr>
        <p:txBody>
          <a:bodyPr vert="horz" lIns="98071" tIns="49036" rIns="98071" bIns="49036" rtlCol="0" anchor="b"/>
          <a:lstStyle>
            <a:lvl1pPr algn="r">
              <a:defRPr sz="1200"/>
            </a:lvl1pPr>
          </a:lstStyle>
          <a:p>
            <a:fld id="{494798DC-1A4A-4FEE-B553-60087E35D9E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34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618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91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4BE3D7-16F2-4553-AD9A-B9E1A2DA2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" t="57070" r="79167" b="1"/>
          <a:stretch/>
        </p:blipFill>
        <p:spPr>
          <a:xfrm>
            <a:off x="9789160" y="178985"/>
            <a:ext cx="1930400" cy="45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5189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6871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81583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420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9576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ck and white - tw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Object 2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959" y="1592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0" name="Object 29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9" y="1592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272525" y="677758"/>
            <a:ext cx="1277594" cy="166712"/>
          </a:xfrm>
        </p:spPr>
        <p:txBody>
          <a:bodyPr wrap="none" lIns="0" tIns="0" rIns="0" bIns="0">
            <a:spAutoFit/>
          </a:bodyPr>
          <a:lstStyle>
            <a:lvl1pPr marL="0" indent="0">
              <a:lnSpc>
                <a:spcPts val="1320"/>
              </a:lnSpc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change date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708142" y="677758"/>
            <a:ext cx="1926810" cy="166712"/>
          </a:xfrm>
        </p:spPr>
        <p:txBody>
          <a:bodyPr wrap="none" lIns="0" tIns="0" rIns="0" bIns="0">
            <a:spAutoFit/>
          </a:bodyPr>
          <a:lstStyle>
            <a:lvl1pPr marL="0" indent="0">
              <a:lnSpc>
                <a:spcPts val="1320"/>
              </a:lnSpc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change document type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0090956" y="677758"/>
            <a:ext cx="1269578" cy="166712"/>
          </a:xfr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320"/>
              </a:lnSpc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for client name</a:t>
            </a:r>
          </a:p>
        </p:txBody>
      </p:sp>
    </p:spTree>
    <p:extLst>
      <p:ext uri="{BB962C8B-B14F-4D97-AF65-F5344CB8AC3E}">
        <p14:creationId xmlns:p14="http://schemas.microsoft.com/office/powerpoint/2010/main" val="31724446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73E5-EC42-4FD9-92B0-CAC05096A2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30307" y="6280439"/>
            <a:ext cx="11349318" cy="38930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343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177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43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297776" y="0"/>
            <a:ext cx="5894231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82790" y="598662"/>
            <a:ext cx="5433333" cy="5433333"/>
          </a:xfrm>
          <a:custGeom>
            <a:avLst/>
            <a:gdLst>
              <a:gd name="connsiteX0" fmla="*/ 3134226 w 5433333"/>
              <a:gd name="connsiteY0" fmla="*/ 231 h 5433333"/>
              <a:gd name="connsiteX1" fmla="*/ 3859028 w 5433333"/>
              <a:gd name="connsiteY1" fmla="*/ 406376 h 5433333"/>
              <a:gd name="connsiteX2" fmla="*/ 5292710 w 5433333"/>
              <a:gd name="connsiteY2" fmla="*/ 2636451 h 5433333"/>
              <a:gd name="connsiteX3" fmla="*/ 5026958 w 5433333"/>
              <a:gd name="connsiteY3" fmla="*/ 3859028 h 5433333"/>
              <a:gd name="connsiteX4" fmla="*/ 2796883 w 5433333"/>
              <a:gd name="connsiteY4" fmla="*/ 5292710 h 5433333"/>
              <a:gd name="connsiteX5" fmla="*/ 1574307 w 5433333"/>
              <a:gd name="connsiteY5" fmla="*/ 5026958 h 5433333"/>
              <a:gd name="connsiteX6" fmla="*/ 140624 w 5433333"/>
              <a:gd name="connsiteY6" fmla="*/ 2796883 h 5433333"/>
              <a:gd name="connsiteX7" fmla="*/ 406376 w 5433333"/>
              <a:gd name="connsiteY7" fmla="*/ 1574307 h 5433333"/>
              <a:gd name="connsiteX8" fmla="*/ 2636451 w 5433333"/>
              <a:gd name="connsiteY8" fmla="*/ 140624 h 5433333"/>
              <a:gd name="connsiteX9" fmla="*/ 3134226 w 5433333"/>
              <a:gd name="connsiteY9" fmla="*/ 231 h 5433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33333" h="5433333">
                <a:moveTo>
                  <a:pt x="3134226" y="231"/>
                </a:moveTo>
                <a:cubicBezTo>
                  <a:pt x="3418149" y="6704"/>
                  <a:pt x="3693890" y="149507"/>
                  <a:pt x="3859028" y="406376"/>
                </a:cubicBezTo>
                <a:lnTo>
                  <a:pt x="5292710" y="2636451"/>
                </a:lnTo>
                <a:cubicBezTo>
                  <a:pt x="5556930" y="3047442"/>
                  <a:pt x="5437949" y="3594808"/>
                  <a:pt x="5026958" y="3859028"/>
                </a:cubicBezTo>
                <a:lnTo>
                  <a:pt x="2796883" y="5292710"/>
                </a:lnTo>
                <a:cubicBezTo>
                  <a:pt x="2385893" y="5556930"/>
                  <a:pt x="1838526" y="5437949"/>
                  <a:pt x="1574307" y="5026958"/>
                </a:cubicBezTo>
                <a:lnTo>
                  <a:pt x="140624" y="2796883"/>
                </a:lnTo>
                <a:cubicBezTo>
                  <a:pt x="-123596" y="2385893"/>
                  <a:pt x="-4614" y="1838526"/>
                  <a:pt x="406376" y="1574307"/>
                </a:cubicBezTo>
                <a:lnTo>
                  <a:pt x="2636451" y="140624"/>
                </a:lnTo>
                <a:cubicBezTo>
                  <a:pt x="2790573" y="41542"/>
                  <a:pt x="2963872" y="-3653"/>
                  <a:pt x="3134226" y="23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1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608763" y="0"/>
            <a:ext cx="5583237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99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210614" y="1764406"/>
            <a:ext cx="3335628" cy="3335628"/>
          </a:xfrm>
          <a:custGeom>
            <a:avLst/>
            <a:gdLst>
              <a:gd name="connsiteX0" fmla="*/ 1667814 w 3335628"/>
              <a:gd name="connsiteY0" fmla="*/ 0 h 3335628"/>
              <a:gd name="connsiteX1" fmla="*/ 3335628 w 3335628"/>
              <a:gd name="connsiteY1" fmla="*/ 1667814 h 3335628"/>
              <a:gd name="connsiteX2" fmla="*/ 1667814 w 3335628"/>
              <a:gd name="connsiteY2" fmla="*/ 3335628 h 3335628"/>
              <a:gd name="connsiteX3" fmla="*/ 0 w 3335628"/>
              <a:gd name="connsiteY3" fmla="*/ 1667814 h 3335628"/>
              <a:gd name="connsiteX4" fmla="*/ 1667814 w 3335628"/>
              <a:gd name="connsiteY4" fmla="*/ 0 h 333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5628" h="3335628">
                <a:moveTo>
                  <a:pt x="1667814" y="0"/>
                </a:moveTo>
                <a:cubicBezTo>
                  <a:pt x="2588922" y="0"/>
                  <a:pt x="3335628" y="746706"/>
                  <a:pt x="3335628" y="1667814"/>
                </a:cubicBezTo>
                <a:cubicBezTo>
                  <a:pt x="3335628" y="2588922"/>
                  <a:pt x="2588922" y="3335628"/>
                  <a:pt x="1667814" y="3335628"/>
                </a:cubicBezTo>
                <a:cubicBezTo>
                  <a:pt x="746706" y="3335628"/>
                  <a:pt x="0" y="2588922"/>
                  <a:pt x="0" y="1667814"/>
                </a:cubicBezTo>
                <a:cubicBezTo>
                  <a:pt x="0" y="746706"/>
                  <a:pt x="746706" y="0"/>
                  <a:pt x="16678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1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754744" y="746486"/>
            <a:ext cx="2682514" cy="2682514"/>
          </a:xfrm>
          <a:custGeom>
            <a:avLst/>
            <a:gdLst>
              <a:gd name="connsiteX0" fmla="*/ 1667814 w 3335628"/>
              <a:gd name="connsiteY0" fmla="*/ 0 h 3335628"/>
              <a:gd name="connsiteX1" fmla="*/ 3335628 w 3335628"/>
              <a:gd name="connsiteY1" fmla="*/ 1667814 h 3335628"/>
              <a:gd name="connsiteX2" fmla="*/ 1667814 w 3335628"/>
              <a:gd name="connsiteY2" fmla="*/ 3335628 h 3335628"/>
              <a:gd name="connsiteX3" fmla="*/ 0 w 3335628"/>
              <a:gd name="connsiteY3" fmla="*/ 1667814 h 3335628"/>
              <a:gd name="connsiteX4" fmla="*/ 1667814 w 3335628"/>
              <a:gd name="connsiteY4" fmla="*/ 0 h 333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35628" h="3335628">
                <a:moveTo>
                  <a:pt x="1667814" y="0"/>
                </a:moveTo>
                <a:cubicBezTo>
                  <a:pt x="2588922" y="0"/>
                  <a:pt x="3335628" y="746706"/>
                  <a:pt x="3335628" y="1667814"/>
                </a:cubicBezTo>
                <a:cubicBezTo>
                  <a:pt x="3335628" y="2588922"/>
                  <a:pt x="2588922" y="3335628"/>
                  <a:pt x="1667814" y="3335628"/>
                </a:cubicBezTo>
                <a:cubicBezTo>
                  <a:pt x="746706" y="3335628"/>
                  <a:pt x="0" y="2588922"/>
                  <a:pt x="0" y="1667814"/>
                </a:cubicBezTo>
                <a:cubicBezTo>
                  <a:pt x="0" y="746706"/>
                  <a:pt x="746706" y="0"/>
                  <a:pt x="16678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60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278582" y="0"/>
            <a:ext cx="8631382" cy="6858000"/>
          </a:xfrm>
          <a:custGeom>
            <a:avLst/>
            <a:gdLst>
              <a:gd name="connsiteX0" fmla="*/ 1714500 w 8631382"/>
              <a:gd name="connsiteY0" fmla="*/ 0 h 6858000"/>
              <a:gd name="connsiteX1" fmla="*/ 8631382 w 8631382"/>
              <a:gd name="connsiteY1" fmla="*/ 0 h 6858000"/>
              <a:gd name="connsiteX2" fmla="*/ 6916882 w 8631382"/>
              <a:gd name="connsiteY2" fmla="*/ 6858000 h 6858000"/>
              <a:gd name="connsiteX3" fmla="*/ 0 w 86313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31382" h="6858000">
                <a:moveTo>
                  <a:pt x="1714500" y="0"/>
                </a:moveTo>
                <a:lnTo>
                  <a:pt x="8631382" y="0"/>
                </a:lnTo>
                <a:lnTo>
                  <a:pt x="691688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50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53900" cy="6819900"/>
          </a:xfrm>
          <a:custGeom>
            <a:avLst/>
            <a:gdLst>
              <a:gd name="connsiteX0" fmla="*/ 6076950 w 12153900"/>
              <a:gd name="connsiteY0" fmla="*/ 0 h 6819900"/>
              <a:gd name="connsiteX1" fmla="*/ 12153900 w 12153900"/>
              <a:gd name="connsiteY1" fmla="*/ 0 h 6819900"/>
              <a:gd name="connsiteX2" fmla="*/ 6076950 w 12153900"/>
              <a:gd name="connsiteY2" fmla="*/ 6819900 h 6819900"/>
              <a:gd name="connsiteX3" fmla="*/ 0 w 12153900"/>
              <a:gd name="connsiteY3" fmla="*/ 6819900 h 681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53900" h="6819900">
                <a:moveTo>
                  <a:pt x="6076950" y="0"/>
                </a:moveTo>
                <a:lnTo>
                  <a:pt x="12153900" y="0"/>
                </a:lnTo>
                <a:lnTo>
                  <a:pt x="6076950" y="6819900"/>
                </a:lnTo>
                <a:lnTo>
                  <a:pt x="0" y="68199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551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1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678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523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323697" y="1965700"/>
            <a:ext cx="4868303" cy="4892300"/>
          </a:xfrm>
          <a:custGeom>
            <a:avLst/>
            <a:gdLst>
              <a:gd name="connsiteX0" fmla="*/ 4868303 w 4868303"/>
              <a:gd name="connsiteY0" fmla="*/ 0 h 4892300"/>
              <a:gd name="connsiteX1" fmla="*/ 4868303 w 4868303"/>
              <a:gd name="connsiteY1" fmla="*/ 4892300 h 4892300"/>
              <a:gd name="connsiteX2" fmla="*/ 0 w 4868303"/>
              <a:gd name="connsiteY2" fmla="*/ 4892300 h 4892300"/>
              <a:gd name="connsiteX3" fmla="*/ 4571 w 4868303"/>
              <a:gd name="connsiteY3" fmla="*/ 4670006 h 4892300"/>
              <a:gd name="connsiteX4" fmla="*/ 1424222 w 4868303"/>
              <a:gd name="connsiteY4" fmla="*/ 1440941 h 4892300"/>
              <a:gd name="connsiteX5" fmla="*/ 4646361 w 4868303"/>
              <a:gd name="connsiteY5" fmla="*/ 5641 h 4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68303" h="4892300">
                <a:moveTo>
                  <a:pt x="4868303" y="0"/>
                </a:moveTo>
                <a:lnTo>
                  <a:pt x="4868303" y="4892300"/>
                </a:lnTo>
                <a:lnTo>
                  <a:pt x="0" y="4892300"/>
                </a:lnTo>
                <a:lnTo>
                  <a:pt x="4571" y="4670006"/>
                </a:lnTo>
                <a:cubicBezTo>
                  <a:pt x="59666" y="3457539"/>
                  <a:pt x="563998" y="2305350"/>
                  <a:pt x="1424222" y="1440941"/>
                </a:cubicBezTo>
                <a:cubicBezTo>
                  <a:pt x="2284448" y="576533"/>
                  <a:pt x="3434175" y="66617"/>
                  <a:pt x="4646361" y="564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849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965888"/>
            <a:ext cx="4865689" cy="4892125"/>
          </a:xfrm>
          <a:custGeom>
            <a:avLst/>
            <a:gdLst>
              <a:gd name="connsiteX0" fmla="*/ 0 w 4865688"/>
              <a:gd name="connsiteY0" fmla="*/ 0 h 4892125"/>
              <a:gd name="connsiteX1" fmla="*/ 213673 w 4865688"/>
              <a:gd name="connsiteY1" fmla="*/ 3944 h 4892125"/>
              <a:gd name="connsiteX2" fmla="*/ 3479190 w 4865688"/>
              <a:gd name="connsiteY2" fmla="*/ 1451900 h 4892125"/>
              <a:gd name="connsiteX3" fmla="*/ 4849920 w 4865688"/>
              <a:gd name="connsiteY3" fmla="*/ 4245281 h 4892125"/>
              <a:gd name="connsiteX4" fmla="*/ 4865688 w 4865688"/>
              <a:gd name="connsiteY4" fmla="*/ 4391305 h 4892125"/>
              <a:gd name="connsiteX5" fmla="*/ 4865688 w 4865688"/>
              <a:gd name="connsiteY5" fmla="*/ 4892125 h 4892125"/>
              <a:gd name="connsiteX6" fmla="*/ 0 w 4865688"/>
              <a:gd name="connsiteY6" fmla="*/ 4892125 h 4892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5688" h="4892125">
                <a:moveTo>
                  <a:pt x="0" y="0"/>
                </a:moveTo>
                <a:lnTo>
                  <a:pt x="213673" y="3944"/>
                </a:lnTo>
                <a:cubicBezTo>
                  <a:pt x="1442675" y="57615"/>
                  <a:pt x="2609998" y="572865"/>
                  <a:pt x="3479190" y="1451900"/>
                </a:cubicBezTo>
                <a:cubicBezTo>
                  <a:pt x="4232490" y="2213732"/>
                  <a:pt x="4710040" y="3196402"/>
                  <a:pt x="4849920" y="4245281"/>
                </a:cubicBezTo>
                <a:lnTo>
                  <a:pt x="4865688" y="4391305"/>
                </a:lnTo>
                <a:lnTo>
                  <a:pt x="4865688" y="4892125"/>
                </a:lnTo>
                <a:lnTo>
                  <a:pt x="0" y="4892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893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" y="13"/>
            <a:ext cx="4892674" cy="4892209"/>
          </a:xfrm>
          <a:custGeom>
            <a:avLst/>
            <a:gdLst>
              <a:gd name="connsiteX0" fmla="*/ 0 w 4892675"/>
              <a:gd name="connsiteY0" fmla="*/ 0 h 4892209"/>
              <a:gd name="connsiteX1" fmla="*/ 4892675 w 4892675"/>
              <a:gd name="connsiteY1" fmla="*/ 0 h 4892209"/>
              <a:gd name="connsiteX2" fmla="*/ 4892675 w 4892675"/>
              <a:gd name="connsiteY2" fmla="*/ 2046 h 4892209"/>
              <a:gd name="connsiteX3" fmla="*/ 4887015 w 4892675"/>
              <a:gd name="connsiteY3" fmla="*/ 238856 h 4892209"/>
              <a:gd name="connsiteX4" fmla="*/ 3451271 w 4892675"/>
              <a:gd name="connsiteY4" fmla="*/ 3468232 h 4892209"/>
              <a:gd name="connsiteX5" fmla="*/ 214894 w 4892675"/>
              <a:gd name="connsiteY5" fmla="*/ 4888127 h 4892209"/>
              <a:gd name="connsiteX6" fmla="*/ 0 w 4892675"/>
              <a:gd name="connsiteY6" fmla="*/ 4892209 h 4892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2675" h="4892209">
                <a:moveTo>
                  <a:pt x="0" y="0"/>
                </a:moveTo>
                <a:lnTo>
                  <a:pt x="4892675" y="0"/>
                </a:lnTo>
                <a:lnTo>
                  <a:pt x="4892675" y="2046"/>
                </a:lnTo>
                <a:lnTo>
                  <a:pt x="4887015" y="238856"/>
                </a:lnTo>
                <a:cubicBezTo>
                  <a:pt x="4827691" y="1453619"/>
                  <a:pt x="4317495" y="2606244"/>
                  <a:pt x="3451271" y="3468232"/>
                </a:cubicBezTo>
                <a:cubicBezTo>
                  <a:pt x="2585047" y="4330219"/>
                  <a:pt x="1429934" y="4834758"/>
                  <a:pt x="214894" y="4888127"/>
                </a:cubicBezTo>
                <a:lnTo>
                  <a:pt x="0" y="48922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47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323347" y="13"/>
            <a:ext cx="4868661" cy="4892383"/>
          </a:xfrm>
          <a:custGeom>
            <a:avLst/>
            <a:gdLst>
              <a:gd name="connsiteX0" fmla="*/ 0 w 4868661"/>
              <a:gd name="connsiteY0" fmla="*/ 0 h 4892383"/>
              <a:gd name="connsiteX1" fmla="*/ 4868661 w 4868661"/>
              <a:gd name="connsiteY1" fmla="*/ 0 h 4892383"/>
              <a:gd name="connsiteX2" fmla="*/ 4868661 w 4868661"/>
              <a:gd name="connsiteY2" fmla="*/ 4892383 h 4892383"/>
              <a:gd name="connsiteX3" fmla="*/ 4633983 w 4868661"/>
              <a:gd name="connsiteY3" fmla="*/ 4886112 h 4892383"/>
              <a:gd name="connsiteX4" fmla="*/ 6001 w 4868661"/>
              <a:gd name="connsiteY4" fmla="*/ 246938 h 4892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8661" h="4892383">
                <a:moveTo>
                  <a:pt x="0" y="0"/>
                </a:moveTo>
                <a:lnTo>
                  <a:pt x="4868661" y="0"/>
                </a:lnTo>
                <a:lnTo>
                  <a:pt x="4868661" y="4892383"/>
                </a:lnTo>
                <a:lnTo>
                  <a:pt x="4633983" y="4886112"/>
                </a:lnTo>
                <a:cubicBezTo>
                  <a:pt x="2133134" y="4755772"/>
                  <a:pt x="130301" y="2748095"/>
                  <a:pt x="6001" y="24693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24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29949" y="1138238"/>
            <a:ext cx="3994985" cy="2290762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6128084" y="1138238"/>
            <a:ext cx="6016" cy="5719762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 flipH="1">
            <a:off x="6152155" y="2283619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 flipH="1">
            <a:off x="5566619" y="4791129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258562" y="3645748"/>
            <a:ext cx="3994985" cy="229076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7258554" y="113823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29693" y="364574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00244" y="458364"/>
            <a:ext cx="5103812" cy="381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167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258562" y="3645748"/>
            <a:ext cx="3994985" cy="229076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128084" y="-163773"/>
            <a:ext cx="6016" cy="7021773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 flipH="1">
            <a:off x="6152155" y="2283619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H="1">
            <a:off x="5566619" y="4586413"/>
            <a:ext cx="561473" cy="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7258554" y="113823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929949" y="1138238"/>
            <a:ext cx="3994985" cy="2290762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29693" y="3645748"/>
            <a:ext cx="3995234" cy="22907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512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098515" y="2283619"/>
            <a:ext cx="3994985" cy="2290762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6096000" y="-160421"/>
            <a:ext cx="0" cy="2444040"/>
          </a:xfrm>
          <a:prstGeom prst="line">
            <a:avLst/>
          </a:prstGeom>
          <a:ln>
            <a:solidFill>
              <a:srgbClr val="2C8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098507" y="4913325"/>
            <a:ext cx="3994986" cy="114617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546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2110" y="2114550"/>
            <a:ext cx="3623618" cy="26289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334905" y="2114550"/>
            <a:ext cx="3623618" cy="26289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267701" y="2114550"/>
            <a:ext cx="3623618" cy="2628900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402110" y="4972050"/>
            <a:ext cx="3623618" cy="1504950"/>
          </a:xfrm>
        </p:spPr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4334905" y="4972050"/>
            <a:ext cx="3623618" cy="1504950"/>
          </a:xfrm>
        </p:spPr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8267700" y="4972050"/>
            <a:ext cx="3623618" cy="1504950"/>
          </a:xfrm>
        </p:spPr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402109" y="609600"/>
            <a:ext cx="11489209" cy="952500"/>
          </a:xfrm>
        </p:spPr>
        <p:txBody>
          <a:bodyPr/>
          <a:lstStyle>
            <a:lvl1pPr algn="ctr"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065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5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4761090" y="1885950"/>
            <a:ext cx="2649362" cy="33147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1108031" y="1885950"/>
            <a:ext cx="2628900" cy="33147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455076" y="1885950"/>
            <a:ext cx="2628900" cy="3314700"/>
          </a:xfrm>
        </p:spPr>
        <p:txBody>
          <a:bodyPr/>
          <a:lstStyle/>
          <a:p>
            <a:endParaRPr lang="en-US"/>
          </a:p>
        </p:txBody>
      </p:sp>
      <p:sp>
        <p:nvSpPr>
          <p:cNvPr id="70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1108028" y="609600"/>
            <a:ext cx="9975946" cy="952500"/>
          </a:xfrm>
        </p:spPr>
        <p:txBody>
          <a:bodyPr/>
          <a:lstStyle>
            <a:lvl1pPr algn="ctr"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29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4" grpId="0"/>
      <p:bldP spid="70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3097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61475" y="846221"/>
            <a:ext cx="5165558" cy="516555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1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1738526" y="1778000"/>
            <a:ext cx="2811462" cy="3302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314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68968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08684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248401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188118" y="2189747"/>
            <a:ext cx="2667001" cy="26670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46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1925638"/>
            <a:ext cx="5872162" cy="240506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319838" y="1925638"/>
            <a:ext cx="5872162" cy="24050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78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2801" y="2125896"/>
            <a:ext cx="3536514" cy="2133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641" y="2125896"/>
            <a:ext cx="3536514" cy="213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089" y="2125896"/>
            <a:ext cx="3536514" cy="21336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143001" y="2359696"/>
            <a:ext cx="2454442" cy="155575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920524" y="2359696"/>
            <a:ext cx="2454833" cy="155575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8698833" y="2359696"/>
            <a:ext cx="2457780" cy="155575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402110" y="4552091"/>
            <a:ext cx="3623618" cy="1504950"/>
          </a:xfrm>
        </p:spPr>
        <p:txBody>
          <a:bodyPr/>
          <a:lstStyle>
            <a:lvl1pPr marL="0" indent="0" algn="ctr">
              <a:buNone/>
              <a:defRPr/>
            </a:lvl1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4334905" y="4552091"/>
            <a:ext cx="3623618" cy="1504950"/>
          </a:xfrm>
        </p:spPr>
        <p:txBody>
          <a:bodyPr/>
          <a:lstStyle>
            <a:lvl1pPr marL="0" indent="0" algn="ctr">
              <a:buNone/>
              <a:defRPr/>
            </a:lvl1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24"/>
          <p:cNvSpPr>
            <a:spLocks noGrp="1"/>
          </p:cNvSpPr>
          <p:nvPr>
            <p:ph type="body" sz="quarter" idx="15"/>
          </p:nvPr>
        </p:nvSpPr>
        <p:spPr>
          <a:xfrm>
            <a:off x="8267700" y="4552091"/>
            <a:ext cx="3623618" cy="1504950"/>
          </a:xfrm>
        </p:spPr>
        <p:txBody>
          <a:bodyPr/>
          <a:lstStyle>
            <a:lvl1pPr marL="0" indent="0" algn="ctr">
              <a:buNone/>
              <a:defRPr/>
            </a:lvl1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402109" y="911804"/>
            <a:ext cx="11489209" cy="952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625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9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523631" y="1308335"/>
            <a:ext cx="4526030" cy="4526029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946210" y="4579373"/>
            <a:ext cx="800609" cy="800609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85086" y="2667000"/>
            <a:ext cx="1684300" cy="1684300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0242707" y="679962"/>
            <a:ext cx="1256732" cy="1256732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10242707" y="5208804"/>
            <a:ext cx="1256732" cy="1256732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9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55090" y="2204056"/>
            <a:ext cx="2702258" cy="270225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223144" y="3066140"/>
            <a:ext cx="2702258" cy="270225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5627428" y="1175928"/>
            <a:ext cx="3421038" cy="3421038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809635" y="2886447"/>
            <a:ext cx="2695433" cy="2695432"/>
          </a:xfrm>
          <a:custGeom>
            <a:avLst/>
            <a:gdLst>
              <a:gd name="connsiteX0" fmla="*/ 2582779 w 5165558"/>
              <a:gd name="connsiteY0" fmla="*/ 0 h 5165558"/>
              <a:gd name="connsiteX1" fmla="*/ 5165558 w 5165558"/>
              <a:gd name="connsiteY1" fmla="*/ 2582779 h 5165558"/>
              <a:gd name="connsiteX2" fmla="*/ 2582779 w 5165558"/>
              <a:gd name="connsiteY2" fmla="*/ 5165558 h 5165558"/>
              <a:gd name="connsiteX3" fmla="*/ 0 w 5165558"/>
              <a:gd name="connsiteY3" fmla="*/ 2582779 h 5165558"/>
              <a:gd name="connsiteX4" fmla="*/ 2582779 w 5165558"/>
              <a:gd name="connsiteY4" fmla="*/ 0 h 51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558" h="5165558">
                <a:moveTo>
                  <a:pt x="2582779" y="0"/>
                </a:moveTo>
                <a:cubicBezTo>
                  <a:pt x="4009208" y="0"/>
                  <a:pt x="5165558" y="1156350"/>
                  <a:pt x="5165558" y="2582779"/>
                </a:cubicBezTo>
                <a:cubicBezTo>
                  <a:pt x="5165558" y="4009208"/>
                  <a:pt x="4009208" y="5165558"/>
                  <a:pt x="2582779" y="5165558"/>
                </a:cubicBezTo>
                <a:cubicBezTo>
                  <a:pt x="1156350" y="5165558"/>
                  <a:pt x="0" y="4009208"/>
                  <a:pt x="0" y="2582779"/>
                </a:cubicBezTo>
                <a:cubicBezTo>
                  <a:pt x="0" y="1156350"/>
                  <a:pt x="1156350" y="0"/>
                  <a:pt x="25827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406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201556" y="2237596"/>
            <a:ext cx="4334516" cy="24844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0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2054803" y="1542209"/>
            <a:ext cx="8082409" cy="487463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04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771650"/>
            <a:ext cx="12192000" cy="27241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8806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" y="1975230"/>
            <a:ext cx="3992450" cy="29075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8199550" y="1975230"/>
            <a:ext cx="3992450" cy="290754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00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2"/>
            <a:ext cx="12192000" cy="224631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160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2"/>
            <a:ext cx="12192000" cy="468429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6158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/>
          <p:cNvSpPr>
            <a:spLocks noGrp="1"/>
          </p:cNvSpPr>
          <p:nvPr>
            <p:ph type="pic" sz="quarter" idx="75"/>
          </p:nvPr>
        </p:nvSpPr>
        <p:spPr>
          <a:xfrm>
            <a:off x="3611571" y="914400"/>
            <a:ext cx="2819401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7" name="Рисунок 4"/>
          <p:cNvSpPr>
            <a:spLocks noGrp="1"/>
          </p:cNvSpPr>
          <p:nvPr>
            <p:ph type="pic" sz="quarter" idx="76"/>
          </p:nvPr>
        </p:nvSpPr>
        <p:spPr>
          <a:xfrm>
            <a:off x="3611571" y="3660417"/>
            <a:ext cx="2819401" cy="273844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8" name="Рисунок 4"/>
          <p:cNvSpPr>
            <a:spLocks noGrp="1"/>
          </p:cNvSpPr>
          <p:nvPr>
            <p:ph type="pic" sz="quarter" idx="77"/>
          </p:nvPr>
        </p:nvSpPr>
        <p:spPr>
          <a:xfrm>
            <a:off x="830266" y="36556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9" name="Рисунок 4"/>
          <p:cNvSpPr>
            <a:spLocks noGrp="1"/>
          </p:cNvSpPr>
          <p:nvPr>
            <p:ph type="pic" sz="quarter" idx="78"/>
          </p:nvPr>
        </p:nvSpPr>
        <p:spPr>
          <a:xfrm>
            <a:off x="6434072" y="3660411"/>
            <a:ext cx="2819401" cy="2738438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10" name="Рисунок 4"/>
          <p:cNvSpPr>
            <a:spLocks noGrp="1"/>
          </p:cNvSpPr>
          <p:nvPr>
            <p:ph type="pic" sz="quarter" idx="79"/>
          </p:nvPr>
        </p:nvSpPr>
        <p:spPr>
          <a:xfrm>
            <a:off x="6434066" y="914400"/>
            <a:ext cx="4945138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7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/>
          <p:cNvSpPr>
            <a:spLocks noGrp="1"/>
          </p:cNvSpPr>
          <p:nvPr>
            <p:ph type="pic" sz="quarter" idx="75"/>
          </p:nvPr>
        </p:nvSpPr>
        <p:spPr>
          <a:xfrm>
            <a:off x="3611566" y="914400"/>
            <a:ext cx="5390768" cy="5484448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7" name="Рисунок 4"/>
          <p:cNvSpPr>
            <a:spLocks noGrp="1"/>
          </p:cNvSpPr>
          <p:nvPr>
            <p:ph type="pic" sz="quarter" idx="77"/>
          </p:nvPr>
        </p:nvSpPr>
        <p:spPr>
          <a:xfrm>
            <a:off x="830266" y="36556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8" name="Рисунок 4"/>
          <p:cNvSpPr>
            <a:spLocks noGrp="1"/>
          </p:cNvSpPr>
          <p:nvPr>
            <p:ph type="pic" sz="quarter" idx="79"/>
          </p:nvPr>
        </p:nvSpPr>
        <p:spPr>
          <a:xfrm>
            <a:off x="9002335" y="914414"/>
            <a:ext cx="2376878" cy="5484449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7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 nodePh="1">
                                  <p:stCondLst>
                                    <p:cond delay="3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/>
          <p:cNvSpPr>
            <a:spLocks noGrp="1"/>
          </p:cNvSpPr>
          <p:nvPr>
            <p:ph type="pic" sz="quarter" idx="75"/>
          </p:nvPr>
        </p:nvSpPr>
        <p:spPr>
          <a:xfrm>
            <a:off x="3611570" y="914414"/>
            <a:ext cx="4968875" cy="5484449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7" name="Рисунок 4"/>
          <p:cNvSpPr>
            <a:spLocks noGrp="1"/>
          </p:cNvSpPr>
          <p:nvPr>
            <p:ph type="pic" sz="quarter" idx="77"/>
          </p:nvPr>
        </p:nvSpPr>
        <p:spPr>
          <a:xfrm>
            <a:off x="8585055" y="3655658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8" name="Рисунок 4"/>
          <p:cNvSpPr>
            <a:spLocks noGrp="1"/>
          </p:cNvSpPr>
          <p:nvPr>
            <p:ph type="pic" sz="quarter" idx="82"/>
          </p:nvPr>
        </p:nvSpPr>
        <p:spPr>
          <a:xfrm>
            <a:off x="8571199" y="9124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  <p:sp>
        <p:nvSpPr>
          <p:cNvPr id="9" name="Рисунок 4"/>
          <p:cNvSpPr>
            <a:spLocks noGrp="1"/>
          </p:cNvSpPr>
          <p:nvPr>
            <p:ph type="pic" sz="quarter" idx="83"/>
          </p:nvPr>
        </p:nvSpPr>
        <p:spPr>
          <a:xfrm>
            <a:off x="825647" y="912449"/>
            <a:ext cx="2781300" cy="2743200"/>
          </a:xfrm>
          <a:noFill/>
        </p:spPr>
        <p:txBody>
          <a:bodyPr anchor="ctr" anchorCtr="0">
            <a:normAutofit/>
          </a:bodyPr>
          <a:lstStyle>
            <a:lvl1pPr algn="ctr"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5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 nodePh="1">
                                  <p:stCondLst>
                                    <p:cond delay="1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8670">
            <a:off x="1104039" y="1084360"/>
            <a:ext cx="4554107" cy="4956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3686" y="1084359"/>
            <a:ext cx="4554107" cy="49564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Picture Placeholder 8"/>
          <p:cNvSpPr>
            <a:spLocks noGrp="1"/>
          </p:cNvSpPr>
          <p:nvPr>
            <p:ph type="pic" sz="quarter" idx="10"/>
          </p:nvPr>
        </p:nvSpPr>
        <p:spPr>
          <a:xfrm rot="21180954">
            <a:off x="1593249" y="1239113"/>
            <a:ext cx="4014978" cy="30638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7097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935579" y="2085479"/>
            <a:ext cx="5165558" cy="3689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256340" y="2389691"/>
            <a:ext cx="4540250" cy="30972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5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4580944" y="-3453860"/>
            <a:ext cx="10148770" cy="8759974"/>
          </a:xfrm>
          <a:custGeom>
            <a:avLst/>
            <a:gdLst>
              <a:gd name="connsiteX0" fmla="*/ 2619217 w 10148770"/>
              <a:gd name="connsiteY0" fmla="*/ 0 h 8759974"/>
              <a:gd name="connsiteX1" fmla="*/ 9034465 w 10148770"/>
              <a:gd name="connsiteY1" fmla="*/ 1292933 h 8759974"/>
              <a:gd name="connsiteX2" fmla="*/ 10148770 w 10148770"/>
              <a:gd name="connsiteY2" fmla="*/ 5402682 h 8759974"/>
              <a:gd name="connsiteX3" fmla="*/ 7529553 w 10148770"/>
              <a:gd name="connsiteY3" fmla="*/ 8759974 h 8759974"/>
              <a:gd name="connsiteX4" fmla="*/ 1114305 w 10148770"/>
              <a:gd name="connsiteY4" fmla="*/ 7467041 h 8759974"/>
              <a:gd name="connsiteX5" fmla="*/ 0 w 10148770"/>
              <a:gd name="connsiteY5" fmla="*/ 3357292 h 875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48770" h="8759974">
                <a:moveTo>
                  <a:pt x="2619217" y="0"/>
                </a:moveTo>
                <a:lnTo>
                  <a:pt x="9034465" y="1292933"/>
                </a:lnTo>
                <a:lnTo>
                  <a:pt x="10148770" y="5402682"/>
                </a:lnTo>
                <a:lnTo>
                  <a:pt x="7529553" y="8759974"/>
                </a:lnTo>
                <a:lnTo>
                  <a:pt x="1114305" y="7467041"/>
                </a:lnTo>
                <a:lnTo>
                  <a:pt x="0" y="33572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6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359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-3631804" y="1805606"/>
            <a:ext cx="12129527" cy="12129528"/>
          </a:xfrm>
          <a:custGeom>
            <a:avLst/>
            <a:gdLst>
              <a:gd name="connsiteX0" fmla="*/ 6717641 w 12129527"/>
              <a:gd name="connsiteY0" fmla="*/ 727 h 12129528"/>
              <a:gd name="connsiteX1" fmla="*/ 10593200 w 12129527"/>
              <a:gd name="connsiteY1" fmla="*/ 2466012 h 12129528"/>
              <a:gd name="connsiteX2" fmla="*/ 11769242 w 12129527"/>
              <a:gd name="connsiteY2" fmla="*/ 5107332 h 12129528"/>
              <a:gd name="connsiteX3" fmla="*/ 9663518 w 12129527"/>
              <a:gd name="connsiteY3" fmla="*/ 10593200 h 12129528"/>
              <a:gd name="connsiteX4" fmla="*/ 7022197 w 12129527"/>
              <a:gd name="connsiteY4" fmla="*/ 11769243 h 12129528"/>
              <a:gd name="connsiteX5" fmla="*/ 1536329 w 12129527"/>
              <a:gd name="connsiteY5" fmla="*/ 9663518 h 12129528"/>
              <a:gd name="connsiteX6" fmla="*/ 360286 w 12129527"/>
              <a:gd name="connsiteY6" fmla="*/ 7022198 h 12129528"/>
              <a:gd name="connsiteX7" fmla="*/ 2466011 w 12129527"/>
              <a:gd name="connsiteY7" fmla="*/ 1536330 h 12129528"/>
              <a:gd name="connsiteX8" fmla="*/ 5107331 w 12129527"/>
              <a:gd name="connsiteY8" fmla="*/ 360287 h 12129528"/>
              <a:gd name="connsiteX9" fmla="*/ 6717641 w 12129527"/>
              <a:gd name="connsiteY9" fmla="*/ 727 h 12129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29527" h="12129528">
                <a:moveTo>
                  <a:pt x="6717641" y="727"/>
                </a:moveTo>
                <a:cubicBezTo>
                  <a:pt x="8336576" y="-29632"/>
                  <a:pt x="9893149" y="893741"/>
                  <a:pt x="10593200" y="2466012"/>
                </a:cubicBezTo>
                <a:lnTo>
                  <a:pt x="11769242" y="5107332"/>
                </a:lnTo>
                <a:cubicBezTo>
                  <a:pt x="12702643" y="7203692"/>
                  <a:pt x="11759878" y="9659800"/>
                  <a:pt x="9663518" y="10593200"/>
                </a:cubicBezTo>
                <a:lnTo>
                  <a:pt x="7022197" y="11769243"/>
                </a:lnTo>
                <a:cubicBezTo>
                  <a:pt x="4925837" y="12702644"/>
                  <a:pt x="2469730" y="11759879"/>
                  <a:pt x="1536329" y="9663518"/>
                </a:cubicBezTo>
                <a:lnTo>
                  <a:pt x="360286" y="7022198"/>
                </a:lnTo>
                <a:cubicBezTo>
                  <a:pt x="-573115" y="4925838"/>
                  <a:pt x="369650" y="2469731"/>
                  <a:pt x="2466011" y="1536330"/>
                </a:cubicBezTo>
                <a:lnTo>
                  <a:pt x="5107331" y="360287"/>
                </a:lnTo>
                <a:cubicBezTo>
                  <a:pt x="5631421" y="126937"/>
                  <a:pt x="6177996" y="10847"/>
                  <a:pt x="6717641" y="72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322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8158821" y="3636637"/>
            <a:ext cx="3351963" cy="3351963"/>
          </a:xfrm>
          <a:custGeom>
            <a:avLst/>
            <a:gdLst>
              <a:gd name="connsiteX0" fmla="*/ 1703683 w 3351963"/>
              <a:gd name="connsiteY0" fmla="*/ 0 h 3351963"/>
              <a:gd name="connsiteX1" fmla="*/ 3351963 w 3351963"/>
              <a:gd name="connsiteY1" fmla="*/ 1703683 h 3351963"/>
              <a:gd name="connsiteX2" fmla="*/ 1648280 w 3351963"/>
              <a:gd name="connsiteY2" fmla="*/ 3351963 h 3351963"/>
              <a:gd name="connsiteX3" fmla="*/ 0 w 3351963"/>
              <a:gd name="connsiteY3" fmla="*/ 1648280 h 335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1963" h="3351963">
                <a:moveTo>
                  <a:pt x="1703683" y="0"/>
                </a:moveTo>
                <a:lnTo>
                  <a:pt x="3351963" y="1703683"/>
                </a:lnTo>
                <a:lnTo>
                  <a:pt x="1648280" y="3351963"/>
                </a:lnTo>
                <a:lnTo>
                  <a:pt x="0" y="16482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2911651" y="-1130968"/>
            <a:ext cx="9127957" cy="9063789"/>
          </a:xfrm>
          <a:custGeom>
            <a:avLst/>
            <a:gdLst>
              <a:gd name="connsiteX0" fmla="*/ 2181727 w 9127957"/>
              <a:gd name="connsiteY0" fmla="*/ 4700336 h 9063789"/>
              <a:gd name="connsiteX1" fmla="*/ 4363453 w 9127957"/>
              <a:gd name="connsiteY1" fmla="*/ 6882063 h 9063789"/>
              <a:gd name="connsiteX2" fmla="*/ 2181727 w 9127957"/>
              <a:gd name="connsiteY2" fmla="*/ 9063789 h 9063789"/>
              <a:gd name="connsiteX3" fmla="*/ 0 w 9127957"/>
              <a:gd name="connsiteY3" fmla="*/ 6882063 h 9063789"/>
              <a:gd name="connsiteX4" fmla="*/ 7748337 w 9127957"/>
              <a:gd name="connsiteY4" fmla="*/ 3882188 h 9063789"/>
              <a:gd name="connsiteX5" fmla="*/ 8398043 w 9127957"/>
              <a:gd name="connsiteY5" fmla="*/ 4531894 h 9063789"/>
              <a:gd name="connsiteX6" fmla="*/ 7748337 w 9127957"/>
              <a:gd name="connsiteY6" fmla="*/ 5181600 h 9063789"/>
              <a:gd name="connsiteX7" fmla="*/ 7098631 w 9127957"/>
              <a:gd name="connsiteY7" fmla="*/ 4531894 h 9063789"/>
              <a:gd name="connsiteX8" fmla="*/ 4547937 w 9127957"/>
              <a:gd name="connsiteY8" fmla="*/ 2350168 h 9063789"/>
              <a:gd name="connsiteX9" fmla="*/ 6729663 w 9127957"/>
              <a:gd name="connsiteY9" fmla="*/ 4531895 h 9063789"/>
              <a:gd name="connsiteX10" fmla="*/ 4547937 w 9127957"/>
              <a:gd name="connsiteY10" fmla="*/ 6713621 h 9063789"/>
              <a:gd name="connsiteX11" fmla="*/ 2366210 w 9127957"/>
              <a:gd name="connsiteY11" fmla="*/ 4531895 h 9063789"/>
              <a:gd name="connsiteX12" fmla="*/ 3745830 w 9127957"/>
              <a:gd name="connsiteY12" fmla="*/ 1532020 h 9063789"/>
              <a:gd name="connsiteX13" fmla="*/ 4395536 w 9127957"/>
              <a:gd name="connsiteY13" fmla="*/ 2181726 h 9063789"/>
              <a:gd name="connsiteX14" fmla="*/ 3745830 w 9127957"/>
              <a:gd name="connsiteY14" fmla="*/ 2831432 h 9063789"/>
              <a:gd name="connsiteX15" fmla="*/ 3096124 w 9127957"/>
              <a:gd name="connsiteY15" fmla="*/ 2181726 h 9063789"/>
              <a:gd name="connsiteX16" fmla="*/ 6946231 w 9127957"/>
              <a:gd name="connsiteY16" fmla="*/ 0 h 9063789"/>
              <a:gd name="connsiteX17" fmla="*/ 9127957 w 9127957"/>
              <a:gd name="connsiteY17" fmla="*/ 2181727 h 9063789"/>
              <a:gd name="connsiteX18" fmla="*/ 6946231 w 9127957"/>
              <a:gd name="connsiteY18" fmla="*/ 4363453 h 9063789"/>
              <a:gd name="connsiteX19" fmla="*/ 4764504 w 9127957"/>
              <a:gd name="connsiteY19" fmla="*/ 2181727 h 906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127957" h="9063789">
                <a:moveTo>
                  <a:pt x="2181727" y="4700336"/>
                </a:moveTo>
                <a:lnTo>
                  <a:pt x="4363453" y="6882063"/>
                </a:lnTo>
                <a:lnTo>
                  <a:pt x="2181727" y="9063789"/>
                </a:lnTo>
                <a:lnTo>
                  <a:pt x="0" y="6882063"/>
                </a:lnTo>
                <a:close/>
                <a:moveTo>
                  <a:pt x="7748337" y="3882188"/>
                </a:moveTo>
                <a:lnTo>
                  <a:pt x="8398043" y="4531894"/>
                </a:lnTo>
                <a:lnTo>
                  <a:pt x="7748337" y="5181600"/>
                </a:lnTo>
                <a:lnTo>
                  <a:pt x="7098631" y="4531894"/>
                </a:lnTo>
                <a:close/>
                <a:moveTo>
                  <a:pt x="4547937" y="2350168"/>
                </a:moveTo>
                <a:lnTo>
                  <a:pt x="6729663" y="4531895"/>
                </a:lnTo>
                <a:lnTo>
                  <a:pt x="4547937" y="6713621"/>
                </a:lnTo>
                <a:lnTo>
                  <a:pt x="2366210" y="4531895"/>
                </a:lnTo>
                <a:close/>
                <a:moveTo>
                  <a:pt x="3745830" y="1532020"/>
                </a:moveTo>
                <a:lnTo>
                  <a:pt x="4395536" y="2181726"/>
                </a:lnTo>
                <a:lnTo>
                  <a:pt x="3745830" y="2831432"/>
                </a:lnTo>
                <a:lnTo>
                  <a:pt x="3096124" y="2181726"/>
                </a:lnTo>
                <a:close/>
                <a:moveTo>
                  <a:pt x="6946231" y="0"/>
                </a:moveTo>
                <a:lnTo>
                  <a:pt x="9127957" y="2181727"/>
                </a:lnTo>
                <a:lnTo>
                  <a:pt x="6946231" y="4363453"/>
                </a:lnTo>
                <a:lnTo>
                  <a:pt x="4764504" y="21817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6310971" y="5446387"/>
            <a:ext cx="3351963" cy="3351963"/>
          </a:xfrm>
          <a:custGeom>
            <a:avLst/>
            <a:gdLst>
              <a:gd name="connsiteX0" fmla="*/ 1703683 w 3351963"/>
              <a:gd name="connsiteY0" fmla="*/ 0 h 3351963"/>
              <a:gd name="connsiteX1" fmla="*/ 3351963 w 3351963"/>
              <a:gd name="connsiteY1" fmla="*/ 1703683 h 3351963"/>
              <a:gd name="connsiteX2" fmla="*/ 1648280 w 3351963"/>
              <a:gd name="connsiteY2" fmla="*/ 3351963 h 3351963"/>
              <a:gd name="connsiteX3" fmla="*/ 0 w 3351963"/>
              <a:gd name="connsiteY3" fmla="*/ 1648280 h 335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1963" h="3351963">
                <a:moveTo>
                  <a:pt x="1703683" y="0"/>
                </a:moveTo>
                <a:lnTo>
                  <a:pt x="3351963" y="1703683"/>
                </a:lnTo>
                <a:lnTo>
                  <a:pt x="1648280" y="3351963"/>
                </a:lnTo>
                <a:lnTo>
                  <a:pt x="0" y="16482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9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6" grpId="0"/>
      <p:bldP spid="10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0005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583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56430">
            <a:off x="4391353" y="1057302"/>
            <a:ext cx="2471332" cy="254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15366">
            <a:off x="1530895" y="1065683"/>
            <a:ext cx="2471332" cy="254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 rot="20792528">
            <a:off x="1659568" y="1224595"/>
            <a:ext cx="2117726" cy="1939925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12"/>
          </p:nvPr>
        </p:nvSpPr>
        <p:spPr>
          <a:xfrm rot="648612">
            <a:off x="4625008" y="1230528"/>
            <a:ext cx="2117726" cy="1939925"/>
          </a:xfrm>
        </p:spPr>
        <p:txBody>
          <a:bodyPr/>
          <a:lstStyle/>
          <a:p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7193" y="3645763"/>
            <a:ext cx="2471332" cy="2546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3" name="Picture Placeholder 15"/>
          <p:cNvSpPr>
            <a:spLocks noGrp="1"/>
          </p:cNvSpPr>
          <p:nvPr>
            <p:ph type="pic" sz="quarter" idx="11"/>
          </p:nvPr>
        </p:nvSpPr>
        <p:spPr>
          <a:xfrm rot="21218486">
            <a:off x="2615607" y="3750650"/>
            <a:ext cx="2117726" cy="19399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3" grpId="0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418161" y="600498"/>
            <a:ext cx="5117910" cy="5117910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287671" y="1037228"/>
            <a:ext cx="2008495" cy="200849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8070381" y="5065603"/>
            <a:ext cx="1496705" cy="149670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353036" y="5065602"/>
            <a:ext cx="1496705" cy="149670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9658066" y="1037228"/>
            <a:ext cx="2008495" cy="2008495"/>
          </a:xfrm>
          <a:custGeom>
            <a:avLst/>
            <a:gdLst>
              <a:gd name="connsiteX0" fmla="*/ 2558955 w 5117910"/>
              <a:gd name="connsiteY0" fmla="*/ 0 h 5117910"/>
              <a:gd name="connsiteX1" fmla="*/ 5117910 w 5117910"/>
              <a:gd name="connsiteY1" fmla="*/ 2558955 h 5117910"/>
              <a:gd name="connsiteX2" fmla="*/ 2558955 w 5117910"/>
              <a:gd name="connsiteY2" fmla="*/ 5117910 h 5117910"/>
              <a:gd name="connsiteX3" fmla="*/ 0 w 5117910"/>
              <a:gd name="connsiteY3" fmla="*/ 2558955 h 511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17910" h="5117910">
                <a:moveTo>
                  <a:pt x="2558955" y="0"/>
                </a:moveTo>
                <a:lnTo>
                  <a:pt x="5117910" y="2558955"/>
                </a:lnTo>
                <a:lnTo>
                  <a:pt x="2558955" y="5117910"/>
                </a:lnTo>
                <a:lnTo>
                  <a:pt x="0" y="25589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4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a Placeholder 6"/>
          <p:cNvSpPr>
            <a:spLocks noGrp="1"/>
          </p:cNvSpPr>
          <p:nvPr>
            <p:ph type="media" sz="quarter" idx="10"/>
          </p:nvPr>
        </p:nvSpPr>
        <p:spPr>
          <a:xfrm>
            <a:off x="849626" y="1687132"/>
            <a:ext cx="7675562" cy="4481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538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5794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4763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3" y="2564904"/>
            <a:ext cx="12191998" cy="4293096"/>
          </a:xfrm>
          <a:custGeom>
            <a:avLst/>
            <a:gdLst>
              <a:gd name="connsiteX0" fmla="*/ 6360439 w 9143998"/>
              <a:gd name="connsiteY0" fmla="*/ 3861907 h 3867894"/>
              <a:gd name="connsiteX1" fmla="*/ 6400243 w 9143998"/>
              <a:gd name="connsiteY1" fmla="*/ 3861907 h 3867894"/>
              <a:gd name="connsiteX2" fmla="*/ 6426780 w 9143998"/>
              <a:gd name="connsiteY2" fmla="*/ 3867894 h 3867894"/>
              <a:gd name="connsiteX3" fmla="*/ 7846479 w 9143998"/>
              <a:gd name="connsiteY3" fmla="*/ 3843944 h 3867894"/>
              <a:gd name="connsiteX4" fmla="*/ 7859748 w 9143998"/>
              <a:gd name="connsiteY4" fmla="*/ 3849931 h 3867894"/>
              <a:gd name="connsiteX5" fmla="*/ 7846479 w 9143998"/>
              <a:gd name="connsiteY5" fmla="*/ 3849931 h 3867894"/>
              <a:gd name="connsiteX6" fmla="*/ 7713797 w 9143998"/>
              <a:gd name="connsiteY6" fmla="*/ 3843944 h 3867894"/>
              <a:gd name="connsiteX7" fmla="*/ 7780138 w 9143998"/>
              <a:gd name="connsiteY7" fmla="*/ 3843944 h 3867894"/>
              <a:gd name="connsiteX8" fmla="*/ 7700529 w 9143998"/>
              <a:gd name="connsiteY8" fmla="*/ 3849931 h 3867894"/>
              <a:gd name="connsiteX9" fmla="*/ 7713797 w 9143998"/>
              <a:gd name="connsiteY9" fmla="*/ 3843944 h 3867894"/>
              <a:gd name="connsiteX10" fmla="*/ 5657222 w 9143998"/>
              <a:gd name="connsiteY10" fmla="*/ 3843944 h 3867894"/>
              <a:gd name="connsiteX11" fmla="*/ 5670490 w 9143998"/>
              <a:gd name="connsiteY11" fmla="*/ 3843944 h 3867894"/>
              <a:gd name="connsiteX12" fmla="*/ 5670490 w 9143998"/>
              <a:gd name="connsiteY12" fmla="*/ 3849931 h 3867894"/>
              <a:gd name="connsiteX13" fmla="*/ 5657222 w 9143998"/>
              <a:gd name="connsiteY13" fmla="*/ 3843944 h 3867894"/>
              <a:gd name="connsiteX14" fmla="*/ 8131745 w 9143998"/>
              <a:gd name="connsiteY14" fmla="*/ 3837956 h 3867894"/>
              <a:gd name="connsiteX15" fmla="*/ 8133405 w 9143998"/>
              <a:gd name="connsiteY15" fmla="*/ 3839454 h 3867894"/>
              <a:gd name="connsiteX16" fmla="*/ 8125112 w 9143998"/>
              <a:gd name="connsiteY16" fmla="*/ 3843944 h 3867894"/>
              <a:gd name="connsiteX17" fmla="*/ 8131745 w 9143998"/>
              <a:gd name="connsiteY17" fmla="*/ 3837956 h 3867894"/>
              <a:gd name="connsiteX18" fmla="*/ 8058772 w 9143998"/>
              <a:gd name="connsiteY18" fmla="*/ 3837956 h 3867894"/>
              <a:gd name="connsiteX19" fmla="*/ 8072039 w 9143998"/>
              <a:gd name="connsiteY19" fmla="*/ 3837956 h 3867894"/>
              <a:gd name="connsiteX20" fmla="*/ 8072039 w 9143998"/>
              <a:gd name="connsiteY20" fmla="*/ 3843944 h 3867894"/>
              <a:gd name="connsiteX21" fmla="*/ 8058772 w 9143998"/>
              <a:gd name="connsiteY21" fmla="*/ 3843944 h 3867894"/>
              <a:gd name="connsiteX22" fmla="*/ 8058772 w 9143998"/>
              <a:gd name="connsiteY22" fmla="*/ 3837956 h 3867894"/>
              <a:gd name="connsiteX23" fmla="*/ 6811234 w 9143998"/>
              <a:gd name="connsiteY23" fmla="*/ 3831824 h 3867894"/>
              <a:gd name="connsiteX24" fmla="*/ 6812791 w 9143998"/>
              <a:gd name="connsiteY24" fmla="*/ 3831840 h 3867894"/>
              <a:gd name="connsiteX25" fmla="*/ 6811557 w 9143998"/>
              <a:gd name="connsiteY25" fmla="*/ 3831969 h 3867894"/>
              <a:gd name="connsiteX26" fmla="*/ 6857167 w 9143998"/>
              <a:gd name="connsiteY26" fmla="*/ 3827993 h 3867894"/>
              <a:gd name="connsiteX27" fmla="*/ 6864631 w 9143998"/>
              <a:gd name="connsiteY27" fmla="*/ 3828975 h 3867894"/>
              <a:gd name="connsiteX28" fmla="*/ 6824826 w 9143998"/>
              <a:gd name="connsiteY28" fmla="*/ 3831969 h 3867894"/>
              <a:gd name="connsiteX29" fmla="*/ 6812791 w 9143998"/>
              <a:gd name="connsiteY29" fmla="*/ 3831840 h 3867894"/>
              <a:gd name="connsiteX30" fmla="*/ 6834778 w 9143998"/>
              <a:gd name="connsiteY30" fmla="*/ 3829537 h 3867894"/>
              <a:gd name="connsiteX31" fmla="*/ 6857167 w 9143998"/>
              <a:gd name="connsiteY31" fmla="*/ 3827993 h 3867894"/>
              <a:gd name="connsiteX32" fmla="*/ 6798289 w 9143998"/>
              <a:gd name="connsiteY32" fmla="*/ 3825982 h 3867894"/>
              <a:gd name="connsiteX33" fmla="*/ 6811234 w 9143998"/>
              <a:gd name="connsiteY33" fmla="*/ 3831824 h 3867894"/>
              <a:gd name="connsiteX34" fmla="*/ 6807412 w 9143998"/>
              <a:gd name="connsiteY34" fmla="*/ 3831782 h 3867894"/>
              <a:gd name="connsiteX35" fmla="*/ 6785022 w 9143998"/>
              <a:gd name="connsiteY35" fmla="*/ 3828975 h 3867894"/>
              <a:gd name="connsiteX36" fmla="*/ 6798289 w 9143998"/>
              <a:gd name="connsiteY36" fmla="*/ 3825982 h 3867894"/>
              <a:gd name="connsiteX37" fmla="*/ 2645338 w 9143998"/>
              <a:gd name="connsiteY37" fmla="*/ 3712220 h 3867894"/>
              <a:gd name="connsiteX38" fmla="*/ 2658605 w 9143998"/>
              <a:gd name="connsiteY38" fmla="*/ 3712220 h 3867894"/>
              <a:gd name="connsiteX39" fmla="*/ 2645338 w 9143998"/>
              <a:gd name="connsiteY39" fmla="*/ 3718208 h 3867894"/>
              <a:gd name="connsiteX40" fmla="*/ 2645338 w 9143998"/>
              <a:gd name="connsiteY40" fmla="*/ 3712220 h 3867894"/>
              <a:gd name="connsiteX41" fmla="*/ 2629728 w 9143998"/>
              <a:gd name="connsiteY41" fmla="*/ 3557955 h 3867894"/>
              <a:gd name="connsiteX42" fmla="*/ 2630411 w 9143998"/>
              <a:gd name="connsiteY42" fmla="*/ 3558044 h 3867894"/>
              <a:gd name="connsiteX43" fmla="*/ 2637633 w 9143998"/>
              <a:gd name="connsiteY43" fmla="*/ 3561954 h 3867894"/>
              <a:gd name="connsiteX44" fmla="*/ 2635387 w 9143998"/>
              <a:gd name="connsiteY44" fmla="*/ 3561785 h 3867894"/>
              <a:gd name="connsiteX45" fmla="*/ 2632069 w 9143998"/>
              <a:gd name="connsiteY45" fmla="*/ 3559540 h 3867894"/>
              <a:gd name="connsiteX46" fmla="*/ 2618801 w 9143998"/>
              <a:gd name="connsiteY46" fmla="*/ 3556546 h 3867894"/>
              <a:gd name="connsiteX47" fmla="*/ 2628752 w 9143998"/>
              <a:gd name="connsiteY47" fmla="*/ 3557295 h 3867894"/>
              <a:gd name="connsiteX48" fmla="*/ 2629728 w 9143998"/>
              <a:gd name="connsiteY48" fmla="*/ 3557955 h 3867894"/>
              <a:gd name="connsiteX49" fmla="*/ 2651972 w 9143998"/>
              <a:gd name="connsiteY49" fmla="*/ 3544571 h 3867894"/>
              <a:gd name="connsiteX50" fmla="*/ 2658605 w 9143998"/>
              <a:gd name="connsiteY50" fmla="*/ 3550559 h 3867894"/>
              <a:gd name="connsiteX51" fmla="*/ 2666898 w 9143998"/>
              <a:gd name="connsiteY51" fmla="*/ 3549811 h 3867894"/>
              <a:gd name="connsiteX52" fmla="*/ 2665240 w 9143998"/>
              <a:gd name="connsiteY52" fmla="*/ 3547565 h 3867894"/>
              <a:gd name="connsiteX53" fmla="*/ 2651972 w 9143998"/>
              <a:gd name="connsiteY53" fmla="*/ 3544571 h 3867894"/>
              <a:gd name="connsiteX54" fmla="*/ 2525924 w 9143998"/>
              <a:gd name="connsiteY54" fmla="*/ 3478710 h 3867894"/>
              <a:gd name="connsiteX55" fmla="*/ 2539193 w 9143998"/>
              <a:gd name="connsiteY55" fmla="*/ 3484697 h 3867894"/>
              <a:gd name="connsiteX56" fmla="*/ 2525924 w 9143998"/>
              <a:gd name="connsiteY56" fmla="*/ 3484697 h 3867894"/>
              <a:gd name="connsiteX57" fmla="*/ 2519289 w 9143998"/>
              <a:gd name="connsiteY57" fmla="*/ 3481704 h 3867894"/>
              <a:gd name="connsiteX58" fmla="*/ 2519289 w 9143998"/>
              <a:gd name="connsiteY58" fmla="*/ 3487691 h 3867894"/>
              <a:gd name="connsiteX59" fmla="*/ 2519289 w 9143998"/>
              <a:gd name="connsiteY59" fmla="*/ 3496672 h 3867894"/>
              <a:gd name="connsiteX60" fmla="*/ 2499386 w 9143998"/>
              <a:gd name="connsiteY60" fmla="*/ 3496672 h 3867894"/>
              <a:gd name="connsiteX61" fmla="*/ 2499386 w 9143998"/>
              <a:gd name="connsiteY61" fmla="*/ 3490685 h 3867894"/>
              <a:gd name="connsiteX62" fmla="*/ 2506021 w 9143998"/>
              <a:gd name="connsiteY62" fmla="*/ 3484697 h 3867894"/>
              <a:gd name="connsiteX63" fmla="*/ 2525924 w 9143998"/>
              <a:gd name="connsiteY63" fmla="*/ 3478710 h 3867894"/>
              <a:gd name="connsiteX64" fmla="*/ 2552460 w 9143998"/>
              <a:gd name="connsiteY64" fmla="*/ 3472723 h 3867894"/>
              <a:gd name="connsiteX65" fmla="*/ 2552460 w 9143998"/>
              <a:gd name="connsiteY65" fmla="*/ 3478710 h 3867894"/>
              <a:gd name="connsiteX66" fmla="*/ 2545825 w 9143998"/>
              <a:gd name="connsiteY66" fmla="*/ 3475716 h 3867894"/>
              <a:gd name="connsiteX67" fmla="*/ 2552460 w 9143998"/>
              <a:gd name="connsiteY67" fmla="*/ 3472723 h 3867894"/>
              <a:gd name="connsiteX68" fmla="*/ 2532558 w 9143998"/>
              <a:gd name="connsiteY68" fmla="*/ 3412847 h 3867894"/>
              <a:gd name="connsiteX69" fmla="*/ 2539193 w 9143998"/>
              <a:gd name="connsiteY69" fmla="*/ 3415841 h 3867894"/>
              <a:gd name="connsiteX70" fmla="*/ 2539193 w 9143998"/>
              <a:gd name="connsiteY70" fmla="*/ 3424822 h 3867894"/>
              <a:gd name="connsiteX71" fmla="*/ 2525924 w 9143998"/>
              <a:gd name="connsiteY71" fmla="*/ 3418835 h 3867894"/>
              <a:gd name="connsiteX72" fmla="*/ 2532558 w 9143998"/>
              <a:gd name="connsiteY72" fmla="*/ 3412847 h 3867894"/>
              <a:gd name="connsiteX73" fmla="*/ 2592265 w 9143998"/>
              <a:gd name="connsiteY73" fmla="*/ 3409854 h 3867894"/>
              <a:gd name="connsiteX74" fmla="*/ 2578997 w 9143998"/>
              <a:gd name="connsiteY74" fmla="*/ 3412847 h 3867894"/>
              <a:gd name="connsiteX75" fmla="*/ 2578997 w 9143998"/>
              <a:gd name="connsiteY75" fmla="*/ 3418835 h 3867894"/>
              <a:gd name="connsiteX76" fmla="*/ 2592265 w 9143998"/>
              <a:gd name="connsiteY76" fmla="*/ 3412847 h 3867894"/>
              <a:gd name="connsiteX77" fmla="*/ 2592265 w 9143998"/>
              <a:gd name="connsiteY77" fmla="*/ 3409854 h 3867894"/>
              <a:gd name="connsiteX78" fmla="*/ 2512656 w 9143998"/>
              <a:gd name="connsiteY78" fmla="*/ 3394885 h 3867894"/>
              <a:gd name="connsiteX79" fmla="*/ 2552460 w 9143998"/>
              <a:gd name="connsiteY79" fmla="*/ 3406860 h 3867894"/>
              <a:gd name="connsiteX80" fmla="*/ 2539193 w 9143998"/>
              <a:gd name="connsiteY80" fmla="*/ 3406860 h 3867894"/>
              <a:gd name="connsiteX81" fmla="*/ 2525924 w 9143998"/>
              <a:gd name="connsiteY81" fmla="*/ 3406860 h 3867894"/>
              <a:gd name="connsiteX82" fmla="*/ 2512656 w 9143998"/>
              <a:gd name="connsiteY82" fmla="*/ 3376923 h 3867894"/>
              <a:gd name="connsiteX83" fmla="*/ 2525924 w 9143998"/>
              <a:gd name="connsiteY83" fmla="*/ 3376923 h 3867894"/>
              <a:gd name="connsiteX84" fmla="*/ 2512656 w 9143998"/>
              <a:gd name="connsiteY84" fmla="*/ 3382910 h 3867894"/>
              <a:gd name="connsiteX85" fmla="*/ 2632069 w 9143998"/>
              <a:gd name="connsiteY85" fmla="*/ 3281124 h 3867894"/>
              <a:gd name="connsiteX86" fmla="*/ 2618801 w 9143998"/>
              <a:gd name="connsiteY86" fmla="*/ 3287111 h 3867894"/>
              <a:gd name="connsiteX87" fmla="*/ 2632069 w 9143998"/>
              <a:gd name="connsiteY87" fmla="*/ 3293098 h 3867894"/>
              <a:gd name="connsiteX88" fmla="*/ 1849244 w 9143998"/>
              <a:gd name="connsiteY88" fmla="*/ 3098507 h 3867894"/>
              <a:gd name="connsiteX89" fmla="*/ 1835976 w 9143998"/>
              <a:gd name="connsiteY89" fmla="*/ 3101500 h 3867894"/>
              <a:gd name="connsiteX90" fmla="*/ 1842611 w 9143998"/>
              <a:gd name="connsiteY90" fmla="*/ 3101500 h 3867894"/>
              <a:gd name="connsiteX91" fmla="*/ 1849244 w 9143998"/>
              <a:gd name="connsiteY91" fmla="*/ 3098507 h 3867894"/>
              <a:gd name="connsiteX92" fmla="*/ 1822709 w 9143998"/>
              <a:gd name="connsiteY92" fmla="*/ 3077551 h 3867894"/>
              <a:gd name="connsiteX93" fmla="*/ 1829342 w 9143998"/>
              <a:gd name="connsiteY93" fmla="*/ 3082041 h 3867894"/>
              <a:gd name="connsiteX94" fmla="*/ 1822709 w 9143998"/>
              <a:gd name="connsiteY94" fmla="*/ 3083538 h 3867894"/>
              <a:gd name="connsiteX95" fmla="*/ 1809439 w 9143998"/>
              <a:gd name="connsiteY95" fmla="*/ 3083538 h 3867894"/>
              <a:gd name="connsiteX96" fmla="*/ 1816075 w 9143998"/>
              <a:gd name="connsiteY96" fmla="*/ 3089526 h 3867894"/>
              <a:gd name="connsiteX97" fmla="*/ 1816075 w 9143998"/>
              <a:gd name="connsiteY97" fmla="*/ 3098507 h 3867894"/>
              <a:gd name="connsiteX98" fmla="*/ 1796172 w 9143998"/>
              <a:gd name="connsiteY98" fmla="*/ 3101500 h 3867894"/>
              <a:gd name="connsiteX99" fmla="*/ 1796172 w 9143998"/>
              <a:gd name="connsiteY99" fmla="*/ 3095513 h 3867894"/>
              <a:gd name="connsiteX100" fmla="*/ 1822709 w 9143998"/>
              <a:gd name="connsiteY100" fmla="*/ 3077551 h 3867894"/>
              <a:gd name="connsiteX101" fmla="*/ 1842611 w 9143998"/>
              <a:gd name="connsiteY101" fmla="*/ 3071562 h 3867894"/>
              <a:gd name="connsiteX102" fmla="*/ 1849244 w 9143998"/>
              <a:gd name="connsiteY102" fmla="*/ 3077551 h 3867894"/>
              <a:gd name="connsiteX103" fmla="*/ 1849244 w 9143998"/>
              <a:gd name="connsiteY103" fmla="*/ 3083538 h 3867894"/>
              <a:gd name="connsiteX104" fmla="*/ 1842611 w 9143998"/>
              <a:gd name="connsiteY104" fmla="*/ 3077551 h 3867894"/>
              <a:gd name="connsiteX105" fmla="*/ 1842611 w 9143998"/>
              <a:gd name="connsiteY105" fmla="*/ 3071562 h 3867894"/>
              <a:gd name="connsiteX106" fmla="*/ 1875780 w 9143998"/>
              <a:gd name="connsiteY106" fmla="*/ 3011688 h 3867894"/>
              <a:gd name="connsiteX107" fmla="*/ 1875780 w 9143998"/>
              <a:gd name="connsiteY107" fmla="*/ 3017676 h 3867894"/>
              <a:gd name="connsiteX108" fmla="*/ 1882415 w 9143998"/>
              <a:gd name="connsiteY108" fmla="*/ 3017676 h 3867894"/>
              <a:gd name="connsiteX109" fmla="*/ 1889049 w 9143998"/>
              <a:gd name="connsiteY109" fmla="*/ 3011688 h 3867894"/>
              <a:gd name="connsiteX110" fmla="*/ 1875780 w 9143998"/>
              <a:gd name="connsiteY110" fmla="*/ 3011688 h 3867894"/>
              <a:gd name="connsiteX111" fmla="*/ 1822709 w 9143998"/>
              <a:gd name="connsiteY111" fmla="*/ 3011688 h 3867894"/>
              <a:gd name="connsiteX112" fmla="*/ 1835976 w 9143998"/>
              <a:gd name="connsiteY112" fmla="*/ 3017676 h 3867894"/>
              <a:gd name="connsiteX113" fmla="*/ 1822709 w 9143998"/>
              <a:gd name="connsiteY113" fmla="*/ 3023663 h 3867894"/>
              <a:gd name="connsiteX114" fmla="*/ 1809439 w 9143998"/>
              <a:gd name="connsiteY114" fmla="*/ 2993726 h 3867894"/>
              <a:gd name="connsiteX115" fmla="*/ 1835976 w 9143998"/>
              <a:gd name="connsiteY115" fmla="*/ 2999713 h 3867894"/>
              <a:gd name="connsiteX116" fmla="*/ 1849244 w 9143998"/>
              <a:gd name="connsiteY116" fmla="*/ 3011688 h 3867894"/>
              <a:gd name="connsiteX117" fmla="*/ 1835976 w 9143998"/>
              <a:gd name="connsiteY117" fmla="*/ 3011688 h 3867894"/>
              <a:gd name="connsiteX118" fmla="*/ 1822709 w 9143998"/>
              <a:gd name="connsiteY118" fmla="*/ 3005701 h 3867894"/>
              <a:gd name="connsiteX119" fmla="*/ 1809439 w 9143998"/>
              <a:gd name="connsiteY119" fmla="*/ 2999713 h 3867894"/>
              <a:gd name="connsiteX120" fmla="*/ 1809439 w 9143998"/>
              <a:gd name="connsiteY120" fmla="*/ 2975764 h 3867894"/>
              <a:gd name="connsiteX121" fmla="*/ 1816075 w 9143998"/>
              <a:gd name="connsiteY121" fmla="*/ 2975764 h 3867894"/>
              <a:gd name="connsiteX122" fmla="*/ 1822709 w 9143998"/>
              <a:gd name="connsiteY122" fmla="*/ 2981751 h 3867894"/>
              <a:gd name="connsiteX123" fmla="*/ 1816075 w 9143998"/>
              <a:gd name="connsiteY123" fmla="*/ 2984745 h 3867894"/>
              <a:gd name="connsiteX124" fmla="*/ 1809439 w 9143998"/>
              <a:gd name="connsiteY124" fmla="*/ 2987739 h 3867894"/>
              <a:gd name="connsiteX125" fmla="*/ 2048269 w 9143998"/>
              <a:gd name="connsiteY125" fmla="*/ 2945827 h 3867894"/>
              <a:gd name="connsiteX126" fmla="*/ 2034999 w 9143998"/>
              <a:gd name="connsiteY126" fmla="*/ 2957801 h 3867894"/>
              <a:gd name="connsiteX127" fmla="*/ 2048269 w 9143998"/>
              <a:gd name="connsiteY127" fmla="*/ 2957801 h 3867894"/>
              <a:gd name="connsiteX128" fmla="*/ 2048269 w 9143998"/>
              <a:gd name="connsiteY128" fmla="*/ 2951814 h 3867894"/>
              <a:gd name="connsiteX129" fmla="*/ 2048269 w 9143998"/>
              <a:gd name="connsiteY129" fmla="*/ 2945827 h 3867894"/>
              <a:gd name="connsiteX130" fmla="*/ 2008463 w 9143998"/>
              <a:gd name="connsiteY130" fmla="*/ 2921876 h 3867894"/>
              <a:gd name="connsiteX131" fmla="*/ 2021732 w 9143998"/>
              <a:gd name="connsiteY131" fmla="*/ 2927864 h 3867894"/>
              <a:gd name="connsiteX132" fmla="*/ 2034999 w 9143998"/>
              <a:gd name="connsiteY132" fmla="*/ 2927864 h 3867894"/>
              <a:gd name="connsiteX133" fmla="*/ 2021732 w 9143998"/>
              <a:gd name="connsiteY133" fmla="*/ 2921876 h 3867894"/>
              <a:gd name="connsiteX134" fmla="*/ 1981926 w 9143998"/>
              <a:gd name="connsiteY134" fmla="*/ 2897927 h 3867894"/>
              <a:gd name="connsiteX135" fmla="*/ 1981926 w 9143998"/>
              <a:gd name="connsiteY135" fmla="*/ 2903914 h 3867894"/>
              <a:gd name="connsiteX136" fmla="*/ 1995195 w 9143998"/>
              <a:gd name="connsiteY136" fmla="*/ 2903914 h 3867894"/>
              <a:gd name="connsiteX137" fmla="*/ 1902318 w 9143998"/>
              <a:gd name="connsiteY137" fmla="*/ 2873977 h 3867894"/>
              <a:gd name="connsiteX138" fmla="*/ 1915585 w 9143998"/>
              <a:gd name="connsiteY138" fmla="*/ 2885952 h 3867894"/>
              <a:gd name="connsiteX139" fmla="*/ 1902318 w 9143998"/>
              <a:gd name="connsiteY139" fmla="*/ 2879964 h 3867894"/>
              <a:gd name="connsiteX140" fmla="*/ 1928854 w 9143998"/>
              <a:gd name="connsiteY140" fmla="*/ 2856015 h 3867894"/>
              <a:gd name="connsiteX141" fmla="*/ 1942121 w 9143998"/>
              <a:gd name="connsiteY141" fmla="*/ 2862002 h 3867894"/>
              <a:gd name="connsiteX142" fmla="*/ 1942121 w 9143998"/>
              <a:gd name="connsiteY142" fmla="*/ 2864996 h 3867894"/>
              <a:gd name="connsiteX143" fmla="*/ 1928854 w 9143998"/>
              <a:gd name="connsiteY143" fmla="*/ 2867990 h 3867894"/>
              <a:gd name="connsiteX144" fmla="*/ 1928854 w 9143998"/>
              <a:gd name="connsiteY144" fmla="*/ 2862002 h 3867894"/>
              <a:gd name="connsiteX145" fmla="*/ 1928854 w 9143998"/>
              <a:gd name="connsiteY145" fmla="*/ 2856015 h 3867894"/>
              <a:gd name="connsiteX146" fmla="*/ 1902318 w 9143998"/>
              <a:gd name="connsiteY146" fmla="*/ 2856015 h 3867894"/>
              <a:gd name="connsiteX147" fmla="*/ 1915585 w 9143998"/>
              <a:gd name="connsiteY147" fmla="*/ 2862002 h 3867894"/>
              <a:gd name="connsiteX148" fmla="*/ 1902318 w 9143998"/>
              <a:gd name="connsiteY148" fmla="*/ 2867990 h 3867894"/>
              <a:gd name="connsiteX149" fmla="*/ 1902318 w 9143998"/>
              <a:gd name="connsiteY149" fmla="*/ 2856015 h 3867894"/>
              <a:gd name="connsiteX150" fmla="*/ 1955391 w 9143998"/>
              <a:gd name="connsiteY150" fmla="*/ 2844040 h 3867894"/>
              <a:gd name="connsiteX151" fmla="*/ 1968658 w 9143998"/>
              <a:gd name="connsiteY151" fmla="*/ 2844040 h 3867894"/>
              <a:gd name="connsiteX152" fmla="*/ 1981926 w 9143998"/>
              <a:gd name="connsiteY152" fmla="*/ 2850027 h 3867894"/>
              <a:gd name="connsiteX153" fmla="*/ 1981926 w 9143998"/>
              <a:gd name="connsiteY153" fmla="*/ 2867990 h 3867894"/>
              <a:gd name="connsiteX154" fmla="*/ 1955391 w 9143998"/>
              <a:gd name="connsiteY154" fmla="*/ 2850027 h 3867894"/>
              <a:gd name="connsiteX155" fmla="*/ 257059 w 9143998"/>
              <a:gd name="connsiteY155" fmla="*/ 2844040 h 3867894"/>
              <a:gd name="connsiteX156" fmla="*/ 270326 w 9143998"/>
              <a:gd name="connsiteY156" fmla="*/ 2844040 h 3867894"/>
              <a:gd name="connsiteX157" fmla="*/ 257059 w 9143998"/>
              <a:gd name="connsiteY157" fmla="*/ 2850027 h 3867894"/>
              <a:gd name="connsiteX158" fmla="*/ 217253 w 9143998"/>
              <a:gd name="connsiteY158" fmla="*/ 2838052 h 3867894"/>
              <a:gd name="connsiteX159" fmla="*/ 230523 w 9143998"/>
              <a:gd name="connsiteY159" fmla="*/ 2838052 h 3867894"/>
              <a:gd name="connsiteX160" fmla="*/ 230523 w 9143998"/>
              <a:gd name="connsiteY160" fmla="*/ 2844040 h 3867894"/>
              <a:gd name="connsiteX161" fmla="*/ 257059 w 9143998"/>
              <a:gd name="connsiteY161" fmla="*/ 2826077 h 3867894"/>
              <a:gd name="connsiteX162" fmla="*/ 270326 w 9143998"/>
              <a:gd name="connsiteY162" fmla="*/ 2826077 h 3867894"/>
              <a:gd name="connsiteX163" fmla="*/ 270326 w 9143998"/>
              <a:gd name="connsiteY163" fmla="*/ 2832065 h 3867894"/>
              <a:gd name="connsiteX164" fmla="*/ 257059 w 9143998"/>
              <a:gd name="connsiteY164" fmla="*/ 2832065 h 3867894"/>
              <a:gd name="connsiteX165" fmla="*/ 2111292 w 9143998"/>
              <a:gd name="connsiteY165" fmla="*/ 2824581 h 3867894"/>
              <a:gd name="connsiteX166" fmla="*/ 2101340 w 9143998"/>
              <a:gd name="connsiteY166" fmla="*/ 2826077 h 3867894"/>
              <a:gd name="connsiteX167" fmla="*/ 2088073 w 9143998"/>
              <a:gd name="connsiteY167" fmla="*/ 2826077 h 3867894"/>
              <a:gd name="connsiteX168" fmla="*/ 2088073 w 9143998"/>
              <a:gd name="connsiteY168" fmla="*/ 2832065 h 3867894"/>
              <a:gd name="connsiteX169" fmla="*/ 2101340 w 9143998"/>
              <a:gd name="connsiteY169" fmla="*/ 2832065 h 3867894"/>
              <a:gd name="connsiteX170" fmla="*/ 2114609 w 9143998"/>
              <a:gd name="connsiteY170" fmla="*/ 2832065 h 3867894"/>
              <a:gd name="connsiteX171" fmla="*/ 2111292 w 9143998"/>
              <a:gd name="connsiteY171" fmla="*/ 2824581 h 3867894"/>
              <a:gd name="connsiteX172" fmla="*/ 11597 w 9143998"/>
              <a:gd name="connsiteY172" fmla="*/ 2820090 h 3867894"/>
              <a:gd name="connsiteX173" fmla="*/ 18230 w 9143998"/>
              <a:gd name="connsiteY173" fmla="*/ 2826077 h 3867894"/>
              <a:gd name="connsiteX174" fmla="*/ 4963 w 9143998"/>
              <a:gd name="connsiteY174" fmla="*/ 2823083 h 3867894"/>
              <a:gd name="connsiteX175" fmla="*/ 11597 w 9143998"/>
              <a:gd name="connsiteY175" fmla="*/ 2820090 h 3867894"/>
              <a:gd name="connsiteX176" fmla="*/ 203985 w 9143998"/>
              <a:gd name="connsiteY176" fmla="*/ 2818593 h 3867894"/>
              <a:gd name="connsiteX177" fmla="*/ 217253 w 9143998"/>
              <a:gd name="connsiteY177" fmla="*/ 2820090 h 3867894"/>
              <a:gd name="connsiteX178" fmla="*/ 190718 w 9143998"/>
              <a:gd name="connsiteY178" fmla="*/ 2826077 h 3867894"/>
              <a:gd name="connsiteX179" fmla="*/ 203985 w 9143998"/>
              <a:gd name="connsiteY179" fmla="*/ 2818593 h 3867894"/>
              <a:gd name="connsiteX180" fmla="*/ 1955391 w 9143998"/>
              <a:gd name="connsiteY180" fmla="*/ 2814102 h 3867894"/>
              <a:gd name="connsiteX181" fmla="*/ 1955391 w 9143998"/>
              <a:gd name="connsiteY181" fmla="*/ 2820090 h 3867894"/>
              <a:gd name="connsiteX182" fmla="*/ 1942121 w 9143998"/>
              <a:gd name="connsiteY182" fmla="*/ 2820090 h 3867894"/>
              <a:gd name="connsiteX183" fmla="*/ 403009 w 9143998"/>
              <a:gd name="connsiteY183" fmla="*/ 2814102 h 3867894"/>
              <a:gd name="connsiteX184" fmla="*/ 363205 w 9143998"/>
              <a:gd name="connsiteY184" fmla="*/ 2826077 h 3867894"/>
              <a:gd name="connsiteX185" fmla="*/ 376472 w 9143998"/>
              <a:gd name="connsiteY185" fmla="*/ 2820090 h 3867894"/>
              <a:gd name="connsiteX186" fmla="*/ 363205 w 9143998"/>
              <a:gd name="connsiteY186" fmla="*/ 2814102 h 3867894"/>
              <a:gd name="connsiteX187" fmla="*/ 369839 w 9143998"/>
              <a:gd name="connsiteY187" fmla="*/ 2815599 h 3867894"/>
              <a:gd name="connsiteX188" fmla="*/ 363205 w 9143998"/>
              <a:gd name="connsiteY188" fmla="*/ 2820090 h 3867894"/>
              <a:gd name="connsiteX189" fmla="*/ 349937 w 9143998"/>
              <a:gd name="connsiteY189" fmla="*/ 2820090 h 3867894"/>
              <a:gd name="connsiteX190" fmla="*/ 349937 w 9143998"/>
              <a:gd name="connsiteY190" fmla="*/ 2817096 h 3867894"/>
              <a:gd name="connsiteX191" fmla="*/ 363205 w 9143998"/>
              <a:gd name="connsiteY191" fmla="*/ 2814102 h 3867894"/>
              <a:gd name="connsiteX192" fmla="*/ 1955391 w 9143998"/>
              <a:gd name="connsiteY192" fmla="*/ 2808115 h 3867894"/>
              <a:gd name="connsiteX193" fmla="*/ 1968658 w 9143998"/>
              <a:gd name="connsiteY193" fmla="*/ 2808115 h 3867894"/>
              <a:gd name="connsiteX194" fmla="*/ 1968658 w 9143998"/>
              <a:gd name="connsiteY194" fmla="*/ 2814102 h 3867894"/>
              <a:gd name="connsiteX195" fmla="*/ 422911 w 9143998"/>
              <a:gd name="connsiteY195" fmla="*/ 2799134 h 3867894"/>
              <a:gd name="connsiteX196" fmla="*/ 424569 w 9143998"/>
              <a:gd name="connsiteY196" fmla="*/ 2801379 h 3867894"/>
              <a:gd name="connsiteX197" fmla="*/ 416278 w 9143998"/>
              <a:gd name="connsiteY197" fmla="*/ 2802128 h 3867894"/>
              <a:gd name="connsiteX198" fmla="*/ 422911 w 9143998"/>
              <a:gd name="connsiteY198" fmla="*/ 2799134 h 3867894"/>
              <a:gd name="connsiteX199" fmla="*/ 2088073 w 9143998"/>
              <a:gd name="connsiteY199" fmla="*/ 2796140 h 3867894"/>
              <a:gd name="connsiteX200" fmla="*/ 2101340 w 9143998"/>
              <a:gd name="connsiteY200" fmla="*/ 2802128 h 3867894"/>
              <a:gd name="connsiteX201" fmla="*/ 2088073 w 9143998"/>
              <a:gd name="connsiteY201" fmla="*/ 2802128 h 3867894"/>
              <a:gd name="connsiteX202" fmla="*/ 2061536 w 9143998"/>
              <a:gd name="connsiteY202" fmla="*/ 2796140 h 3867894"/>
              <a:gd name="connsiteX203" fmla="*/ 2074804 w 9143998"/>
              <a:gd name="connsiteY203" fmla="*/ 2802128 h 3867894"/>
              <a:gd name="connsiteX204" fmla="*/ 2061536 w 9143998"/>
              <a:gd name="connsiteY204" fmla="*/ 2802128 h 3867894"/>
              <a:gd name="connsiteX205" fmla="*/ 2061536 w 9143998"/>
              <a:gd name="connsiteY205" fmla="*/ 2796140 h 3867894"/>
              <a:gd name="connsiteX206" fmla="*/ 376472 w 9143998"/>
              <a:gd name="connsiteY206" fmla="*/ 2796140 h 3867894"/>
              <a:gd name="connsiteX207" fmla="*/ 389741 w 9143998"/>
              <a:gd name="connsiteY207" fmla="*/ 2796140 h 3867894"/>
              <a:gd name="connsiteX208" fmla="*/ 376472 w 9143998"/>
              <a:gd name="connsiteY208" fmla="*/ 2802128 h 3867894"/>
              <a:gd name="connsiteX209" fmla="*/ 44766 w 9143998"/>
              <a:gd name="connsiteY209" fmla="*/ 2778178 h 3867894"/>
              <a:gd name="connsiteX210" fmla="*/ 24864 w 9143998"/>
              <a:gd name="connsiteY210" fmla="*/ 2784165 h 3867894"/>
              <a:gd name="connsiteX211" fmla="*/ 18230 w 9143998"/>
              <a:gd name="connsiteY211" fmla="*/ 2790153 h 3867894"/>
              <a:gd name="connsiteX212" fmla="*/ 31499 w 9143998"/>
              <a:gd name="connsiteY212" fmla="*/ 2790153 h 3867894"/>
              <a:gd name="connsiteX213" fmla="*/ 242770 w 9143998"/>
              <a:gd name="connsiteY213" fmla="*/ 2772574 h 3867894"/>
              <a:gd name="connsiteX214" fmla="*/ 233839 w 9143998"/>
              <a:gd name="connsiteY214" fmla="*/ 2775932 h 3867894"/>
              <a:gd name="connsiteX215" fmla="*/ 230523 w 9143998"/>
              <a:gd name="connsiteY215" fmla="*/ 2775184 h 3867894"/>
              <a:gd name="connsiteX216" fmla="*/ 235497 w 9143998"/>
              <a:gd name="connsiteY216" fmla="*/ 2772938 h 3867894"/>
              <a:gd name="connsiteX217" fmla="*/ 243790 w 9143998"/>
              <a:gd name="connsiteY217" fmla="*/ 2772190 h 3867894"/>
              <a:gd name="connsiteX218" fmla="*/ 244453 w 9143998"/>
              <a:gd name="connsiteY218" fmla="*/ 2772490 h 3867894"/>
              <a:gd name="connsiteX219" fmla="*/ 242770 w 9143998"/>
              <a:gd name="connsiteY219" fmla="*/ 2772574 h 3867894"/>
              <a:gd name="connsiteX220" fmla="*/ 2147779 w 9143998"/>
              <a:gd name="connsiteY220" fmla="*/ 2754228 h 3867894"/>
              <a:gd name="connsiteX221" fmla="*/ 2141145 w 9143998"/>
              <a:gd name="connsiteY221" fmla="*/ 2760215 h 3867894"/>
              <a:gd name="connsiteX222" fmla="*/ 2154414 w 9143998"/>
              <a:gd name="connsiteY222" fmla="*/ 2766203 h 3867894"/>
              <a:gd name="connsiteX223" fmla="*/ 2154414 w 9143998"/>
              <a:gd name="connsiteY223" fmla="*/ 2760215 h 3867894"/>
              <a:gd name="connsiteX224" fmla="*/ 2154414 w 9143998"/>
              <a:gd name="connsiteY224" fmla="*/ 2754228 h 3867894"/>
              <a:gd name="connsiteX225" fmla="*/ 2147779 w 9143998"/>
              <a:gd name="connsiteY225" fmla="*/ 2754228 h 3867894"/>
              <a:gd name="connsiteX226" fmla="*/ 1955391 w 9143998"/>
              <a:gd name="connsiteY226" fmla="*/ 2748241 h 3867894"/>
              <a:gd name="connsiteX227" fmla="*/ 1968658 w 9143998"/>
              <a:gd name="connsiteY227" fmla="*/ 2748241 h 3867894"/>
              <a:gd name="connsiteX228" fmla="*/ 1981926 w 9143998"/>
              <a:gd name="connsiteY228" fmla="*/ 2760215 h 3867894"/>
              <a:gd name="connsiteX229" fmla="*/ 1968658 w 9143998"/>
              <a:gd name="connsiteY229" fmla="*/ 2754228 h 3867894"/>
              <a:gd name="connsiteX230" fmla="*/ 1955391 w 9143998"/>
              <a:gd name="connsiteY230" fmla="*/ 2748241 h 3867894"/>
              <a:gd name="connsiteX231" fmla="*/ 1942121 w 9143998"/>
              <a:gd name="connsiteY231" fmla="*/ 2748241 h 3867894"/>
              <a:gd name="connsiteX232" fmla="*/ 1942121 w 9143998"/>
              <a:gd name="connsiteY232" fmla="*/ 2754228 h 3867894"/>
              <a:gd name="connsiteX233" fmla="*/ 1928854 w 9143998"/>
              <a:gd name="connsiteY233" fmla="*/ 2754228 h 3867894"/>
              <a:gd name="connsiteX234" fmla="*/ 509154 w 9143998"/>
              <a:gd name="connsiteY234" fmla="*/ 2742253 h 3867894"/>
              <a:gd name="connsiteX235" fmla="*/ 482619 w 9143998"/>
              <a:gd name="connsiteY235" fmla="*/ 2748241 h 3867894"/>
              <a:gd name="connsiteX236" fmla="*/ 495886 w 9143998"/>
              <a:gd name="connsiteY236" fmla="*/ 2748241 h 3867894"/>
              <a:gd name="connsiteX237" fmla="*/ 509154 w 9143998"/>
              <a:gd name="connsiteY237" fmla="*/ 2745247 h 3867894"/>
              <a:gd name="connsiteX238" fmla="*/ 509154 w 9143998"/>
              <a:gd name="connsiteY238" fmla="*/ 2742253 h 3867894"/>
              <a:gd name="connsiteX239" fmla="*/ 442813 w 9143998"/>
              <a:gd name="connsiteY239" fmla="*/ 2730278 h 3867894"/>
              <a:gd name="connsiteX240" fmla="*/ 416278 w 9143998"/>
              <a:gd name="connsiteY240" fmla="*/ 2742253 h 3867894"/>
              <a:gd name="connsiteX241" fmla="*/ 429545 w 9143998"/>
              <a:gd name="connsiteY241" fmla="*/ 2736266 h 3867894"/>
              <a:gd name="connsiteX242" fmla="*/ 403009 w 9143998"/>
              <a:gd name="connsiteY242" fmla="*/ 2730278 h 3867894"/>
              <a:gd name="connsiteX243" fmla="*/ 389741 w 9143998"/>
              <a:gd name="connsiteY243" fmla="*/ 2736266 h 3867894"/>
              <a:gd name="connsiteX244" fmla="*/ 376472 w 9143998"/>
              <a:gd name="connsiteY244" fmla="*/ 2736266 h 3867894"/>
              <a:gd name="connsiteX245" fmla="*/ 349937 w 9143998"/>
              <a:gd name="connsiteY245" fmla="*/ 2748241 h 3867894"/>
              <a:gd name="connsiteX246" fmla="*/ 330033 w 9143998"/>
              <a:gd name="connsiteY246" fmla="*/ 2751234 h 3867894"/>
              <a:gd name="connsiteX247" fmla="*/ 323400 w 9143998"/>
              <a:gd name="connsiteY247" fmla="*/ 2754228 h 3867894"/>
              <a:gd name="connsiteX248" fmla="*/ 296864 w 9143998"/>
              <a:gd name="connsiteY248" fmla="*/ 2760215 h 3867894"/>
              <a:gd name="connsiteX249" fmla="*/ 310131 w 9143998"/>
              <a:gd name="connsiteY249" fmla="*/ 2754228 h 3867894"/>
              <a:gd name="connsiteX250" fmla="*/ 323400 w 9143998"/>
              <a:gd name="connsiteY250" fmla="*/ 2748241 h 3867894"/>
              <a:gd name="connsiteX251" fmla="*/ 310131 w 9143998"/>
              <a:gd name="connsiteY251" fmla="*/ 2748241 h 3867894"/>
              <a:gd name="connsiteX252" fmla="*/ 283595 w 9143998"/>
              <a:gd name="connsiteY252" fmla="*/ 2751234 h 3867894"/>
              <a:gd name="connsiteX253" fmla="*/ 257059 w 9143998"/>
              <a:gd name="connsiteY253" fmla="*/ 2760215 h 3867894"/>
              <a:gd name="connsiteX254" fmla="*/ 203986 w 9143998"/>
              <a:gd name="connsiteY254" fmla="*/ 2766203 h 3867894"/>
              <a:gd name="connsiteX255" fmla="*/ 184083 w 9143998"/>
              <a:gd name="connsiteY255" fmla="*/ 2772190 h 3867894"/>
              <a:gd name="connsiteX256" fmla="*/ 177449 w 9143998"/>
              <a:gd name="connsiteY256" fmla="*/ 2778178 h 3867894"/>
              <a:gd name="connsiteX257" fmla="*/ 164181 w 9143998"/>
              <a:gd name="connsiteY257" fmla="*/ 2778178 h 3867894"/>
              <a:gd name="connsiteX258" fmla="*/ 170816 w 9143998"/>
              <a:gd name="connsiteY258" fmla="*/ 2784165 h 3867894"/>
              <a:gd name="connsiteX259" fmla="*/ 190718 w 9143998"/>
              <a:gd name="connsiteY259" fmla="*/ 2778178 h 3867894"/>
              <a:gd name="connsiteX260" fmla="*/ 190718 w 9143998"/>
              <a:gd name="connsiteY260" fmla="*/ 2772190 h 3867894"/>
              <a:gd name="connsiteX261" fmla="*/ 203986 w 9143998"/>
              <a:gd name="connsiteY261" fmla="*/ 2772190 h 3867894"/>
              <a:gd name="connsiteX262" fmla="*/ 217253 w 9143998"/>
              <a:gd name="connsiteY262" fmla="*/ 2778178 h 3867894"/>
              <a:gd name="connsiteX263" fmla="*/ 203986 w 9143998"/>
              <a:gd name="connsiteY263" fmla="*/ 2784165 h 3867894"/>
              <a:gd name="connsiteX264" fmla="*/ 184083 w 9143998"/>
              <a:gd name="connsiteY264" fmla="*/ 2784165 h 3867894"/>
              <a:gd name="connsiteX265" fmla="*/ 150912 w 9143998"/>
              <a:gd name="connsiteY265" fmla="*/ 2790153 h 3867894"/>
              <a:gd name="connsiteX266" fmla="*/ 144279 w 9143998"/>
              <a:gd name="connsiteY266" fmla="*/ 2796140 h 3867894"/>
              <a:gd name="connsiteX267" fmla="*/ 124378 w 9143998"/>
              <a:gd name="connsiteY267" fmla="*/ 2796140 h 3867894"/>
              <a:gd name="connsiteX268" fmla="*/ 111108 w 9143998"/>
              <a:gd name="connsiteY268" fmla="*/ 2790153 h 3867894"/>
              <a:gd name="connsiteX269" fmla="*/ 97840 w 9143998"/>
              <a:gd name="connsiteY269" fmla="*/ 2796140 h 3867894"/>
              <a:gd name="connsiteX270" fmla="*/ 111108 w 9143998"/>
              <a:gd name="connsiteY270" fmla="*/ 2796140 h 3867894"/>
              <a:gd name="connsiteX271" fmla="*/ 124378 w 9143998"/>
              <a:gd name="connsiteY271" fmla="*/ 2796140 h 3867894"/>
              <a:gd name="connsiteX272" fmla="*/ 124378 w 9143998"/>
              <a:gd name="connsiteY272" fmla="*/ 2802128 h 3867894"/>
              <a:gd name="connsiteX273" fmla="*/ 217253 w 9143998"/>
              <a:gd name="connsiteY273" fmla="*/ 2784165 h 3867894"/>
              <a:gd name="connsiteX274" fmla="*/ 243790 w 9143998"/>
              <a:gd name="connsiteY274" fmla="*/ 2778178 h 3867894"/>
              <a:gd name="connsiteX275" fmla="*/ 257059 w 9143998"/>
              <a:gd name="connsiteY275" fmla="*/ 2778178 h 3867894"/>
              <a:gd name="connsiteX276" fmla="*/ 244453 w 9143998"/>
              <a:gd name="connsiteY276" fmla="*/ 2772490 h 3867894"/>
              <a:gd name="connsiteX277" fmla="*/ 250424 w 9143998"/>
              <a:gd name="connsiteY277" fmla="*/ 2772190 h 3867894"/>
              <a:gd name="connsiteX278" fmla="*/ 270326 w 9143998"/>
              <a:gd name="connsiteY278" fmla="*/ 2766203 h 3867894"/>
              <a:gd name="connsiteX279" fmla="*/ 283595 w 9143998"/>
              <a:gd name="connsiteY279" fmla="*/ 2766203 h 3867894"/>
              <a:gd name="connsiteX280" fmla="*/ 296864 w 9143998"/>
              <a:gd name="connsiteY280" fmla="*/ 2760215 h 3867894"/>
              <a:gd name="connsiteX281" fmla="*/ 310131 w 9143998"/>
              <a:gd name="connsiteY281" fmla="*/ 2760215 h 3867894"/>
              <a:gd name="connsiteX282" fmla="*/ 376472 w 9143998"/>
              <a:gd name="connsiteY282" fmla="*/ 2748241 h 3867894"/>
              <a:gd name="connsiteX283" fmla="*/ 403009 w 9143998"/>
              <a:gd name="connsiteY283" fmla="*/ 2736266 h 3867894"/>
              <a:gd name="connsiteX284" fmla="*/ 403009 w 9143998"/>
              <a:gd name="connsiteY284" fmla="*/ 2730278 h 3867894"/>
              <a:gd name="connsiteX285" fmla="*/ 2313633 w 9143998"/>
              <a:gd name="connsiteY285" fmla="*/ 2724291 h 3867894"/>
              <a:gd name="connsiteX286" fmla="*/ 2313633 w 9143998"/>
              <a:gd name="connsiteY286" fmla="*/ 2730278 h 3867894"/>
              <a:gd name="connsiteX287" fmla="*/ 2326900 w 9143998"/>
              <a:gd name="connsiteY287" fmla="*/ 2730278 h 3867894"/>
              <a:gd name="connsiteX288" fmla="*/ 2326900 w 9143998"/>
              <a:gd name="connsiteY288" fmla="*/ 2724291 h 3867894"/>
              <a:gd name="connsiteX289" fmla="*/ 2313633 w 9143998"/>
              <a:gd name="connsiteY289" fmla="*/ 2724291 h 3867894"/>
              <a:gd name="connsiteX290" fmla="*/ 1981926 w 9143998"/>
              <a:gd name="connsiteY290" fmla="*/ 2724291 h 3867894"/>
              <a:gd name="connsiteX291" fmla="*/ 1995195 w 9143998"/>
              <a:gd name="connsiteY291" fmla="*/ 2730278 h 3867894"/>
              <a:gd name="connsiteX292" fmla="*/ 1981926 w 9143998"/>
              <a:gd name="connsiteY292" fmla="*/ 2736266 h 3867894"/>
              <a:gd name="connsiteX293" fmla="*/ 2088073 w 9143998"/>
              <a:gd name="connsiteY293" fmla="*/ 2718304 h 3867894"/>
              <a:gd name="connsiteX294" fmla="*/ 2088073 w 9143998"/>
              <a:gd name="connsiteY294" fmla="*/ 2721297 h 3867894"/>
              <a:gd name="connsiteX295" fmla="*/ 2074804 w 9143998"/>
              <a:gd name="connsiteY295" fmla="*/ 2724291 h 3867894"/>
              <a:gd name="connsiteX296" fmla="*/ 2081438 w 9143998"/>
              <a:gd name="connsiteY296" fmla="*/ 2721297 h 3867894"/>
              <a:gd name="connsiteX297" fmla="*/ 2088073 w 9143998"/>
              <a:gd name="connsiteY297" fmla="*/ 2718304 h 3867894"/>
              <a:gd name="connsiteX298" fmla="*/ 641836 w 9143998"/>
              <a:gd name="connsiteY298" fmla="*/ 2718304 h 3867894"/>
              <a:gd name="connsiteX299" fmla="*/ 635203 w 9143998"/>
              <a:gd name="connsiteY299" fmla="*/ 2721297 h 3867894"/>
              <a:gd name="connsiteX300" fmla="*/ 628569 w 9143998"/>
              <a:gd name="connsiteY300" fmla="*/ 2724291 h 3867894"/>
              <a:gd name="connsiteX301" fmla="*/ 628569 w 9143998"/>
              <a:gd name="connsiteY301" fmla="*/ 2730278 h 3867894"/>
              <a:gd name="connsiteX302" fmla="*/ 645984 w 9143998"/>
              <a:gd name="connsiteY302" fmla="*/ 2721297 h 3867894"/>
              <a:gd name="connsiteX303" fmla="*/ 641836 w 9143998"/>
              <a:gd name="connsiteY303" fmla="*/ 2718304 h 3867894"/>
              <a:gd name="connsiteX304" fmla="*/ 2300364 w 9143998"/>
              <a:gd name="connsiteY304" fmla="*/ 2712316 h 3867894"/>
              <a:gd name="connsiteX305" fmla="*/ 2300364 w 9143998"/>
              <a:gd name="connsiteY305" fmla="*/ 2718304 h 3867894"/>
              <a:gd name="connsiteX306" fmla="*/ 2313633 w 9143998"/>
              <a:gd name="connsiteY306" fmla="*/ 2718304 h 3867894"/>
              <a:gd name="connsiteX307" fmla="*/ 469350 w 9143998"/>
              <a:gd name="connsiteY307" fmla="*/ 2712316 h 3867894"/>
              <a:gd name="connsiteX308" fmla="*/ 456082 w 9143998"/>
              <a:gd name="connsiteY308" fmla="*/ 2718304 h 3867894"/>
              <a:gd name="connsiteX309" fmla="*/ 456082 w 9143998"/>
              <a:gd name="connsiteY309" fmla="*/ 2724291 h 3867894"/>
              <a:gd name="connsiteX310" fmla="*/ 787787 w 9143998"/>
              <a:gd name="connsiteY310" fmla="*/ 2706329 h 3867894"/>
              <a:gd name="connsiteX311" fmla="*/ 784471 w 9143998"/>
              <a:gd name="connsiteY311" fmla="*/ 2712316 h 3867894"/>
              <a:gd name="connsiteX312" fmla="*/ 775349 w 9143998"/>
              <a:gd name="connsiteY312" fmla="*/ 2717804 h 3867894"/>
              <a:gd name="connsiteX313" fmla="*/ 783640 w 9143998"/>
              <a:gd name="connsiteY313" fmla="*/ 2716806 h 3867894"/>
              <a:gd name="connsiteX314" fmla="*/ 801054 w 9143998"/>
              <a:gd name="connsiteY314" fmla="*/ 2718304 h 3867894"/>
              <a:gd name="connsiteX315" fmla="*/ 814324 w 9143998"/>
              <a:gd name="connsiteY315" fmla="*/ 2712316 h 3867894"/>
              <a:gd name="connsiteX316" fmla="*/ 801054 w 9143998"/>
              <a:gd name="connsiteY316" fmla="*/ 2706329 h 3867894"/>
              <a:gd name="connsiteX317" fmla="*/ 794422 w 9143998"/>
              <a:gd name="connsiteY317" fmla="*/ 2712316 h 3867894"/>
              <a:gd name="connsiteX318" fmla="*/ 787787 w 9143998"/>
              <a:gd name="connsiteY318" fmla="*/ 2706329 h 3867894"/>
              <a:gd name="connsiteX319" fmla="*/ 867396 w 9143998"/>
              <a:gd name="connsiteY319" fmla="*/ 2700341 h 3867894"/>
              <a:gd name="connsiteX320" fmla="*/ 860763 w 9143998"/>
              <a:gd name="connsiteY320" fmla="*/ 2706329 h 3867894"/>
              <a:gd name="connsiteX321" fmla="*/ 854128 w 9143998"/>
              <a:gd name="connsiteY321" fmla="*/ 2712316 h 3867894"/>
              <a:gd name="connsiteX322" fmla="*/ 854128 w 9143998"/>
              <a:gd name="connsiteY322" fmla="*/ 2706329 h 3867894"/>
              <a:gd name="connsiteX323" fmla="*/ 867396 w 9143998"/>
              <a:gd name="connsiteY323" fmla="*/ 2700341 h 3867894"/>
              <a:gd name="connsiteX324" fmla="*/ 641836 w 9143998"/>
              <a:gd name="connsiteY324" fmla="*/ 2688366 h 3867894"/>
              <a:gd name="connsiteX325" fmla="*/ 628569 w 9143998"/>
              <a:gd name="connsiteY325" fmla="*/ 2694354 h 3867894"/>
              <a:gd name="connsiteX326" fmla="*/ 641836 w 9143998"/>
              <a:gd name="connsiteY326" fmla="*/ 2694354 h 3867894"/>
              <a:gd name="connsiteX327" fmla="*/ 668373 w 9143998"/>
              <a:gd name="connsiteY327" fmla="*/ 2682378 h 3867894"/>
              <a:gd name="connsiteX328" fmla="*/ 655105 w 9143998"/>
              <a:gd name="connsiteY328" fmla="*/ 2688366 h 3867894"/>
              <a:gd name="connsiteX329" fmla="*/ 668373 w 9143998"/>
              <a:gd name="connsiteY329" fmla="*/ 2688366 h 3867894"/>
              <a:gd name="connsiteX330" fmla="*/ 602032 w 9143998"/>
              <a:gd name="connsiteY330" fmla="*/ 2682378 h 3867894"/>
              <a:gd name="connsiteX331" fmla="*/ 588765 w 9143998"/>
              <a:gd name="connsiteY331" fmla="*/ 2688366 h 3867894"/>
              <a:gd name="connsiteX332" fmla="*/ 602032 w 9143998"/>
              <a:gd name="connsiteY332" fmla="*/ 2688366 h 3867894"/>
              <a:gd name="connsiteX333" fmla="*/ 879190 w 9143998"/>
              <a:gd name="connsiteY333" fmla="*/ 2680383 h 3867894"/>
              <a:gd name="connsiteX334" fmla="*/ 877347 w 9143998"/>
              <a:gd name="connsiteY334" fmla="*/ 2681630 h 3867894"/>
              <a:gd name="connsiteX335" fmla="*/ 873521 w 9143998"/>
              <a:gd name="connsiteY335" fmla="*/ 2681918 h 3867894"/>
              <a:gd name="connsiteX336" fmla="*/ 681642 w 9143998"/>
              <a:gd name="connsiteY336" fmla="*/ 2670403 h 3867894"/>
              <a:gd name="connsiteX337" fmla="*/ 681642 w 9143998"/>
              <a:gd name="connsiteY337" fmla="*/ 2676391 h 3867894"/>
              <a:gd name="connsiteX338" fmla="*/ 694910 w 9143998"/>
              <a:gd name="connsiteY338" fmla="*/ 2676391 h 3867894"/>
              <a:gd name="connsiteX339" fmla="*/ 708177 w 9143998"/>
              <a:gd name="connsiteY339" fmla="*/ 2670403 h 3867894"/>
              <a:gd name="connsiteX340" fmla="*/ 747984 w 9143998"/>
              <a:gd name="connsiteY340" fmla="*/ 2652441 h 3867894"/>
              <a:gd name="connsiteX341" fmla="*/ 734714 w 9143998"/>
              <a:gd name="connsiteY341" fmla="*/ 2664416 h 3867894"/>
              <a:gd name="connsiteX342" fmla="*/ 747984 w 9143998"/>
              <a:gd name="connsiteY342" fmla="*/ 2664416 h 3867894"/>
              <a:gd name="connsiteX343" fmla="*/ 747984 w 9143998"/>
              <a:gd name="connsiteY343" fmla="*/ 2670403 h 3867894"/>
              <a:gd name="connsiteX344" fmla="*/ 761251 w 9143998"/>
              <a:gd name="connsiteY344" fmla="*/ 2664416 h 3867894"/>
              <a:gd name="connsiteX345" fmla="*/ 761251 w 9143998"/>
              <a:gd name="connsiteY345" fmla="*/ 2652441 h 3867894"/>
              <a:gd name="connsiteX346" fmla="*/ 376472 w 9143998"/>
              <a:gd name="connsiteY346" fmla="*/ 2652441 h 3867894"/>
              <a:gd name="connsiteX347" fmla="*/ 376472 w 9143998"/>
              <a:gd name="connsiteY347" fmla="*/ 2658429 h 3867894"/>
              <a:gd name="connsiteX348" fmla="*/ 389741 w 9143998"/>
              <a:gd name="connsiteY348" fmla="*/ 2658429 h 3867894"/>
              <a:gd name="connsiteX349" fmla="*/ 893933 w 9143998"/>
              <a:gd name="connsiteY349" fmla="*/ 2622504 h 3867894"/>
              <a:gd name="connsiteX350" fmla="*/ 893933 w 9143998"/>
              <a:gd name="connsiteY350" fmla="*/ 2628492 h 3867894"/>
              <a:gd name="connsiteX351" fmla="*/ 907202 w 9143998"/>
              <a:gd name="connsiteY351" fmla="*/ 2628492 h 3867894"/>
              <a:gd name="connsiteX352" fmla="*/ 1703294 w 9143998"/>
              <a:gd name="connsiteY352" fmla="*/ 2574605 h 3867894"/>
              <a:gd name="connsiteX353" fmla="*/ 1709929 w 9143998"/>
              <a:gd name="connsiteY353" fmla="*/ 2574605 h 3867894"/>
              <a:gd name="connsiteX354" fmla="*/ 1716561 w 9143998"/>
              <a:gd name="connsiteY354" fmla="*/ 2580592 h 3867894"/>
              <a:gd name="connsiteX355" fmla="*/ 1703294 w 9143998"/>
              <a:gd name="connsiteY355" fmla="*/ 2574605 h 3867894"/>
              <a:gd name="connsiteX356" fmla="*/ 1371589 w 9143998"/>
              <a:gd name="connsiteY356" fmla="*/ 2574605 h 3867894"/>
              <a:gd name="connsiteX357" fmla="*/ 1384857 w 9143998"/>
              <a:gd name="connsiteY357" fmla="*/ 2580592 h 3867894"/>
              <a:gd name="connsiteX358" fmla="*/ 1398126 w 9143998"/>
              <a:gd name="connsiteY358" fmla="*/ 2580592 h 3867894"/>
              <a:gd name="connsiteX359" fmla="*/ 1411393 w 9143998"/>
              <a:gd name="connsiteY359" fmla="*/ 2580592 h 3867894"/>
              <a:gd name="connsiteX360" fmla="*/ 1398126 w 9143998"/>
              <a:gd name="connsiteY360" fmla="*/ 2574605 h 3867894"/>
              <a:gd name="connsiteX361" fmla="*/ 1384857 w 9143998"/>
              <a:gd name="connsiteY361" fmla="*/ 2574605 h 3867894"/>
              <a:gd name="connsiteX362" fmla="*/ 1371589 w 9143998"/>
              <a:gd name="connsiteY362" fmla="*/ 2574605 h 3867894"/>
              <a:gd name="connsiteX363" fmla="*/ 1623686 w 9143998"/>
              <a:gd name="connsiteY363" fmla="*/ 2562630 h 3867894"/>
              <a:gd name="connsiteX364" fmla="*/ 1636953 w 9143998"/>
              <a:gd name="connsiteY364" fmla="*/ 2568617 h 3867894"/>
              <a:gd name="connsiteX365" fmla="*/ 1610417 w 9143998"/>
              <a:gd name="connsiteY365" fmla="*/ 2568617 h 3867894"/>
              <a:gd name="connsiteX366" fmla="*/ 1411393 w 9143998"/>
              <a:gd name="connsiteY366" fmla="*/ 2562630 h 3867894"/>
              <a:gd name="connsiteX367" fmla="*/ 1398126 w 9143998"/>
              <a:gd name="connsiteY367" fmla="*/ 2565624 h 3867894"/>
              <a:gd name="connsiteX368" fmla="*/ 1411393 w 9143998"/>
              <a:gd name="connsiteY368" fmla="*/ 2568617 h 3867894"/>
              <a:gd name="connsiteX369" fmla="*/ 1411393 w 9143998"/>
              <a:gd name="connsiteY369" fmla="*/ 2562630 h 3867894"/>
              <a:gd name="connsiteX370" fmla="*/ 1915585 w 9143998"/>
              <a:gd name="connsiteY370" fmla="*/ 2556643 h 3867894"/>
              <a:gd name="connsiteX371" fmla="*/ 1928854 w 9143998"/>
              <a:gd name="connsiteY371" fmla="*/ 2559636 h 3867894"/>
              <a:gd name="connsiteX372" fmla="*/ 1922220 w 9143998"/>
              <a:gd name="connsiteY372" fmla="*/ 2559636 h 3867894"/>
              <a:gd name="connsiteX373" fmla="*/ 1915585 w 9143998"/>
              <a:gd name="connsiteY373" fmla="*/ 2556643 h 3867894"/>
              <a:gd name="connsiteX374" fmla="*/ 1862513 w 9143998"/>
              <a:gd name="connsiteY374" fmla="*/ 2514730 h 3867894"/>
              <a:gd name="connsiteX375" fmla="*/ 1852562 w 9143998"/>
              <a:gd name="connsiteY375" fmla="*/ 2517724 h 3867894"/>
              <a:gd name="connsiteX376" fmla="*/ 1851139 w 9143998"/>
              <a:gd name="connsiteY376" fmla="*/ 2517296 h 3867894"/>
              <a:gd name="connsiteX377" fmla="*/ 1889049 w 9143998"/>
              <a:gd name="connsiteY377" fmla="*/ 2508742 h 3867894"/>
              <a:gd name="connsiteX378" fmla="*/ 1902318 w 9143998"/>
              <a:gd name="connsiteY378" fmla="*/ 2508742 h 3867894"/>
              <a:gd name="connsiteX379" fmla="*/ 1915585 w 9143998"/>
              <a:gd name="connsiteY379" fmla="*/ 2508742 h 3867894"/>
              <a:gd name="connsiteX380" fmla="*/ 1902318 w 9143998"/>
              <a:gd name="connsiteY380" fmla="*/ 2511736 h 3867894"/>
              <a:gd name="connsiteX381" fmla="*/ 1889049 w 9143998"/>
              <a:gd name="connsiteY381" fmla="*/ 2508742 h 3867894"/>
              <a:gd name="connsiteX382" fmla="*/ 1968658 w 9143998"/>
              <a:gd name="connsiteY382" fmla="*/ 2490780 h 3867894"/>
              <a:gd name="connsiteX383" fmla="*/ 1942121 w 9143998"/>
              <a:gd name="connsiteY383" fmla="*/ 2496768 h 3867894"/>
              <a:gd name="connsiteX384" fmla="*/ 1968658 w 9143998"/>
              <a:gd name="connsiteY384" fmla="*/ 2496768 h 3867894"/>
              <a:gd name="connsiteX385" fmla="*/ 1981926 w 9143998"/>
              <a:gd name="connsiteY385" fmla="*/ 2490780 h 3867894"/>
              <a:gd name="connsiteX386" fmla="*/ 71304 w 9143998"/>
              <a:gd name="connsiteY386" fmla="*/ 2388993 h 3867894"/>
              <a:gd name="connsiteX387" fmla="*/ 58036 w 9143998"/>
              <a:gd name="connsiteY387" fmla="*/ 2394981 h 3867894"/>
              <a:gd name="connsiteX388" fmla="*/ 71304 w 9143998"/>
              <a:gd name="connsiteY388" fmla="*/ 2394981 h 3867894"/>
              <a:gd name="connsiteX389" fmla="*/ 4963 w 9143998"/>
              <a:gd name="connsiteY389" fmla="*/ 2383006 h 3867894"/>
              <a:gd name="connsiteX390" fmla="*/ 4963 w 9143998"/>
              <a:gd name="connsiteY390" fmla="*/ 2388993 h 3867894"/>
              <a:gd name="connsiteX391" fmla="*/ 0 w 9143998"/>
              <a:gd name="connsiteY391" fmla="*/ 2389740 h 3867894"/>
              <a:gd name="connsiteX392" fmla="*/ 0 w 9143998"/>
              <a:gd name="connsiteY392" fmla="*/ 2385246 h 3867894"/>
              <a:gd name="connsiteX393" fmla="*/ 44766 w 9143998"/>
              <a:gd name="connsiteY393" fmla="*/ 2341094 h 3867894"/>
              <a:gd name="connsiteX394" fmla="*/ 44766 w 9143998"/>
              <a:gd name="connsiteY394" fmla="*/ 2347081 h 3867894"/>
              <a:gd name="connsiteX395" fmla="*/ 58036 w 9143998"/>
              <a:gd name="connsiteY395" fmla="*/ 2347081 h 3867894"/>
              <a:gd name="connsiteX396" fmla="*/ 58036 w 9143998"/>
              <a:gd name="connsiteY396" fmla="*/ 2341094 h 3867894"/>
              <a:gd name="connsiteX397" fmla="*/ 44766 w 9143998"/>
              <a:gd name="connsiteY397" fmla="*/ 2341094 h 3867894"/>
              <a:gd name="connsiteX398" fmla="*/ 58036 w 9143998"/>
              <a:gd name="connsiteY398" fmla="*/ 2329119 h 3867894"/>
              <a:gd name="connsiteX399" fmla="*/ 84571 w 9143998"/>
              <a:gd name="connsiteY399" fmla="*/ 2335107 h 3867894"/>
              <a:gd name="connsiteX400" fmla="*/ 71304 w 9143998"/>
              <a:gd name="connsiteY400" fmla="*/ 2329119 h 3867894"/>
              <a:gd name="connsiteX401" fmla="*/ 124378 w 9143998"/>
              <a:gd name="connsiteY401" fmla="*/ 2317144 h 3867894"/>
              <a:gd name="connsiteX402" fmla="*/ 111108 w 9143998"/>
              <a:gd name="connsiteY402" fmla="*/ 2329119 h 3867894"/>
              <a:gd name="connsiteX403" fmla="*/ 137645 w 9143998"/>
              <a:gd name="connsiteY403" fmla="*/ 2317144 h 3867894"/>
              <a:gd name="connsiteX404" fmla="*/ 124378 w 9143998"/>
              <a:gd name="connsiteY404" fmla="*/ 2317144 h 3867894"/>
              <a:gd name="connsiteX405" fmla="*/ 31499 w 9143998"/>
              <a:gd name="connsiteY405" fmla="*/ 2293195 h 3867894"/>
              <a:gd name="connsiteX406" fmla="*/ 18230 w 9143998"/>
              <a:gd name="connsiteY406" fmla="*/ 2299182 h 3867894"/>
              <a:gd name="connsiteX407" fmla="*/ 31499 w 9143998"/>
              <a:gd name="connsiteY407" fmla="*/ 2299182 h 3867894"/>
              <a:gd name="connsiteX408" fmla="*/ 38132 w 9143998"/>
              <a:gd name="connsiteY408" fmla="*/ 2296189 h 3867894"/>
              <a:gd name="connsiteX409" fmla="*/ 44766 w 9143998"/>
              <a:gd name="connsiteY409" fmla="*/ 2293195 h 3867894"/>
              <a:gd name="connsiteX410" fmla="*/ 31499 w 9143998"/>
              <a:gd name="connsiteY410" fmla="*/ 2293195 h 3867894"/>
              <a:gd name="connsiteX411" fmla="*/ 167498 w 9143998"/>
              <a:gd name="connsiteY411" fmla="*/ 2261760 h 3867894"/>
              <a:gd name="connsiteX412" fmla="*/ 137645 w 9143998"/>
              <a:gd name="connsiteY412" fmla="*/ 2269245 h 3867894"/>
              <a:gd name="connsiteX413" fmla="*/ 111108 w 9143998"/>
              <a:gd name="connsiteY413" fmla="*/ 2269245 h 3867894"/>
              <a:gd name="connsiteX414" fmla="*/ 97840 w 9143998"/>
              <a:gd name="connsiteY414" fmla="*/ 2275232 h 3867894"/>
              <a:gd name="connsiteX415" fmla="*/ 84571 w 9143998"/>
              <a:gd name="connsiteY415" fmla="*/ 2281219 h 3867894"/>
              <a:gd name="connsiteX416" fmla="*/ 97840 w 9143998"/>
              <a:gd name="connsiteY416" fmla="*/ 2281219 h 3867894"/>
              <a:gd name="connsiteX417" fmla="*/ 111108 w 9143998"/>
              <a:gd name="connsiteY417" fmla="*/ 2281219 h 3867894"/>
              <a:gd name="connsiteX418" fmla="*/ 144279 w 9143998"/>
              <a:gd name="connsiteY418" fmla="*/ 2275232 h 3867894"/>
              <a:gd name="connsiteX419" fmla="*/ 170816 w 9143998"/>
              <a:gd name="connsiteY419" fmla="*/ 2269245 h 3867894"/>
              <a:gd name="connsiteX420" fmla="*/ 177449 w 9143998"/>
              <a:gd name="connsiteY420" fmla="*/ 2263257 h 3867894"/>
              <a:gd name="connsiteX421" fmla="*/ 167498 w 9143998"/>
              <a:gd name="connsiteY421" fmla="*/ 2261760 h 3867894"/>
              <a:gd name="connsiteX422" fmla="*/ 243790 w 9143998"/>
              <a:gd name="connsiteY422" fmla="*/ 2245295 h 3867894"/>
              <a:gd name="connsiteX423" fmla="*/ 243790 w 9143998"/>
              <a:gd name="connsiteY423" fmla="*/ 2251282 h 3867894"/>
              <a:gd name="connsiteX424" fmla="*/ 257059 w 9143998"/>
              <a:gd name="connsiteY424" fmla="*/ 2251282 h 3867894"/>
              <a:gd name="connsiteX425" fmla="*/ 257059 w 9143998"/>
              <a:gd name="connsiteY425" fmla="*/ 2245295 h 3867894"/>
              <a:gd name="connsiteX426" fmla="*/ 243790 w 9143998"/>
              <a:gd name="connsiteY426" fmla="*/ 2245295 h 3867894"/>
              <a:gd name="connsiteX427" fmla="*/ 230523 w 9143998"/>
              <a:gd name="connsiteY427" fmla="*/ 2245295 h 3867894"/>
              <a:gd name="connsiteX428" fmla="*/ 217253 w 9143998"/>
              <a:gd name="connsiteY428" fmla="*/ 2251282 h 3867894"/>
              <a:gd name="connsiteX429" fmla="*/ 230523 w 9143998"/>
              <a:gd name="connsiteY429" fmla="*/ 2251282 h 3867894"/>
              <a:gd name="connsiteX430" fmla="*/ 18230 w 9143998"/>
              <a:gd name="connsiteY430" fmla="*/ 2233320 h 3867894"/>
              <a:gd name="connsiteX431" fmla="*/ 18230 w 9143998"/>
              <a:gd name="connsiteY431" fmla="*/ 2239307 h 3867894"/>
              <a:gd name="connsiteX432" fmla="*/ 4963 w 9143998"/>
              <a:gd name="connsiteY432" fmla="*/ 2245295 h 3867894"/>
              <a:gd name="connsiteX433" fmla="*/ 0 w 9143998"/>
              <a:gd name="connsiteY433" fmla="*/ 2245295 h 3867894"/>
              <a:gd name="connsiteX434" fmla="*/ 0 w 9143998"/>
              <a:gd name="connsiteY434" fmla="*/ 2238804 h 3867894"/>
              <a:gd name="connsiteX435" fmla="*/ 230523 w 9143998"/>
              <a:gd name="connsiteY435" fmla="*/ 2197395 h 3867894"/>
              <a:gd name="connsiteX436" fmla="*/ 177449 w 9143998"/>
              <a:gd name="connsiteY436" fmla="*/ 2203382 h 3867894"/>
              <a:gd name="connsiteX437" fmla="*/ 177449 w 9143998"/>
              <a:gd name="connsiteY437" fmla="*/ 2209370 h 3867894"/>
              <a:gd name="connsiteX438" fmla="*/ 203986 w 9143998"/>
              <a:gd name="connsiteY438" fmla="*/ 2203382 h 3867894"/>
              <a:gd name="connsiteX439" fmla="*/ 217253 w 9143998"/>
              <a:gd name="connsiteY439" fmla="*/ 2203382 h 3867894"/>
              <a:gd name="connsiteX440" fmla="*/ 230523 w 9143998"/>
              <a:gd name="connsiteY440" fmla="*/ 2197395 h 3867894"/>
              <a:gd name="connsiteX441" fmla="*/ 8735448 w 9143998"/>
              <a:gd name="connsiteY441" fmla="*/ 2161470 h 3867894"/>
              <a:gd name="connsiteX442" fmla="*/ 8742083 w 9143998"/>
              <a:gd name="connsiteY442" fmla="*/ 2167458 h 3867894"/>
              <a:gd name="connsiteX443" fmla="*/ 8748718 w 9143998"/>
              <a:gd name="connsiteY443" fmla="*/ 2161470 h 3867894"/>
              <a:gd name="connsiteX444" fmla="*/ 8735448 w 9143998"/>
              <a:gd name="connsiteY444" fmla="*/ 2161470 h 3867894"/>
              <a:gd name="connsiteX445" fmla="*/ 44766 w 9143998"/>
              <a:gd name="connsiteY445" fmla="*/ 2155482 h 3867894"/>
              <a:gd name="connsiteX446" fmla="*/ 31499 w 9143998"/>
              <a:gd name="connsiteY446" fmla="*/ 2161470 h 3867894"/>
              <a:gd name="connsiteX447" fmla="*/ 44766 w 9143998"/>
              <a:gd name="connsiteY447" fmla="*/ 2161470 h 3867894"/>
              <a:gd name="connsiteX448" fmla="*/ 58036 w 9143998"/>
              <a:gd name="connsiteY448" fmla="*/ 2155482 h 3867894"/>
              <a:gd name="connsiteX449" fmla="*/ 9080423 w 9143998"/>
              <a:gd name="connsiteY449" fmla="*/ 2149495 h 3867894"/>
              <a:gd name="connsiteX450" fmla="*/ 9073789 w 9143998"/>
              <a:gd name="connsiteY450" fmla="*/ 2155482 h 3867894"/>
              <a:gd name="connsiteX451" fmla="*/ 9067156 w 9143998"/>
              <a:gd name="connsiteY451" fmla="*/ 2155482 h 3867894"/>
              <a:gd name="connsiteX452" fmla="*/ 9067156 w 9143998"/>
              <a:gd name="connsiteY452" fmla="*/ 2158476 h 3867894"/>
              <a:gd name="connsiteX453" fmla="*/ 9053887 w 9143998"/>
              <a:gd name="connsiteY453" fmla="*/ 2167458 h 3867894"/>
              <a:gd name="connsiteX454" fmla="*/ 9053887 w 9143998"/>
              <a:gd name="connsiteY454" fmla="*/ 2155482 h 3867894"/>
              <a:gd name="connsiteX455" fmla="*/ 9027350 w 9143998"/>
              <a:gd name="connsiteY455" fmla="*/ 2149495 h 3867894"/>
              <a:gd name="connsiteX456" fmla="*/ 9040619 w 9143998"/>
              <a:gd name="connsiteY456" fmla="*/ 2149495 h 3867894"/>
              <a:gd name="connsiteX457" fmla="*/ 9040619 w 9143998"/>
              <a:gd name="connsiteY457" fmla="*/ 2155482 h 3867894"/>
              <a:gd name="connsiteX458" fmla="*/ 9027350 w 9143998"/>
              <a:gd name="connsiteY458" fmla="*/ 2155482 h 3867894"/>
              <a:gd name="connsiteX459" fmla="*/ 9027350 w 9143998"/>
              <a:gd name="connsiteY459" fmla="*/ 2149495 h 3867894"/>
              <a:gd name="connsiteX460" fmla="*/ 8271061 w 9143998"/>
              <a:gd name="connsiteY460" fmla="*/ 2149495 h 3867894"/>
              <a:gd name="connsiteX461" fmla="*/ 8284331 w 9143998"/>
              <a:gd name="connsiteY461" fmla="*/ 2155482 h 3867894"/>
              <a:gd name="connsiteX462" fmla="*/ 8271061 w 9143998"/>
              <a:gd name="connsiteY462" fmla="*/ 2158476 h 3867894"/>
              <a:gd name="connsiteX463" fmla="*/ 8284331 w 9143998"/>
              <a:gd name="connsiteY463" fmla="*/ 2161470 h 3867894"/>
              <a:gd name="connsiteX464" fmla="*/ 8297599 w 9143998"/>
              <a:gd name="connsiteY464" fmla="*/ 2161470 h 3867894"/>
              <a:gd name="connsiteX465" fmla="*/ 8284331 w 9143998"/>
              <a:gd name="connsiteY465" fmla="*/ 2155482 h 3867894"/>
              <a:gd name="connsiteX466" fmla="*/ 8297599 w 9143998"/>
              <a:gd name="connsiteY466" fmla="*/ 2155482 h 3867894"/>
              <a:gd name="connsiteX467" fmla="*/ 8297599 w 9143998"/>
              <a:gd name="connsiteY467" fmla="*/ 2149495 h 3867894"/>
              <a:gd name="connsiteX468" fmla="*/ 8284331 w 9143998"/>
              <a:gd name="connsiteY468" fmla="*/ 2149495 h 3867894"/>
              <a:gd name="connsiteX469" fmla="*/ 8271061 w 9143998"/>
              <a:gd name="connsiteY469" fmla="*/ 2149495 h 3867894"/>
              <a:gd name="connsiteX470" fmla="*/ 8085306 w 9143998"/>
              <a:gd name="connsiteY470" fmla="*/ 2149495 h 3867894"/>
              <a:gd name="connsiteX471" fmla="*/ 8098575 w 9143998"/>
              <a:gd name="connsiteY471" fmla="*/ 2155482 h 3867894"/>
              <a:gd name="connsiteX472" fmla="*/ 8085306 w 9143998"/>
              <a:gd name="connsiteY472" fmla="*/ 2155482 h 3867894"/>
              <a:gd name="connsiteX473" fmla="*/ 8072039 w 9143998"/>
              <a:gd name="connsiteY473" fmla="*/ 2167458 h 3867894"/>
              <a:gd name="connsiteX474" fmla="*/ 8138380 w 9143998"/>
              <a:gd name="connsiteY474" fmla="*/ 2173446 h 3867894"/>
              <a:gd name="connsiteX475" fmla="*/ 8178184 w 9143998"/>
              <a:gd name="connsiteY475" fmla="*/ 2161470 h 3867894"/>
              <a:gd name="connsiteX476" fmla="*/ 8181502 w 9143998"/>
              <a:gd name="connsiteY476" fmla="*/ 2156232 h 3867894"/>
              <a:gd name="connsiteX477" fmla="*/ 8151649 w 9143998"/>
              <a:gd name="connsiteY477" fmla="*/ 2149495 h 3867894"/>
              <a:gd name="connsiteX478" fmla="*/ 8098575 w 9143998"/>
              <a:gd name="connsiteY478" fmla="*/ 2149495 h 3867894"/>
              <a:gd name="connsiteX479" fmla="*/ 8881400 w 9143998"/>
              <a:gd name="connsiteY479" fmla="*/ 2140514 h 3867894"/>
              <a:gd name="connsiteX480" fmla="*/ 8868131 w 9143998"/>
              <a:gd name="connsiteY480" fmla="*/ 2143508 h 3867894"/>
              <a:gd name="connsiteX481" fmla="*/ 8854863 w 9143998"/>
              <a:gd name="connsiteY481" fmla="*/ 2146501 h 3867894"/>
              <a:gd name="connsiteX482" fmla="*/ 8828327 w 9143998"/>
              <a:gd name="connsiteY482" fmla="*/ 2149495 h 3867894"/>
              <a:gd name="connsiteX483" fmla="*/ 8801790 w 9143998"/>
              <a:gd name="connsiteY483" fmla="*/ 2161470 h 3867894"/>
              <a:gd name="connsiteX484" fmla="*/ 8828327 w 9143998"/>
              <a:gd name="connsiteY484" fmla="*/ 2155482 h 3867894"/>
              <a:gd name="connsiteX485" fmla="*/ 8894667 w 9143998"/>
              <a:gd name="connsiteY485" fmla="*/ 2143508 h 3867894"/>
              <a:gd name="connsiteX486" fmla="*/ 8881400 w 9143998"/>
              <a:gd name="connsiteY486" fmla="*/ 2140514 h 3867894"/>
              <a:gd name="connsiteX487" fmla="*/ 8125112 w 9143998"/>
              <a:gd name="connsiteY487" fmla="*/ 2137520 h 3867894"/>
              <a:gd name="connsiteX488" fmla="*/ 8111843 w 9143998"/>
              <a:gd name="connsiteY488" fmla="*/ 2143508 h 3867894"/>
              <a:gd name="connsiteX489" fmla="*/ 8125112 w 9143998"/>
              <a:gd name="connsiteY489" fmla="*/ 2143508 h 3867894"/>
              <a:gd name="connsiteX490" fmla="*/ 0 w 9143998"/>
              <a:gd name="connsiteY490" fmla="*/ 2133407 h 3867894"/>
              <a:gd name="connsiteX491" fmla="*/ 18230 w 9143998"/>
              <a:gd name="connsiteY491" fmla="*/ 2137520 h 3867894"/>
              <a:gd name="connsiteX492" fmla="*/ 44766 w 9143998"/>
              <a:gd name="connsiteY492" fmla="*/ 2137520 h 3867894"/>
              <a:gd name="connsiteX493" fmla="*/ 18230 w 9143998"/>
              <a:gd name="connsiteY493" fmla="*/ 2143508 h 3867894"/>
              <a:gd name="connsiteX494" fmla="*/ 0 w 9143998"/>
              <a:gd name="connsiteY494" fmla="*/ 2147034 h 3867894"/>
              <a:gd name="connsiteX495" fmla="*/ 0 w 9143998"/>
              <a:gd name="connsiteY495" fmla="*/ 2145748 h 3867894"/>
              <a:gd name="connsiteX496" fmla="*/ 4963 w 9143998"/>
              <a:gd name="connsiteY496" fmla="*/ 2143508 h 3867894"/>
              <a:gd name="connsiteX497" fmla="*/ 4963 w 9143998"/>
              <a:gd name="connsiteY497" fmla="*/ 2137520 h 3867894"/>
              <a:gd name="connsiteX498" fmla="*/ 0 w 9143998"/>
              <a:gd name="connsiteY498" fmla="*/ 2139013 h 3867894"/>
              <a:gd name="connsiteX499" fmla="*/ 8854863 w 9143998"/>
              <a:gd name="connsiteY499" fmla="*/ 2131533 h 3867894"/>
              <a:gd name="connsiteX500" fmla="*/ 8861498 w 9143998"/>
              <a:gd name="connsiteY500" fmla="*/ 2137520 h 3867894"/>
              <a:gd name="connsiteX501" fmla="*/ 8868131 w 9143998"/>
              <a:gd name="connsiteY501" fmla="*/ 2134526 h 3867894"/>
              <a:gd name="connsiteX502" fmla="*/ 8854863 w 9143998"/>
              <a:gd name="connsiteY502" fmla="*/ 2131533 h 3867894"/>
              <a:gd name="connsiteX503" fmla="*/ 58036 w 9143998"/>
              <a:gd name="connsiteY503" fmla="*/ 2131533 h 3867894"/>
              <a:gd name="connsiteX504" fmla="*/ 71304 w 9143998"/>
              <a:gd name="connsiteY504" fmla="*/ 2131533 h 3867894"/>
              <a:gd name="connsiteX505" fmla="*/ 58036 w 9143998"/>
              <a:gd name="connsiteY505" fmla="*/ 2137520 h 3867894"/>
              <a:gd name="connsiteX506" fmla="*/ 9040619 w 9143998"/>
              <a:gd name="connsiteY506" fmla="*/ 2125545 h 3867894"/>
              <a:gd name="connsiteX507" fmla="*/ 9053887 w 9143998"/>
              <a:gd name="connsiteY507" fmla="*/ 2125545 h 3867894"/>
              <a:gd name="connsiteX508" fmla="*/ 9067156 w 9143998"/>
              <a:gd name="connsiteY508" fmla="*/ 2125545 h 3867894"/>
              <a:gd name="connsiteX509" fmla="*/ 9067156 w 9143998"/>
              <a:gd name="connsiteY509" fmla="*/ 2131533 h 3867894"/>
              <a:gd name="connsiteX510" fmla="*/ 9040619 w 9143998"/>
              <a:gd name="connsiteY510" fmla="*/ 2131533 h 3867894"/>
              <a:gd name="connsiteX511" fmla="*/ 8980911 w 9143998"/>
              <a:gd name="connsiteY511" fmla="*/ 2119558 h 3867894"/>
              <a:gd name="connsiteX512" fmla="*/ 8974278 w 9143998"/>
              <a:gd name="connsiteY512" fmla="*/ 2122552 h 3867894"/>
              <a:gd name="connsiteX513" fmla="*/ 8987546 w 9143998"/>
              <a:gd name="connsiteY513" fmla="*/ 2125545 h 3867894"/>
              <a:gd name="connsiteX514" fmla="*/ 8980911 w 9143998"/>
              <a:gd name="connsiteY514" fmla="*/ 2119558 h 3867894"/>
              <a:gd name="connsiteX515" fmla="*/ 8151649 w 9143998"/>
              <a:gd name="connsiteY515" fmla="*/ 2119558 h 3867894"/>
              <a:gd name="connsiteX516" fmla="*/ 8138380 w 9143998"/>
              <a:gd name="connsiteY516" fmla="*/ 2122552 h 3867894"/>
              <a:gd name="connsiteX517" fmla="*/ 8145015 w 9143998"/>
              <a:gd name="connsiteY517" fmla="*/ 2122552 h 3867894"/>
              <a:gd name="connsiteX518" fmla="*/ 8151649 w 9143998"/>
              <a:gd name="connsiteY518" fmla="*/ 2119558 h 3867894"/>
              <a:gd name="connsiteX519" fmla="*/ 8642573 w 9143998"/>
              <a:gd name="connsiteY519" fmla="*/ 2113570 h 3867894"/>
              <a:gd name="connsiteX520" fmla="*/ 8655840 w 9143998"/>
              <a:gd name="connsiteY520" fmla="*/ 2113570 h 3867894"/>
              <a:gd name="connsiteX521" fmla="*/ 8642573 w 9143998"/>
              <a:gd name="connsiteY521" fmla="*/ 2119558 h 3867894"/>
              <a:gd name="connsiteX522" fmla="*/ 8629304 w 9143998"/>
              <a:gd name="connsiteY522" fmla="*/ 2119558 h 3867894"/>
              <a:gd name="connsiteX523" fmla="*/ 8642573 w 9143998"/>
              <a:gd name="connsiteY523" fmla="*/ 2113570 h 3867894"/>
              <a:gd name="connsiteX524" fmla="*/ 8602767 w 9143998"/>
              <a:gd name="connsiteY524" fmla="*/ 2110577 h 3867894"/>
              <a:gd name="connsiteX525" fmla="*/ 8616034 w 9143998"/>
              <a:gd name="connsiteY525" fmla="*/ 2110577 h 3867894"/>
              <a:gd name="connsiteX526" fmla="*/ 8602767 w 9143998"/>
              <a:gd name="connsiteY526" fmla="*/ 2116564 h 3867894"/>
              <a:gd name="connsiteX527" fmla="*/ 8589500 w 9143998"/>
              <a:gd name="connsiteY527" fmla="*/ 2116564 h 3867894"/>
              <a:gd name="connsiteX528" fmla="*/ 8602767 w 9143998"/>
              <a:gd name="connsiteY528" fmla="*/ 2110577 h 3867894"/>
              <a:gd name="connsiteX529" fmla="*/ 8735448 w 9143998"/>
              <a:gd name="connsiteY529" fmla="*/ 2107583 h 3867894"/>
              <a:gd name="connsiteX530" fmla="*/ 8728816 w 9143998"/>
              <a:gd name="connsiteY530" fmla="*/ 2113570 h 3867894"/>
              <a:gd name="connsiteX531" fmla="*/ 8722181 w 9143998"/>
              <a:gd name="connsiteY531" fmla="*/ 2110577 h 3867894"/>
              <a:gd name="connsiteX532" fmla="*/ 8735448 w 9143998"/>
              <a:gd name="connsiteY532" fmla="*/ 2107583 h 3867894"/>
              <a:gd name="connsiteX533" fmla="*/ 44766 w 9143998"/>
              <a:gd name="connsiteY533" fmla="*/ 2101596 h 3867894"/>
              <a:gd name="connsiteX534" fmla="*/ 38132 w 9143998"/>
              <a:gd name="connsiteY534" fmla="*/ 2104589 h 3867894"/>
              <a:gd name="connsiteX535" fmla="*/ 31499 w 9143998"/>
              <a:gd name="connsiteY535" fmla="*/ 2107583 h 3867894"/>
              <a:gd name="connsiteX536" fmla="*/ 44766 w 9143998"/>
              <a:gd name="connsiteY536" fmla="*/ 2107583 h 3867894"/>
              <a:gd name="connsiteX537" fmla="*/ 58036 w 9143998"/>
              <a:gd name="connsiteY537" fmla="*/ 2101596 h 3867894"/>
              <a:gd name="connsiteX538" fmla="*/ 8974278 w 9143998"/>
              <a:gd name="connsiteY538" fmla="*/ 2095608 h 3867894"/>
              <a:gd name="connsiteX539" fmla="*/ 8974278 w 9143998"/>
              <a:gd name="connsiteY539" fmla="*/ 2101596 h 3867894"/>
              <a:gd name="connsiteX540" fmla="*/ 8987546 w 9143998"/>
              <a:gd name="connsiteY540" fmla="*/ 2107583 h 3867894"/>
              <a:gd name="connsiteX541" fmla="*/ 8994180 w 9143998"/>
              <a:gd name="connsiteY541" fmla="*/ 2101596 h 3867894"/>
              <a:gd name="connsiteX542" fmla="*/ 8987546 w 9143998"/>
              <a:gd name="connsiteY542" fmla="*/ 2095608 h 3867894"/>
              <a:gd name="connsiteX543" fmla="*/ 8934472 w 9143998"/>
              <a:gd name="connsiteY543" fmla="*/ 2089621 h 3867894"/>
              <a:gd name="connsiteX544" fmla="*/ 8921205 w 9143998"/>
              <a:gd name="connsiteY544" fmla="*/ 2095608 h 3867894"/>
              <a:gd name="connsiteX545" fmla="*/ 8947741 w 9143998"/>
              <a:gd name="connsiteY545" fmla="*/ 2095608 h 3867894"/>
              <a:gd name="connsiteX546" fmla="*/ 8947741 w 9143998"/>
              <a:gd name="connsiteY546" fmla="*/ 2089621 h 3867894"/>
              <a:gd name="connsiteX547" fmla="*/ 8987546 w 9143998"/>
              <a:gd name="connsiteY547" fmla="*/ 2086627 h 3867894"/>
              <a:gd name="connsiteX548" fmla="*/ 9000815 w 9143998"/>
              <a:gd name="connsiteY548" fmla="*/ 2089621 h 3867894"/>
              <a:gd name="connsiteX549" fmla="*/ 8989441 w 9143998"/>
              <a:gd name="connsiteY549" fmla="*/ 2087910 h 3867894"/>
              <a:gd name="connsiteX550" fmla="*/ 7866381 w 9143998"/>
              <a:gd name="connsiteY550" fmla="*/ 2077646 h 3867894"/>
              <a:gd name="connsiteX551" fmla="*/ 7873015 w 9143998"/>
              <a:gd name="connsiteY551" fmla="*/ 2080640 h 3867894"/>
              <a:gd name="connsiteX552" fmla="*/ 7866381 w 9143998"/>
              <a:gd name="connsiteY552" fmla="*/ 2083633 h 3867894"/>
              <a:gd name="connsiteX553" fmla="*/ 7859748 w 9143998"/>
              <a:gd name="connsiteY553" fmla="*/ 2080640 h 3867894"/>
              <a:gd name="connsiteX554" fmla="*/ 7866381 w 9143998"/>
              <a:gd name="connsiteY554" fmla="*/ 2077646 h 3867894"/>
              <a:gd name="connsiteX555" fmla="*/ 137645 w 9143998"/>
              <a:gd name="connsiteY555" fmla="*/ 2077646 h 3867894"/>
              <a:gd name="connsiteX556" fmla="*/ 150912 w 9143998"/>
              <a:gd name="connsiteY556" fmla="*/ 2083633 h 3867894"/>
              <a:gd name="connsiteX557" fmla="*/ 150912 w 9143998"/>
              <a:gd name="connsiteY557" fmla="*/ 2077646 h 3867894"/>
              <a:gd name="connsiteX558" fmla="*/ 7826577 w 9143998"/>
              <a:gd name="connsiteY558" fmla="*/ 2065671 h 3867894"/>
              <a:gd name="connsiteX559" fmla="*/ 7833212 w 9143998"/>
              <a:gd name="connsiteY559" fmla="*/ 2071659 h 3867894"/>
              <a:gd name="connsiteX560" fmla="*/ 7819942 w 9143998"/>
              <a:gd name="connsiteY560" fmla="*/ 2071659 h 3867894"/>
              <a:gd name="connsiteX561" fmla="*/ 7826577 w 9143998"/>
              <a:gd name="connsiteY561" fmla="*/ 2065671 h 3867894"/>
              <a:gd name="connsiteX562" fmla="*/ 190718 w 9143998"/>
              <a:gd name="connsiteY562" fmla="*/ 2065671 h 3867894"/>
              <a:gd name="connsiteX563" fmla="*/ 177449 w 9143998"/>
              <a:gd name="connsiteY563" fmla="*/ 2071659 h 3867894"/>
              <a:gd name="connsiteX564" fmla="*/ 190718 w 9143998"/>
              <a:gd name="connsiteY564" fmla="*/ 2071659 h 3867894"/>
              <a:gd name="connsiteX565" fmla="*/ 71304 w 9143998"/>
              <a:gd name="connsiteY565" fmla="*/ 2059684 h 3867894"/>
              <a:gd name="connsiteX566" fmla="*/ 71304 w 9143998"/>
              <a:gd name="connsiteY566" fmla="*/ 2065671 h 3867894"/>
              <a:gd name="connsiteX567" fmla="*/ 77938 w 9143998"/>
              <a:gd name="connsiteY567" fmla="*/ 2064174 h 3867894"/>
              <a:gd name="connsiteX568" fmla="*/ 71304 w 9143998"/>
              <a:gd name="connsiteY568" fmla="*/ 2059684 h 3867894"/>
              <a:gd name="connsiteX569" fmla="*/ 7746969 w 9143998"/>
              <a:gd name="connsiteY569" fmla="*/ 2038728 h 3867894"/>
              <a:gd name="connsiteX570" fmla="*/ 7727066 w 9143998"/>
              <a:gd name="connsiteY570" fmla="*/ 2041722 h 3867894"/>
              <a:gd name="connsiteX571" fmla="*/ 7713797 w 9143998"/>
              <a:gd name="connsiteY571" fmla="*/ 2047709 h 3867894"/>
              <a:gd name="connsiteX572" fmla="*/ 7727066 w 9143998"/>
              <a:gd name="connsiteY572" fmla="*/ 2047709 h 3867894"/>
              <a:gd name="connsiteX573" fmla="*/ 7740333 w 9143998"/>
              <a:gd name="connsiteY573" fmla="*/ 2041722 h 3867894"/>
              <a:gd name="connsiteX574" fmla="*/ 7748626 w 9143998"/>
              <a:gd name="connsiteY574" fmla="*/ 2040972 h 3867894"/>
              <a:gd name="connsiteX575" fmla="*/ 7746969 w 9143998"/>
              <a:gd name="connsiteY575" fmla="*/ 2038728 h 3867894"/>
              <a:gd name="connsiteX576" fmla="*/ 8217989 w 9143998"/>
              <a:gd name="connsiteY576" fmla="*/ 2035734 h 3867894"/>
              <a:gd name="connsiteX577" fmla="*/ 8204720 w 9143998"/>
              <a:gd name="connsiteY577" fmla="*/ 2044715 h 3867894"/>
              <a:gd name="connsiteX578" fmla="*/ 8178184 w 9143998"/>
              <a:gd name="connsiteY578" fmla="*/ 2053696 h 3867894"/>
              <a:gd name="connsiteX579" fmla="*/ 8191453 w 9143998"/>
              <a:gd name="connsiteY579" fmla="*/ 2047709 h 3867894"/>
              <a:gd name="connsiteX580" fmla="*/ 8377207 w 9143998"/>
              <a:gd name="connsiteY580" fmla="*/ 2029747 h 3867894"/>
              <a:gd name="connsiteX581" fmla="*/ 8390476 w 9143998"/>
              <a:gd name="connsiteY581" fmla="*/ 2029747 h 3867894"/>
              <a:gd name="connsiteX582" fmla="*/ 8377207 w 9143998"/>
              <a:gd name="connsiteY582" fmla="*/ 2032741 h 3867894"/>
              <a:gd name="connsiteX583" fmla="*/ 8363940 w 9143998"/>
              <a:gd name="connsiteY583" fmla="*/ 2032741 h 3867894"/>
              <a:gd name="connsiteX584" fmla="*/ 8377207 w 9143998"/>
              <a:gd name="connsiteY584" fmla="*/ 2029747 h 3867894"/>
              <a:gd name="connsiteX585" fmla="*/ 8244525 w 9143998"/>
              <a:gd name="connsiteY585" fmla="*/ 2023758 h 3867894"/>
              <a:gd name="connsiteX586" fmla="*/ 8271061 w 9143998"/>
              <a:gd name="connsiteY586" fmla="*/ 2029747 h 3867894"/>
              <a:gd name="connsiteX587" fmla="*/ 8251160 w 9143998"/>
              <a:gd name="connsiteY587" fmla="*/ 2029747 h 3867894"/>
              <a:gd name="connsiteX588" fmla="*/ 8244525 w 9143998"/>
              <a:gd name="connsiteY588" fmla="*/ 2029747 h 3867894"/>
              <a:gd name="connsiteX589" fmla="*/ 8244525 w 9143998"/>
              <a:gd name="connsiteY589" fmla="*/ 2023758 h 3867894"/>
              <a:gd name="connsiteX590" fmla="*/ 8125112 w 9143998"/>
              <a:gd name="connsiteY590" fmla="*/ 2017772 h 3867894"/>
              <a:gd name="connsiteX591" fmla="*/ 8145015 w 9143998"/>
              <a:gd name="connsiteY591" fmla="*/ 2023758 h 3867894"/>
              <a:gd name="connsiteX592" fmla="*/ 8164916 w 9143998"/>
              <a:gd name="connsiteY592" fmla="*/ 2023758 h 3867894"/>
              <a:gd name="connsiteX593" fmla="*/ 8178184 w 9143998"/>
              <a:gd name="connsiteY593" fmla="*/ 2029747 h 3867894"/>
              <a:gd name="connsiteX594" fmla="*/ 8151649 w 9143998"/>
              <a:gd name="connsiteY594" fmla="*/ 2029747 h 3867894"/>
              <a:gd name="connsiteX595" fmla="*/ 8138380 w 9143998"/>
              <a:gd name="connsiteY595" fmla="*/ 2032741 h 3867894"/>
              <a:gd name="connsiteX596" fmla="*/ 8111843 w 9143998"/>
              <a:gd name="connsiteY596" fmla="*/ 2035734 h 3867894"/>
              <a:gd name="connsiteX597" fmla="*/ 8078673 w 9143998"/>
              <a:gd name="connsiteY597" fmla="*/ 2041722 h 3867894"/>
              <a:gd name="connsiteX598" fmla="*/ 8032234 w 9143998"/>
              <a:gd name="connsiteY598" fmla="*/ 2041722 h 3867894"/>
              <a:gd name="connsiteX599" fmla="*/ 7992429 w 9143998"/>
              <a:gd name="connsiteY599" fmla="*/ 2041722 h 3867894"/>
              <a:gd name="connsiteX600" fmla="*/ 7979160 w 9143998"/>
              <a:gd name="connsiteY600" fmla="*/ 2047709 h 3867894"/>
              <a:gd name="connsiteX601" fmla="*/ 7965893 w 9143998"/>
              <a:gd name="connsiteY601" fmla="*/ 2047709 h 3867894"/>
              <a:gd name="connsiteX602" fmla="*/ 7965893 w 9143998"/>
              <a:gd name="connsiteY602" fmla="*/ 2035734 h 3867894"/>
              <a:gd name="connsiteX603" fmla="*/ 7985796 w 9143998"/>
              <a:gd name="connsiteY603" fmla="*/ 2035734 h 3867894"/>
              <a:gd name="connsiteX604" fmla="*/ 7992429 w 9143998"/>
              <a:gd name="connsiteY604" fmla="*/ 2035734 h 3867894"/>
              <a:gd name="connsiteX605" fmla="*/ 8005698 w 9143998"/>
              <a:gd name="connsiteY605" fmla="*/ 2038728 h 3867894"/>
              <a:gd name="connsiteX606" fmla="*/ 8045501 w 9143998"/>
              <a:gd name="connsiteY606" fmla="*/ 2035734 h 3867894"/>
              <a:gd name="connsiteX607" fmla="*/ 8125112 w 9143998"/>
              <a:gd name="connsiteY607" fmla="*/ 2017772 h 3867894"/>
              <a:gd name="connsiteX608" fmla="*/ 7660723 w 9143998"/>
              <a:gd name="connsiteY608" fmla="*/ 2017772 h 3867894"/>
              <a:gd name="connsiteX609" fmla="*/ 7713797 w 9143998"/>
              <a:gd name="connsiteY609" fmla="*/ 2029747 h 3867894"/>
              <a:gd name="connsiteX610" fmla="*/ 7727066 w 9143998"/>
              <a:gd name="connsiteY610" fmla="*/ 2029747 h 3867894"/>
              <a:gd name="connsiteX611" fmla="*/ 71304 w 9143998"/>
              <a:gd name="connsiteY611" fmla="*/ 1975859 h 3867894"/>
              <a:gd name="connsiteX612" fmla="*/ 71304 w 9143998"/>
              <a:gd name="connsiteY612" fmla="*/ 1981847 h 3867894"/>
              <a:gd name="connsiteX613" fmla="*/ 84571 w 9143998"/>
              <a:gd name="connsiteY613" fmla="*/ 1975859 h 3867894"/>
              <a:gd name="connsiteX614" fmla="*/ 164181 w 9143998"/>
              <a:gd name="connsiteY614" fmla="*/ 1901016 h 3867894"/>
              <a:gd name="connsiteX615" fmla="*/ 144279 w 9143998"/>
              <a:gd name="connsiteY615" fmla="*/ 1907004 h 3867894"/>
              <a:gd name="connsiteX616" fmla="*/ 137645 w 9143998"/>
              <a:gd name="connsiteY616" fmla="*/ 1912991 h 3867894"/>
              <a:gd name="connsiteX617" fmla="*/ 150912 w 9143998"/>
              <a:gd name="connsiteY617" fmla="*/ 1909998 h 3867894"/>
              <a:gd name="connsiteX618" fmla="*/ 170816 w 9143998"/>
              <a:gd name="connsiteY618" fmla="*/ 1909998 h 3867894"/>
              <a:gd name="connsiteX619" fmla="*/ 190718 w 9143998"/>
              <a:gd name="connsiteY619" fmla="*/ 1909998 h 3867894"/>
              <a:gd name="connsiteX620" fmla="*/ 197351 w 9143998"/>
              <a:gd name="connsiteY620" fmla="*/ 1904759 h 3867894"/>
              <a:gd name="connsiteX621" fmla="*/ 190718 w 9143998"/>
              <a:gd name="connsiteY621" fmla="*/ 1901016 h 3867894"/>
              <a:gd name="connsiteX622" fmla="*/ 164181 w 9143998"/>
              <a:gd name="connsiteY622" fmla="*/ 1901016 h 3867894"/>
              <a:gd name="connsiteX623" fmla="*/ 270326 w 9143998"/>
              <a:gd name="connsiteY623" fmla="*/ 1880061 h 3867894"/>
              <a:gd name="connsiteX624" fmla="*/ 270326 w 9143998"/>
              <a:gd name="connsiteY624" fmla="*/ 1886048 h 3867894"/>
              <a:gd name="connsiteX625" fmla="*/ 283595 w 9143998"/>
              <a:gd name="connsiteY625" fmla="*/ 1886048 h 3867894"/>
              <a:gd name="connsiteX626" fmla="*/ 283595 w 9143998"/>
              <a:gd name="connsiteY626" fmla="*/ 1880061 h 3867894"/>
              <a:gd name="connsiteX627" fmla="*/ 4963 w 9143998"/>
              <a:gd name="connsiteY627" fmla="*/ 1880061 h 3867894"/>
              <a:gd name="connsiteX628" fmla="*/ 18230 w 9143998"/>
              <a:gd name="connsiteY628" fmla="*/ 1883053 h 3867894"/>
              <a:gd name="connsiteX629" fmla="*/ 18230 w 9143998"/>
              <a:gd name="connsiteY629" fmla="*/ 1886048 h 3867894"/>
              <a:gd name="connsiteX630" fmla="*/ 189699 w 9143998"/>
              <a:gd name="connsiteY630" fmla="*/ 1868546 h 3867894"/>
              <a:gd name="connsiteX631" fmla="*/ 188229 w 9143998"/>
              <a:gd name="connsiteY631" fmla="*/ 1868833 h 3867894"/>
              <a:gd name="connsiteX632" fmla="*/ 164181 w 9143998"/>
              <a:gd name="connsiteY632" fmla="*/ 1874072 h 3867894"/>
              <a:gd name="connsiteX633" fmla="*/ 111108 w 9143998"/>
              <a:gd name="connsiteY633" fmla="*/ 1889042 h 3867894"/>
              <a:gd name="connsiteX634" fmla="*/ 124378 w 9143998"/>
              <a:gd name="connsiteY634" fmla="*/ 1892035 h 3867894"/>
              <a:gd name="connsiteX635" fmla="*/ 137645 w 9143998"/>
              <a:gd name="connsiteY635" fmla="*/ 1889042 h 3867894"/>
              <a:gd name="connsiteX636" fmla="*/ 164181 w 9143998"/>
              <a:gd name="connsiteY636" fmla="*/ 1880061 h 3867894"/>
              <a:gd name="connsiteX637" fmla="*/ 230523 w 9143998"/>
              <a:gd name="connsiteY637" fmla="*/ 1862097 h 3867894"/>
              <a:gd name="connsiteX638" fmla="*/ 207302 w 9143998"/>
              <a:gd name="connsiteY638" fmla="*/ 1865091 h 3867894"/>
              <a:gd name="connsiteX639" fmla="*/ 192043 w 9143998"/>
              <a:gd name="connsiteY639" fmla="*/ 1868085 h 3867894"/>
              <a:gd name="connsiteX640" fmla="*/ 217253 w 9143998"/>
              <a:gd name="connsiteY640" fmla="*/ 1868085 h 3867894"/>
              <a:gd name="connsiteX641" fmla="*/ 230523 w 9143998"/>
              <a:gd name="connsiteY641" fmla="*/ 1862097 h 3867894"/>
              <a:gd name="connsiteX642" fmla="*/ 84571 w 9143998"/>
              <a:gd name="connsiteY642" fmla="*/ 1862097 h 3867894"/>
              <a:gd name="connsiteX643" fmla="*/ 97840 w 9143998"/>
              <a:gd name="connsiteY643" fmla="*/ 1862097 h 3867894"/>
              <a:gd name="connsiteX644" fmla="*/ 97840 w 9143998"/>
              <a:gd name="connsiteY644" fmla="*/ 1868085 h 3867894"/>
              <a:gd name="connsiteX645" fmla="*/ 84571 w 9143998"/>
              <a:gd name="connsiteY645" fmla="*/ 1868085 h 3867894"/>
              <a:gd name="connsiteX646" fmla="*/ 71304 w 9143998"/>
              <a:gd name="connsiteY646" fmla="*/ 1868085 h 3867894"/>
              <a:gd name="connsiteX647" fmla="*/ 111108 w 9143998"/>
              <a:gd name="connsiteY647" fmla="*/ 1856110 h 3867894"/>
              <a:gd name="connsiteX648" fmla="*/ 124378 w 9143998"/>
              <a:gd name="connsiteY648" fmla="*/ 1856110 h 3867894"/>
              <a:gd name="connsiteX649" fmla="*/ 111108 w 9143998"/>
              <a:gd name="connsiteY649" fmla="*/ 1862097 h 3867894"/>
              <a:gd name="connsiteX650" fmla="*/ 111108 w 9143998"/>
              <a:gd name="connsiteY650" fmla="*/ 1856110 h 3867894"/>
              <a:gd name="connsiteX651" fmla="*/ 416278 w 9143998"/>
              <a:gd name="connsiteY651" fmla="*/ 1850123 h 3867894"/>
              <a:gd name="connsiteX652" fmla="*/ 403009 w 9143998"/>
              <a:gd name="connsiteY652" fmla="*/ 1853116 h 3867894"/>
              <a:gd name="connsiteX653" fmla="*/ 383107 w 9143998"/>
              <a:gd name="connsiteY653" fmla="*/ 1859104 h 3867894"/>
              <a:gd name="connsiteX654" fmla="*/ 349937 w 9143998"/>
              <a:gd name="connsiteY654" fmla="*/ 1862097 h 3867894"/>
              <a:gd name="connsiteX655" fmla="*/ 336667 w 9143998"/>
              <a:gd name="connsiteY655" fmla="*/ 1868085 h 3867894"/>
              <a:gd name="connsiteX656" fmla="*/ 336667 w 9143998"/>
              <a:gd name="connsiteY656" fmla="*/ 1874072 h 3867894"/>
              <a:gd name="connsiteX657" fmla="*/ 349937 w 9143998"/>
              <a:gd name="connsiteY657" fmla="*/ 1874072 h 3867894"/>
              <a:gd name="connsiteX658" fmla="*/ 349937 w 9143998"/>
              <a:gd name="connsiteY658" fmla="*/ 1868085 h 3867894"/>
              <a:gd name="connsiteX659" fmla="*/ 363205 w 9143998"/>
              <a:gd name="connsiteY659" fmla="*/ 1868085 h 3867894"/>
              <a:gd name="connsiteX660" fmla="*/ 389741 w 9143998"/>
              <a:gd name="connsiteY660" fmla="*/ 1862097 h 3867894"/>
              <a:gd name="connsiteX661" fmla="*/ 416278 w 9143998"/>
              <a:gd name="connsiteY661" fmla="*/ 1856110 h 3867894"/>
              <a:gd name="connsiteX662" fmla="*/ 429545 w 9143998"/>
              <a:gd name="connsiteY662" fmla="*/ 1850123 h 3867894"/>
              <a:gd name="connsiteX663" fmla="*/ 416278 w 9143998"/>
              <a:gd name="connsiteY663" fmla="*/ 1850123 h 3867894"/>
              <a:gd name="connsiteX664" fmla="*/ 150912 w 9143998"/>
              <a:gd name="connsiteY664" fmla="*/ 1844135 h 3867894"/>
              <a:gd name="connsiteX665" fmla="*/ 164181 w 9143998"/>
              <a:gd name="connsiteY665" fmla="*/ 1850123 h 3867894"/>
              <a:gd name="connsiteX666" fmla="*/ 137645 w 9143998"/>
              <a:gd name="connsiteY666" fmla="*/ 1856110 h 3867894"/>
              <a:gd name="connsiteX667" fmla="*/ 150912 w 9143998"/>
              <a:gd name="connsiteY667" fmla="*/ 1844135 h 3867894"/>
              <a:gd name="connsiteX668" fmla="*/ 369839 w 9143998"/>
              <a:gd name="connsiteY668" fmla="*/ 1787255 h 3867894"/>
              <a:gd name="connsiteX669" fmla="*/ 376472 w 9143998"/>
              <a:gd name="connsiteY669" fmla="*/ 1790249 h 3867894"/>
              <a:gd name="connsiteX670" fmla="*/ 356570 w 9143998"/>
              <a:gd name="connsiteY670" fmla="*/ 1796236 h 3867894"/>
              <a:gd name="connsiteX671" fmla="*/ 336667 w 9143998"/>
              <a:gd name="connsiteY671" fmla="*/ 1796236 h 3867894"/>
              <a:gd name="connsiteX672" fmla="*/ 310131 w 9143998"/>
              <a:gd name="connsiteY672" fmla="*/ 1808211 h 3867894"/>
              <a:gd name="connsiteX673" fmla="*/ 323400 w 9143998"/>
              <a:gd name="connsiteY673" fmla="*/ 1796236 h 3867894"/>
              <a:gd name="connsiteX674" fmla="*/ 349937 w 9143998"/>
              <a:gd name="connsiteY674" fmla="*/ 1790249 h 3867894"/>
              <a:gd name="connsiteX675" fmla="*/ 369839 w 9143998"/>
              <a:gd name="connsiteY675" fmla="*/ 1787255 h 3867894"/>
              <a:gd name="connsiteX676" fmla="*/ 389741 w 9143998"/>
              <a:gd name="connsiteY676" fmla="*/ 1778274 h 3867894"/>
              <a:gd name="connsiteX677" fmla="*/ 403009 w 9143998"/>
              <a:gd name="connsiteY677" fmla="*/ 1784261 h 3867894"/>
              <a:gd name="connsiteX678" fmla="*/ 389741 w 9143998"/>
              <a:gd name="connsiteY678" fmla="*/ 1784261 h 3867894"/>
              <a:gd name="connsiteX679" fmla="*/ 194034 w 9143998"/>
              <a:gd name="connsiteY679" fmla="*/ 1776776 h 3867894"/>
              <a:gd name="connsiteX680" fmla="*/ 164181 w 9143998"/>
              <a:gd name="connsiteY680" fmla="*/ 1784261 h 3867894"/>
              <a:gd name="connsiteX681" fmla="*/ 177449 w 9143998"/>
              <a:gd name="connsiteY681" fmla="*/ 1784261 h 3867894"/>
              <a:gd name="connsiteX682" fmla="*/ 203986 w 9143998"/>
              <a:gd name="connsiteY682" fmla="*/ 1778274 h 3867894"/>
              <a:gd name="connsiteX683" fmla="*/ 194034 w 9143998"/>
              <a:gd name="connsiteY683" fmla="*/ 1776776 h 3867894"/>
              <a:gd name="connsiteX684" fmla="*/ 363205 w 9143998"/>
              <a:gd name="connsiteY684" fmla="*/ 1772285 h 3867894"/>
              <a:gd name="connsiteX685" fmla="*/ 336667 w 9143998"/>
              <a:gd name="connsiteY685" fmla="*/ 1784261 h 3867894"/>
              <a:gd name="connsiteX686" fmla="*/ 296864 w 9143998"/>
              <a:gd name="connsiteY686" fmla="*/ 1796236 h 3867894"/>
              <a:gd name="connsiteX687" fmla="*/ 283595 w 9143998"/>
              <a:gd name="connsiteY687" fmla="*/ 1796236 h 3867894"/>
              <a:gd name="connsiteX688" fmla="*/ 290229 w 9143998"/>
              <a:gd name="connsiteY688" fmla="*/ 1793242 h 3867894"/>
              <a:gd name="connsiteX689" fmla="*/ 323400 w 9143998"/>
              <a:gd name="connsiteY689" fmla="*/ 1784261 h 3867894"/>
              <a:gd name="connsiteX690" fmla="*/ 71304 w 9143998"/>
              <a:gd name="connsiteY690" fmla="*/ 1766298 h 3867894"/>
              <a:gd name="connsiteX691" fmla="*/ 58036 w 9143998"/>
              <a:gd name="connsiteY691" fmla="*/ 1772285 h 3867894"/>
              <a:gd name="connsiteX692" fmla="*/ 24864 w 9143998"/>
              <a:gd name="connsiteY692" fmla="*/ 1778274 h 3867894"/>
              <a:gd name="connsiteX693" fmla="*/ 18230 w 9143998"/>
              <a:gd name="connsiteY693" fmla="*/ 1781266 h 3867894"/>
              <a:gd name="connsiteX694" fmla="*/ 44766 w 9143998"/>
              <a:gd name="connsiteY694" fmla="*/ 1778274 h 3867894"/>
              <a:gd name="connsiteX695" fmla="*/ 71304 w 9143998"/>
              <a:gd name="connsiteY695" fmla="*/ 1766298 h 3867894"/>
              <a:gd name="connsiteX696" fmla="*/ 356570 w 9143998"/>
              <a:gd name="connsiteY696" fmla="*/ 1748336 h 3867894"/>
              <a:gd name="connsiteX697" fmla="*/ 363205 w 9143998"/>
              <a:gd name="connsiteY697" fmla="*/ 1748336 h 3867894"/>
              <a:gd name="connsiteX698" fmla="*/ 363205 w 9143998"/>
              <a:gd name="connsiteY698" fmla="*/ 1751330 h 3867894"/>
              <a:gd name="connsiteX699" fmla="*/ 349937 w 9143998"/>
              <a:gd name="connsiteY699" fmla="*/ 1754324 h 3867894"/>
              <a:gd name="connsiteX700" fmla="*/ 356570 w 9143998"/>
              <a:gd name="connsiteY700" fmla="*/ 1748336 h 3867894"/>
              <a:gd name="connsiteX701" fmla="*/ 562227 w 9143998"/>
              <a:gd name="connsiteY701" fmla="*/ 1742348 h 3867894"/>
              <a:gd name="connsiteX702" fmla="*/ 579643 w 9143998"/>
              <a:gd name="connsiteY702" fmla="*/ 1745717 h 3867894"/>
              <a:gd name="connsiteX703" fmla="*/ 575495 w 9143998"/>
              <a:gd name="connsiteY703" fmla="*/ 1748336 h 3867894"/>
              <a:gd name="connsiteX704" fmla="*/ 562227 w 9143998"/>
              <a:gd name="connsiteY704" fmla="*/ 1748336 h 3867894"/>
              <a:gd name="connsiteX705" fmla="*/ 562227 w 9143998"/>
              <a:gd name="connsiteY705" fmla="*/ 1742348 h 3867894"/>
              <a:gd name="connsiteX706" fmla="*/ 456082 w 9143998"/>
              <a:gd name="connsiteY706" fmla="*/ 1724386 h 3867894"/>
              <a:gd name="connsiteX707" fmla="*/ 449448 w 9143998"/>
              <a:gd name="connsiteY707" fmla="*/ 1727380 h 3867894"/>
              <a:gd name="connsiteX708" fmla="*/ 442813 w 9143998"/>
              <a:gd name="connsiteY708" fmla="*/ 1730373 h 3867894"/>
              <a:gd name="connsiteX709" fmla="*/ 436181 w 9143998"/>
              <a:gd name="connsiteY709" fmla="*/ 1727380 h 3867894"/>
              <a:gd name="connsiteX710" fmla="*/ 422911 w 9143998"/>
              <a:gd name="connsiteY710" fmla="*/ 1727380 h 3867894"/>
              <a:gd name="connsiteX711" fmla="*/ 403009 w 9143998"/>
              <a:gd name="connsiteY711" fmla="*/ 1730373 h 3867894"/>
              <a:gd name="connsiteX712" fmla="*/ 389741 w 9143998"/>
              <a:gd name="connsiteY712" fmla="*/ 1730373 h 3867894"/>
              <a:gd name="connsiteX713" fmla="*/ 403009 w 9143998"/>
              <a:gd name="connsiteY713" fmla="*/ 1733367 h 3867894"/>
              <a:gd name="connsiteX714" fmla="*/ 389741 w 9143998"/>
              <a:gd name="connsiteY714" fmla="*/ 1739355 h 3867894"/>
              <a:gd name="connsiteX715" fmla="*/ 363205 w 9143998"/>
              <a:gd name="connsiteY715" fmla="*/ 1742348 h 3867894"/>
              <a:gd name="connsiteX716" fmla="*/ 363205 w 9143998"/>
              <a:gd name="connsiteY716" fmla="*/ 1736361 h 3867894"/>
              <a:gd name="connsiteX717" fmla="*/ 336667 w 9143998"/>
              <a:gd name="connsiteY717" fmla="*/ 1742348 h 3867894"/>
              <a:gd name="connsiteX718" fmla="*/ 316766 w 9143998"/>
              <a:gd name="connsiteY718" fmla="*/ 1751330 h 3867894"/>
              <a:gd name="connsiteX719" fmla="*/ 310131 w 9143998"/>
              <a:gd name="connsiteY719" fmla="*/ 1754324 h 3867894"/>
              <a:gd name="connsiteX720" fmla="*/ 263692 w 9143998"/>
              <a:gd name="connsiteY720" fmla="*/ 1763305 h 3867894"/>
              <a:gd name="connsiteX721" fmla="*/ 230523 w 9143998"/>
              <a:gd name="connsiteY721" fmla="*/ 1772285 h 3867894"/>
              <a:gd name="connsiteX722" fmla="*/ 217253 w 9143998"/>
              <a:gd name="connsiteY722" fmla="*/ 1778274 h 3867894"/>
              <a:gd name="connsiteX723" fmla="*/ 257059 w 9143998"/>
              <a:gd name="connsiteY723" fmla="*/ 1778274 h 3867894"/>
              <a:gd name="connsiteX724" fmla="*/ 363205 w 9143998"/>
              <a:gd name="connsiteY724" fmla="*/ 1754324 h 3867894"/>
              <a:gd name="connsiteX725" fmla="*/ 376472 w 9143998"/>
              <a:gd name="connsiteY725" fmla="*/ 1751330 h 3867894"/>
              <a:gd name="connsiteX726" fmla="*/ 403009 w 9143998"/>
              <a:gd name="connsiteY726" fmla="*/ 1748336 h 3867894"/>
              <a:gd name="connsiteX727" fmla="*/ 449448 w 9143998"/>
              <a:gd name="connsiteY727" fmla="*/ 1733367 h 3867894"/>
              <a:gd name="connsiteX728" fmla="*/ 469350 w 9143998"/>
              <a:gd name="connsiteY728" fmla="*/ 1730373 h 3867894"/>
              <a:gd name="connsiteX729" fmla="*/ 482619 w 9143998"/>
              <a:gd name="connsiteY729" fmla="*/ 1730373 h 3867894"/>
              <a:gd name="connsiteX730" fmla="*/ 490910 w 9143998"/>
              <a:gd name="connsiteY730" fmla="*/ 1725884 h 3867894"/>
              <a:gd name="connsiteX731" fmla="*/ 489252 w 9143998"/>
              <a:gd name="connsiteY731" fmla="*/ 1724386 h 3867894"/>
              <a:gd name="connsiteX732" fmla="*/ 482619 w 9143998"/>
              <a:gd name="connsiteY732" fmla="*/ 1724386 h 3867894"/>
              <a:gd name="connsiteX733" fmla="*/ 469350 w 9143998"/>
              <a:gd name="connsiteY733" fmla="*/ 1724386 h 3867894"/>
              <a:gd name="connsiteX734" fmla="*/ 495886 w 9143998"/>
              <a:gd name="connsiteY734" fmla="*/ 1712411 h 3867894"/>
              <a:gd name="connsiteX735" fmla="*/ 482619 w 9143998"/>
              <a:gd name="connsiteY735" fmla="*/ 1715405 h 3867894"/>
              <a:gd name="connsiteX736" fmla="*/ 469350 w 9143998"/>
              <a:gd name="connsiteY736" fmla="*/ 1718399 h 3867894"/>
              <a:gd name="connsiteX737" fmla="*/ 482619 w 9143998"/>
              <a:gd name="connsiteY737" fmla="*/ 1718399 h 3867894"/>
              <a:gd name="connsiteX738" fmla="*/ 495886 w 9143998"/>
              <a:gd name="connsiteY738" fmla="*/ 1712411 h 3867894"/>
              <a:gd name="connsiteX739" fmla="*/ 777836 w 9143998"/>
              <a:gd name="connsiteY739" fmla="*/ 1709418 h 3867894"/>
              <a:gd name="connsiteX740" fmla="*/ 747984 w 9143998"/>
              <a:gd name="connsiteY740" fmla="*/ 1712411 h 3867894"/>
              <a:gd name="connsiteX741" fmla="*/ 701544 w 9143998"/>
              <a:gd name="connsiteY741" fmla="*/ 1721392 h 3867894"/>
              <a:gd name="connsiteX742" fmla="*/ 681642 w 9143998"/>
              <a:gd name="connsiteY742" fmla="*/ 1730373 h 3867894"/>
              <a:gd name="connsiteX743" fmla="*/ 701544 w 9143998"/>
              <a:gd name="connsiteY743" fmla="*/ 1730373 h 3867894"/>
              <a:gd name="connsiteX744" fmla="*/ 708177 w 9143998"/>
              <a:gd name="connsiteY744" fmla="*/ 1730373 h 3867894"/>
              <a:gd name="connsiteX745" fmla="*/ 734714 w 9143998"/>
              <a:gd name="connsiteY745" fmla="*/ 1724386 h 3867894"/>
              <a:gd name="connsiteX746" fmla="*/ 761251 w 9143998"/>
              <a:gd name="connsiteY746" fmla="*/ 1715405 h 3867894"/>
              <a:gd name="connsiteX747" fmla="*/ 774520 w 9143998"/>
              <a:gd name="connsiteY747" fmla="*/ 1712411 h 3867894"/>
              <a:gd name="connsiteX748" fmla="*/ 787787 w 9143998"/>
              <a:gd name="connsiteY748" fmla="*/ 1712411 h 3867894"/>
              <a:gd name="connsiteX749" fmla="*/ 777836 w 9143998"/>
              <a:gd name="connsiteY749" fmla="*/ 1709418 h 3867894"/>
              <a:gd name="connsiteX750" fmla="*/ 880665 w 9143998"/>
              <a:gd name="connsiteY750" fmla="*/ 1676487 h 3867894"/>
              <a:gd name="connsiteX751" fmla="*/ 787787 w 9143998"/>
              <a:gd name="connsiteY751" fmla="*/ 1688462 h 3867894"/>
              <a:gd name="connsiteX752" fmla="*/ 747984 w 9143998"/>
              <a:gd name="connsiteY752" fmla="*/ 1694449 h 3867894"/>
              <a:gd name="connsiteX753" fmla="*/ 734714 w 9143998"/>
              <a:gd name="connsiteY753" fmla="*/ 1694449 h 3867894"/>
              <a:gd name="connsiteX754" fmla="*/ 714812 w 9143998"/>
              <a:gd name="connsiteY754" fmla="*/ 1697443 h 3867894"/>
              <a:gd name="connsiteX755" fmla="*/ 708177 w 9143998"/>
              <a:gd name="connsiteY755" fmla="*/ 1703430 h 3867894"/>
              <a:gd name="connsiteX756" fmla="*/ 734714 w 9143998"/>
              <a:gd name="connsiteY756" fmla="*/ 1700436 h 3867894"/>
              <a:gd name="connsiteX757" fmla="*/ 747984 w 9143998"/>
              <a:gd name="connsiteY757" fmla="*/ 1700436 h 3867894"/>
              <a:gd name="connsiteX758" fmla="*/ 774520 w 9143998"/>
              <a:gd name="connsiteY758" fmla="*/ 1694449 h 3867894"/>
              <a:gd name="connsiteX759" fmla="*/ 880665 w 9143998"/>
              <a:gd name="connsiteY759" fmla="*/ 1676487 h 3867894"/>
              <a:gd name="connsiteX760" fmla="*/ 933737 w 9143998"/>
              <a:gd name="connsiteY760" fmla="*/ 1670499 h 3867894"/>
              <a:gd name="connsiteX761" fmla="*/ 920469 w 9143998"/>
              <a:gd name="connsiteY761" fmla="*/ 1673493 h 3867894"/>
              <a:gd name="connsiteX762" fmla="*/ 920469 w 9143998"/>
              <a:gd name="connsiteY762" fmla="*/ 1676487 h 3867894"/>
              <a:gd name="connsiteX763" fmla="*/ 947006 w 9143998"/>
              <a:gd name="connsiteY763" fmla="*/ 1670499 h 3867894"/>
              <a:gd name="connsiteX764" fmla="*/ 97840 w 9143998"/>
              <a:gd name="connsiteY764" fmla="*/ 1425014 h 3867894"/>
              <a:gd name="connsiteX765" fmla="*/ 84571 w 9143998"/>
              <a:gd name="connsiteY765" fmla="*/ 1431001 h 3867894"/>
              <a:gd name="connsiteX766" fmla="*/ 97840 w 9143998"/>
              <a:gd name="connsiteY766" fmla="*/ 1431001 h 3867894"/>
              <a:gd name="connsiteX767" fmla="*/ 137645 w 9143998"/>
              <a:gd name="connsiteY767" fmla="*/ 1389089 h 3867894"/>
              <a:gd name="connsiteX768" fmla="*/ 124378 w 9143998"/>
              <a:gd name="connsiteY768" fmla="*/ 1395076 h 3867894"/>
              <a:gd name="connsiteX769" fmla="*/ 137645 w 9143998"/>
              <a:gd name="connsiteY769" fmla="*/ 1395076 h 3867894"/>
              <a:gd name="connsiteX770" fmla="*/ 137645 w 9143998"/>
              <a:gd name="connsiteY770" fmla="*/ 1389089 h 3867894"/>
              <a:gd name="connsiteX771" fmla="*/ 31499 w 9143998"/>
              <a:gd name="connsiteY771" fmla="*/ 1377114 h 3867894"/>
              <a:gd name="connsiteX772" fmla="*/ 38132 w 9143998"/>
              <a:gd name="connsiteY772" fmla="*/ 1377114 h 3867894"/>
              <a:gd name="connsiteX773" fmla="*/ 39792 w 9143998"/>
              <a:gd name="connsiteY773" fmla="*/ 1378611 h 3867894"/>
              <a:gd name="connsiteX774" fmla="*/ 31499 w 9143998"/>
              <a:gd name="connsiteY774" fmla="*/ 1383102 h 3867894"/>
              <a:gd name="connsiteX775" fmla="*/ 283595 w 9143998"/>
              <a:gd name="connsiteY775" fmla="*/ 1353164 h 3867894"/>
              <a:gd name="connsiteX776" fmla="*/ 243790 w 9143998"/>
              <a:gd name="connsiteY776" fmla="*/ 1365140 h 3867894"/>
              <a:gd name="connsiteX777" fmla="*/ 257059 w 9143998"/>
              <a:gd name="connsiteY777" fmla="*/ 1365140 h 3867894"/>
              <a:gd name="connsiteX778" fmla="*/ 97840 w 9143998"/>
              <a:gd name="connsiteY778" fmla="*/ 1341189 h 3867894"/>
              <a:gd name="connsiteX779" fmla="*/ 111108 w 9143998"/>
              <a:gd name="connsiteY779" fmla="*/ 1341189 h 3867894"/>
              <a:gd name="connsiteX780" fmla="*/ 111108 w 9143998"/>
              <a:gd name="connsiteY780" fmla="*/ 1347176 h 3867894"/>
              <a:gd name="connsiteX781" fmla="*/ 243790 w 9143998"/>
              <a:gd name="connsiteY781" fmla="*/ 1335202 h 3867894"/>
              <a:gd name="connsiteX782" fmla="*/ 257059 w 9143998"/>
              <a:gd name="connsiteY782" fmla="*/ 1335202 h 3867894"/>
              <a:gd name="connsiteX783" fmla="*/ 230523 w 9143998"/>
              <a:gd name="connsiteY783" fmla="*/ 1347176 h 3867894"/>
              <a:gd name="connsiteX784" fmla="*/ 217253 w 9143998"/>
              <a:gd name="connsiteY784" fmla="*/ 1347176 h 3867894"/>
              <a:gd name="connsiteX785" fmla="*/ 203986 w 9143998"/>
              <a:gd name="connsiteY785" fmla="*/ 1347176 h 3867894"/>
              <a:gd name="connsiteX786" fmla="*/ 177449 w 9143998"/>
              <a:gd name="connsiteY786" fmla="*/ 1347176 h 3867894"/>
              <a:gd name="connsiteX787" fmla="*/ 164181 w 9143998"/>
              <a:gd name="connsiteY787" fmla="*/ 1353164 h 3867894"/>
              <a:gd name="connsiteX788" fmla="*/ 150912 w 9143998"/>
              <a:gd name="connsiteY788" fmla="*/ 1353164 h 3867894"/>
              <a:gd name="connsiteX789" fmla="*/ 144279 w 9143998"/>
              <a:gd name="connsiteY789" fmla="*/ 1356158 h 3867894"/>
              <a:gd name="connsiteX790" fmla="*/ 137645 w 9143998"/>
              <a:gd name="connsiteY790" fmla="*/ 1362145 h 3867894"/>
              <a:gd name="connsiteX791" fmla="*/ 124378 w 9143998"/>
              <a:gd name="connsiteY791" fmla="*/ 1365140 h 3867894"/>
              <a:gd name="connsiteX792" fmla="*/ 124378 w 9143998"/>
              <a:gd name="connsiteY792" fmla="*/ 1371127 h 3867894"/>
              <a:gd name="connsiteX793" fmla="*/ 111108 w 9143998"/>
              <a:gd name="connsiteY793" fmla="*/ 1365140 h 3867894"/>
              <a:gd name="connsiteX794" fmla="*/ 137645 w 9143998"/>
              <a:gd name="connsiteY794" fmla="*/ 1353164 h 3867894"/>
              <a:gd name="connsiteX795" fmla="*/ 164181 w 9143998"/>
              <a:gd name="connsiteY795" fmla="*/ 1347176 h 3867894"/>
              <a:gd name="connsiteX796" fmla="*/ 177449 w 9143998"/>
              <a:gd name="connsiteY796" fmla="*/ 1344183 h 3867894"/>
              <a:gd name="connsiteX797" fmla="*/ 190718 w 9143998"/>
              <a:gd name="connsiteY797" fmla="*/ 1341189 h 3867894"/>
              <a:gd name="connsiteX798" fmla="*/ 203986 w 9143998"/>
              <a:gd name="connsiteY798" fmla="*/ 1341189 h 3867894"/>
              <a:gd name="connsiteX799" fmla="*/ 349937 w 9143998"/>
              <a:gd name="connsiteY799" fmla="*/ 1305265 h 3867894"/>
              <a:gd name="connsiteX800" fmla="*/ 363205 w 9143998"/>
              <a:gd name="connsiteY800" fmla="*/ 1311252 h 3867894"/>
              <a:gd name="connsiteX801" fmla="*/ 356570 w 9143998"/>
              <a:gd name="connsiteY801" fmla="*/ 1314246 h 3867894"/>
              <a:gd name="connsiteX802" fmla="*/ 349937 w 9143998"/>
              <a:gd name="connsiteY802" fmla="*/ 1317239 h 3867894"/>
              <a:gd name="connsiteX803" fmla="*/ 124378 w 9143998"/>
              <a:gd name="connsiteY803" fmla="*/ 1281315 h 3867894"/>
              <a:gd name="connsiteX804" fmla="*/ 132668 w 9143998"/>
              <a:gd name="connsiteY804" fmla="*/ 1282063 h 3867894"/>
              <a:gd name="connsiteX805" fmla="*/ 131010 w 9143998"/>
              <a:gd name="connsiteY805" fmla="*/ 1284309 h 3867894"/>
              <a:gd name="connsiteX806" fmla="*/ 124378 w 9143998"/>
              <a:gd name="connsiteY806" fmla="*/ 1287302 h 3867894"/>
              <a:gd name="connsiteX807" fmla="*/ 124378 w 9143998"/>
              <a:gd name="connsiteY807" fmla="*/ 1281315 h 3867894"/>
              <a:gd name="connsiteX808" fmla="*/ 535691 w 9143998"/>
              <a:gd name="connsiteY808" fmla="*/ 1227428 h 3867894"/>
              <a:gd name="connsiteX809" fmla="*/ 548960 w 9143998"/>
              <a:gd name="connsiteY809" fmla="*/ 1227428 h 3867894"/>
              <a:gd name="connsiteX810" fmla="*/ 509154 w 9143998"/>
              <a:gd name="connsiteY810" fmla="*/ 1239402 h 3867894"/>
              <a:gd name="connsiteX811" fmla="*/ 456082 w 9143998"/>
              <a:gd name="connsiteY811" fmla="*/ 1242396 h 3867894"/>
              <a:gd name="connsiteX812" fmla="*/ 409643 w 9143998"/>
              <a:gd name="connsiteY812" fmla="*/ 1245390 h 3867894"/>
              <a:gd name="connsiteX813" fmla="*/ 389741 w 9143998"/>
              <a:gd name="connsiteY813" fmla="*/ 1245390 h 3867894"/>
              <a:gd name="connsiteX814" fmla="*/ 456082 w 9143998"/>
              <a:gd name="connsiteY814" fmla="*/ 1233415 h 3867894"/>
              <a:gd name="connsiteX815" fmla="*/ 694910 w 9143998"/>
              <a:gd name="connsiteY815" fmla="*/ 1203478 h 3867894"/>
              <a:gd name="connsiteX816" fmla="*/ 708177 w 9143998"/>
              <a:gd name="connsiteY816" fmla="*/ 1203478 h 3867894"/>
              <a:gd name="connsiteX817" fmla="*/ 721446 w 9143998"/>
              <a:gd name="connsiteY817" fmla="*/ 1203478 h 3867894"/>
              <a:gd name="connsiteX818" fmla="*/ 734714 w 9143998"/>
              <a:gd name="connsiteY818" fmla="*/ 1203478 h 3867894"/>
              <a:gd name="connsiteX819" fmla="*/ 721446 w 9143998"/>
              <a:gd name="connsiteY819" fmla="*/ 1209465 h 3867894"/>
              <a:gd name="connsiteX820" fmla="*/ 708177 w 9143998"/>
              <a:gd name="connsiteY820" fmla="*/ 1215453 h 3867894"/>
              <a:gd name="connsiteX821" fmla="*/ 675008 w 9143998"/>
              <a:gd name="connsiteY821" fmla="*/ 1221440 h 3867894"/>
              <a:gd name="connsiteX822" fmla="*/ 655105 w 9143998"/>
              <a:gd name="connsiteY822" fmla="*/ 1221440 h 3867894"/>
              <a:gd name="connsiteX823" fmla="*/ 641836 w 9143998"/>
              <a:gd name="connsiteY823" fmla="*/ 1227428 h 3867894"/>
              <a:gd name="connsiteX824" fmla="*/ 602032 w 9143998"/>
              <a:gd name="connsiteY824" fmla="*/ 1227428 h 3867894"/>
              <a:gd name="connsiteX825" fmla="*/ 575495 w 9143998"/>
              <a:gd name="connsiteY825" fmla="*/ 1221440 h 3867894"/>
              <a:gd name="connsiteX826" fmla="*/ 608667 w 9143998"/>
              <a:gd name="connsiteY826" fmla="*/ 1224435 h 3867894"/>
              <a:gd name="connsiteX827" fmla="*/ 641836 w 9143998"/>
              <a:gd name="connsiteY827" fmla="*/ 1215453 h 3867894"/>
              <a:gd name="connsiteX828" fmla="*/ 668373 w 9143998"/>
              <a:gd name="connsiteY828" fmla="*/ 1209465 h 3867894"/>
              <a:gd name="connsiteX829" fmla="*/ 840861 w 9143998"/>
              <a:gd name="connsiteY829" fmla="*/ 1191503 h 3867894"/>
              <a:gd name="connsiteX830" fmla="*/ 840861 w 9143998"/>
              <a:gd name="connsiteY830" fmla="*/ 1197490 h 3867894"/>
              <a:gd name="connsiteX831" fmla="*/ 854128 w 9143998"/>
              <a:gd name="connsiteY831" fmla="*/ 1197490 h 3867894"/>
              <a:gd name="connsiteX832" fmla="*/ 847494 w 9143998"/>
              <a:gd name="connsiteY832" fmla="*/ 1194497 h 3867894"/>
              <a:gd name="connsiteX833" fmla="*/ 840861 w 9143998"/>
              <a:gd name="connsiteY833" fmla="*/ 1191503 h 3867894"/>
              <a:gd name="connsiteX834" fmla="*/ 741349 w 9143998"/>
              <a:gd name="connsiteY834" fmla="*/ 1188509 h 3867894"/>
              <a:gd name="connsiteX835" fmla="*/ 743007 w 9143998"/>
              <a:gd name="connsiteY835" fmla="*/ 1192251 h 3867894"/>
              <a:gd name="connsiteX836" fmla="*/ 734714 w 9143998"/>
              <a:gd name="connsiteY836" fmla="*/ 1197490 h 3867894"/>
              <a:gd name="connsiteX837" fmla="*/ 734714 w 9143998"/>
              <a:gd name="connsiteY837" fmla="*/ 1191503 h 3867894"/>
              <a:gd name="connsiteX838" fmla="*/ 741349 w 9143998"/>
              <a:gd name="connsiteY838" fmla="*/ 1188509 h 3867894"/>
              <a:gd name="connsiteX839" fmla="*/ 973543 w 9143998"/>
              <a:gd name="connsiteY839" fmla="*/ 1053792 h 3867894"/>
              <a:gd name="connsiteX840" fmla="*/ 907202 w 9143998"/>
              <a:gd name="connsiteY840" fmla="*/ 1065766 h 3867894"/>
              <a:gd name="connsiteX841" fmla="*/ 920469 w 9143998"/>
              <a:gd name="connsiteY841" fmla="*/ 1059779 h 3867894"/>
              <a:gd name="connsiteX842" fmla="*/ 1305248 w 9143998"/>
              <a:gd name="connsiteY842" fmla="*/ 1017867 h 3867894"/>
              <a:gd name="connsiteX843" fmla="*/ 1305248 w 9143998"/>
              <a:gd name="connsiteY843" fmla="*/ 1023855 h 3867894"/>
              <a:gd name="connsiteX844" fmla="*/ 1291979 w 9143998"/>
              <a:gd name="connsiteY844" fmla="*/ 1023855 h 3867894"/>
              <a:gd name="connsiteX845" fmla="*/ 1583879 w 9143998"/>
              <a:gd name="connsiteY845" fmla="*/ 981943 h 3867894"/>
              <a:gd name="connsiteX846" fmla="*/ 1570612 w 9143998"/>
              <a:gd name="connsiteY846" fmla="*/ 987930 h 3867894"/>
              <a:gd name="connsiteX847" fmla="*/ 1597149 w 9143998"/>
              <a:gd name="connsiteY847" fmla="*/ 981943 h 3867894"/>
              <a:gd name="connsiteX848" fmla="*/ 1855878 w 9143998"/>
              <a:gd name="connsiteY848" fmla="*/ 871174 h 3867894"/>
              <a:gd name="connsiteX849" fmla="*/ 1859195 w 9143998"/>
              <a:gd name="connsiteY849" fmla="*/ 874167 h 3867894"/>
              <a:gd name="connsiteX850" fmla="*/ 1855878 w 9143998"/>
              <a:gd name="connsiteY850" fmla="*/ 877162 h 3867894"/>
              <a:gd name="connsiteX851" fmla="*/ 1835976 w 9143998"/>
              <a:gd name="connsiteY851" fmla="*/ 880156 h 3867894"/>
              <a:gd name="connsiteX852" fmla="*/ 1809439 w 9143998"/>
              <a:gd name="connsiteY852" fmla="*/ 886143 h 3867894"/>
              <a:gd name="connsiteX853" fmla="*/ 1782903 w 9143998"/>
              <a:gd name="connsiteY853" fmla="*/ 886143 h 3867894"/>
              <a:gd name="connsiteX854" fmla="*/ 1789537 w 9143998"/>
              <a:gd name="connsiteY854" fmla="*/ 883150 h 3867894"/>
              <a:gd name="connsiteX855" fmla="*/ 1822709 w 9143998"/>
              <a:gd name="connsiteY855" fmla="*/ 874167 h 3867894"/>
              <a:gd name="connsiteX856" fmla="*/ 1855878 w 9143998"/>
              <a:gd name="connsiteY856" fmla="*/ 871174 h 3867894"/>
              <a:gd name="connsiteX857" fmla="*/ 2141145 w 9143998"/>
              <a:gd name="connsiteY857" fmla="*/ 826268 h 3867894"/>
              <a:gd name="connsiteX858" fmla="*/ 2141145 w 9143998"/>
              <a:gd name="connsiteY858" fmla="*/ 832256 h 3867894"/>
              <a:gd name="connsiteX859" fmla="*/ 2127878 w 9143998"/>
              <a:gd name="connsiteY859" fmla="*/ 832256 h 3867894"/>
              <a:gd name="connsiteX860" fmla="*/ 2260559 w 9143998"/>
              <a:gd name="connsiteY860" fmla="*/ 814293 h 3867894"/>
              <a:gd name="connsiteX861" fmla="*/ 2260559 w 9143998"/>
              <a:gd name="connsiteY861" fmla="*/ 820281 h 3867894"/>
              <a:gd name="connsiteX862" fmla="*/ 2247292 w 9143998"/>
              <a:gd name="connsiteY862" fmla="*/ 820281 h 3867894"/>
              <a:gd name="connsiteX863" fmla="*/ 2844361 w 9143998"/>
              <a:gd name="connsiteY863" fmla="*/ 676582 h 3867894"/>
              <a:gd name="connsiteX864" fmla="*/ 2857628 w 9143998"/>
              <a:gd name="connsiteY864" fmla="*/ 682570 h 3867894"/>
              <a:gd name="connsiteX865" fmla="*/ 2857628 w 9143998"/>
              <a:gd name="connsiteY865" fmla="*/ 676582 h 3867894"/>
              <a:gd name="connsiteX866" fmla="*/ 2844361 w 9143998"/>
              <a:gd name="connsiteY866" fmla="*/ 676582 h 3867894"/>
              <a:gd name="connsiteX867" fmla="*/ 8324135 w 9143998"/>
              <a:gd name="connsiteY867" fmla="*/ 670595 h 3867894"/>
              <a:gd name="connsiteX868" fmla="*/ 8324135 w 9143998"/>
              <a:gd name="connsiteY868" fmla="*/ 682570 h 3867894"/>
              <a:gd name="connsiteX869" fmla="*/ 8363940 w 9143998"/>
              <a:gd name="connsiteY869" fmla="*/ 688557 h 3867894"/>
              <a:gd name="connsiteX870" fmla="*/ 8324135 w 9143998"/>
              <a:gd name="connsiteY870" fmla="*/ 670595 h 3867894"/>
              <a:gd name="connsiteX871" fmla="*/ 8310866 w 9143998"/>
              <a:gd name="connsiteY871" fmla="*/ 610720 h 3867894"/>
              <a:gd name="connsiteX872" fmla="*/ 8324135 w 9143998"/>
              <a:gd name="connsiteY872" fmla="*/ 610720 h 3867894"/>
              <a:gd name="connsiteX873" fmla="*/ 8324135 w 9143998"/>
              <a:gd name="connsiteY873" fmla="*/ 616708 h 3867894"/>
              <a:gd name="connsiteX874" fmla="*/ 8310866 w 9143998"/>
              <a:gd name="connsiteY874" fmla="*/ 616708 h 3867894"/>
              <a:gd name="connsiteX875" fmla="*/ 8231258 w 9143998"/>
              <a:gd name="connsiteY875" fmla="*/ 574795 h 3867894"/>
              <a:gd name="connsiteX876" fmla="*/ 8251160 w 9143998"/>
              <a:gd name="connsiteY876" fmla="*/ 574795 h 3867894"/>
              <a:gd name="connsiteX877" fmla="*/ 8257794 w 9143998"/>
              <a:gd name="connsiteY877" fmla="*/ 574795 h 3867894"/>
              <a:gd name="connsiteX878" fmla="*/ 8231258 w 9143998"/>
              <a:gd name="connsiteY878" fmla="*/ 580782 h 3867894"/>
              <a:gd name="connsiteX879" fmla="*/ 8217989 w 9143998"/>
              <a:gd name="connsiteY879" fmla="*/ 580782 h 3867894"/>
              <a:gd name="connsiteX880" fmla="*/ 3149530 w 9143998"/>
              <a:gd name="connsiteY880" fmla="*/ 437084 h 3867894"/>
              <a:gd name="connsiteX881" fmla="*/ 3162799 w 9143998"/>
              <a:gd name="connsiteY881" fmla="*/ 437084 h 3867894"/>
              <a:gd name="connsiteX882" fmla="*/ 3136262 w 9143998"/>
              <a:gd name="connsiteY882" fmla="*/ 446065 h 3867894"/>
              <a:gd name="connsiteX883" fmla="*/ 3103090 w 9143998"/>
              <a:gd name="connsiteY883" fmla="*/ 452052 h 3867894"/>
              <a:gd name="connsiteX884" fmla="*/ 3089823 w 9143998"/>
              <a:gd name="connsiteY884" fmla="*/ 455046 h 3867894"/>
              <a:gd name="connsiteX885" fmla="*/ 3089823 w 9143998"/>
              <a:gd name="connsiteY885" fmla="*/ 452052 h 3867894"/>
              <a:gd name="connsiteX886" fmla="*/ 3096458 w 9143998"/>
              <a:gd name="connsiteY886" fmla="*/ 449059 h 3867894"/>
              <a:gd name="connsiteX887" fmla="*/ 3136262 w 9143998"/>
              <a:gd name="connsiteY887" fmla="*/ 443071 h 3867894"/>
              <a:gd name="connsiteX888" fmla="*/ 3149530 w 9143998"/>
              <a:gd name="connsiteY888" fmla="*/ 437084 h 3867894"/>
              <a:gd name="connsiteX889" fmla="*/ 3494504 w 9143998"/>
              <a:gd name="connsiteY889" fmla="*/ 389184 h 3867894"/>
              <a:gd name="connsiteX890" fmla="*/ 3521040 w 9143998"/>
              <a:gd name="connsiteY890" fmla="*/ 389184 h 3867894"/>
              <a:gd name="connsiteX891" fmla="*/ 3580747 w 9143998"/>
              <a:gd name="connsiteY891" fmla="*/ 389184 h 3867894"/>
              <a:gd name="connsiteX892" fmla="*/ 3534308 w 9143998"/>
              <a:gd name="connsiteY892" fmla="*/ 392179 h 3867894"/>
              <a:gd name="connsiteX893" fmla="*/ 3481234 w 9143998"/>
              <a:gd name="connsiteY893" fmla="*/ 392179 h 3867894"/>
              <a:gd name="connsiteX894" fmla="*/ 3494504 w 9143998"/>
              <a:gd name="connsiteY894" fmla="*/ 389184 h 3867894"/>
              <a:gd name="connsiteX895" fmla="*/ 3773136 w 9143998"/>
              <a:gd name="connsiteY895" fmla="*/ 383197 h 3867894"/>
              <a:gd name="connsiteX896" fmla="*/ 3759868 w 9143998"/>
              <a:gd name="connsiteY896" fmla="*/ 389184 h 3867894"/>
              <a:gd name="connsiteX897" fmla="*/ 3786405 w 9143998"/>
              <a:gd name="connsiteY897" fmla="*/ 383197 h 3867894"/>
              <a:gd name="connsiteX898" fmla="*/ 8178184 w 9143998"/>
              <a:gd name="connsiteY898" fmla="*/ 371222 h 3867894"/>
              <a:gd name="connsiteX899" fmla="*/ 8191453 w 9143998"/>
              <a:gd name="connsiteY899" fmla="*/ 377209 h 3867894"/>
              <a:gd name="connsiteX900" fmla="*/ 8217989 w 9143998"/>
              <a:gd name="connsiteY900" fmla="*/ 389184 h 3867894"/>
              <a:gd name="connsiteX901" fmla="*/ 8244525 w 9143998"/>
              <a:gd name="connsiteY901" fmla="*/ 389184 h 3867894"/>
              <a:gd name="connsiteX902" fmla="*/ 8231258 w 9143998"/>
              <a:gd name="connsiteY902" fmla="*/ 383197 h 3867894"/>
              <a:gd name="connsiteX903" fmla="*/ 8217989 w 9143998"/>
              <a:gd name="connsiteY903" fmla="*/ 374216 h 3867894"/>
              <a:gd name="connsiteX904" fmla="*/ 8191453 w 9143998"/>
              <a:gd name="connsiteY904" fmla="*/ 371222 h 3867894"/>
              <a:gd name="connsiteX905" fmla="*/ 8178184 w 9143998"/>
              <a:gd name="connsiteY905" fmla="*/ 371222 h 3867894"/>
              <a:gd name="connsiteX906" fmla="*/ 4264059 w 9143998"/>
              <a:gd name="connsiteY906" fmla="*/ 251473 h 3867894"/>
              <a:gd name="connsiteX907" fmla="*/ 4277328 w 9143998"/>
              <a:gd name="connsiteY907" fmla="*/ 257461 h 3867894"/>
              <a:gd name="connsiteX908" fmla="*/ 4264059 w 9143998"/>
              <a:gd name="connsiteY908" fmla="*/ 257461 h 3867894"/>
              <a:gd name="connsiteX909" fmla="*/ 4834594 w 9143998"/>
              <a:gd name="connsiteY909" fmla="*/ 161661 h 3867894"/>
              <a:gd name="connsiteX910" fmla="*/ 4847861 w 9143998"/>
              <a:gd name="connsiteY910" fmla="*/ 161661 h 3867894"/>
              <a:gd name="connsiteX911" fmla="*/ 4834594 w 9143998"/>
              <a:gd name="connsiteY911" fmla="*/ 167649 h 3867894"/>
              <a:gd name="connsiteX912" fmla="*/ 4821324 w 9143998"/>
              <a:gd name="connsiteY912" fmla="*/ 167649 h 3867894"/>
              <a:gd name="connsiteX913" fmla="*/ 4834594 w 9143998"/>
              <a:gd name="connsiteY913" fmla="*/ 161661 h 3867894"/>
              <a:gd name="connsiteX914" fmla="*/ 4874398 w 9143998"/>
              <a:gd name="connsiteY914" fmla="*/ 149686 h 3867894"/>
              <a:gd name="connsiteX915" fmla="*/ 4887665 w 9143998"/>
              <a:gd name="connsiteY915" fmla="*/ 149686 h 3867894"/>
              <a:gd name="connsiteX916" fmla="*/ 4861129 w 9143998"/>
              <a:gd name="connsiteY916" fmla="*/ 155674 h 3867894"/>
              <a:gd name="connsiteX917" fmla="*/ 6081806 w 9143998"/>
              <a:gd name="connsiteY917" fmla="*/ 53887 h 3867894"/>
              <a:gd name="connsiteX918" fmla="*/ 6095073 w 9143998"/>
              <a:gd name="connsiteY918" fmla="*/ 59874 h 3867894"/>
              <a:gd name="connsiteX919" fmla="*/ 6081806 w 9143998"/>
              <a:gd name="connsiteY919" fmla="*/ 59874 h 3867894"/>
              <a:gd name="connsiteX920" fmla="*/ 6174683 w 9143998"/>
              <a:gd name="connsiteY920" fmla="*/ 41912 h 3867894"/>
              <a:gd name="connsiteX921" fmla="*/ 6187951 w 9143998"/>
              <a:gd name="connsiteY921" fmla="*/ 41912 h 3867894"/>
              <a:gd name="connsiteX922" fmla="*/ 6174683 w 9143998"/>
              <a:gd name="connsiteY922" fmla="*/ 47900 h 3867894"/>
              <a:gd name="connsiteX923" fmla="*/ 6227756 w 9143998"/>
              <a:gd name="connsiteY923" fmla="*/ 35925 h 3867894"/>
              <a:gd name="connsiteX924" fmla="*/ 6234390 w 9143998"/>
              <a:gd name="connsiteY924" fmla="*/ 35925 h 3867894"/>
              <a:gd name="connsiteX925" fmla="*/ 6241025 w 9143998"/>
              <a:gd name="connsiteY925" fmla="*/ 35925 h 3867894"/>
              <a:gd name="connsiteX926" fmla="*/ 6234390 w 9143998"/>
              <a:gd name="connsiteY926" fmla="*/ 41912 h 3867894"/>
              <a:gd name="connsiteX927" fmla="*/ 6214487 w 9143998"/>
              <a:gd name="connsiteY927" fmla="*/ 41912 h 3867894"/>
              <a:gd name="connsiteX928" fmla="*/ 6712046 w 9143998"/>
              <a:gd name="connsiteY928" fmla="*/ 0 h 3867894"/>
              <a:gd name="connsiteX929" fmla="*/ 6731948 w 9143998"/>
              <a:gd name="connsiteY929" fmla="*/ 5988 h 3867894"/>
              <a:gd name="connsiteX930" fmla="*/ 6745216 w 9143998"/>
              <a:gd name="connsiteY930" fmla="*/ 11975 h 3867894"/>
              <a:gd name="connsiteX931" fmla="*/ 6745216 w 9143998"/>
              <a:gd name="connsiteY931" fmla="*/ 17962 h 3867894"/>
              <a:gd name="connsiteX932" fmla="*/ 6758486 w 9143998"/>
              <a:gd name="connsiteY932" fmla="*/ 17962 h 3867894"/>
              <a:gd name="connsiteX933" fmla="*/ 6804922 w 9143998"/>
              <a:gd name="connsiteY933" fmla="*/ 20956 h 3867894"/>
              <a:gd name="connsiteX934" fmla="*/ 6838094 w 9143998"/>
              <a:gd name="connsiteY934" fmla="*/ 23950 h 3867894"/>
              <a:gd name="connsiteX935" fmla="*/ 6877898 w 9143998"/>
              <a:gd name="connsiteY935" fmla="*/ 23950 h 3867894"/>
              <a:gd name="connsiteX936" fmla="*/ 6917704 w 9143998"/>
              <a:gd name="connsiteY936" fmla="*/ 23950 h 3867894"/>
              <a:gd name="connsiteX937" fmla="*/ 6944239 w 9143998"/>
              <a:gd name="connsiteY937" fmla="*/ 29937 h 3867894"/>
              <a:gd name="connsiteX938" fmla="*/ 6984043 w 9143998"/>
              <a:gd name="connsiteY938" fmla="*/ 26944 h 3867894"/>
              <a:gd name="connsiteX939" fmla="*/ 7010580 w 9143998"/>
              <a:gd name="connsiteY939" fmla="*/ 29937 h 3867894"/>
              <a:gd name="connsiteX940" fmla="*/ 7030484 w 9143998"/>
              <a:gd name="connsiteY940" fmla="*/ 29937 h 3867894"/>
              <a:gd name="connsiteX941" fmla="*/ 7037117 w 9143998"/>
              <a:gd name="connsiteY941" fmla="*/ 29937 h 3867894"/>
              <a:gd name="connsiteX942" fmla="*/ 7249409 w 9143998"/>
              <a:gd name="connsiteY942" fmla="*/ 41912 h 3867894"/>
              <a:gd name="connsiteX943" fmla="*/ 7342287 w 9143998"/>
              <a:gd name="connsiteY943" fmla="*/ 44906 h 3867894"/>
              <a:gd name="connsiteX944" fmla="*/ 7368822 w 9143998"/>
              <a:gd name="connsiteY944" fmla="*/ 59874 h 3867894"/>
              <a:gd name="connsiteX945" fmla="*/ 7355554 w 9143998"/>
              <a:gd name="connsiteY945" fmla="*/ 62868 h 3867894"/>
              <a:gd name="connsiteX946" fmla="*/ 7342287 w 9143998"/>
              <a:gd name="connsiteY946" fmla="*/ 56881 h 3867894"/>
              <a:gd name="connsiteX947" fmla="*/ 7322383 w 9143998"/>
              <a:gd name="connsiteY947" fmla="*/ 50893 h 3867894"/>
              <a:gd name="connsiteX948" fmla="*/ 7289213 w 9143998"/>
              <a:gd name="connsiteY948" fmla="*/ 47900 h 3867894"/>
              <a:gd name="connsiteX949" fmla="*/ 7342287 w 9143998"/>
              <a:gd name="connsiteY949" fmla="*/ 71849 h 3867894"/>
              <a:gd name="connsiteX950" fmla="*/ 7342287 w 9143998"/>
              <a:gd name="connsiteY950" fmla="*/ 77837 h 3867894"/>
              <a:gd name="connsiteX951" fmla="*/ 7329018 w 9143998"/>
              <a:gd name="connsiteY951" fmla="*/ 83825 h 3867894"/>
              <a:gd name="connsiteX952" fmla="*/ 7355554 w 9143998"/>
              <a:gd name="connsiteY952" fmla="*/ 89812 h 3867894"/>
              <a:gd name="connsiteX953" fmla="*/ 7355554 w 9143998"/>
              <a:gd name="connsiteY953" fmla="*/ 107774 h 3867894"/>
              <a:gd name="connsiteX954" fmla="*/ 7329018 w 9143998"/>
              <a:gd name="connsiteY954" fmla="*/ 119749 h 3867894"/>
              <a:gd name="connsiteX955" fmla="*/ 7329018 w 9143998"/>
              <a:gd name="connsiteY955" fmla="*/ 131724 h 3867894"/>
              <a:gd name="connsiteX956" fmla="*/ 7315751 w 9143998"/>
              <a:gd name="connsiteY956" fmla="*/ 149686 h 3867894"/>
              <a:gd name="connsiteX957" fmla="*/ 7342287 w 9143998"/>
              <a:gd name="connsiteY957" fmla="*/ 161661 h 3867894"/>
              <a:gd name="connsiteX958" fmla="*/ 7362190 w 9143998"/>
              <a:gd name="connsiteY958" fmla="*/ 173636 h 3867894"/>
              <a:gd name="connsiteX959" fmla="*/ 7368822 w 9143998"/>
              <a:gd name="connsiteY959" fmla="*/ 191598 h 3867894"/>
              <a:gd name="connsiteX960" fmla="*/ 7382092 w 9143998"/>
              <a:gd name="connsiteY960" fmla="*/ 203573 h 3867894"/>
              <a:gd name="connsiteX961" fmla="*/ 7368822 w 9143998"/>
              <a:gd name="connsiteY961" fmla="*/ 215549 h 3867894"/>
              <a:gd name="connsiteX962" fmla="*/ 7362190 w 9143998"/>
              <a:gd name="connsiteY962" fmla="*/ 224530 h 3867894"/>
              <a:gd name="connsiteX963" fmla="*/ 7368822 w 9143998"/>
              <a:gd name="connsiteY963" fmla="*/ 233511 h 3867894"/>
              <a:gd name="connsiteX964" fmla="*/ 7355554 w 9143998"/>
              <a:gd name="connsiteY964" fmla="*/ 239498 h 3867894"/>
              <a:gd name="connsiteX965" fmla="*/ 7342287 w 9143998"/>
              <a:gd name="connsiteY965" fmla="*/ 257461 h 3867894"/>
              <a:gd name="connsiteX966" fmla="*/ 7435163 w 9143998"/>
              <a:gd name="connsiteY966" fmla="*/ 257461 h 3867894"/>
              <a:gd name="connsiteX967" fmla="*/ 7528040 w 9143998"/>
              <a:gd name="connsiteY967" fmla="*/ 254467 h 3867894"/>
              <a:gd name="connsiteX968" fmla="*/ 7514773 w 9143998"/>
              <a:gd name="connsiteY968" fmla="*/ 251473 h 3867894"/>
              <a:gd name="connsiteX969" fmla="*/ 7494871 w 9143998"/>
              <a:gd name="connsiteY969" fmla="*/ 245485 h 3867894"/>
              <a:gd name="connsiteX970" fmla="*/ 7481604 w 9143998"/>
              <a:gd name="connsiteY970" fmla="*/ 245485 h 3867894"/>
              <a:gd name="connsiteX971" fmla="*/ 7474969 w 9143998"/>
              <a:gd name="connsiteY971" fmla="*/ 245485 h 3867894"/>
              <a:gd name="connsiteX972" fmla="*/ 7461700 w 9143998"/>
              <a:gd name="connsiteY972" fmla="*/ 251473 h 3867894"/>
              <a:gd name="connsiteX973" fmla="*/ 7455065 w 9143998"/>
              <a:gd name="connsiteY973" fmla="*/ 245485 h 3867894"/>
              <a:gd name="connsiteX974" fmla="*/ 7501506 w 9143998"/>
              <a:gd name="connsiteY974" fmla="*/ 245485 h 3867894"/>
              <a:gd name="connsiteX975" fmla="*/ 7554578 w 9143998"/>
              <a:gd name="connsiteY975" fmla="*/ 245485 h 3867894"/>
              <a:gd name="connsiteX976" fmla="*/ 7561212 w 9143998"/>
              <a:gd name="connsiteY976" fmla="*/ 239498 h 3867894"/>
              <a:gd name="connsiteX977" fmla="*/ 7581114 w 9143998"/>
              <a:gd name="connsiteY977" fmla="*/ 245485 h 3867894"/>
              <a:gd name="connsiteX978" fmla="*/ 7614286 w 9143998"/>
              <a:gd name="connsiteY978" fmla="*/ 245485 h 3867894"/>
              <a:gd name="connsiteX979" fmla="*/ 7634188 w 9143998"/>
              <a:gd name="connsiteY979" fmla="*/ 251473 h 3867894"/>
              <a:gd name="connsiteX980" fmla="*/ 7634188 w 9143998"/>
              <a:gd name="connsiteY980" fmla="*/ 257461 h 3867894"/>
              <a:gd name="connsiteX981" fmla="*/ 7647455 w 9143998"/>
              <a:gd name="connsiteY981" fmla="*/ 257461 h 3867894"/>
              <a:gd name="connsiteX982" fmla="*/ 7673993 w 9143998"/>
              <a:gd name="connsiteY982" fmla="*/ 251473 h 3867894"/>
              <a:gd name="connsiteX983" fmla="*/ 7673993 w 9143998"/>
              <a:gd name="connsiteY983" fmla="*/ 257461 h 3867894"/>
              <a:gd name="connsiteX984" fmla="*/ 7673993 w 9143998"/>
              <a:gd name="connsiteY984" fmla="*/ 263448 h 3867894"/>
              <a:gd name="connsiteX985" fmla="*/ 7687260 w 9143998"/>
              <a:gd name="connsiteY985" fmla="*/ 269436 h 3867894"/>
              <a:gd name="connsiteX986" fmla="*/ 7740333 w 9143998"/>
              <a:gd name="connsiteY986" fmla="*/ 281410 h 3867894"/>
              <a:gd name="connsiteX987" fmla="*/ 7760236 w 9143998"/>
              <a:gd name="connsiteY987" fmla="*/ 284404 h 3867894"/>
              <a:gd name="connsiteX988" fmla="*/ 7766870 w 9143998"/>
              <a:gd name="connsiteY988" fmla="*/ 293385 h 3867894"/>
              <a:gd name="connsiteX989" fmla="*/ 7793407 w 9143998"/>
              <a:gd name="connsiteY989" fmla="*/ 293385 h 3867894"/>
              <a:gd name="connsiteX990" fmla="*/ 7846479 w 9143998"/>
              <a:gd name="connsiteY990" fmla="*/ 299373 h 3867894"/>
              <a:gd name="connsiteX991" fmla="*/ 7853113 w 9143998"/>
              <a:gd name="connsiteY991" fmla="*/ 305360 h 3867894"/>
              <a:gd name="connsiteX992" fmla="*/ 7873015 w 9143998"/>
              <a:gd name="connsiteY992" fmla="*/ 305360 h 3867894"/>
              <a:gd name="connsiteX993" fmla="*/ 7892917 w 9143998"/>
              <a:gd name="connsiteY993" fmla="*/ 311347 h 3867894"/>
              <a:gd name="connsiteX994" fmla="*/ 7926089 w 9143998"/>
              <a:gd name="connsiteY994" fmla="*/ 317335 h 3867894"/>
              <a:gd name="connsiteX995" fmla="*/ 7952624 w 9143998"/>
              <a:gd name="connsiteY995" fmla="*/ 323322 h 3867894"/>
              <a:gd name="connsiteX996" fmla="*/ 7972528 w 9143998"/>
              <a:gd name="connsiteY996" fmla="*/ 326316 h 3867894"/>
              <a:gd name="connsiteX997" fmla="*/ 7992429 w 9143998"/>
              <a:gd name="connsiteY997" fmla="*/ 329310 h 3867894"/>
              <a:gd name="connsiteX998" fmla="*/ 8018965 w 9143998"/>
              <a:gd name="connsiteY998" fmla="*/ 332303 h 3867894"/>
              <a:gd name="connsiteX999" fmla="*/ 8072039 w 9143998"/>
              <a:gd name="connsiteY999" fmla="*/ 341285 h 3867894"/>
              <a:gd name="connsiteX1000" fmla="*/ 8231258 w 9143998"/>
              <a:gd name="connsiteY1000" fmla="*/ 365235 h 3867894"/>
              <a:gd name="connsiteX1001" fmla="*/ 8257794 w 9143998"/>
              <a:gd name="connsiteY1001" fmla="*/ 383197 h 3867894"/>
              <a:gd name="connsiteX1002" fmla="*/ 8231258 w 9143998"/>
              <a:gd name="connsiteY1002" fmla="*/ 401159 h 3867894"/>
              <a:gd name="connsiteX1003" fmla="*/ 8231258 w 9143998"/>
              <a:gd name="connsiteY1003" fmla="*/ 413134 h 3867894"/>
              <a:gd name="connsiteX1004" fmla="*/ 8204720 w 9143998"/>
              <a:gd name="connsiteY1004" fmla="*/ 431097 h 3867894"/>
              <a:gd name="connsiteX1005" fmla="*/ 8198086 w 9143998"/>
              <a:gd name="connsiteY1005" fmla="*/ 437084 h 3867894"/>
              <a:gd name="connsiteX1006" fmla="*/ 8191453 w 9143998"/>
              <a:gd name="connsiteY1006" fmla="*/ 443071 h 3867894"/>
              <a:gd name="connsiteX1007" fmla="*/ 8164916 w 9143998"/>
              <a:gd name="connsiteY1007" fmla="*/ 449059 h 3867894"/>
              <a:gd name="connsiteX1008" fmla="*/ 8164916 w 9143998"/>
              <a:gd name="connsiteY1008" fmla="*/ 467022 h 3867894"/>
              <a:gd name="connsiteX1009" fmla="*/ 8151649 w 9143998"/>
              <a:gd name="connsiteY1009" fmla="*/ 473009 h 3867894"/>
              <a:gd name="connsiteX1010" fmla="*/ 8164916 w 9143998"/>
              <a:gd name="connsiteY1010" fmla="*/ 484983 h 3867894"/>
              <a:gd name="connsiteX1011" fmla="*/ 8191453 w 9143998"/>
              <a:gd name="connsiteY1011" fmla="*/ 499953 h 3867894"/>
              <a:gd name="connsiteX1012" fmla="*/ 8184818 w 9143998"/>
              <a:gd name="connsiteY1012" fmla="*/ 514921 h 3867894"/>
              <a:gd name="connsiteX1013" fmla="*/ 8178184 w 9143998"/>
              <a:gd name="connsiteY1013" fmla="*/ 526896 h 3867894"/>
              <a:gd name="connsiteX1014" fmla="*/ 8164916 w 9143998"/>
              <a:gd name="connsiteY1014" fmla="*/ 538871 h 3867894"/>
              <a:gd name="connsiteX1015" fmla="*/ 8151649 w 9143998"/>
              <a:gd name="connsiteY1015" fmla="*/ 550846 h 3867894"/>
              <a:gd name="connsiteX1016" fmla="*/ 8111843 w 9143998"/>
              <a:gd name="connsiteY1016" fmla="*/ 562821 h 3867894"/>
              <a:gd name="connsiteX1017" fmla="*/ 8105210 w 9143998"/>
              <a:gd name="connsiteY1017" fmla="*/ 571802 h 3867894"/>
              <a:gd name="connsiteX1018" fmla="*/ 8125112 w 9143998"/>
              <a:gd name="connsiteY1018" fmla="*/ 580782 h 3867894"/>
              <a:gd name="connsiteX1019" fmla="*/ 8125112 w 9143998"/>
              <a:gd name="connsiteY1019" fmla="*/ 586770 h 3867894"/>
              <a:gd name="connsiteX1020" fmla="*/ 8085306 w 9143998"/>
              <a:gd name="connsiteY1020" fmla="*/ 592758 h 3867894"/>
              <a:gd name="connsiteX1021" fmla="*/ 8065403 w 9143998"/>
              <a:gd name="connsiteY1021" fmla="*/ 601739 h 3867894"/>
              <a:gd name="connsiteX1022" fmla="*/ 8085306 w 9143998"/>
              <a:gd name="connsiteY1022" fmla="*/ 610720 h 3867894"/>
              <a:gd name="connsiteX1023" fmla="*/ 8105210 w 9143998"/>
              <a:gd name="connsiteY1023" fmla="*/ 613714 h 3867894"/>
              <a:gd name="connsiteX1024" fmla="*/ 8111843 w 9143998"/>
              <a:gd name="connsiteY1024" fmla="*/ 616708 h 3867894"/>
              <a:gd name="connsiteX1025" fmla="*/ 8125112 w 9143998"/>
              <a:gd name="connsiteY1025" fmla="*/ 622695 h 3867894"/>
              <a:gd name="connsiteX1026" fmla="*/ 8125112 w 9143998"/>
              <a:gd name="connsiteY1026" fmla="*/ 628682 h 3867894"/>
              <a:gd name="connsiteX1027" fmla="*/ 8164916 w 9143998"/>
              <a:gd name="connsiteY1027" fmla="*/ 640658 h 3867894"/>
              <a:gd name="connsiteX1028" fmla="*/ 8310866 w 9143998"/>
              <a:gd name="connsiteY1028" fmla="*/ 664608 h 3867894"/>
              <a:gd name="connsiteX1029" fmla="*/ 8390476 w 9143998"/>
              <a:gd name="connsiteY1029" fmla="*/ 688557 h 3867894"/>
              <a:gd name="connsiteX1030" fmla="*/ 8363940 w 9143998"/>
              <a:gd name="connsiteY1030" fmla="*/ 706519 h 3867894"/>
              <a:gd name="connsiteX1031" fmla="*/ 8344037 w 9143998"/>
              <a:gd name="connsiteY1031" fmla="*/ 709513 h 3867894"/>
              <a:gd name="connsiteX1032" fmla="*/ 8357305 w 9143998"/>
              <a:gd name="connsiteY1032" fmla="*/ 718494 h 3867894"/>
              <a:gd name="connsiteX1033" fmla="*/ 8363940 w 9143998"/>
              <a:gd name="connsiteY1033" fmla="*/ 730469 h 3867894"/>
              <a:gd name="connsiteX1034" fmla="*/ 8337403 w 9143998"/>
              <a:gd name="connsiteY1034" fmla="*/ 736456 h 3867894"/>
              <a:gd name="connsiteX1035" fmla="*/ 8324135 w 9143998"/>
              <a:gd name="connsiteY1035" fmla="*/ 742445 h 3867894"/>
              <a:gd name="connsiteX1036" fmla="*/ 8324135 w 9143998"/>
              <a:gd name="connsiteY1036" fmla="*/ 745439 h 3867894"/>
              <a:gd name="connsiteX1037" fmla="*/ 8317501 w 9143998"/>
              <a:gd name="connsiteY1037" fmla="*/ 751426 h 3867894"/>
              <a:gd name="connsiteX1038" fmla="*/ 8297599 w 9143998"/>
              <a:gd name="connsiteY1038" fmla="*/ 754419 h 3867894"/>
              <a:gd name="connsiteX1039" fmla="*/ 8324135 w 9143998"/>
              <a:gd name="connsiteY1039" fmla="*/ 772381 h 3867894"/>
              <a:gd name="connsiteX1040" fmla="*/ 8403744 w 9143998"/>
              <a:gd name="connsiteY1040" fmla="*/ 796331 h 3867894"/>
              <a:gd name="connsiteX1041" fmla="*/ 8443548 w 9143998"/>
              <a:gd name="connsiteY1041" fmla="*/ 814293 h 3867894"/>
              <a:gd name="connsiteX1042" fmla="*/ 8456817 w 9143998"/>
              <a:gd name="connsiteY1042" fmla="*/ 820281 h 3867894"/>
              <a:gd name="connsiteX1043" fmla="*/ 8443548 w 9143998"/>
              <a:gd name="connsiteY1043" fmla="*/ 838243 h 3867894"/>
              <a:gd name="connsiteX1044" fmla="*/ 8377207 w 9143998"/>
              <a:gd name="connsiteY1044" fmla="*/ 862193 h 3867894"/>
              <a:gd name="connsiteX1045" fmla="*/ 8357305 w 9143998"/>
              <a:gd name="connsiteY1045" fmla="*/ 871174 h 3867894"/>
              <a:gd name="connsiteX1046" fmla="*/ 8350670 w 9143998"/>
              <a:gd name="connsiteY1046" fmla="*/ 874167 h 3867894"/>
              <a:gd name="connsiteX1047" fmla="*/ 8403744 w 9143998"/>
              <a:gd name="connsiteY1047" fmla="*/ 874167 h 3867894"/>
              <a:gd name="connsiteX1048" fmla="*/ 8403744 w 9143998"/>
              <a:gd name="connsiteY1048" fmla="*/ 865186 h 3867894"/>
              <a:gd name="connsiteX1049" fmla="*/ 8403744 w 9143998"/>
              <a:gd name="connsiteY1049" fmla="*/ 862193 h 3867894"/>
              <a:gd name="connsiteX1050" fmla="*/ 8417011 w 9143998"/>
              <a:gd name="connsiteY1050" fmla="*/ 862193 h 3867894"/>
              <a:gd name="connsiteX1051" fmla="*/ 8423645 w 9143998"/>
              <a:gd name="connsiteY1051" fmla="*/ 868180 h 3867894"/>
              <a:gd name="connsiteX1052" fmla="*/ 8430280 w 9143998"/>
              <a:gd name="connsiteY1052" fmla="*/ 874167 h 3867894"/>
              <a:gd name="connsiteX1053" fmla="*/ 8443548 w 9143998"/>
              <a:gd name="connsiteY1053" fmla="*/ 880156 h 3867894"/>
              <a:gd name="connsiteX1054" fmla="*/ 8456817 w 9143998"/>
              <a:gd name="connsiteY1054" fmla="*/ 892131 h 3867894"/>
              <a:gd name="connsiteX1055" fmla="*/ 8483352 w 9143998"/>
              <a:gd name="connsiteY1055" fmla="*/ 892131 h 3867894"/>
              <a:gd name="connsiteX1056" fmla="*/ 8483352 w 9143998"/>
              <a:gd name="connsiteY1056" fmla="*/ 946017 h 3867894"/>
              <a:gd name="connsiteX1057" fmla="*/ 8483352 w 9143998"/>
              <a:gd name="connsiteY1057" fmla="*/ 1053792 h 3867894"/>
              <a:gd name="connsiteX1058" fmla="*/ 8489987 w 9143998"/>
              <a:gd name="connsiteY1058" fmla="*/ 1110672 h 3867894"/>
              <a:gd name="connsiteX1059" fmla="*/ 8509888 w 9143998"/>
              <a:gd name="connsiteY1059" fmla="*/ 1167553 h 3867894"/>
              <a:gd name="connsiteX1060" fmla="*/ 8523158 w 9143998"/>
              <a:gd name="connsiteY1060" fmla="*/ 1173541 h 3867894"/>
              <a:gd name="connsiteX1061" fmla="*/ 8523158 w 9143998"/>
              <a:gd name="connsiteY1061" fmla="*/ 1167553 h 3867894"/>
              <a:gd name="connsiteX1062" fmla="*/ 8536426 w 9143998"/>
              <a:gd name="connsiteY1062" fmla="*/ 1167553 h 3867894"/>
              <a:gd name="connsiteX1063" fmla="*/ 8549693 w 9143998"/>
              <a:gd name="connsiteY1063" fmla="*/ 1167553 h 3867894"/>
              <a:gd name="connsiteX1064" fmla="*/ 8549693 w 9143998"/>
              <a:gd name="connsiteY1064" fmla="*/ 1173541 h 3867894"/>
              <a:gd name="connsiteX1065" fmla="*/ 8569597 w 9143998"/>
              <a:gd name="connsiteY1065" fmla="*/ 1185516 h 3867894"/>
              <a:gd name="connsiteX1066" fmla="*/ 8562962 w 9143998"/>
              <a:gd name="connsiteY1066" fmla="*/ 1197490 h 3867894"/>
              <a:gd name="connsiteX1067" fmla="*/ 8576231 w 9143998"/>
              <a:gd name="connsiteY1067" fmla="*/ 1197490 h 3867894"/>
              <a:gd name="connsiteX1068" fmla="*/ 8576231 w 9143998"/>
              <a:gd name="connsiteY1068" fmla="*/ 1203478 h 3867894"/>
              <a:gd name="connsiteX1069" fmla="*/ 8589500 w 9143998"/>
              <a:gd name="connsiteY1069" fmla="*/ 1209465 h 3867894"/>
              <a:gd name="connsiteX1070" fmla="*/ 8589500 w 9143998"/>
              <a:gd name="connsiteY1070" fmla="*/ 1203478 h 3867894"/>
              <a:gd name="connsiteX1071" fmla="*/ 8596133 w 9143998"/>
              <a:gd name="connsiteY1071" fmla="*/ 1197490 h 3867894"/>
              <a:gd name="connsiteX1072" fmla="*/ 8602767 w 9143998"/>
              <a:gd name="connsiteY1072" fmla="*/ 1221440 h 3867894"/>
              <a:gd name="connsiteX1073" fmla="*/ 8609402 w 9143998"/>
              <a:gd name="connsiteY1073" fmla="*/ 1245390 h 3867894"/>
              <a:gd name="connsiteX1074" fmla="*/ 8616034 w 9143998"/>
              <a:gd name="connsiteY1074" fmla="*/ 1254371 h 3867894"/>
              <a:gd name="connsiteX1075" fmla="*/ 8616034 w 9143998"/>
              <a:gd name="connsiteY1075" fmla="*/ 1263353 h 3867894"/>
              <a:gd name="connsiteX1076" fmla="*/ 8616034 w 9143998"/>
              <a:gd name="connsiteY1076" fmla="*/ 1344183 h 3867894"/>
              <a:gd name="connsiteX1077" fmla="*/ 8616034 w 9143998"/>
              <a:gd name="connsiteY1077" fmla="*/ 1436989 h 3867894"/>
              <a:gd name="connsiteX1078" fmla="*/ 8748718 w 9143998"/>
              <a:gd name="connsiteY1078" fmla="*/ 1562725 h 3867894"/>
              <a:gd name="connsiteX1079" fmla="*/ 8748718 w 9143998"/>
              <a:gd name="connsiteY1079" fmla="*/ 1568713 h 3867894"/>
              <a:gd name="connsiteX1080" fmla="*/ 8708914 w 9143998"/>
              <a:gd name="connsiteY1080" fmla="*/ 1562725 h 3867894"/>
              <a:gd name="connsiteX1081" fmla="*/ 8642573 w 9143998"/>
              <a:gd name="connsiteY1081" fmla="*/ 1556738 h 3867894"/>
              <a:gd name="connsiteX1082" fmla="*/ 8609402 w 9143998"/>
              <a:gd name="connsiteY1082" fmla="*/ 1556738 h 3867894"/>
              <a:gd name="connsiteX1083" fmla="*/ 8616034 w 9143998"/>
              <a:gd name="connsiteY1083" fmla="*/ 1562725 h 3867894"/>
              <a:gd name="connsiteX1084" fmla="*/ 8616034 w 9143998"/>
              <a:gd name="connsiteY1084" fmla="*/ 1580687 h 3867894"/>
              <a:gd name="connsiteX1085" fmla="*/ 8616034 w 9143998"/>
              <a:gd name="connsiteY1085" fmla="*/ 1592662 h 3867894"/>
              <a:gd name="connsiteX1086" fmla="*/ 8589500 w 9143998"/>
              <a:gd name="connsiteY1086" fmla="*/ 1592662 h 3867894"/>
              <a:gd name="connsiteX1087" fmla="*/ 8549693 w 9143998"/>
              <a:gd name="connsiteY1087" fmla="*/ 1598650 h 3867894"/>
              <a:gd name="connsiteX1088" fmla="*/ 8509888 w 9143998"/>
              <a:gd name="connsiteY1088" fmla="*/ 1610625 h 3867894"/>
              <a:gd name="connsiteX1089" fmla="*/ 8496621 w 9143998"/>
              <a:gd name="connsiteY1089" fmla="*/ 1610625 h 3867894"/>
              <a:gd name="connsiteX1090" fmla="*/ 8496621 w 9143998"/>
              <a:gd name="connsiteY1090" fmla="*/ 1628588 h 3867894"/>
              <a:gd name="connsiteX1091" fmla="*/ 8523158 w 9143998"/>
              <a:gd name="connsiteY1091" fmla="*/ 1655531 h 3867894"/>
              <a:gd name="connsiteX1092" fmla="*/ 8576231 w 9143998"/>
              <a:gd name="connsiteY1092" fmla="*/ 1676487 h 3867894"/>
              <a:gd name="connsiteX1093" fmla="*/ 8589500 w 9143998"/>
              <a:gd name="connsiteY1093" fmla="*/ 1682474 h 3867894"/>
              <a:gd name="connsiteX1094" fmla="*/ 8549693 w 9143998"/>
              <a:gd name="connsiteY1094" fmla="*/ 1676487 h 3867894"/>
              <a:gd name="connsiteX1095" fmla="*/ 8516524 w 9143998"/>
              <a:gd name="connsiteY1095" fmla="*/ 1673493 h 3867894"/>
              <a:gd name="connsiteX1096" fmla="*/ 8483352 w 9143998"/>
              <a:gd name="connsiteY1096" fmla="*/ 1670499 h 3867894"/>
              <a:gd name="connsiteX1097" fmla="*/ 8450183 w 9143998"/>
              <a:gd name="connsiteY1097" fmla="*/ 1673493 h 3867894"/>
              <a:gd name="connsiteX1098" fmla="*/ 8456817 w 9143998"/>
              <a:gd name="connsiteY1098" fmla="*/ 1682474 h 3867894"/>
              <a:gd name="connsiteX1099" fmla="*/ 8463452 w 9143998"/>
              <a:gd name="connsiteY1099" fmla="*/ 1694449 h 3867894"/>
              <a:gd name="connsiteX1100" fmla="*/ 8456817 w 9143998"/>
              <a:gd name="connsiteY1100" fmla="*/ 1706424 h 3867894"/>
              <a:gd name="connsiteX1101" fmla="*/ 8423645 w 9143998"/>
              <a:gd name="connsiteY1101" fmla="*/ 1709418 h 3867894"/>
              <a:gd name="connsiteX1102" fmla="*/ 8390476 w 9143998"/>
              <a:gd name="connsiteY1102" fmla="*/ 1712411 h 3867894"/>
              <a:gd name="connsiteX1103" fmla="*/ 8377207 w 9143998"/>
              <a:gd name="connsiteY1103" fmla="*/ 1718399 h 3867894"/>
              <a:gd name="connsiteX1104" fmla="*/ 8363940 w 9143998"/>
              <a:gd name="connsiteY1104" fmla="*/ 1724386 h 3867894"/>
              <a:gd name="connsiteX1105" fmla="*/ 8324135 w 9143998"/>
              <a:gd name="connsiteY1105" fmla="*/ 1724386 h 3867894"/>
              <a:gd name="connsiteX1106" fmla="*/ 8324135 w 9143998"/>
              <a:gd name="connsiteY1106" fmla="*/ 1736361 h 3867894"/>
              <a:gd name="connsiteX1107" fmla="*/ 8330770 w 9143998"/>
              <a:gd name="connsiteY1107" fmla="*/ 1748336 h 3867894"/>
              <a:gd name="connsiteX1108" fmla="*/ 8310866 w 9143998"/>
              <a:gd name="connsiteY1108" fmla="*/ 1754324 h 3867894"/>
              <a:gd name="connsiteX1109" fmla="*/ 8297599 w 9143998"/>
              <a:gd name="connsiteY1109" fmla="*/ 1742348 h 3867894"/>
              <a:gd name="connsiteX1110" fmla="*/ 8297599 w 9143998"/>
              <a:gd name="connsiteY1110" fmla="*/ 1730373 h 3867894"/>
              <a:gd name="connsiteX1111" fmla="*/ 8244525 w 9143998"/>
              <a:gd name="connsiteY1111" fmla="*/ 1736361 h 3867894"/>
              <a:gd name="connsiteX1112" fmla="*/ 8178184 w 9143998"/>
              <a:gd name="connsiteY1112" fmla="*/ 1748336 h 3867894"/>
              <a:gd name="connsiteX1113" fmla="*/ 8138380 w 9143998"/>
              <a:gd name="connsiteY1113" fmla="*/ 1754324 h 3867894"/>
              <a:gd name="connsiteX1114" fmla="*/ 8085306 w 9143998"/>
              <a:gd name="connsiteY1114" fmla="*/ 1772285 h 3867894"/>
              <a:gd name="connsiteX1115" fmla="*/ 8058772 w 9143998"/>
              <a:gd name="connsiteY1115" fmla="*/ 1778274 h 3867894"/>
              <a:gd name="connsiteX1116" fmla="*/ 7985796 w 9143998"/>
              <a:gd name="connsiteY1116" fmla="*/ 1781266 h 3867894"/>
              <a:gd name="connsiteX1117" fmla="*/ 7979160 w 9143998"/>
              <a:gd name="connsiteY1117" fmla="*/ 1790249 h 3867894"/>
              <a:gd name="connsiteX1118" fmla="*/ 7992429 w 9143998"/>
              <a:gd name="connsiteY1118" fmla="*/ 1832160 h 3867894"/>
              <a:gd name="connsiteX1119" fmla="*/ 8005698 w 9143998"/>
              <a:gd name="connsiteY1119" fmla="*/ 1844135 h 3867894"/>
              <a:gd name="connsiteX1120" fmla="*/ 8058772 w 9143998"/>
              <a:gd name="connsiteY1120" fmla="*/ 1862097 h 3867894"/>
              <a:gd name="connsiteX1121" fmla="*/ 8078673 w 9143998"/>
              <a:gd name="connsiteY1121" fmla="*/ 1865091 h 3867894"/>
              <a:gd name="connsiteX1122" fmla="*/ 8085306 w 9143998"/>
              <a:gd name="connsiteY1122" fmla="*/ 1868085 h 3867894"/>
              <a:gd name="connsiteX1123" fmla="*/ 8058772 w 9143998"/>
              <a:gd name="connsiteY1123" fmla="*/ 1868085 h 3867894"/>
              <a:gd name="connsiteX1124" fmla="*/ 8005698 w 9143998"/>
              <a:gd name="connsiteY1124" fmla="*/ 1862097 h 3867894"/>
              <a:gd name="connsiteX1125" fmla="*/ 7965893 w 9143998"/>
              <a:gd name="connsiteY1125" fmla="*/ 1862097 h 3867894"/>
              <a:gd name="connsiteX1126" fmla="*/ 7952624 w 9143998"/>
              <a:gd name="connsiteY1126" fmla="*/ 1880061 h 3867894"/>
              <a:gd name="connsiteX1127" fmla="*/ 7939357 w 9143998"/>
              <a:gd name="connsiteY1127" fmla="*/ 1898023 h 3867894"/>
              <a:gd name="connsiteX1128" fmla="*/ 7912820 w 9143998"/>
              <a:gd name="connsiteY1128" fmla="*/ 1898023 h 3867894"/>
              <a:gd name="connsiteX1129" fmla="*/ 7892917 w 9143998"/>
              <a:gd name="connsiteY1129" fmla="*/ 1898023 h 3867894"/>
              <a:gd name="connsiteX1130" fmla="*/ 7873015 w 9143998"/>
              <a:gd name="connsiteY1130" fmla="*/ 1904010 h 3867894"/>
              <a:gd name="connsiteX1131" fmla="*/ 7846479 w 9143998"/>
              <a:gd name="connsiteY1131" fmla="*/ 1909998 h 3867894"/>
              <a:gd name="connsiteX1132" fmla="*/ 7813309 w 9143998"/>
              <a:gd name="connsiteY1132" fmla="*/ 1912991 h 3867894"/>
              <a:gd name="connsiteX1133" fmla="*/ 7819942 w 9143998"/>
              <a:gd name="connsiteY1133" fmla="*/ 1924965 h 3867894"/>
              <a:gd name="connsiteX1134" fmla="*/ 7819942 w 9143998"/>
              <a:gd name="connsiteY1134" fmla="*/ 1933947 h 3867894"/>
              <a:gd name="connsiteX1135" fmla="*/ 7846479 w 9143998"/>
              <a:gd name="connsiteY1135" fmla="*/ 1951910 h 3867894"/>
              <a:gd name="connsiteX1136" fmla="*/ 7859748 w 9143998"/>
              <a:gd name="connsiteY1136" fmla="*/ 1963884 h 3867894"/>
              <a:gd name="connsiteX1137" fmla="*/ 7846479 w 9143998"/>
              <a:gd name="connsiteY1137" fmla="*/ 1960891 h 3867894"/>
              <a:gd name="connsiteX1138" fmla="*/ 7833212 w 9143998"/>
              <a:gd name="connsiteY1138" fmla="*/ 1957897 h 3867894"/>
              <a:gd name="connsiteX1139" fmla="*/ 7740333 w 9143998"/>
              <a:gd name="connsiteY1139" fmla="*/ 1957897 h 3867894"/>
              <a:gd name="connsiteX1140" fmla="*/ 7740333 w 9143998"/>
              <a:gd name="connsiteY1140" fmla="*/ 1960891 h 3867894"/>
              <a:gd name="connsiteX1141" fmla="*/ 7740333 w 9143998"/>
              <a:gd name="connsiteY1141" fmla="*/ 1969872 h 3867894"/>
              <a:gd name="connsiteX1142" fmla="*/ 7713797 w 9143998"/>
              <a:gd name="connsiteY1142" fmla="*/ 1993821 h 3867894"/>
              <a:gd name="connsiteX1143" fmla="*/ 7687260 w 9143998"/>
              <a:gd name="connsiteY1143" fmla="*/ 1993821 h 3867894"/>
              <a:gd name="connsiteX1144" fmla="*/ 7700529 w 9143998"/>
              <a:gd name="connsiteY1144" fmla="*/ 2011784 h 3867894"/>
              <a:gd name="connsiteX1145" fmla="*/ 7727066 w 9143998"/>
              <a:gd name="connsiteY1145" fmla="*/ 2017772 h 3867894"/>
              <a:gd name="connsiteX1146" fmla="*/ 7740333 w 9143998"/>
              <a:gd name="connsiteY1146" fmla="*/ 2029747 h 3867894"/>
              <a:gd name="connsiteX1147" fmla="*/ 7806674 w 9143998"/>
              <a:gd name="connsiteY1147" fmla="*/ 2035734 h 3867894"/>
              <a:gd name="connsiteX1148" fmla="*/ 7806674 w 9143998"/>
              <a:gd name="connsiteY1148" fmla="*/ 2041722 h 3867894"/>
              <a:gd name="connsiteX1149" fmla="*/ 7793407 w 9143998"/>
              <a:gd name="connsiteY1149" fmla="*/ 2041722 h 3867894"/>
              <a:gd name="connsiteX1150" fmla="*/ 7780138 w 9143998"/>
              <a:gd name="connsiteY1150" fmla="*/ 2047709 h 3867894"/>
              <a:gd name="connsiteX1151" fmla="*/ 7780138 w 9143998"/>
              <a:gd name="connsiteY1151" fmla="*/ 2041722 h 3867894"/>
              <a:gd name="connsiteX1152" fmla="*/ 7766870 w 9143998"/>
              <a:gd name="connsiteY1152" fmla="*/ 2041722 h 3867894"/>
              <a:gd name="connsiteX1153" fmla="*/ 7760236 w 9143998"/>
              <a:gd name="connsiteY1153" fmla="*/ 2041722 h 3867894"/>
              <a:gd name="connsiteX1154" fmla="*/ 7740333 w 9143998"/>
              <a:gd name="connsiteY1154" fmla="*/ 2047709 h 3867894"/>
              <a:gd name="connsiteX1155" fmla="*/ 7727066 w 9143998"/>
              <a:gd name="connsiteY1155" fmla="*/ 2059684 h 3867894"/>
              <a:gd name="connsiteX1156" fmla="*/ 7713797 w 9143998"/>
              <a:gd name="connsiteY1156" fmla="*/ 2065671 h 3867894"/>
              <a:gd name="connsiteX1157" fmla="*/ 7700529 w 9143998"/>
              <a:gd name="connsiteY1157" fmla="*/ 2059684 h 3867894"/>
              <a:gd name="connsiteX1158" fmla="*/ 7713797 w 9143998"/>
              <a:gd name="connsiteY1158" fmla="*/ 2071659 h 3867894"/>
              <a:gd name="connsiteX1159" fmla="*/ 7740333 w 9143998"/>
              <a:gd name="connsiteY1159" fmla="*/ 2077646 h 3867894"/>
              <a:gd name="connsiteX1160" fmla="*/ 7753600 w 9143998"/>
              <a:gd name="connsiteY1160" fmla="*/ 2083633 h 3867894"/>
              <a:gd name="connsiteX1161" fmla="*/ 7740333 w 9143998"/>
              <a:gd name="connsiteY1161" fmla="*/ 2095608 h 3867894"/>
              <a:gd name="connsiteX1162" fmla="*/ 7780138 w 9143998"/>
              <a:gd name="connsiteY1162" fmla="*/ 2089621 h 3867894"/>
              <a:gd name="connsiteX1163" fmla="*/ 7793407 w 9143998"/>
              <a:gd name="connsiteY1163" fmla="*/ 2083633 h 3867894"/>
              <a:gd name="connsiteX1164" fmla="*/ 7780138 w 9143998"/>
              <a:gd name="connsiteY1164" fmla="*/ 2095608 h 3867894"/>
              <a:gd name="connsiteX1165" fmla="*/ 7819942 w 9143998"/>
              <a:gd name="connsiteY1165" fmla="*/ 2095608 h 3867894"/>
              <a:gd name="connsiteX1166" fmla="*/ 7833212 w 9143998"/>
              <a:gd name="connsiteY1166" fmla="*/ 2095608 h 3867894"/>
              <a:gd name="connsiteX1167" fmla="*/ 7859748 w 9143998"/>
              <a:gd name="connsiteY1167" fmla="*/ 2095608 h 3867894"/>
              <a:gd name="connsiteX1168" fmla="*/ 7873015 w 9143998"/>
              <a:gd name="connsiteY1168" fmla="*/ 2095608 h 3867894"/>
              <a:gd name="connsiteX1169" fmla="*/ 7886283 w 9143998"/>
              <a:gd name="connsiteY1169" fmla="*/ 2095608 h 3867894"/>
              <a:gd name="connsiteX1170" fmla="*/ 7912820 w 9143998"/>
              <a:gd name="connsiteY1170" fmla="*/ 2089621 h 3867894"/>
              <a:gd name="connsiteX1171" fmla="*/ 7906186 w 9143998"/>
              <a:gd name="connsiteY1171" fmla="*/ 2095608 h 3867894"/>
              <a:gd name="connsiteX1172" fmla="*/ 7899553 w 9143998"/>
              <a:gd name="connsiteY1172" fmla="*/ 2101596 h 3867894"/>
              <a:gd name="connsiteX1173" fmla="*/ 7912820 w 9143998"/>
              <a:gd name="connsiteY1173" fmla="*/ 2101596 h 3867894"/>
              <a:gd name="connsiteX1174" fmla="*/ 7926089 w 9143998"/>
              <a:gd name="connsiteY1174" fmla="*/ 2095608 h 3867894"/>
              <a:gd name="connsiteX1175" fmla="*/ 7939357 w 9143998"/>
              <a:gd name="connsiteY1175" fmla="*/ 2095608 h 3867894"/>
              <a:gd name="connsiteX1176" fmla="*/ 7939357 w 9143998"/>
              <a:gd name="connsiteY1176" fmla="*/ 2089621 h 3867894"/>
              <a:gd name="connsiteX1177" fmla="*/ 7939357 w 9143998"/>
              <a:gd name="connsiteY1177" fmla="*/ 2077646 h 3867894"/>
              <a:gd name="connsiteX1178" fmla="*/ 7952624 w 9143998"/>
              <a:gd name="connsiteY1178" fmla="*/ 2080640 h 3867894"/>
              <a:gd name="connsiteX1179" fmla="*/ 7952624 w 9143998"/>
              <a:gd name="connsiteY1179" fmla="*/ 2089621 h 3867894"/>
              <a:gd name="connsiteX1180" fmla="*/ 7945991 w 9143998"/>
              <a:gd name="connsiteY1180" fmla="*/ 2098602 h 3867894"/>
              <a:gd name="connsiteX1181" fmla="*/ 7939357 w 9143998"/>
              <a:gd name="connsiteY1181" fmla="*/ 2101596 h 3867894"/>
              <a:gd name="connsiteX1182" fmla="*/ 7952624 w 9143998"/>
              <a:gd name="connsiteY1182" fmla="*/ 2101596 h 3867894"/>
              <a:gd name="connsiteX1183" fmla="*/ 7965893 w 9143998"/>
              <a:gd name="connsiteY1183" fmla="*/ 2101596 h 3867894"/>
              <a:gd name="connsiteX1184" fmla="*/ 7979160 w 9143998"/>
              <a:gd name="connsiteY1184" fmla="*/ 2101596 h 3867894"/>
              <a:gd name="connsiteX1185" fmla="*/ 8005698 w 9143998"/>
              <a:gd name="connsiteY1185" fmla="*/ 2095608 h 3867894"/>
              <a:gd name="connsiteX1186" fmla="*/ 8018965 w 9143998"/>
              <a:gd name="connsiteY1186" fmla="*/ 2089621 h 3867894"/>
              <a:gd name="connsiteX1187" fmla="*/ 8045501 w 9143998"/>
              <a:gd name="connsiteY1187" fmla="*/ 2089621 h 3867894"/>
              <a:gd name="connsiteX1188" fmla="*/ 8058772 w 9143998"/>
              <a:gd name="connsiteY1188" fmla="*/ 2089621 h 3867894"/>
              <a:gd name="connsiteX1189" fmla="*/ 8058772 w 9143998"/>
              <a:gd name="connsiteY1189" fmla="*/ 2083633 h 3867894"/>
              <a:gd name="connsiteX1190" fmla="*/ 8072039 w 9143998"/>
              <a:gd name="connsiteY1190" fmla="*/ 2083633 h 3867894"/>
              <a:gd name="connsiteX1191" fmla="*/ 8085306 w 9143998"/>
              <a:gd name="connsiteY1191" fmla="*/ 2077646 h 3867894"/>
              <a:gd name="connsiteX1192" fmla="*/ 8111843 w 9143998"/>
              <a:gd name="connsiteY1192" fmla="*/ 2083633 h 3867894"/>
              <a:gd name="connsiteX1193" fmla="*/ 8178184 w 9143998"/>
              <a:gd name="connsiteY1193" fmla="*/ 2083633 h 3867894"/>
              <a:gd name="connsiteX1194" fmla="*/ 8178184 w 9143998"/>
              <a:gd name="connsiteY1194" fmla="*/ 2089621 h 3867894"/>
              <a:gd name="connsiteX1195" fmla="*/ 8217989 w 9143998"/>
              <a:gd name="connsiteY1195" fmla="*/ 2083633 h 3867894"/>
              <a:gd name="connsiteX1196" fmla="*/ 8237892 w 9143998"/>
              <a:gd name="connsiteY1196" fmla="*/ 2080640 h 3867894"/>
              <a:gd name="connsiteX1197" fmla="*/ 8251160 w 9143998"/>
              <a:gd name="connsiteY1197" fmla="*/ 2083633 h 3867894"/>
              <a:gd name="connsiteX1198" fmla="*/ 8271061 w 9143998"/>
              <a:gd name="connsiteY1198" fmla="*/ 2083633 h 3867894"/>
              <a:gd name="connsiteX1199" fmla="*/ 8310866 w 9143998"/>
              <a:gd name="connsiteY1199" fmla="*/ 2083633 h 3867894"/>
              <a:gd name="connsiteX1200" fmla="*/ 8377207 w 9143998"/>
              <a:gd name="connsiteY1200" fmla="*/ 2089621 h 3867894"/>
              <a:gd name="connsiteX1201" fmla="*/ 8436915 w 9143998"/>
              <a:gd name="connsiteY1201" fmla="*/ 2089621 h 3867894"/>
              <a:gd name="connsiteX1202" fmla="*/ 8496621 w 9143998"/>
              <a:gd name="connsiteY1202" fmla="*/ 2092615 h 3867894"/>
              <a:gd name="connsiteX1203" fmla="*/ 8536426 w 9143998"/>
              <a:gd name="connsiteY1203" fmla="*/ 2095608 h 3867894"/>
              <a:gd name="connsiteX1204" fmla="*/ 8549693 w 9143998"/>
              <a:gd name="connsiteY1204" fmla="*/ 2101596 h 3867894"/>
              <a:gd name="connsiteX1205" fmla="*/ 8543060 w 9143998"/>
              <a:gd name="connsiteY1205" fmla="*/ 2110577 h 3867894"/>
              <a:gd name="connsiteX1206" fmla="*/ 8549693 w 9143998"/>
              <a:gd name="connsiteY1206" fmla="*/ 2113570 h 3867894"/>
              <a:gd name="connsiteX1207" fmla="*/ 8549693 w 9143998"/>
              <a:gd name="connsiteY1207" fmla="*/ 2107583 h 3867894"/>
              <a:gd name="connsiteX1208" fmla="*/ 8576231 w 9143998"/>
              <a:gd name="connsiteY1208" fmla="*/ 2101596 h 3867894"/>
              <a:gd name="connsiteX1209" fmla="*/ 8589500 w 9143998"/>
              <a:gd name="connsiteY1209" fmla="*/ 2101596 h 3867894"/>
              <a:gd name="connsiteX1210" fmla="*/ 8602767 w 9143998"/>
              <a:gd name="connsiteY1210" fmla="*/ 2101596 h 3867894"/>
              <a:gd name="connsiteX1211" fmla="*/ 8602767 w 9143998"/>
              <a:gd name="connsiteY1211" fmla="*/ 2107583 h 3867894"/>
              <a:gd name="connsiteX1212" fmla="*/ 8596133 w 9143998"/>
              <a:gd name="connsiteY1212" fmla="*/ 2107583 h 3867894"/>
              <a:gd name="connsiteX1213" fmla="*/ 8576231 w 9143998"/>
              <a:gd name="connsiteY1213" fmla="*/ 2107583 h 3867894"/>
              <a:gd name="connsiteX1214" fmla="*/ 8562962 w 9143998"/>
              <a:gd name="connsiteY1214" fmla="*/ 2119558 h 3867894"/>
              <a:gd name="connsiteX1215" fmla="*/ 8549693 w 9143998"/>
              <a:gd name="connsiteY1215" fmla="*/ 2137520 h 3867894"/>
              <a:gd name="connsiteX1216" fmla="*/ 8562962 w 9143998"/>
              <a:gd name="connsiteY1216" fmla="*/ 2140514 h 3867894"/>
              <a:gd name="connsiteX1217" fmla="*/ 8589500 w 9143998"/>
              <a:gd name="connsiteY1217" fmla="*/ 2137520 h 3867894"/>
              <a:gd name="connsiteX1218" fmla="*/ 8562962 w 9143998"/>
              <a:gd name="connsiteY1218" fmla="*/ 2149495 h 3867894"/>
              <a:gd name="connsiteX1219" fmla="*/ 8549693 w 9143998"/>
              <a:gd name="connsiteY1219" fmla="*/ 2149495 h 3867894"/>
              <a:gd name="connsiteX1220" fmla="*/ 8562962 w 9143998"/>
              <a:gd name="connsiteY1220" fmla="*/ 2155482 h 3867894"/>
              <a:gd name="connsiteX1221" fmla="*/ 8576231 w 9143998"/>
              <a:gd name="connsiteY1221" fmla="*/ 2155482 h 3867894"/>
              <a:gd name="connsiteX1222" fmla="*/ 8589500 w 9143998"/>
              <a:gd name="connsiteY1222" fmla="*/ 2155482 h 3867894"/>
              <a:gd name="connsiteX1223" fmla="*/ 8582864 w 9143998"/>
              <a:gd name="connsiteY1223" fmla="*/ 2158476 h 3867894"/>
              <a:gd name="connsiteX1224" fmla="*/ 8589500 w 9143998"/>
              <a:gd name="connsiteY1224" fmla="*/ 2161470 h 3867894"/>
              <a:gd name="connsiteX1225" fmla="*/ 8609402 w 9143998"/>
              <a:gd name="connsiteY1225" fmla="*/ 2167458 h 3867894"/>
              <a:gd name="connsiteX1226" fmla="*/ 8629304 w 9143998"/>
              <a:gd name="connsiteY1226" fmla="*/ 2176439 h 3867894"/>
              <a:gd name="connsiteX1227" fmla="*/ 8642573 w 9143998"/>
              <a:gd name="connsiteY1227" fmla="*/ 2173446 h 3867894"/>
              <a:gd name="connsiteX1228" fmla="*/ 8655840 w 9143998"/>
              <a:gd name="connsiteY1228" fmla="*/ 2167458 h 3867894"/>
              <a:gd name="connsiteX1229" fmla="*/ 8669108 w 9143998"/>
              <a:gd name="connsiteY1229" fmla="*/ 2161470 h 3867894"/>
              <a:gd name="connsiteX1230" fmla="*/ 8682376 w 9143998"/>
              <a:gd name="connsiteY1230" fmla="*/ 2161470 h 3867894"/>
              <a:gd name="connsiteX1231" fmla="*/ 8695645 w 9143998"/>
              <a:gd name="connsiteY1231" fmla="*/ 2161470 h 3867894"/>
              <a:gd name="connsiteX1232" fmla="*/ 8708914 w 9143998"/>
              <a:gd name="connsiteY1232" fmla="*/ 2158476 h 3867894"/>
              <a:gd name="connsiteX1233" fmla="*/ 8722181 w 9143998"/>
              <a:gd name="connsiteY1233" fmla="*/ 2155482 h 3867894"/>
              <a:gd name="connsiteX1234" fmla="*/ 8761986 w 9143998"/>
              <a:gd name="connsiteY1234" fmla="*/ 2161470 h 3867894"/>
              <a:gd name="connsiteX1235" fmla="*/ 8761986 w 9143998"/>
              <a:gd name="connsiteY1235" fmla="*/ 2155482 h 3867894"/>
              <a:gd name="connsiteX1236" fmla="*/ 8775255 w 9143998"/>
              <a:gd name="connsiteY1236" fmla="*/ 2155482 h 3867894"/>
              <a:gd name="connsiteX1237" fmla="*/ 8761986 w 9143998"/>
              <a:gd name="connsiteY1237" fmla="*/ 2149495 h 3867894"/>
              <a:gd name="connsiteX1238" fmla="*/ 8775255 w 9143998"/>
              <a:gd name="connsiteY1238" fmla="*/ 2149495 h 3867894"/>
              <a:gd name="connsiteX1239" fmla="*/ 8788522 w 9143998"/>
              <a:gd name="connsiteY1239" fmla="*/ 2137520 h 3867894"/>
              <a:gd name="connsiteX1240" fmla="*/ 8781888 w 9143998"/>
              <a:gd name="connsiteY1240" fmla="*/ 2128539 h 3867894"/>
              <a:gd name="connsiteX1241" fmla="*/ 8775255 w 9143998"/>
              <a:gd name="connsiteY1241" fmla="*/ 2119558 h 3867894"/>
              <a:gd name="connsiteX1242" fmla="*/ 8748718 w 9143998"/>
              <a:gd name="connsiteY1242" fmla="*/ 2113570 h 3867894"/>
              <a:gd name="connsiteX1243" fmla="*/ 8761986 w 9143998"/>
              <a:gd name="connsiteY1243" fmla="*/ 2113570 h 3867894"/>
              <a:gd name="connsiteX1244" fmla="*/ 8795157 w 9143998"/>
              <a:gd name="connsiteY1244" fmla="*/ 2110577 h 3867894"/>
              <a:gd name="connsiteX1245" fmla="*/ 8815059 w 9143998"/>
              <a:gd name="connsiteY1245" fmla="*/ 2107583 h 3867894"/>
              <a:gd name="connsiteX1246" fmla="*/ 8828327 w 9143998"/>
              <a:gd name="connsiteY1246" fmla="*/ 2113570 h 3867894"/>
              <a:gd name="connsiteX1247" fmla="*/ 8815059 w 9143998"/>
              <a:gd name="connsiteY1247" fmla="*/ 2101596 h 3867894"/>
              <a:gd name="connsiteX1248" fmla="*/ 8801790 w 9143998"/>
              <a:gd name="connsiteY1248" fmla="*/ 2101596 h 3867894"/>
              <a:gd name="connsiteX1249" fmla="*/ 8801790 w 9143998"/>
              <a:gd name="connsiteY1249" fmla="*/ 2089621 h 3867894"/>
              <a:gd name="connsiteX1250" fmla="*/ 8808424 w 9143998"/>
              <a:gd name="connsiteY1250" fmla="*/ 2089621 h 3867894"/>
              <a:gd name="connsiteX1251" fmla="*/ 8828327 w 9143998"/>
              <a:gd name="connsiteY1251" fmla="*/ 2095608 h 3867894"/>
              <a:gd name="connsiteX1252" fmla="*/ 8841596 w 9143998"/>
              <a:gd name="connsiteY1252" fmla="*/ 2095608 h 3867894"/>
              <a:gd name="connsiteX1253" fmla="*/ 8854863 w 9143998"/>
              <a:gd name="connsiteY1253" fmla="*/ 2095608 h 3867894"/>
              <a:gd name="connsiteX1254" fmla="*/ 8868131 w 9143998"/>
              <a:gd name="connsiteY1254" fmla="*/ 2089621 h 3867894"/>
              <a:gd name="connsiteX1255" fmla="*/ 8888034 w 9143998"/>
              <a:gd name="connsiteY1255" fmla="*/ 2086627 h 3867894"/>
              <a:gd name="connsiteX1256" fmla="*/ 8894667 w 9143998"/>
              <a:gd name="connsiteY1256" fmla="*/ 2083633 h 3867894"/>
              <a:gd name="connsiteX1257" fmla="*/ 8907936 w 9143998"/>
              <a:gd name="connsiteY1257" fmla="*/ 2080640 h 3867894"/>
              <a:gd name="connsiteX1258" fmla="*/ 8961008 w 9143998"/>
              <a:gd name="connsiteY1258" fmla="*/ 2083633 h 3867894"/>
              <a:gd name="connsiteX1259" fmla="*/ 8989441 w 9143998"/>
              <a:gd name="connsiteY1259" fmla="*/ 2087910 h 3867894"/>
              <a:gd name="connsiteX1260" fmla="*/ 8990861 w 9143998"/>
              <a:gd name="connsiteY1260" fmla="*/ 2088873 h 3867894"/>
              <a:gd name="connsiteX1261" fmla="*/ 9000815 w 9143998"/>
              <a:gd name="connsiteY1261" fmla="*/ 2089621 h 3867894"/>
              <a:gd name="connsiteX1262" fmla="*/ 9014082 w 9143998"/>
              <a:gd name="connsiteY1262" fmla="*/ 2098602 h 3867894"/>
              <a:gd name="connsiteX1263" fmla="*/ 9020717 w 9143998"/>
              <a:gd name="connsiteY1263" fmla="*/ 2104589 h 3867894"/>
              <a:gd name="connsiteX1264" fmla="*/ 9014082 w 9143998"/>
              <a:gd name="connsiteY1264" fmla="*/ 2107583 h 3867894"/>
              <a:gd name="connsiteX1265" fmla="*/ 9014082 w 9143998"/>
              <a:gd name="connsiteY1265" fmla="*/ 2149495 h 3867894"/>
              <a:gd name="connsiteX1266" fmla="*/ 9014082 w 9143998"/>
              <a:gd name="connsiteY1266" fmla="*/ 2155482 h 3867894"/>
              <a:gd name="connsiteX1267" fmla="*/ 9014082 w 9143998"/>
              <a:gd name="connsiteY1267" fmla="*/ 2161470 h 3867894"/>
              <a:gd name="connsiteX1268" fmla="*/ 9000815 w 9143998"/>
              <a:gd name="connsiteY1268" fmla="*/ 2167458 h 3867894"/>
              <a:gd name="connsiteX1269" fmla="*/ 8987546 w 9143998"/>
              <a:gd name="connsiteY1269" fmla="*/ 2161470 h 3867894"/>
              <a:gd name="connsiteX1270" fmla="*/ 9000815 w 9143998"/>
              <a:gd name="connsiteY1270" fmla="*/ 2161470 h 3867894"/>
              <a:gd name="connsiteX1271" fmla="*/ 8994180 w 9143998"/>
              <a:gd name="connsiteY1271" fmla="*/ 2155482 h 3867894"/>
              <a:gd name="connsiteX1272" fmla="*/ 8961008 w 9143998"/>
              <a:gd name="connsiteY1272" fmla="*/ 2155482 h 3867894"/>
              <a:gd name="connsiteX1273" fmla="*/ 8934472 w 9143998"/>
              <a:gd name="connsiteY1273" fmla="*/ 2158476 h 3867894"/>
              <a:gd name="connsiteX1274" fmla="*/ 8921205 w 9143998"/>
              <a:gd name="connsiteY1274" fmla="*/ 2161470 h 3867894"/>
              <a:gd name="connsiteX1275" fmla="*/ 8907936 w 9143998"/>
              <a:gd name="connsiteY1275" fmla="*/ 2161470 h 3867894"/>
              <a:gd name="connsiteX1276" fmla="*/ 8881400 w 9143998"/>
              <a:gd name="connsiteY1276" fmla="*/ 2167458 h 3867894"/>
              <a:gd name="connsiteX1277" fmla="*/ 8854863 w 9143998"/>
              <a:gd name="connsiteY1277" fmla="*/ 2167458 h 3867894"/>
              <a:gd name="connsiteX1278" fmla="*/ 8828327 w 9143998"/>
              <a:gd name="connsiteY1278" fmla="*/ 2161470 h 3867894"/>
              <a:gd name="connsiteX1279" fmla="*/ 8815059 w 9143998"/>
              <a:gd name="connsiteY1279" fmla="*/ 2173446 h 3867894"/>
              <a:gd name="connsiteX1280" fmla="*/ 8828327 w 9143998"/>
              <a:gd name="connsiteY1280" fmla="*/ 2179433 h 3867894"/>
              <a:gd name="connsiteX1281" fmla="*/ 8841596 w 9143998"/>
              <a:gd name="connsiteY1281" fmla="*/ 2179433 h 3867894"/>
              <a:gd name="connsiteX1282" fmla="*/ 8874765 w 9143998"/>
              <a:gd name="connsiteY1282" fmla="*/ 2176439 h 3867894"/>
              <a:gd name="connsiteX1283" fmla="*/ 8907936 w 9143998"/>
              <a:gd name="connsiteY1283" fmla="*/ 2170452 h 3867894"/>
              <a:gd name="connsiteX1284" fmla="*/ 8914570 w 9143998"/>
              <a:gd name="connsiteY1284" fmla="*/ 2170452 h 3867894"/>
              <a:gd name="connsiteX1285" fmla="*/ 8907936 w 9143998"/>
              <a:gd name="connsiteY1285" fmla="*/ 2179433 h 3867894"/>
              <a:gd name="connsiteX1286" fmla="*/ 8934472 w 9143998"/>
              <a:gd name="connsiteY1286" fmla="*/ 2185420 h 3867894"/>
              <a:gd name="connsiteX1287" fmla="*/ 8974278 w 9143998"/>
              <a:gd name="connsiteY1287" fmla="*/ 2182427 h 3867894"/>
              <a:gd name="connsiteX1288" fmla="*/ 8987546 w 9143998"/>
              <a:gd name="connsiteY1288" fmla="*/ 2173446 h 3867894"/>
              <a:gd name="connsiteX1289" fmla="*/ 9000815 w 9143998"/>
              <a:gd name="connsiteY1289" fmla="*/ 2167458 h 3867894"/>
              <a:gd name="connsiteX1290" fmla="*/ 9000815 w 9143998"/>
              <a:gd name="connsiteY1290" fmla="*/ 2173446 h 3867894"/>
              <a:gd name="connsiteX1291" fmla="*/ 9027350 w 9143998"/>
              <a:gd name="connsiteY1291" fmla="*/ 2179433 h 3867894"/>
              <a:gd name="connsiteX1292" fmla="*/ 9027350 w 9143998"/>
              <a:gd name="connsiteY1292" fmla="*/ 2173446 h 3867894"/>
              <a:gd name="connsiteX1293" fmla="*/ 9047251 w 9143998"/>
              <a:gd name="connsiteY1293" fmla="*/ 2170452 h 3867894"/>
              <a:gd name="connsiteX1294" fmla="*/ 9080423 w 9143998"/>
              <a:gd name="connsiteY1294" fmla="*/ 2167458 h 3867894"/>
              <a:gd name="connsiteX1295" fmla="*/ 9093691 w 9143998"/>
              <a:gd name="connsiteY1295" fmla="*/ 2167458 h 3867894"/>
              <a:gd name="connsiteX1296" fmla="*/ 9106960 w 9143998"/>
              <a:gd name="connsiteY1296" fmla="*/ 2173446 h 3867894"/>
              <a:gd name="connsiteX1297" fmla="*/ 9120227 w 9143998"/>
              <a:gd name="connsiteY1297" fmla="*/ 2173446 h 3867894"/>
              <a:gd name="connsiteX1298" fmla="*/ 9133496 w 9143998"/>
              <a:gd name="connsiteY1298" fmla="*/ 2179433 h 3867894"/>
              <a:gd name="connsiteX1299" fmla="*/ 9133496 w 9143998"/>
              <a:gd name="connsiteY1299" fmla="*/ 2185420 h 3867894"/>
              <a:gd name="connsiteX1300" fmla="*/ 9143998 w 9143998"/>
              <a:gd name="connsiteY1300" fmla="*/ 2175942 h 3867894"/>
              <a:gd name="connsiteX1301" fmla="*/ 9143998 w 9143998"/>
              <a:gd name="connsiteY1301" fmla="*/ 3384158 h 3867894"/>
              <a:gd name="connsiteX1302" fmla="*/ 9133496 w 9143998"/>
              <a:gd name="connsiteY1302" fmla="*/ 3388898 h 3867894"/>
              <a:gd name="connsiteX1303" fmla="*/ 9143998 w 9143998"/>
              <a:gd name="connsiteY1303" fmla="*/ 3388898 h 3867894"/>
              <a:gd name="connsiteX1304" fmla="*/ 9143998 w 9143998"/>
              <a:gd name="connsiteY1304" fmla="*/ 3466891 h 3867894"/>
              <a:gd name="connsiteX1305" fmla="*/ 8934472 w 9143998"/>
              <a:gd name="connsiteY1305" fmla="*/ 3478710 h 3867894"/>
              <a:gd name="connsiteX1306" fmla="*/ 9143998 w 9143998"/>
              <a:gd name="connsiteY1306" fmla="*/ 3482346 h 3867894"/>
              <a:gd name="connsiteX1307" fmla="*/ 9143998 w 9143998"/>
              <a:gd name="connsiteY1307" fmla="*/ 3502660 h 3867894"/>
              <a:gd name="connsiteX1308" fmla="*/ 9080423 w 9143998"/>
              <a:gd name="connsiteY1308" fmla="*/ 3502660 h 3867894"/>
              <a:gd name="connsiteX1309" fmla="*/ 9141789 w 9143998"/>
              <a:gd name="connsiteY1309" fmla="*/ 3507150 h 3867894"/>
              <a:gd name="connsiteX1310" fmla="*/ 9143998 w 9143998"/>
              <a:gd name="connsiteY1310" fmla="*/ 3507192 h 3867894"/>
              <a:gd name="connsiteX1311" fmla="*/ 9143998 w 9143998"/>
              <a:gd name="connsiteY1311" fmla="*/ 3790057 h 3867894"/>
              <a:gd name="connsiteX1312" fmla="*/ 9053887 w 9143998"/>
              <a:gd name="connsiteY1312" fmla="*/ 3790057 h 3867894"/>
              <a:gd name="connsiteX1313" fmla="*/ 9040619 w 9143998"/>
              <a:gd name="connsiteY1313" fmla="*/ 3790057 h 3867894"/>
              <a:gd name="connsiteX1314" fmla="*/ 8589500 w 9143998"/>
              <a:gd name="connsiteY1314" fmla="*/ 3802032 h 3867894"/>
              <a:gd name="connsiteX1315" fmla="*/ 8549693 w 9143998"/>
              <a:gd name="connsiteY1315" fmla="*/ 3802032 h 3867894"/>
              <a:gd name="connsiteX1316" fmla="*/ 8377207 w 9143998"/>
              <a:gd name="connsiteY1316" fmla="*/ 3814007 h 3867894"/>
              <a:gd name="connsiteX1317" fmla="*/ 8138380 w 9143998"/>
              <a:gd name="connsiteY1317" fmla="*/ 3819994 h 3867894"/>
              <a:gd name="connsiteX1318" fmla="*/ 7965893 w 9143998"/>
              <a:gd name="connsiteY1318" fmla="*/ 3819994 h 3867894"/>
              <a:gd name="connsiteX1319" fmla="*/ 7873015 w 9143998"/>
              <a:gd name="connsiteY1319" fmla="*/ 3819994 h 3867894"/>
              <a:gd name="connsiteX1320" fmla="*/ 7421896 w 9143998"/>
              <a:gd name="connsiteY1320" fmla="*/ 3819994 h 3867894"/>
              <a:gd name="connsiteX1321" fmla="*/ 7322383 w 9143998"/>
              <a:gd name="connsiteY1321" fmla="*/ 3819994 h 3867894"/>
              <a:gd name="connsiteX1322" fmla="*/ 7249409 w 9143998"/>
              <a:gd name="connsiteY1322" fmla="*/ 3814007 h 3867894"/>
              <a:gd name="connsiteX1323" fmla="*/ 7183068 w 9143998"/>
              <a:gd name="connsiteY1323" fmla="*/ 3817000 h 3867894"/>
              <a:gd name="connsiteX1324" fmla="*/ 7156532 w 9143998"/>
              <a:gd name="connsiteY1324" fmla="*/ 3814007 h 3867894"/>
              <a:gd name="connsiteX1325" fmla="*/ 7129994 w 9143998"/>
              <a:gd name="connsiteY1325" fmla="*/ 3811013 h 3867894"/>
              <a:gd name="connsiteX1326" fmla="*/ 7110093 w 9143998"/>
              <a:gd name="connsiteY1326" fmla="*/ 3811013 h 3867894"/>
              <a:gd name="connsiteX1327" fmla="*/ 7063654 w 9143998"/>
              <a:gd name="connsiteY1327" fmla="*/ 3814007 h 3867894"/>
              <a:gd name="connsiteX1328" fmla="*/ 6970776 w 9143998"/>
              <a:gd name="connsiteY1328" fmla="*/ 3814007 h 3867894"/>
              <a:gd name="connsiteX1329" fmla="*/ 6804922 w 9143998"/>
              <a:gd name="connsiteY1329" fmla="*/ 3817000 h 3867894"/>
              <a:gd name="connsiteX1330" fmla="*/ 6758486 w 9143998"/>
              <a:gd name="connsiteY1330" fmla="*/ 3819994 h 3867894"/>
              <a:gd name="connsiteX1331" fmla="*/ 6758486 w 9143998"/>
              <a:gd name="connsiteY1331" fmla="*/ 3825982 h 3867894"/>
              <a:gd name="connsiteX1332" fmla="*/ 6771753 w 9143998"/>
              <a:gd name="connsiteY1332" fmla="*/ 3825982 h 3867894"/>
              <a:gd name="connsiteX1333" fmla="*/ 6785022 w 9143998"/>
              <a:gd name="connsiteY1333" fmla="*/ 3831969 h 3867894"/>
              <a:gd name="connsiteX1334" fmla="*/ 6678875 w 9143998"/>
              <a:gd name="connsiteY1334" fmla="*/ 3837956 h 3867894"/>
              <a:gd name="connsiteX1335" fmla="*/ 6585997 w 9143998"/>
              <a:gd name="connsiteY1335" fmla="*/ 3837956 h 3867894"/>
              <a:gd name="connsiteX1336" fmla="*/ 6479852 w 9143998"/>
              <a:gd name="connsiteY1336" fmla="*/ 3843944 h 3867894"/>
              <a:gd name="connsiteX1337" fmla="*/ 6214487 w 9143998"/>
              <a:gd name="connsiteY1337" fmla="*/ 3840950 h 3867894"/>
              <a:gd name="connsiteX1338" fmla="*/ 6055269 w 9143998"/>
              <a:gd name="connsiteY1338" fmla="*/ 3843944 h 3867894"/>
              <a:gd name="connsiteX1339" fmla="*/ 6055269 w 9143998"/>
              <a:gd name="connsiteY1339" fmla="*/ 3849931 h 3867894"/>
              <a:gd name="connsiteX1340" fmla="*/ 6068539 w 9143998"/>
              <a:gd name="connsiteY1340" fmla="*/ 3849931 h 3867894"/>
              <a:gd name="connsiteX1341" fmla="*/ 6081806 w 9143998"/>
              <a:gd name="connsiteY1341" fmla="*/ 3855920 h 3867894"/>
              <a:gd name="connsiteX1342" fmla="*/ 6042001 w 9143998"/>
              <a:gd name="connsiteY1342" fmla="*/ 3855920 h 3867894"/>
              <a:gd name="connsiteX1343" fmla="*/ 5982293 w 9143998"/>
              <a:gd name="connsiteY1343" fmla="*/ 3855920 h 3867894"/>
              <a:gd name="connsiteX1344" fmla="*/ 5955758 w 9143998"/>
              <a:gd name="connsiteY1344" fmla="*/ 3855920 h 3867894"/>
              <a:gd name="connsiteX1345" fmla="*/ 5949124 w 9143998"/>
              <a:gd name="connsiteY1345" fmla="*/ 3849931 h 3867894"/>
              <a:gd name="connsiteX1346" fmla="*/ 5935856 w 9143998"/>
              <a:gd name="connsiteY1346" fmla="*/ 3849931 h 3867894"/>
              <a:gd name="connsiteX1347" fmla="*/ 5909318 w 9143998"/>
              <a:gd name="connsiteY1347" fmla="*/ 3843944 h 3867894"/>
              <a:gd name="connsiteX1348" fmla="*/ 5902684 w 9143998"/>
              <a:gd name="connsiteY1348" fmla="*/ 3840950 h 3867894"/>
              <a:gd name="connsiteX1349" fmla="*/ 5896050 w 9143998"/>
              <a:gd name="connsiteY1349" fmla="*/ 3837956 h 3867894"/>
              <a:gd name="connsiteX1350" fmla="*/ 5889417 w 9143998"/>
              <a:gd name="connsiteY1350" fmla="*/ 3837956 h 3867894"/>
              <a:gd name="connsiteX1351" fmla="*/ 5882782 w 9143998"/>
              <a:gd name="connsiteY1351" fmla="*/ 3831969 h 3867894"/>
              <a:gd name="connsiteX1352" fmla="*/ 5849611 w 9143998"/>
              <a:gd name="connsiteY1352" fmla="*/ 3825982 h 3867894"/>
              <a:gd name="connsiteX1353" fmla="*/ 5816441 w 9143998"/>
              <a:gd name="connsiteY1353" fmla="*/ 3819994 h 3867894"/>
              <a:gd name="connsiteX1354" fmla="*/ 5803172 w 9143998"/>
              <a:gd name="connsiteY1354" fmla="*/ 3814007 h 3867894"/>
              <a:gd name="connsiteX1355" fmla="*/ 5776637 w 9143998"/>
              <a:gd name="connsiteY1355" fmla="*/ 3808019 h 3867894"/>
              <a:gd name="connsiteX1356" fmla="*/ 5736831 w 9143998"/>
              <a:gd name="connsiteY1356" fmla="*/ 3808019 h 3867894"/>
              <a:gd name="connsiteX1357" fmla="*/ 5630686 w 9143998"/>
              <a:gd name="connsiteY1357" fmla="*/ 3814007 h 3867894"/>
              <a:gd name="connsiteX1358" fmla="*/ 5517906 w 9143998"/>
              <a:gd name="connsiteY1358" fmla="*/ 3822988 h 3867894"/>
              <a:gd name="connsiteX1359" fmla="*/ 5418395 w 9143998"/>
              <a:gd name="connsiteY1359" fmla="*/ 3825982 h 3867894"/>
              <a:gd name="connsiteX1360" fmla="*/ 5371956 w 9143998"/>
              <a:gd name="connsiteY1360" fmla="*/ 3825982 h 3867894"/>
              <a:gd name="connsiteX1361" fmla="*/ 5252541 w 9143998"/>
              <a:gd name="connsiteY1361" fmla="*/ 3825982 h 3867894"/>
              <a:gd name="connsiteX1362" fmla="*/ 5020349 w 9143998"/>
              <a:gd name="connsiteY1362" fmla="*/ 3831969 h 3867894"/>
              <a:gd name="connsiteX1363" fmla="*/ 4874398 w 9143998"/>
              <a:gd name="connsiteY1363" fmla="*/ 3831969 h 3867894"/>
              <a:gd name="connsiteX1364" fmla="*/ 4774887 w 9143998"/>
              <a:gd name="connsiteY1364" fmla="*/ 3831969 h 3867894"/>
              <a:gd name="connsiteX1365" fmla="*/ 4662107 w 9143998"/>
              <a:gd name="connsiteY1365" fmla="*/ 3831969 h 3867894"/>
              <a:gd name="connsiteX1366" fmla="*/ 4675374 w 9143998"/>
              <a:gd name="connsiteY1366" fmla="*/ 3843944 h 3867894"/>
              <a:gd name="connsiteX1367" fmla="*/ 4701911 w 9143998"/>
              <a:gd name="connsiteY1367" fmla="*/ 3843944 h 3867894"/>
              <a:gd name="connsiteX1368" fmla="*/ 4662107 w 9143998"/>
              <a:gd name="connsiteY1368" fmla="*/ 3849931 h 3867894"/>
              <a:gd name="connsiteX1369" fmla="*/ 4569229 w 9143998"/>
              <a:gd name="connsiteY1369" fmla="*/ 3837956 h 3867894"/>
              <a:gd name="connsiteX1370" fmla="*/ 4555960 w 9143998"/>
              <a:gd name="connsiteY1370" fmla="*/ 3837956 h 3867894"/>
              <a:gd name="connsiteX1371" fmla="*/ 4516156 w 9143998"/>
              <a:gd name="connsiteY1371" fmla="*/ 3825982 h 3867894"/>
              <a:gd name="connsiteX1372" fmla="*/ 4436547 w 9143998"/>
              <a:gd name="connsiteY1372" fmla="*/ 3808019 h 3867894"/>
              <a:gd name="connsiteX1373" fmla="*/ 4423278 w 9143998"/>
              <a:gd name="connsiteY1373" fmla="*/ 3805026 h 3867894"/>
              <a:gd name="connsiteX1374" fmla="*/ 4436547 w 9143998"/>
              <a:gd name="connsiteY1374" fmla="*/ 3802032 h 3867894"/>
              <a:gd name="connsiteX1375" fmla="*/ 4423278 w 9143998"/>
              <a:gd name="connsiteY1375" fmla="*/ 3802032 h 3867894"/>
              <a:gd name="connsiteX1376" fmla="*/ 4343669 w 9143998"/>
              <a:gd name="connsiteY1376" fmla="*/ 3796044 h 3867894"/>
              <a:gd name="connsiteX1377" fmla="*/ 4303866 w 9143998"/>
              <a:gd name="connsiteY1377" fmla="*/ 3790057 h 3867894"/>
              <a:gd name="connsiteX1378" fmla="*/ 4264059 w 9143998"/>
              <a:gd name="connsiteY1378" fmla="*/ 3787063 h 3867894"/>
              <a:gd name="connsiteX1379" fmla="*/ 4237525 w 9143998"/>
              <a:gd name="connsiteY1379" fmla="*/ 3784070 h 3867894"/>
              <a:gd name="connsiteX1380" fmla="*/ 4157914 w 9143998"/>
              <a:gd name="connsiteY1380" fmla="*/ 3778082 h 3867894"/>
              <a:gd name="connsiteX1381" fmla="*/ 4104840 w 9143998"/>
              <a:gd name="connsiteY1381" fmla="*/ 3778082 h 3867894"/>
              <a:gd name="connsiteX1382" fmla="*/ 4118110 w 9143998"/>
              <a:gd name="connsiteY1382" fmla="*/ 3784070 h 3867894"/>
              <a:gd name="connsiteX1383" fmla="*/ 4104840 w 9143998"/>
              <a:gd name="connsiteY1383" fmla="*/ 3790057 h 3867894"/>
              <a:gd name="connsiteX1384" fmla="*/ 4091573 w 9143998"/>
              <a:gd name="connsiteY1384" fmla="*/ 3790057 h 3867894"/>
              <a:gd name="connsiteX1385" fmla="*/ 4078306 w 9143998"/>
              <a:gd name="connsiteY1385" fmla="*/ 3784070 h 3867894"/>
              <a:gd name="connsiteX1386" fmla="*/ 4051768 w 9143998"/>
              <a:gd name="connsiteY1386" fmla="*/ 3784070 h 3867894"/>
              <a:gd name="connsiteX1387" fmla="*/ 4038499 w 9143998"/>
              <a:gd name="connsiteY1387" fmla="*/ 3778082 h 3867894"/>
              <a:gd name="connsiteX1388" fmla="*/ 4025232 w 9143998"/>
              <a:gd name="connsiteY1388" fmla="*/ 3778082 h 3867894"/>
              <a:gd name="connsiteX1389" fmla="*/ 4025232 w 9143998"/>
              <a:gd name="connsiteY1389" fmla="*/ 3784070 h 3867894"/>
              <a:gd name="connsiteX1390" fmla="*/ 4011965 w 9143998"/>
              <a:gd name="connsiteY1390" fmla="*/ 3784070 h 3867894"/>
              <a:gd name="connsiteX1391" fmla="*/ 3998695 w 9143998"/>
              <a:gd name="connsiteY1391" fmla="*/ 3778082 h 3867894"/>
              <a:gd name="connsiteX1392" fmla="*/ 3985427 w 9143998"/>
              <a:gd name="connsiteY1392" fmla="*/ 3778082 h 3867894"/>
              <a:gd name="connsiteX1393" fmla="*/ 3952256 w 9143998"/>
              <a:gd name="connsiteY1393" fmla="*/ 3769101 h 3867894"/>
              <a:gd name="connsiteX1394" fmla="*/ 3905817 w 9143998"/>
              <a:gd name="connsiteY1394" fmla="*/ 3769101 h 3867894"/>
              <a:gd name="connsiteX1395" fmla="*/ 3879282 w 9143998"/>
              <a:gd name="connsiteY1395" fmla="*/ 3772095 h 3867894"/>
              <a:gd name="connsiteX1396" fmla="*/ 3866013 w 9143998"/>
              <a:gd name="connsiteY1396" fmla="*/ 3772095 h 3867894"/>
              <a:gd name="connsiteX1397" fmla="*/ 3839477 w 9143998"/>
              <a:gd name="connsiteY1397" fmla="*/ 3766107 h 3867894"/>
              <a:gd name="connsiteX1398" fmla="*/ 3786405 w 9143998"/>
              <a:gd name="connsiteY1398" fmla="*/ 3760120 h 3867894"/>
              <a:gd name="connsiteX1399" fmla="*/ 3773136 w 9143998"/>
              <a:gd name="connsiteY1399" fmla="*/ 3766107 h 3867894"/>
              <a:gd name="connsiteX1400" fmla="*/ 3706794 w 9143998"/>
              <a:gd name="connsiteY1400" fmla="*/ 3766107 h 3867894"/>
              <a:gd name="connsiteX1401" fmla="*/ 3613917 w 9143998"/>
              <a:gd name="connsiteY1401" fmla="*/ 3766107 h 3867894"/>
              <a:gd name="connsiteX1402" fmla="*/ 3587381 w 9143998"/>
              <a:gd name="connsiteY1402" fmla="*/ 3772095 h 3867894"/>
              <a:gd name="connsiteX1403" fmla="*/ 3574112 w 9143998"/>
              <a:gd name="connsiteY1403" fmla="*/ 3772095 h 3867894"/>
              <a:gd name="connsiteX1404" fmla="*/ 3560845 w 9143998"/>
              <a:gd name="connsiteY1404" fmla="*/ 3772095 h 3867894"/>
              <a:gd name="connsiteX1405" fmla="*/ 3554210 w 9143998"/>
              <a:gd name="connsiteY1405" fmla="*/ 3763114 h 3867894"/>
              <a:gd name="connsiteX1406" fmla="*/ 3534308 w 9143998"/>
              <a:gd name="connsiteY1406" fmla="*/ 3760120 h 3867894"/>
              <a:gd name="connsiteX1407" fmla="*/ 3507771 w 9143998"/>
              <a:gd name="connsiteY1407" fmla="*/ 3766107 h 3867894"/>
              <a:gd name="connsiteX1408" fmla="*/ 3494504 w 9143998"/>
              <a:gd name="connsiteY1408" fmla="*/ 3766107 h 3867894"/>
              <a:gd name="connsiteX1409" fmla="*/ 3454700 w 9143998"/>
              <a:gd name="connsiteY1409" fmla="*/ 3760120 h 3867894"/>
              <a:gd name="connsiteX1410" fmla="*/ 3388359 w 9143998"/>
              <a:gd name="connsiteY1410" fmla="*/ 3754133 h 3867894"/>
              <a:gd name="connsiteX1411" fmla="*/ 3375090 w 9143998"/>
              <a:gd name="connsiteY1411" fmla="*/ 3751139 h 3867894"/>
              <a:gd name="connsiteX1412" fmla="*/ 3368455 w 9143998"/>
              <a:gd name="connsiteY1412" fmla="*/ 3754133 h 3867894"/>
              <a:gd name="connsiteX1413" fmla="*/ 3348552 w 9143998"/>
              <a:gd name="connsiteY1413" fmla="*/ 3748145 h 3867894"/>
              <a:gd name="connsiteX1414" fmla="*/ 3282212 w 9143998"/>
              <a:gd name="connsiteY1414" fmla="*/ 3748145 h 3867894"/>
              <a:gd name="connsiteX1415" fmla="*/ 3268944 w 9143998"/>
              <a:gd name="connsiteY1415" fmla="*/ 3760120 h 3867894"/>
              <a:gd name="connsiteX1416" fmla="*/ 3255675 w 9143998"/>
              <a:gd name="connsiteY1416" fmla="*/ 3760120 h 3867894"/>
              <a:gd name="connsiteX1417" fmla="*/ 3229140 w 9143998"/>
              <a:gd name="connsiteY1417" fmla="*/ 3754133 h 3867894"/>
              <a:gd name="connsiteX1418" fmla="*/ 3215871 w 9143998"/>
              <a:gd name="connsiteY1418" fmla="*/ 3754133 h 3867894"/>
              <a:gd name="connsiteX1419" fmla="*/ 3202603 w 9143998"/>
              <a:gd name="connsiteY1419" fmla="*/ 3748145 h 3867894"/>
              <a:gd name="connsiteX1420" fmla="*/ 3176066 w 9143998"/>
              <a:gd name="connsiteY1420" fmla="*/ 3748145 h 3867894"/>
              <a:gd name="connsiteX1421" fmla="*/ 3162799 w 9143998"/>
              <a:gd name="connsiteY1421" fmla="*/ 3748145 h 3867894"/>
              <a:gd name="connsiteX1422" fmla="*/ 3149530 w 9143998"/>
              <a:gd name="connsiteY1422" fmla="*/ 3748145 h 3867894"/>
              <a:gd name="connsiteX1423" fmla="*/ 3136262 w 9143998"/>
              <a:gd name="connsiteY1423" fmla="*/ 3748145 h 3867894"/>
              <a:gd name="connsiteX1424" fmla="*/ 3129628 w 9143998"/>
              <a:gd name="connsiteY1424" fmla="*/ 3745151 h 3867894"/>
              <a:gd name="connsiteX1425" fmla="*/ 3109725 w 9143998"/>
              <a:gd name="connsiteY1425" fmla="*/ 3742157 h 3867894"/>
              <a:gd name="connsiteX1426" fmla="*/ 3089823 w 9143998"/>
              <a:gd name="connsiteY1426" fmla="*/ 3742157 h 3867894"/>
              <a:gd name="connsiteX1427" fmla="*/ 3076556 w 9143998"/>
              <a:gd name="connsiteY1427" fmla="*/ 3742157 h 3867894"/>
              <a:gd name="connsiteX1428" fmla="*/ 3069921 w 9143998"/>
              <a:gd name="connsiteY1428" fmla="*/ 3736170 h 3867894"/>
              <a:gd name="connsiteX1429" fmla="*/ 3030116 w 9143998"/>
              <a:gd name="connsiteY1429" fmla="*/ 3736170 h 3867894"/>
              <a:gd name="connsiteX1430" fmla="*/ 2990311 w 9143998"/>
              <a:gd name="connsiteY1430" fmla="*/ 3730182 h 3867894"/>
              <a:gd name="connsiteX1431" fmla="*/ 2977043 w 9143998"/>
              <a:gd name="connsiteY1431" fmla="*/ 3724195 h 3867894"/>
              <a:gd name="connsiteX1432" fmla="*/ 2950506 w 9143998"/>
              <a:gd name="connsiteY1432" fmla="*/ 3727189 h 3867894"/>
              <a:gd name="connsiteX1433" fmla="*/ 2937239 w 9143998"/>
              <a:gd name="connsiteY1433" fmla="*/ 3742157 h 3867894"/>
              <a:gd name="connsiteX1434" fmla="*/ 2923970 w 9143998"/>
              <a:gd name="connsiteY1434" fmla="*/ 3742157 h 3867894"/>
              <a:gd name="connsiteX1435" fmla="*/ 2910702 w 9143998"/>
              <a:gd name="connsiteY1435" fmla="*/ 3742157 h 3867894"/>
              <a:gd name="connsiteX1436" fmla="*/ 2897435 w 9143998"/>
              <a:gd name="connsiteY1436" fmla="*/ 3730182 h 3867894"/>
              <a:gd name="connsiteX1437" fmla="*/ 2870898 w 9143998"/>
              <a:gd name="connsiteY1437" fmla="*/ 3730182 h 3867894"/>
              <a:gd name="connsiteX1438" fmla="*/ 2870898 w 9143998"/>
              <a:gd name="connsiteY1438" fmla="*/ 3736170 h 3867894"/>
              <a:gd name="connsiteX1439" fmla="*/ 2850996 w 9143998"/>
              <a:gd name="connsiteY1439" fmla="*/ 3733176 h 3867894"/>
              <a:gd name="connsiteX1440" fmla="*/ 2844361 w 9143998"/>
              <a:gd name="connsiteY1440" fmla="*/ 3730182 h 3867894"/>
              <a:gd name="connsiteX1441" fmla="*/ 2844361 w 9143998"/>
              <a:gd name="connsiteY1441" fmla="*/ 3736170 h 3867894"/>
              <a:gd name="connsiteX1442" fmla="*/ 2831092 w 9143998"/>
              <a:gd name="connsiteY1442" fmla="*/ 3736170 h 3867894"/>
              <a:gd name="connsiteX1443" fmla="*/ 2831092 w 9143998"/>
              <a:gd name="connsiteY1443" fmla="*/ 3730182 h 3867894"/>
              <a:gd name="connsiteX1444" fmla="*/ 2804556 w 9143998"/>
              <a:gd name="connsiteY1444" fmla="*/ 3730182 h 3867894"/>
              <a:gd name="connsiteX1445" fmla="*/ 2804556 w 9143998"/>
              <a:gd name="connsiteY1445" fmla="*/ 3736170 h 3867894"/>
              <a:gd name="connsiteX1446" fmla="*/ 2791287 w 9143998"/>
              <a:gd name="connsiteY1446" fmla="*/ 3730182 h 3867894"/>
              <a:gd name="connsiteX1447" fmla="*/ 2764751 w 9143998"/>
              <a:gd name="connsiteY1447" fmla="*/ 3724195 h 3867894"/>
              <a:gd name="connsiteX1448" fmla="*/ 2724946 w 9143998"/>
              <a:gd name="connsiteY1448" fmla="*/ 3718208 h 3867894"/>
              <a:gd name="connsiteX1449" fmla="*/ 2711679 w 9143998"/>
              <a:gd name="connsiteY1449" fmla="*/ 3718208 h 3867894"/>
              <a:gd name="connsiteX1450" fmla="*/ 2698410 w 9143998"/>
              <a:gd name="connsiteY1450" fmla="*/ 3724195 h 3867894"/>
              <a:gd name="connsiteX1451" fmla="*/ 2685142 w 9143998"/>
              <a:gd name="connsiteY1451" fmla="*/ 3718208 h 3867894"/>
              <a:gd name="connsiteX1452" fmla="*/ 2665240 w 9143998"/>
              <a:gd name="connsiteY1452" fmla="*/ 3706232 h 3867894"/>
              <a:gd name="connsiteX1453" fmla="*/ 2645338 w 9143998"/>
              <a:gd name="connsiteY1453" fmla="*/ 3700245 h 3867894"/>
              <a:gd name="connsiteX1454" fmla="*/ 2632069 w 9143998"/>
              <a:gd name="connsiteY1454" fmla="*/ 3694258 h 3867894"/>
              <a:gd name="connsiteX1455" fmla="*/ 2618801 w 9143998"/>
              <a:gd name="connsiteY1455" fmla="*/ 3694258 h 3867894"/>
              <a:gd name="connsiteX1456" fmla="*/ 2592265 w 9143998"/>
              <a:gd name="connsiteY1456" fmla="*/ 3688270 h 3867894"/>
              <a:gd name="connsiteX1457" fmla="*/ 2592265 w 9143998"/>
              <a:gd name="connsiteY1457" fmla="*/ 3676295 h 3867894"/>
              <a:gd name="connsiteX1458" fmla="*/ 2578997 w 9143998"/>
              <a:gd name="connsiteY1458" fmla="*/ 3676295 h 3867894"/>
              <a:gd name="connsiteX1459" fmla="*/ 2565727 w 9143998"/>
              <a:gd name="connsiteY1459" fmla="*/ 3676295 h 3867894"/>
              <a:gd name="connsiteX1460" fmla="*/ 2525924 w 9143998"/>
              <a:gd name="connsiteY1460" fmla="*/ 3682283 h 3867894"/>
              <a:gd name="connsiteX1461" fmla="*/ 2512656 w 9143998"/>
              <a:gd name="connsiteY1461" fmla="*/ 3676295 h 3867894"/>
              <a:gd name="connsiteX1462" fmla="*/ 2499386 w 9143998"/>
              <a:gd name="connsiteY1462" fmla="*/ 3670308 h 3867894"/>
              <a:gd name="connsiteX1463" fmla="*/ 2539193 w 9143998"/>
              <a:gd name="connsiteY1463" fmla="*/ 3640371 h 3867894"/>
              <a:gd name="connsiteX1464" fmla="*/ 2632069 w 9143998"/>
              <a:gd name="connsiteY1464" fmla="*/ 3580496 h 3867894"/>
              <a:gd name="connsiteX1465" fmla="*/ 2632069 w 9143998"/>
              <a:gd name="connsiteY1465" fmla="*/ 3574509 h 3867894"/>
              <a:gd name="connsiteX1466" fmla="*/ 2645338 w 9143998"/>
              <a:gd name="connsiteY1466" fmla="*/ 3574509 h 3867894"/>
              <a:gd name="connsiteX1467" fmla="*/ 2632069 w 9143998"/>
              <a:gd name="connsiteY1467" fmla="*/ 3568521 h 3867894"/>
              <a:gd name="connsiteX1468" fmla="*/ 2638703 w 9143998"/>
              <a:gd name="connsiteY1468" fmla="*/ 3562534 h 3867894"/>
              <a:gd name="connsiteX1469" fmla="*/ 2637633 w 9143998"/>
              <a:gd name="connsiteY1469" fmla="*/ 3561954 h 3867894"/>
              <a:gd name="connsiteX1470" fmla="*/ 2645338 w 9143998"/>
              <a:gd name="connsiteY1470" fmla="*/ 3562534 h 3867894"/>
              <a:gd name="connsiteX1471" fmla="*/ 2632069 w 9143998"/>
              <a:gd name="connsiteY1471" fmla="*/ 3556546 h 3867894"/>
              <a:gd name="connsiteX1472" fmla="*/ 2632069 w 9143998"/>
              <a:gd name="connsiteY1472" fmla="*/ 3544571 h 3867894"/>
              <a:gd name="connsiteX1473" fmla="*/ 2618801 w 9143998"/>
              <a:gd name="connsiteY1473" fmla="*/ 3544571 h 3867894"/>
              <a:gd name="connsiteX1474" fmla="*/ 2605534 w 9143998"/>
              <a:gd name="connsiteY1474" fmla="*/ 3544571 h 3867894"/>
              <a:gd name="connsiteX1475" fmla="*/ 2618801 w 9143998"/>
              <a:gd name="connsiteY1475" fmla="*/ 3538584 h 3867894"/>
              <a:gd name="connsiteX1476" fmla="*/ 2605534 w 9143998"/>
              <a:gd name="connsiteY1476" fmla="*/ 3526609 h 3867894"/>
              <a:gd name="connsiteX1477" fmla="*/ 2578997 w 9143998"/>
              <a:gd name="connsiteY1477" fmla="*/ 3514634 h 3867894"/>
              <a:gd name="connsiteX1478" fmla="*/ 2565727 w 9143998"/>
              <a:gd name="connsiteY1478" fmla="*/ 3508647 h 3867894"/>
              <a:gd name="connsiteX1479" fmla="*/ 2572362 w 9143998"/>
              <a:gd name="connsiteY1479" fmla="*/ 3496672 h 3867894"/>
              <a:gd name="connsiteX1480" fmla="*/ 2552460 w 9143998"/>
              <a:gd name="connsiteY1480" fmla="*/ 3502660 h 3867894"/>
              <a:gd name="connsiteX1481" fmla="*/ 2539193 w 9143998"/>
              <a:gd name="connsiteY1481" fmla="*/ 3502660 h 3867894"/>
              <a:gd name="connsiteX1482" fmla="*/ 2552460 w 9143998"/>
              <a:gd name="connsiteY1482" fmla="*/ 3496672 h 3867894"/>
              <a:gd name="connsiteX1483" fmla="*/ 2545825 w 9143998"/>
              <a:gd name="connsiteY1483" fmla="*/ 3499666 h 3867894"/>
              <a:gd name="connsiteX1484" fmla="*/ 2539193 w 9143998"/>
              <a:gd name="connsiteY1484" fmla="*/ 3502660 h 3867894"/>
              <a:gd name="connsiteX1485" fmla="*/ 2539193 w 9143998"/>
              <a:gd name="connsiteY1485" fmla="*/ 3490685 h 3867894"/>
              <a:gd name="connsiteX1486" fmla="*/ 2552460 w 9143998"/>
              <a:gd name="connsiteY1486" fmla="*/ 3490685 h 3867894"/>
              <a:gd name="connsiteX1487" fmla="*/ 2565727 w 9143998"/>
              <a:gd name="connsiteY1487" fmla="*/ 3478710 h 3867894"/>
              <a:gd name="connsiteX1488" fmla="*/ 2552460 w 9143998"/>
              <a:gd name="connsiteY1488" fmla="*/ 3466734 h 3867894"/>
              <a:gd name="connsiteX1489" fmla="*/ 2552460 w 9143998"/>
              <a:gd name="connsiteY1489" fmla="*/ 3448772 h 3867894"/>
              <a:gd name="connsiteX1490" fmla="*/ 2559095 w 9143998"/>
              <a:gd name="connsiteY1490" fmla="*/ 3454759 h 3867894"/>
              <a:gd name="connsiteX1491" fmla="*/ 2565727 w 9143998"/>
              <a:gd name="connsiteY1491" fmla="*/ 3448772 h 3867894"/>
              <a:gd name="connsiteX1492" fmla="*/ 2565727 w 9143998"/>
              <a:gd name="connsiteY1492" fmla="*/ 3430810 h 3867894"/>
              <a:gd name="connsiteX1493" fmla="*/ 2552460 w 9143998"/>
              <a:gd name="connsiteY1493" fmla="*/ 3424822 h 3867894"/>
              <a:gd name="connsiteX1494" fmla="*/ 2552460 w 9143998"/>
              <a:gd name="connsiteY1494" fmla="*/ 3412847 h 3867894"/>
              <a:gd name="connsiteX1495" fmla="*/ 2559095 w 9143998"/>
              <a:gd name="connsiteY1495" fmla="*/ 3403866 h 3867894"/>
              <a:gd name="connsiteX1496" fmla="*/ 2552460 w 9143998"/>
              <a:gd name="connsiteY1496" fmla="*/ 3394885 h 3867894"/>
              <a:gd name="connsiteX1497" fmla="*/ 2565727 w 9143998"/>
              <a:gd name="connsiteY1497" fmla="*/ 3388898 h 3867894"/>
              <a:gd name="connsiteX1498" fmla="*/ 2578997 w 9143998"/>
              <a:gd name="connsiteY1498" fmla="*/ 3388898 h 3867894"/>
              <a:gd name="connsiteX1499" fmla="*/ 2565727 w 9143998"/>
              <a:gd name="connsiteY1499" fmla="*/ 3382910 h 3867894"/>
              <a:gd name="connsiteX1500" fmla="*/ 2552460 w 9143998"/>
              <a:gd name="connsiteY1500" fmla="*/ 3382910 h 3867894"/>
              <a:gd name="connsiteX1501" fmla="*/ 2552460 w 9143998"/>
              <a:gd name="connsiteY1501" fmla="*/ 3394885 h 3867894"/>
              <a:gd name="connsiteX1502" fmla="*/ 2539193 w 9143998"/>
              <a:gd name="connsiteY1502" fmla="*/ 3394885 h 3867894"/>
              <a:gd name="connsiteX1503" fmla="*/ 2539193 w 9143998"/>
              <a:gd name="connsiteY1503" fmla="*/ 3376923 h 3867894"/>
              <a:gd name="connsiteX1504" fmla="*/ 2525924 w 9143998"/>
              <a:gd name="connsiteY1504" fmla="*/ 3370936 h 3867894"/>
              <a:gd name="connsiteX1505" fmla="*/ 2512656 w 9143998"/>
              <a:gd name="connsiteY1505" fmla="*/ 3364947 h 3867894"/>
              <a:gd name="connsiteX1506" fmla="*/ 2525924 w 9143998"/>
              <a:gd name="connsiteY1506" fmla="*/ 3364947 h 3867894"/>
              <a:gd name="connsiteX1507" fmla="*/ 2532558 w 9143998"/>
              <a:gd name="connsiteY1507" fmla="*/ 3367942 h 3867894"/>
              <a:gd name="connsiteX1508" fmla="*/ 2539193 w 9143998"/>
              <a:gd name="connsiteY1508" fmla="*/ 3364947 h 3867894"/>
              <a:gd name="connsiteX1509" fmla="*/ 2539193 w 9143998"/>
              <a:gd name="connsiteY1509" fmla="*/ 3358960 h 3867894"/>
              <a:gd name="connsiteX1510" fmla="*/ 2525924 w 9143998"/>
              <a:gd name="connsiteY1510" fmla="*/ 3358960 h 3867894"/>
              <a:gd name="connsiteX1511" fmla="*/ 2512656 w 9143998"/>
              <a:gd name="connsiteY1511" fmla="*/ 3358960 h 3867894"/>
              <a:gd name="connsiteX1512" fmla="*/ 2486119 w 9143998"/>
              <a:gd name="connsiteY1512" fmla="*/ 3352973 h 3867894"/>
              <a:gd name="connsiteX1513" fmla="*/ 2472852 w 9143998"/>
              <a:gd name="connsiteY1513" fmla="*/ 3346986 h 3867894"/>
              <a:gd name="connsiteX1514" fmla="*/ 2486119 w 9143998"/>
              <a:gd name="connsiteY1514" fmla="*/ 3346986 h 3867894"/>
              <a:gd name="connsiteX1515" fmla="*/ 2499386 w 9143998"/>
              <a:gd name="connsiteY1515" fmla="*/ 3346986 h 3867894"/>
              <a:gd name="connsiteX1516" fmla="*/ 2499386 w 9143998"/>
              <a:gd name="connsiteY1516" fmla="*/ 3340998 h 3867894"/>
              <a:gd name="connsiteX1517" fmla="*/ 2539193 w 9143998"/>
              <a:gd name="connsiteY1517" fmla="*/ 3352973 h 3867894"/>
              <a:gd name="connsiteX1518" fmla="*/ 2539193 w 9143998"/>
              <a:gd name="connsiteY1518" fmla="*/ 3340998 h 3867894"/>
              <a:gd name="connsiteX1519" fmla="*/ 2565727 w 9143998"/>
              <a:gd name="connsiteY1519" fmla="*/ 3311061 h 3867894"/>
              <a:gd name="connsiteX1520" fmla="*/ 2605534 w 9143998"/>
              <a:gd name="connsiteY1520" fmla="*/ 3305073 h 3867894"/>
              <a:gd name="connsiteX1521" fmla="*/ 2605534 w 9143998"/>
              <a:gd name="connsiteY1521" fmla="*/ 3302079 h 3867894"/>
              <a:gd name="connsiteX1522" fmla="*/ 2605534 w 9143998"/>
              <a:gd name="connsiteY1522" fmla="*/ 3296092 h 3867894"/>
              <a:gd name="connsiteX1523" fmla="*/ 2605534 w 9143998"/>
              <a:gd name="connsiteY1523" fmla="*/ 3290105 h 3867894"/>
              <a:gd name="connsiteX1524" fmla="*/ 2592265 w 9143998"/>
              <a:gd name="connsiteY1524" fmla="*/ 3287111 h 3867894"/>
              <a:gd name="connsiteX1525" fmla="*/ 2592265 w 9143998"/>
              <a:gd name="connsiteY1525" fmla="*/ 3275136 h 3867894"/>
              <a:gd name="connsiteX1526" fmla="*/ 2578997 w 9143998"/>
              <a:gd name="connsiteY1526" fmla="*/ 3272142 h 3867894"/>
              <a:gd name="connsiteX1527" fmla="*/ 2592265 w 9143998"/>
              <a:gd name="connsiteY1527" fmla="*/ 3269149 h 3867894"/>
              <a:gd name="connsiteX1528" fmla="*/ 2578997 w 9143998"/>
              <a:gd name="connsiteY1528" fmla="*/ 3257174 h 3867894"/>
              <a:gd name="connsiteX1529" fmla="*/ 2565727 w 9143998"/>
              <a:gd name="connsiteY1529" fmla="*/ 3275136 h 3867894"/>
              <a:gd name="connsiteX1530" fmla="*/ 2565727 w 9143998"/>
              <a:gd name="connsiteY1530" fmla="*/ 3281124 h 3867894"/>
              <a:gd name="connsiteX1531" fmla="*/ 2552460 w 9143998"/>
              <a:gd name="connsiteY1531" fmla="*/ 3275136 h 3867894"/>
              <a:gd name="connsiteX1532" fmla="*/ 2539193 w 9143998"/>
              <a:gd name="connsiteY1532" fmla="*/ 3275136 h 3867894"/>
              <a:gd name="connsiteX1533" fmla="*/ 2525924 w 9143998"/>
              <a:gd name="connsiteY1533" fmla="*/ 3263161 h 3867894"/>
              <a:gd name="connsiteX1534" fmla="*/ 2499386 w 9143998"/>
              <a:gd name="connsiteY1534" fmla="*/ 3263161 h 3867894"/>
              <a:gd name="connsiteX1535" fmla="*/ 2499386 w 9143998"/>
              <a:gd name="connsiteY1535" fmla="*/ 3269149 h 3867894"/>
              <a:gd name="connsiteX1536" fmla="*/ 2472852 w 9143998"/>
              <a:gd name="connsiteY1536" fmla="*/ 3257174 h 3867894"/>
              <a:gd name="connsiteX1537" fmla="*/ 2446315 w 9143998"/>
              <a:gd name="connsiteY1537" fmla="*/ 3257174 h 3867894"/>
              <a:gd name="connsiteX1538" fmla="*/ 2433046 w 9143998"/>
              <a:gd name="connsiteY1538" fmla="*/ 3239212 h 3867894"/>
              <a:gd name="connsiteX1539" fmla="*/ 2433046 w 9143998"/>
              <a:gd name="connsiteY1539" fmla="*/ 3263161 h 3867894"/>
              <a:gd name="connsiteX1540" fmla="*/ 2419778 w 9143998"/>
              <a:gd name="connsiteY1540" fmla="*/ 3257174 h 3867894"/>
              <a:gd name="connsiteX1541" fmla="*/ 2406509 w 9143998"/>
              <a:gd name="connsiteY1541" fmla="*/ 3239212 h 3867894"/>
              <a:gd name="connsiteX1542" fmla="*/ 2393241 w 9143998"/>
              <a:gd name="connsiteY1542" fmla="*/ 3227236 h 3867894"/>
              <a:gd name="connsiteX1543" fmla="*/ 2379974 w 9143998"/>
              <a:gd name="connsiteY1543" fmla="*/ 3239212 h 3867894"/>
              <a:gd name="connsiteX1544" fmla="*/ 2379974 w 9143998"/>
              <a:gd name="connsiteY1544" fmla="*/ 3245199 h 3867894"/>
              <a:gd name="connsiteX1545" fmla="*/ 2366705 w 9143998"/>
              <a:gd name="connsiteY1545" fmla="*/ 3239212 h 3867894"/>
              <a:gd name="connsiteX1546" fmla="*/ 2366705 w 9143998"/>
              <a:gd name="connsiteY1546" fmla="*/ 3233224 h 3867894"/>
              <a:gd name="connsiteX1547" fmla="*/ 2346802 w 9143998"/>
              <a:gd name="connsiteY1547" fmla="*/ 3218255 h 3867894"/>
              <a:gd name="connsiteX1548" fmla="*/ 2313633 w 9143998"/>
              <a:gd name="connsiteY1548" fmla="*/ 3212267 h 3867894"/>
              <a:gd name="connsiteX1549" fmla="*/ 2300364 w 9143998"/>
              <a:gd name="connsiteY1549" fmla="*/ 3209274 h 3867894"/>
              <a:gd name="connsiteX1550" fmla="*/ 2287096 w 9143998"/>
              <a:gd name="connsiteY1550" fmla="*/ 3203286 h 3867894"/>
              <a:gd name="connsiteX1551" fmla="*/ 2300364 w 9143998"/>
              <a:gd name="connsiteY1551" fmla="*/ 3191312 h 3867894"/>
              <a:gd name="connsiteX1552" fmla="*/ 2287096 w 9143998"/>
              <a:gd name="connsiteY1552" fmla="*/ 3191312 h 3867894"/>
              <a:gd name="connsiteX1553" fmla="*/ 2260559 w 9143998"/>
              <a:gd name="connsiteY1553" fmla="*/ 3197299 h 3867894"/>
              <a:gd name="connsiteX1554" fmla="*/ 2273826 w 9143998"/>
              <a:gd name="connsiteY1554" fmla="*/ 3197299 h 3867894"/>
              <a:gd name="connsiteX1555" fmla="*/ 2273826 w 9143998"/>
              <a:gd name="connsiteY1555" fmla="*/ 3191312 h 3867894"/>
              <a:gd name="connsiteX1556" fmla="*/ 2260559 w 9143998"/>
              <a:gd name="connsiteY1556" fmla="*/ 3197299 h 3867894"/>
              <a:gd name="connsiteX1557" fmla="*/ 2260559 w 9143998"/>
              <a:gd name="connsiteY1557" fmla="*/ 3185325 h 3867894"/>
              <a:gd name="connsiteX1558" fmla="*/ 2247292 w 9143998"/>
              <a:gd name="connsiteY1558" fmla="*/ 3185325 h 3867894"/>
              <a:gd name="connsiteX1559" fmla="*/ 2240657 w 9143998"/>
              <a:gd name="connsiteY1559" fmla="*/ 3194306 h 3867894"/>
              <a:gd name="connsiteX1560" fmla="*/ 2234023 w 9143998"/>
              <a:gd name="connsiteY1560" fmla="*/ 3191312 h 3867894"/>
              <a:gd name="connsiteX1561" fmla="*/ 2220755 w 9143998"/>
              <a:gd name="connsiteY1561" fmla="*/ 3191312 h 3867894"/>
              <a:gd name="connsiteX1562" fmla="*/ 2234023 w 9143998"/>
              <a:gd name="connsiteY1562" fmla="*/ 3188318 h 3867894"/>
              <a:gd name="connsiteX1563" fmla="*/ 2234023 w 9143998"/>
              <a:gd name="connsiteY1563" fmla="*/ 3179337 h 3867894"/>
              <a:gd name="connsiteX1564" fmla="*/ 2234023 w 9143998"/>
              <a:gd name="connsiteY1564" fmla="*/ 3173349 h 3867894"/>
              <a:gd name="connsiteX1565" fmla="*/ 2214121 w 9143998"/>
              <a:gd name="connsiteY1565" fmla="*/ 3173349 h 3867894"/>
              <a:gd name="connsiteX1566" fmla="*/ 2207486 w 9143998"/>
              <a:gd name="connsiteY1566" fmla="*/ 3173349 h 3867894"/>
              <a:gd name="connsiteX1567" fmla="*/ 2174316 w 9143998"/>
              <a:gd name="connsiteY1567" fmla="*/ 3167362 h 3867894"/>
              <a:gd name="connsiteX1568" fmla="*/ 2167681 w 9143998"/>
              <a:gd name="connsiteY1568" fmla="*/ 3161374 h 3867894"/>
              <a:gd name="connsiteX1569" fmla="*/ 2141145 w 9143998"/>
              <a:gd name="connsiteY1569" fmla="*/ 3167362 h 3867894"/>
              <a:gd name="connsiteX1570" fmla="*/ 2127878 w 9143998"/>
              <a:gd name="connsiteY1570" fmla="*/ 3179337 h 3867894"/>
              <a:gd name="connsiteX1571" fmla="*/ 2127878 w 9143998"/>
              <a:gd name="connsiteY1571" fmla="*/ 3185325 h 3867894"/>
              <a:gd name="connsiteX1572" fmla="*/ 2114609 w 9143998"/>
              <a:gd name="connsiteY1572" fmla="*/ 3179337 h 3867894"/>
              <a:gd name="connsiteX1573" fmla="*/ 2088073 w 9143998"/>
              <a:gd name="connsiteY1573" fmla="*/ 3173349 h 3867894"/>
              <a:gd name="connsiteX1574" fmla="*/ 2061536 w 9143998"/>
              <a:gd name="connsiteY1574" fmla="*/ 3167362 h 3867894"/>
              <a:gd name="connsiteX1575" fmla="*/ 2061536 w 9143998"/>
              <a:gd name="connsiteY1575" fmla="*/ 3173349 h 3867894"/>
              <a:gd name="connsiteX1576" fmla="*/ 2034999 w 9143998"/>
              <a:gd name="connsiteY1576" fmla="*/ 3161374 h 3867894"/>
              <a:gd name="connsiteX1577" fmla="*/ 2034999 w 9143998"/>
              <a:gd name="connsiteY1577" fmla="*/ 3167362 h 3867894"/>
              <a:gd name="connsiteX1578" fmla="*/ 2021732 w 9143998"/>
              <a:gd name="connsiteY1578" fmla="*/ 3161374 h 3867894"/>
              <a:gd name="connsiteX1579" fmla="*/ 2008463 w 9143998"/>
              <a:gd name="connsiteY1579" fmla="*/ 3143412 h 3867894"/>
              <a:gd name="connsiteX1580" fmla="*/ 1995195 w 9143998"/>
              <a:gd name="connsiteY1580" fmla="*/ 3137425 h 3867894"/>
              <a:gd name="connsiteX1581" fmla="*/ 1995195 w 9143998"/>
              <a:gd name="connsiteY1581" fmla="*/ 3167362 h 3867894"/>
              <a:gd name="connsiteX1582" fmla="*/ 1968658 w 9143998"/>
              <a:gd name="connsiteY1582" fmla="*/ 3149400 h 3867894"/>
              <a:gd name="connsiteX1583" fmla="*/ 1968658 w 9143998"/>
              <a:gd name="connsiteY1583" fmla="*/ 3143412 h 3867894"/>
              <a:gd name="connsiteX1584" fmla="*/ 1955391 w 9143998"/>
              <a:gd name="connsiteY1584" fmla="*/ 3131437 h 3867894"/>
              <a:gd name="connsiteX1585" fmla="*/ 1955391 w 9143998"/>
              <a:gd name="connsiteY1585" fmla="*/ 3143412 h 3867894"/>
              <a:gd name="connsiteX1586" fmla="*/ 1942121 w 9143998"/>
              <a:gd name="connsiteY1586" fmla="*/ 3161374 h 3867894"/>
              <a:gd name="connsiteX1587" fmla="*/ 1942121 w 9143998"/>
              <a:gd name="connsiteY1587" fmla="*/ 3149400 h 3867894"/>
              <a:gd name="connsiteX1588" fmla="*/ 1928854 w 9143998"/>
              <a:gd name="connsiteY1588" fmla="*/ 3143412 h 3867894"/>
              <a:gd name="connsiteX1589" fmla="*/ 1928854 w 9143998"/>
              <a:gd name="connsiteY1589" fmla="*/ 3137425 h 3867894"/>
              <a:gd name="connsiteX1590" fmla="*/ 1908952 w 9143998"/>
              <a:gd name="connsiteY1590" fmla="*/ 3125450 h 3867894"/>
              <a:gd name="connsiteX1591" fmla="*/ 1875780 w 9143998"/>
              <a:gd name="connsiteY1591" fmla="*/ 3119463 h 3867894"/>
              <a:gd name="connsiteX1592" fmla="*/ 1875780 w 9143998"/>
              <a:gd name="connsiteY1592" fmla="*/ 3113475 h 3867894"/>
              <a:gd name="connsiteX1593" fmla="*/ 1862513 w 9143998"/>
              <a:gd name="connsiteY1593" fmla="*/ 3113475 h 3867894"/>
              <a:gd name="connsiteX1594" fmla="*/ 1862513 w 9143998"/>
              <a:gd name="connsiteY1594" fmla="*/ 3107488 h 3867894"/>
              <a:gd name="connsiteX1595" fmla="*/ 1875780 w 9143998"/>
              <a:gd name="connsiteY1595" fmla="*/ 3095513 h 3867894"/>
              <a:gd name="connsiteX1596" fmla="*/ 1862513 w 9143998"/>
              <a:gd name="connsiteY1596" fmla="*/ 3095513 h 3867894"/>
              <a:gd name="connsiteX1597" fmla="*/ 1822709 w 9143998"/>
              <a:gd name="connsiteY1597" fmla="*/ 3101500 h 3867894"/>
              <a:gd name="connsiteX1598" fmla="*/ 1822709 w 9143998"/>
              <a:gd name="connsiteY1598" fmla="*/ 3095513 h 3867894"/>
              <a:gd name="connsiteX1599" fmla="*/ 1849244 w 9143998"/>
              <a:gd name="connsiteY1599" fmla="*/ 3089526 h 3867894"/>
              <a:gd name="connsiteX1600" fmla="*/ 1862513 w 9143998"/>
              <a:gd name="connsiteY1600" fmla="*/ 3083538 h 3867894"/>
              <a:gd name="connsiteX1601" fmla="*/ 1849244 w 9143998"/>
              <a:gd name="connsiteY1601" fmla="*/ 3065575 h 3867894"/>
              <a:gd name="connsiteX1602" fmla="*/ 1849244 w 9143998"/>
              <a:gd name="connsiteY1602" fmla="*/ 3053600 h 3867894"/>
              <a:gd name="connsiteX1603" fmla="*/ 1855878 w 9143998"/>
              <a:gd name="connsiteY1603" fmla="*/ 3059588 h 3867894"/>
              <a:gd name="connsiteX1604" fmla="*/ 1862513 w 9143998"/>
              <a:gd name="connsiteY1604" fmla="*/ 3053600 h 3867894"/>
              <a:gd name="connsiteX1605" fmla="*/ 1862513 w 9143998"/>
              <a:gd name="connsiteY1605" fmla="*/ 3035638 h 3867894"/>
              <a:gd name="connsiteX1606" fmla="*/ 1849244 w 9143998"/>
              <a:gd name="connsiteY1606" fmla="*/ 3029650 h 3867894"/>
              <a:gd name="connsiteX1607" fmla="*/ 1849244 w 9143998"/>
              <a:gd name="connsiteY1607" fmla="*/ 3011688 h 3867894"/>
              <a:gd name="connsiteX1608" fmla="*/ 1855878 w 9143998"/>
              <a:gd name="connsiteY1608" fmla="*/ 3005701 h 3867894"/>
              <a:gd name="connsiteX1609" fmla="*/ 1849244 w 9143998"/>
              <a:gd name="connsiteY1609" fmla="*/ 2999713 h 3867894"/>
              <a:gd name="connsiteX1610" fmla="*/ 1862513 w 9143998"/>
              <a:gd name="connsiteY1610" fmla="*/ 2993726 h 3867894"/>
              <a:gd name="connsiteX1611" fmla="*/ 1875780 w 9143998"/>
              <a:gd name="connsiteY1611" fmla="*/ 2990732 h 3867894"/>
              <a:gd name="connsiteX1612" fmla="*/ 1862513 w 9143998"/>
              <a:gd name="connsiteY1612" fmla="*/ 2987739 h 3867894"/>
              <a:gd name="connsiteX1613" fmla="*/ 1849244 w 9143998"/>
              <a:gd name="connsiteY1613" fmla="*/ 2987739 h 3867894"/>
              <a:gd name="connsiteX1614" fmla="*/ 1849244 w 9143998"/>
              <a:gd name="connsiteY1614" fmla="*/ 2999713 h 3867894"/>
              <a:gd name="connsiteX1615" fmla="*/ 1835976 w 9143998"/>
              <a:gd name="connsiteY1615" fmla="*/ 2993726 h 3867894"/>
              <a:gd name="connsiteX1616" fmla="*/ 1835976 w 9143998"/>
              <a:gd name="connsiteY1616" fmla="*/ 2981751 h 3867894"/>
              <a:gd name="connsiteX1617" fmla="*/ 1822709 w 9143998"/>
              <a:gd name="connsiteY1617" fmla="*/ 2975764 h 3867894"/>
              <a:gd name="connsiteX1618" fmla="*/ 1816075 w 9143998"/>
              <a:gd name="connsiteY1618" fmla="*/ 2969776 h 3867894"/>
              <a:gd name="connsiteX1619" fmla="*/ 1809439 w 9143998"/>
              <a:gd name="connsiteY1619" fmla="*/ 2963789 h 3867894"/>
              <a:gd name="connsiteX1620" fmla="*/ 1822709 w 9143998"/>
              <a:gd name="connsiteY1620" fmla="*/ 2963789 h 3867894"/>
              <a:gd name="connsiteX1621" fmla="*/ 1809439 w 9143998"/>
              <a:gd name="connsiteY1621" fmla="*/ 2957801 h 3867894"/>
              <a:gd name="connsiteX1622" fmla="*/ 1782903 w 9143998"/>
              <a:gd name="connsiteY1622" fmla="*/ 2954808 h 3867894"/>
              <a:gd name="connsiteX1623" fmla="*/ 1769635 w 9143998"/>
              <a:gd name="connsiteY1623" fmla="*/ 2945827 h 3867894"/>
              <a:gd name="connsiteX1624" fmla="*/ 1782903 w 9143998"/>
              <a:gd name="connsiteY1624" fmla="*/ 2945827 h 3867894"/>
              <a:gd name="connsiteX1625" fmla="*/ 1796172 w 9143998"/>
              <a:gd name="connsiteY1625" fmla="*/ 2945827 h 3867894"/>
              <a:gd name="connsiteX1626" fmla="*/ 1796172 w 9143998"/>
              <a:gd name="connsiteY1626" fmla="*/ 2939839 h 3867894"/>
              <a:gd name="connsiteX1627" fmla="*/ 1835976 w 9143998"/>
              <a:gd name="connsiteY1627" fmla="*/ 2951814 h 3867894"/>
              <a:gd name="connsiteX1628" fmla="*/ 1835976 w 9143998"/>
              <a:gd name="connsiteY1628" fmla="*/ 2939839 h 3867894"/>
              <a:gd name="connsiteX1629" fmla="*/ 1862513 w 9143998"/>
              <a:gd name="connsiteY1629" fmla="*/ 2915889 h 3867894"/>
              <a:gd name="connsiteX1630" fmla="*/ 1902318 w 9143998"/>
              <a:gd name="connsiteY1630" fmla="*/ 2903914 h 3867894"/>
              <a:gd name="connsiteX1631" fmla="*/ 1902318 w 9143998"/>
              <a:gd name="connsiteY1631" fmla="*/ 2897927 h 3867894"/>
              <a:gd name="connsiteX1632" fmla="*/ 1915585 w 9143998"/>
              <a:gd name="connsiteY1632" fmla="*/ 2891939 h 3867894"/>
              <a:gd name="connsiteX1633" fmla="*/ 1928854 w 9143998"/>
              <a:gd name="connsiteY1633" fmla="*/ 2897927 h 3867894"/>
              <a:gd name="connsiteX1634" fmla="*/ 1955391 w 9143998"/>
              <a:gd name="connsiteY1634" fmla="*/ 2903914 h 3867894"/>
              <a:gd name="connsiteX1635" fmla="*/ 1955391 w 9143998"/>
              <a:gd name="connsiteY1635" fmla="*/ 2897927 h 3867894"/>
              <a:gd name="connsiteX1636" fmla="*/ 1955391 w 9143998"/>
              <a:gd name="connsiteY1636" fmla="*/ 2891939 h 3867894"/>
              <a:gd name="connsiteX1637" fmla="*/ 1942121 w 9143998"/>
              <a:gd name="connsiteY1637" fmla="*/ 2891939 h 3867894"/>
              <a:gd name="connsiteX1638" fmla="*/ 1928854 w 9143998"/>
              <a:gd name="connsiteY1638" fmla="*/ 2867990 h 3867894"/>
              <a:gd name="connsiteX1639" fmla="*/ 1942121 w 9143998"/>
              <a:gd name="connsiteY1639" fmla="*/ 2873977 h 3867894"/>
              <a:gd name="connsiteX1640" fmla="*/ 1955391 w 9143998"/>
              <a:gd name="connsiteY1640" fmla="*/ 2879964 h 3867894"/>
              <a:gd name="connsiteX1641" fmla="*/ 1975293 w 9143998"/>
              <a:gd name="connsiteY1641" fmla="*/ 2882958 h 3867894"/>
              <a:gd name="connsiteX1642" fmla="*/ 1981926 w 9143998"/>
              <a:gd name="connsiteY1642" fmla="*/ 2867990 h 3867894"/>
              <a:gd name="connsiteX1643" fmla="*/ 1995195 w 9143998"/>
              <a:gd name="connsiteY1643" fmla="*/ 2879964 h 3867894"/>
              <a:gd name="connsiteX1644" fmla="*/ 2034999 w 9143998"/>
              <a:gd name="connsiteY1644" fmla="*/ 2844040 h 3867894"/>
              <a:gd name="connsiteX1645" fmla="*/ 2048269 w 9143998"/>
              <a:gd name="connsiteY1645" fmla="*/ 2838052 h 3867894"/>
              <a:gd name="connsiteX1646" fmla="*/ 2061536 w 9143998"/>
              <a:gd name="connsiteY1646" fmla="*/ 2838052 h 3867894"/>
              <a:gd name="connsiteX1647" fmla="*/ 2061536 w 9143998"/>
              <a:gd name="connsiteY1647" fmla="*/ 2826077 h 3867894"/>
              <a:gd name="connsiteX1648" fmla="*/ 2048269 w 9143998"/>
              <a:gd name="connsiteY1648" fmla="*/ 2820090 h 3867894"/>
              <a:gd name="connsiteX1649" fmla="*/ 2061536 w 9143998"/>
              <a:gd name="connsiteY1649" fmla="*/ 2814102 h 3867894"/>
              <a:gd name="connsiteX1650" fmla="*/ 2074804 w 9143998"/>
              <a:gd name="connsiteY1650" fmla="*/ 2820090 h 3867894"/>
              <a:gd name="connsiteX1651" fmla="*/ 2088073 w 9143998"/>
              <a:gd name="connsiteY1651" fmla="*/ 2814102 h 3867894"/>
              <a:gd name="connsiteX1652" fmla="*/ 2088073 w 9143998"/>
              <a:gd name="connsiteY1652" fmla="*/ 2808115 h 3867894"/>
              <a:gd name="connsiteX1653" fmla="*/ 2101340 w 9143998"/>
              <a:gd name="connsiteY1653" fmla="*/ 2811109 h 3867894"/>
              <a:gd name="connsiteX1654" fmla="*/ 2114609 w 9143998"/>
              <a:gd name="connsiteY1654" fmla="*/ 2814102 h 3867894"/>
              <a:gd name="connsiteX1655" fmla="*/ 2114609 w 9143998"/>
              <a:gd name="connsiteY1655" fmla="*/ 2802128 h 3867894"/>
              <a:gd name="connsiteX1656" fmla="*/ 2114609 w 9143998"/>
              <a:gd name="connsiteY1656" fmla="*/ 2796140 h 3867894"/>
              <a:gd name="connsiteX1657" fmla="*/ 2127878 w 9143998"/>
              <a:gd name="connsiteY1657" fmla="*/ 2796140 h 3867894"/>
              <a:gd name="connsiteX1658" fmla="*/ 2127878 w 9143998"/>
              <a:gd name="connsiteY1658" fmla="*/ 2790153 h 3867894"/>
              <a:gd name="connsiteX1659" fmla="*/ 2114609 w 9143998"/>
              <a:gd name="connsiteY1659" fmla="*/ 2796140 h 3867894"/>
              <a:gd name="connsiteX1660" fmla="*/ 2114609 w 9143998"/>
              <a:gd name="connsiteY1660" fmla="*/ 2784165 h 3867894"/>
              <a:gd name="connsiteX1661" fmla="*/ 2101340 w 9143998"/>
              <a:gd name="connsiteY1661" fmla="*/ 2766203 h 3867894"/>
              <a:gd name="connsiteX1662" fmla="*/ 2088073 w 9143998"/>
              <a:gd name="connsiteY1662" fmla="*/ 2760215 h 3867894"/>
              <a:gd name="connsiteX1663" fmla="*/ 2101340 w 9143998"/>
              <a:gd name="connsiteY1663" fmla="*/ 2760215 h 3867894"/>
              <a:gd name="connsiteX1664" fmla="*/ 2101340 w 9143998"/>
              <a:gd name="connsiteY1664" fmla="*/ 2754228 h 3867894"/>
              <a:gd name="connsiteX1665" fmla="*/ 2101340 w 9143998"/>
              <a:gd name="connsiteY1665" fmla="*/ 2748241 h 3867894"/>
              <a:gd name="connsiteX1666" fmla="*/ 2074804 w 9143998"/>
              <a:gd name="connsiteY1666" fmla="*/ 2736266 h 3867894"/>
              <a:gd name="connsiteX1667" fmla="*/ 2101340 w 9143998"/>
              <a:gd name="connsiteY1667" fmla="*/ 2745247 h 3867894"/>
              <a:gd name="connsiteX1668" fmla="*/ 2121242 w 9143998"/>
              <a:gd name="connsiteY1668" fmla="*/ 2748241 h 3867894"/>
              <a:gd name="connsiteX1669" fmla="*/ 2121242 w 9143998"/>
              <a:gd name="connsiteY1669" fmla="*/ 2736266 h 3867894"/>
              <a:gd name="connsiteX1670" fmla="*/ 2127878 w 9143998"/>
              <a:gd name="connsiteY1670" fmla="*/ 2730278 h 3867894"/>
              <a:gd name="connsiteX1671" fmla="*/ 2141145 w 9143998"/>
              <a:gd name="connsiteY1671" fmla="*/ 2730278 h 3867894"/>
              <a:gd name="connsiteX1672" fmla="*/ 2127878 w 9143998"/>
              <a:gd name="connsiteY1672" fmla="*/ 2727285 h 3867894"/>
              <a:gd name="connsiteX1673" fmla="*/ 2107975 w 9143998"/>
              <a:gd name="connsiteY1673" fmla="*/ 2730278 h 3867894"/>
              <a:gd name="connsiteX1674" fmla="*/ 2114609 w 9143998"/>
              <a:gd name="connsiteY1674" fmla="*/ 2742253 h 3867894"/>
              <a:gd name="connsiteX1675" fmla="*/ 2101340 w 9143998"/>
              <a:gd name="connsiteY1675" fmla="*/ 2736266 h 3867894"/>
              <a:gd name="connsiteX1676" fmla="*/ 2101340 w 9143998"/>
              <a:gd name="connsiteY1676" fmla="*/ 2718304 h 3867894"/>
              <a:gd name="connsiteX1677" fmla="*/ 2088073 w 9143998"/>
              <a:gd name="connsiteY1677" fmla="*/ 2718304 h 3867894"/>
              <a:gd name="connsiteX1678" fmla="*/ 2074804 w 9143998"/>
              <a:gd name="connsiteY1678" fmla="*/ 2706329 h 3867894"/>
              <a:gd name="connsiteX1679" fmla="*/ 2088073 w 9143998"/>
              <a:gd name="connsiteY1679" fmla="*/ 2706329 h 3867894"/>
              <a:gd name="connsiteX1680" fmla="*/ 2101340 w 9143998"/>
              <a:gd name="connsiteY1680" fmla="*/ 2706329 h 3867894"/>
              <a:gd name="connsiteX1681" fmla="*/ 2074804 w 9143998"/>
              <a:gd name="connsiteY1681" fmla="*/ 2700341 h 3867894"/>
              <a:gd name="connsiteX1682" fmla="*/ 2048269 w 9143998"/>
              <a:gd name="connsiteY1682" fmla="*/ 2694354 h 3867894"/>
              <a:gd name="connsiteX1683" fmla="*/ 2034999 w 9143998"/>
              <a:gd name="connsiteY1683" fmla="*/ 2688366 h 3867894"/>
              <a:gd name="connsiteX1684" fmla="*/ 2048269 w 9143998"/>
              <a:gd name="connsiteY1684" fmla="*/ 2688366 h 3867894"/>
              <a:gd name="connsiteX1685" fmla="*/ 2061536 w 9143998"/>
              <a:gd name="connsiteY1685" fmla="*/ 2688366 h 3867894"/>
              <a:gd name="connsiteX1686" fmla="*/ 2068171 w 9143998"/>
              <a:gd name="connsiteY1686" fmla="*/ 2682378 h 3867894"/>
              <a:gd name="connsiteX1687" fmla="*/ 2088073 w 9143998"/>
              <a:gd name="connsiteY1687" fmla="*/ 2688366 h 3867894"/>
              <a:gd name="connsiteX1688" fmla="*/ 2101340 w 9143998"/>
              <a:gd name="connsiteY1688" fmla="*/ 2694354 h 3867894"/>
              <a:gd name="connsiteX1689" fmla="*/ 2114609 w 9143998"/>
              <a:gd name="connsiteY1689" fmla="*/ 2682378 h 3867894"/>
              <a:gd name="connsiteX1690" fmla="*/ 2141145 w 9143998"/>
              <a:gd name="connsiteY1690" fmla="*/ 2652441 h 3867894"/>
              <a:gd name="connsiteX1691" fmla="*/ 2154414 w 9143998"/>
              <a:gd name="connsiteY1691" fmla="*/ 2646454 h 3867894"/>
              <a:gd name="connsiteX1692" fmla="*/ 2167681 w 9143998"/>
              <a:gd name="connsiteY1692" fmla="*/ 2640466 h 3867894"/>
              <a:gd name="connsiteX1693" fmla="*/ 2180950 w 9143998"/>
              <a:gd name="connsiteY1693" fmla="*/ 2634479 h 3867894"/>
              <a:gd name="connsiteX1694" fmla="*/ 2180950 w 9143998"/>
              <a:gd name="connsiteY1694" fmla="*/ 2628492 h 3867894"/>
              <a:gd name="connsiteX1695" fmla="*/ 2194218 w 9143998"/>
              <a:gd name="connsiteY1695" fmla="*/ 2622504 h 3867894"/>
              <a:gd name="connsiteX1696" fmla="*/ 2180950 w 9143998"/>
              <a:gd name="connsiteY1696" fmla="*/ 2622504 h 3867894"/>
              <a:gd name="connsiteX1697" fmla="*/ 2167681 w 9143998"/>
              <a:gd name="connsiteY1697" fmla="*/ 2613523 h 3867894"/>
              <a:gd name="connsiteX1698" fmla="*/ 2167681 w 9143998"/>
              <a:gd name="connsiteY1698" fmla="*/ 2610529 h 3867894"/>
              <a:gd name="connsiteX1699" fmla="*/ 2154414 w 9143998"/>
              <a:gd name="connsiteY1699" fmla="*/ 2598555 h 3867894"/>
              <a:gd name="connsiteX1700" fmla="*/ 2161047 w 9143998"/>
              <a:gd name="connsiteY1700" fmla="*/ 2595561 h 3867894"/>
              <a:gd name="connsiteX1701" fmla="*/ 2167681 w 9143998"/>
              <a:gd name="connsiteY1701" fmla="*/ 2592567 h 3867894"/>
              <a:gd name="connsiteX1702" fmla="*/ 2167681 w 9143998"/>
              <a:gd name="connsiteY1702" fmla="*/ 2589573 h 3867894"/>
              <a:gd name="connsiteX1703" fmla="*/ 2154414 w 9143998"/>
              <a:gd name="connsiteY1703" fmla="*/ 2580592 h 3867894"/>
              <a:gd name="connsiteX1704" fmla="*/ 2141145 w 9143998"/>
              <a:gd name="connsiteY1704" fmla="*/ 2574605 h 3867894"/>
              <a:gd name="connsiteX1705" fmla="*/ 2141145 w 9143998"/>
              <a:gd name="connsiteY1705" fmla="*/ 2568617 h 3867894"/>
              <a:gd name="connsiteX1706" fmla="*/ 2141145 w 9143998"/>
              <a:gd name="connsiteY1706" fmla="*/ 2562630 h 3867894"/>
              <a:gd name="connsiteX1707" fmla="*/ 2141145 w 9143998"/>
              <a:gd name="connsiteY1707" fmla="*/ 2556643 h 3867894"/>
              <a:gd name="connsiteX1708" fmla="*/ 2154414 w 9143998"/>
              <a:gd name="connsiteY1708" fmla="*/ 2556643 h 3867894"/>
              <a:gd name="connsiteX1709" fmla="*/ 2161047 w 9143998"/>
              <a:gd name="connsiteY1709" fmla="*/ 2550655 h 3867894"/>
              <a:gd name="connsiteX1710" fmla="*/ 2167681 w 9143998"/>
              <a:gd name="connsiteY1710" fmla="*/ 2544667 h 3867894"/>
              <a:gd name="connsiteX1711" fmla="*/ 2167681 w 9143998"/>
              <a:gd name="connsiteY1711" fmla="*/ 2538679 h 3867894"/>
              <a:gd name="connsiteX1712" fmla="*/ 2180950 w 9143998"/>
              <a:gd name="connsiteY1712" fmla="*/ 2520717 h 3867894"/>
              <a:gd name="connsiteX1713" fmla="*/ 2194218 w 9143998"/>
              <a:gd name="connsiteY1713" fmla="*/ 2517724 h 3867894"/>
              <a:gd name="connsiteX1714" fmla="*/ 2194218 w 9143998"/>
              <a:gd name="connsiteY1714" fmla="*/ 2511736 h 3867894"/>
              <a:gd name="connsiteX1715" fmla="*/ 2194218 w 9143998"/>
              <a:gd name="connsiteY1715" fmla="*/ 2505749 h 3867894"/>
              <a:gd name="connsiteX1716" fmla="*/ 2180950 w 9143998"/>
              <a:gd name="connsiteY1716" fmla="*/ 2502755 h 3867894"/>
              <a:gd name="connsiteX1717" fmla="*/ 2154414 w 9143998"/>
              <a:gd name="connsiteY1717" fmla="*/ 2502755 h 3867894"/>
              <a:gd name="connsiteX1718" fmla="*/ 2167681 w 9143998"/>
              <a:gd name="connsiteY1718" fmla="*/ 2496768 h 3867894"/>
              <a:gd name="connsiteX1719" fmla="*/ 2180950 w 9143998"/>
              <a:gd name="connsiteY1719" fmla="*/ 2496768 h 3867894"/>
              <a:gd name="connsiteX1720" fmla="*/ 2180950 w 9143998"/>
              <a:gd name="connsiteY1720" fmla="*/ 2490780 h 3867894"/>
              <a:gd name="connsiteX1721" fmla="*/ 2161047 w 9143998"/>
              <a:gd name="connsiteY1721" fmla="*/ 2484793 h 3867894"/>
              <a:gd name="connsiteX1722" fmla="*/ 2127878 w 9143998"/>
              <a:gd name="connsiteY1722" fmla="*/ 2490780 h 3867894"/>
              <a:gd name="connsiteX1723" fmla="*/ 2141145 w 9143998"/>
              <a:gd name="connsiteY1723" fmla="*/ 2478805 h 3867894"/>
              <a:gd name="connsiteX1724" fmla="*/ 2187583 w 9143998"/>
              <a:gd name="connsiteY1724" fmla="*/ 2469824 h 3867894"/>
              <a:gd name="connsiteX1725" fmla="*/ 2207486 w 9143998"/>
              <a:gd name="connsiteY1725" fmla="*/ 2460843 h 3867894"/>
              <a:gd name="connsiteX1726" fmla="*/ 2161047 w 9143998"/>
              <a:gd name="connsiteY1726" fmla="*/ 2463837 h 3867894"/>
              <a:gd name="connsiteX1727" fmla="*/ 2094706 w 9143998"/>
              <a:gd name="connsiteY1727" fmla="*/ 2475812 h 3867894"/>
              <a:gd name="connsiteX1728" fmla="*/ 2048269 w 9143998"/>
              <a:gd name="connsiteY1728" fmla="*/ 2478805 h 3867894"/>
              <a:gd name="connsiteX1729" fmla="*/ 2034999 w 9143998"/>
              <a:gd name="connsiteY1729" fmla="*/ 2478805 h 3867894"/>
              <a:gd name="connsiteX1730" fmla="*/ 2015097 w 9143998"/>
              <a:gd name="connsiteY1730" fmla="*/ 2487787 h 3867894"/>
              <a:gd name="connsiteX1731" fmla="*/ 1962023 w 9143998"/>
              <a:gd name="connsiteY1731" fmla="*/ 2499761 h 3867894"/>
              <a:gd name="connsiteX1732" fmla="*/ 1928854 w 9143998"/>
              <a:gd name="connsiteY1732" fmla="*/ 2502755 h 3867894"/>
              <a:gd name="connsiteX1733" fmla="*/ 1928854 w 9143998"/>
              <a:gd name="connsiteY1733" fmla="*/ 2496768 h 3867894"/>
              <a:gd name="connsiteX1734" fmla="*/ 1902318 w 9143998"/>
              <a:gd name="connsiteY1734" fmla="*/ 2502755 h 3867894"/>
              <a:gd name="connsiteX1735" fmla="*/ 1889049 w 9143998"/>
              <a:gd name="connsiteY1735" fmla="*/ 2496768 h 3867894"/>
              <a:gd name="connsiteX1736" fmla="*/ 1875780 w 9143998"/>
              <a:gd name="connsiteY1736" fmla="*/ 2502755 h 3867894"/>
              <a:gd name="connsiteX1737" fmla="*/ 1849244 w 9143998"/>
              <a:gd name="connsiteY1737" fmla="*/ 2496768 h 3867894"/>
              <a:gd name="connsiteX1738" fmla="*/ 1835976 w 9143998"/>
              <a:gd name="connsiteY1738" fmla="*/ 2496768 h 3867894"/>
              <a:gd name="connsiteX1739" fmla="*/ 1822709 w 9143998"/>
              <a:gd name="connsiteY1739" fmla="*/ 2496768 h 3867894"/>
              <a:gd name="connsiteX1740" fmla="*/ 1835976 w 9143998"/>
              <a:gd name="connsiteY1740" fmla="*/ 2502755 h 3867894"/>
              <a:gd name="connsiteX1741" fmla="*/ 1849244 w 9143998"/>
              <a:gd name="connsiteY1741" fmla="*/ 2514730 h 3867894"/>
              <a:gd name="connsiteX1742" fmla="*/ 1850074 w 9143998"/>
              <a:gd name="connsiteY1742" fmla="*/ 2516975 h 3867894"/>
              <a:gd name="connsiteX1743" fmla="*/ 1851139 w 9143998"/>
              <a:gd name="connsiteY1743" fmla="*/ 2517296 h 3867894"/>
              <a:gd name="connsiteX1744" fmla="*/ 1835976 w 9143998"/>
              <a:gd name="connsiteY1744" fmla="*/ 2520717 h 3867894"/>
              <a:gd name="connsiteX1745" fmla="*/ 1822709 w 9143998"/>
              <a:gd name="connsiteY1745" fmla="*/ 2526705 h 3867894"/>
              <a:gd name="connsiteX1746" fmla="*/ 1822709 w 9143998"/>
              <a:gd name="connsiteY1746" fmla="*/ 2520717 h 3867894"/>
              <a:gd name="connsiteX1747" fmla="*/ 1809439 w 9143998"/>
              <a:gd name="connsiteY1747" fmla="*/ 2523711 h 3867894"/>
              <a:gd name="connsiteX1748" fmla="*/ 1809439 w 9143998"/>
              <a:gd name="connsiteY1748" fmla="*/ 2526705 h 3867894"/>
              <a:gd name="connsiteX1749" fmla="*/ 1796172 w 9143998"/>
              <a:gd name="connsiteY1749" fmla="*/ 2532692 h 3867894"/>
              <a:gd name="connsiteX1750" fmla="*/ 1809439 w 9143998"/>
              <a:gd name="connsiteY1750" fmla="*/ 2520717 h 3867894"/>
              <a:gd name="connsiteX1751" fmla="*/ 1835976 w 9143998"/>
              <a:gd name="connsiteY1751" fmla="*/ 2508742 h 3867894"/>
              <a:gd name="connsiteX1752" fmla="*/ 1796172 w 9143998"/>
              <a:gd name="connsiteY1752" fmla="*/ 2514730 h 3867894"/>
              <a:gd name="connsiteX1753" fmla="*/ 1769635 w 9143998"/>
              <a:gd name="connsiteY1753" fmla="*/ 2520717 h 3867894"/>
              <a:gd name="connsiteX1754" fmla="*/ 1756368 w 9143998"/>
              <a:gd name="connsiteY1754" fmla="*/ 2520717 h 3867894"/>
              <a:gd name="connsiteX1755" fmla="*/ 1743099 w 9143998"/>
              <a:gd name="connsiteY1755" fmla="*/ 2514730 h 3867894"/>
              <a:gd name="connsiteX1756" fmla="*/ 1729831 w 9143998"/>
              <a:gd name="connsiteY1756" fmla="*/ 2520717 h 3867894"/>
              <a:gd name="connsiteX1757" fmla="*/ 1716561 w 9143998"/>
              <a:gd name="connsiteY1757" fmla="*/ 2526705 h 3867894"/>
              <a:gd name="connsiteX1758" fmla="*/ 1703294 w 9143998"/>
              <a:gd name="connsiteY1758" fmla="*/ 2532692 h 3867894"/>
              <a:gd name="connsiteX1759" fmla="*/ 1676758 w 9143998"/>
              <a:gd name="connsiteY1759" fmla="*/ 2538679 h 3867894"/>
              <a:gd name="connsiteX1760" fmla="*/ 1663490 w 9143998"/>
              <a:gd name="connsiteY1760" fmla="*/ 2538679 h 3867894"/>
              <a:gd name="connsiteX1761" fmla="*/ 1656855 w 9143998"/>
              <a:gd name="connsiteY1761" fmla="*/ 2541673 h 3867894"/>
              <a:gd name="connsiteX1762" fmla="*/ 1643588 w 9143998"/>
              <a:gd name="connsiteY1762" fmla="*/ 2535686 h 3867894"/>
              <a:gd name="connsiteX1763" fmla="*/ 1630318 w 9143998"/>
              <a:gd name="connsiteY1763" fmla="*/ 2535686 h 3867894"/>
              <a:gd name="connsiteX1764" fmla="*/ 1636953 w 9143998"/>
              <a:gd name="connsiteY1764" fmla="*/ 2544667 h 3867894"/>
              <a:gd name="connsiteX1765" fmla="*/ 1583879 w 9143998"/>
              <a:gd name="connsiteY1765" fmla="*/ 2550655 h 3867894"/>
              <a:gd name="connsiteX1766" fmla="*/ 1578905 w 9143998"/>
              <a:gd name="connsiteY1766" fmla="*/ 2551403 h 3867894"/>
              <a:gd name="connsiteX1767" fmla="*/ 1572823 w 9143998"/>
              <a:gd name="connsiteY1767" fmla="*/ 2552318 h 3867894"/>
              <a:gd name="connsiteX1768" fmla="*/ 1577246 w 9143998"/>
              <a:gd name="connsiteY1768" fmla="*/ 2553649 h 3867894"/>
              <a:gd name="connsiteX1769" fmla="*/ 1583879 w 9143998"/>
              <a:gd name="connsiteY1769" fmla="*/ 2556643 h 3867894"/>
              <a:gd name="connsiteX1770" fmla="*/ 1570612 w 9143998"/>
              <a:gd name="connsiteY1770" fmla="*/ 2553649 h 3867894"/>
              <a:gd name="connsiteX1771" fmla="*/ 1571939 w 9143998"/>
              <a:gd name="connsiteY1771" fmla="*/ 2552451 h 3867894"/>
              <a:gd name="connsiteX1772" fmla="*/ 1563977 w 9143998"/>
              <a:gd name="connsiteY1772" fmla="*/ 2553649 h 3867894"/>
              <a:gd name="connsiteX1773" fmla="*/ 1544075 w 9143998"/>
              <a:gd name="connsiteY1773" fmla="*/ 2562630 h 3867894"/>
              <a:gd name="connsiteX1774" fmla="*/ 1530808 w 9143998"/>
              <a:gd name="connsiteY1774" fmla="*/ 2568617 h 3867894"/>
              <a:gd name="connsiteX1775" fmla="*/ 1510906 w 9143998"/>
              <a:gd name="connsiteY1775" fmla="*/ 2568617 h 3867894"/>
              <a:gd name="connsiteX1776" fmla="*/ 1504271 w 9143998"/>
              <a:gd name="connsiteY1776" fmla="*/ 2568617 h 3867894"/>
              <a:gd name="connsiteX1777" fmla="*/ 1491002 w 9143998"/>
              <a:gd name="connsiteY1777" fmla="*/ 2574605 h 3867894"/>
              <a:gd name="connsiteX1778" fmla="*/ 1477734 w 9143998"/>
              <a:gd name="connsiteY1778" fmla="*/ 2571611 h 3867894"/>
              <a:gd name="connsiteX1779" fmla="*/ 1464467 w 9143998"/>
              <a:gd name="connsiteY1779" fmla="*/ 2580592 h 3867894"/>
              <a:gd name="connsiteX1780" fmla="*/ 1451198 w 9143998"/>
              <a:gd name="connsiteY1780" fmla="*/ 2580592 h 3867894"/>
              <a:gd name="connsiteX1781" fmla="*/ 1424660 w 9143998"/>
              <a:gd name="connsiteY1781" fmla="*/ 2580592 h 3867894"/>
              <a:gd name="connsiteX1782" fmla="*/ 1398126 w 9143998"/>
              <a:gd name="connsiteY1782" fmla="*/ 2589573 h 3867894"/>
              <a:gd name="connsiteX1783" fmla="*/ 1371589 w 9143998"/>
              <a:gd name="connsiteY1783" fmla="*/ 2598555 h 3867894"/>
              <a:gd name="connsiteX1784" fmla="*/ 1358320 w 9143998"/>
              <a:gd name="connsiteY1784" fmla="*/ 2598555 h 3867894"/>
              <a:gd name="connsiteX1785" fmla="*/ 1345052 w 9143998"/>
              <a:gd name="connsiteY1785" fmla="*/ 2604542 h 3867894"/>
              <a:gd name="connsiteX1786" fmla="*/ 1318515 w 9143998"/>
              <a:gd name="connsiteY1786" fmla="*/ 2604542 h 3867894"/>
              <a:gd name="connsiteX1787" fmla="*/ 1371589 w 9143998"/>
              <a:gd name="connsiteY1787" fmla="*/ 2592567 h 3867894"/>
              <a:gd name="connsiteX1788" fmla="*/ 1378224 w 9143998"/>
              <a:gd name="connsiteY1788" fmla="*/ 2586579 h 3867894"/>
              <a:gd name="connsiteX1789" fmla="*/ 1358320 w 9143998"/>
              <a:gd name="connsiteY1789" fmla="*/ 2583586 h 3867894"/>
              <a:gd name="connsiteX1790" fmla="*/ 1305248 w 9143998"/>
              <a:gd name="connsiteY1790" fmla="*/ 2598555 h 3867894"/>
              <a:gd name="connsiteX1791" fmla="*/ 1252174 w 9143998"/>
              <a:gd name="connsiteY1791" fmla="*/ 2610529 h 3867894"/>
              <a:gd name="connsiteX1792" fmla="*/ 1238907 w 9143998"/>
              <a:gd name="connsiteY1792" fmla="*/ 2616517 h 3867894"/>
              <a:gd name="connsiteX1793" fmla="*/ 1238907 w 9143998"/>
              <a:gd name="connsiteY1793" fmla="*/ 2622504 h 3867894"/>
              <a:gd name="connsiteX1794" fmla="*/ 1212370 w 9143998"/>
              <a:gd name="connsiteY1794" fmla="*/ 2622504 h 3867894"/>
              <a:gd name="connsiteX1795" fmla="*/ 1199102 w 9143998"/>
              <a:gd name="connsiteY1795" fmla="*/ 2628492 h 3867894"/>
              <a:gd name="connsiteX1796" fmla="*/ 1172566 w 9143998"/>
              <a:gd name="connsiteY1796" fmla="*/ 2634479 h 3867894"/>
              <a:gd name="connsiteX1797" fmla="*/ 1159297 w 9143998"/>
              <a:gd name="connsiteY1797" fmla="*/ 2634479 h 3867894"/>
              <a:gd name="connsiteX1798" fmla="*/ 1132760 w 9143998"/>
              <a:gd name="connsiteY1798" fmla="*/ 2640466 h 3867894"/>
              <a:gd name="connsiteX1799" fmla="*/ 1106225 w 9143998"/>
              <a:gd name="connsiteY1799" fmla="*/ 2649447 h 3867894"/>
              <a:gd name="connsiteX1800" fmla="*/ 1079688 w 9143998"/>
              <a:gd name="connsiteY1800" fmla="*/ 2658429 h 3867894"/>
              <a:gd name="connsiteX1801" fmla="*/ 1039883 w 9143998"/>
              <a:gd name="connsiteY1801" fmla="*/ 2670403 h 3867894"/>
              <a:gd name="connsiteX1802" fmla="*/ 1026614 w 9143998"/>
              <a:gd name="connsiteY1802" fmla="*/ 2670403 h 3867894"/>
              <a:gd name="connsiteX1803" fmla="*/ 986811 w 9143998"/>
              <a:gd name="connsiteY1803" fmla="*/ 2682378 h 3867894"/>
              <a:gd name="connsiteX1804" fmla="*/ 947006 w 9143998"/>
              <a:gd name="connsiteY1804" fmla="*/ 2688366 h 3867894"/>
              <a:gd name="connsiteX1805" fmla="*/ 933737 w 9143998"/>
              <a:gd name="connsiteY1805" fmla="*/ 2688366 h 3867894"/>
              <a:gd name="connsiteX1806" fmla="*/ 933737 w 9143998"/>
              <a:gd name="connsiteY1806" fmla="*/ 2694354 h 3867894"/>
              <a:gd name="connsiteX1807" fmla="*/ 907202 w 9143998"/>
              <a:gd name="connsiteY1807" fmla="*/ 2700341 h 3867894"/>
              <a:gd name="connsiteX1808" fmla="*/ 893933 w 9143998"/>
              <a:gd name="connsiteY1808" fmla="*/ 2700341 h 3867894"/>
              <a:gd name="connsiteX1809" fmla="*/ 880665 w 9143998"/>
              <a:gd name="connsiteY1809" fmla="*/ 2700341 h 3867894"/>
              <a:gd name="connsiteX1810" fmla="*/ 867396 w 9143998"/>
              <a:gd name="connsiteY1810" fmla="*/ 2700341 h 3867894"/>
              <a:gd name="connsiteX1811" fmla="*/ 887297 w 9143998"/>
              <a:gd name="connsiteY1811" fmla="*/ 2691359 h 3867894"/>
              <a:gd name="connsiteX1812" fmla="*/ 927104 w 9143998"/>
              <a:gd name="connsiteY1812" fmla="*/ 2679385 h 3867894"/>
              <a:gd name="connsiteX1813" fmla="*/ 947006 w 9143998"/>
              <a:gd name="connsiteY1813" fmla="*/ 2670403 h 3867894"/>
              <a:gd name="connsiteX1814" fmla="*/ 960273 w 9143998"/>
              <a:gd name="connsiteY1814" fmla="*/ 2664416 h 3867894"/>
              <a:gd name="connsiteX1815" fmla="*/ 1000078 w 9143998"/>
              <a:gd name="connsiteY1815" fmla="*/ 2652441 h 3867894"/>
              <a:gd name="connsiteX1816" fmla="*/ 973543 w 9143998"/>
              <a:gd name="connsiteY1816" fmla="*/ 2658429 h 3867894"/>
              <a:gd name="connsiteX1817" fmla="*/ 947006 w 9143998"/>
              <a:gd name="connsiteY1817" fmla="*/ 2661422 h 3867894"/>
              <a:gd name="connsiteX1818" fmla="*/ 920469 w 9143998"/>
              <a:gd name="connsiteY1818" fmla="*/ 2670403 h 3867894"/>
              <a:gd name="connsiteX1819" fmla="*/ 893933 w 9143998"/>
              <a:gd name="connsiteY1819" fmla="*/ 2676391 h 3867894"/>
              <a:gd name="connsiteX1820" fmla="*/ 879190 w 9143998"/>
              <a:gd name="connsiteY1820" fmla="*/ 2680383 h 3867894"/>
              <a:gd name="connsiteX1821" fmla="*/ 880665 w 9143998"/>
              <a:gd name="connsiteY1821" fmla="*/ 2679385 h 3867894"/>
              <a:gd name="connsiteX1822" fmla="*/ 874030 w 9143998"/>
              <a:gd name="connsiteY1822" fmla="*/ 2679385 h 3867894"/>
              <a:gd name="connsiteX1823" fmla="*/ 867396 w 9143998"/>
              <a:gd name="connsiteY1823" fmla="*/ 2682378 h 3867894"/>
              <a:gd name="connsiteX1824" fmla="*/ 873521 w 9143998"/>
              <a:gd name="connsiteY1824" fmla="*/ 2681918 h 3867894"/>
              <a:gd name="connsiteX1825" fmla="*/ 827592 w 9143998"/>
              <a:gd name="connsiteY1825" fmla="*/ 2694354 h 3867894"/>
              <a:gd name="connsiteX1826" fmla="*/ 827592 w 9143998"/>
              <a:gd name="connsiteY1826" fmla="*/ 2700341 h 3867894"/>
              <a:gd name="connsiteX1827" fmla="*/ 820957 w 9143998"/>
              <a:gd name="connsiteY1827" fmla="*/ 2706329 h 3867894"/>
              <a:gd name="connsiteX1828" fmla="*/ 820957 w 9143998"/>
              <a:gd name="connsiteY1828" fmla="*/ 2715310 h 3867894"/>
              <a:gd name="connsiteX1829" fmla="*/ 827592 w 9143998"/>
              <a:gd name="connsiteY1829" fmla="*/ 2718304 h 3867894"/>
              <a:gd name="connsiteX1830" fmla="*/ 827592 w 9143998"/>
              <a:gd name="connsiteY1830" fmla="*/ 2724291 h 3867894"/>
              <a:gd name="connsiteX1831" fmla="*/ 814324 w 9143998"/>
              <a:gd name="connsiteY1831" fmla="*/ 2730278 h 3867894"/>
              <a:gd name="connsiteX1832" fmla="*/ 787787 w 9143998"/>
              <a:gd name="connsiteY1832" fmla="*/ 2730278 h 3867894"/>
              <a:gd name="connsiteX1833" fmla="*/ 761251 w 9143998"/>
              <a:gd name="connsiteY1833" fmla="*/ 2730278 h 3867894"/>
              <a:gd name="connsiteX1834" fmla="*/ 771202 w 9143998"/>
              <a:gd name="connsiteY1834" fmla="*/ 2718304 h 3867894"/>
              <a:gd name="connsiteX1835" fmla="*/ 774520 w 9143998"/>
              <a:gd name="connsiteY1835" fmla="*/ 2717904 h 3867894"/>
              <a:gd name="connsiteX1836" fmla="*/ 774520 w 9143998"/>
              <a:gd name="connsiteY1836" fmla="*/ 2712316 h 3867894"/>
              <a:gd name="connsiteX1837" fmla="*/ 747984 w 9143998"/>
              <a:gd name="connsiteY1837" fmla="*/ 2718304 h 3867894"/>
              <a:gd name="connsiteX1838" fmla="*/ 728081 w 9143998"/>
              <a:gd name="connsiteY1838" fmla="*/ 2721297 h 3867894"/>
              <a:gd name="connsiteX1839" fmla="*/ 721446 w 9143998"/>
              <a:gd name="connsiteY1839" fmla="*/ 2724291 h 3867894"/>
              <a:gd name="connsiteX1840" fmla="*/ 708177 w 9143998"/>
              <a:gd name="connsiteY1840" fmla="*/ 2730278 h 3867894"/>
              <a:gd name="connsiteX1841" fmla="*/ 694910 w 9143998"/>
              <a:gd name="connsiteY1841" fmla="*/ 2730278 h 3867894"/>
              <a:gd name="connsiteX1842" fmla="*/ 701544 w 9143998"/>
              <a:gd name="connsiteY1842" fmla="*/ 2736266 h 3867894"/>
              <a:gd name="connsiteX1843" fmla="*/ 694910 w 9143998"/>
              <a:gd name="connsiteY1843" fmla="*/ 2742253 h 3867894"/>
              <a:gd name="connsiteX1844" fmla="*/ 661740 w 9143998"/>
              <a:gd name="connsiteY1844" fmla="*/ 2739260 h 3867894"/>
              <a:gd name="connsiteX1845" fmla="*/ 628569 w 9143998"/>
              <a:gd name="connsiteY1845" fmla="*/ 2754228 h 3867894"/>
              <a:gd name="connsiteX1846" fmla="*/ 621934 w 9143998"/>
              <a:gd name="connsiteY1846" fmla="*/ 2757222 h 3867894"/>
              <a:gd name="connsiteX1847" fmla="*/ 602032 w 9143998"/>
              <a:gd name="connsiteY1847" fmla="*/ 2760215 h 3867894"/>
              <a:gd name="connsiteX1848" fmla="*/ 535691 w 9143998"/>
              <a:gd name="connsiteY1848" fmla="*/ 2778178 h 3867894"/>
              <a:gd name="connsiteX1849" fmla="*/ 509154 w 9143998"/>
              <a:gd name="connsiteY1849" fmla="*/ 2784165 h 3867894"/>
              <a:gd name="connsiteX1850" fmla="*/ 495886 w 9143998"/>
              <a:gd name="connsiteY1850" fmla="*/ 2784165 h 3867894"/>
              <a:gd name="connsiteX1851" fmla="*/ 469350 w 9143998"/>
              <a:gd name="connsiteY1851" fmla="*/ 2796140 h 3867894"/>
              <a:gd name="connsiteX1852" fmla="*/ 469350 w 9143998"/>
              <a:gd name="connsiteY1852" fmla="*/ 2790153 h 3867894"/>
              <a:gd name="connsiteX1853" fmla="*/ 442813 w 9143998"/>
              <a:gd name="connsiteY1853" fmla="*/ 2802128 h 3867894"/>
              <a:gd name="connsiteX1854" fmla="*/ 442813 w 9143998"/>
              <a:gd name="connsiteY1854" fmla="*/ 2808115 h 3867894"/>
              <a:gd name="connsiteX1855" fmla="*/ 429545 w 9143998"/>
              <a:gd name="connsiteY1855" fmla="*/ 2802128 h 3867894"/>
              <a:gd name="connsiteX1856" fmla="*/ 442813 w 9143998"/>
              <a:gd name="connsiteY1856" fmla="*/ 2799134 h 3867894"/>
              <a:gd name="connsiteX1857" fmla="*/ 442813 w 9143998"/>
              <a:gd name="connsiteY1857" fmla="*/ 2796140 h 3867894"/>
              <a:gd name="connsiteX1858" fmla="*/ 456082 w 9143998"/>
              <a:gd name="connsiteY1858" fmla="*/ 2784165 h 3867894"/>
              <a:gd name="connsiteX1859" fmla="*/ 509154 w 9143998"/>
              <a:gd name="connsiteY1859" fmla="*/ 2766203 h 3867894"/>
              <a:gd name="connsiteX1860" fmla="*/ 522424 w 9143998"/>
              <a:gd name="connsiteY1860" fmla="*/ 2760215 h 3867894"/>
              <a:gd name="connsiteX1861" fmla="*/ 562227 w 9143998"/>
              <a:gd name="connsiteY1861" fmla="*/ 2742253 h 3867894"/>
              <a:gd name="connsiteX1862" fmla="*/ 535691 w 9143998"/>
              <a:gd name="connsiteY1862" fmla="*/ 2748241 h 3867894"/>
              <a:gd name="connsiteX1863" fmla="*/ 522424 w 9143998"/>
              <a:gd name="connsiteY1863" fmla="*/ 2754228 h 3867894"/>
              <a:gd name="connsiteX1864" fmla="*/ 495886 w 9143998"/>
              <a:gd name="connsiteY1864" fmla="*/ 2754228 h 3867894"/>
              <a:gd name="connsiteX1865" fmla="*/ 502521 w 9143998"/>
              <a:gd name="connsiteY1865" fmla="*/ 2760215 h 3867894"/>
              <a:gd name="connsiteX1866" fmla="*/ 489252 w 9143998"/>
              <a:gd name="connsiteY1866" fmla="*/ 2766203 h 3867894"/>
              <a:gd name="connsiteX1867" fmla="*/ 482619 w 9143998"/>
              <a:gd name="connsiteY1867" fmla="*/ 2760215 h 3867894"/>
              <a:gd name="connsiteX1868" fmla="*/ 456082 w 9143998"/>
              <a:gd name="connsiteY1868" fmla="*/ 2760215 h 3867894"/>
              <a:gd name="connsiteX1869" fmla="*/ 429545 w 9143998"/>
              <a:gd name="connsiteY1869" fmla="*/ 2769197 h 3867894"/>
              <a:gd name="connsiteX1870" fmla="*/ 389741 w 9143998"/>
              <a:gd name="connsiteY1870" fmla="*/ 2778178 h 3867894"/>
              <a:gd name="connsiteX1871" fmla="*/ 323400 w 9143998"/>
              <a:gd name="connsiteY1871" fmla="*/ 2796140 h 3867894"/>
              <a:gd name="connsiteX1872" fmla="*/ 310131 w 9143998"/>
              <a:gd name="connsiteY1872" fmla="*/ 2796140 h 3867894"/>
              <a:gd name="connsiteX1873" fmla="*/ 270326 w 9143998"/>
              <a:gd name="connsiteY1873" fmla="*/ 2808115 h 3867894"/>
              <a:gd name="connsiteX1874" fmla="*/ 243790 w 9143998"/>
              <a:gd name="connsiteY1874" fmla="*/ 2802128 h 3867894"/>
              <a:gd name="connsiteX1875" fmla="*/ 257059 w 9143998"/>
              <a:gd name="connsiteY1875" fmla="*/ 2796140 h 3867894"/>
              <a:gd name="connsiteX1876" fmla="*/ 230523 w 9143998"/>
              <a:gd name="connsiteY1876" fmla="*/ 2802128 h 3867894"/>
              <a:gd name="connsiteX1877" fmla="*/ 203986 w 9143998"/>
              <a:gd name="connsiteY1877" fmla="*/ 2814102 h 3867894"/>
              <a:gd name="connsiteX1878" fmla="*/ 190718 w 9143998"/>
              <a:gd name="connsiteY1878" fmla="*/ 2814102 h 3867894"/>
              <a:gd name="connsiteX1879" fmla="*/ 124378 w 9143998"/>
              <a:gd name="connsiteY1879" fmla="*/ 2832065 h 3867894"/>
              <a:gd name="connsiteX1880" fmla="*/ 18230 w 9143998"/>
              <a:gd name="connsiteY1880" fmla="*/ 2862002 h 3867894"/>
              <a:gd name="connsiteX1881" fmla="*/ 0 w 9143998"/>
              <a:gd name="connsiteY1881" fmla="*/ 2865293 h 3867894"/>
              <a:gd name="connsiteX1882" fmla="*/ 0 w 9143998"/>
              <a:gd name="connsiteY1882" fmla="*/ 2834682 h 3867894"/>
              <a:gd name="connsiteX1883" fmla="*/ 11597 w 9143998"/>
              <a:gd name="connsiteY1883" fmla="*/ 2832065 h 3867894"/>
              <a:gd name="connsiteX1884" fmla="*/ 31499 w 9143998"/>
              <a:gd name="connsiteY1884" fmla="*/ 2826077 h 3867894"/>
              <a:gd name="connsiteX1885" fmla="*/ 44766 w 9143998"/>
              <a:gd name="connsiteY1885" fmla="*/ 2814102 h 3867894"/>
              <a:gd name="connsiteX1886" fmla="*/ 58036 w 9143998"/>
              <a:gd name="connsiteY1886" fmla="*/ 2808115 h 3867894"/>
              <a:gd name="connsiteX1887" fmla="*/ 84571 w 9143998"/>
              <a:gd name="connsiteY1887" fmla="*/ 2814102 h 3867894"/>
              <a:gd name="connsiteX1888" fmla="*/ 111108 w 9143998"/>
              <a:gd name="connsiteY1888" fmla="*/ 2808115 h 3867894"/>
              <a:gd name="connsiteX1889" fmla="*/ 97840 w 9143998"/>
              <a:gd name="connsiteY1889" fmla="*/ 2802128 h 3867894"/>
              <a:gd name="connsiteX1890" fmla="*/ 97840 w 9143998"/>
              <a:gd name="connsiteY1890" fmla="*/ 2790153 h 3867894"/>
              <a:gd name="connsiteX1891" fmla="*/ 84571 w 9143998"/>
              <a:gd name="connsiteY1891" fmla="*/ 2790153 h 3867894"/>
              <a:gd name="connsiteX1892" fmla="*/ 77938 w 9143998"/>
              <a:gd name="connsiteY1892" fmla="*/ 2793146 h 3867894"/>
              <a:gd name="connsiteX1893" fmla="*/ 71304 w 9143998"/>
              <a:gd name="connsiteY1893" fmla="*/ 2796140 h 3867894"/>
              <a:gd name="connsiteX1894" fmla="*/ 58036 w 9143998"/>
              <a:gd name="connsiteY1894" fmla="*/ 2802128 h 3867894"/>
              <a:gd name="connsiteX1895" fmla="*/ 31499 w 9143998"/>
              <a:gd name="connsiteY1895" fmla="*/ 2808115 h 3867894"/>
              <a:gd name="connsiteX1896" fmla="*/ 18230 w 9143998"/>
              <a:gd name="connsiteY1896" fmla="*/ 2808115 h 3867894"/>
              <a:gd name="connsiteX1897" fmla="*/ 13255 w 9143998"/>
              <a:gd name="connsiteY1897" fmla="*/ 2812044 h 3867894"/>
              <a:gd name="connsiteX1898" fmla="*/ 0 w 9143998"/>
              <a:gd name="connsiteY1898" fmla="*/ 2817195 h 3867894"/>
              <a:gd name="connsiteX1899" fmla="*/ 0 w 9143998"/>
              <a:gd name="connsiteY1899" fmla="*/ 2810354 h 3867894"/>
              <a:gd name="connsiteX1900" fmla="*/ 4963 w 9143998"/>
              <a:gd name="connsiteY1900" fmla="*/ 2808115 h 3867894"/>
              <a:gd name="connsiteX1901" fmla="*/ 0 w 9143998"/>
              <a:gd name="connsiteY1901" fmla="*/ 2808115 h 3867894"/>
              <a:gd name="connsiteX1902" fmla="*/ 0 w 9143998"/>
              <a:gd name="connsiteY1902" fmla="*/ 2710442 h 3867894"/>
              <a:gd name="connsiteX1903" fmla="*/ 18230 w 9143998"/>
              <a:gd name="connsiteY1903" fmla="*/ 2706329 h 3867894"/>
              <a:gd name="connsiteX1904" fmla="*/ 44766 w 9143998"/>
              <a:gd name="connsiteY1904" fmla="*/ 2694354 h 3867894"/>
              <a:gd name="connsiteX1905" fmla="*/ 0 w 9143998"/>
              <a:gd name="connsiteY1905" fmla="*/ 2706474 h 3867894"/>
              <a:gd name="connsiteX1906" fmla="*/ 0 w 9143998"/>
              <a:gd name="connsiteY1906" fmla="*/ 2690606 h 3867894"/>
              <a:gd name="connsiteX1907" fmla="*/ 4963 w 9143998"/>
              <a:gd name="connsiteY1907" fmla="*/ 2688366 h 3867894"/>
              <a:gd name="connsiteX1908" fmla="*/ 0 w 9143998"/>
              <a:gd name="connsiteY1908" fmla="*/ 2689006 h 3867894"/>
              <a:gd name="connsiteX1909" fmla="*/ 0 w 9143998"/>
              <a:gd name="connsiteY1909" fmla="*/ 2436539 h 3867894"/>
              <a:gd name="connsiteX1910" fmla="*/ 26523 w 9143998"/>
              <a:gd name="connsiteY1910" fmla="*/ 2430906 h 3867894"/>
              <a:gd name="connsiteX1911" fmla="*/ 44766 w 9143998"/>
              <a:gd name="connsiteY1911" fmla="*/ 2424918 h 3867894"/>
              <a:gd name="connsiteX1912" fmla="*/ 71304 w 9143998"/>
              <a:gd name="connsiteY1912" fmla="*/ 2406956 h 3867894"/>
              <a:gd name="connsiteX1913" fmla="*/ 4963 w 9143998"/>
              <a:gd name="connsiteY1913" fmla="*/ 2412943 h 3867894"/>
              <a:gd name="connsiteX1914" fmla="*/ 0 w 9143998"/>
              <a:gd name="connsiteY1914" fmla="*/ 2414063 h 3867894"/>
              <a:gd name="connsiteX1915" fmla="*/ 0 w 9143998"/>
              <a:gd name="connsiteY1915" fmla="*/ 2409196 h 3867894"/>
              <a:gd name="connsiteX1916" fmla="*/ 4963 w 9143998"/>
              <a:gd name="connsiteY1916" fmla="*/ 2406956 h 3867894"/>
              <a:gd name="connsiteX1917" fmla="*/ 0 w 9143998"/>
              <a:gd name="connsiteY1917" fmla="*/ 2406956 h 3867894"/>
              <a:gd name="connsiteX1918" fmla="*/ 0 w 9143998"/>
              <a:gd name="connsiteY1918" fmla="*/ 2398507 h 3867894"/>
              <a:gd name="connsiteX1919" fmla="*/ 18230 w 9143998"/>
              <a:gd name="connsiteY1919" fmla="*/ 2394981 h 3867894"/>
              <a:gd name="connsiteX1920" fmla="*/ 31499 w 9143998"/>
              <a:gd name="connsiteY1920" fmla="*/ 2388993 h 3867894"/>
              <a:gd name="connsiteX1921" fmla="*/ 44766 w 9143998"/>
              <a:gd name="connsiteY1921" fmla="*/ 2383006 h 3867894"/>
              <a:gd name="connsiteX1922" fmla="*/ 58036 w 9143998"/>
              <a:gd name="connsiteY1922" fmla="*/ 2377018 h 3867894"/>
              <a:gd name="connsiteX1923" fmla="*/ 77938 w 9143998"/>
              <a:gd name="connsiteY1923" fmla="*/ 2374025 h 3867894"/>
              <a:gd name="connsiteX1924" fmla="*/ 97840 w 9143998"/>
              <a:gd name="connsiteY1924" fmla="*/ 2371031 h 3867894"/>
              <a:gd name="connsiteX1925" fmla="*/ 111108 w 9143998"/>
              <a:gd name="connsiteY1925" fmla="*/ 2371031 h 3867894"/>
              <a:gd name="connsiteX1926" fmla="*/ 111108 w 9143998"/>
              <a:gd name="connsiteY1926" fmla="*/ 2365044 h 3867894"/>
              <a:gd name="connsiteX1927" fmla="*/ 124378 w 9143998"/>
              <a:gd name="connsiteY1927" fmla="*/ 2365044 h 3867894"/>
              <a:gd name="connsiteX1928" fmla="*/ 137645 w 9143998"/>
              <a:gd name="connsiteY1928" fmla="*/ 2362050 h 3867894"/>
              <a:gd name="connsiteX1929" fmla="*/ 150912 w 9143998"/>
              <a:gd name="connsiteY1929" fmla="*/ 2353069 h 3867894"/>
              <a:gd name="connsiteX1930" fmla="*/ 164181 w 9143998"/>
              <a:gd name="connsiteY1930" fmla="*/ 2341094 h 3867894"/>
              <a:gd name="connsiteX1931" fmla="*/ 177449 w 9143998"/>
              <a:gd name="connsiteY1931" fmla="*/ 2341094 h 3867894"/>
              <a:gd name="connsiteX1932" fmla="*/ 177449 w 9143998"/>
              <a:gd name="connsiteY1932" fmla="*/ 2329119 h 3867894"/>
              <a:gd name="connsiteX1933" fmla="*/ 164181 w 9143998"/>
              <a:gd name="connsiteY1933" fmla="*/ 2341094 h 3867894"/>
              <a:gd name="connsiteX1934" fmla="*/ 150912 w 9143998"/>
              <a:gd name="connsiteY1934" fmla="*/ 2347081 h 3867894"/>
              <a:gd name="connsiteX1935" fmla="*/ 137645 w 9143998"/>
              <a:gd name="connsiteY1935" fmla="*/ 2341094 h 3867894"/>
              <a:gd name="connsiteX1936" fmla="*/ 144279 w 9143998"/>
              <a:gd name="connsiteY1936" fmla="*/ 2338100 h 3867894"/>
              <a:gd name="connsiteX1937" fmla="*/ 150912 w 9143998"/>
              <a:gd name="connsiteY1937" fmla="*/ 2335107 h 3867894"/>
              <a:gd name="connsiteX1938" fmla="*/ 150912 w 9143998"/>
              <a:gd name="connsiteY1938" fmla="*/ 2329119 h 3867894"/>
              <a:gd name="connsiteX1939" fmla="*/ 137645 w 9143998"/>
              <a:gd name="connsiteY1939" fmla="*/ 2329119 h 3867894"/>
              <a:gd name="connsiteX1940" fmla="*/ 124378 w 9143998"/>
              <a:gd name="connsiteY1940" fmla="*/ 2335107 h 3867894"/>
              <a:gd name="connsiteX1941" fmla="*/ 97840 w 9143998"/>
              <a:gd name="connsiteY1941" fmla="*/ 2341094 h 3867894"/>
              <a:gd name="connsiteX1942" fmla="*/ 111108 w 9143998"/>
              <a:gd name="connsiteY1942" fmla="*/ 2341094 h 3867894"/>
              <a:gd name="connsiteX1943" fmla="*/ 97840 w 9143998"/>
              <a:gd name="connsiteY1943" fmla="*/ 2359056 h 3867894"/>
              <a:gd name="connsiteX1944" fmla="*/ 97840 w 9143998"/>
              <a:gd name="connsiteY1944" fmla="*/ 2353069 h 3867894"/>
              <a:gd name="connsiteX1945" fmla="*/ 97840 w 9143998"/>
              <a:gd name="connsiteY1945" fmla="*/ 2347081 h 3867894"/>
              <a:gd name="connsiteX1946" fmla="*/ 58036 w 9143998"/>
              <a:gd name="connsiteY1946" fmla="*/ 2353069 h 3867894"/>
              <a:gd name="connsiteX1947" fmla="*/ 44766 w 9143998"/>
              <a:gd name="connsiteY1947" fmla="*/ 2365044 h 3867894"/>
              <a:gd name="connsiteX1948" fmla="*/ 31499 w 9143998"/>
              <a:gd name="connsiteY1948" fmla="*/ 2365044 h 3867894"/>
              <a:gd name="connsiteX1949" fmla="*/ 18230 w 9143998"/>
              <a:gd name="connsiteY1949" fmla="*/ 2371031 h 3867894"/>
              <a:gd name="connsiteX1950" fmla="*/ 6620 w 9143998"/>
              <a:gd name="connsiteY1950" fmla="*/ 2374773 h 3867894"/>
              <a:gd name="connsiteX1951" fmla="*/ 0 w 9143998"/>
              <a:gd name="connsiteY1951" fmla="*/ 2374176 h 3867894"/>
              <a:gd name="connsiteX1952" fmla="*/ 0 w 9143998"/>
              <a:gd name="connsiteY1952" fmla="*/ 2371479 h 3867894"/>
              <a:gd name="connsiteX1953" fmla="*/ 4963 w 9143998"/>
              <a:gd name="connsiteY1953" fmla="*/ 2371031 h 3867894"/>
              <a:gd name="connsiteX1954" fmla="*/ 0 w 9143998"/>
              <a:gd name="connsiteY1954" fmla="*/ 2371031 h 3867894"/>
              <a:gd name="connsiteX1955" fmla="*/ 0 w 9143998"/>
              <a:gd name="connsiteY1955" fmla="*/ 2256000 h 3867894"/>
              <a:gd name="connsiteX1956" fmla="*/ 8279 w 9143998"/>
              <a:gd name="connsiteY1956" fmla="*/ 2254276 h 3867894"/>
              <a:gd name="connsiteX1957" fmla="*/ 31499 w 9143998"/>
              <a:gd name="connsiteY1957" fmla="*/ 2251282 h 3867894"/>
              <a:gd name="connsiteX1958" fmla="*/ 77938 w 9143998"/>
              <a:gd name="connsiteY1958" fmla="*/ 2239307 h 3867894"/>
              <a:gd name="connsiteX1959" fmla="*/ 131010 w 9143998"/>
              <a:gd name="connsiteY1959" fmla="*/ 2227332 h 3867894"/>
              <a:gd name="connsiteX1960" fmla="*/ 137645 w 9143998"/>
              <a:gd name="connsiteY1960" fmla="*/ 2221345 h 3867894"/>
              <a:gd name="connsiteX1961" fmla="*/ 150912 w 9143998"/>
              <a:gd name="connsiteY1961" fmla="*/ 2221345 h 3867894"/>
              <a:gd name="connsiteX1962" fmla="*/ 150912 w 9143998"/>
              <a:gd name="connsiteY1962" fmla="*/ 2215357 h 3867894"/>
              <a:gd name="connsiteX1963" fmla="*/ 137645 w 9143998"/>
              <a:gd name="connsiteY1963" fmla="*/ 2215357 h 3867894"/>
              <a:gd name="connsiteX1964" fmla="*/ 124378 w 9143998"/>
              <a:gd name="connsiteY1964" fmla="*/ 2215357 h 3867894"/>
              <a:gd name="connsiteX1965" fmla="*/ 91206 w 9143998"/>
              <a:gd name="connsiteY1965" fmla="*/ 2227332 h 3867894"/>
              <a:gd name="connsiteX1966" fmla="*/ 64669 w 9143998"/>
              <a:gd name="connsiteY1966" fmla="*/ 2236313 h 3867894"/>
              <a:gd name="connsiteX1967" fmla="*/ 71304 w 9143998"/>
              <a:gd name="connsiteY1967" fmla="*/ 2230326 h 3867894"/>
              <a:gd name="connsiteX1968" fmla="*/ 71304 w 9143998"/>
              <a:gd name="connsiteY1968" fmla="*/ 2227332 h 3867894"/>
              <a:gd name="connsiteX1969" fmla="*/ 71304 w 9143998"/>
              <a:gd name="connsiteY1969" fmla="*/ 2221345 h 3867894"/>
              <a:gd name="connsiteX1970" fmla="*/ 91206 w 9143998"/>
              <a:gd name="connsiteY1970" fmla="*/ 2218351 h 3867894"/>
              <a:gd name="connsiteX1971" fmla="*/ 104475 w 9143998"/>
              <a:gd name="connsiteY1971" fmla="*/ 2212364 h 3867894"/>
              <a:gd name="connsiteX1972" fmla="*/ 124378 w 9143998"/>
              <a:gd name="connsiteY1972" fmla="*/ 2206376 h 3867894"/>
              <a:gd name="connsiteX1973" fmla="*/ 150912 w 9143998"/>
              <a:gd name="connsiteY1973" fmla="*/ 2203382 h 3867894"/>
              <a:gd name="connsiteX1974" fmla="*/ 150912 w 9143998"/>
              <a:gd name="connsiteY1974" fmla="*/ 2197395 h 3867894"/>
              <a:gd name="connsiteX1975" fmla="*/ 111108 w 9143998"/>
              <a:gd name="connsiteY1975" fmla="*/ 2206376 h 3867894"/>
              <a:gd name="connsiteX1976" fmla="*/ 64669 w 9143998"/>
              <a:gd name="connsiteY1976" fmla="*/ 2218351 h 3867894"/>
              <a:gd name="connsiteX1977" fmla="*/ 58036 w 9143998"/>
              <a:gd name="connsiteY1977" fmla="*/ 2221345 h 3867894"/>
              <a:gd name="connsiteX1978" fmla="*/ 71304 w 9143998"/>
              <a:gd name="connsiteY1978" fmla="*/ 2209370 h 3867894"/>
              <a:gd name="connsiteX1979" fmla="*/ 91206 w 9143998"/>
              <a:gd name="connsiteY1979" fmla="*/ 2203382 h 3867894"/>
              <a:gd name="connsiteX1980" fmla="*/ 111108 w 9143998"/>
              <a:gd name="connsiteY1980" fmla="*/ 2197395 h 3867894"/>
              <a:gd name="connsiteX1981" fmla="*/ 97840 w 9143998"/>
              <a:gd name="connsiteY1981" fmla="*/ 2197395 h 3867894"/>
              <a:gd name="connsiteX1982" fmla="*/ 58036 w 9143998"/>
              <a:gd name="connsiteY1982" fmla="*/ 2197395 h 3867894"/>
              <a:gd name="connsiteX1983" fmla="*/ 58036 w 9143998"/>
              <a:gd name="connsiteY1983" fmla="*/ 2185420 h 3867894"/>
              <a:gd name="connsiteX1984" fmla="*/ 137645 w 9143998"/>
              <a:gd name="connsiteY1984" fmla="*/ 2149495 h 3867894"/>
              <a:gd name="connsiteX1985" fmla="*/ 124378 w 9143998"/>
              <a:gd name="connsiteY1985" fmla="*/ 2143508 h 3867894"/>
              <a:gd name="connsiteX1986" fmla="*/ 31499 w 9143998"/>
              <a:gd name="connsiteY1986" fmla="*/ 2167458 h 3867894"/>
              <a:gd name="connsiteX1987" fmla="*/ 18230 w 9143998"/>
              <a:gd name="connsiteY1987" fmla="*/ 2173446 h 3867894"/>
              <a:gd name="connsiteX1988" fmla="*/ 31499 w 9143998"/>
              <a:gd name="connsiteY1988" fmla="*/ 2173446 h 3867894"/>
              <a:gd name="connsiteX1989" fmla="*/ 44766 w 9143998"/>
              <a:gd name="connsiteY1989" fmla="*/ 2173446 h 3867894"/>
              <a:gd name="connsiteX1990" fmla="*/ 18230 w 9143998"/>
              <a:gd name="connsiteY1990" fmla="*/ 2179433 h 3867894"/>
              <a:gd name="connsiteX1991" fmla="*/ 0 w 9143998"/>
              <a:gd name="connsiteY1991" fmla="*/ 2182175 h 3867894"/>
              <a:gd name="connsiteX1992" fmla="*/ 0 w 9143998"/>
              <a:gd name="connsiteY1992" fmla="*/ 2156603 h 3867894"/>
              <a:gd name="connsiteX1993" fmla="*/ 111108 w 9143998"/>
              <a:gd name="connsiteY1993" fmla="*/ 2131533 h 3867894"/>
              <a:gd name="connsiteX1994" fmla="*/ 111108 w 9143998"/>
              <a:gd name="connsiteY1994" fmla="*/ 2125545 h 3867894"/>
              <a:gd name="connsiteX1995" fmla="*/ 124378 w 9143998"/>
              <a:gd name="connsiteY1995" fmla="*/ 2119558 h 3867894"/>
              <a:gd name="connsiteX1996" fmla="*/ 97840 w 9143998"/>
              <a:gd name="connsiteY1996" fmla="*/ 2119558 h 3867894"/>
              <a:gd name="connsiteX1997" fmla="*/ 84571 w 9143998"/>
              <a:gd name="connsiteY1997" fmla="*/ 2119558 h 3867894"/>
              <a:gd name="connsiteX1998" fmla="*/ 58036 w 9143998"/>
              <a:gd name="connsiteY1998" fmla="*/ 2119558 h 3867894"/>
              <a:gd name="connsiteX1999" fmla="*/ 44766 w 9143998"/>
              <a:gd name="connsiteY1999" fmla="*/ 2125545 h 3867894"/>
              <a:gd name="connsiteX2000" fmla="*/ 18230 w 9143998"/>
              <a:gd name="connsiteY2000" fmla="*/ 2131533 h 3867894"/>
              <a:gd name="connsiteX2001" fmla="*/ 0 w 9143998"/>
              <a:gd name="connsiteY2001" fmla="*/ 2131533 h 3867894"/>
              <a:gd name="connsiteX2002" fmla="*/ 0 w 9143998"/>
              <a:gd name="connsiteY2002" fmla="*/ 1945419 h 3867894"/>
              <a:gd name="connsiteX2003" fmla="*/ 18230 w 9143998"/>
              <a:gd name="connsiteY2003" fmla="*/ 1939935 h 3867894"/>
              <a:gd name="connsiteX2004" fmla="*/ 0 w 9143998"/>
              <a:gd name="connsiteY2004" fmla="*/ 1939935 h 3867894"/>
              <a:gd name="connsiteX2005" fmla="*/ 0 w 9143998"/>
              <a:gd name="connsiteY2005" fmla="*/ 1917104 h 3867894"/>
              <a:gd name="connsiteX2006" fmla="*/ 4963 w 9143998"/>
              <a:gd name="connsiteY2006" fmla="*/ 1915985 h 3867894"/>
              <a:gd name="connsiteX2007" fmla="*/ 58036 w 9143998"/>
              <a:gd name="connsiteY2007" fmla="*/ 1904010 h 3867894"/>
              <a:gd name="connsiteX2008" fmla="*/ 71304 w 9143998"/>
              <a:gd name="connsiteY2008" fmla="*/ 1901016 h 3867894"/>
              <a:gd name="connsiteX2009" fmla="*/ 84571 w 9143998"/>
              <a:gd name="connsiteY2009" fmla="*/ 1898023 h 3867894"/>
              <a:gd name="connsiteX2010" fmla="*/ 91206 w 9143998"/>
              <a:gd name="connsiteY2010" fmla="*/ 1898023 h 3867894"/>
              <a:gd name="connsiteX2011" fmla="*/ 97840 w 9143998"/>
              <a:gd name="connsiteY2011" fmla="*/ 1892035 h 3867894"/>
              <a:gd name="connsiteX2012" fmla="*/ 91206 w 9143998"/>
              <a:gd name="connsiteY2012" fmla="*/ 1892035 h 3867894"/>
              <a:gd name="connsiteX2013" fmla="*/ 71304 w 9143998"/>
              <a:gd name="connsiteY2013" fmla="*/ 1895029 h 3867894"/>
              <a:gd name="connsiteX2014" fmla="*/ 38132 w 9143998"/>
              <a:gd name="connsiteY2014" fmla="*/ 1901016 h 3867894"/>
              <a:gd name="connsiteX2015" fmla="*/ 13255 w 9143998"/>
              <a:gd name="connsiteY2015" fmla="*/ 1906255 h 3867894"/>
              <a:gd name="connsiteX2016" fmla="*/ 0 w 9143998"/>
              <a:gd name="connsiteY2016" fmla="*/ 1909958 h 3867894"/>
              <a:gd name="connsiteX2017" fmla="*/ 0 w 9143998"/>
              <a:gd name="connsiteY2017" fmla="*/ 1900639 h 3867894"/>
              <a:gd name="connsiteX2018" fmla="*/ 64669 w 9143998"/>
              <a:gd name="connsiteY2018" fmla="*/ 1886048 h 3867894"/>
              <a:gd name="connsiteX2019" fmla="*/ 117742 w 9143998"/>
              <a:gd name="connsiteY2019" fmla="*/ 1877066 h 3867894"/>
              <a:gd name="connsiteX2020" fmla="*/ 137645 w 9143998"/>
              <a:gd name="connsiteY2020" fmla="*/ 1874072 h 3867894"/>
              <a:gd name="connsiteX2021" fmla="*/ 164181 w 9143998"/>
              <a:gd name="connsiteY2021" fmla="*/ 1871079 h 3867894"/>
              <a:gd name="connsiteX2022" fmla="*/ 190718 w 9143998"/>
              <a:gd name="connsiteY2022" fmla="*/ 1862097 h 3867894"/>
              <a:gd name="connsiteX2023" fmla="*/ 210621 w 9143998"/>
              <a:gd name="connsiteY2023" fmla="*/ 1853116 h 3867894"/>
              <a:gd name="connsiteX2024" fmla="*/ 217253 w 9143998"/>
              <a:gd name="connsiteY2024" fmla="*/ 1850123 h 3867894"/>
              <a:gd name="connsiteX2025" fmla="*/ 243790 w 9143998"/>
              <a:gd name="connsiteY2025" fmla="*/ 1844135 h 3867894"/>
              <a:gd name="connsiteX2026" fmla="*/ 263692 w 9143998"/>
              <a:gd name="connsiteY2026" fmla="*/ 1841142 h 3867894"/>
              <a:gd name="connsiteX2027" fmla="*/ 290229 w 9143998"/>
              <a:gd name="connsiteY2027" fmla="*/ 1838148 h 3867894"/>
              <a:gd name="connsiteX2028" fmla="*/ 296864 w 9143998"/>
              <a:gd name="connsiteY2028" fmla="*/ 1838148 h 3867894"/>
              <a:gd name="connsiteX2029" fmla="*/ 257059 w 9143998"/>
              <a:gd name="connsiteY2029" fmla="*/ 1832160 h 3867894"/>
              <a:gd name="connsiteX2030" fmla="*/ 237157 w 9143998"/>
              <a:gd name="connsiteY2030" fmla="*/ 1835154 h 3867894"/>
              <a:gd name="connsiteX2031" fmla="*/ 230523 w 9143998"/>
              <a:gd name="connsiteY2031" fmla="*/ 1844135 h 3867894"/>
              <a:gd name="connsiteX2032" fmla="*/ 230523 w 9143998"/>
              <a:gd name="connsiteY2032" fmla="*/ 1838148 h 3867894"/>
              <a:gd name="connsiteX2033" fmla="*/ 203986 w 9143998"/>
              <a:gd name="connsiteY2033" fmla="*/ 1850123 h 3867894"/>
              <a:gd name="connsiteX2034" fmla="*/ 177449 w 9143998"/>
              <a:gd name="connsiteY2034" fmla="*/ 1844135 h 3867894"/>
              <a:gd name="connsiteX2035" fmla="*/ 190718 w 9143998"/>
              <a:gd name="connsiteY2035" fmla="*/ 1844135 h 3867894"/>
              <a:gd name="connsiteX2036" fmla="*/ 203986 w 9143998"/>
              <a:gd name="connsiteY2036" fmla="*/ 1838148 h 3867894"/>
              <a:gd name="connsiteX2037" fmla="*/ 177449 w 9143998"/>
              <a:gd name="connsiteY2037" fmla="*/ 1838148 h 3867894"/>
              <a:gd name="connsiteX2038" fmla="*/ 164181 w 9143998"/>
              <a:gd name="connsiteY2038" fmla="*/ 1838148 h 3867894"/>
              <a:gd name="connsiteX2039" fmla="*/ 243790 w 9143998"/>
              <a:gd name="connsiteY2039" fmla="*/ 1820186 h 3867894"/>
              <a:gd name="connsiteX2040" fmla="*/ 363205 w 9143998"/>
              <a:gd name="connsiteY2040" fmla="*/ 1802223 h 3867894"/>
              <a:gd name="connsiteX2041" fmla="*/ 376472 w 9143998"/>
              <a:gd name="connsiteY2041" fmla="*/ 1799230 h 3867894"/>
              <a:gd name="connsiteX2042" fmla="*/ 389741 w 9143998"/>
              <a:gd name="connsiteY2042" fmla="*/ 1796236 h 3867894"/>
              <a:gd name="connsiteX2043" fmla="*/ 416278 w 9143998"/>
              <a:gd name="connsiteY2043" fmla="*/ 1790249 h 3867894"/>
              <a:gd name="connsiteX2044" fmla="*/ 429545 w 9143998"/>
              <a:gd name="connsiteY2044" fmla="*/ 1790249 h 3867894"/>
              <a:gd name="connsiteX2045" fmla="*/ 429545 w 9143998"/>
              <a:gd name="connsiteY2045" fmla="*/ 1796236 h 3867894"/>
              <a:gd name="connsiteX2046" fmla="*/ 442813 w 9143998"/>
              <a:gd name="connsiteY2046" fmla="*/ 1790249 h 3867894"/>
              <a:gd name="connsiteX2047" fmla="*/ 462715 w 9143998"/>
              <a:gd name="connsiteY2047" fmla="*/ 1787255 h 3867894"/>
              <a:gd name="connsiteX2048" fmla="*/ 469350 w 9143998"/>
              <a:gd name="connsiteY2048" fmla="*/ 1784261 h 3867894"/>
              <a:gd name="connsiteX2049" fmla="*/ 495886 w 9143998"/>
              <a:gd name="connsiteY2049" fmla="*/ 1772285 h 3867894"/>
              <a:gd name="connsiteX2050" fmla="*/ 495886 w 9143998"/>
              <a:gd name="connsiteY2050" fmla="*/ 1778274 h 3867894"/>
              <a:gd name="connsiteX2051" fmla="*/ 489252 w 9143998"/>
              <a:gd name="connsiteY2051" fmla="*/ 1778274 h 3867894"/>
              <a:gd name="connsiteX2052" fmla="*/ 482619 w 9143998"/>
              <a:gd name="connsiteY2052" fmla="*/ 1784261 h 3867894"/>
              <a:gd name="connsiteX2053" fmla="*/ 495886 w 9143998"/>
              <a:gd name="connsiteY2053" fmla="*/ 1784261 h 3867894"/>
              <a:gd name="connsiteX2054" fmla="*/ 522424 w 9143998"/>
              <a:gd name="connsiteY2054" fmla="*/ 1778274 h 3867894"/>
              <a:gd name="connsiteX2055" fmla="*/ 509154 w 9143998"/>
              <a:gd name="connsiteY2055" fmla="*/ 1772285 h 3867894"/>
              <a:gd name="connsiteX2056" fmla="*/ 522424 w 9143998"/>
              <a:gd name="connsiteY2056" fmla="*/ 1766298 h 3867894"/>
              <a:gd name="connsiteX2057" fmla="*/ 548960 w 9143998"/>
              <a:gd name="connsiteY2057" fmla="*/ 1760311 h 3867894"/>
              <a:gd name="connsiteX2058" fmla="*/ 548960 w 9143998"/>
              <a:gd name="connsiteY2058" fmla="*/ 1766298 h 3867894"/>
              <a:gd name="connsiteX2059" fmla="*/ 575495 w 9143998"/>
              <a:gd name="connsiteY2059" fmla="*/ 1763305 h 3867894"/>
              <a:gd name="connsiteX2060" fmla="*/ 575495 w 9143998"/>
              <a:gd name="connsiteY2060" fmla="*/ 1754324 h 3867894"/>
              <a:gd name="connsiteX2061" fmla="*/ 602032 w 9143998"/>
              <a:gd name="connsiteY2061" fmla="*/ 1742348 h 3867894"/>
              <a:gd name="connsiteX2062" fmla="*/ 615301 w 9143998"/>
              <a:gd name="connsiteY2062" fmla="*/ 1748336 h 3867894"/>
              <a:gd name="connsiteX2063" fmla="*/ 602032 w 9143998"/>
              <a:gd name="connsiteY2063" fmla="*/ 1760311 h 3867894"/>
              <a:gd name="connsiteX2064" fmla="*/ 621934 w 9143998"/>
              <a:gd name="connsiteY2064" fmla="*/ 1754324 h 3867894"/>
              <a:gd name="connsiteX2065" fmla="*/ 628569 w 9143998"/>
              <a:gd name="connsiteY2065" fmla="*/ 1748336 h 3867894"/>
              <a:gd name="connsiteX2066" fmla="*/ 628569 w 9143998"/>
              <a:gd name="connsiteY2066" fmla="*/ 1742348 h 3867894"/>
              <a:gd name="connsiteX2067" fmla="*/ 635203 w 9143998"/>
              <a:gd name="connsiteY2067" fmla="*/ 1745342 h 3867894"/>
              <a:gd name="connsiteX2068" fmla="*/ 641836 w 9143998"/>
              <a:gd name="connsiteY2068" fmla="*/ 1742348 h 3867894"/>
              <a:gd name="connsiteX2069" fmla="*/ 655105 w 9143998"/>
              <a:gd name="connsiteY2069" fmla="*/ 1736361 h 3867894"/>
              <a:gd name="connsiteX2070" fmla="*/ 655105 w 9143998"/>
              <a:gd name="connsiteY2070" fmla="*/ 1724386 h 3867894"/>
              <a:gd name="connsiteX2071" fmla="*/ 548960 w 9143998"/>
              <a:gd name="connsiteY2071" fmla="*/ 1736361 h 3867894"/>
              <a:gd name="connsiteX2072" fmla="*/ 522424 w 9143998"/>
              <a:gd name="connsiteY2072" fmla="*/ 1748336 h 3867894"/>
              <a:gd name="connsiteX2073" fmla="*/ 495886 w 9143998"/>
              <a:gd name="connsiteY2073" fmla="*/ 1754324 h 3867894"/>
              <a:gd name="connsiteX2074" fmla="*/ 475984 w 9143998"/>
              <a:gd name="connsiteY2074" fmla="*/ 1757317 h 3867894"/>
              <a:gd name="connsiteX2075" fmla="*/ 469350 w 9143998"/>
              <a:gd name="connsiteY2075" fmla="*/ 1760311 h 3867894"/>
              <a:gd name="connsiteX2076" fmla="*/ 416278 w 9143998"/>
              <a:gd name="connsiteY2076" fmla="*/ 1766298 h 3867894"/>
              <a:gd name="connsiteX2077" fmla="*/ 429545 w 9143998"/>
              <a:gd name="connsiteY2077" fmla="*/ 1766298 h 3867894"/>
              <a:gd name="connsiteX2078" fmla="*/ 416278 w 9143998"/>
              <a:gd name="connsiteY2078" fmla="*/ 1763305 h 3867894"/>
              <a:gd name="connsiteX2079" fmla="*/ 376472 w 9143998"/>
              <a:gd name="connsiteY2079" fmla="*/ 1766298 h 3867894"/>
              <a:gd name="connsiteX2080" fmla="*/ 310131 w 9143998"/>
              <a:gd name="connsiteY2080" fmla="*/ 1784261 h 3867894"/>
              <a:gd name="connsiteX2081" fmla="*/ 283595 w 9143998"/>
              <a:gd name="connsiteY2081" fmla="*/ 1778274 h 3867894"/>
              <a:gd name="connsiteX2082" fmla="*/ 270326 w 9143998"/>
              <a:gd name="connsiteY2082" fmla="*/ 1778274 h 3867894"/>
              <a:gd name="connsiteX2083" fmla="*/ 150912 w 9143998"/>
              <a:gd name="connsiteY2083" fmla="*/ 1796236 h 3867894"/>
              <a:gd name="connsiteX2084" fmla="*/ 137645 w 9143998"/>
              <a:gd name="connsiteY2084" fmla="*/ 1799230 h 3867894"/>
              <a:gd name="connsiteX2085" fmla="*/ 84571 w 9143998"/>
              <a:gd name="connsiteY2085" fmla="*/ 1802223 h 3867894"/>
              <a:gd name="connsiteX2086" fmla="*/ 58036 w 9143998"/>
              <a:gd name="connsiteY2086" fmla="*/ 1805217 h 3867894"/>
              <a:gd name="connsiteX2087" fmla="*/ 44766 w 9143998"/>
              <a:gd name="connsiteY2087" fmla="*/ 1814198 h 3867894"/>
              <a:gd name="connsiteX2088" fmla="*/ 31499 w 9143998"/>
              <a:gd name="connsiteY2088" fmla="*/ 1814198 h 3867894"/>
              <a:gd name="connsiteX2089" fmla="*/ 14085 w 9143998"/>
              <a:gd name="connsiteY2089" fmla="*/ 1814946 h 3867894"/>
              <a:gd name="connsiteX2090" fmla="*/ 0 w 9143998"/>
              <a:gd name="connsiteY2090" fmla="*/ 1817922 h 3867894"/>
              <a:gd name="connsiteX2091" fmla="*/ 0 w 9143998"/>
              <a:gd name="connsiteY2091" fmla="*/ 1790249 h 3867894"/>
              <a:gd name="connsiteX2092" fmla="*/ 4963 w 9143998"/>
              <a:gd name="connsiteY2092" fmla="*/ 1790249 h 3867894"/>
              <a:gd name="connsiteX2093" fmla="*/ 0 w 9143998"/>
              <a:gd name="connsiteY2093" fmla="*/ 1789129 h 3867894"/>
              <a:gd name="connsiteX2094" fmla="*/ 0 w 9143998"/>
              <a:gd name="connsiteY2094" fmla="*/ 1787620 h 3867894"/>
              <a:gd name="connsiteX2095" fmla="*/ 4963 w 9143998"/>
              <a:gd name="connsiteY2095" fmla="*/ 1784261 h 3867894"/>
              <a:gd name="connsiteX2096" fmla="*/ 8279 w 9143998"/>
              <a:gd name="connsiteY2096" fmla="*/ 1779770 h 3867894"/>
              <a:gd name="connsiteX2097" fmla="*/ 816 w 9143998"/>
              <a:gd name="connsiteY2097" fmla="*/ 1778647 h 3867894"/>
              <a:gd name="connsiteX2098" fmla="*/ 0 w 9143998"/>
              <a:gd name="connsiteY2098" fmla="*/ 1778852 h 3867894"/>
              <a:gd name="connsiteX2099" fmla="*/ 0 w 9143998"/>
              <a:gd name="connsiteY2099" fmla="*/ 1431001 h 3867894"/>
              <a:gd name="connsiteX2100" fmla="*/ 21547 w 9143998"/>
              <a:gd name="connsiteY2100" fmla="*/ 1431001 h 3867894"/>
              <a:gd name="connsiteX2101" fmla="*/ 31499 w 9143998"/>
              <a:gd name="connsiteY2101" fmla="*/ 1419026 h 3867894"/>
              <a:gd name="connsiteX2102" fmla="*/ 44766 w 9143998"/>
              <a:gd name="connsiteY2102" fmla="*/ 1419026 h 3867894"/>
              <a:gd name="connsiteX2103" fmla="*/ 44766 w 9143998"/>
              <a:gd name="connsiteY2103" fmla="*/ 1413039 h 3867894"/>
              <a:gd name="connsiteX2104" fmla="*/ 31499 w 9143998"/>
              <a:gd name="connsiteY2104" fmla="*/ 1419026 h 3867894"/>
              <a:gd name="connsiteX2105" fmla="*/ 4963 w 9143998"/>
              <a:gd name="connsiteY2105" fmla="*/ 1419026 h 3867894"/>
              <a:gd name="connsiteX2106" fmla="*/ 0 w 9143998"/>
              <a:gd name="connsiteY2106" fmla="*/ 1420146 h 3867894"/>
              <a:gd name="connsiteX2107" fmla="*/ 0 w 9143998"/>
              <a:gd name="connsiteY2107" fmla="*/ 1412211 h 3867894"/>
              <a:gd name="connsiteX2108" fmla="*/ 11597 w 9143998"/>
              <a:gd name="connsiteY2108" fmla="*/ 1408548 h 3867894"/>
              <a:gd name="connsiteX2109" fmla="*/ 31499 w 9143998"/>
              <a:gd name="connsiteY2109" fmla="*/ 1401064 h 3867894"/>
              <a:gd name="connsiteX2110" fmla="*/ 31499 w 9143998"/>
              <a:gd name="connsiteY2110" fmla="*/ 1407052 h 3867894"/>
              <a:gd name="connsiteX2111" fmla="*/ 44766 w 9143998"/>
              <a:gd name="connsiteY2111" fmla="*/ 1407052 h 3867894"/>
              <a:gd name="connsiteX2112" fmla="*/ 31499 w 9143998"/>
              <a:gd name="connsiteY2112" fmla="*/ 1401064 h 3867894"/>
              <a:gd name="connsiteX2113" fmla="*/ 58036 w 9143998"/>
              <a:gd name="connsiteY2113" fmla="*/ 1395076 h 3867894"/>
              <a:gd name="connsiteX2114" fmla="*/ 71304 w 9143998"/>
              <a:gd name="connsiteY2114" fmla="*/ 1395076 h 3867894"/>
              <a:gd name="connsiteX2115" fmla="*/ 77938 w 9143998"/>
              <a:gd name="connsiteY2115" fmla="*/ 1392083 h 3867894"/>
              <a:gd name="connsiteX2116" fmla="*/ 84571 w 9143998"/>
              <a:gd name="connsiteY2116" fmla="*/ 1389089 h 3867894"/>
              <a:gd name="connsiteX2117" fmla="*/ 71304 w 9143998"/>
              <a:gd name="connsiteY2117" fmla="*/ 1377114 h 3867894"/>
              <a:gd name="connsiteX2118" fmla="*/ 71304 w 9143998"/>
              <a:gd name="connsiteY2118" fmla="*/ 1368133 h 3867894"/>
              <a:gd name="connsiteX2119" fmla="*/ 71304 w 9143998"/>
              <a:gd name="connsiteY2119" fmla="*/ 1365140 h 3867894"/>
              <a:gd name="connsiteX2120" fmla="*/ 84571 w 9143998"/>
              <a:gd name="connsiteY2120" fmla="*/ 1365140 h 3867894"/>
              <a:gd name="connsiteX2121" fmla="*/ 97840 w 9143998"/>
              <a:gd name="connsiteY2121" fmla="*/ 1359151 h 3867894"/>
              <a:gd name="connsiteX2122" fmla="*/ 97840 w 9143998"/>
              <a:gd name="connsiteY2122" fmla="*/ 1371127 h 3867894"/>
              <a:gd name="connsiteX2123" fmla="*/ 97840 w 9143998"/>
              <a:gd name="connsiteY2123" fmla="*/ 1377114 h 3867894"/>
              <a:gd name="connsiteX2124" fmla="*/ 104475 w 9143998"/>
              <a:gd name="connsiteY2124" fmla="*/ 1377114 h 3867894"/>
              <a:gd name="connsiteX2125" fmla="*/ 111108 w 9143998"/>
              <a:gd name="connsiteY2125" fmla="*/ 1377114 h 3867894"/>
              <a:gd name="connsiteX2126" fmla="*/ 124378 w 9143998"/>
              <a:gd name="connsiteY2126" fmla="*/ 1371127 h 3867894"/>
              <a:gd name="connsiteX2127" fmla="*/ 164181 w 9143998"/>
              <a:gd name="connsiteY2127" fmla="*/ 1365140 h 3867894"/>
              <a:gd name="connsiteX2128" fmla="*/ 190718 w 9143998"/>
              <a:gd name="connsiteY2128" fmla="*/ 1353164 h 3867894"/>
              <a:gd name="connsiteX2129" fmla="*/ 210621 w 9143998"/>
              <a:gd name="connsiteY2129" fmla="*/ 1356158 h 3867894"/>
              <a:gd name="connsiteX2130" fmla="*/ 243790 w 9143998"/>
              <a:gd name="connsiteY2130" fmla="*/ 1347176 h 3867894"/>
              <a:gd name="connsiteX2131" fmla="*/ 283595 w 9143998"/>
              <a:gd name="connsiteY2131" fmla="*/ 1335202 h 3867894"/>
              <a:gd name="connsiteX2132" fmla="*/ 276961 w 9143998"/>
              <a:gd name="connsiteY2132" fmla="*/ 1329214 h 3867894"/>
              <a:gd name="connsiteX2133" fmla="*/ 283595 w 9143998"/>
              <a:gd name="connsiteY2133" fmla="*/ 1323227 h 3867894"/>
              <a:gd name="connsiteX2134" fmla="*/ 296864 w 9143998"/>
              <a:gd name="connsiteY2134" fmla="*/ 1317239 h 3867894"/>
              <a:gd name="connsiteX2135" fmla="*/ 310131 w 9143998"/>
              <a:gd name="connsiteY2135" fmla="*/ 1317239 h 3867894"/>
              <a:gd name="connsiteX2136" fmla="*/ 316766 w 9143998"/>
              <a:gd name="connsiteY2136" fmla="*/ 1311252 h 3867894"/>
              <a:gd name="connsiteX2137" fmla="*/ 323400 w 9143998"/>
              <a:gd name="connsiteY2137" fmla="*/ 1311252 h 3867894"/>
              <a:gd name="connsiteX2138" fmla="*/ 336667 w 9143998"/>
              <a:gd name="connsiteY2138" fmla="*/ 1317239 h 3867894"/>
              <a:gd name="connsiteX2139" fmla="*/ 323400 w 9143998"/>
              <a:gd name="connsiteY2139" fmla="*/ 1317239 h 3867894"/>
              <a:gd name="connsiteX2140" fmla="*/ 283595 w 9143998"/>
              <a:gd name="connsiteY2140" fmla="*/ 1329214 h 3867894"/>
              <a:gd name="connsiteX2141" fmla="*/ 296864 w 9143998"/>
              <a:gd name="connsiteY2141" fmla="*/ 1329214 h 3867894"/>
              <a:gd name="connsiteX2142" fmla="*/ 310131 w 9143998"/>
              <a:gd name="connsiteY2142" fmla="*/ 1329214 h 3867894"/>
              <a:gd name="connsiteX2143" fmla="*/ 336667 w 9143998"/>
              <a:gd name="connsiteY2143" fmla="*/ 1329214 h 3867894"/>
              <a:gd name="connsiteX2144" fmla="*/ 363205 w 9143998"/>
              <a:gd name="connsiteY2144" fmla="*/ 1323227 h 3867894"/>
              <a:gd name="connsiteX2145" fmla="*/ 389741 w 9143998"/>
              <a:gd name="connsiteY2145" fmla="*/ 1311252 h 3867894"/>
              <a:gd name="connsiteX2146" fmla="*/ 389741 w 9143998"/>
              <a:gd name="connsiteY2146" fmla="*/ 1305265 h 3867894"/>
              <a:gd name="connsiteX2147" fmla="*/ 323400 w 9143998"/>
              <a:gd name="connsiteY2147" fmla="*/ 1299277 h 3867894"/>
              <a:gd name="connsiteX2148" fmla="*/ 263692 w 9143998"/>
              <a:gd name="connsiteY2148" fmla="*/ 1296284 h 3867894"/>
              <a:gd name="connsiteX2149" fmla="*/ 270326 w 9143998"/>
              <a:gd name="connsiteY2149" fmla="*/ 1290296 h 3867894"/>
              <a:gd name="connsiteX2150" fmla="*/ 296864 w 9143998"/>
              <a:gd name="connsiteY2150" fmla="*/ 1284309 h 3867894"/>
              <a:gd name="connsiteX2151" fmla="*/ 316766 w 9143998"/>
              <a:gd name="connsiteY2151" fmla="*/ 1284309 h 3867894"/>
              <a:gd name="connsiteX2152" fmla="*/ 349937 w 9143998"/>
              <a:gd name="connsiteY2152" fmla="*/ 1284309 h 3867894"/>
              <a:gd name="connsiteX2153" fmla="*/ 389741 w 9143998"/>
              <a:gd name="connsiteY2153" fmla="*/ 1281315 h 3867894"/>
              <a:gd name="connsiteX2154" fmla="*/ 403009 w 9143998"/>
              <a:gd name="connsiteY2154" fmla="*/ 1275328 h 3867894"/>
              <a:gd name="connsiteX2155" fmla="*/ 469350 w 9143998"/>
              <a:gd name="connsiteY2155" fmla="*/ 1263353 h 3867894"/>
              <a:gd name="connsiteX2156" fmla="*/ 542325 w 9143998"/>
              <a:gd name="connsiteY2156" fmla="*/ 1251377 h 3867894"/>
              <a:gd name="connsiteX2157" fmla="*/ 595399 w 9143998"/>
              <a:gd name="connsiteY2157" fmla="*/ 1248383 h 3867894"/>
              <a:gd name="connsiteX2158" fmla="*/ 628569 w 9143998"/>
              <a:gd name="connsiteY2158" fmla="*/ 1245390 h 3867894"/>
              <a:gd name="connsiteX2159" fmla="*/ 635203 w 9143998"/>
              <a:gd name="connsiteY2159" fmla="*/ 1242396 h 3867894"/>
              <a:gd name="connsiteX2160" fmla="*/ 655105 w 9143998"/>
              <a:gd name="connsiteY2160" fmla="*/ 1239402 h 3867894"/>
              <a:gd name="connsiteX2161" fmla="*/ 681642 w 9143998"/>
              <a:gd name="connsiteY2161" fmla="*/ 1233415 h 3867894"/>
              <a:gd name="connsiteX2162" fmla="*/ 694910 w 9143998"/>
              <a:gd name="connsiteY2162" fmla="*/ 1233415 h 3867894"/>
              <a:gd name="connsiteX2163" fmla="*/ 734714 w 9143998"/>
              <a:gd name="connsiteY2163" fmla="*/ 1221440 h 3867894"/>
              <a:gd name="connsiteX2164" fmla="*/ 747984 w 9143998"/>
              <a:gd name="connsiteY2164" fmla="*/ 1209465 h 3867894"/>
              <a:gd name="connsiteX2165" fmla="*/ 854128 w 9143998"/>
              <a:gd name="connsiteY2165" fmla="*/ 1185516 h 3867894"/>
              <a:gd name="connsiteX2166" fmla="*/ 874030 w 9143998"/>
              <a:gd name="connsiteY2166" fmla="*/ 1182522 h 3867894"/>
              <a:gd name="connsiteX2167" fmla="*/ 893933 w 9143998"/>
              <a:gd name="connsiteY2167" fmla="*/ 1173541 h 3867894"/>
              <a:gd name="connsiteX2168" fmla="*/ 880665 w 9143998"/>
              <a:gd name="connsiteY2168" fmla="*/ 1161566 h 3867894"/>
              <a:gd name="connsiteX2169" fmla="*/ 880665 w 9143998"/>
              <a:gd name="connsiteY2169" fmla="*/ 1155578 h 3867894"/>
              <a:gd name="connsiteX2170" fmla="*/ 867396 w 9143998"/>
              <a:gd name="connsiteY2170" fmla="*/ 1149591 h 3867894"/>
              <a:gd name="connsiteX2171" fmla="*/ 854128 w 9143998"/>
              <a:gd name="connsiteY2171" fmla="*/ 1143604 h 3867894"/>
              <a:gd name="connsiteX2172" fmla="*/ 774520 w 9143998"/>
              <a:gd name="connsiteY2172" fmla="*/ 1149591 h 3867894"/>
              <a:gd name="connsiteX2173" fmla="*/ 681642 w 9143998"/>
              <a:gd name="connsiteY2173" fmla="*/ 1161566 h 3867894"/>
              <a:gd name="connsiteX2174" fmla="*/ 661740 w 9143998"/>
              <a:gd name="connsiteY2174" fmla="*/ 1161566 h 3867894"/>
              <a:gd name="connsiteX2175" fmla="*/ 655105 w 9143998"/>
              <a:gd name="connsiteY2175" fmla="*/ 1161566 h 3867894"/>
              <a:gd name="connsiteX2176" fmla="*/ 774520 w 9143998"/>
              <a:gd name="connsiteY2176" fmla="*/ 1137616 h 3867894"/>
              <a:gd name="connsiteX2177" fmla="*/ 880665 w 9143998"/>
              <a:gd name="connsiteY2177" fmla="*/ 1113666 h 3867894"/>
              <a:gd name="connsiteX2178" fmla="*/ 708177 w 9143998"/>
              <a:gd name="connsiteY2178" fmla="*/ 1125641 h 3867894"/>
              <a:gd name="connsiteX2179" fmla="*/ 548960 w 9143998"/>
              <a:gd name="connsiteY2179" fmla="*/ 1143604 h 3867894"/>
              <a:gd name="connsiteX2180" fmla="*/ 535691 w 9143998"/>
              <a:gd name="connsiteY2180" fmla="*/ 1137616 h 3867894"/>
              <a:gd name="connsiteX2181" fmla="*/ 575495 w 9143998"/>
              <a:gd name="connsiteY2181" fmla="*/ 1137616 h 3867894"/>
              <a:gd name="connsiteX2182" fmla="*/ 814324 w 9143998"/>
              <a:gd name="connsiteY2182" fmla="*/ 1107678 h 3867894"/>
              <a:gd name="connsiteX2183" fmla="*/ 933737 w 9143998"/>
              <a:gd name="connsiteY2183" fmla="*/ 1095704 h 3867894"/>
              <a:gd name="connsiteX2184" fmla="*/ 1006712 w 9143998"/>
              <a:gd name="connsiteY2184" fmla="*/ 1083729 h 3867894"/>
              <a:gd name="connsiteX2185" fmla="*/ 1059786 w 9143998"/>
              <a:gd name="connsiteY2185" fmla="*/ 1071754 h 3867894"/>
              <a:gd name="connsiteX2186" fmla="*/ 1079688 w 9143998"/>
              <a:gd name="connsiteY2186" fmla="*/ 1059779 h 3867894"/>
              <a:gd name="connsiteX2187" fmla="*/ 1099590 w 9143998"/>
              <a:gd name="connsiteY2187" fmla="*/ 1050798 h 3867894"/>
              <a:gd name="connsiteX2188" fmla="*/ 1132760 w 9143998"/>
              <a:gd name="connsiteY2188" fmla="*/ 1053792 h 3867894"/>
              <a:gd name="connsiteX2189" fmla="*/ 1212370 w 9143998"/>
              <a:gd name="connsiteY2189" fmla="*/ 1041817 h 3867894"/>
              <a:gd name="connsiteX2190" fmla="*/ 1424660 w 9143998"/>
              <a:gd name="connsiteY2190" fmla="*/ 1017867 h 3867894"/>
              <a:gd name="connsiteX2191" fmla="*/ 1663490 w 9143998"/>
              <a:gd name="connsiteY2191" fmla="*/ 993917 h 3867894"/>
              <a:gd name="connsiteX2192" fmla="*/ 1690027 w 9143998"/>
              <a:gd name="connsiteY2192" fmla="*/ 987930 h 3867894"/>
              <a:gd name="connsiteX2193" fmla="*/ 1743099 w 9143998"/>
              <a:gd name="connsiteY2193" fmla="*/ 969967 h 3867894"/>
              <a:gd name="connsiteX2194" fmla="*/ 1723196 w 9143998"/>
              <a:gd name="connsiteY2194" fmla="*/ 972961 h 3867894"/>
              <a:gd name="connsiteX2195" fmla="*/ 1690027 w 9143998"/>
              <a:gd name="connsiteY2195" fmla="*/ 975954 h 3867894"/>
              <a:gd name="connsiteX2196" fmla="*/ 1696660 w 9143998"/>
              <a:gd name="connsiteY2196" fmla="*/ 972961 h 3867894"/>
              <a:gd name="connsiteX2197" fmla="*/ 1676758 w 9143998"/>
              <a:gd name="connsiteY2197" fmla="*/ 975954 h 3867894"/>
              <a:gd name="connsiteX2198" fmla="*/ 1650220 w 9143998"/>
              <a:gd name="connsiteY2198" fmla="*/ 975954 h 3867894"/>
              <a:gd name="connsiteX2199" fmla="*/ 1610417 w 9143998"/>
              <a:gd name="connsiteY2199" fmla="*/ 981943 h 3867894"/>
              <a:gd name="connsiteX2200" fmla="*/ 1583879 w 9143998"/>
              <a:gd name="connsiteY2200" fmla="*/ 993917 h 3867894"/>
              <a:gd name="connsiteX2201" fmla="*/ 1563977 w 9143998"/>
              <a:gd name="connsiteY2201" fmla="*/ 993917 h 3867894"/>
              <a:gd name="connsiteX2202" fmla="*/ 1563977 w 9143998"/>
              <a:gd name="connsiteY2202" fmla="*/ 996911 h 3867894"/>
              <a:gd name="connsiteX2203" fmla="*/ 1563977 w 9143998"/>
              <a:gd name="connsiteY2203" fmla="*/ 999905 h 3867894"/>
              <a:gd name="connsiteX2204" fmla="*/ 1557343 w 9143998"/>
              <a:gd name="connsiteY2204" fmla="*/ 999905 h 3867894"/>
              <a:gd name="connsiteX2205" fmla="*/ 1544075 w 9143998"/>
              <a:gd name="connsiteY2205" fmla="*/ 993917 h 3867894"/>
              <a:gd name="connsiteX2206" fmla="*/ 1544075 w 9143998"/>
              <a:gd name="connsiteY2206" fmla="*/ 981943 h 3867894"/>
              <a:gd name="connsiteX2207" fmla="*/ 1491002 w 9143998"/>
              <a:gd name="connsiteY2207" fmla="*/ 987930 h 3867894"/>
              <a:gd name="connsiteX2208" fmla="*/ 1477734 w 9143998"/>
              <a:gd name="connsiteY2208" fmla="*/ 987930 h 3867894"/>
              <a:gd name="connsiteX2209" fmla="*/ 1424660 w 9143998"/>
              <a:gd name="connsiteY2209" fmla="*/ 993917 h 3867894"/>
              <a:gd name="connsiteX2210" fmla="*/ 1517539 w 9143998"/>
              <a:gd name="connsiteY2210" fmla="*/ 975954 h 3867894"/>
              <a:gd name="connsiteX2211" fmla="*/ 1557343 w 9143998"/>
              <a:gd name="connsiteY2211" fmla="*/ 966973 h 3867894"/>
              <a:gd name="connsiteX2212" fmla="*/ 1597149 w 9143998"/>
              <a:gd name="connsiteY2212" fmla="*/ 963979 h 3867894"/>
              <a:gd name="connsiteX2213" fmla="*/ 1756368 w 9143998"/>
              <a:gd name="connsiteY2213" fmla="*/ 940030 h 3867894"/>
              <a:gd name="connsiteX2214" fmla="*/ 1763001 w 9143998"/>
              <a:gd name="connsiteY2214" fmla="*/ 937036 h 3867894"/>
              <a:gd name="connsiteX2215" fmla="*/ 1583879 w 9143998"/>
              <a:gd name="connsiteY2215" fmla="*/ 952005 h 3867894"/>
              <a:gd name="connsiteX2216" fmla="*/ 1457832 w 9143998"/>
              <a:gd name="connsiteY2216" fmla="*/ 960986 h 3867894"/>
              <a:gd name="connsiteX2217" fmla="*/ 1345052 w 9143998"/>
              <a:gd name="connsiteY2217" fmla="*/ 969967 h 3867894"/>
              <a:gd name="connsiteX2218" fmla="*/ 1318515 w 9143998"/>
              <a:gd name="connsiteY2218" fmla="*/ 969967 h 3867894"/>
              <a:gd name="connsiteX2219" fmla="*/ 1331785 w 9143998"/>
              <a:gd name="connsiteY2219" fmla="*/ 963979 h 3867894"/>
              <a:gd name="connsiteX2220" fmla="*/ 1477734 w 9143998"/>
              <a:gd name="connsiteY2220" fmla="*/ 954998 h 3867894"/>
              <a:gd name="connsiteX2221" fmla="*/ 1716561 w 9143998"/>
              <a:gd name="connsiteY2221" fmla="*/ 928055 h 3867894"/>
              <a:gd name="connsiteX2222" fmla="*/ 1816075 w 9143998"/>
              <a:gd name="connsiteY2222" fmla="*/ 916080 h 3867894"/>
              <a:gd name="connsiteX2223" fmla="*/ 1875780 w 9143998"/>
              <a:gd name="connsiteY2223" fmla="*/ 904105 h 3867894"/>
              <a:gd name="connsiteX2224" fmla="*/ 1935489 w 9143998"/>
              <a:gd name="connsiteY2224" fmla="*/ 895124 h 3867894"/>
              <a:gd name="connsiteX2225" fmla="*/ 1955391 w 9143998"/>
              <a:gd name="connsiteY2225" fmla="*/ 886143 h 3867894"/>
              <a:gd name="connsiteX2226" fmla="*/ 2021732 w 9143998"/>
              <a:gd name="connsiteY2226" fmla="*/ 874167 h 3867894"/>
              <a:gd name="connsiteX2227" fmla="*/ 2034999 w 9143998"/>
              <a:gd name="connsiteY2227" fmla="*/ 874167 h 3867894"/>
              <a:gd name="connsiteX2228" fmla="*/ 2048269 w 9143998"/>
              <a:gd name="connsiteY2228" fmla="*/ 868180 h 3867894"/>
              <a:gd name="connsiteX2229" fmla="*/ 2101340 w 9143998"/>
              <a:gd name="connsiteY2229" fmla="*/ 865186 h 3867894"/>
              <a:gd name="connsiteX2230" fmla="*/ 2161047 w 9143998"/>
              <a:gd name="connsiteY2230" fmla="*/ 853212 h 3867894"/>
              <a:gd name="connsiteX2231" fmla="*/ 2207486 w 9143998"/>
              <a:gd name="connsiteY2231" fmla="*/ 844231 h 3867894"/>
              <a:gd name="connsiteX2232" fmla="*/ 2220755 w 9143998"/>
              <a:gd name="connsiteY2232" fmla="*/ 838243 h 3867894"/>
              <a:gd name="connsiteX2233" fmla="*/ 2253924 w 9143998"/>
              <a:gd name="connsiteY2233" fmla="*/ 835249 h 3867894"/>
              <a:gd name="connsiteX2234" fmla="*/ 2287096 w 9143998"/>
              <a:gd name="connsiteY2234" fmla="*/ 826268 h 3867894"/>
              <a:gd name="connsiteX2235" fmla="*/ 2300364 w 9143998"/>
              <a:gd name="connsiteY2235" fmla="*/ 820281 h 3867894"/>
              <a:gd name="connsiteX2236" fmla="*/ 2300364 w 9143998"/>
              <a:gd name="connsiteY2236" fmla="*/ 814293 h 3867894"/>
              <a:gd name="connsiteX2237" fmla="*/ 2320266 w 9143998"/>
              <a:gd name="connsiteY2237" fmla="*/ 808306 h 3867894"/>
              <a:gd name="connsiteX2238" fmla="*/ 2326900 w 9143998"/>
              <a:gd name="connsiteY2238" fmla="*/ 808306 h 3867894"/>
              <a:gd name="connsiteX2239" fmla="*/ 2366705 w 9143998"/>
              <a:gd name="connsiteY2239" fmla="*/ 796331 h 3867894"/>
              <a:gd name="connsiteX2240" fmla="*/ 2406509 w 9143998"/>
              <a:gd name="connsiteY2240" fmla="*/ 793337 h 3867894"/>
              <a:gd name="connsiteX2241" fmla="*/ 2313633 w 9143998"/>
              <a:gd name="connsiteY2241" fmla="*/ 796331 h 3867894"/>
              <a:gd name="connsiteX2242" fmla="*/ 2207486 w 9143998"/>
              <a:gd name="connsiteY2242" fmla="*/ 802319 h 3867894"/>
              <a:gd name="connsiteX2243" fmla="*/ 2220755 w 9143998"/>
              <a:gd name="connsiteY2243" fmla="*/ 799325 h 3867894"/>
              <a:gd name="connsiteX2244" fmla="*/ 2247292 w 9143998"/>
              <a:gd name="connsiteY2244" fmla="*/ 796331 h 3867894"/>
              <a:gd name="connsiteX2245" fmla="*/ 2313633 w 9143998"/>
              <a:gd name="connsiteY2245" fmla="*/ 790344 h 3867894"/>
              <a:gd name="connsiteX2246" fmla="*/ 2393241 w 9143998"/>
              <a:gd name="connsiteY2246" fmla="*/ 784356 h 3867894"/>
              <a:gd name="connsiteX2247" fmla="*/ 2426412 w 9143998"/>
              <a:gd name="connsiteY2247" fmla="*/ 781363 h 3867894"/>
              <a:gd name="connsiteX2248" fmla="*/ 2459582 w 9143998"/>
              <a:gd name="connsiteY2248" fmla="*/ 778369 h 3867894"/>
              <a:gd name="connsiteX2249" fmla="*/ 2472852 w 9143998"/>
              <a:gd name="connsiteY2249" fmla="*/ 772381 h 3867894"/>
              <a:gd name="connsiteX2250" fmla="*/ 2446315 w 9143998"/>
              <a:gd name="connsiteY2250" fmla="*/ 772381 h 3867894"/>
              <a:gd name="connsiteX2251" fmla="*/ 2433046 w 9143998"/>
              <a:gd name="connsiteY2251" fmla="*/ 778369 h 3867894"/>
              <a:gd name="connsiteX2252" fmla="*/ 2433046 w 9143998"/>
              <a:gd name="connsiteY2252" fmla="*/ 772381 h 3867894"/>
              <a:gd name="connsiteX2253" fmla="*/ 2419778 w 9143998"/>
              <a:gd name="connsiteY2253" fmla="*/ 772381 h 3867894"/>
              <a:gd name="connsiteX2254" fmla="*/ 2512656 w 9143998"/>
              <a:gd name="connsiteY2254" fmla="*/ 760407 h 3867894"/>
              <a:gd name="connsiteX2255" fmla="*/ 2565727 w 9143998"/>
              <a:gd name="connsiteY2255" fmla="*/ 748432 h 3867894"/>
              <a:gd name="connsiteX2256" fmla="*/ 2598899 w 9143998"/>
              <a:gd name="connsiteY2256" fmla="*/ 736456 h 3867894"/>
              <a:gd name="connsiteX2257" fmla="*/ 2605534 w 9143998"/>
              <a:gd name="connsiteY2257" fmla="*/ 730469 h 3867894"/>
              <a:gd name="connsiteX2258" fmla="*/ 2618801 w 9143998"/>
              <a:gd name="connsiteY2258" fmla="*/ 730469 h 3867894"/>
              <a:gd name="connsiteX2259" fmla="*/ 2605534 w 9143998"/>
              <a:gd name="connsiteY2259" fmla="*/ 742445 h 3867894"/>
              <a:gd name="connsiteX2260" fmla="*/ 2578997 w 9143998"/>
              <a:gd name="connsiteY2260" fmla="*/ 748432 h 3867894"/>
              <a:gd name="connsiteX2261" fmla="*/ 2605534 w 9143998"/>
              <a:gd name="connsiteY2261" fmla="*/ 748432 h 3867894"/>
              <a:gd name="connsiteX2262" fmla="*/ 2638703 w 9143998"/>
              <a:gd name="connsiteY2262" fmla="*/ 736456 h 3867894"/>
              <a:gd name="connsiteX2263" fmla="*/ 2658605 w 9143998"/>
              <a:gd name="connsiteY2263" fmla="*/ 724482 h 3867894"/>
              <a:gd name="connsiteX2264" fmla="*/ 2645338 w 9143998"/>
              <a:gd name="connsiteY2264" fmla="*/ 730469 h 3867894"/>
              <a:gd name="connsiteX2265" fmla="*/ 2618801 w 9143998"/>
              <a:gd name="connsiteY2265" fmla="*/ 730469 h 3867894"/>
              <a:gd name="connsiteX2266" fmla="*/ 2632069 w 9143998"/>
              <a:gd name="connsiteY2266" fmla="*/ 724482 h 3867894"/>
              <a:gd name="connsiteX2267" fmla="*/ 2698410 w 9143998"/>
              <a:gd name="connsiteY2267" fmla="*/ 700532 h 3867894"/>
              <a:gd name="connsiteX2268" fmla="*/ 2711679 w 9143998"/>
              <a:gd name="connsiteY2268" fmla="*/ 694544 h 3867894"/>
              <a:gd name="connsiteX2269" fmla="*/ 2751484 w 9143998"/>
              <a:gd name="connsiteY2269" fmla="*/ 688557 h 3867894"/>
              <a:gd name="connsiteX2270" fmla="*/ 2797922 w 9143998"/>
              <a:gd name="connsiteY2270" fmla="*/ 670595 h 3867894"/>
              <a:gd name="connsiteX2271" fmla="*/ 2817825 w 9143998"/>
              <a:gd name="connsiteY2271" fmla="*/ 664608 h 3867894"/>
              <a:gd name="connsiteX2272" fmla="*/ 2844361 w 9143998"/>
              <a:gd name="connsiteY2272" fmla="*/ 652632 h 3867894"/>
              <a:gd name="connsiteX2273" fmla="*/ 2817825 w 9143998"/>
              <a:gd name="connsiteY2273" fmla="*/ 658620 h 3867894"/>
              <a:gd name="connsiteX2274" fmla="*/ 2791287 w 9143998"/>
              <a:gd name="connsiteY2274" fmla="*/ 664608 h 3867894"/>
              <a:gd name="connsiteX2275" fmla="*/ 2791287 w 9143998"/>
              <a:gd name="connsiteY2275" fmla="*/ 658620 h 3867894"/>
              <a:gd name="connsiteX2276" fmla="*/ 2678508 w 9143998"/>
              <a:gd name="connsiteY2276" fmla="*/ 670595 h 3867894"/>
              <a:gd name="connsiteX2277" fmla="*/ 2539193 w 9143998"/>
              <a:gd name="connsiteY2277" fmla="*/ 682570 h 3867894"/>
              <a:gd name="connsiteX2278" fmla="*/ 2632069 w 9143998"/>
              <a:gd name="connsiteY2278" fmla="*/ 670595 h 3867894"/>
              <a:gd name="connsiteX2279" fmla="*/ 2705044 w 9143998"/>
              <a:gd name="connsiteY2279" fmla="*/ 658620 h 3867894"/>
              <a:gd name="connsiteX2280" fmla="*/ 2751484 w 9143998"/>
              <a:gd name="connsiteY2280" fmla="*/ 652632 h 3867894"/>
              <a:gd name="connsiteX2281" fmla="*/ 2857628 w 9143998"/>
              <a:gd name="connsiteY2281" fmla="*/ 646645 h 3867894"/>
              <a:gd name="connsiteX2282" fmla="*/ 2857628 w 9143998"/>
              <a:gd name="connsiteY2282" fmla="*/ 640658 h 3867894"/>
              <a:gd name="connsiteX2283" fmla="*/ 2817825 w 9143998"/>
              <a:gd name="connsiteY2283" fmla="*/ 646645 h 3867894"/>
              <a:gd name="connsiteX2284" fmla="*/ 2817825 w 9143998"/>
              <a:gd name="connsiteY2284" fmla="*/ 640658 h 3867894"/>
              <a:gd name="connsiteX2285" fmla="*/ 2844361 w 9143998"/>
              <a:gd name="connsiteY2285" fmla="*/ 634670 h 3867894"/>
              <a:gd name="connsiteX2286" fmla="*/ 2937239 w 9143998"/>
              <a:gd name="connsiteY2286" fmla="*/ 610720 h 3867894"/>
              <a:gd name="connsiteX2287" fmla="*/ 2950506 w 9143998"/>
              <a:gd name="connsiteY2287" fmla="*/ 604733 h 3867894"/>
              <a:gd name="connsiteX2288" fmla="*/ 2937239 w 9143998"/>
              <a:gd name="connsiteY2288" fmla="*/ 604733 h 3867894"/>
              <a:gd name="connsiteX2289" fmla="*/ 2977043 w 9143998"/>
              <a:gd name="connsiteY2289" fmla="*/ 598746 h 3867894"/>
              <a:gd name="connsiteX2290" fmla="*/ 3003580 w 9143998"/>
              <a:gd name="connsiteY2290" fmla="*/ 589764 h 3867894"/>
              <a:gd name="connsiteX2291" fmla="*/ 3030116 w 9143998"/>
              <a:gd name="connsiteY2291" fmla="*/ 586770 h 3867894"/>
              <a:gd name="connsiteX2292" fmla="*/ 3043384 w 9143998"/>
              <a:gd name="connsiteY2292" fmla="*/ 580782 h 3867894"/>
              <a:gd name="connsiteX2293" fmla="*/ 3056652 w 9143998"/>
              <a:gd name="connsiteY2293" fmla="*/ 574795 h 3867894"/>
              <a:gd name="connsiteX2294" fmla="*/ 3056652 w 9143998"/>
              <a:gd name="connsiteY2294" fmla="*/ 571802 h 3867894"/>
              <a:gd name="connsiteX2295" fmla="*/ 3043384 w 9143998"/>
              <a:gd name="connsiteY2295" fmla="*/ 568808 h 3867894"/>
              <a:gd name="connsiteX2296" fmla="*/ 3083188 w 9143998"/>
              <a:gd name="connsiteY2296" fmla="*/ 565814 h 3867894"/>
              <a:gd name="connsiteX2297" fmla="*/ 3096458 w 9143998"/>
              <a:gd name="connsiteY2297" fmla="*/ 556833 h 3867894"/>
              <a:gd name="connsiteX2298" fmla="*/ 3083188 w 9143998"/>
              <a:gd name="connsiteY2298" fmla="*/ 547852 h 3867894"/>
              <a:gd name="connsiteX2299" fmla="*/ 3056652 w 9143998"/>
              <a:gd name="connsiteY2299" fmla="*/ 538871 h 3867894"/>
              <a:gd name="connsiteX2300" fmla="*/ 3030116 w 9143998"/>
              <a:gd name="connsiteY2300" fmla="*/ 532883 h 3867894"/>
              <a:gd name="connsiteX2301" fmla="*/ 2977043 w 9143998"/>
              <a:gd name="connsiteY2301" fmla="*/ 538871 h 3867894"/>
              <a:gd name="connsiteX2302" fmla="*/ 2937239 w 9143998"/>
              <a:gd name="connsiteY2302" fmla="*/ 541864 h 3867894"/>
              <a:gd name="connsiteX2303" fmla="*/ 2884165 w 9143998"/>
              <a:gd name="connsiteY2303" fmla="*/ 550846 h 3867894"/>
              <a:gd name="connsiteX2304" fmla="*/ 2844361 w 9143998"/>
              <a:gd name="connsiteY2304" fmla="*/ 550846 h 3867894"/>
              <a:gd name="connsiteX2305" fmla="*/ 2857628 w 9143998"/>
              <a:gd name="connsiteY2305" fmla="*/ 544858 h 3867894"/>
              <a:gd name="connsiteX2306" fmla="*/ 2963775 w 9143998"/>
              <a:gd name="connsiteY2306" fmla="*/ 526896 h 3867894"/>
              <a:gd name="connsiteX2307" fmla="*/ 3036749 w 9143998"/>
              <a:gd name="connsiteY2307" fmla="*/ 514921 h 3867894"/>
              <a:gd name="connsiteX2308" fmla="*/ 3069921 w 9143998"/>
              <a:gd name="connsiteY2308" fmla="*/ 508934 h 3867894"/>
              <a:gd name="connsiteX2309" fmla="*/ 2990311 w 9143998"/>
              <a:gd name="connsiteY2309" fmla="*/ 508934 h 3867894"/>
              <a:gd name="connsiteX2310" fmla="*/ 2884165 w 9143998"/>
              <a:gd name="connsiteY2310" fmla="*/ 520909 h 3867894"/>
              <a:gd name="connsiteX2311" fmla="*/ 2645338 w 9143998"/>
              <a:gd name="connsiteY2311" fmla="*/ 538871 h 3867894"/>
              <a:gd name="connsiteX2312" fmla="*/ 2625436 w 9143998"/>
              <a:gd name="connsiteY2312" fmla="*/ 538871 h 3867894"/>
              <a:gd name="connsiteX2313" fmla="*/ 2618801 w 9143998"/>
              <a:gd name="connsiteY2313" fmla="*/ 532883 h 3867894"/>
              <a:gd name="connsiteX2314" fmla="*/ 2632069 w 9143998"/>
              <a:gd name="connsiteY2314" fmla="*/ 532883 h 3867894"/>
              <a:gd name="connsiteX2315" fmla="*/ 2778020 w 9143998"/>
              <a:gd name="connsiteY2315" fmla="*/ 523902 h 3867894"/>
              <a:gd name="connsiteX2316" fmla="*/ 3016847 w 9143998"/>
              <a:gd name="connsiteY2316" fmla="*/ 496958 h 3867894"/>
              <a:gd name="connsiteX2317" fmla="*/ 3122993 w 9143998"/>
              <a:gd name="connsiteY2317" fmla="*/ 484983 h 3867894"/>
              <a:gd name="connsiteX2318" fmla="*/ 3182701 w 9143998"/>
              <a:gd name="connsiteY2318" fmla="*/ 476002 h 3867894"/>
              <a:gd name="connsiteX2319" fmla="*/ 3222505 w 9143998"/>
              <a:gd name="connsiteY2319" fmla="*/ 470015 h 3867894"/>
              <a:gd name="connsiteX2320" fmla="*/ 3249042 w 9143998"/>
              <a:gd name="connsiteY2320" fmla="*/ 461034 h 3867894"/>
              <a:gd name="connsiteX2321" fmla="*/ 3268944 w 9143998"/>
              <a:gd name="connsiteY2321" fmla="*/ 449059 h 3867894"/>
              <a:gd name="connsiteX2322" fmla="*/ 3322017 w 9143998"/>
              <a:gd name="connsiteY2322" fmla="*/ 443071 h 3867894"/>
              <a:gd name="connsiteX2323" fmla="*/ 3348552 w 9143998"/>
              <a:gd name="connsiteY2323" fmla="*/ 443071 h 3867894"/>
              <a:gd name="connsiteX2324" fmla="*/ 3375090 w 9143998"/>
              <a:gd name="connsiteY2324" fmla="*/ 437084 h 3867894"/>
              <a:gd name="connsiteX2325" fmla="*/ 3388359 w 9143998"/>
              <a:gd name="connsiteY2325" fmla="*/ 437084 h 3867894"/>
              <a:gd name="connsiteX2326" fmla="*/ 3401626 w 9143998"/>
              <a:gd name="connsiteY2326" fmla="*/ 431097 h 3867894"/>
              <a:gd name="connsiteX2327" fmla="*/ 3414893 w 9143998"/>
              <a:gd name="connsiteY2327" fmla="*/ 431097 h 3867894"/>
              <a:gd name="connsiteX2328" fmla="*/ 3295481 w 9143998"/>
              <a:gd name="connsiteY2328" fmla="*/ 431097 h 3867894"/>
              <a:gd name="connsiteX2329" fmla="*/ 3202603 w 9143998"/>
              <a:gd name="connsiteY2329" fmla="*/ 425109 h 3867894"/>
              <a:gd name="connsiteX2330" fmla="*/ 3348552 w 9143998"/>
              <a:gd name="connsiteY2330" fmla="*/ 419122 h 3867894"/>
              <a:gd name="connsiteX2331" fmla="*/ 3547576 w 9143998"/>
              <a:gd name="connsiteY2331" fmla="*/ 407147 h 3867894"/>
              <a:gd name="connsiteX2332" fmla="*/ 3560845 w 9143998"/>
              <a:gd name="connsiteY2332" fmla="*/ 401159 h 3867894"/>
              <a:gd name="connsiteX2333" fmla="*/ 3587381 w 9143998"/>
              <a:gd name="connsiteY2333" fmla="*/ 401159 h 3867894"/>
              <a:gd name="connsiteX2334" fmla="*/ 3600649 w 9143998"/>
              <a:gd name="connsiteY2334" fmla="*/ 389184 h 3867894"/>
              <a:gd name="connsiteX2335" fmla="*/ 3607284 w 9143998"/>
              <a:gd name="connsiteY2335" fmla="*/ 389184 h 3867894"/>
              <a:gd name="connsiteX2336" fmla="*/ 3613917 w 9143998"/>
              <a:gd name="connsiteY2336" fmla="*/ 395171 h 3867894"/>
              <a:gd name="connsiteX2337" fmla="*/ 3627186 w 9143998"/>
              <a:gd name="connsiteY2337" fmla="*/ 395171 h 3867894"/>
              <a:gd name="connsiteX2338" fmla="*/ 3680258 w 9143998"/>
              <a:gd name="connsiteY2338" fmla="*/ 389184 h 3867894"/>
              <a:gd name="connsiteX2339" fmla="*/ 3713429 w 9143998"/>
              <a:gd name="connsiteY2339" fmla="*/ 386190 h 3867894"/>
              <a:gd name="connsiteX2340" fmla="*/ 3746600 w 9143998"/>
              <a:gd name="connsiteY2340" fmla="*/ 377209 h 3867894"/>
              <a:gd name="connsiteX2341" fmla="*/ 3766503 w 9143998"/>
              <a:gd name="connsiteY2341" fmla="*/ 365235 h 3867894"/>
              <a:gd name="connsiteX2342" fmla="*/ 3773136 w 9143998"/>
              <a:gd name="connsiteY2342" fmla="*/ 359248 h 3867894"/>
              <a:gd name="connsiteX2343" fmla="*/ 3786405 w 9143998"/>
              <a:gd name="connsiteY2343" fmla="*/ 353259 h 3867894"/>
              <a:gd name="connsiteX2344" fmla="*/ 3799672 w 9143998"/>
              <a:gd name="connsiteY2344" fmla="*/ 347272 h 3867894"/>
              <a:gd name="connsiteX2345" fmla="*/ 3812941 w 9143998"/>
              <a:gd name="connsiteY2345" fmla="*/ 341285 h 3867894"/>
              <a:gd name="connsiteX2346" fmla="*/ 3753233 w 9143998"/>
              <a:gd name="connsiteY2346" fmla="*/ 338291 h 3867894"/>
              <a:gd name="connsiteX2347" fmla="*/ 3666990 w 9143998"/>
              <a:gd name="connsiteY2347" fmla="*/ 335297 h 3867894"/>
              <a:gd name="connsiteX2348" fmla="*/ 3613917 w 9143998"/>
              <a:gd name="connsiteY2348" fmla="*/ 335297 h 3867894"/>
              <a:gd name="connsiteX2349" fmla="*/ 3627186 w 9143998"/>
              <a:gd name="connsiteY2349" fmla="*/ 329310 h 3867894"/>
              <a:gd name="connsiteX2350" fmla="*/ 3720064 w 9143998"/>
              <a:gd name="connsiteY2350" fmla="*/ 323322 h 3867894"/>
              <a:gd name="connsiteX2351" fmla="*/ 3839477 w 9143998"/>
              <a:gd name="connsiteY2351" fmla="*/ 314341 h 3867894"/>
              <a:gd name="connsiteX2352" fmla="*/ 3680258 w 9143998"/>
              <a:gd name="connsiteY2352" fmla="*/ 305360 h 3867894"/>
              <a:gd name="connsiteX2353" fmla="*/ 3401626 w 9143998"/>
              <a:gd name="connsiteY2353" fmla="*/ 293385 h 3867894"/>
              <a:gd name="connsiteX2354" fmla="*/ 3414893 w 9143998"/>
              <a:gd name="connsiteY2354" fmla="*/ 293385 h 3867894"/>
              <a:gd name="connsiteX2355" fmla="*/ 3567479 w 9143998"/>
              <a:gd name="connsiteY2355" fmla="*/ 296379 h 3867894"/>
              <a:gd name="connsiteX2356" fmla="*/ 3799672 w 9143998"/>
              <a:gd name="connsiteY2356" fmla="*/ 299373 h 3867894"/>
              <a:gd name="connsiteX2357" fmla="*/ 4065037 w 9143998"/>
              <a:gd name="connsiteY2357" fmla="*/ 287398 h 3867894"/>
              <a:gd name="connsiteX2358" fmla="*/ 4098208 w 9143998"/>
              <a:gd name="connsiteY2358" fmla="*/ 278417 h 3867894"/>
              <a:gd name="connsiteX2359" fmla="*/ 4118110 w 9143998"/>
              <a:gd name="connsiteY2359" fmla="*/ 281410 h 3867894"/>
              <a:gd name="connsiteX2360" fmla="*/ 4144647 w 9143998"/>
              <a:gd name="connsiteY2360" fmla="*/ 281410 h 3867894"/>
              <a:gd name="connsiteX2361" fmla="*/ 4157914 w 9143998"/>
              <a:gd name="connsiteY2361" fmla="*/ 275423 h 3867894"/>
              <a:gd name="connsiteX2362" fmla="*/ 4157914 w 9143998"/>
              <a:gd name="connsiteY2362" fmla="*/ 281410 h 3867894"/>
              <a:gd name="connsiteX2363" fmla="*/ 4191085 w 9143998"/>
              <a:gd name="connsiteY2363" fmla="*/ 281410 h 3867894"/>
              <a:gd name="connsiteX2364" fmla="*/ 4250792 w 9143998"/>
              <a:gd name="connsiteY2364" fmla="*/ 278417 h 3867894"/>
              <a:gd name="connsiteX2365" fmla="*/ 4303866 w 9143998"/>
              <a:gd name="connsiteY2365" fmla="*/ 272429 h 3867894"/>
              <a:gd name="connsiteX2366" fmla="*/ 4330400 w 9143998"/>
              <a:gd name="connsiteY2366" fmla="*/ 269436 h 3867894"/>
              <a:gd name="connsiteX2367" fmla="*/ 4396742 w 9143998"/>
              <a:gd name="connsiteY2367" fmla="*/ 257461 h 3867894"/>
              <a:gd name="connsiteX2368" fmla="*/ 4423278 w 9143998"/>
              <a:gd name="connsiteY2368" fmla="*/ 257461 h 3867894"/>
              <a:gd name="connsiteX2369" fmla="*/ 4449815 w 9143998"/>
              <a:gd name="connsiteY2369" fmla="*/ 251473 h 3867894"/>
              <a:gd name="connsiteX2370" fmla="*/ 4489619 w 9143998"/>
              <a:gd name="connsiteY2370" fmla="*/ 245485 h 3867894"/>
              <a:gd name="connsiteX2371" fmla="*/ 4582497 w 9143998"/>
              <a:gd name="connsiteY2371" fmla="*/ 233511 h 3867894"/>
              <a:gd name="connsiteX2372" fmla="*/ 4662107 w 9143998"/>
              <a:gd name="connsiteY2372" fmla="*/ 221536 h 3867894"/>
              <a:gd name="connsiteX2373" fmla="*/ 4754983 w 9143998"/>
              <a:gd name="connsiteY2373" fmla="*/ 209560 h 3867894"/>
              <a:gd name="connsiteX2374" fmla="*/ 4794789 w 9143998"/>
              <a:gd name="connsiteY2374" fmla="*/ 203573 h 3867894"/>
              <a:gd name="connsiteX2375" fmla="*/ 5033617 w 9143998"/>
              <a:gd name="connsiteY2375" fmla="*/ 179624 h 3867894"/>
              <a:gd name="connsiteX2376" fmla="*/ 5080055 w 9143998"/>
              <a:gd name="connsiteY2376" fmla="*/ 170642 h 3867894"/>
              <a:gd name="connsiteX2377" fmla="*/ 5113225 w 9143998"/>
              <a:gd name="connsiteY2377" fmla="*/ 167649 h 3867894"/>
              <a:gd name="connsiteX2378" fmla="*/ 5352054 w 9143998"/>
              <a:gd name="connsiteY2378" fmla="*/ 137711 h 3867894"/>
              <a:gd name="connsiteX2379" fmla="*/ 5371956 w 9143998"/>
              <a:gd name="connsiteY2379" fmla="*/ 137711 h 3867894"/>
              <a:gd name="connsiteX2380" fmla="*/ 5378590 w 9143998"/>
              <a:gd name="connsiteY2380" fmla="*/ 137711 h 3867894"/>
              <a:gd name="connsiteX2381" fmla="*/ 5418395 w 9143998"/>
              <a:gd name="connsiteY2381" fmla="*/ 131724 h 3867894"/>
              <a:gd name="connsiteX2382" fmla="*/ 5564345 w 9143998"/>
              <a:gd name="connsiteY2382" fmla="*/ 107774 h 3867894"/>
              <a:gd name="connsiteX2383" fmla="*/ 5663857 w 9143998"/>
              <a:gd name="connsiteY2383" fmla="*/ 92805 h 3867894"/>
              <a:gd name="connsiteX2384" fmla="*/ 5789905 w 9143998"/>
              <a:gd name="connsiteY2384" fmla="*/ 77837 h 3867894"/>
              <a:gd name="connsiteX2385" fmla="*/ 5849611 w 9143998"/>
              <a:gd name="connsiteY2385" fmla="*/ 74843 h 3867894"/>
              <a:gd name="connsiteX2386" fmla="*/ 5909318 w 9143998"/>
              <a:gd name="connsiteY2386" fmla="*/ 71849 h 3867894"/>
              <a:gd name="connsiteX2387" fmla="*/ 5962391 w 9143998"/>
              <a:gd name="connsiteY2387" fmla="*/ 68856 h 3867894"/>
              <a:gd name="connsiteX2388" fmla="*/ 5975660 w 9143998"/>
              <a:gd name="connsiteY2388" fmla="*/ 65862 h 3867894"/>
              <a:gd name="connsiteX2389" fmla="*/ 5982293 w 9143998"/>
              <a:gd name="connsiteY2389" fmla="*/ 62868 h 3867894"/>
              <a:gd name="connsiteX2390" fmla="*/ 5988928 w 9143998"/>
              <a:gd name="connsiteY2390" fmla="*/ 59874 h 3867894"/>
              <a:gd name="connsiteX2391" fmla="*/ 5988928 w 9143998"/>
              <a:gd name="connsiteY2391" fmla="*/ 65862 h 3867894"/>
              <a:gd name="connsiteX2392" fmla="*/ 6015465 w 9143998"/>
              <a:gd name="connsiteY2392" fmla="*/ 65862 h 3867894"/>
              <a:gd name="connsiteX2393" fmla="*/ 6002197 w 9143998"/>
              <a:gd name="connsiteY2393" fmla="*/ 71849 h 3867894"/>
              <a:gd name="connsiteX2394" fmla="*/ 5988928 w 9143998"/>
              <a:gd name="connsiteY2394" fmla="*/ 71849 h 3867894"/>
              <a:gd name="connsiteX2395" fmla="*/ 6002197 w 9143998"/>
              <a:gd name="connsiteY2395" fmla="*/ 77837 h 3867894"/>
              <a:gd name="connsiteX2396" fmla="*/ 6022099 w 9143998"/>
              <a:gd name="connsiteY2396" fmla="*/ 77837 h 3867894"/>
              <a:gd name="connsiteX2397" fmla="*/ 6068539 w 9143998"/>
              <a:gd name="connsiteY2397" fmla="*/ 77837 h 3867894"/>
              <a:gd name="connsiteX2398" fmla="*/ 6214487 w 9143998"/>
              <a:gd name="connsiteY2398" fmla="*/ 65862 h 3867894"/>
              <a:gd name="connsiteX2399" fmla="*/ 6400243 w 9143998"/>
              <a:gd name="connsiteY2399" fmla="*/ 41912 h 3867894"/>
              <a:gd name="connsiteX2400" fmla="*/ 6506388 w 9143998"/>
              <a:gd name="connsiteY2400" fmla="*/ 32931 h 3867894"/>
              <a:gd name="connsiteX2401" fmla="*/ 6585997 w 9143998"/>
              <a:gd name="connsiteY2401" fmla="*/ 20956 h 3867894"/>
              <a:gd name="connsiteX2402" fmla="*/ 6572730 w 9143998"/>
              <a:gd name="connsiteY2402" fmla="*/ 17962 h 3867894"/>
              <a:gd name="connsiteX2403" fmla="*/ 6572730 w 9143998"/>
              <a:gd name="connsiteY2403" fmla="*/ 5988 h 3867894"/>
              <a:gd name="connsiteX2404" fmla="*/ 6599266 w 9143998"/>
              <a:gd name="connsiteY2404" fmla="*/ 5988 h 3867894"/>
              <a:gd name="connsiteX2405" fmla="*/ 6678875 w 9143998"/>
              <a:gd name="connsiteY2405" fmla="*/ 5988 h 3867894"/>
              <a:gd name="connsiteX2406" fmla="*/ 6705412 w 9143998"/>
              <a:gd name="connsiteY2406" fmla="*/ 5988 h 3867894"/>
              <a:gd name="connsiteX2407" fmla="*/ 6712046 w 9143998"/>
              <a:gd name="connsiteY2407" fmla="*/ 0 h 3867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</a:cxnLst>
            <a:rect l="l" t="t" r="r" b="b"/>
            <a:pathLst>
              <a:path w="9143998" h="3867894">
                <a:moveTo>
                  <a:pt x="6360439" y="3861907"/>
                </a:moveTo>
                <a:lnTo>
                  <a:pt x="6400243" y="3861907"/>
                </a:lnTo>
                <a:lnTo>
                  <a:pt x="6426780" y="3867894"/>
                </a:lnTo>
                <a:close/>
                <a:moveTo>
                  <a:pt x="7846479" y="3843944"/>
                </a:moveTo>
                <a:lnTo>
                  <a:pt x="7859748" y="3849931"/>
                </a:lnTo>
                <a:cubicBezTo>
                  <a:pt x="7850901" y="3849931"/>
                  <a:pt x="7846479" y="3849931"/>
                  <a:pt x="7846479" y="3849931"/>
                </a:cubicBezTo>
                <a:close/>
                <a:moveTo>
                  <a:pt x="7713797" y="3843944"/>
                </a:moveTo>
                <a:lnTo>
                  <a:pt x="7780138" y="3843944"/>
                </a:lnTo>
                <a:lnTo>
                  <a:pt x="7700529" y="3849931"/>
                </a:lnTo>
                <a:cubicBezTo>
                  <a:pt x="7700529" y="3849931"/>
                  <a:pt x="7704951" y="3847936"/>
                  <a:pt x="7713797" y="3843944"/>
                </a:cubicBezTo>
                <a:close/>
                <a:moveTo>
                  <a:pt x="5657222" y="3843944"/>
                </a:moveTo>
                <a:cubicBezTo>
                  <a:pt x="5657222" y="3843944"/>
                  <a:pt x="5661644" y="3843944"/>
                  <a:pt x="5670490" y="3843944"/>
                </a:cubicBezTo>
                <a:cubicBezTo>
                  <a:pt x="5670490" y="3847936"/>
                  <a:pt x="5670490" y="3849931"/>
                  <a:pt x="5670490" y="3849931"/>
                </a:cubicBezTo>
                <a:cubicBezTo>
                  <a:pt x="5661644" y="3849931"/>
                  <a:pt x="5657222" y="3847936"/>
                  <a:pt x="5657222" y="3843944"/>
                </a:cubicBezTo>
                <a:close/>
                <a:moveTo>
                  <a:pt x="8131745" y="3837956"/>
                </a:moveTo>
                <a:cubicBezTo>
                  <a:pt x="8133956" y="3837956"/>
                  <a:pt x="8134509" y="3838456"/>
                  <a:pt x="8133405" y="3839454"/>
                </a:cubicBezTo>
                <a:cubicBezTo>
                  <a:pt x="8132298" y="3840451"/>
                  <a:pt x="8129534" y="3841948"/>
                  <a:pt x="8125112" y="3843944"/>
                </a:cubicBezTo>
                <a:cubicBezTo>
                  <a:pt x="8125112" y="3839952"/>
                  <a:pt x="8127323" y="3837956"/>
                  <a:pt x="8131745" y="3837956"/>
                </a:cubicBezTo>
                <a:close/>
                <a:moveTo>
                  <a:pt x="8058772" y="3837956"/>
                </a:moveTo>
                <a:cubicBezTo>
                  <a:pt x="8067616" y="3837956"/>
                  <a:pt x="8072039" y="3837956"/>
                  <a:pt x="8072039" y="3837956"/>
                </a:cubicBezTo>
                <a:cubicBezTo>
                  <a:pt x="8072039" y="3837956"/>
                  <a:pt x="8072039" y="3839952"/>
                  <a:pt x="8072039" y="3843944"/>
                </a:cubicBezTo>
                <a:cubicBezTo>
                  <a:pt x="8072039" y="3843944"/>
                  <a:pt x="8067616" y="3843944"/>
                  <a:pt x="8058772" y="3843944"/>
                </a:cubicBezTo>
                <a:cubicBezTo>
                  <a:pt x="8058772" y="3839952"/>
                  <a:pt x="8058772" y="3837956"/>
                  <a:pt x="8058772" y="3837956"/>
                </a:cubicBezTo>
                <a:close/>
                <a:moveTo>
                  <a:pt x="6811234" y="3831824"/>
                </a:moveTo>
                <a:lnTo>
                  <a:pt x="6812791" y="3831840"/>
                </a:lnTo>
                <a:lnTo>
                  <a:pt x="6811557" y="3831969"/>
                </a:lnTo>
                <a:close/>
                <a:moveTo>
                  <a:pt x="6857167" y="3827993"/>
                </a:moveTo>
                <a:cubicBezTo>
                  <a:pt x="6862143" y="3827900"/>
                  <a:pt x="6864631" y="3828227"/>
                  <a:pt x="6864631" y="3828975"/>
                </a:cubicBezTo>
                <a:cubicBezTo>
                  <a:pt x="6864631" y="3830971"/>
                  <a:pt x="6851363" y="3831969"/>
                  <a:pt x="6824826" y="3831969"/>
                </a:cubicBezTo>
                <a:lnTo>
                  <a:pt x="6812791" y="3831840"/>
                </a:lnTo>
                <a:lnTo>
                  <a:pt x="6834778" y="3829537"/>
                </a:lnTo>
                <a:cubicBezTo>
                  <a:pt x="6844729" y="3828601"/>
                  <a:pt x="6852192" y="3828087"/>
                  <a:pt x="6857167" y="3827993"/>
                </a:cubicBezTo>
                <a:close/>
                <a:moveTo>
                  <a:pt x="6798289" y="3825982"/>
                </a:moveTo>
                <a:lnTo>
                  <a:pt x="6811234" y="3831824"/>
                </a:lnTo>
                <a:lnTo>
                  <a:pt x="6807412" y="3831782"/>
                </a:lnTo>
                <a:cubicBezTo>
                  <a:pt x="6792484" y="3831408"/>
                  <a:pt x="6785022" y="3830473"/>
                  <a:pt x="6785022" y="3828975"/>
                </a:cubicBezTo>
                <a:cubicBezTo>
                  <a:pt x="6785022" y="3826980"/>
                  <a:pt x="6789444" y="3825982"/>
                  <a:pt x="6798289" y="3825982"/>
                </a:cubicBezTo>
                <a:close/>
                <a:moveTo>
                  <a:pt x="2645338" y="3712220"/>
                </a:moveTo>
                <a:cubicBezTo>
                  <a:pt x="2654183" y="3712220"/>
                  <a:pt x="2658605" y="3712220"/>
                  <a:pt x="2658605" y="3712220"/>
                </a:cubicBezTo>
                <a:cubicBezTo>
                  <a:pt x="2658605" y="3712220"/>
                  <a:pt x="2654183" y="3714216"/>
                  <a:pt x="2645338" y="3718208"/>
                </a:cubicBezTo>
                <a:cubicBezTo>
                  <a:pt x="2645338" y="3718208"/>
                  <a:pt x="2645338" y="3716212"/>
                  <a:pt x="2645338" y="3712220"/>
                </a:cubicBezTo>
                <a:close/>
                <a:moveTo>
                  <a:pt x="2629728" y="3557955"/>
                </a:moveTo>
                <a:lnTo>
                  <a:pt x="2630411" y="3558044"/>
                </a:lnTo>
                <a:lnTo>
                  <a:pt x="2637633" y="3561954"/>
                </a:lnTo>
                <a:lnTo>
                  <a:pt x="2635387" y="3561785"/>
                </a:lnTo>
                <a:cubicBezTo>
                  <a:pt x="2633176" y="3561286"/>
                  <a:pt x="2632069" y="3560538"/>
                  <a:pt x="2632069" y="3559540"/>
                </a:cubicBezTo>
                <a:close/>
                <a:moveTo>
                  <a:pt x="2618801" y="3556546"/>
                </a:moveTo>
                <a:cubicBezTo>
                  <a:pt x="2623223" y="3556546"/>
                  <a:pt x="2626539" y="3556796"/>
                  <a:pt x="2628752" y="3557295"/>
                </a:cubicBezTo>
                <a:lnTo>
                  <a:pt x="2629728" y="3557955"/>
                </a:lnTo>
                <a:close/>
                <a:moveTo>
                  <a:pt x="2651972" y="3544571"/>
                </a:moveTo>
                <a:cubicBezTo>
                  <a:pt x="2647549" y="3544571"/>
                  <a:pt x="2649760" y="3546567"/>
                  <a:pt x="2658605" y="3550559"/>
                </a:cubicBezTo>
                <a:cubicBezTo>
                  <a:pt x="2663028" y="3550559"/>
                  <a:pt x="2665793" y="3550309"/>
                  <a:pt x="2666898" y="3549811"/>
                </a:cubicBezTo>
                <a:cubicBezTo>
                  <a:pt x="2668004" y="3549311"/>
                  <a:pt x="2667451" y="3548563"/>
                  <a:pt x="2665240" y="3547565"/>
                </a:cubicBezTo>
                <a:cubicBezTo>
                  <a:pt x="2660817" y="3545570"/>
                  <a:pt x="2656394" y="3544571"/>
                  <a:pt x="2651972" y="3544571"/>
                </a:cubicBezTo>
                <a:close/>
                <a:moveTo>
                  <a:pt x="2525924" y="3478710"/>
                </a:moveTo>
                <a:cubicBezTo>
                  <a:pt x="2534769" y="3478710"/>
                  <a:pt x="2539193" y="3480705"/>
                  <a:pt x="2539193" y="3484697"/>
                </a:cubicBezTo>
                <a:lnTo>
                  <a:pt x="2525924" y="3484697"/>
                </a:lnTo>
                <a:cubicBezTo>
                  <a:pt x="2525924" y="3480705"/>
                  <a:pt x="2523713" y="3479708"/>
                  <a:pt x="2519289" y="3481704"/>
                </a:cubicBezTo>
                <a:cubicBezTo>
                  <a:pt x="2514867" y="3483699"/>
                  <a:pt x="2514867" y="3485695"/>
                  <a:pt x="2519289" y="3487691"/>
                </a:cubicBezTo>
                <a:cubicBezTo>
                  <a:pt x="2523713" y="3489686"/>
                  <a:pt x="2523713" y="3492680"/>
                  <a:pt x="2519289" y="3496672"/>
                </a:cubicBezTo>
                <a:cubicBezTo>
                  <a:pt x="2514867" y="3500663"/>
                  <a:pt x="2508233" y="3500663"/>
                  <a:pt x="2499386" y="3496672"/>
                </a:cubicBezTo>
                <a:cubicBezTo>
                  <a:pt x="2499386" y="3492680"/>
                  <a:pt x="2499386" y="3490685"/>
                  <a:pt x="2499386" y="3490685"/>
                </a:cubicBezTo>
                <a:cubicBezTo>
                  <a:pt x="2499386" y="3490685"/>
                  <a:pt x="2501597" y="3488689"/>
                  <a:pt x="2506021" y="3484697"/>
                </a:cubicBezTo>
                <a:cubicBezTo>
                  <a:pt x="2510445" y="3480705"/>
                  <a:pt x="2517078" y="3478710"/>
                  <a:pt x="2525924" y="3478710"/>
                </a:cubicBezTo>
                <a:close/>
                <a:moveTo>
                  <a:pt x="2552460" y="3472723"/>
                </a:moveTo>
                <a:cubicBezTo>
                  <a:pt x="2552460" y="3476714"/>
                  <a:pt x="2552460" y="3478710"/>
                  <a:pt x="2552460" y="3478710"/>
                </a:cubicBezTo>
                <a:cubicBezTo>
                  <a:pt x="2552460" y="3478710"/>
                  <a:pt x="2550249" y="3477711"/>
                  <a:pt x="2545825" y="3475716"/>
                </a:cubicBezTo>
                <a:cubicBezTo>
                  <a:pt x="2541404" y="3473720"/>
                  <a:pt x="2543615" y="3472723"/>
                  <a:pt x="2552460" y="3472723"/>
                </a:cubicBezTo>
                <a:close/>
                <a:moveTo>
                  <a:pt x="2532558" y="3412847"/>
                </a:moveTo>
                <a:cubicBezTo>
                  <a:pt x="2536982" y="3412847"/>
                  <a:pt x="2539193" y="3413846"/>
                  <a:pt x="2539193" y="3415841"/>
                </a:cubicBezTo>
                <a:cubicBezTo>
                  <a:pt x="2539193" y="3417837"/>
                  <a:pt x="2539193" y="3420830"/>
                  <a:pt x="2539193" y="3424822"/>
                </a:cubicBezTo>
                <a:lnTo>
                  <a:pt x="2525924" y="3418835"/>
                </a:lnTo>
                <a:cubicBezTo>
                  <a:pt x="2525924" y="3414843"/>
                  <a:pt x="2528135" y="3412847"/>
                  <a:pt x="2532558" y="3412847"/>
                </a:cubicBezTo>
                <a:close/>
                <a:moveTo>
                  <a:pt x="2592265" y="3409854"/>
                </a:moveTo>
                <a:cubicBezTo>
                  <a:pt x="2592265" y="3407859"/>
                  <a:pt x="2587843" y="3408856"/>
                  <a:pt x="2578997" y="3412847"/>
                </a:cubicBezTo>
                <a:cubicBezTo>
                  <a:pt x="2578997" y="3412847"/>
                  <a:pt x="2578997" y="3414843"/>
                  <a:pt x="2578997" y="3418835"/>
                </a:cubicBezTo>
                <a:lnTo>
                  <a:pt x="2592265" y="3412847"/>
                </a:lnTo>
                <a:cubicBezTo>
                  <a:pt x="2592265" y="3412847"/>
                  <a:pt x="2592265" y="3411849"/>
                  <a:pt x="2592265" y="3409854"/>
                </a:cubicBezTo>
                <a:close/>
                <a:moveTo>
                  <a:pt x="2512656" y="3394885"/>
                </a:moveTo>
                <a:cubicBezTo>
                  <a:pt x="2539193" y="3394885"/>
                  <a:pt x="2552460" y="3398878"/>
                  <a:pt x="2552460" y="3406860"/>
                </a:cubicBezTo>
                <a:cubicBezTo>
                  <a:pt x="2552460" y="3410852"/>
                  <a:pt x="2548036" y="3410852"/>
                  <a:pt x="2539193" y="3406860"/>
                </a:cubicBezTo>
                <a:lnTo>
                  <a:pt x="2525924" y="3406860"/>
                </a:lnTo>
                <a:close/>
                <a:moveTo>
                  <a:pt x="2512656" y="3376923"/>
                </a:moveTo>
                <a:cubicBezTo>
                  <a:pt x="2512656" y="3372931"/>
                  <a:pt x="2517078" y="3372931"/>
                  <a:pt x="2525924" y="3376923"/>
                </a:cubicBezTo>
                <a:cubicBezTo>
                  <a:pt x="2517078" y="3380914"/>
                  <a:pt x="2512656" y="3382910"/>
                  <a:pt x="2512656" y="3382910"/>
                </a:cubicBezTo>
                <a:close/>
                <a:moveTo>
                  <a:pt x="2632069" y="3281124"/>
                </a:moveTo>
                <a:lnTo>
                  <a:pt x="2618801" y="3287111"/>
                </a:lnTo>
                <a:lnTo>
                  <a:pt x="2632069" y="3293098"/>
                </a:lnTo>
                <a:close/>
                <a:moveTo>
                  <a:pt x="1849244" y="3098507"/>
                </a:moveTo>
                <a:cubicBezTo>
                  <a:pt x="1849244" y="3096511"/>
                  <a:pt x="1844822" y="3097508"/>
                  <a:pt x="1835976" y="3101500"/>
                </a:cubicBezTo>
                <a:cubicBezTo>
                  <a:pt x="1835976" y="3101500"/>
                  <a:pt x="1838187" y="3101500"/>
                  <a:pt x="1842611" y="3101500"/>
                </a:cubicBezTo>
                <a:cubicBezTo>
                  <a:pt x="1847033" y="3101500"/>
                  <a:pt x="1849244" y="3100502"/>
                  <a:pt x="1849244" y="3098507"/>
                </a:cubicBezTo>
                <a:close/>
                <a:moveTo>
                  <a:pt x="1822709" y="3077551"/>
                </a:moveTo>
                <a:cubicBezTo>
                  <a:pt x="1827131" y="3079546"/>
                  <a:pt x="1829342" y="3081043"/>
                  <a:pt x="1829342" y="3082041"/>
                </a:cubicBezTo>
                <a:cubicBezTo>
                  <a:pt x="1829342" y="3083039"/>
                  <a:pt x="1827131" y="3083538"/>
                  <a:pt x="1822709" y="3083538"/>
                </a:cubicBezTo>
                <a:cubicBezTo>
                  <a:pt x="1822709" y="3083538"/>
                  <a:pt x="1818285" y="3083538"/>
                  <a:pt x="1809439" y="3083538"/>
                </a:cubicBezTo>
                <a:cubicBezTo>
                  <a:pt x="1809439" y="3083538"/>
                  <a:pt x="1811650" y="3085533"/>
                  <a:pt x="1816075" y="3089526"/>
                </a:cubicBezTo>
                <a:cubicBezTo>
                  <a:pt x="1820496" y="3093517"/>
                  <a:pt x="1820496" y="3096511"/>
                  <a:pt x="1816075" y="3098507"/>
                </a:cubicBezTo>
                <a:cubicBezTo>
                  <a:pt x="1811650" y="3100502"/>
                  <a:pt x="1805017" y="3101500"/>
                  <a:pt x="1796172" y="3101500"/>
                </a:cubicBezTo>
                <a:lnTo>
                  <a:pt x="1796172" y="3095513"/>
                </a:lnTo>
                <a:cubicBezTo>
                  <a:pt x="1787325" y="3083538"/>
                  <a:pt x="1796172" y="3077551"/>
                  <a:pt x="1822709" y="3077551"/>
                </a:cubicBezTo>
                <a:close/>
                <a:moveTo>
                  <a:pt x="1842611" y="3071562"/>
                </a:moveTo>
                <a:cubicBezTo>
                  <a:pt x="1847033" y="3071562"/>
                  <a:pt x="1849244" y="3073558"/>
                  <a:pt x="1849244" y="3077551"/>
                </a:cubicBezTo>
                <a:cubicBezTo>
                  <a:pt x="1849244" y="3077551"/>
                  <a:pt x="1849244" y="3079546"/>
                  <a:pt x="1849244" y="3083538"/>
                </a:cubicBezTo>
                <a:cubicBezTo>
                  <a:pt x="1849244" y="3083538"/>
                  <a:pt x="1847033" y="3081542"/>
                  <a:pt x="1842611" y="3077551"/>
                </a:cubicBezTo>
                <a:cubicBezTo>
                  <a:pt x="1838187" y="3073558"/>
                  <a:pt x="1838187" y="3071562"/>
                  <a:pt x="1842611" y="3071562"/>
                </a:cubicBezTo>
                <a:close/>
                <a:moveTo>
                  <a:pt x="1875780" y="3011688"/>
                </a:moveTo>
                <a:cubicBezTo>
                  <a:pt x="1875780" y="3015681"/>
                  <a:pt x="1875780" y="3017676"/>
                  <a:pt x="1875780" y="3017676"/>
                </a:cubicBezTo>
                <a:cubicBezTo>
                  <a:pt x="1875780" y="3021668"/>
                  <a:pt x="1877991" y="3021668"/>
                  <a:pt x="1882415" y="3017676"/>
                </a:cubicBezTo>
                <a:cubicBezTo>
                  <a:pt x="1886837" y="3013684"/>
                  <a:pt x="1889049" y="3011688"/>
                  <a:pt x="1889049" y="3011688"/>
                </a:cubicBezTo>
                <a:cubicBezTo>
                  <a:pt x="1889049" y="3011688"/>
                  <a:pt x="1884626" y="3011688"/>
                  <a:pt x="1875780" y="3011688"/>
                </a:cubicBezTo>
                <a:close/>
                <a:moveTo>
                  <a:pt x="1822709" y="3011688"/>
                </a:moveTo>
                <a:cubicBezTo>
                  <a:pt x="1831553" y="3011688"/>
                  <a:pt x="1835976" y="3013684"/>
                  <a:pt x="1835976" y="3017676"/>
                </a:cubicBezTo>
                <a:cubicBezTo>
                  <a:pt x="1835976" y="3021668"/>
                  <a:pt x="1831553" y="3023663"/>
                  <a:pt x="1822709" y="3023663"/>
                </a:cubicBezTo>
                <a:close/>
                <a:moveTo>
                  <a:pt x="1809439" y="2993726"/>
                </a:moveTo>
                <a:cubicBezTo>
                  <a:pt x="1818285" y="2993726"/>
                  <a:pt x="1827131" y="2995721"/>
                  <a:pt x="1835976" y="2999713"/>
                </a:cubicBezTo>
                <a:cubicBezTo>
                  <a:pt x="1844822" y="3003705"/>
                  <a:pt x="1849244" y="3007697"/>
                  <a:pt x="1849244" y="3011688"/>
                </a:cubicBezTo>
                <a:cubicBezTo>
                  <a:pt x="1849244" y="3011688"/>
                  <a:pt x="1844822" y="3011688"/>
                  <a:pt x="1835976" y="3011688"/>
                </a:cubicBezTo>
                <a:lnTo>
                  <a:pt x="1822709" y="3005701"/>
                </a:lnTo>
                <a:lnTo>
                  <a:pt x="1809439" y="2999713"/>
                </a:lnTo>
                <a:close/>
                <a:moveTo>
                  <a:pt x="1809439" y="2975764"/>
                </a:moveTo>
                <a:cubicBezTo>
                  <a:pt x="1809439" y="2975764"/>
                  <a:pt x="1811650" y="2975764"/>
                  <a:pt x="1816075" y="2975764"/>
                </a:cubicBezTo>
                <a:cubicBezTo>
                  <a:pt x="1820496" y="2975764"/>
                  <a:pt x="1822709" y="2977759"/>
                  <a:pt x="1822709" y="2981751"/>
                </a:cubicBezTo>
                <a:cubicBezTo>
                  <a:pt x="1822709" y="2981751"/>
                  <a:pt x="1820496" y="2982749"/>
                  <a:pt x="1816075" y="2984745"/>
                </a:cubicBezTo>
                <a:cubicBezTo>
                  <a:pt x="1811650" y="2986740"/>
                  <a:pt x="1809439" y="2987739"/>
                  <a:pt x="1809439" y="2987739"/>
                </a:cubicBezTo>
                <a:close/>
                <a:moveTo>
                  <a:pt x="2048269" y="2945827"/>
                </a:moveTo>
                <a:lnTo>
                  <a:pt x="2034999" y="2957801"/>
                </a:lnTo>
                <a:lnTo>
                  <a:pt x="2048269" y="2957801"/>
                </a:lnTo>
                <a:cubicBezTo>
                  <a:pt x="2048269" y="2953809"/>
                  <a:pt x="2048269" y="2951814"/>
                  <a:pt x="2048269" y="2951814"/>
                </a:cubicBezTo>
                <a:cubicBezTo>
                  <a:pt x="2048269" y="2951814"/>
                  <a:pt x="2048269" y="2949818"/>
                  <a:pt x="2048269" y="2945827"/>
                </a:cubicBezTo>
                <a:close/>
                <a:moveTo>
                  <a:pt x="2008463" y="2921876"/>
                </a:moveTo>
                <a:cubicBezTo>
                  <a:pt x="2008463" y="2925868"/>
                  <a:pt x="2012886" y="2927864"/>
                  <a:pt x="2021732" y="2927864"/>
                </a:cubicBezTo>
                <a:cubicBezTo>
                  <a:pt x="2030575" y="2927864"/>
                  <a:pt x="2034999" y="2927864"/>
                  <a:pt x="2034999" y="2927864"/>
                </a:cubicBezTo>
                <a:cubicBezTo>
                  <a:pt x="2034999" y="2927864"/>
                  <a:pt x="2030575" y="2925868"/>
                  <a:pt x="2021732" y="2921876"/>
                </a:cubicBezTo>
                <a:close/>
                <a:moveTo>
                  <a:pt x="1981926" y="2897927"/>
                </a:moveTo>
                <a:cubicBezTo>
                  <a:pt x="1981926" y="2897927"/>
                  <a:pt x="1981926" y="2899922"/>
                  <a:pt x="1981926" y="2903914"/>
                </a:cubicBezTo>
                <a:cubicBezTo>
                  <a:pt x="1990772" y="2903914"/>
                  <a:pt x="1995195" y="2903914"/>
                  <a:pt x="1995195" y="2903914"/>
                </a:cubicBezTo>
                <a:close/>
                <a:moveTo>
                  <a:pt x="1902318" y="2873977"/>
                </a:moveTo>
                <a:cubicBezTo>
                  <a:pt x="1911163" y="2877969"/>
                  <a:pt x="1915585" y="2881960"/>
                  <a:pt x="1915585" y="2885952"/>
                </a:cubicBezTo>
                <a:lnTo>
                  <a:pt x="1902318" y="2879964"/>
                </a:lnTo>
                <a:close/>
                <a:moveTo>
                  <a:pt x="1928854" y="2856015"/>
                </a:moveTo>
                <a:cubicBezTo>
                  <a:pt x="1937700" y="2856015"/>
                  <a:pt x="1942121" y="2858010"/>
                  <a:pt x="1942121" y="2862002"/>
                </a:cubicBezTo>
                <a:cubicBezTo>
                  <a:pt x="1942121" y="2862002"/>
                  <a:pt x="1942121" y="2863000"/>
                  <a:pt x="1942121" y="2864996"/>
                </a:cubicBezTo>
                <a:cubicBezTo>
                  <a:pt x="1942121" y="2866991"/>
                  <a:pt x="1937700" y="2867990"/>
                  <a:pt x="1928854" y="2867990"/>
                </a:cubicBezTo>
                <a:cubicBezTo>
                  <a:pt x="1928854" y="2867990"/>
                  <a:pt x="1928854" y="2865993"/>
                  <a:pt x="1928854" y="2862002"/>
                </a:cubicBezTo>
                <a:cubicBezTo>
                  <a:pt x="1928854" y="2858010"/>
                  <a:pt x="1928854" y="2856015"/>
                  <a:pt x="1928854" y="2856015"/>
                </a:cubicBezTo>
                <a:close/>
                <a:moveTo>
                  <a:pt x="1902318" y="2856015"/>
                </a:moveTo>
                <a:lnTo>
                  <a:pt x="1915585" y="2862002"/>
                </a:lnTo>
                <a:lnTo>
                  <a:pt x="1902318" y="2867990"/>
                </a:lnTo>
                <a:cubicBezTo>
                  <a:pt x="1893472" y="2863998"/>
                  <a:pt x="1893472" y="2860006"/>
                  <a:pt x="1902318" y="2856015"/>
                </a:cubicBezTo>
                <a:close/>
                <a:moveTo>
                  <a:pt x="1955391" y="2844040"/>
                </a:moveTo>
                <a:lnTo>
                  <a:pt x="1968658" y="2844040"/>
                </a:lnTo>
                <a:cubicBezTo>
                  <a:pt x="1977504" y="2848031"/>
                  <a:pt x="1981926" y="2850027"/>
                  <a:pt x="1981926" y="2850027"/>
                </a:cubicBezTo>
                <a:cubicBezTo>
                  <a:pt x="1981926" y="2850027"/>
                  <a:pt x="1981926" y="2856015"/>
                  <a:pt x="1981926" y="2867990"/>
                </a:cubicBezTo>
                <a:cubicBezTo>
                  <a:pt x="1981926" y="2856015"/>
                  <a:pt x="1973082" y="2850027"/>
                  <a:pt x="1955391" y="2850027"/>
                </a:cubicBezTo>
                <a:close/>
                <a:moveTo>
                  <a:pt x="257059" y="2844040"/>
                </a:moveTo>
                <a:cubicBezTo>
                  <a:pt x="257059" y="2844040"/>
                  <a:pt x="261481" y="2844040"/>
                  <a:pt x="270326" y="2844040"/>
                </a:cubicBezTo>
                <a:cubicBezTo>
                  <a:pt x="261481" y="2848031"/>
                  <a:pt x="257059" y="2850027"/>
                  <a:pt x="257059" y="2850027"/>
                </a:cubicBezTo>
                <a:close/>
                <a:moveTo>
                  <a:pt x="217253" y="2838052"/>
                </a:moveTo>
                <a:cubicBezTo>
                  <a:pt x="217253" y="2838052"/>
                  <a:pt x="221677" y="2838052"/>
                  <a:pt x="230523" y="2838052"/>
                </a:cubicBezTo>
                <a:lnTo>
                  <a:pt x="230523" y="2844040"/>
                </a:lnTo>
                <a:close/>
                <a:moveTo>
                  <a:pt x="257059" y="2826077"/>
                </a:moveTo>
                <a:cubicBezTo>
                  <a:pt x="265903" y="2826077"/>
                  <a:pt x="270326" y="2826077"/>
                  <a:pt x="270326" y="2826077"/>
                </a:cubicBezTo>
                <a:lnTo>
                  <a:pt x="270326" y="2832065"/>
                </a:lnTo>
                <a:cubicBezTo>
                  <a:pt x="261481" y="2832065"/>
                  <a:pt x="257059" y="2832065"/>
                  <a:pt x="257059" y="2832065"/>
                </a:cubicBezTo>
                <a:close/>
                <a:moveTo>
                  <a:pt x="2111292" y="2824581"/>
                </a:moveTo>
                <a:cubicBezTo>
                  <a:pt x="2109080" y="2823583"/>
                  <a:pt x="2105763" y="2824082"/>
                  <a:pt x="2101340" y="2826077"/>
                </a:cubicBezTo>
                <a:cubicBezTo>
                  <a:pt x="2092495" y="2830069"/>
                  <a:pt x="2088073" y="2830069"/>
                  <a:pt x="2088073" y="2826077"/>
                </a:cubicBezTo>
                <a:cubicBezTo>
                  <a:pt x="2079227" y="2826077"/>
                  <a:pt x="2079227" y="2828073"/>
                  <a:pt x="2088073" y="2832065"/>
                </a:cubicBezTo>
                <a:lnTo>
                  <a:pt x="2101340" y="2832065"/>
                </a:lnTo>
                <a:cubicBezTo>
                  <a:pt x="2110186" y="2828073"/>
                  <a:pt x="2114609" y="2828073"/>
                  <a:pt x="2114609" y="2832065"/>
                </a:cubicBezTo>
                <a:cubicBezTo>
                  <a:pt x="2114609" y="2828074"/>
                  <a:pt x="2113503" y="2825579"/>
                  <a:pt x="2111292" y="2824581"/>
                </a:cubicBezTo>
                <a:close/>
                <a:moveTo>
                  <a:pt x="11597" y="2820090"/>
                </a:moveTo>
                <a:cubicBezTo>
                  <a:pt x="16019" y="2820090"/>
                  <a:pt x="18230" y="2822086"/>
                  <a:pt x="18230" y="2826077"/>
                </a:cubicBezTo>
                <a:cubicBezTo>
                  <a:pt x="9384" y="2826077"/>
                  <a:pt x="4963" y="2825080"/>
                  <a:pt x="4963" y="2823083"/>
                </a:cubicBezTo>
                <a:cubicBezTo>
                  <a:pt x="4963" y="2821088"/>
                  <a:pt x="7174" y="2820090"/>
                  <a:pt x="11597" y="2820090"/>
                </a:cubicBezTo>
                <a:close/>
                <a:moveTo>
                  <a:pt x="203985" y="2818593"/>
                </a:moveTo>
                <a:cubicBezTo>
                  <a:pt x="208408" y="2817595"/>
                  <a:pt x="212831" y="2818094"/>
                  <a:pt x="217253" y="2820090"/>
                </a:cubicBezTo>
                <a:lnTo>
                  <a:pt x="190718" y="2826077"/>
                </a:lnTo>
                <a:cubicBezTo>
                  <a:pt x="195140" y="2822086"/>
                  <a:pt x="199563" y="2819591"/>
                  <a:pt x="203985" y="2818593"/>
                </a:cubicBezTo>
                <a:close/>
                <a:moveTo>
                  <a:pt x="1955391" y="2814102"/>
                </a:moveTo>
                <a:lnTo>
                  <a:pt x="1955391" y="2820090"/>
                </a:lnTo>
                <a:lnTo>
                  <a:pt x="1942121" y="2820090"/>
                </a:lnTo>
                <a:close/>
                <a:moveTo>
                  <a:pt x="403009" y="2814102"/>
                </a:moveTo>
                <a:lnTo>
                  <a:pt x="363205" y="2826077"/>
                </a:lnTo>
                <a:cubicBezTo>
                  <a:pt x="363205" y="2826077"/>
                  <a:pt x="367627" y="2824082"/>
                  <a:pt x="376472" y="2820090"/>
                </a:cubicBezTo>
                <a:close/>
                <a:moveTo>
                  <a:pt x="363205" y="2814102"/>
                </a:moveTo>
                <a:cubicBezTo>
                  <a:pt x="367627" y="2814102"/>
                  <a:pt x="369839" y="2814601"/>
                  <a:pt x="369839" y="2815599"/>
                </a:cubicBezTo>
                <a:cubicBezTo>
                  <a:pt x="369839" y="2816597"/>
                  <a:pt x="367627" y="2818094"/>
                  <a:pt x="363205" y="2820090"/>
                </a:cubicBezTo>
                <a:cubicBezTo>
                  <a:pt x="363205" y="2820090"/>
                  <a:pt x="358781" y="2820090"/>
                  <a:pt x="349937" y="2820090"/>
                </a:cubicBezTo>
                <a:cubicBezTo>
                  <a:pt x="349937" y="2820090"/>
                  <a:pt x="349937" y="2819092"/>
                  <a:pt x="349937" y="2817096"/>
                </a:cubicBezTo>
                <a:cubicBezTo>
                  <a:pt x="349937" y="2815100"/>
                  <a:pt x="354358" y="2814102"/>
                  <a:pt x="363205" y="2814102"/>
                </a:cubicBezTo>
                <a:close/>
                <a:moveTo>
                  <a:pt x="1955391" y="2808115"/>
                </a:moveTo>
                <a:cubicBezTo>
                  <a:pt x="1955391" y="2808115"/>
                  <a:pt x="1959812" y="2808115"/>
                  <a:pt x="1968658" y="2808115"/>
                </a:cubicBezTo>
                <a:cubicBezTo>
                  <a:pt x="1968658" y="2808115"/>
                  <a:pt x="1968658" y="2810111"/>
                  <a:pt x="1968658" y="2814102"/>
                </a:cubicBezTo>
                <a:close/>
                <a:moveTo>
                  <a:pt x="422911" y="2799134"/>
                </a:moveTo>
                <a:cubicBezTo>
                  <a:pt x="425121" y="2800131"/>
                  <a:pt x="425676" y="2800880"/>
                  <a:pt x="424569" y="2801379"/>
                </a:cubicBezTo>
                <a:cubicBezTo>
                  <a:pt x="423464" y="2801878"/>
                  <a:pt x="420700" y="2802128"/>
                  <a:pt x="416278" y="2802128"/>
                </a:cubicBezTo>
                <a:cubicBezTo>
                  <a:pt x="416278" y="2798136"/>
                  <a:pt x="418489" y="2797138"/>
                  <a:pt x="422911" y="2799134"/>
                </a:cubicBezTo>
                <a:close/>
                <a:moveTo>
                  <a:pt x="2088073" y="2796140"/>
                </a:moveTo>
                <a:lnTo>
                  <a:pt x="2101340" y="2802128"/>
                </a:lnTo>
                <a:cubicBezTo>
                  <a:pt x="2092495" y="2802128"/>
                  <a:pt x="2088073" y="2802128"/>
                  <a:pt x="2088073" y="2802128"/>
                </a:cubicBezTo>
                <a:close/>
                <a:moveTo>
                  <a:pt x="2061536" y="2796140"/>
                </a:moveTo>
                <a:lnTo>
                  <a:pt x="2074804" y="2802128"/>
                </a:lnTo>
                <a:lnTo>
                  <a:pt x="2061536" y="2802128"/>
                </a:lnTo>
                <a:cubicBezTo>
                  <a:pt x="2061536" y="2802128"/>
                  <a:pt x="2061536" y="2800132"/>
                  <a:pt x="2061536" y="2796140"/>
                </a:cubicBezTo>
                <a:close/>
                <a:moveTo>
                  <a:pt x="376472" y="2796140"/>
                </a:moveTo>
                <a:lnTo>
                  <a:pt x="389741" y="2796140"/>
                </a:lnTo>
                <a:lnTo>
                  <a:pt x="376472" y="2802128"/>
                </a:lnTo>
                <a:close/>
                <a:moveTo>
                  <a:pt x="44766" y="2778178"/>
                </a:moveTo>
                <a:cubicBezTo>
                  <a:pt x="35921" y="2778178"/>
                  <a:pt x="29288" y="2780174"/>
                  <a:pt x="24864" y="2784165"/>
                </a:cubicBezTo>
                <a:cubicBezTo>
                  <a:pt x="20441" y="2788157"/>
                  <a:pt x="18230" y="2790153"/>
                  <a:pt x="18230" y="2790153"/>
                </a:cubicBezTo>
                <a:lnTo>
                  <a:pt x="31499" y="2790153"/>
                </a:lnTo>
                <a:close/>
                <a:moveTo>
                  <a:pt x="242770" y="2772574"/>
                </a:moveTo>
                <a:lnTo>
                  <a:pt x="233839" y="2775932"/>
                </a:lnTo>
                <a:cubicBezTo>
                  <a:pt x="231628" y="2776431"/>
                  <a:pt x="230523" y="2776182"/>
                  <a:pt x="230523" y="2775184"/>
                </a:cubicBezTo>
                <a:cubicBezTo>
                  <a:pt x="230523" y="2774186"/>
                  <a:pt x="232180" y="2773438"/>
                  <a:pt x="235497" y="2772938"/>
                </a:cubicBezTo>
                <a:close/>
                <a:moveTo>
                  <a:pt x="243790" y="2772190"/>
                </a:moveTo>
                <a:lnTo>
                  <a:pt x="244453" y="2772490"/>
                </a:lnTo>
                <a:lnTo>
                  <a:pt x="242770" y="2772574"/>
                </a:lnTo>
                <a:close/>
                <a:moveTo>
                  <a:pt x="2147779" y="2754228"/>
                </a:moveTo>
                <a:cubicBezTo>
                  <a:pt x="2143356" y="2754228"/>
                  <a:pt x="2141145" y="2756223"/>
                  <a:pt x="2141145" y="2760215"/>
                </a:cubicBezTo>
                <a:cubicBezTo>
                  <a:pt x="2149990" y="2764208"/>
                  <a:pt x="2154414" y="2766203"/>
                  <a:pt x="2154414" y="2766203"/>
                </a:cubicBezTo>
                <a:lnTo>
                  <a:pt x="2154414" y="2760215"/>
                </a:lnTo>
                <a:cubicBezTo>
                  <a:pt x="2154414" y="2756223"/>
                  <a:pt x="2154414" y="2754228"/>
                  <a:pt x="2154414" y="2754228"/>
                </a:cubicBezTo>
                <a:cubicBezTo>
                  <a:pt x="2154414" y="2754228"/>
                  <a:pt x="2152203" y="2754228"/>
                  <a:pt x="2147779" y="2754228"/>
                </a:cubicBezTo>
                <a:close/>
                <a:moveTo>
                  <a:pt x="1955391" y="2748241"/>
                </a:moveTo>
                <a:lnTo>
                  <a:pt x="1968658" y="2748241"/>
                </a:lnTo>
                <a:cubicBezTo>
                  <a:pt x="1977504" y="2752232"/>
                  <a:pt x="1981926" y="2756223"/>
                  <a:pt x="1981926" y="2760215"/>
                </a:cubicBezTo>
                <a:lnTo>
                  <a:pt x="1968658" y="2754228"/>
                </a:lnTo>
                <a:cubicBezTo>
                  <a:pt x="1959812" y="2750236"/>
                  <a:pt x="1955391" y="2748241"/>
                  <a:pt x="1955391" y="2748241"/>
                </a:cubicBezTo>
                <a:close/>
                <a:moveTo>
                  <a:pt x="1942121" y="2748241"/>
                </a:moveTo>
                <a:lnTo>
                  <a:pt x="1942121" y="2754228"/>
                </a:lnTo>
                <a:lnTo>
                  <a:pt x="1928854" y="2754228"/>
                </a:lnTo>
                <a:close/>
                <a:moveTo>
                  <a:pt x="509154" y="2742253"/>
                </a:moveTo>
                <a:lnTo>
                  <a:pt x="482619" y="2748241"/>
                </a:lnTo>
                <a:lnTo>
                  <a:pt x="495886" y="2748241"/>
                </a:lnTo>
                <a:cubicBezTo>
                  <a:pt x="504732" y="2748241"/>
                  <a:pt x="509154" y="2747242"/>
                  <a:pt x="509154" y="2745247"/>
                </a:cubicBezTo>
                <a:cubicBezTo>
                  <a:pt x="509154" y="2743251"/>
                  <a:pt x="509154" y="2742253"/>
                  <a:pt x="509154" y="2742253"/>
                </a:cubicBezTo>
                <a:close/>
                <a:moveTo>
                  <a:pt x="442813" y="2730278"/>
                </a:moveTo>
                <a:cubicBezTo>
                  <a:pt x="425121" y="2730278"/>
                  <a:pt x="416278" y="2734270"/>
                  <a:pt x="416278" y="2742253"/>
                </a:cubicBezTo>
                <a:lnTo>
                  <a:pt x="429545" y="2736266"/>
                </a:lnTo>
                <a:close/>
                <a:moveTo>
                  <a:pt x="403009" y="2730278"/>
                </a:moveTo>
                <a:lnTo>
                  <a:pt x="389741" y="2736266"/>
                </a:lnTo>
                <a:cubicBezTo>
                  <a:pt x="380894" y="2736266"/>
                  <a:pt x="376472" y="2736266"/>
                  <a:pt x="376472" y="2736266"/>
                </a:cubicBezTo>
                <a:cubicBezTo>
                  <a:pt x="376472" y="2736266"/>
                  <a:pt x="367627" y="2740258"/>
                  <a:pt x="349937" y="2748241"/>
                </a:cubicBezTo>
                <a:cubicBezTo>
                  <a:pt x="341091" y="2748241"/>
                  <a:pt x="334455" y="2749239"/>
                  <a:pt x="330033" y="2751234"/>
                </a:cubicBezTo>
                <a:cubicBezTo>
                  <a:pt x="325611" y="2753230"/>
                  <a:pt x="323400" y="2754228"/>
                  <a:pt x="323400" y="2754228"/>
                </a:cubicBezTo>
                <a:cubicBezTo>
                  <a:pt x="314555" y="2754228"/>
                  <a:pt x="305709" y="2756223"/>
                  <a:pt x="296864" y="2760215"/>
                </a:cubicBezTo>
                <a:lnTo>
                  <a:pt x="310131" y="2754228"/>
                </a:lnTo>
                <a:lnTo>
                  <a:pt x="323400" y="2748241"/>
                </a:lnTo>
                <a:lnTo>
                  <a:pt x="310131" y="2748241"/>
                </a:lnTo>
                <a:cubicBezTo>
                  <a:pt x="301286" y="2748241"/>
                  <a:pt x="292440" y="2749239"/>
                  <a:pt x="283595" y="2751234"/>
                </a:cubicBezTo>
                <a:cubicBezTo>
                  <a:pt x="274748" y="2753230"/>
                  <a:pt x="265903" y="2756223"/>
                  <a:pt x="257059" y="2760215"/>
                </a:cubicBezTo>
                <a:lnTo>
                  <a:pt x="203986" y="2766203"/>
                </a:lnTo>
                <a:cubicBezTo>
                  <a:pt x="195140" y="2766203"/>
                  <a:pt x="188505" y="2768199"/>
                  <a:pt x="184083" y="2772190"/>
                </a:cubicBezTo>
                <a:cubicBezTo>
                  <a:pt x="179660" y="2776182"/>
                  <a:pt x="177449" y="2778178"/>
                  <a:pt x="177449" y="2778178"/>
                </a:cubicBezTo>
                <a:lnTo>
                  <a:pt x="164181" y="2778178"/>
                </a:lnTo>
                <a:cubicBezTo>
                  <a:pt x="164181" y="2782170"/>
                  <a:pt x="166392" y="2784165"/>
                  <a:pt x="170816" y="2784165"/>
                </a:cubicBezTo>
                <a:cubicBezTo>
                  <a:pt x="175238" y="2784165"/>
                  <a:pt x="181872" y="2782170"/>
                  <a:pt x="190718" y="2778178"/>
                </a:cubicBezTo>
                <a:cubicBezTo>
                  <a:pt x="199562" y="2774186"/>
                  <a:pt x="199562" y="2772190"/>
                  <a:pt x="190718" y="2772190"/>
                </a:cubicBezTo>
                <a:lnTo>
                  <a:pt x="203986" y="2772190"/>
                </a:lnTo>
                <a:cubicBezTo>
                  <a:pt x="212832" y="2776182"/>
                  <a:pt x="217253" y="2778178"/>
                  <a:pt x="217253" y="2778178"/>
                </a:cubicBezTo>
                <a:cubicBezTo>
                  <a:pt x="217253" y="2778178"/>
                  <a:pt x="212832" y="2780174"/>
                  <a:pt x="203986" y="2784165"/>
                </a:cubicBezTo>
                <a:cubicBezTo>
                  <a:pt x="195140" y="2784165"/>
                  <a:pt x="188505" y="2784165"/>
                  <a:pt x="184083" y="2784165"/>
                </a:cubicBezTo>
                <a:cubicBezTo>
                  <a:pt x="179660" y="2784165"/>
                  <a:pt x="168603" y="2786161"/>
                  <a:pt x="150912" y="2790153"/>
                </a:cubicBezTo>
                <a:cubicBezTo>
                  <a:pt x="150912" y="2794145"/>
                  <a:pt x="148701" y="2796140"/>
                  <a:pt x="144279" y="2796140"/>
                </a:cubicBezTo>
                <a:cubicBezTo>
                  <a:pt x="139856" y="2796140"/>
                  <a:pt x="133221" y="2796140"/>
                  <a:pt x="124378" y="2796140"/>
                </a:cubicBezTo>
                <a:cubicBezTo>
                  <a:pt x="124378" y="2792148"/>
                  <a:pt x="119953" y="2790153"/>
                  <a:pt x="111108" y="2790153"/>
                </a:cubicBezTo>
                <a:cubicBezTo>
                  <a:pt x="102262" y="2790153"/>
                  <a:pt x="97840" y="2792148"/>
                  <a:pt x="97840" y="2796140"/>
                </a:cubicBezTo>
                <a:cubicBezTo>
                  <a:pt x="97840" y="2800132"/>
                  <a:pt x="102262" y="2800132"/>
                  <a:pt x="111108" y="2796140"/>
                </a:cubicBezTo>
                <a:cubicBezTo>
                  <a:pt x="119953" y="2796140"/>
                  <a:pt x="124378" y="2796140"/>
                  <a:pt x="124378" y="2796140"/>
                </a:cubicBezTo>
                <a:cubicBezTo>
                  <a:pt x="124378" y="2796140"/>
                  <a:pt x="124378" y="2798136"/>
                  <a:pt x="124378" y="2802128"/>
                </a:cubicBezTo>
                <a:lnTo>
                  <a:pt x="217253" y="2784165"/>
                </a:lnTo>
                <a:cubicBezTo>
                  <a:pt x="234944" y="2780174"/>
                  <a:pt x="243790" y="2778178"/>
                  <a:pt x="243790" y="2778178"/>
                </a:cubicBezTo>
                <a:cubicBezTo>
                  <a:pt x="243790" y="2778178"/>
                  <a:pt x="248212" y="2778178"/>
                  <a:pt x="257059" y="2778178"/>
                </a:cubicBezTo>
                <a:lnTo>
                  <a:pt x="244453" y="2772490"/>
                </a:lnTo>
                <a:lnTo>
                  <a:pt x="250424" y="2772190"/>
                </a:lnTo>
                <a:cubicBezTo>
                  <a:pt x="263692" y="2772190"/>
                  <a:pt x="270326" y="2770195"/>
                  <a:pt x="270326" y="2766203"/>
                </a:cubicBezTo>
                <a:cubicBezTo>
                  <a:pt x="270326" y="2762212"/>
                  <a:pt x="274748" y="2762212"/>
                  <a:pt x="283595" y="2766203"/>
                </a:cubicBezTo>
                <a:cubicBezTo>
                  <a:pt x="292440" y="2766203"/>
                  <a:pt x="296864" y="2764208"/>
                  <a:pt x="296864" y="2760215"/>
                </a:cubicBezTo>
                <a:lnTo>
                  <a:pt x="310131" y="2760215"/>
                </a:lnTo>
                <a:lnTo>
                  <a:pt x="376472" y="2748241"/>
                </a:lnTo>
                <a:cubicBezTo>
                  <a:pt x="394163" y="2740258"/>
                  <a:pt x="403009" y="2736266"/>
                  <a:pt x="403009" y="2736266"/>
                </a:cubicBezTo>
                <a:cubicBezTo>
                  <a:pt x="403009" y="2736266"/>
                  <a:pt x="403009" y="2734270"/>
                  <a:pt x="403009" y="2730278"/>
                </a:cubicBezTo>
                <a:close/>
                <a:moveTo>
                  <a:pt x="2313633" y="2724291"/>
                </a:moveTo>
                <a:cubicBezTo>
                  <a:pt x="2304787" y="2724291"/>
                  <a:pt x="2304787" y="2726286"/>
                  <a:pt x="2313633" y="2730278"/>
                </a:cubicBezTo>
                <a:lnTo>
                  <a:pt x="2326900" y="2730278"/>
                </a:lnTo>
                <a:lnTo>
                  <a:pt x="2326900" y="2724291"/>
                </a:lnTo>
                <a:cubicBezTo>
                  <a:pt x="2326900" y="2724291"/>
                  <a:pt x="2322476" y="2724291"/>
                  <a:pt x="2313633" y="2724291"/>
                </a:cubicBezTo>
                <a:close/>
                <a:moveTo>
                  <a:pt x="1981926" y="2724291"/>
                </a:moveTo>
                <a:cubicBezTo>
                  <a:pt x="1981926" y="2724291"/>
                  <a:pt x="1986350" y="2726286"/>
                  <a:pt x="1995195" y="2730278"/>
                </a:cubicBezTo>
                <a:lnTo>
                  <a:pt x="1981926" y="2736266"/>
                </a:lnTo>
                <a:close/>
                <a:moveTo>
                  <a:pt x="2088073" y="2718304"/>
                </a:moveTo>
                <a:cubicBezTo>
                  <a:pt x="2088073" y="2718304"/>
                  <a:pt x="2088073" y="2719301"/>
                  <a:pt x="2088073" y="2721297"/>
                </a:cubicBezTo>
                <a:cubicBezTo>
                  <a:pt x="2088073" y="2723293"/>
                  <a:pt x="2083649" y="2724291"/>
                  <a:pt x="2074804" y="2724291"/>
                </a:cubicBezTo>
                <a:cubicBezTo>
                  <a:pt x="2074804" y="2724291"/>
                  <a:pt x="2077015" y="2723293"/>
                  <a:pt x="2081438" y="2721297"/>
                </a:cubicBezTo>
                <a:cubicBezTo>
                  <a:pt x="2085862" y="2719301"/>
                  <a:pt x="2088073" y="2718304"/>
                  <a:pt x="2088073" y="2718304"/>
                </a:cubicBezTo>
                <a:close/>
                <a:moveTo>
                  <a:pt x="641836" y="2718304"/>
                </a:moveTo>
                <a:cubicBezTo>
                  <a:pt x="641836" y="2718304"/>
                  <a:pt x="639625" y="2719301"/>
                  <a:pt x="635203" y="2721297"/>
                </a:cubicBezTo>
                <a:cubicBezTo>
                  <a:pt x="630779" y="2723293"/>
                  <a:pt x="628569" y="2724291"/>
                  <a:pt x="628569" y="2724291"/>
                </a:cubicBezTo>
                <a:lnTo>
                  <a:pt x="628569" y="2730278"/>
                </a:lnTo>
                <a:cubicBezTo>
                  <a:pt x="641836" y="2727285"/>
                  <a:pt x="647642" y="2724291"/>
                  <a:pt x="645984" y="2721297"/>
                </a:cubicBezTo>
                <a:cubicBezTo>
                  <a:pt x="645429" y="2720299"/>
                  <a:pt x="644049" y="2719301"/>
                  <a:pt x="641836" y="2718304"/>
                </a:cubicBezTo>
                <a:close/>
                <a:moveTo>
                  <a:pt x="2300364" y="2712316"/>
                </a:moveTo>
                <a:lnTo>
                  <a:pt x="2300364" y="2718304"/>
                </a:lnTo>
                <a:cubicBezTo>
                  <a:pt x="2309209" y="2718304"/>
                  <a:pt x="2313633" y="2718304"/>
                  <a:pt x="2313633" y="2718304"/>
                </a:cubicBezTo>
                <a:close/>
                <a:moveTo>
                  <a:pt x="469350" y="2712316"/>
                </a:moveTo>
                <a:lnTo>
                  <a:pt x="456082" y="2718304"/>
                </a:lnTo>
                <a:lnTo>
                  <a:pt x="456082" y="2724291"/>
                </a:lnTo>
                <a:close/>
                <a:moveTo>
                  <a:pt x="787787" y="2706329"/>
                </a:moveTo>
                <a:cubicBezTo>
                  <a:pt x="787787" y="2708324"/>
                  <a:pt x="786682" y="2710320"/>
                  <a:pt x="784471" y="2712316"/>
                </a:cubicBezTo>
                <a:lnTo>
                  <a:pt x="775349" y="2717804"/>
                </a:lnTo>
                <a:lnTo>
                  <a:pt x="783640" y="2716806"/>
                </a:lnTo>
                <a:cubicBezTo>
                  <a:pt x="788616" y="2716806"/>
                  <a:pt x="794422" y="2717305"/>
                  <a:pt x="801054" y="2718304"/>
                </a:cubicBezTo>
                <a:lnTo>
                  <a:pt x="814324" y="2712316"/>
                </a:lnTo>
                <a:lnTo>
                  <a:pt x="801054" y="2706329"/>
                </a:lnTo>
                <a:cubicBezTo>
                  <a:pt x="801054" y="2710320"/>
                  <a:pt x="798843" y="2712316"/>
                  <a:pt x="794422" y="2712316"/>
                </a:cubicBezTo>
                <a:cubicBezTo>
                  <a:pt x="789998" y="2712316"/>
                  <a:pt x="787787" y="2710320"/>
                  <a:pt x="787787" y="2706329"/>
                </a:cubicBezTo>
                <a:close/>
                <a:moveTo>
                  <a:pt x="867396" y="2700341"/>
                </a:moveTo>
                <a:cubicBezTo>
                  <a:pt x="867396" y="2704332"/>
                  <a:pt x="865185" y="2706329"/>
                  <a:pt x="860763" y="2706329"/>
                </a:cubicBezTo>
                <a:cubicBezTo>
                  <a:pt x="856339" y="2706329"/>
                  <a:pt x="854128" y="2708324"/>
                  <a:pt x="854128" y="2712316"/>
                </a:cubicBezTo>
                <a:lnTo>
                  <a:pt x="854128" y="2706329"/>
                </a:lnTo>
                <a:cubicBezTo>
                  <a:pt x="854128" y="2702337"/>
                  <a:pt x="858550" y="2700341"/>
                  <a:pt x="867396" y="2700341"/>
                </a:cubicBezTo>
                <a:close/>
                <a:moveTo>
                  <a:pt x="641836" y="2688366"/>
                </a:moveTo>
                <a:cubicBezTo>
                  <a:pt x="624145" y="2688366"/>
                  <a:pt x="619723" y="2690362"/>
                  <a:pt x="628569" y="2694354"/>
                </a:cubicBezTo>
                <a:lnTo>
                  <a:pt x="641836" y="2694354"/>
                </a:lnTo>
                <a:close/>
                <a:moveTo>
                  <a:pt x="668373" y="2682378"/>
                </a:moveTo>
                <a:lnTo>
                  <a:pt x="655105" y="2688366"/>
                </a:lnTo>
                <a:cubicBezTo>
                  <a:pt x="663951" y="2688366"/>
                  <a:pt x="668373" y="2688366"/>
                  <a:pt x="668373" y="2688366"/>
                </a:cubicBezTo>
                <a:close/>
                <a:moveTo>
                  <a:pt x="602032" y="2682378"/>
                </a:moveTo>
                <a:cubicBezTo>
                  <a:pt x="584340" y="2682378"/>
                  <a:pt x="579918" y="2684375"/>
                  <a:pt x="588765" y="2688366"/>
                </a:cubicBezTo>
                <a:lnTo>
                  <a:pt x="602032" y="2688366"/>
                </a:lnTo>
                <a:close/>
                <a:moveTo>
                  <a:pt x="879190" y="2680383"/>
                </a:moveTo>
                <a:lnTo>
                  <a:pt x="877347" y="2681630"/>
                </a:lnTo>
                <a:lnTo>
                  <a:pt x="873521" y="2681918"/>
                </a:lnTo>
                <a:close/>
                <a:moveTo>
                  <a:pt x="681642" y="2670403"/>
                </a:moveTo>
                <a:cubicBezTo>
                  <a:pt x="681642" y="2670403"/>
                  <a:pt x="681642" y="2672400"/>
                  <a:pt x="681642" y="2676391"/>
                </a:cubicBezTo>
                <a:lnTo>
                  <a:pt x="694910" y="2676391"/>
                </a:lnTo>
                <a:cubicBezTo>
                  <a:pt x="703755" y="2672400"/>
                  <a:pt x="708177" y="2670403"/>
                  <a:pt x="708177" y="2670403"/>
                </a:cubicBezTo>
                <a:close/>
                <a:moveTo>
                  <a:pt x="747984" y="2652441"/>
                </a:moveTo>
                <a:lnTo>
                  <a:pt x="734714" y="2664416"/>
                </a:lnTo>
                <a:cubicBezTo>
                  <a:pt x="743560" y="2664416"/>
                  <a:pt x="747984" y="2664416"/>
                  <a:pt x="747984" y="2664416"/>
                </a:cubicBezTo>
                <a:cubicBezTo>
                  <a:pt x="747984" y="2668408"/>
                  <a:pt x="747984" y="2670403"/>
                  <a:pt x="747984" y="2670403"/>
                </a:cubicBezTo>
                <a:lnTo>
                  <a:pt x="761251" y="2664416"/>
                </a:lnTo>
                <a:cubicBezTo>
                  <a:pt x="761251" y="2664416"/>
                  <a:pt x="761251" y="2660425"/>
                  <a:pt x="761251" y="2652441"/>
                </a:cubicBezTo>
                <a:close/>
                <a:moveTo>
                  <a:pt x="376472" y="2652441"/>
                </a:moveTo>
                <a:cubicBezTo>
                  <a:pt x="376472" y="2652441"/>
                  <a:pt x="376472" y="2654437"/>
                  <a:pt x="376472" y="2658429"/>
                </a:cubicBezTo>
                <a:cubicBezTo>
                  <a:pt x="376472" y="2658429"/>
                  <a:pt x="380894" y="2658429"/>
                  <a:pt x="389741" y="2658429"/>
                </a:cubicBezTo>
                <a:close/>
                <a:moveTo>
                  <a:pt x="893933" y="2622504"/>
                </a:moveTo>
                <a:lnTo>
                  <a:pt x="893933" y="2628492"/>
                </a:lnTo>
                <a:cubicBezTo>
                  <a:pt x="893933" y="2628492"/>
                  <a:pt x="898355" y="2628492"/>
                  <a:pt x="907202" y="2628492"/>
                </a:cubicBezTo>
                <a:close/>
                <a:moveTo>
                  <a:pt x="1703294" y="2574605"/>
                </a:moveTo>
                <a:cubicBezTo>
                  <a:pt x="1703294" y="2574605"/>
                  <a:pt x="1705505" y="2574605"/>
                  <a:pt x="1709929" y="2574605"/>
                </a:cubicBezTo>
                <a:cubicBezTo>
                  <a:pt x="1714351" y="2574605"/>
                  <a:pt x="1716561" y="2576600"/>
                  <a:pt x="1716561" y="2580592"/>
                </a:cubicBezTo>
                <a:cubicBezTo>
                  <a:pt x="1707716" y="2576600"/>
                  <a:pt x="1703294" y="2574605"/>
                  <a:pt x="1703294" y="2574605"/>
                </a:cubicBezTo>
                <a:close/>
                <a:moveTo>
                  <a:pt x="1371589" y="2574605"/>
                </a:moveTo>
                <a:cubicBezTo>
                  <a:pt x="1380435" y="2578596"/>
                  <a:pt x="1384857" y="2580592"/>
                  <a:pt x="1384857" y="2580592"/>
                </a:cubicBezTo>
                <a:cubicBezTo>
                  <a:pt x="1393702" y="2580592"/>
                  <a:pt x="1398126" y="2580592"/>
                  <a:pt x="1398126" y="2580592"/>
                </a:cubicBezTo>
                <a:cubicBezTo>
                  <a:pt x="1398126" y="2580592"/>
                  <a:pt x="1402548" y="2580592"/>
                  <a:pt x="1411393" y="2580592"/>
                </a:cubicBezTo>
                <a:cubicBezTo>
                  <a:pt x="1402548" y="2576600"/>
                  <a:pt x="1398126" y="2574605"/>
                  <a:pt x="1398126" y="2574605"/>
                </a:cubicBezTo>
                <a:cubicBezTo>
                  <a:pt x="1389278" y="2578596"/>
                  <a:pt x="1384857" y="2578596"/>
                  <a:pt x="1384857" y="2574605"/>
                </a:cubicBezTo>
                <a:cubicBezTo>
                  <a:pt x="1384857" y="2570613"/>
                  <a:pt x="1380435" y="2570613"/>
                  <a:pt x="1371589" y="2574605"/>
                </a:cubicBezTo>
                <a:close/>
                <a:moveTo>
                  <a:pt x="1623686" y="2562630"/>
                </a:moveTo>
                <a:lnTo>
                  <a:pt x="1636953" y="2568617"/>
                </a:lnTo>
                <a:cubicBezTo>
                  <a:pt x="1628108" y="2568617"/>
                  <a:pt x="1619262" y="2568617"/>
                  <a:pt x="1610417" y="2568617"/>
                </a:cubicBezTo>
                <a:close/>
                <a:moveTo>
                  <a:pt x="1411393" y="2562630"/>
                </a:moveTo>
                <a:cubicBezTo>
                  <a:pt x="1402548" y="2562630"/>
                  <a:pt x="1398126" y="2563627"/>
                  <a:pt x="1398126" y="2565624"/>
                </a:cubicBezTo>
                <a:cubicBezTo>
                  <a:pt x="1398126" y="2567619"/>
                  <a:pt x="1402548" y="2568617"/>
                  <a:pt x="1411393" y="2568617"/>
                </a:cubicBezTo>
                <a:cubicBezTo>
                  <a:pt x="1411393" y="2568617"/>
                  <a:pt x="1411393" y="2566621"/>
                  <a:pt x="1411393" y="2562630"/>
                </a:cubicBezTo>
                <a:close/>
                <a:moveTo>
                  <a:pt x="1915585" y="2556643"/>
                </a:moveTo>
                <a:cubicBezTo>
                  <a:pt x="1924430" y="2556643"/>
                  <a:pt x="1928854" y="2557640"/>
                  <a:pt x="1928854" y="2559636"/>
                </a:cubicBezTo>
                <a:cubicBezTo>
                  <a:pt x="1928854" y="2561632"/>
                  <a:pt x="1926641" y="2561632"/>
                  <a:pt x="1922220" y="2559636"/>
                </a:cubicBezTo>
                <a:cubicBezTo>
                  <a:pt x="1917798" y="2557640"/>
                  <a:pt x="1915585" y="2556643"/>
                  <a:pt x="1915585" y="2556643"/>
                </a:cubicBezTo>
                <a:close/>
                <a:moveTo>
                  <a:pt x="1862513" y="2514730"/>
                </a:moveTo>
                <a:cubicBezTo>
                  <a:pt x="1858089" y="2516725"/>
                  <a:pt x="1854773" y="2517724"/>
                  <a:pt x="1852562" y="2517724"/>
                </a:cubicBezTo>
                <a:lnTo>
                  <a:pt x="1851139" y="2517296"/>
                </a:lnTo>
                <a:close/>
                <a:moveTo>
                  <a:pt x="1889049" y="2508742"/>
                </a:moveTo>
                <a:lnTo>
                  <a:pt x="1902318" y="2508742"/>
                </a:lnTo>
                <a:lnTo>
                  <a:pt x="1915585" y="2508742"/>
                </a:lnTo>
                <a:cubicBezTo>
                  <a:pt x="1915585" y="2508742"/>
                  <a:pt x="1911163" y="2509741"/>
                  <a:pt x="1902318" y="2511736"/>
                </a:cubicBezTo>
                <a:cubicBezTo>
                  <a:pt x="1893472" y="2513732"/>
                  <a:pt x="1889049" y="2512734"/>
                  <a:pt x="1889049" y="2508742"/>
                </a:cubicBezTo>
                <a:close/>
                <a:moveTo>
                  <a:pt x="1968658" y="2490780"/>
                </a:moveTo>
                <a:lnTo>
                  <a:pt x="1942121" y="2496768"/>
                </a:lnTo>
                <a:lnTo>
                  <a:pt x="1968658" y="2496768"/>
                </a:lnTo>
                <a:cubicBezTo>
                  <a:pt x="1977504" y="2492776"/>
                  <a:pt x="1981926" y="2490780"/>
                  <a:pt x="1981926" y="2490780"/>
                </a:cubicBezTo>
                <a:close/>
                <a:moveTo>
                  <a:pt x="71304" y="2388993"/>
                </a:moveTo>
                <a:lnTo>
                  <a:pt x="58036" y="2394981"/>
                </a:lnTo>
                <a:lnTo>
                  <a:pt x="71304" y="2394981"/>
                </a:lnTo>
                <a:close/>
                <a:moveTo>
                  <a:pt x="4963" y="2383006"/>
                </a:moveTo>
                <a:lnTo>
                  <a:pt x="4963" y="2388993"/>
                </a:lnTo>
                <a:lnTo>
                  <a:pt x="0" y="2389740"/>
                </a:lnTo>
                <a:lnTo>
                  <a:pt x="0" y="2385246"/>
                </a:lnTo>
                <a:close/>
                <a:moveTo>
                  <a:pt x="44766" y="2341094"/>
                </a:moveTo>
                <a:lnTo>
                  <a:pt x="44766" y="2347081"/>
                </a:lnTo>
                <a:cubicBezTo>
                  <a:pt x="53613" y="2347081"/>
                  <a:pt x="58036" y="2347081"/>
                  <a:pt x="58036" y="2347081"/>
                </a:cubicBezTo>
                <a:cubicBezTo>
                  <a:pt x="58036" y="2347081"/>
                  <a:pt x="58036" y="2345086"/>
                  <a:pt x="58036" y="2341094"/>
                </a:cubicBezTo>
                <a:cubicBezTo>
                  <a:pt x="58036" y="2341094"/>
                  <a:pt x="53613" y="2341094"/>
                  <a:pt x="44766" y="2341094"/>
                </a:cubicBezTo>
                <a:close/>
                <a:moveTo>
                  <a:pt x="58036" y="2329119"/>
                </a:moveTo>
                <a:lnTo>
                  <a:pt x="84571" y="2335107"/>
                </a:lnTo>
                <a:lnTo>
                  <a:pt x="71304" y="2329119"/>
                </a:lnTo>
                <a:close/>
                <a:moveTo>
                  <a:pt x="124378" y="2317144"/>
                </a:moveTo>
                <a:lnTo>
                  <a:pt x="111108" y="2329119"/>
                </a:lnTo>
                <a:cubicBezTo>
                  <a:pt x="128799" y="2329119"/>
                  <a:pt x="137645" y="2325127"/>
                  <a:pt x="137645" y="2317144"/>
                </a:cubicBezTo>
                <a:cubicBezTo>
                  <a:pt x="137645" y="2313152"/>
                  <a:pt x="133221" y="2313152"/>
                  <a:pt x="124378" y="2317144"/>
                </a:cubicBezTo>
                <a:close/>
                <a:moveTo>
                  <a:pt x="31499" y="2293195"/>
                </a:moveTo>
                <a:lnTo>
                  <a:pt x="18230" y="2299182"/>
                </a:lnTo>
                <a:lnTo>
                  <a:pt x="31499" y="2299182"/>
                </a:lnTo>
                <a:cubicBezTo>
                  <a:pt x="31499" y="2299182"/>
                  <a:pt x="33710" y="2298184"/>
                  <a:pt x="38132" y="2296189"/>
                </a:cubicBezTo>
                <a:cubicBezTo>
                  <a:pt x="42555" y="2294192"/>
                  <a:pt x="44766" y="2293195"/>
                  <a:pt x="44766" y="2293195"/>
                </a:cubicBezTo>
                <a:cubicBezTo>
                  <a:pt x="35921" y="2293195"/>
                  <a:pt x="31499" y="2293195"/>
                  <a:pt x="31499" y="2293195"/>
                </a:cubicBezTo>
                <a:close/>
                <a:moveTo>
                  <a:pt x="167498" y="2261760"/>
                </a:moveTo>
                <a:cubicBezTo>
                  <a:pt x="160864" y="2262758"/>
                  <a:pt x="150913" y="2265253"/>
                  <a:pt x="137645" y="2269245"/>
                </a:cubicBezTo>
                <a:cubicBezTo>
                  <a:pt x="128799" y="2273236"/>
                  <a:pt x="119953" y="2273236"/>
                  <a:pt x="111108" y="2269245"/>
                </a:cubicBezTo>
                <a:lnTo>
                  <a:pt x="97840" y="2275232"/>
                </a:lnTo>
                <a:lnTo>
                  <a:pt x="84571" y="2281219"/>
                </a:lnTo>
                <a:lnTo>
                  <a:pt x="97840" y="2281219"/>
                </a:lnTo>
                <a:cubicBezTo>
                  <a:pt x="97840" y="2281219"/>
                  <a:pt x="102262" y="2281219"/>
                  <a:pt x="111108" y="2281219"/>
                </a:cubicBezTo>
                <a:cubicBezTo>
                  <a:pt x="119953" y="2281219"/>
                  <a:pt x="131010" y="2279224"/>
                  <a:pt x="144279" y="2275232"/>
                </a:cubicBezTo>
                <a:cubicBezTo>
                  <a:pt x="157547" y="2271241"/>
                  <a:pt x="166392" y="2269245"/>
                  <a:pt x="170816" y="2269245"/>
                </a:cubicBezTo>
                <a:cubicBezTo>
                  <a:pt x="175238" y="2269245"/>
                  <a:pt x="177449" y="2267249"/>
                  <a:pt x="177449" y="2263257"/>
                </a:cubicBezTo>
                <a:cubicBezTo>
                  <a:pt x="177449" y="2261261"/>
                  <a:pt x="174132" y="2260762"/>
                  <a:pt x="167498" y="2261760"/>
                </a:cubicBezTo>
                <a:close/>
                <a:moveTo>
                  <a:pt x="243790" y="2245295"/>
                </a:moveTo>
                <a:cubicBezTo>
                  <a:pt x="243790" y="2249287"/>
                  <a:pt x="243790" y="2251282"/>
                  <a:pt x="243790" y="2251282"/>
                </a:cubicBezTo>
                <a:cubicBezTo>
                  <a:pt x="243790" y="2251282"/>
                  <a:pt x="248212" y="2251282"/>
                  <a:pt x="257059" y="2251282"/>
                </a:cubicBezTo>
                <a:cubicBezTo>
                  <a:pt x="257059" y="2251282"/>
                  <a:pt x="257059" y="2249287"/>
                  <a:pt x="257059" y="2245295"/>
                </a:cubicBezTo>
                <a:cubicBezTo>
                  <a:pt x="248212" y="2245295"/>
                  <a:pt x="243790" y="2245295"/>
                  <a:pt x="243790" y="2245295"/>
                </a:cubicBezTo>
                <a:close/>
                <a:moveTo>
                  <a:pt x="230523" y="2245295"/>
                </a:moveTo>
                <a:lnTo>
                  <a:pt x="217253" y="2251282"/>
                </a:lnTo>
                <a:lnTo>
                  <a:pt x="230523" y="2251282"/>
                </a:lnTo>
                <a:close/>
                <a:moveTo>
                  <a:pt x="18230" y="2233320"/>
                </a:moveTo>
                <a:lnTo>
                  <a:pt x="18230" y="2239307"/>
                </a:lnTo>
                <a:lnTo>
                  <a:pt x="4963" y="2245295"/>
                </a:lnTo>
                <a:lnTo>
                  <a:pt x="0" y="2245295"/>
                </a:lnTo>
                <a:lnTo>
                  <a:pt x="0" y="2238804"/>
                </a:lnTo>
                <a:close/>
                <a:moveTo>
                  <a:pt x="230523" y="2197395"/>
                </a:moveTo>
                <a:lnTo>
                  <a:pt x="177449" y="2203382"/>
                </a:lnTo>
                <a:lnTo>
                  <a:pt x="177449" y="2209370"/>
                </a:lnTo>
                <a:cubicBezTo>
                  <a:pt x="186294" y="2209370"/>
                  <a:pt x="195140" y="2207375"/>
                  <a:pt x="203986" y="2203382"/>
                </a:cubicBezTo>
                <a:cubicBezTo>
                  <a:pt x="203986" y="2203382"/>
                  <a:pt x="208410" y="2203382"/>
                  <a:pt x="217253" y="2203382"/>
                </a:cubicBezTo>
                <a:cubicBezTo>
                  <a:pt x="217253" y="2203382"/>
                  <a:pt x="221677" y="2201387"/>
                  <a:pt x="230523" y="2197395"/>
                </a:cubicBezTo>
                <a:close/>
                <a:moveTo>
                  <a:pt x="8735448" y="2161470"/>
                </a:moveTo>
                <a:cubicBezTo>
                  <a:pt x="8735448" y="2165462"/>
                  <a:pt x="8737661" y="2167458"/>
                  <a:pt x="8742083" y="2167458"/>
                </a:cubicBezTo>
                <a:cubicBezTo>
                  <a:pt x="8746506" y="2167458"/>
                  <a:pt x="8748718" y="2165462"/>
                  <a:pt x="8748718" y="2161470"/>
                </a:cubicBezTo>
                <a:cubicBezTo>
                  <a:pt x="8748718" y="2161470"/>
                  <a:pt x="8744296" y="2161470"/>
                  <a:pt x="8735448" y="2161470"/>
                </a:cubicBezTo>
                <a:close/>
                <a:moveTo>
                  <a:pt x="44766" y="2155482"/>
                </a:moveTo>
                <a:cubicBezTo>
                  <a:pt x="35921" y="2159474"/>
                  <a:pt x="31499" y="2161470"/>
                  <a:pt x="31499" y="2161470"/>
                </a:cubicBezTo>
                <a:lnTo>
                  <a:pt x="44766" y="2161470"/>
                </a:lnTo>
                <a:cubicBezTo>
                  <a:pt x="53613" y="2157479"/>
                  <a:pt x="58036" y="2155482"/>
                  <a:pt x="58036" y="2155482"/>
                </a:cubicBezTo>
                <a:close/>
                <a:moveTo>
                  <a:pt x="9080423" y="2149495"/>
                </a:moveTo>
                <a:cubicBezTo>
                  <a:pt x="9080423" y="2153487"/>
                  <a:pt x="9078211" y="2155482"/>
                  <a:pt x="9073789" y="2155482"/>
                </a:cubicBezTo>
                <a:cubicBezTo>
                  <a:pt x="9069367" y="2155482"/>
                  <a:pt x="9067156" y="2155482"/>
                  <a:pt x="9067156" y="2155482"/>
                </a:cubicBezTo>
                <a:cubicBezTo>
                  <a:pt x="9067156" y="2155482"/>
                  <a:pt x="9067156" y="2156481"/>
                  <a:pt x="9067156" y="2158476"/>
                </a:cubicBezTo>
                <a:cubicBezTo>
                  <a:pt x="9067156" y="2160472"/>
                  <a:pt x="9062732" y="2163466"/>
                  <a:pt x="9053887" y="2167458"/>
                </a:cubicBezTo>
                <a:lnTo>
                  <a:pt x="9053887" y="2155482"/>
                </a:lnTo>
                <a:close/>
                <a:moveTo>
                  <a:pt x="9027350" y="2149495"/>
                </a:moveTo>
                <a:cubicBezTo>
                  <a:pt x="9027350" y="2149495"/>
                  <a:pt x="9031771" y="2149495"/>
                  <a:pt x="9040619" y="2149495"/>
                </a:cubicBezTo>
                <a:lnTo>
                  <a:pt x="9040619" y="2155482"/>
                </a:lnTo>
                <a:cubicBezTo>
                  <a:pt x="9031771" y="2155482"/>
                  <a:pt x="9027350" y="2155482"/>
                  <a:pt x="9027350" y="2155482"/>
                </a:cubicBezTo>
                <a:cubicBezTo>
                  <a:pt x="9027350" y="2155482"/>
                  <a:pt x="9027350" y="2153487"/>
                  <a:pt x="9027350" y="2149495"/>
                </a:cubicBezTo>
                <a:close/>
                <a:moveTo>
                  <a:pt x="8271061" y="2149495"/>
                </a:moveTo>
                <a:lnTo>
                  <a:pt x="8284331" y="2155482"/>
                </a:lnTo>
                <a:cubicBezTo>
                  <a:pt x="8275483" y="2155482"/>
                  <a:pt x="8271061" y="2156481"/>
                  <a:pt x="8271061" y="2158476"/>
                </a:cubicBezTo>
                <a:cubicBezTo>
                  <a:pt x="8271061" y="2160472"/>
                  <a:pt x="8275483" y="2161470"/>
                  <a:pt x="8284331" y="2161470"/>
                </a:cubicBezTo>
                <a:lnTo>
                  <a:pt x="8297599" y="2161470"/>
                </a:lnTo>
                <a:cubicBezTo>
                  <a:pt x="8297599" y="2161470"/>
                  <a:pt x="8293176" y="2159474"/>
                  <a:pt x="8284331" y="2155482"/>
                </a:cubicBezTo>
                <a:cubicBezTo>
                  <a:pt x="8293176" y="2155482"/>
                  <a:pt x="8297599" y="2155482"/>
                  <a:pt x="8297599" y="2155482"/>
                </a:cubicBezTo>
                <a:cubicBezTo>
                  <a:pt x="8297599" y="2155482"/>
                  <a:pt x="8297599" y="2153487"/>
                  <a:pt x="8297599" y="2149495"/>
                </a:cubicBezTo>
                <a:cubicBezTo>
                  <a:pt x="8297599" y="2149495"/>
                  <a:pt x="8293176" y="2149495"/>
                  <a:pt x="8284331" y="2149495"/>
                </a:cubicBezTo>
                <a:cubicBezTo>
                  <a:pt x="8284331" y="2149495"/>
                  <a:pt x="8279909" y="2149495"/>
                  <a:pt x="8271061" y="2149495"/>
                </a:cubicBezTo>
                <a:close/>
                <a:moveTo>
                  <a:pt x="8085306" y="2149495"/>
                </a:moveTo>
                <a:cubicBezTo>
                  <a:pt x="8094153" y="2153487"/>
                  <a:pt x="8098575" y="2155482"/>
                  <a:pt x="8098575" y="2155482"/>
                </a:cubicBezTo>
                <a:cubicBezTo>
                  <a:pt x="8098575" y="2155482"/>
                  <a:pt x="8094153" y="2155482"/>
                  <a:pt x="8085306" y="2155482"/>
                </a:cubicBezTo>
                <a:lnTo>
                  <a:pt x="8072039" y="2167458"/>
                </a:lnTo>
                <a:cubicBezTo>
                  <a:pt x="8089730" y="2171449"/>
                  <a:pt x="8111843" y="2173446"/>
                  <a:pt x="8138380" y="2173446"/>
                </a:cubicBezTo>
                <a:cubicBezTo>
                  <a:pt x="8164916" y="2173446"/>
                  <a:pt x="8178184" y="2169454"/>
                  <a:pt x="8178184" y="2161470"/>
                </a:cubicBezTo>
                <a:cubicBezTo>
                  <a:pt x="8180395" y="2159474"/>
                  <a:pt x="8181502" y="2157728"/>
                  <a:pt x="8181502" y="2156232"/>
                </a:cubicBezTo>
                <a:cubicBezTo>
                  <a:pt x="8181502" y="2151740"/>
                  <a:pt x="8171551" y="2149495"/>
                  <a:pt x="8151649" y="2149495"/>
                </a:cubicBezTo>
                <a:cubicBezTo>
                  <a:pt x="8142801" y="2149495"/>
                  <a:pt x="8125112" y="2149495"/>
                  <a:pt x="8098575" y="2149495"/>
                </a:cubicBezTo>
                <a:close/>
                <a:moveTo>
                  <a:pt x="8881400" y="2140514"/>
                </a:moveTo>
                <a:cubicBezTo>
                  <a:pt x="8881400" y="2142510"/>
                  <a:pt x="8876978" y="2143508"/>
                  <a:pt x="8868131" y="2143508"/>
                </a:cubicBezTo>
                <a:cubicBezTo>
                  <a:pt x="8859285" y="2143508"/>
                  <a:pt x="8854863" y="2144506"/>
                  <a:pt x="8854863" y="2146501"/>
                </a:cubicBezTo>
                <a:cubicBezTo>
                  <a:pt x="8854863" y="2148498"/>
                  <a:pt x="8846018" y="2149495"/>
                  <a:pt x="8828327" y="2149495"/>
                </a:cubicBezTo>
                <a:cubicBezTo>
                  <a:pt x="8810637" y="2149495"/>
                  <a:pt x="8801790" y="2153487"/>
                  <a:pt x="8801790" y="2161470"/>
                </a:cubicBezTo>
                <a:cubicBezTo>
                  <a:pt x="8810637" y="2157479"/>
                  <a:pt x="8819481" y="2155482"/>
                  <a:pt x="8828327" y="2155482"/>
                </a:cubicBezTo>
                <a:lnTo>
                  <a:pt x="8894667" y="2143508"/>
                </a:lnTo>
                <a:cubicBezTo>
                  <a:pt x="8885822" y="2139516"/>
                  <a:pt x="8881400" y="2138518"/>
                  <a:pt x="8881400" y="2140514"/>
                </a:cubicBezTo>
                <a:close/>
                <a:moveTo>
                  <a:pt x="8125112" y="2137520"/>
                </a:moveTo>
                <a:lnTo>
                  <a:pt x="8111843" y="2143508"/>
                </a:lnTo>
                <a:cubicBezTo>
                  <a:pt x="8111843" y="2143508"/>
                  <a:pt x="8116265" y="2143508"/>
                  <a:pt x="8125112" y="2143508"/>
                </a:cubicBezTo>
                <a:close/>
                <a:moveTo>
                  <a:pt x="0" y="2133407"/>
                </a:moveTo>
                <a:lnTo>
                  <a:pt x="18230" y="2137520"/>
                </a:lnTo>
                <a:lnTo>
                  <a:pt x="44766" y="2137520"/>
                </a:lnTo>
                <a:lnTo>
                  <a:pt x="18230" y="2143508"/>
                </a:lnTo>
                <a:lnTo>
                  <a:pt x="0" y="2147034"/>
                </a:lnTo>
                <a:lnTo>
                  <a:pt x="0" y="2145748"/>
                </a:lnTo>
                <a:lnTo>
                  <a:pt x="4963" y="2143508"/>
                </a:lnTo>
                <a:cubicBezTo>
                  <a:pt x="4963" y="2139516"/>
                  <a:pt x="4963" y="2137520"/>
                  <a:pt x="4963" y="2137520"/>
                </a:cubicBezTo>
                <a:lnTo>
                  <a:pt x="0" y="2139013"/>
                </a:lnTo>
                <a:close/>
                <a:moveTo>
                  <a:pt x="8854863" y="2131533"/>
                </a:moveTo>
                <a:cubicBezTo>
                  <a:pt x="8854863" y="2135525"/>
                  <a:pt x="8857076" y="2137520"/>
                  <a:pt x="8861498" y="2137520"/>
                </a:cubicBezTo>
                <a:cubicBezTo>
                  <a:pt x="8865920" y="2137520"/>
                  <a:pt x="8868131" y="2136523"/>
                  <a:pt x="8868131" y="2134526"/>
                </a:cubicBezTo>
                <a:cubicBezTo>
                  <a:pt x="8868131" y="2132531"/>
                  <a:pt x="8863709" y="2131533"/>
                  <a:pt x="8854863" y="2131533"/>
                </a:cubicBezTo>
                <a:close/>
                <a:moveTo>
                  <a:pt x="58036" y="2131533"/>
                </a:moveTo>
                <a:lnTo>
                  <a:pt x="71304" y="2131533"/>
                </a:lnTo>
                <a:cubicBezTo>
                  <a:pt x="71304" y="2135525"/>
                  <a:pt x="66880" y="2137520"/>
                  <a:pt x="58036" y="2137520"/>
                </a:cubicBezTo>
                <a:close/>
                <a:moveTo>
                  <a:pt x="9040619" y="2125545"/>
                </a:moveTo>
                <a:lnTo>
                  <a:pt x="9053887" y="2125545"/>
                </a:lnTo>
                <a:cubicBezTo>
                  <a:pt x="9053887" y="2125545"/>
                  <a:pt x="9058309" y="2125545"/>
                  <a:pt x="9067156" y="2125545"/>
                </a:cubicBezTo>
                <a:lnTo>
                  <a:pt x="9067156" y="2131533"/>
                </a:lnTo>
                <a:cubicBezTo>
                  <a:pt x="9058309" y="2135525"/>
                  <a:pt x="9049464" y="2135525"/>
                  <a:pt x="9040619" y="2131533"/>
                </a:cubicBezTo>
                <a:close/>
                <a:moveTo>
                  <a:pt x="8980911" y="2119558"/>
                </a:moveTo>
                <a:cubicBezTo>
                  <a:pt x="8976489" y="2119558"/>
                  <a:pt x="8974278" y="2120556"/>
                  <a:pt x="8974278" y="2122552"/>
                </a:cubicBezTo>
                <a:cubicBezTo>
                  <a:pt x="8974278" y="2124547"/>
                  <a:pt x="8978700" y="2125545"/>
                  <a:pt x="8987546" y="2125545"/>
                </a:cubicBezTo>
                <a:cubicBezTo>
                  <a:pt x="8987546" y="2121554"/>
                  <a:pt x="8985333" y="2119558"/>
                  <a:pt x="8980911" y="2119558"/>
                </a:cubicBezTo>
                <a:close/>
                <a:moveTo>
                  <a:pt x="8151649" y="2119558"/>
                </a:moveTo>
                <a:cubicBezTo>
                  <a:pt x="8142801" y="2119558"/>
                  <a:pt x="8138380" y="2120556"/>
                  <a:pt x="8138380" y="2122552"/>
                </a:cubicBezTo>
                <a:cubicBezTo>
                  <a:pt x="8138380" y="2124547"/>
                  <a:pt x="8140592" y="2124547"/>
                  <a:pt x="8145015" y="2122552"/>
                </a:cubicBezTo>
                <a:cubicBezTo>
                  <a:pt x="8149436" y="2120556"/>
                  <a:pt x="8151649" y="2119558"/>
                  <a:pt x="8151649" y="2119558"/>
                </a:cubicBezTo>
                <a:close/>
                <a:moveTo>
                  <a:pt x="8642573" y="2113570"/>
                </a:moveTo>
                <a:lnTo>
                  <a:pt x="8655840" y="2113570"/>
                </a:lnTo>
                <a:lnTo>
                  <a:pt x="8642573" y="2119558"/>
                </a:lnTo>
                <a:lnTo>
                  <a:pt x="8629304" y="2119558"/>
                </a:lnTo>
                <a:cubicBezTo>
                  <a:pt x="8638149" y="2115566"/>
                  <a:pt x="8642573" y="2113570"/>
                  <a:pt x="8642573" y="2113570"/>
                </a:cubicBezTo>
                <a:close/>
                <a:moveTo>
                  <a:pt x="8602767" y="2110577"/>
                </a:moveTo>
                <a:cubicBezTo>
                  <a:pt x="8611614" y="2108581"/>
                  <a:pt x="8616034" y="2108581"/>
                  <a:pt x="8616034" y="2110577"/>
                </a:cubicBezTo>
                <a:cubicBezTo>
                  <a:pt x="8616034" y="2112572"/>
                  <a:pt x="8611614" y="2114569"/>
                  <a:pt x="8602767" y="2116564"/>
                </a:cubicBezTo>
                <a:cubicBezTo>
                  <a:pt x="8593922" y="2118560"/>
                  <a:pt x="8589500" y="2118560"/>
                  <a:pt x="8589500" y="2116564"/>
                </a:cubicBezTo>
                <a:cubicBezTo>
                  <a:pt x="8589500" y="2114569"/>
                  <a:pt x="8593922" y="2112572"/>
                  <a:pt x="8602767" y="2110577"/>
                </a:cubicBezTo>
                <a:close/>
                <a:moveTo>
                  <a:pt x="8735448" y="2107583"/>
                </a:moveTo>
                <a:cubicBezTo>
                  <a:pt x="8735448" y="2111575"/>
                  <a:pt x="8733238" y="2113570"/>
                  <a:pt x="8728816" y="2113570"/>
                </a:cubicBezTo>
                <a:cubicBezTo>
                  <a:pt x="8724394" y="2113570"/>
                  <a:pt x="8722181" y="2112572"/>
                  <a:pt x="8722181" y="2110577"/>
                </a:cubicBezTo>
                <a:cubicBezTo>
                  <a:pt x="8722181" y="2108581"/>
                  <a:pt x="8726603" y="2107583"/>
                  <a:pt x="8735448" y="2107583"/>
                </a:cubicBezTo>
                <a:close/>
                <a:moveTo>
                  <a:pt x="44766" y="2101596"/>
                </a:moveTo>
                <a:cubicBezTo>
                  <a:pt x="44766" y="2101596"/>
                  <a:pt x="42555" y="2102594"/>
                  <a:pt x="38132" y="2104589"/>
                </a:cubicBezTo>
                <a:cubicBezTo>
                  <a:pt x="33710" y="2106585"/>
                  <a:pt x="31499" y="2107583"/>
                  <a:pt x="31499" y="2107583"/>
                </a:cubicBezTo>
                <a:lnTo>
                  <a:pt x="44766" y="2107583"/>
                </a:lnTo>
                <a:cubicBezTo>
                  <a:pt x="53613" y="2103591"/>
                  <a:pt x="58036" y="2101596"/>
                  <a:pt x="58036" y="2101596"/>
                </a:cubicBezTo>
                <a:close/>
                <a:moveTo>
                  <a:pt x="8974278" y="2095608"/>
                </a:moveTo>
                <a:cubicBezTo>
                  <a:pt x="8974278" y="2095608"/>
                  <a:pt x="8974278" y="2097604"/>
                  <a:pt x="8974278" y="2101596"/>
                </a:cubicBezTo>
                <a:lnTo>
                  <a:pt x="8987546" y="2107583"/>
                </a:lnTo>
                <a:cubicBezTo>
                  <a:pt x="8991968" y="2105587"/>
                  <a:pt x="8994180" y="2103591"/>
                  <a:pt x="8994180" y="2101596"/>
                </a:cubicBezTo>
                <a:cubicBezTo>
                  <a:pt x="8994180" y="2099600"/>
                  <a:pt x="8991968" y="2097604"/>
                  <a:pt x="8987546" y="2095608"/>
                </a:cubicBezTo>
                <a:close/>
                <a:moveTo>
                  <a:pt x="8934472" y="2089621"/>
                </a:moveTo>
                <a:lnTo>
                  <a:pt x="8921205" y="2095608"/>
                </a:lnTo>
                <a:cubicBezTo>
                  <a:pt x="8930050" y="2095608"/>
                  <a:pt x="8938896" y="2095608"/>
                  <a:pt x="8947741" y="2095608"/>
                </a:cubicBezTo>
                <a:cubicBezTo>
                  <a:pt x="8938896" y="2095608"/>
                  <a:pt x="8938896" y="2093613"/>
                  <a:pt x="8947741" y="2089621"/>
                </a:cubicBezTo>
                <a:close/>
                <a:moveTo>
                  <a:pt x="8987546" y="2086627"/>
                </a:moveTo>
                <a:cubicBezTo>
                  <a:pt x="8987546" y="2084632"/>
                  <a:pt x="8991968" y="2085630"/>
                  <a:pt x="9000815" y="2089621"/>
                </a:cubicBezTo>
                <a:lnTo>
                  <a:pt x="8989441" y="2087910"/>
                </a:lnTo>
                <a:close/>
                <a:moveTo>
                  <a:pt x="7866381" y="2077646"/>
                </a:moveTo>
                <a:cubicBezTo>
                  <a:pt x="7870803" y="2077646"/>
                  <a:pt x="7873015" y="2078644"/>
                  <a:pt x="7873015" y="2080640"/>
                </a:cubicBezTo>
                <a:cubicBezTo>
                  <a:pt x="7873015" y="2082635"/>
                  <a:pt x="7870803" y="2083633"/>
                  <a:pt x="7866381" y="2083633"/>
                </a:cubicBezTo>
                <a:cubicBezTo>
                  <a:pt x="7861959" y="2083633"/>
                  <a:pt x="7859748" y="2082635"/>
                  <a:pt x="7859748" y="2080640"/>
                </a:cubicBezTo>
                <a:cubicBezTo>
                  <a:pt x="7859748" y="2078644"/>
                  <a:pt x="7861959" y="2077646"/>
                  <a:pt x="7866381" y="2077646"/>
                </a:cubicBezTo>
                <a:close/>
                <a:moveTo>
                  <a:pt x="137645" y="2077646"/>
                </a:moveTo>
                <a:lnTo>
                  <a:pt x="150912" y="2083633"/>
                </a:lnTo>
                <a:lnTo>
                  <a:pt x="150912" y="2077646"/>
                </a:lnTo>
                <a:close/>
                <a:moveTo>
                  <a:pt x="7826577" y="2065671"/>
                </a:moveTo>
                <a:cubicBezTo>
                  <a:pt x="7830998" y="2065671"/>
                  <a:pt x="7833212" y="2067667"/>
                  <a:pt x="7833212" y="2071659"/>
                </a:cubicBezTo>
                <a:cubicBezTo>
                  <a:pt x="7824363" y="2071659"/>
                  <a:pt x="7819942" y="2071659"/>
                  <a:pt x="7819942" y="2071659"/>
                </a:cubicBezTo>
                <a:cubicBezTo>
                  <a:pt x="7819942" y="2067667"/>
                  <a:pt x="7822155" y="2065671"/>
                  <a:pt x="7826577" y="2065671"/>
                </a:cubicBezTo>
                <a:close/>
                <a:moveTo>
                  <a:pt x="190718" y="2065671"/>
                </a:moveTo>
                <a:lnTo>
                  <a:pt x="177449" y="2071659"/>
                </a:lnTo>
                <a:cubicBezTo>
                  <a:pt x="186294" y="2071659"/>
                  <a:pt x="190718" y="2071659"/>
                  <a:pt x="190718" y="2071659"/>
                </a:cubicBezTo>
                <a:close/>
                <a:moveTo>
                  <a:pt x="71304" y="2059684"/>
                </a:moveTo>
                <a:lnTo>
                  <a:pt x="71304" y="2065671"/>
                </a:lnTo>
                <a:cubicBezTo>
                  <a:pt x="75726" y="2065671"/>
                  <a:pt x="77938" y="2065172"/>
                  <a:pt x="77938" y="2064174"/>
                </a:cubicBezTo>
                <a:cubicBezTo>
                  <a:pt x="77938" y="2063176"/>
                  <a:pt x="75726" y="2061680"/>
                  <a:pt x="71304" y="2059684"/>
                </a:cubicBezTo>
                <a:close/>
                <a:moveTo>
                  <a:pt x="7746969" y="2038728"/>
                </a:moveTo>
                <a:cubicBezTo>
                  <a:pt x="7742544" y="2036732"/>
                  <a:pt x="7735911" y="2037730"/>
                  <a:pt x="7727066" y="2041722"/>
                </a:cubicBezTo>
                <a:cubicBezTo>
                  <a:pt x="7718218" y="2045713"/>
                  <a:pt x="7713797" y="2047709"/>
                  <a:pt x="7713797" y="2047709"/>
                </a:cubicBezTo>
                <a:lnTo>
                  <a:pt x="7727066" y="2047709"/>
                </a:lnTo>
                <a:cubicBezTo>
                  <a:pt x="7727066" y="2043717"/>
                  <a:pt x="7731488" y="2041722"/>
                  <a:pt x="7740333" y="2041722"/>
                </a:cubicBezTo>
                <a:cubicBezTo>
                  <a:pt x="7744758" y="2041722"/>
                  <a:pt x="7747519" y="2041472"/>
                  <a:pt x="7748626" y="2040972"/>
                </a:cubicBezTo>
                <a:cubicBezTo>
                  <a:pt x="7749732" y="2040474"/>
                  <a:pt x="7749179" y="2039725"/>
                  <a:pt x="7746969" y="2038728"/>
                </a:cubicBezTo>
                <a:close/>
                <a:moveTo>
                  <a:pt x="8217989" y="2035734"/>
                </a:moveTo>
                <a:cubicBezTo>
                  <a:pt x="8217989" y="2035734"/>
                  <a:pt x="8213567" y="2038728"/>
                  <a:pt x="8204720" y="2044715"/>
                </a:cubicBezTo>
                <a:cubicBezTo>
                  <a:pt x="8195875" y="2050703"/>
                  <a:pt x="8187031" y="2053696"/>
                  <a:pt x="8178184" y="2053696"/>
                </a:cubicBezTo>
                <a:lnTo>
                  <a:pt x="8191453" y="2047709"/>
                </a:lnTo>
                <a:close/>
                <a:moveTo>
                  <a:pt x="8377207" y="2029747"/>
                </a:moveTo>
                <a:cubicBezTo>
                  <a:pt x="8386055" y="2029747"/>
                  <a:pt x="8390476" y="2029747"/>
                  <a:pt x="8390476" y="2029747"/>
                </a:cubicBezTo>
                <a:cubicBezTo>
                  <a:pt x="8390476" y="2029747"/>
                  <a:pt x="8386055" y="2030744"/>
                  <a:pt x="8377207" y="2032741"/>
                </a:cubicBezTo>
                <a:cubicBezTo>
                  <a:pt x="8368362" y="2034736"/>
                  <a:pt x="8363940" y="2034736"/>
                  <a:pt x="8363940" y="2032741"/>
                </a:cubicBezTo>
                <a:cubicBezTo>
                  <a:pt x="8363940" y="2030744"/>
                  <a:pt x="8368362" y="2029747"/>
                  <a:pt x="8377207" y="2029747"/>
                </a:cubicBezTo>
                <a:close/>
                <a:moveTo>
                  <a:pt x="8244525" y="2023758"/>
                </a:moveTo>
                <a:lnTo>
                  <a:pt x="8271061" y="2029747"/>
                </a:lnTo>
                <a:cubicBezTo>
                  <a:pt x="8262216" y="2029747"/>
                  <a:pt x="8255581" y="2029747"/>
                  <a:pt x="8251160" y="2029747"/>
                </a:cubicBezTo>
                <a:cubicBezTo>
                  <a:pt x="8246738" y="2029747"/>
                  <a:pt x="8244525" y="2029747"/>
                  <a:pt x="8244525" y="2029747"/>
                </a:cubicBezTo>
                <a:cubicBezTo>
                  <a:pt x="8244525" y="2029747"/>
                  <a:pt x="8244525" y="2027750"/>
                  <a:pt x="8244525" y="2023758"/>
                </a:cubicBezTo>
                <a:close/>
                <a:moveTo>
                  <a:pt x="8125112" y="2017772"/>
                </a:moveTo>
                <a:cubicBezTo>
                  <a:pt x="8133958" y="2021763"/>
                  <a:pt x="8140592" y="2023758"/>
                  <a:pt x="8145015" y="2023758"/>
                </a:cubicBezTo>
                <a:cubicBezTo>
                  <a:pt x="8149436" y="2023758"/>
                  <a:pt x="8156071" y="2023758"/>
                  <a:pt x="8164916" y="2023758"/>
                </a:cubicBezTo>
                <a:lnTo>
                  <a:pt x="8178184" y="2029747"/>
                </a:lnTo>
                <a:cubicBezTo>
                  <a:pt x="8169338" y="2029747"/>
                  <a:pt x="8160495" y="2029747"/>
                  <a:pt x="8151649" y="2029747"/>
                </a:cubicBezTo>
                <a:cubicBezTo>
                  <a:pt x="8142801" y="2029747"/>
                  <a:pt x="8138380" y="2030744"/>
                  <a:pt x="8138380" y="2032741"/>
                </a:cubicBezTo>
                <a:cubicBezTo>
                  <a:pt x="8138380" y="2034736"/>
                  <a:pt x="8129534" y="2035734"/>
                  <a:pt x="8111843" y="2035734"/>
                </a:cubicBezTo>
                <a:cubicBezTo>
                  <a:pt x="8102997" y="2039725"/>
                  <a:pt x="8091941" y="2041722"/>
                  <a:pt x="8078673" y="2041722"/>
                </a:cubicBezTo>
                <a:cubicBezTo>
                  <a:pt x="8065403" y="2041722"/>
                  <a:pt x="8049923" y="2041722"/>
                  <a:pt x="8032234" y="2041722"/>
                </a:cubicBezTo>
                <a:cubicBezTo>
                  <a:pt x="8005698" y="2041722"/>
                  <a:pt x="7992429" y="2041722"/>
                  <a:pt x="7992429" y="2041722"/>
                </a:cubicBezTo>
                <a:lnTo>
                  <a:pt x="7979160" y="2047709"/>
                </a:lnTo>
                <a:lnTo>
                  <a:pt x="7965893" y="2047709"/>
                </a:lnTo>
                <a:lnTo>
                  <a:pt x="7965893" y="2035734"/>
                </a:lnTo>
                <a:cubicBezTo>
                  <a:pt x="7974739" y="2035734"/>
                  <a:pt x="7981373" y="2035734"/>
                  <a:pt x="7985796" y="2035734"/>
                </a:cubicBezTo>
                <a:cubicBezTo>
                  <a:pt x="7990217" y="2035734"/>
                  <a:pt x="7992429" y="2035734"/>
                  <a:pt x="7992429" y="2035734"/>
                </a:cubicBezTo>
                <a:cubicBezTo>
                  <a:pt x="8001276" y="2039725"/>
                  <a:pt x="8005698" y="2040723"/>
                  <a:pt x="8005698" y="2038728"/>
                </a:cubicBezTo>
                <a:cubicBezTo>
                  <a:pt x="8005698" y="2036732"/>
                  <a:pt x="8018965" y="2035734"/>
                  <a:pt x="8045501" y="2035734"/>
                </a:cubicBezTo>
                <a:cubicBezTo>
                  <a:pt x="8098575" y="2035734"/>
                  <a:pt x="8125112" y="2029747"/>
                  <a:pt x="8125112" y="2017772"/>
                </a:cubicBezTo>
                <a:close/>
                <a:moveTo>
                  <a:pt x="7660723" y="2017772"/>
                </a:moveTo>
                <a:lnTo>
                  <a:pt x="7713797" y="2029747"/>
                </a:lnTo>
                <a:cubicBezTo>
                  <a:pt x="7713797" y="2029747"/>
                  <a:pt x="7718218" y="2029747"/>
                  <a:pt x="7727066" y="2029747"/>
                </a:cubicBezTo>
                <a:close/>
                <a:moveTo>
                  <a:pt x="71304" y="1975859"/>
                </a:moveTo>
                <a:lnTo>
                  <a:pt x="71304" y="1981847"/>
                </a:lnTo>
                <a:cubicBezTo>
                  <a:pt x="80149" y="1981847"/>
                  <a:pt x="84571" y="1979851"/>
                  <a:pt x="84571" y="1975859"/>
                </a:cubicBezTo>
                <a:close/>
                <a:moveTo>
                  <a:pt x="164181" y="1901016"/>
                </a:moveTo>
                <a:cubicBezTo>
                  <a:pt x="155336" y="1903012"/>
                  <a:pt x="148701" y="1905007"/>
                  <a:pt x="144279" y="1907004"/>
                </a:cubicBezTo>
                <a:cubicBezTo>
                  <a:pt x="139856" y="1909000"/>
                  <a:pt x="137645" y="1910996"/>
                  <a:pt x="137645" y="1912991"/>
                </a:cubicBezTo>
                <a:cubicBezTo>
                  <a:pt x="137645" y="1914987"/>
                  <a:pt x="142069" y="1913989"/>
                  <a:pt x="150912" y="1909998"/>
                </a:cubicBezTo>
                <a:cubicBezTo>
                  <a:pt x="159758" y="1909998"/>
                  <a:pt x="166392" y="1909998"/>
                  <a:pt x="170816" y="1909998"/>
                </a:cubicBezTo>
                <a:cubicBezTo>
                  <a:pt x="175238" y="1909998"/>
                  <a:pt x="181872" y="1909998"/>
                  <a:pt x="190718" y="1909998"/>
                </a:cubicBezTo>
                <a:cubicBezTo>
                  <a:pt x="195140" y="1908002"/>
                  <a:pt x="197351" y="1906255"/>
                  <a:pt x="197351" y="1904759"/>
                </a:cubicBezTo>
                <a:cubicBezTo>
                  <a:pt x="197351" y="1903261"/>
                  <a:pt x="195140" y="1902014"/>
                  <a:pt x="190718" y="1901016"/>
                </a:cubicBezTo>
                <a:cubicBezTo>
                  <a:pt x="181872" y="1899020"/>
                  <a:pt x="173027" y="1899020"/>
                  <a:pt x="164181" y="1901016"/>
                </a:cubicBezTo>
                <a:close/>
                <a:moveTo>
                  <a:pt x="270326" y="1880061"/>
                </a:moveTo>
                <a:lnTo>
                  <a:pt x="270326" y="1886048"/>
                </a:lnTo>
                <a:lnTo>
                  <a:pt x="283595" y="1886048"/>
                </a:lnTo>
                <a:cubicBezTo>
                  <a:pt x="283595" y="1886048"/>
                  <a:pt x="283595" y="1884051"/>
                  <a:pt x="283595" y="1880061"/>
                </a:cubicBezTo>
                <a:close/>
                <a:moveTo>
                  <a:pt x="4963" y="1880061"/>
                </a:moveTo>
                <a:cubicBezTo>
                  <a:pt x="13808" y="1880061"/>
                  <a:pt x="18230" y="1881058"/>
                  <a:pt x="18230" y="1883053"/>
                </a:cubicBezTo>
                <a:cubicBezTo>
                  <a:pt x="18230" y="1885050"/>
                  <a:pt x="18230" y="1886048"/>
                  <a:pt x="18230" y="1886048"/>
                </a:cubicBezTo>
                <a:close/>
                <a:moveTo>
                  <a:pt x="189699" y="1868546"/>
                </a:moveTo>
                <a:lnTo>
                  <a:pt x="188229" y="1868833"/>
                </a:lnTo>
                <a:cubicBezTo>
                  <a:pt x="181042" y="1870330"/>
                  <a:pt x="173027" y="1872077"/>
                  <a:pt x="164181" y="1874072"/>
                </a:cubicBezTo>
                <a:cubicBezTo>
                  <a:pt x="128799" y="1882056"/>
                  <a:pt x="111108" y="1887045"/>
                  <a:pt x="111108" y="1889042"/>
                </a:cubicBezTo>
                <a:cubicBezTo>
                  <a:pt x="111108" y="1891037"/>
                  <a:pt x="115531" y="1892035"/>
                  <a:pt x="124378" y="1892035"/>
                </a:cubicBezTo>
                <a:cubicBezTo>
                  <a:pt x="133221" y="1892035"/>
                  <a:pt x="137645" y="1891037"/>
                  <a:pt x="137645" y="1889042"/>
                </a:cubicBezTo>
                <a:cubicBezTo>
                  <a:pt x="137645" y="1887045"/>
                  <a:pt x="146490" y="1884051"/>
                  <a:pt x="164181" y="1880061"/>
                </a:cubicBezTo>
                <a:close/>
                <a:moveTo>
                  <a:pt x="230523" y="1862097"/>
                </a:moveTo>
                <a:cubicBezTo>
                  <a:pt x="226099" y="1862097"/>
                  <a:pt x="218359" y="1863096"/>
                  <a:pt x="207302" y="1865091"/>
                </a:cubicBezTo>
                <a:lnTo>
                  <a:pt x="192043" y="1868085"/>
                </a:lnTo>
                <a:lnTo>
                  <a:pt x="217253" y="1868085"/>
                </a:lnTo>
                <a:cubicBezTo>
                  <a:pt x="217253" y="1868085"/>
                  <a:pt x="221677" y="1866089"/>
                  <a:pt x="230523" y="1862097"/>
                </a:cubicBezTo>
                <a:close/>
                <a:moveTo>
                  <a:pt x="84571" y="1862097"/>
                </a:moveTo>
                <a:cubicBezTo>
                  <a:pt x="93417" y="1862097"/>
                  <a:pt x="97840" y="1862097"/>
                  <a:pt x="97840" y="1862097"/>
                </a:cubicBezTo>
                <a:lnTo>
                  <a:pt x="97840" y="1868085"/>
                </a:lnTo>
                <a:cubicBezTo>
                  <a:pt x="97840" y="1868085"/>
                  <a:pt x="93417" y="1868085"/>
                  <a:pt x="84571" y="1868085"/>
                </a:cubicBezTo>
                <a:cubicBezTo>
                  <a:pt x="75727" y="1868085"/>
                  <a:pt x="71304" y="1868085"/>
                  <a:pt x="71304" y="1868085"/>
                </a:cubicBezTo>
                <a:close/>
                <a:moveTo>
                  <a:pt x="111108" y="1856110"/>
                </a:moveTo>
                <a:lnTo>
                  <a:pt x="124378" y="1856110"/>
                </a:lnTo>
                <a:cubicBezTo>
                  <a:pt x="124378" y="1856110"/>
                  <a:pt x="119953" y="1858107"/>
                  <a:pt x="111108" y="1862097"/>
                </a:cubicBezTo>
                <a:cubicBezTo>
                  <a:pt x="111108" y="1862097"/>
                  <a:pt x="111108" y="1860102"/>
                  <a:pt x="111108" y="1856110"/>
                </a:cubicBezTo>
                <a:close/>
                <a:moveTo>
                  <a:pt x="416278" y="1850123"/>
                </a:moveTo>
                <a:cubicBezTo>
                  <a:pt x="407430" y="1850123"/>
                  <a:pt x="403009" y="1851121"/>
                  <a:pt x="403009" y="1853116"/>
                </a:cubicBezTo>
                <a:cubicBezTo>
                  <a:pt x="403009" y="1855112"/>
                  <a:pt x="396374" y="1857108"/>
                  <a:pt x="383107" y="1859104"/>
                </a:cubicBezTo>
                <a:cubicBezTo>
                  <a:pt x="369839" y="1861100"/>
                  <a:pt x="358781" y="1862097"/>
                  <a:pt x="349937" y="1862097"/>
                </a:cubicBezTo>
                <a:cubicBezTo>
                  <a:pt x="349937" y="1866089"/>
                  <a:pt x="345513" y="1868085"/>
                  <a:pt x="336667" y="1868085"/>
                </a:cubicBezTo>
                <a:cubicBezTo>
                  <a:pt x="336667" y="1868085"/>
                  <a:pt x="336667" y="1870081"/>
                  <a:pt x="336667" y="1874072"/>
                </a:cubicBezTo>
                <a:cubicBezTo>
                  <a:pt x="336667" y="1874072"/>
                  <a:pt x="341091" y="1874072"/>
                  <a:pt x="349937" y="1874072"/>
                </a:cubicBezTo>
                <a:cubicBezTo>
                  <a:pt x="349937" y="1870081"/>
                  <a:pt x="349937" y="1868085"/>
                  <a:pt x="349937" y="1868085"/>
                </a:cubicBezTo>
                <a:cubicBezTo>
                  <a:pt x="349937" y="1868085"/>
                  <a:pt x="354358" y="1868085"/>
                  <a:pt x="363205" y="1868085"/>
                </a:cubicBezTo>
                <a:cubicBezTo>
                  <a:pt x="372050" y="1868085"/>
                  <a:pt x="380894" y="1866089"/>
                  <a:pt x="389741" y="1862097"/>
                </a:cubicBezTo>
                <a:lnTo>
                  <a:pt x="416278" y="1856110"/>
                </a:lnTo>
                <a:lnTo>
                  <a:pt x="429545" y="1850123"/>
                </a:lnTo>
                <a:cubicBezTo>
                  <a:pt x="429545" y="1850123"/>
                  <a:pt x="425121" y="1850123"/>
                  <a:pt x="416278" y="1850123"/>
                </a:cubicBezTo>
                <a:close/>
                <a:moveTo>
                  <a:pt x="150912" y="1844135"/>
                </a:moveTo>
                <a:lnTo>
                  <a:pt x="164181" y="1850123"/>
                </a:lnTo>
                <a:lnTo>
                  <a:pt x="137645" y="1856110"/>
                </a:lnTo>
                <a:cubicBezTo>
                  <a:pt x="137645" y="1852118"/>
                  <a:pt x="142069" y="1848127"/>
                  <a:pt x="150912" y="1844135"/>
                </a:cubicBezTo>
                <a:close/>
                <a:moveTo>
                  <a:pt x="369839" y="1787255"/>
                </a:moveTo>
                <a:cubicBezTo>
                  <a:pt x="374261" y="1785259"/>
                  <a:pt x="376472" y="1786257"/>
                  <a:pt x="376472" y="1790249"/>
                </a:cubicBezTo>
                <a:cubicBezTo>
                  <a:pt x="376472" y="1794240"/>
                  <a:pt x="369839" y="1796236"/>
                  <a:pt x="356570" y="1796236"/>
                </a:cubicBezTo>
                <a:cubicBezTo>
                  <a:pt x="343302" y="1796236"/>
                  <a:pt x="336667" y="1796236"/>
                  <a:pt x="336667" y="1796236"/>
                </a:cubicBezTo>
                <a:lnTo>
                  <a:pt x="310131" y="1808211"/>
                </a:lnTo>
                <a:lnTo>
                  <a:pt x="323400" y="1796236"/>
                </a:lnTo>
                <a:lnTo>
                  <a:pt x="349937" y="1790249"/>
                </a:lnTo>
                <a:cubicBezTo>
                  <a:pt x="358781" y="1790249"/>
                  <a:pt x="365416" y="1789251"/>
                  <a:pt x="369839" y="1787255"/>
                </a:cubicBezTo>
                <a:close/>
                <a:moveTo>
                  <a:pt x="389741" y="1778274"/>
                </a:moveTo>
                <a:cubicBezTo>
                  <a:pt x="398585" y="1782264"/>
                  <a:pt x="403009" y="1784261"/>
                  <a:pt x="403009" y="1784261"/>
                </a:cubicBezTo>
                <a:cubicBezTo>
                  <a:pt x="403009" y="1784261"/>
                  <a:pt x="398585" y="1784261"/>
                  <a:pt x="389741" y="1784261"/>
                </a:cubicBezTo>
                <a:close/>
                <a:moveTo>
                  <a:pt x="194034" y="1776776"/>
                </a:moveTo>
                <a:cubicBezTo>
                  <a:pt x="187400" y="1777774"/>
                  <a:pt x="177449" y="1780269"/>
                  <a:pt x="164181" y="1784261"/>
                </a:cubicBezTo>
                <a:lnTo>
                  <a:pt x="177449" y="1784261"/>
                </a:lnTo>
                <a:cubicBezTo>
                  <a:pt x="195140" y="1784261"/>
                  <a:pt x="203986" y="1782264"/>
                  <a:pt x="203986" y="1778274"/>
                </a:cubicBezTo>
                <a:cubicBezTo>
                  <a:pt x="203986" y="1776278"/>
                  <a:pt x="200669" y="1775778"/>
                  <a:pt x="194034" y="1776776"/>
                </a:cubicBezTo>
                <a:close/>
                <a:moveTo>
                  <a:pt x="363205" y="1772285"/>
                </a:moveTo>
                <a:cubicBezTo>
                  <a:pt x="363205" y="1776277"/>
                  <a:pt x="354358" y="1780269"/>
                  <a:pt x="336667" y="1784261"/>
                </a:cubicBezTo>
                <a:cubicBezTo>
                  <a:pt x="318976" y="1788252"/>
                  <a:pt x="305709" y="1792244"/>
                  <a:pt x="296864" y="1796236"/>
                </a:cubicBezTo>
                <a:lnTo>
                  <a:pt x="283595" y="1796236"/>
                </a:lnTo>
                <a:cubicBezTo>
                  <a:pt x="283595" y="1796236"/>
                  <a:pt x="285807" y="1795238"/>
                  <a:pt x="290229" y="1793242"/>
                </a:cubicBezTo>
                <a:cubicBezTo>
                  <a:pt x="294651" y="1791246"/>
                  <a:pt x="305709" y="1788252"/>
                  <a:pt x="323400" y="1784261"/>
                </a:cubicBezTo>
                <a:close/>
                <a:moveTo>
                  <a:pt x="71304" y="1766298"/>
                </a:moveTo>
                <a:lnTo>
                  <a:pt x="58036" y="1772285"/>
                </a:lnTo>
                <a:cubicBezTo>
                  <a:pt x="40345" y="1776277"/>
                  <a:pt x="29288" y="1778274"/>
                  <a:pt x="24864" y="1778274"/>
                </a:cubicBezTo>
                <a:cubicBezTo>
                  <a:pt x="20441" y="1778274"/>
                  <a:pt x="18230" y="1779271"/>
                  <a:pt x="18230" y="1781266"/>
                </a:cubicBezTo>
                <a:cubicBezTo>
                  <a:pt x="18230" y="1783263"/>
                  <a:pt x="27075" y="1782264"/>
                  <a:pt x="44766" y="1778274"/>
                </a:cubicBezTo>
                <a:cubicBezTo>
                  <a:pt x="62458" y="1774282"/>
                  <a:pt x="71304" y="1770290"/>
                  <a:pt x="71304" y="1766298"/>
                </a:cubicBezTo>
                <a:close/>
                <a:moveTo>
                  <a:pt x="356570" y="1748336"/>
                </a:moveTo>
                <a:cubicBezTo>
                  <a:pt x="360992" y="1748336"/>
                  <a:pt x="363205" y="1748336"/>
                  <a:pt x="363205" y="1748336"/>
                </a:cubicBezTo>
                <a:cubicBezTo>
                  <a:pt x="363205" y="1748336"/>
                  <a:pt x="363205" y="1749334"/>
                  <a:pt x="363205" y="1751330"/>
                </a:cubicBezTo>
                <a:cubicBezTo>
                  <a:pt x="363205" y="1753326"/>
                  <a:pt x="358781" y="1754324"/>
                  <a:pt x="349937" y="1754324"/>
                </a:cubicBezTo>
                <a:cubicBezTo>
                  <a:pt x="349937" y="1750331"/>
                  <a:pt x="352148" y="1748336"/>
                  <a:pt x="356570" y="1748336"/>
                </a:cubicBezTo>
                <a:close/>
                <a:moveTo>
                  <a:pt x="562227" y="1742348"/>
                </a:moveTo>
                <a:cubicBezTo>
                  <a:pt x="575495" y="1742348"/>
                  <a:pt x="581300" y="1743472"/>
                  <a:pt x="579643" y="1745717"/>
                </a:cubicBezTo>
                <a:cubicBezTo>
                  <a:pt x="579090" y="1746466"/>
                  <a:pt x="577706" y="1747338"/>
                  <a:pt x="575495" y="1748336"/>
                </a:cubicBezTo>
                <a:lnTo>
                  <a:pt x="562227" y="1748336"/>
                </a:lnTo>
                <a:cubicBezTo>
                  <a:pt x="562227" y="1744344"/>
                  <a:pt x="562227" y="1742348"/>
                  <a:pt x="562227" y="1742348"/>
                </a:cubicBezTo>
                <a:close/>
                <a:moveTo>
                  <a:pt x="456082" y="1724386"/>
                </a:moveTo>
                <a:cubicBezTo>
                  <a:pt x="447235" y="1724386"/>
                  <a:pt x="445024" y="1725384"/>
                  <a:pt x="449448" y="1727380"/>
                </a:cubicBezTo>
                <a:cubicBezTo>
                  <a:pt x="453870" y="1729376"/>
                  <a:pt x="451659" y="1730373"/>
                  <a:pt x="442813" y="1730373"/>
                </a:cubicBezTo>
                <a:cubicBezTo>
                  <a:pt x="442813" y="1730373"/>
                  <a:pt x="440602" y="1729376"/>
                  <a:pt x="436181" y="1727380"/>
                </a:cubicBezTo>
                <a:cubicBezTo>
                  <a:pt x="431757" y="1725384"/>
                  <a:pt x="427332" y="1725384"/>
                  <a:pt x="422911" y="1727380"/>
                </a:cubicBezTo>
                <a:cubicBezTo>
                  <a:pt x="418489" y="1729376"/>
                  <a:pt x="411854" y="1730373"/>
                  <a:pt x="403009" y="1730373"/>
                </a:cubicBezTo>
                <a:lnTo>
                  <a:pt x="389741" y="1730373"/>
                </a:lnTo>
                <a:cubicBezTo>
                  <a:pt x="398585" y="1730373"/>
                  <a:pt x="403009" y="1731372"/>
                  <a:pt x="403009" y="1733367"/>
                </a:cubicBezTo>
                <a:cubicBezTo>
                  <a:pt x="403009" y="1735363"/>
                  <a:pt x="398585" y="1737359"/>
                  <a:pt x="389741" y="1739355"/>
                </a:cubicBezTo>
                <a:cubicBezTo>
                  <a:pt x="380894" y="1741350"/>
                  <a:pt x="372050" y="1742348"/>
                  <a:pt x="363205" y="1742348"/>
                </a:cubicBezTo>
                <a:lnTo>
                  <a:pt x="363205" y="1736361"/>
                </a:lnTo>
                <a:lnTo>
                  <a:pt x="336667" y="1742348"/>
                </a:lnTo>
                <a:cubicBezTo>
                  <a:pt x="327822" y="1746340"/>
                  <a:pt x="321187" y="1749334"/>
                  <a:pt x="316766" y="1751330"/>
                </a:cubicBezTo>
                <a:cubicBezTo>
                  <a:pt x="312342" y="1753326"/>
                  <a:pt x="310131" y="1754324"/>
                  <a:pt x="310131" y="1754324"/>
                </a:cubicBezTo>
                <a:cubicBezTo>
                  <a:pt x="301286" y="1754324"/>
                  <a:pt x="285807" y="1757317"/>
                  <a:pt x="263692" y="1763305"/>
                </a:cubicBezTo>
                <a:cubicBezTo>
                  <a:pt x="241579" y="1769292"/>
                  <a:pt x="230523" y="1772285"/>
                  <a:pt x="230523" y="1772285"/>
                </a:cubicBezTo>
                <a:lnTo>
                  <a:pt x="217253" y="1778274"/>
                </a:lnTo>
                <a:cubicBezTo>
                  <a:pt x="226099" y="1778274"/>
                  <a:pt x="239368" y="1778274"/>
                  <a:pt x="257059" y="1778274"/>
                </a:cubicBezTo>
                <a:cubicBezTo>
                  <a:pt x="336667" y="1766298"/>
                  <a:pt x="372050" y="1758315"/>
                  <a:pt x="363205" y="1754324"/>
                </a:cubicBezTo>
                <a:cubicBezTo>
                  <a:pt x="363205" y="1754324"/>
                  <a:pt x="367627" y="1753326"/>
                  <a:pt x="376472" y="1751330"/>
                </a:cubicBezTo>
                <a:cubicBezTo>
                  <a:pt x="385318" y="1749334"/>
                  <a:pt x="394163" y="1748336"/>
                  <a:pt x="403009" y="1748336"/>
                </a:cubicBezTo>
                <a:cubicBezTo>
                  <a:pt x="429545" y="1740353"/>
                  <a:pt x="445024" y="1735363"/>
                  <a:pt x="449448" y="1733367"/>
                </a:cubicBezTo>
                <a:cubicBezTo>
                  <a:pt x="453870" y="1731372"/>
                  <a:pt x="460504" y="1730373"/>
                  <a:pt x="469350" y="1730373"/>
                </a:cubicBezTo>
                <a:lnTo>
                  <a:pt x="482619" y="1730373"/>
                </a:lnTo>
                <a:cubicBezTo>
                  <a:pt x="487041" y="1728378"/>
                  <a:pt x="489805" y="1726881"/>
                  <a:pt x="490910" y="1725884"/>
                </a:cubicBezTo>
                <a:cubicBezTo>
                  <a:pt x="492018" y="1724885"/>
                  <a:pt x="491463" y="1724386"/>
                  <a:pt x="489252" y="1724386"/>
                </a:cubicBezTo>
                <a:cubicBezTo>
                  <a:pt x="484830" y="1724386"/>
                  <a:pt x="482619" y="1724386"/>
                  <a:pt x="482619" y="1724386"/>
                </a:cubicBezTo>
                <a:lnTo>
                  <a:pt x="469350" y="1724386"/>
                </a:lnTo>
                <a:close/>
                <a:moveTo>
                  <a:pt x="495886" y="1712411"/>
                </a:moveTo>
                <a:cubicBezTo>
                  <a:pt x="495886" y="1712411"/>
                  <a:pt x="491463" y="1713409"/>
                  <a:pt x="482619" y="1715405"/>
                </a:cubicBezTo>
                <a:cubicBezTo>
                  <a:pt x="473772" y="1717401"/>
                  <a:pt x="469350" y="1718399"/>
                  <a:pt x="469350" y="1718399"/>
                </a:cubicBezTo>
                <a:cubicBezTo>
                  <a:pt x="469350" y="1718399"/>
                  <a:pt x="473772" y="1718399"/>
                  <a:pt x="482619" y="1718399"/>
                </a:cubicBezTo>
                <a:cubicBezTo>
                  <a:pt x="491463" y="1718399"/>
                  <a:pt x="495886" y="1716403"/>
                  <a:pt x="495886" y="1712411"/>
                </a:cubicBezTo>
                <a:close/>
                <a:moveTo>
                  <a:pt x="777836" y="1709418"/>
                </a:moveTo>
                <a:cubicBezTo>
                  <a:pt x="771203" y="1709418"/>
                  <a:pt x="761252" y="1710416"/>
                  <a:pt x="747984" y="1712411"/>
                </a:cubicBezTo>
                <a:cubicBezTo>
                  <a:pt x="721446" y="1716403"/>
                  <a:pt x="705966" y="1719397"/>
                  <a:pt x="701544" y="1721392"/>
                </a:cubicBezTo>
                <a:cubicBezTo>
                  <a:pt x="697121" y="1723389"/>
                  <a:pt x="690486" y="1726382"/>
                  <a:pt x="681642" y="1730373"/>
                </a:cubicBezTo>
                <a:cubicBezTo>
                  <a:pt x="690486" y="1730373"/>
                  <a:pt x="697121" y="1730373"/>
                  <a:pt x="701544" y="1730373"/>
                </a:cubicBezTo>
                <a:cubicBezTo>
                  <a:pt x="705966" y="1730373"/>
                  <a:pt x="708177" y="1730373"/>
                  <a:pt x="708177" y="1730373"/>
                </a:cubicBezTo>
                <a:cubicBezTo>
                  <a:pt x="708177" y="1730373"/>
                  <a:pt x="717023" y="1728378"/>
                  <a:pt x="734714" y="1724386"/>
                </a:cubicBezTo>
                <a:cubicBezTo>
                  <a:pt x="743560" y="1720395"/>
                  <a:pt x="752405" y="1717401"/>
                  <a:pt x="761251" y="1715405"/>
                </a:cubicBezTo>
                <a:cubicBezTo>
                  <a:pt x="770096" y="1713409"/>
                  <a:pt x="774520" y="1712411"/>
                  <a:pt x="774520" y="1712411"/>
                </a:cubicBezTo>
                <a:lnTo>
                  <a:pt x="787787" y="1712411"/>
                </a:lnTo>
                <a:cubicBezTo>
                  <a:pt x="787787" y="1710416"/>
                  <a:pt x="784470" y="1709418"/>
                  <a:pt x="777836" y="1709418"/>
                </a:cubicBezTo>
                <a:close/>
                <a:moveTo>
                  <a:pt x="880665" y="1676487"/>
                </a:moveTo>
                <a:lnTo>
                  <a:pt x="787787" y="1688462"/>
                </a:lnTo>
                <a:lnTo>
                  <a:pt x="747984" y="1694449"/>
                </a:lnTo>
                <a:lnTo>
                  <a:pt x="734714" y="1694449"/>
                </a:lnTo>
                <a:cubicBezTo>
                  <a:pt x="725868" y="1694449"/>
                  <a:pt x="719233" y="1695447"/>
                  <a:pt x="714812" y="1697443"/>
                </a:cubicBezTo>
                <a:cubicBezTo>
                  <a:pt x="710390" y="1699438"/>
                  <a:pt x="708177" y="1701435"/>
                  <a:pt x="708177" y="1703430"/>
                </a:cubicBezTo>
                <a:cubicBezTo>
                  <a:pt x="708177" y="1705427"/>
                  <a:pt x="717023" y="1704428"/>
                  <a:pt x="734714" y="1700436"/>
                </a:cubicBezTo>
                <a:cubicBezTo>
                  <a:pt x="734714" y="1700436"/>
                  <a:pt x="739136" y="1700436"/>
                  <a:pt x="747984" y="1700436"/>
                </a:cubicBezTo>
                <a:cubicBezTo>
                  <a:pt x="756827" y="1700436"/>
                  <a:pt x="765673" y="1698441"/>
                  <a:pt x="774520" y="1694449"/>
                </a:cubicBezTo>
                <a:cubicBezTo>
                  <a:pt x="845283" y="1690457"/>
                  <a:pt x="880665" y="1684470"/>
                  <a:pt x="880665" y="1676487"/>
                </a:cubicBezTo>
                <a:close/>
                <a:moveTo>
                  <a:pt x="933737" y="1670499"/>
                </a:moveTo>
                <a:cubicBezTo>
                  <a:pt x="924891" y="1670499"/>
                  <a:pt x="920469" y="1671496"/>
                  <a:pt x="920469" y="1673493"/>
                </a:cubicBezTo>
                <a:cubicBezTo>
                  <a:pt x="920469" y="1675489"/>
                  <a:pt x="920469" y="1676487"/>
                  <a:pt x="920469" y="1676487"/>
                </a:cubicBezTo>
                <a:lnTo>
                  <a:pt x="947006" y="1670499"/>
                </a:lnTo>
                <a:close/>
                <a:moveTo>
                  <a:pt x="97840" y="1425014"/>
                </a:moveTo>
                <a:cubicBezTo>
                  <a:pt x="80149" y="1425014"/>
                  <a:pt x="75727" y="1427009"/>
                  <a:pt x="84571" y="1431001"/>
                </a:cubicBezTo>
                <a:lnTo>
                  <a:pt x="97840" y="1431001"/>
                </a:lnTo>
                <a:close/>
                <a:moveTo>
                  <a:pt x="137645" y="1389089"/>
                </a:moveTo>
                <a:lnTo>
                  <a:pt x="124378" y="1395076"/>
                </a:lnTo>
                <a:cubicBezTo>
                  <a:pt x="124378" y="1395076"/>
                  <a:pt x="128799" y="1395076"/>
                  <a:pt x="137645" y="1395076"/>
                </a:cubicBezTo>
                <a:cubicBezTo>
                  <a:pt x="137645" y="1391085"/>
                  <a:pt x="137645" y="1389089"/>
                  <a:pt x="137645" y="1389089"/>
                </a:cubicBezTo>
                <a:close/>
                <a:moveTo>
                  <a:pt x="31499" y="1377114"/>
                </a:moveTo>
                <a:cubicBezTo>
                  <a:pt x="31499" y="1377114"/>
                  <a:pt x="33710" y="1377114"/>
                  <a:pt x="38132" y="1377114"/>
                </a:cubicBezTo>
                <a:cubicBezTo>
                  <a:pt x="40345" y="1377114"/>
                  <a:pt x="40896" y="1377613"/>
                  <a:pt x="39792" y="1378611"/>
                </a:cubicBezTo>
                <a:cubicBezTo>
                  <a:pt x="38685" y="1379609"/>
                  <a:pt x="35921" y="1381106"/>
                  <a:pt x="31499" y="1383102"/>
                </a:cubicBezTo>
                <a:close/>
                <a:moveTo>
                  <a:pt x="283595" y="1353164"/>
                </a:moveTo>
                <a:lnTo>
                  <a:pt x="243790" y="1365140"/>
                </a:lnTo>
                <a:lnTo>
                  <a:pt x="257059" y="1365140"/>
                </a:lnTo>
                <a:close/>
                <a:moveTo>
                  <a:pt x="97840" y="1341189"/>
                </a:moveTo>
                <a:lnTo>
                  <a:pt x="111108" y="1341189"/>
                </a:lnTo>
                <a:lnTo>
                  <a:pt x="111108" y="1347176"/>
                </a:lnTo>
                <a:close/>
                <a:moveTo>
                  <a:pt x="243790" y="1335202"/>
                </a:moveTo>
                <a:cubicBezTo>
                  <a:pt x="252635" y="1335202"/>
                  <a:pt x="257059" y="1335202"/>
                  <a:pt x="257059" y="1335202"/>
                </a:cubicBezTo>
                <a:lnTo>
                  <a:pt x="230523" y="1347176"/>
                </a:lnTo>
                <a:lnTo>
                  <a:pt x="217253" y="1347176"/>
                </a:lnTo>
                <a:cubicBezTo>
                  <a:pt x="217253" y="1351168"/>
                  <a:pt x="212832" y="1351168"/>
                  <a:pt x="203986" y="1347176"/>
                </a:cubicBezTo>
                <a:cubicBezTo>
                  <a:pt x="195140" y="1343185"/>
                  <a:pt x="186294" y="1343185"/>
                  <a:pt x="177449" y="1347176"/>
                </a:cubicBezTo>
                <a:cubicBezTo>
                  <a:pt x="168603" y="1347176"/>
                  <a:pt x="164181" y="1349173"/>
                  <a:pt x="164181" y="1353164"/>
                </a:cubicBezTo>
                <a:cubicBezTo>
                  <a:pt x="155336" y="1353164"/>
                  <a:pt x="150912" y="1353164"/>
                  <a:pt x="150912" y="1353164"/>
                </a:cubicBezTo>
                <a:cubicBezTo>
                  <a:pt x="150912" y="1353164"/>
                  <a:pt x="148701" y="1354162"/>
                  <a:pt x="144279" y="1356158"/>
                </a:cubicBezTo>
                <a:cubicBezTo>
                  <a:pt x="139856" y="1358154"/>
                  <a:pt x="137645" y="1360149"/>
                  <a:pt x="137645" y="1362145"/>
                </a:cubicBezTo>
                <a:cubicBezTo>
                  <a:pt x="137645" y="1364142"/>
                  <a:pt x="133221" y="1365140"/>
                  <a:pt x="124378" y="1365140"/>
                </a:cubicBezTo>
                <a:lnTo>
                  <a:pt x="124378" y="1371127"/>
                </a:lnTo>
                <a:cubicBezTo>
                  <a:pt x="115531" y="1371127"/>
                  <a:pt x="111108" y="1369130"/>
                  <a:pt x="111108" y="1365140"/>
                </a:cubicBezTo>
                <a:cubicBezTo>
                  <a:pt x="111108" y="1361147"/>
                  <a:pt x="119953" y="1357156"/>
                  <a:pt x="137645" y="1353164"/>
                </a:cubicBezTo>
                <a:lnTo>
                  <a:pt x="164181" y="1347176"/>
                </a:lnTo>
                <a:cubicBezTo>
                  <a:pt x="173027" y="1347176"/>
                  <a:pt x="177449" y="1346179"/>
                  <a:pt x="177449" y="1344183"/>
                </a:cubicBezTo>
                <a:cubicBezTo>
                  <a:pt x="177449" y="1342187"/>
                  <a:pt x="181872" y="1341189"/>
                  <a:pt x="190718" y="1341189"/>
                </a:cubicBezTo>
                <a:lnTo>
                  <a:pt x="203986" y="1341189"/>
                </a:lnTo>
                <a:close/>
                <a:moveTo>
                  <a:pt x="349937" y="1305265"/>
                </a:moveTo>
                <a:lnTo>
                  <a:pt x="363205" y="1311252"/>
                </a:lnTo>
                <a:cubicBezTo>
                  <a:pt x="363205" y="1311252"/>
                  <a:pt x="360992" y="1312250"/>
                  <a:pt x="356570" y="1314246"/>
                </a:cubicBezTo>
                <a:cubicBezTo>
                  <a:pt x="352148" y="1316241"/>
                  <a:pt x="349937" y="1317239"/>
                  <a:pt x="349937" y="1317239"/>
                </a:cubicBezTo>
                <a:close/>
                <a:moveTo>
                  <a:pt x="124378" y="1281315"/>
                </a:moveTo>
                <a:cubicBezTo>
                  <a:pt x="128799" y="1281315"/>
                  <a:pt x="131563" y="1281564"/>
                  <a:pt x="132668" y="1282063"/>
                </a:cubicBezTo>
                <a:cubicBezTo>
                  <a:pt x="133775" y="1282562"/>
                  <a:pt x="133221" y="1283310"/>
                  <a:pt x="131010" y="1284309"/>
                </a:cubicBezTo>
                <a:cubicBezTo>
                  <a:pt x="126588" y="1286304"/>
                  <a:pt x="124378" y="1287302"/>
                  <a:pt x="124378" y="1287302"/>
                </a:cubicBezTo>
                <a:cubicBezTo>
                  <a:pt x="124378" y="1287302"/>
                  <a:pt x="124378" y="1285306"/>
                  <a:pt x="124378" y="1281315"/>
                </a:cubicBezTo>
                <a:close/>
                <a:moveTo>
                  <a:pt x="535691" y="1227428"/>
                </a:moveTo>
                <a:lnTo>
                  <a:pt x="548960" y="1227428"/>
                </a:lnTo>
                <a:lnTo>
                  <a:pt x="509154" y="1239402"/>
                </a:lnTo>
                <a:cubicBezTo>
                  <a:pt x="491463" y="1239402"/>
                  <a:pt x="473772" y="1240400"/>
                  <a:pt x="456082" y="1242396"/>
                </a:cubicBezTo>
                <a:cubicBezTo>
                  <a:pt x="438391" y="1244393"/>
                  <a:pt x="422911" y="1245390"/>
                  <a:pt x="409643" y="1245390"/>
                </a:cubicBezTo>
                <a:cubicBezTo>
                  <a:pt x="396374" y="1245390"/>
                  <a:pt x="389741" y="1245390"/>
                  <a:pt x="389741" y="1245390"/>
                </a:cubicBezTo>
                <a:lnTo>
                  <a:pt x="456082" y="1233415"/>
                </a:lnTo>
                <a:close/>
                <a:moveTo>
                  <a:pt x="694910" y="1203478"/>
                </a:moveTo>
                <a:cubicBezTo>
                  <a:pt x="694910" y="1203478"/>
                  <a:pt x="699332" y="1203478"/>
                  <a:pt x="708177" y="1203478"/>
                </a:cubicBezTo>
                <a:cubicBezTo>
                  <a:pt x="708177" y="1203478"/>
                  <a:pt x="712601" y="1203478"/>
                  <a:pt x="721446" y="1203478"/>
                </a:cubicBezTo>
                <a:lnTo>
                  <a:pt x="734714" y="1203478"/>
                </a:lnTo>
                <a:lnTo>
                  <a:pt x="721446" y="1209465"/>
                </a:lnTo>
                <a:lnTo>
                  <a:pt x="708177" y="1215453"/>
                </a:lnTo>
                <a:cubicBezTo>
                  <a:pt x="690486" y="1219444"/>
                  <a:pt x="679430" y="1221440"/>
                  <a:pt x="675008" y="1221440"/>
                </a:cubicBezTo>
                <a:cubicBezTo>
                  <a:pt x="670584" y="1221440"/>
                  <a:pt x="663951" y="1221440"/>
                  <a:pt x="655105" y="1221440"/>
                </a:cubicBezTo>
                <a:cubicBezTo>
                  <a:pt x="655105" y="1225432"/>
                  <a:pt x="650681" y="1227428"/>
                  <a:pt x="641836" y="1227428"/>
                </a:cubicBezTo>
                <a:lnTo>
                  <a:pt x="602032" y="1227428"/>
                </a:lnTo>
                <a:lnTo>
                  <a:pt x="575495" y="1221440"/>
                </a:lnTo>
                <a:cubicBezTo>
                  <a:pt x="584340" y="1221440"/>
                  <a:pt x="595399" y="1222438"/>
                  <a:pt x="608667" y="1224435"/>
                </a:cubicBezTo>
                <a:cubicBezTo>
                  <a:pt x="621934" y="1226430"/>
                  <a:pt x="632990" y="1223436"/>
                  <a:pt x="641836" y="1215453"/>
                </a:cubicBezTo>
                <a:lnTo>
                  <a:pt x="668373" y="1209465"/>
                </a:lnTo>
                <a:close/>
                <a:moveTo>
                  <a:pt x="840861" y="1191503"/>
                </a:moveTo>
                <a:cubicBezTo>
                  <a:pt x="840861" y="1191503"/>
                  <a:pt x="840861" y="1193499"/>
                  <a:pt x="840861" y="1197490"/>
                </a:cubicBezTo>
                <a:lnTo>
                  <a:pt x="854128" y="1197490"/>
                </a:lnTo>
                <a:cubicBezTo>
                  <a:pt x="854128" y="1197490"/>
                  <a:pt x="851916" y="1196493"/>
                  <a:pt x="847494" y="1194497"/>
                </a:cubicBezTo>
                <a:cubicBezTo>
                  <a:pt x="843072" y="1192501"/>
                  <a:pt x="840861" y="1191503"/>
                  <a:pt x="840861" y="1191503"/>
                </a:cubicBezTo>
                <a:close/>
                <a:moveTo>
                  <a:pt x="741349" y="1188509"/>
                </a:moveTo>
                <a:cubicBezTo>
                  <a:pt x="743560" y="1189508"/>
                  <a:pt x="744112" y="1190755"/>
                  <a:pt x="743007" y="1192251"/>
                </a:cubicBezTo>
                <a:cubicBezTo>
                  <a:pt x="741901" y="1193749"/>
                  <a:pt x="739138" y="1195495"/>
                  <a:pt x="734714" y="1197490"/>
                </a:cubicBezTo>
                <a:lnTo>
                  <a:pt x="734714" y="1191503"/>
                </a:lnTo>
                <a:cubicBezTo>
                  <a:pt x="734714" y="1187511"/>
                  <a:pt x="736924" y="1186513"/>
                  <a:pt x="741349" y="1188509"/>
                </a:cubicBezTo>
                <a:close/>
                <a:moveTo>
                  <a:pt x="973543" y="1053792"/>
                </a:moveTo>
                <a:lnTo>
                  <a:pt x="907202" y="1065766"/>
                </a:lnTo>
                <a:cubicBezTo>
                  <a:pt x="907202" y="1061775"/>
                  <a:pt x="911624" y="1059779"/>
                  <a:pt x="920469" y="1059779"/>
                </a:cubicBezTo>
                <a:close/>
                <a:moveTo>
                  <a:pt x="1305248" y="1017867"/>
                </a:moveTo>
                <a:lnTo>
                  <a:pt x="1305248" y="1023855"/>
                </a:lnTo>
                <a:cubicBezTo>
                  <a:pt x="1305248" y="1023855"/>
                  <a:pt x="1300824" y="1023855"/>
                  <a:pt x="1291979" y="1023855"/>
                </a:cubicBezTo>
                <a:close/>
                <a:moveTo>
                  <a:pt x="1583879" y="981943"/>
                </a:moveTo>
                <a:lnTo>
                  <a:pt x="1570612" y="987930"/>
                </a:lnTo>
                <a:lnTo>
                  <a:pt x="1597149" y="981943"/>
                </a:lnTo>
                <a:close/>
                <a:moveTo>
                  <a:pt x="1855878" y="871174"/>
                </a:moveTo>
                <a:cubicBezTo>
                  <a:pt x="1858089" y="872172"/>
                  <a:pt x="1859195" y="873170"/>
                  <a:pt x="1859195" y="874167"/>
                </a:cubicBezTo>
                <a:cubicBezTo>
                  <a:pt x="1859195" y="875166"/>
                  <a:pt x="1858089" y="876164"/>
                  <a:pt x="1855878" y="877162"/>
                </a:cubicBezTo>
                <a:cubicBezTo>
                  <a:pt x="1851455" y="879157"/>
                  <a:pt x="1844822" y="880156"/>
                  <a:pt x="1835976" y="880156"/>
                </a:cubicBezTo>
                <a:cubicBezTo>
                  <a:pt x="1827131" y="880156"/>
                  <a:pt x="1818285" y="882151"/>
                  <a:pt x="1809439" y="886143"/>
                </a:cubicBezTo>
                <a:lnTo>
                  <a:pt x="1782903" y="886143"/>
                </a:lnTo>
                <a:cubicBezTo>
                  <a:pt x="1782903" y="886143"/>
                  <a:pt x="1785114" y="885145"/>
                  <a:pt x="1789537" y="883150"/>
                </a:cubicBezTo>
                <a:cubicBezTo>
                  <a:pt x="1793959" y="881153"/>
                  <a:pt x="1805017" y="878160"/>
                  <a:pt x="1822709" y="874167"/>
                </a:cubicBezTo>
                <a:cubicBezTo>
                  <a:pt x="1840398" y="870177"/>
                  <a:pt x="1851455" y="869178"/>
                  <a:pt x="1855878" y="871174"/>
                </a:cubicBezTo>
                <a:close/>
                <a:moveTo>
                  <a:pt x="2141145" y="826268"/>
                </a:moveTo>
                <a:lnTo>
                  <a:pt x="2141145" y="832256"/>
                </a:lnTo>
                <a:lnTo>
                  <a:pt x="2127878" y="832256"/>
                </a:lnTo>
                <a:close/>
                <a:moveTo>
                  <a:pt x="2260559" y="814293"/>
                </a:moveTo>
                <a:lnTo>
                  <a:pt x="2260559" y="820281"/>
                </a:lnTo>
                <a:cubicBezTo>
                  <a:pt x="2260559" y="820281"/>
                  <a:pt x="2256135" y="820281"/>
                  <a:pt x="2247292" y="820281"/>
                </a:cubicBezTo>
                <a:close/>
                <a:moveTo>
                  <a:pt x="2844361" y="676582"/>
                </a:moveTo>
                <a:lnTo>
                  <a:pt x="2857628" y="682570"/>
                </a:lnTo>
                <a:cubicBezTo>
                  <a:pt x="2857628" y="682570"/>
                  <a:pt x="2857628" y="680574"/>
                  <a:pt x="2857628" y="676582"/>
                </a:cubicBezTo>
                <a:cubicBezTo>
                  <a:pt x="2857628" y="672590"/>
                  <a:pt x="2853207" y="672590"/>
                  <a:pt x="2844361" y="676582"/>
                </a:cubicBezTo>
                <a:close/>
                <a:moveTo>
                  <a:pt x="8324135" y="670595"/>
                </a:moveTo>
                <a:lnTo>
                  <a:pt x="8324135" y="682570"/>
                </a:lnTo>
                <a:cubicBezTo>
                  <a:pt x="8332981" y="686562"/>
                  <a:pt x="8346250" y="688557"/>
                  <a:pt x="8363940" y="688557"/>
                </a:cubicBezTo>
                <a:cubicBezTo>
                  <a:pt x="8363940" y="676582"/>
                  <a:pt x="8350670" y="670595"/>
                  <a:pt x="8324135" y="670595"/>
                </a:cubicBezTo>
                <a:close/>
                <a:moveTo>
                  <a:pt x="8310866" y="610720"/>
                </a:moveTo>
                <a:cubicBezTo>
                  <a:pt x="8310866" y="610720"/>
                  <a:pt x="8315288" y="610720"/>
                  <a:pt x="8324135" y="610720"/>
                </a:cubicBezTo>
                <a:lnTo>
                  <a:pt x="8324135" y="616708"/>
                </a:lnTo>
                <a:cubicBezTo>
                  <a:pt x="8315288" y="616708"/>
                  <a:pt x="8310866" y="616708"/>
                  <a:pt x="8310866" y="616708"/>
                </a:cubicBezTo>
                <a:close/>
                <a:moveTo>
                  <a:pt x="8231258" y="574795"/>
                </a:moveTo>
                <a:cubicBezTo>
                  <a:pt x="8240103" y="574795"/>
                  <a:pt x="8246738" y="574795"/>
                  <a:pt x="8251160" y="574795"/>
                </a:cubicBezTo>
                <a:cubicBezTo>
                  <a:pt x="8255581" y="574795"/>
                  <a:pt x="8257794" y="574795"/>
                  <a:pt x="8257794" y="574795"/>
                </a:cubicBezTo>
                <a:lnTo>
                  <a:pt x="8231258" y="580782"/>
                </a:lnTo>
                <a:lnTo>
                  <a:pt x="8217989" y="580782"/>
                </a:lnTo>
                <a:close/>
                <a:moveTo>
                  <a:pt x="3149530" y="437084"/>
                </a:moveTo>
                <a:lnTo>
                  <a:pt x="3162799" y="437084"/>
                </a:lnTo>
                <a:cubicBezTo>
                  <a:pt x="3162799" y="441076"/>
                  <a:pt x="3153953" y="444070"/>
                  <a:pt x="3136262" y="446065"/>
                </a:cubicBezTo>
                <a:cubicBezTo>
                  <a:pt x="3118570" y="448061"/>
                  <a:pt x="3107514" y="450057"/>
                  <a:pt x="3103090" y="452052"/>
                </a:cubicBezTo>
                <a:cubicBezTo>
                  <a:pt x="3098668" y="454048"/>
                  <a:pt x="3094247" y="455046"/>
                  <a:pt x="3089823" y="455046"/>
                </a:cubicBezTo>
                <a:cubicBezTo>
                  <a:pt x="3085399" y="455046"/>
                  <a:pt x="3085399" y="454048"/>
                  <a:pt x="3089823" y="452052"/>
                </a:cubicBezTo>
                <a:cubicBezTo>
                  <a:pt x="3094247" y="450057"/>
                  <a:pt x="3096458" y="449059"/>
                  <a:pt x="3096458" y="449059"/>
                </a:cubicBezTo>
                <a:lnTo>
                  <a:pt x="3136262" y="443071"/>
                </a:lnTo>
                <a:cubicBezTo>
                  <a:pt x="3145108" y="443071"/>
                  <a:pt x="3149530" y="441076"/>
                  <a:pt x="3149530" y="437084"/>
                </a:cubicBezTo>
                <a:close/>
                <a:moveTo>
                  <a:pt x="3494504" y="389184"/>
                </a:moveTo>
                <a:cubicBezTo>
                  <a:pt x="3494504" y="389184"/>
                  <a:pt x="3503349" y="389184"/>
                  <a:pt x="3521040" y="389184"/>
                </a:cubicBezTo>
                <a:cubicBezTo>
                  <a:pt x="3565267" y="389184"/>
                  <a:pt x="3585170" y="389184"/>
                  <a:pt x="3580747" y="389184"/>
                </a:cubicBezTo>
                <a:cubicBezTo>
                  <a:pt x="3576323" y="389184"/>
                  <a:pt x="3560845" y="390182"/>
                  <a:pt x="3534308" y="392179"/>
                </a:cubicBezTo>
                <a:cubicBezTo>
                  <a:pt x="3507771" y="394174"/>
                  <a:pt x="3490080" y="394174"/>
                  <a:pt x="3481234" y="392179"/>
                </a:cubicBezTo>
                <a:cubicBezTo>
                  <a:pt x="3472391" y="390182"/>
                  <a:pt x="3476813" y="389184"/>
                  <a:pt x="3494504" y="389184"/>
                </a:cubicBezTo>
                <a:close/>
                <a:moveTo>
                  <a:pt x="3773136" y="383197"/>
                </a:moveTo>
                <a:lnTo>
                  <a:pt x="3759868" y="389184"/>
                </a:lnTo>
                <a:cubicBezTo>
                  <a:pt x="3768714" y="389184"/>
                  <a:pt x="3777559" y="387188"/>
                  <a:pt x="3786405" y="383197"/>
                </a:cubicBezTo>
                <a:close/>
                <a:moveTo>
                  <a:pt x="8178184" y="371222"/>
                </a:moveTo>
                <a:cubicBezTo>
                  <a:pt x="8178184" y="371222"/>
                  <a:pt x="8182606" y="373218"/>
                  <a:pt x="8191453" y="377209"/>
                </a:cubicBezTo>
                <a:lnTo>
                  <a:pt x="8217989" y="389184"/>
                </a:lnTo>
                <a:lnTo>
                  <a:pt x="8244525" y="389184"/>
                </a:lnTo>
                <a:cubicBezTo>
                  <a:pt x="8235680" y="389184"/>
                  <a:pt x="8231258" y="387188"/>
                  <a:pt x="8231258" y="383197"/>
                </a:cubicBezTo>
                <a:cubicBezTo>
                  <a:pt x="8231258" y="379205"/>
                  <a:pt x="8226836" y="376212"/>
                  <a:pt x="8217989" y="374216"/>
                </a:cubicBezTo>
                <a:cubicBezTo>
                  <a:pt x="8209142" y="372220"/>
                  <a:pt x="8200298" y="371222"/>
                  <a:pt x="8191453" y="371222"/>
                </a:cubicBezTo>
                <a:cubicBezTo>
                  <a:pt x="8182606" y="371222"/>
                  <a:pt x="8178184" y="371222"/>
                  <a:pt x="8178184" y="371222"/>
                </a:cubicBezTo>
                <a:close/>
                <a:moveTo>
                  <a:pt x="4264059" y="251473"/>
                </a:moveTo>
                <a:lnTo>
                  <a:pt x="4277328" y="257461"/>
                </a:lnTo>
                <a:cubicBezTo>
                  <a:pt x="4268483" y="257461"/>
                  <a:pt x="4264059" y="257461"/>
                  <a:pt x="4264059" y="257461"/>
                </a:cubicBezTo>
                <a:close/>
                <a:moveTo>
                  <a:pt x="4834594" y="161661"/>
                </a:moveTo>
                <a:lnTo>
                  <a:pt x="4847861" y="161661"/>
                </a:lnTo>
                <a:cubicBezTo>
                  <a:pt x="4847861" y="165653"/>
                  <a:pt x="4843439" y="167649"/>
                  <a:pt x="4834594" y="167649"/>
                </a:cubicBezTo>
                <a:lnTo>
                  <a:pt x="4821324" y="167649"/>
                </a:lnTo>
                <a:cubicBezTo>
                  <a:pt x="4830170" y="163656"/>
                  <a:pt x="4834594" y="161661"/>
                  <a:pt x="4834594" y="161661"/>
                </a:cubicBezTo>
                <a:close/>
                <a:moveTo>
                  <a:pt x="4874398" y="149686"/>
                </a:moveTo>
                <a:cubicBezTo>
                  <a:pt x="4874398" y="149686"/>
                  <a:pt x="4878821" y="149686"/>
                  <a:pt x="4887665" y="149686"/>
                </a:cubicBezTo>
                <a:cubicBezTo>
                  <a:pt x="4878821" y="153679"/>
                  <a:pt x="4869974" y="155674"/>
                  <a:pt x="4861129" y="155674"/>
                </a:cubicBezTo>
                <a:close/>
                <a:moveTo>
                  <a:pt x="6081806" y="53887"/>
                </a:moveTo>
                <a:lnTo>
                  <a:pt x="6095073" y="59874"/>
                </a:lnTo>
                <a:cubicBezTo>
                  <a:pt x="6086228" y="59874"/>
                  <a:pt x="6081806" y="59874"/>
                  <a:pt x="6081806" y="59874"/>
                </a:cubicBezTo>
                <a:close/>
                <a:moveTo>
                  <a:pt x="6174683" y="41912"/>
                </a:moveTo>
                <a:cubicBezTo>
                  <a:pt x="6183529" y="41912"/>
                  <a:pt x="6187951" y="41912"/>
                  <a:pt x="6187951" y="41912"/>
                </a:cubicBezTo>
                <a:lnTo>
                  <a:pt x="6174683" y="47900"/>
                </a:lnTo>
                <a:close/>
                <a:moveTo>
                  <a:pt x="6227756" y="35925"/>
                </a:moveTo>
                <a:cubicBezTo>
                  <a:pt x="6227756" y="35925"/>
                  <a:pt x="6229968" y="35925"/>
                  <a:pt x="6234390" y="35925"/>
                </a:cubicBezTo>
                <a:lnTo>
                  <a:pt x="6241025" y="35925"/>
                </a:lnTo>
                <a:cubicBezTo>
                  <a:pt x="6241025" y="39916"/>
                  <a:pt x="6238814" y="41912"/>
                  <a:pt x="6234390" y="41912"/>
                </a:cubicBezTo>
                <a:cubicBezTo>
                  <a:pt x="6229968" y="41912"/>
                  <a:pt x="6223334" y="41912"/>
                  <a:pt x="6214487" y="41912"/>
                </a:cubicBezTo>
                <a:close/>
                <a:moveTo>
                  <a:pt x="6712046" y="0"/>
                </a:moveTo>
                <a:cubicBezTo>
                  <a:pt x="6716468" y="0"/>
                  <a:pt x="6723103" y="1996"/>
                  <a:pt x="6731948" y="5988"/>
                </a:cubicBezTo>
                <a:cubicBezTo>
                  <a:pt x="6740794" y="9979"/>
                  <a:pt x="6745216" y="11975"/>
                  <a:pt x="6745216" y="11975"/>
                </a:cubicBezTo>
                <a:cubicBezTo>
                  <a:pt x="6745216" y="15967"/>
                  <a:pt x="6745216" y="17962"/>
                  <a:pt x="6745216" y="17962"/>
                </a:cubicBezTo>
                <a:cubicBezTo>
                  <a:pt x="6745216" y="17962"/>
                  <a:pt x="6749639" y="17962"/>
                  <a:pt x="6758486" y="17962"/>
                </a:cubicBezTo>
                <a:cubicBezTo>
                  <a:pt x="6767331" y="17962"/>
                  <a:pt x="6782809" y="18960"/>
                  <a:pt x="6804922" y="20956"/>
                </a:cubicBezTo>
                <a:cubicBezTo>
                  <a:pt x="6827037" y="22952"/>
                  <a:pt x="6838094" y="23950"/>
                  <a:pt x="6838094" y="23950"/>
                </a:cubicBezTo>
                <a:lnTo>
                  <a:pt x="6877898" y="23950"/>
                </a:lnTo>
                <a:lnTo>
                  <a:pt x="6917704" y="23950"/>
                </a:lnTo>
                <a:cubicBezTo>
                  <a:pt x="6917704" y="31933"/>
                  <a:pt x="6926550" y="33929"/>
                  <a:pt x="6944239" y="29937"/>
                </a:cubicBezTo>
                <a:cubicBezTo>
                  <a:pt x="6953085" y="25945"/>
                  <a:pt x="6966354" y="24948"/>
                  <a:pt x="6984043" y="26944"/>
                </a:cubicBezTo>
                <a:cubicBezTo>
                  <a:pt x="7001735" y="28939"/>
                  <a:pt x="7010580" y="29937"/>
                  <a:pt x="7010580" y="29937"/>
                </a:cubicBezTo>
                <a:cubicBezTo>
                  <a:pt x="7019426" y="29937"/>
                  <a:pt x="7026060" y="29937"/>
                  <a:pt x="7030484" y="29937"/>
                </a:cubicBezTo>
                <a:cubicBezTo>
                  <a:pt x="7034906" y="29937"/>
                  <a:pt x="7037117" y="29937"/>
                  <a:pt x="7037117" y="29937"/>
                </a:cubicBezTo>
                <a:cubicBezTo>
                  <a:pt x="7054808" y="37920"/>
                  <a:pt x="7125573" y="41912"/>
                  <a:pt x="7249409" y="41912"/>
                </a:cubicBezTo>
                <a:cubicBezTo>
                  <a:pt x="7293635" y="41912"/>
                  <a:pt x="7324596" y="42910"/>
                  <a:pt x="7342287" y="44906"/>
                </a:cubicBezTo>
                <a:cubicBezTo>
                  <a:pt x="7359976" y="46902"/>
                  <a:pt x="7368822" y="51892"/>
                  <a:pt x="7368822" y="59874"/>
                </a:cubicBezTo>
                <a:cubicBezTo>
                  <a:pt x="7368822" y="63866"/>
                  <a:pt x="7364400" y="64863"/>
                  <a:pt x="7355554" y="62868"/>
                </a:cubicBezTo>
                <a:cubicBezTo>
                  <a:pt x="7346709" y="60873"/>
                  <a:pt x="7342287" y="58877"/>
                  <a:pt x="7342287" y="56881"/>
                </a:cubicBezTo>
                <a:cubicBezTo>
                  <a:pt x="7342287" y="54885"/>
                  <a:pt x="7335652" y="52889"/>
                  <a:pt x="7322383" y="50893"/>
                </a:cubicBezTo>
                <a:cubicBezTo>
                  <a:pt x="7309116" y="48898"/>
                  <a:pt x="7298060" y="47900"/>
                  <a:pt x="7289213" y="47900"/>
                </a:cubicBezTo>
                <a:cubicBezTo>
                  <a:pt x="7289213" y="55883"/>
                  <a:pt x="7306905" y="63866"/>
                  <a:pt x="7342287" y="71849"/>
                </a:cubicBezTo>
                <a:cubicBezTo>
                  <a:pt x="7359976" y="67858"/>
                  <a:pt x="7359976" y="69854"/>
                  <a:pt x="7342287" y="77837"/>
                </a:cubicBezTo>
                <a:lnTo>
                  <a:pt x="7329018" y="83825"/>
                </a:lnTo>
                <a:lnTo>
                  <a:pt x="7355554" y="89812"/>
                </a:lnTo>
                <a:cubicBezTo>
                  <a:pt x="7382092" y="93803"/>
                  <a:pt x="7382092" y="99791"/>
                  <a:pt x="7355554" y="107774"/>
                </a:cubicBezTo>
                <a:cubicBezTo>
                  <a:pt x="7337863" y="111766"/>
                  <a:pt x="7329018" y="115757"/>
                  <a:pt x="7329018" y="119749"/>
                </a:cubicBezTo>
                <a:lnTo>
                  <a:pt x="7329018" y="131724"/>
                </a:lnTo>
                <a:cubicBezTo>
                  <a:pt x="7320172" y="135715"/>
                  <a:pt x="7315751" y="141703"/>
                  <a:pt x="7315751" y="149686"/>
                </a:cubicBezTo>
                <a:lnTo>
                  <a:pt x="7342287" y="161661"/>
                </a:lnTo>
                <a:cubicBezTo>
                  <a:pt x="7351133" y="165653"/>
                  <a:pt x="7357767" y="169644"/>
                  <a:pt x="7362190" y="173636"/>
                </a:cubicBezTo>
                <a:cubicBezTo>
                  <a:pt x="7366611" y="177628"/>
                  <a:pt x="7368822" y="183615"/>
                  <a:pt x="7368822" y="191598"/>
                </a:cubicBezTo>
                <a:lnTo>
                  <a:pt x="7382092" y="203573"/>
                </a:lnTo>
                <a:lnTo>
                  <a:pt x="7368822" y="215549"/>
                </a:lnTo>
                <a:cubicBezTo>
                  <a:pt x="7368822" y="219540"/>
                  <a:pt x="7366611" y="222534"/>
                  <a:pt x="7362190" y="224530"/>
                </a:cubicBezTo>
                <a:cubicBezTo>
                  <a:pt x="7357767" y="226525"/>
                  <a:pt x="7359976" y="229519"/>
                  <a:pt x="7368822" y="233511"/>
                </a:cubicBezTo>
                <a:cubicBezTo>
                  <a:pt x="7368822" y="237502"/>
                  <a:pt x="7364400" y="239498"/>
                  <a:pt x="7355554" y="239498"/>
                </a:cubicBezTo>
                <a:cubicBezTo>
                  <a:pt x="7329018" y="247481"/>
                  <a:pt x="7324596" y="253469"/>
                  <a:pt x="7342287" y="257461"/>
                </a:cubicBezTo>
                <a:cubicBezTo>
                  <a:pt x="7342287" y="257461"/>
                  <a:pt x="7373246" y="257461"/>
                  <a:pt x="7435163" y="257461"/>
                </a:cubicBezTo>
                <a:cubicBezTo>
                  <a:pt x="7497084" y="257461"/>
                  <a:pt x="7528040" y="256463"/>
                  <a:pt x="7528040" y="254467"/>
                </a:cubicBezTo>
                <a:cubicBezTo>
                  <a:pt x="7528040" y="252471"/>
                  <a:pt x="7523620" y="251473"/>
                  <a:pt x="7514773" y="251473"/>
                </a:cubicBezTo>
                <a:cubicBezTo>
                  <a:pt x="7505928" y="247481"/>
                  <a:pt x="7499293" y="245485"/>
                  <a:pt x="7494871" y="245485"/>
                </a:cubicBezTo>
                <a:cubicBezTo>
                  <a:pt x="7490449" y="245485"/>
                  <a:pt x="7486026" y="245485"/>
                  <a:pt x="7481604" y="245485"/>
                </a:cubicBezTo>
                <a:cubicBezTo>
                  <a:pt x="7477180" y="245485"/>
                  <a:pt x="7474969" y="245485"/>
                  <a:pt x="7474969" y="245485"/>
                </a:cubicBezTo>
                <a:cubicBezTo>
                  <a:pt x="7474969" y="245485"/>
                  <a:pt x="7470547" y="247481"/>
                  <a:pt x="7461700" y="251473"/>
                </a:cubicBezTo>
                <a:cubicBezTo>
                  <a:pt x="7452854" y="251473"/>
                  <a:pt x="7450645" y="249478"/>
                  <a:pt x="7455065" y="245485"/>
                </a:cubicBezTo>
                <a:cubicBezTo>
                  <a:pt x="7459489" y="241494"/>
                  <a:pt x="7474969" y="241494"/>
                  <a:pt x="7501506" y="245485"/>
                </a:cubicBezTo>
                <a:lnTo>
                  <a:pt x="7554578" y="245485"/>
                </a:lnTo>
                <a:cubicBezTo>
                  <a:pt x="7554578" y="241494"/>
                  <a:pt x="7556791" y="239498"/>
                  <a:pt x="7561212" y="239498"/>
                </a:cubicBezTo>
                <a:cubicBezTo>
                  <a:pt x="7565634" y="239498"/>
                  <a:pt x="7572269" y="241494"/>
                  <a:pt x="7581114" y="245485"/>
                </a:cubicBezTo>
                <a:cubicBezTo>
                  <a:pt x="7589960" y="245485"/>
                  <a:pt x="7601016" y="245485"/>
                  <a:pt x="7614286" y="245485"/>
                </a:cubicBezTo>
                <a:cubicBezTo>
                  <a:pt x="7627554" y="245485"/>
                  <a:pt x="7634188" y="247481"/>
                  <a:pt x="7634188" y="251473"/>
                </a:cubicBezTo>
                <a:cubicBezTo>
                  <a:pt x="7634188" y="251473"/>
                  <a:pt x="7634188" y="253469"/>
                  <a:pt x="7634188" y="257461"/>
                </a:cubicBezTo>
                <a:lnTo>
                  <a:pt x="7647455" y="257461"/>
                </a:lnTo>
                <a:lnTo>
                  <a:pt x="7673993" y="251473"/>
                </a:lnTo>
                <a:lnTo>
                  <a:pt x="7673993" y="257461"/>
                </a:lnTo>
                <a:lnTo>
                  <a:pt x="7673993" y="263448"/>
                </a:lnTo>
                <a:cubicBezTo>
                  <a:pt x="7673993" y="263448"/>
                  <a:pt x="7678414" y="265444"/>
                  <a:pt x="7687260" y="269436"/>
                </a:cubicBezTo>
                <a:lnTo>
                  <a:pt x="7740333" y="281410"/>
                </a:lnTo>
                <a:cubicBezTo>
                  <a:pt x="7749179" y="281410"/>
                  <a:pt x="7755814" y="282408"/>
                  <a:pt x="7760236" y="284404"/>
                </a:cubicBezTo>
                <a:cubicBezTo>
                  <a:pt x="7764658" y="286399"/>
                  <a:pt x="7766870" y="289393"/>
                  <a:pt x="7766870" y="293385"/>
                </a:cubicBezTo>
                <a:cubicBezTo>
                  <a:pt x="7758022" y="297377"/>
                  <a:pt x="7766870" y="297377"/>
                  <a:pt x="7793407" y="293385"/>
                </a:cubicBezTo>
                <a:cubicBezTo>
                  <a:pt x="7828789" y="289393"/>
                  <a:pt x="7846479" y="291390"/>
                  <a:pt x="7846479" y="299373"/>
                </a:cubicBezTo>
                <a:cubicBezTo>
                  <a:pt x="7846479" y="303365"/>
                  <a:pt x="7848692" y="305360"/>
                  <a:pt x="7853113" y="305360"/>
                </a:cubicBezTo>
                <a:cubicBezTo>
                  <a:pt x="7857535" y="305360"/>
                  <a:pt x="7864170" y="305360"/>
                  <a:pt x="7873015" y="305360"/>
                </a:cubicBezTo>
                <a:cubicBezTo>
                  <a:pt x="7873015" y="305360"/>
                  <a:pt x="7879650" y="307356"/>
                  <a:pt x="7892917" y="311347"/>
                </a:cubicBezTo>
                <a:cubicBezTo>
                  <a:pt x="7906186" y="315339"/>
                  <a:pt x="7917242" y="317335"/>
                  <a:pt x="7926089" y="317335"/>
                </a:cubicBezTo>
                <a:cubicBezTo>
                  <a:pt x="7934935" y="317335"/>
                  <a:pt x="7943778" y="319331"/>
                  <a:pt x="7952624" y="323322"/>
                </a:cubicBezTo>
                <a:cubicBezTo>
                  <a:pt x="7961471" y="323322"/>
                  <a:pt x="7968104" y="324321"/>
                  <a:pt x="7972528" y="326316"/>
                </a:cubicBezTo>
                <a:cubicBezTo>
                  <a:pt x="7976950" y="328312"/>
                  <a:pt x="7983582" y="329310"/>
                  <a:pt x="7992429" y="329310"/>
                </a:cubicBezTo>
                <a:cubicBezTo>
                  <a:pt x="8010120" y="329310"/>
                  <a:pt x="8018965" y="330308"/>
                  <a:pt x="8018965" y="332303"/>
                </a:cubicBezTo>
                <a:cubicBezTo>
                  <a:pt x="8018965" y="334300"/>
                  <a:pt x="8036656" y="337293"/>
                  <a:pt x="8072039" y="341285"/>
                </a:cubicBezTo>
                <a:cubicBezTo>
                  <a:pt x="8160495" y="353259"/>
                  <a:pt x="8213567" y="361243"/>
                  <a:pt x="8231258" y="365235"/>
                </a:cubicBezTo>
                <a:cubicBezTo>
                  <a:pt x="8248947" y="369226"/>
                  <a:pt x="8257794" y="375213"/>
                  <a:pt x="8257794" y="383197"/>
                </a:cubicBezTo>
                <a:lnTo>
                  <a:pt x="8231258" y="401159"/>
                </a:lnTo>
                <a:cubicBezTo>
                  <a:pt x="8213567" y="405151"/>
                  <a:pt x="8213567" y="409142"/>
                  <a:pt x="8231258" y="413134"/>
                </a:cubicBezTo>
                <a:cubicBezTo>
                  <a:pt x="8248947" y="421118"/>
                  <a:pt x="8240103" y="427105"/>
                  <a:pt x="8204720" y="431097"/>
                </a:cubicBezTo>
                <a:cubicBezTo>
                  <a:pt x="8204720" y="435089"/>
                  <a:pt x="8202509" y="437084"/>
                  <a:pt x="8198086" y="437084"/>
                </a:cubicBezTo>
                <a:cubicBezTo>
                  <a:pt x="8193664" y="437084"/>
                  <a:pt x="8191453" y="439079"/>
                  <a:pt x="8191453" y="443071"/>
                </a:cubicBezTo>
                <a:cubicBezTo>
                  <a:pt x="8191453" y="447063"/>
                  <a:pt x="8182606" y="449059"/>
                  <a:pt x="8164916" y="449059"/>
                </a:cubicBezTo>
                <a:cubicBezTo>
                  <a:pt x="8147226" y="453051"/>
                  <a:pt x="8147226" y="459038"/>
                  <a:pt x="8164916" y="467022"/>
                </a:cubicBezTo>
                <a:lnTo>
                  <a:pt x="8151649" y="473009"/>
                </a:lnTo>
                <a:cubicBezTo>
                  <a:pt x="8142801" y="473009"/>
                  <a:pt x="8147226" y="477000"/>
                  <a:pt x="8164916" y="484983"/>
                </a:cubicBezTo>
                <a:cubicBezTo>
                  <a:pt x="8182606" y="488975"/>
                  <a:pt x="8191453" y="493964"/>
                  <a:pt x="8191453" y="499953"/>
                </a:cubicBezTo>
                <a:cubicBezTo>
                  <a:pt x="8191453" y="505940"/>
                  <a:pt x="8189240" y="510929"/>
                  <a:pt x="8184818" y="514921"/>
                </a:cubicBezTo>
                <a:cubicBezTo>
                  <a:pt x="8180397" y="518912"/>
                  <a:pt x="8178184" y="522904"/>
                  <a:pt x="8178184" y="526896"/>
                </a:cubicBezTo>
                <a:lnTo>
                  <a:pt x="8164916" y="538871"/>
                </a:lnTo>
                <a:cubicBezTo>
                  <a:pt x="8156071" y="542863"/>
                  <a:pt x="8151649" y="546854"/>
                  <a:pt x="8151649" y="550846"/>
                </a:cubicBezTo>
                <a:cubicBezTo>
                  <a:pt x="8151649" y="554837"/>
                  <a:pt x="8138380" y="558829"/>
                  <a:pt x="8111843" y="562821"/>
                </a:cubicBezTo>
                <a:cubicBezTo>
                  <a:pt x="8111843" y="562821"/>
                  <a:pt x="8109632" y="565814"/>
                  <a:pt x="8105210" y="571802"/>
                </a:cubicBezTo>
                <a:cubicBezTo>
                  <a:pt x="8100788" y="577789"/>
                  <a:pt x="8107421" y="580782"/>
                  <a:pt x="8125112" y="580782"/>
                </a:cubicBezTo>
                <a:lnTo>
                  <a:pt x="8125112" y="586770"/>
                </a:lnTo>
                <a:cubicBezTo>
                  <a:pt x="8116265" y="586770"/>
                  <a:pt x="8102997" y="588767"/>
                  <a:pt x="8085306" y="592758"/>
                </a:cubicBezTo>
                <a:cubicBezTo>
                  <a:pt x="8067616" y="596750"/>
                  <a:pt x="8060982" y="599743"/>
                  <a:pt x="8065403" y="601739"/>
                </a:cubicBezTo>
                <a:cubicBezTo>
                  <a:pt x="8069825" y="603735"/>
                  <a:pt x="8076461" y="606729"/>
                  <a:pt x="8085306" y="610720"/>
                </a:cubicBezTo>
                <a:cubicBezTo>
                  <a:pt x="8094153" y="610720"/>
                  <a:pt x="8100788" y="611718"/>
                  <a:pt x="8105210" y="613714"/>
                </a:cubicBezTo>
                <a:cubicBezTo>
                  <a:pt x="8109632" y="615710"/>
                  <a:pt x="8111843" y="616708"/>
                  <a:pt x="8111843" y="616708"/>
                </a:cubicBezTo>
                <a:cubicBezTo>
                  <a:pt x="8102997" y="620699"/>
                  <a:pt x="8107421" y="622695"/>
                  <a:pt x="8125112" y="622695"/>
                </a:cubicBezTo>
                <a:lnTo>
                  <a:pt x="8125112" y="628682"/>
                </a:lnTo>
                <a:lnTo>
                  <a:pt x="8164916" y="640658"/>
                </a:lnTo>
                <a:cubicBezTo>
                  <a:pt x="8191453" y="644649"/>
                  <a:pt x="8240103" y="652632"/>
                  <a:pt x="8310866" y="664608"/>
                </a:cubicBezTo>
                <a:cubicBezTo>
                  <a:pt x="8355094" y="672590"/>
                  <a:pt x="8381629" y="680574"/>
                  <a:pt x="8390476" y="688557"/>
                </a:cubicBezTo>
                <a:cubicBezTo>
                  <a:pt x="8390476" y="700532"/>
                  <a:pt x="8381629" y="706519"/>
                  <a:pt x="8363940" y="706519"/>
                </a:cubicBezTo>
                <a:cubicBezTo>
                  <a:pt x="8355094" y="706519"/>
                  <a:pt x="8348459" y="707517"/>
                  <a:pt x="8344037" y="709513"/>
                </a:cubicBezTo>
                <a:cubicBezTo>
                  <a:pt x="8339615" y="711509"/>
                  <a:pt x="8344037" y="714503"/>
                  <a:pt x="8357305" y="718494"/>
                </a:cubicBezTo>
                <a:cubicBezTo>
                  <a:pt x="8370574" y="722486"/>
                  <a:pt x="8372785" y="726478"/>
                  <a:pt x="8363940" y="730469"/>
                </a:cubicBezTo>
                <a:cubicBezTo>
                  <a:pt x="8355094" y="734461"/>
                  <a:pt x="8346250" y="736456"/>
                  <a:pt x="8337403" y="736456"/>
                </a:cubicBezTo>
                <a:cubicBezTo>
                  <a:pt x="8328557" y="740448"/>
                  <a:pt x="8324135" y="742445"/>
                  <a:pt x="8324135" y="742445"/>
                </a:cubicBezTo>
                <a:cubicBezTo>
                  <a:pt x="8324135" y="742445"/>
                  <a:pt x="8324135" y="743442"/>
                  <a:pt x="8324135" y="745439"/>
                </a:cubicBezTo>
                <a:cubicBezTo>
                  <a:pt x="8324135" y="747434"/>
                  <a:pt x="8321923" y="749429"/>
                  <a:pt x="8317501" y="751426"/>
                </a:cubicBezTo>
                <a:cubicBezTo>
                  <a:pt x="8313079" y="753421"/>
                  <a:pt x="8306444" y="754419"/>
                  <a:pt x="8297599" y="754419"/>
                </a:cubicBezTo>
                <a:cubicBezTo>
                  <a:pt x="8262216" y="766394"/>
                  <a:pt x="8271061" y="772381"/>
                  <a:pt x="8324135" y="772381"/>
                </a:cubicBezTo>
                <a:lnTo>
                  <a:pt x="8403744" y="796331"/>
                </a:lnTo>
                <a:cubicBezTo>
                  <a:pt x="8412591" y="800323"/>
                  <a:pt x="8425858" y="806310"/>
                  <a:pt x="8443548" y="814293"/>
                </a:cubicBezTo>
                <a:lnTo>
                  <a:pt x="8456817" y="820281"/>
                </a:lnTo>
                <a:lnTo>
                  <a:pt x="8443548" y="838243"/>
                </a:lnTo>
                <a:cubicBezTo>
                  <a:pt x="8425858" y="846227"/>
                  <a:pt x="8403744" y="854210"/>
                  <a:pt x="8377207" y="862193"/>
                </a:cubicBezTo>
                <a:cubicBezTo>
                  <a:pt x="8368362" y="866185"/>
                  <a:pt x="8361726" y="869178"/>
                  <a:pt x="8357305" y="871174"/>
                </a:cubicBezTo>
                <a:cubicBezTo>
                  <a:pt x="8352883" y="873170"/>
                  <a:pt x="8350670" y="874167"/>
                  <a:pt x="8350670" y="874167"/>
                </a:cubicBezTo>
                <a:lnTo>
                  <a:pt x="8403744" y="874167"/>
                </a:lnTo>
                <a:cubicBezTo>
                  <a:pt x="8403744" y="870177"/>
                  <a:pt x="8403744" y="867183"/>
                  <a:pt x="8403744" y="865186"/>
                </a:cubicBezTo>
                <a:cubicBezTo>
                  <a:pt x="8403744" y="863191"/>
                  <a:pt x="8403744" y="862193"/>
                  <a:pt x="8403744" y="862193"/>
                </a:cubicBezTo>
                <a:lnTo>
                  <a:pt x="8417011" y="862193"/>
                </a:lnTo>
                <a:cubicBezTo>
                  <a:pt x="8417011" y="866185"/>
                  <a:pt x="8419224" y="868180"/>
                  <a:pt x="8423645" y="868180"/>
                </a:cubicBezTo>
                <a:cubicBezTo>
                  <a:pt x="8428067" y="868180"/>
                  <a:pt x="8430280" y="870177"/>
                  <a:pt x="8430280" y="874167"/>
                </a:cubicBezTo>
                <a:lnTo>
                  <a:pt x="8443548" y="880156"/>
                </a:lnTo>
                <a:cubicBezTo>
                  <a:pt x="8443548" y="888139"/>
                  <a:pt x="8447969" y="892131"/>
                  <a:pt x="8456817" y="892131"/>
                </a:cubicBezTo>
                <a:lnTo>
                  <a:pt x="8483352" y="892131"/>
                </a:lnTo>
                <a:lnTo>
                  <a:pt x="8483352" y="946017"/>
                </a:lnTo>
                <a:cubicBezTo>
                  <a:pt x="8483352" y="981943"/>
                  <a:pt x="8483352" y="1017867"/>
                  <a:pt x="8483352" y="1053792"/>
                </a:cubicBezTo>
                <a:cubicBezTo>
                  <a:pt x="8483352" y="1081733"/>
                  <a:pt x="8485565" y="1100694"/>
                  <a:pt x="8489987" y="1110672"/>
                </a:cubicBezTo>
                <a:cubicBezTo>
                  <a:pt x="8494408" y="1120651"/>
                  <a:pt x="8501043" y="1139612"/>
                  <a:pt x="8509888" y="1167553"/>
                </a:cubicBezTo>
                <a:lnTo>
                  <a:pt x="8523158" y="1173541"/>
                </a:lnTo>
                <a:cubicBezTo>
                  <a:pt x="8523158" y="1169549"/>
                  <a:pt x="8523158" y="1167553"/>
                  <a:pt x="8523158" y="1167553"/>
                </a:cubicBezTo>
                <a:cubicBezTo>
                  <a:pt x="8532004" y="1167553"/>
                  <a:pt x="8536426" y="1167553"/>
                  <a:pt x="8536426" y="1167553"/>
                </a:cubicBezTo>
                <a:cubicBezTo>
                  <a:pt x="8545273" y="1167553"/>
                  <a:pt x="8549693" y="1167553"/>
                  <a:pt x="8549693" y="1167553"/>
                </a:cubicBezTo>
                <a:cubicBezTo>
                  <a:pt x="8549693" y="1171545"/>
                  <a:pt x="8549693" y="1173541"/>
                  <a:pt x="8549693" y="1173541"/>
                </a:cubicBezTo>
                <a:cubicBezTo>
                  <a:pt x="8558540" y="1177532"/>
                  <a:pt x="8565175" y="1181524"/>
                  <a:pt x="8569597" y="1185516"/>
                </a:cubicBezTo>
                <a:cubicBezTo>
                  <a:pt x="8574019" y="1189507"/>
                  <a:pt x="8571808" y="1193499"/>
                  <a:pt x="8562962" y="1197490"/>
                </a:cubicBezTo>
                <a:cubicBezTo>
                  <a:pt x="8562962" y="1197490"/>
                  <a:pt x="8567384" y="1197490"/>
                  <a:pt x="8576231" y="1197490"/>
                </a:cubicBezTo>
                <a:cubicBezTo>
                  <a:pt x="8576231" y="1197490"/>
                  <a:pt x="8576231" y="1199487"/>
                  <a:pt x="8576231" y="1203478"/>
                </a:cubicBezTo>
                <a:lnTo>
                  <a:pt x="8589500" y="1209465"/>
                </a:lnTo>
                <a:lnTo>
                  <a:pt x="8589500" y="1203478"/>
                </a:lnTo>
                <a:cubicBezTo>
                  <a:pt x="8589500" y="1199487"/>
                  <a:pt x="8591712" y="1197490"/>
                  <a:pt x="8596133" y="1197490"/>
                </a:cubicBezTo>
                <a:cubicBezTo>
                  <a:pt x="8600556" y="1197490"/>
                  <a:pt x="8602767" y="1205474"/>
                  <a:pt x="8602767" y="1221440"/>
                </a:cubicBezTo>
                <a:cubicBezTo>
                  <a:pt x="8602767" y="1233415"/>
                  <a:pt x="8604979" y="1241399"/>
                  <a:pt x="8609402" y="1245390"/>
                </a:cubicBezTo>
                <a:cubicBezTo>
                  <a:pt x="8613823" y="1249381"/>
                  <a:pt x="8616034" y="1252375"/>
                  <a:pt x="8616034" y="1254371"/>
                </a:cubicBezTo>
                <a:cubicBezTo>
                  <a:pt x="8616034" y="1256367"/>
                  <a:pt x="8616034" y="1259361"/>
                  <a:pt x="8616034" y="1263353"/>
                </a:cubicBezTo>
                <a:cubicBezTo>
                  <a:pt x="8616034" y="1267344"/>
                  <a:pt x="8616034" y="1294288"/>
                  <a:pt x="8616034" y="1344183"/>
                </a:cubicBezTo>
                <a:cubicBezTo>
                  <a:pt x="8616034" y="1394079"/>
                  <a:pt x="8616034" y="1425014"/>
                  <a:pt x="8616034" y="1436989"/>
                </a:cubicBezTo>
                <a:cubicBezTo>
                  <a:pt x="8651418" y="1512829"/>
                  <a:pt x="8695645" y="1554742"/>
                  <a:pt x="8748718" y="1562725"/>
                </a:cubicBezTo>
                <a:cubicBezTo>
                  <a:pt x="8757563" y="1562725"/>
                  <a:pt x="8757563" y="1564721"/>
                  <a:pt x="8748718" y="1568713"/>
                </a:cubicBezTo>
                <a:lnTo>
                  <a:pt x="8708914" y="1562725"/>
                </a:lnTo>
                <a:cubicBezTo>
                  <a:pt x="8691223" y="1558733"/>
                  <a:pt x="8669108" y="1556738"/>
                  <a:pt x="8642573" y="1556738"/>
                </a:cubicBezTo>
                <a:cubicBezTo>
                  <a:pt x="8624882" y="1556738"/>
                  <a:pt x="8613823" y="1556738"/>
                  <a:pt x="8609402" y="1556738"/>
                </a:cubicBezTo>
                <a:cubicBezTo>
                  <a:pt x="8604979" y="1556738"/>
                  <a:pt x="8607189" y="1558733"/>
                  <a:pt x="8616034" y="1562725"/>
                </a:cubicBezTo>
                <a:lnTo>
                  <a:pt x="8616034" y="1580687"/>
                </a:lnTo>
                <a:cubicBezTo>
                  <a:pt x="8624882" y="1584679"/>
                  <a:pt x="8624882" y="1588670"/>
                  <a:pt x="8616034" y="1592662"/>
                </a:cubicBezTo>
                <a:cubicBezTo>
                  <a:pt x="8607189" y="1596654"/>
                  <a:pt x="8598345" y="1596654"/>
                  <a:pt x="8589500" y="1592662"/>
                </a:cubicBezTo>
                <a:cubicBezTo>
                  <a:pt x="8562962" y="1596654"/>
                  <a:pt x="8549693" y="1598650"/>
                  <a:pt x="8549693" y="1598650"/>
                </a:cubicBezTo>
                <a:cubicBezTo>
                  <a:pt x="8540848" y="1606634"/>
                  <a:pt x="8527580" y="1610625"/>
                  <a:pt x="8509888" y="1610625"/>
                </a:cubicBezTo>
                <a:cubicBezTo>
                  <a:pt x="8501043" y="1610625"/>
                  <a:pt x="8496621" y="1610625"/>
                  <a:pt x="8496621" y="1610625"/>
                </a:cubicBezTo>
                <a:lnTo>
                  <a:pt x="8496621" y="1628588"/>
                </a:lnTo>
                <a:cubicBezTo>
                  <a:pt x="8496621" y="1636571"/>
                  <a:pt x="8505467" y="1645552"/>
                  <a:pt x="8523158" y="1655531"/>
                </a:cubicBezTo>
                <a:cubicBezTo>
                  <a:pt x="8540848" y="1665509"/>
                  <a:pt x="8558540" y="1672495"/>
                  <a:pt x="8576231" y="1676487"/>
                </a:cubicBezTo>
                <a:lnTo>
                  <a:pt x="8589500" y="1682474"/>
                </a:lnTo>
                <a:cubicBezTo>
                  <a:pt x="8580653" y="1682474"/>
                  <a:pt x="8567384" y="1680479"/>
                  <a:pt x="8549693" y="1676487"/>
                </a:cubicBezTo>
                <a:cubicBezTo>
                  <a:pt x="8540848" y="1676487"/>
                  <a:pt x="8529792" y="1675489"/>
                  <a:pt x="8516524" y="1673493"/>
                </a:cubicBezTo>
                <a:cubicBezTo>
                  <a:pt x="8503256" y="1671496"/>
                  <a:pt x="8492199" y="1670499"/>
                  <a:pt x="8483352" y="1670499"/>
                </a:cubicBezTo>
                <a:cubicBezTo>
                  <a:pt x="8465663" y="1670499"/>
                  <a:pt x="8454605" y="1671496"/>
                  <a:pt x="8450183" y="1673493"/>
                </a:cubicBezTo>
                <a:cubicBezTo>
                  <a:pt x="8445760" y="1675489"/>
                  <a:pt x="8447969" y="1678483"/>
                  <a:pt x="8456817" y="1682474"/>
                </a:cubicBezTo>
                <a:cubicBezTo>
                  <a:pt x="8456817" y="1686466"/>
                  <a:pt x="8459028" y="1690457"/>
                  <a:pt x="8463452" y="1694449"/>
                </a:cubicBezTo>
                <a:cubicBezTo>
                  <a:pt x="8467874" y="1698441"/>
                  <a:pt x="8465663" y="1702433"/>
                  <a:pt x="8456817" y="1706424"/>
                </a:cubicBezTo>
                <a:cubicBezTo>
                  <a:pt x="8447969" y="1710416"/>
                  <a:pt x="8436915" y="1711414"/>
                  <a:pt x="8423645" y="1709418"/>
                </a:cubicBezTo>
                <a:cubicBezTo>
                  <a:pt x="8410378" y="1707422"/>
                  <a:pt x="8399322" y="1708420"/>
                  <a:pt x="8390476" y="1712411"/>
                </a:cubicBezTo>
                <a:cubicBezTo>
                  <a:pt x="8381629" y="1716403"/>
                  <a:pt x="8377207" y="1718399"/>
                  <a:pt x="8377207" y="1718399"/>
                </a:cubicBezTo>
                <a:lnTo>
                  <a:pt x="8363940" y="1724386"/>
                </a:lnTo>
                <a:lnTo>
                  <a:pt x="8324135" y="1724386"/>
                </a:lnTo>
                <a:cubicBezTo>
                  <a:pt x="8315288" y="1724386"/>
                  <a:pt x="8315288" y="1728378"/>
                  <a:pt x="8324135" y="1736361"/>
                </a:cubicBezTo>
                <a:cubicBezTo>
                  <a:pt x="8332981" y="1740353"/>
                  <a:pt x="8335192" y="1744344"/>
                  <a:pt x="8330770" y="1748336"/>
                </a:cubicBezTo>
                <a:cubicBezTo>
                  <a:pt x="8326346" y="1752327"/>
                  <a:pt x="8319713" y="1754324"/>
                  <a:pt x="8310866" y="1754324"/>
                </a:cubicBezTo>
                <a:cubicBezTo>
                  <a:pt x="8302021" y="1754324"/>
                  <a:pt x="8297599" y="1750331"/>
                  <a:pt x="8297599" y="1742348"/>
                </a:cubicBezTo>
                <a:cubicBezTo>
                  <a:pt x="8306444" y="1734365"/>
                  <a:pt x="8306444" y="1730373"/>
                  <a:pt x="8297599" y="1730373"/>
                </a:cubicBezTo>
                <a:cubicBezTo>
                  <a:pt x="8288753" y="1730373"/>
                  <a:pt x="8271061" y="1732370"/>
                  <a:pt x="8244525" y="1736361"/>
                </a:cubicBezTo>
                <a:lnTo>
                  <a:pt x="8178184" y="1748336"/>
                </a:lnTo>
                <a:cubicBezTo>
                  <a:pt x="8160495" y="1752327"/>
                  <a:pt x="8147226" y="1754324"/>
                  <a:pt x="8138380" y="1754324"/>
                </a:cubicBezTo>
                <a:cubicBezTo>
                  <a:pt x="8111843" y="1754324"/>
                  <a:pt x="8094153" y="1760311"/>
                  <a:pt x="8085306" y="1772285"/>
                </a:cubicBezTo>
                <a:cubicBezTo>
                  <a:pt x="8085306" y="1772285"/>
                  <a:pt x="8076461" y="1774282"/>
                  <a:pt x="8058772" y="1778274"/>
                </a:cubicBezTo>
                <a:cubicBezTo>
                  <a:pt x="8014543" y="1778274"/>
                  <a:pt x="7990217" y="1779271"/>
                  <a:pt x="7985796" y="1781266"/>
                </a:cubicBezTo>
                <a:cubicBezTo>
                  <a:pt x="7981373" y="1783263"/>
                  <a:pt x="7979160" y="1786257"/>
                  <a:pt x="7979160" y="1790249"/>
                </a:cubicBezTo>
                <a:cubicBezTo>
                  <a:pt x="7979160" y="1810206"/>
                  <a:pt x="7983582" y="1824177"/>
                  <a:pt x="7992429" y="1832160"/>
                </a:cubicBezTo>
                <a:lnTo>
                  <a:pt x="8005698" y="1844135"/>
                </a:lnTo>
                <a:lnTo>
                  <a:pt x="8058772" y="1862097"/>
                </a:lnTo>
                <a:cubicBezTo>
                  <a:pt x="8067616" y="1862097"/>
                  <a:pt x="8074252" y="1863095"/>
                  <a:pt x="8078673" y="1865091"/>
                </a:cubicBezTo>
                <a:cubicBezTo>
                  <a:pt x="8083095" y="1867088"/>
                  <a:pt x="8085306" y="1868085"/>
                  <a:pt x="8085306" y="1868085"/>
                </a:cubicBezTo>
                <a:lnTo>
                  <a:pt x="8058772" y="1868085"/>
                </a:lnTo>
                <a:cubicBezTo>
                  <a:pt x="8041080" y="1864094"/>
                  <a:pt x="8023389" y="1862097"/>
                  <a:pt x="8005698" y="1862097"/>
                </a:cubicBezTo>
                <a:cubicBezTo>
                  <a:pt x="7988008" y="1862097"/>
                  <a:pt x="7974739" y="1862097"/>
                  <a:pt x="7965893" y="1862097"/>
                </a:cubicBezTo>
                <a:cubicBezTo>
                  <a:pt x="7948202" y="1862097"/>
                  <a:pt x="7943778" y="1868085"/>
                  <a:pt x="7952624" y="1880061"/>
                </a:cubicBezTo>
                <a:cubicBezTo>
                  <a:pt x="7961471" y="1888044"/>
                  <a:pt x="7957048" y="1894031"/>
                  <a:pt x="7939357" y="1898023"/>
                </a:cubicBezTo>
                <a:cubicBezTo>
                  <a:pt x="7930509" y="1898023"/>
                  <a:pt x="7921667" y="1898023"/>
                  <a:pt x="7912820" y="1898023"/>
                </a:cubicBezTo>
                <a:cubicBezTo>
                  <a:pt x="7903974" y="1898023"/>
                  <a:pt x="7897339" y="1898023"/>
                  <a:pt x="7892917" y="1898023"/>
                </a:cubicBezTo>
                <a:cubicBezTo>
                  <a:pt x="7888495" y="1898023"/>
                  <a:pt x="7881861" y="1900019"/>
                  <a:pt x="7873015" y="1904010"/>
                </a:cubicBezTo>
                <a:cubicBezTo>
                  <a:pt x="7873015" y="1908002"/>
                  <a:pt x="7864170" y="1909998"/>
                  <a:pt x="7846479" y="1909998"/>
                </a:cubicBezTo>
                <a:cubicBezTo>
                  <a:pt x="7828789" y="1909998"/>
                  <a:pt x="7817731" y="1910996"/>
                  <a:pt x="7813309" y="1912991"/>
                </a:cubicBezTo>
                <a:cubicBezTo>
                  <a:pt x="7808885" y="1914987"/>
                  <a:pt x="7811096" y="1918978"/>
                  <a:pt x="7819942" y="1924965"/>
                </a:cubicBezTo>
                <a:cubicBezTo>
                  <a:pt x="7828789" y="1930954"/>
                  <a:pt x="7828789" y="1933947"/>
                  <a:pt x="7819942" y="1933947"/>
                </a:cubicBezTo>
                <a:cubicBezTo>
                  <a:pt x="7811096" y="1941930"/>
                  <a:pt x="7819942" y="1947918"/>
                  <a:pt x="7846479" y="1951910"/>
                </a:cubicBezTo>
                <a:lnTo>
                  <a:pt x="7859748" y="1963884"/>
                </a:lnTo>
                <a:cubicBezTo>
                  <a:pt x="7859748" y="1963884"/>
                  <a:pt x="7855326" y="1962886"/>
                  <a:pt x="7846479" y="1960891"/>
                </a:cubicBezTo>
                <a:cubicBezTo>
                  <a:pt x="7837633" y="1958894"/>
                  <a:pt x="7833212" y="1957897"/>
                  <a:pt x="7833212" y="1957897"/>
                </a:cubicBezTo>
                <a:lnTo>
                  <a:pt x="7740333" y="1957897"/>
                </a:lnTo>
                <a:cubicBezTo>
                  <a:pt x="7740333" y="1957897"/>
                  <a:pt x="7740333" y="1958894"/>
                  <a:pt x="7740333" y="1960891"/>
                </a:cubicBezTo>
                <a:cubicBezTo>
                  <a:pt x="7740333" y="1962886"/>
                  <a:pt x="7740333" y="1965880"/>
                  <a:pt x="7740333" y="1969872"/>
                </a:cubicBezTo>
                <a:cubicBezTo>
                  <a:pt x="7731488" y="1981847"/>
                  <a:pt x="7722642" y="1989831"/>
                  <a:pt x="7713797" y="1993821"/>
                </a:cubicBezTo>
                <a:cubicBezTo>
                  <a:pt x="7696107" y="1989831"/>
                  <a:pt x="7687260" y="1989831"/>
                  <a:pt x="7687260" y="1993821"/>
                </a:cubicBezTo>
                <a:cubicBezTo>
                  <a:pt x="7669571" y="2001805"/>
                  <a:pt x="7673993" y="2007793"/>
                  <a:pt x="7700529" y="2011784"/>
                </a:cubicBezTo>
                <a:cubicBezTo>
                  <a:pt x="7709375" y="2011784"/>
                  <a:pt x="7718218" y="2013780"/>
                  <a:pt x="7727066" y="2017772"/>
                </a:cubicBezTo>
                <a:cubicBezTo>
                  <a:pt x="7735911" y="2021763"/>
                  <a:pt x="7740333" y="2025755"/>
                  <a:pt x="7740333" y="2029747"/>
                </a:cubicBezTo>
                <a:lnTo>
                  <a:pt x="7806674" y="2035734"/>
                </a:lnTo>
                <a:lnTo>
                  <a:pt x="7806674" y="2041722"/>
                </a:lnTo>
                <a:lnTo>
                  <a:pt x="7793407" y="2041722"/>
                </a:lnTo>
                <a:cubicBezTo>
                  <a:pt x="7793407" y="2045713"/>
                  <a:pt x="7788983" y="2047709"/>
                  <a:pt x="7780138" y="2047709"/>
                </a:cubicBezTo>
                <a:lnTo>
                  <a:pt x="7780138" y="2041722"/>
                </a:lnTo>
                <a:lnTo>
                  <a:pt x="7766870" y="2041722"/>
                </a:lnTo>
                <a:cubicBezTo>
                  <a:pt x="7766870" y="2041722"/>
                  <a:pt x="7764658" y="2041722"/>
                  <a:pt x="7760236" y="2041722"/>
                </a:cubicBezTo>
                <a:cubicBezTo>
                  <a:pt x="7755814" y="2041722"/>
                  <a:pt x="7749179" y="2043717"/>
                  <a:pt x="7740333" y="2047709"/>
                </a:cubicBezTo>
                <a:lnTo>
                  <a:pt x="7727066" y="2059684"/>
                </a:lnTo>
                <a:lnTo>
                  <a:pt x="7713797" y="2065671"/>
                </a:lnTo>
                <a:lnTo>
                  <a:pt x="7700529" y="2059684"/>
                </a:lnTo>
                <a:cubicBezTo>
                  <a:pt x="7682838" y="2063676"/>
                  <a:pt x="7687260" y="2067667"/>
                  <a:pt x="7713797" y="2071659"/>
                </a:cubicBezTo>
                <a:cubicBezTo>
                  <a:pt x="7722642" y="2075650"/>
                  <a:pt x="7731488" y="2077646"/>
                  <a:pt x="7740333" y="2077646"/>
                </a:cubicBezTo>
                <a:lnTo>
                  <a:pt x="7753600" y="2083633"/>
                </a:lnTo>
                <a:lnTo>
                  <a:pt x="7740333" y="2095608"/>
                </a:lnTo>
                <a:lnTo>
                  <a:pt x="7780138" y="2089621"/>
                </a:lnTo>
                <a:cubicBezTo>
                  <a:pt x="7780138" y="2085630"/>
                  <a:pt x="7784560" y="2083633"/>
                  <a:pt x="7793407" y="2083633"/>
                </a:cubicBezTo>
                <a:lnTo>
                  <a:pt x="7780138" y="2095608"/>
                </a:lnTo>
                <a:lnTo>
                  <a:pt x="7819942" y="2095608"/>
                </a:lnTo>
                <a:cubicBezTo>
                  <a:pt x="7828789" y="2099600"/>
                  <a:pt x="7833212" y="2099600"/>
                  <a:pt x="7833212" y="2095608"/>
                </a:cubicBezTo>
                <a:lnTo>
                  <a:pt x="7859748" y="2095608"/>
                </a:lnTo>
                <a:lnTo>
                  <a:pt x="7873015" y="2095608"/>
                </a:lnTo>
                <a:lnTo>
                  <a:pt x="7886283" y="2095608"/>
                </a:lnTo>
                <a:lnTo>
                  <a:pt x="7912820" y="2089621"/>
                </a:lnTo>
                <a:cubicBezTo>
                  <a:pt x="7912820" y="2093613"/>
                  <a:pt x="7910609" y="2095608"/>
                  <a:pt x="7906186" y="2095608"/>
                </a:cubicBezTo>
                <a:cubicBezTo>
                  <a:pt x="7901764" y="2095608"/>
                  <a:pt x="7899553" y="2097604"/>
                  <a:pt x="7899553" y="2101596"/>
                </a:cubicBezTo>
                <a:lnTo>
                  <a:pt x="7912820" y="2101596"/>
                </a:lnTo>
                <a:cubicBezTo>
                  <a:pt x="7921667" y="2101596"/>
                  <a:pt x="7926089" y="2099600"/>
                  <a:pt x="7926089" y="2095608"/>
                </a:cubicBezTo>
                <a:cubicBezTo>
                  <a:pt x="7926089" y="2091617"/>
                  <a:pt x="7930509" y="2091617"/>
                  <a:pt x="7939357" y="2095608"/>
                </a:cubicBezTo>
                <a:lnTo>
                  <a:pt x="7939357" y="2089621"/>
                </a:lnTo>
                <a:cubicBezTo>
                  <a:pt x="7939357" y="2081638"/>
                  <a:pt x="7939357" y="2077646"/>
                  <a:pt x="7939357" y="2077646"/>
                </a:cubicBezTo>
                <a:cubicBezTo>
                  <a:pt x="7948202" y="2077646"/>
                  <a:pt x="7952624" y="2078644"/>
                  <a:pt x="7952624" y="2080640"/>
                </a:cubicBezTo>
                <a:cubicBezTo>
                  <a:pt x="7952624" y="2082635"/>
                  <a:pt x="7952624" y="2085630"/>
                  <a:pt x="7952624" y="2089621"/>
                </a:cubicBezTo>
                <a:cubicBezTo>
                  <a:pt x="7952624" y="2097604"/>
                  <a:pt x="7950413" y="2100598"/>
                  <a:pt x="7945991" y="2098602"/>
                </a:cubicBezTo>
                <a:cubicBezTo>
                  <a:pt x="7941567" y="2096606"/>
                  <a:pt x="7939357" y="2097604"/>
                  <a:pt x="7939357" y="2101596"/>
                </a:cubicBezTo>
                <a:cubicBezTo>
                  <a:pt x="7939357" y="2105588"/>
                  <a:pt x="7943778" y="2105588"/>
                  <a:pt x="7952624" y="2101596"/>
                </a:cubicBezTo>
                <a:cubicBezTo>
                  <a:pt x="7961471" y="2101596"/>
                  <a:pt x="7965893" y="2101596"/>
                  <a:pt x="7965893" y="2101596"/>
                </a:cubicBezTo>
                <a:cubicBezTo>
                  <a:pt x="7965893" y="2101596"/>
                  <a:pt x="7970315" y="2101596"/>
                  <a:pt x="7979160" y="2101596"/>
                </a:cubicBezTo>
                <a:cubicBezTo>
                  <a:pt x="7988008" y="2097604"/>
                  <a:pt x="7996850" y="2095608"/>
                  <a:pt x="8005698" y="2095608"/>
                </a:cubicBezTo>
                <a:cubicBezTo>
                  <a:pt x="8014543" y="2095608"/>
                  <a:pt x="8018965" y="2093613"/>
                  <a:pt x="8018965" y="2089621"/>
                </a:cubicBezTo>
                <a:cubicBezTo>
                  <a:pt x="8027812" y="2093613"/>
                  <a:pt x="8036656" y="2093613"/>
                  <a:pt x="8045501" y="2089621"/>
                </a:cubicBezTo>
                <a:lnTo>
                  <a:pt x="8058772" y="2089621"/>
                </a:lnTo>
                <a:cubicBezTo>
                  <a:pt x="8049923" y="2085630"/>
                  <a:pt x="8049923" y="2083633"/>
                  <a:pt x="8058772" y="2083633"/>
                </a:cubicBezTo>
                <a:lnTo>
                  <a:pt x="8072039" y="2083633"/>
                </a:lnTo>
                <a:cubicBezTo>
                  <a:pt x="8080884" y="2083633"/>
                  <a:pt x="8085306" y="2081638"/>
                  <a:pt x="8085306" y="2077646"/>
                </a:cubicBezTo>
                <a:cubicBezTo>
                  <a:pt x="8094153" y="2085630"/>
                  <a:pt x="8102997" y="2087625"/>
                  <a:pt x="8111843" y="2083633"/>
                </a:cubicBezTo>
                <a:lnTo>
                  <a:pt x="8178184" y="2083633"/>
                </a:lnTo>
                <a:cubicBezTo>
                  <a:pt x="8178184" y="2087625"/>
                  <a:pt x="8178184" y="2089621"/>
                  <a:pt x="8178184" y="2089621"/>
                </a:cubicBezTo>
                <a:lnTo>
                  <a:pt x="8217989" y="2083633"/>
                </a:lnTo>
                <a:cubicBezTo>
                  <a:pt x="8226836" y="2083633"/>
                  <a:pt x="8233470" y="2082635"/>
                  <a:pt x="8237892" y="2080640"/>
                </a:cubicBezTo>
                <a:cubicBezTo>
                  <a:pt x="8242314" y="2078644"/>
                  <a:pt x="8246738" y="2079641"/>
                  <a:pt x="8251160" y="2083633"/>
                </a:cubicBezTo>
                <a:cubicBezTo>
                  <a:pt x="8255581" y="2087625"/>
                  <a:pt x="8262216" y="2087625"/>
                  <a:pt x="8271061" y="2083633"/>
                </a:cubicBezTo>
                <a:cubicBezTo>
                  <a:pt x="8279909" y="2083633"/>
                  <a:pt x="8293176" y="2083633"/>
                  <a:pt x="8310866" y="2083633"/>
                </a:cubicBezTo>
                <a:cubicBezTo>
                  <a:pt x="8328557" y="2083633"/>
                  <a:pt x="8350670" y="2085630"/>
                  <a:pt x="8377207" y="2089621"/>
                </a:cubicBezTo>
                <a:cubicBezTo>
                  <a:pt x="8394898" y="2089621"/>
                  <a:pt x="8414800" y="2089621"/>
                  <a:pt x="8436915" y="2089621"/>
                </a:cubicBezTo>
                <a:cubicBezTo>
                  <a:pt x="8459028" y="2089621"/>
                  <a:pt x="8478932" y="2090619"/>
                  <a:pt x="8496621" y="2092615"/>
                </a:cubicBezTo>
                <a:cubicBezTo>
                  <a:pt x="8514310" y="2094611"/>
                  <a:pt x="8527580" y="2095608"/>
                  <a:pt x="8536426" y="2095608"/>
                </a:cubicBezTo>
                <a:cubicBezTo>
                  <a:pt x="8545273" y="2095608"/>
                  <a:pt x="8549693" y="2097604"/>
                  <a:pt x="8549693" y="2101596"/>
                </a:cubicBezTo>
                <a:cubicBezTo>
                  <a:pt x="8549693" y="2105588"/>
                  <a:pt x="8547482" y="2108581"/>
                  <a:pt x="8543060" y="2110577"/>
                </a:cubicBezTo>
                <a:cubicBezTo>
                  <a:pt x="8538639" y="2112572"/>
                  <a:pt x="8540848" y="2113570"/>
                  <a:pt x="8549693" y="2113570"/>
                </a:cubicBezTo>
                <a:cubicBezTo>
                  <a:pt x="8558540" y="2113570"/>
                  <a:pt x="8558540" y="2111575"/>
                  <a:pt x="8549693" y="2107583"/>
                </a:cubicBezTo>
                <a:lnTo>
                  <a:pt x="8576231" y="2101596"/>
                </a:lnTo>
                <a:cubicBezTo>
                  <a:pt x="8576231" y="2105588"/>
                  <a:pt x="8580653" y="2105588"/>
                  <a:pt x="8589500" y="2101596"/>
                </a:cubicBezTo>
                <a:lnTo>
                  <a:pt x="8602767" y="2101596"/>
                </a:lnTo>
                <a:lnTo>
                  <a:pt x="8602767" y="2107583"/>
                </a:lnTo>
                <a:cubicBezTo>
                  <a:pt x="8602767" y="2107583"/>
                  <a:pt x="8600556" y="2107583"/>
                  <a:pt x="8596133" y="2107583"/>
                </a:cubicBezTo>
                <a:cubicBezTo>
                  <a:pt x="8591712" y="2107583"/>
                  <a:pt x="8585077" y="2107583"/>
                  <a:pt x="8576231" y="2107583"/>
                </a:cubicBezTo>
                <a:cubicBezTo>
                  <a:pt x="8567384" y="2115566"/>
                  <a:pt x="8562962" y="2119558"/>
                  <a:pt x="8562962" y="2119558"/>
                </a:cubicBezTo>
                <a:cubicBezTo>
                  <a:pt x="8545273" y="2123550"/>
                  <a:pt x="8540848" y="2129537"/>
                  <a:pt x="8549693" y="2137520"/>
                </a:cubicBezTo>
                <a:cubicBezTo>
                  <a:pt x="8549693" y="2141512"/>
                  <a:pt x="8554117" y="2142510"/>
                  <a:pt x="8562962" y="2140514"/>
                </a:cubicBezTo>
                <a:cubicBezTo>
                  <a:pt x="8571808" y="2138518"/>
                  <a:pt x="8580653" y="2137520"/>
                  <a:pt x="8589500" y="2137520"/>
                </a:cubicBezTo>
                <a:cubicBezTo>
                  <a:pt x="8598345" y="2141512"/>
                  <a:pt x="8589500" y="2145504"/>
                  <a:pt x="8562962" y="2149495"/>
                </a:cubicBezTo>
                <a:cubicBezTo>
                  <a:pt x="8554117" y="2149495"/>
                  <a:pt x="8549693" y="2149495"/>
                  <a:pt x="8549693" y="2149495"/>
                </a:cubicBezTo>
                <a:cubicBezTo>
                  <a:pt x="8549693" y="2149495"/>
                  <a:pt x="8554117" y="2151491"/>
                  <a:pt x="8562962" y="2155482"/>
                </a:cubicBezTo>
                <a:cubicBezTo>
                  <a:pt x="8562962" y="2159474"/>
                  <a:pt x="8567384" y="2159474"/>
                  <a:pt x="8576231" y="2155482"/>
                </a:cubicBezTo>
                <a:lnTo>
                  <a:pt x="8589500" y="2155482"/>
                </a:lnTo>
                <a:cubicBezTo>
                  <a:pt x="8580653" y="2155482"/>
                  <a:pt x="8578442" y="2156481"/>
                  <a:pt x="8582864" y="2158476"/>
                </a:cubicBezTo>
                <a:cubicBezTo>
                  <a:pt x="8587286" y="2160472"/>
                  <a:pt x="8589500" y="2161470"/>
                  <a:pt x="8589500" y="2161470"/>
                </a:cubicBezTo>
                <a:cubicBezTo>
                  <a:pt x="8598345" y="2161470"/>
                  <a:pt x="8604979" y="2163466"/>
                  <a:pt x="8609402" y="2167458"/>
                </a:cubicBezTo>
                <a:cubicBezTo>
                  <a:pt x="8613823" y="2171449"/>
                  <a:pt x="8620458" y="2174443"/>
                  <a:pt x="8629304" y="2176439"/>
                </a:cubicBezTo>
                <a:cubicBezTo>
                  <a:pt x="8638149" y="2178435"/>
                  <a:pt x="8642573" y="2177437"/>
                  <a:pt x="8642573" y="2173446"/>
                </a:cubicBezTo>
                <a:lnTo>
                  <a:pt x="8655840" y="2167458"/>
                </a:lnTo>
                <a:lnTo>
                  <a:pt x="8669108" y="2161470"/>
                </a:lnTo>
                <a:lnTo>
                  <a:pt x="8682376" y="2161470"/>
                </a:lnTo>
                <a:cubicBezTo>
                  <a:pt x="8691223" y="2165462"/>
                  <a:pt x="8695645" y="2165462"/>
                  <a:pt x="8695645" y="2161470"/>
                </a:cubicBezTo>
                <a:cubicBezTo>
                  <a:pt x="8695645" y="2157479"/>
                  <a:pt x="8700066" y="2156481"/>
                  <a:pt x="8708914" y="2158476"/>
                </a:cubicBezTo>
                <a:cubicBezTo>
                  <a:pt x="8717759" y="2160472"/>
                  <a:pt x="8722181" y="2159474"/>
                  <a:pt x="8722181" y="2155482"/>
                </a:cubicBezTo>
                <a:cubicBezTo>
                  <a:pt x="8739870" y="2159474"/>
                  <a:pt x="8753140" y="2161470"/>
                  <a:pt x="8761986" y="2161470"/>
                </a:cubicBezTo>
                <a:lnTo>
                  <a:pt x="8761986" y="2155482"/>
                </a:lnTo>
                <a:lnTo>
                  <a:pt x="8775255" y="2155482"/>
                </a:lnTo>
                <a:cubicBezTo>
                  <a:pt x="8775255" y="2155482"/>
                  <a:pt x="8770831" y="2153487"/>
                  <a:pt x="8761986" y="2149495"/>
                </a:cubicBezTo>
                <a:lnTo>
                  <a:pt x="8775255" y="2149495"/>
                </a:lnTo>
                <a:lnTo>
                  <a:pt x="8788522" y="2137520"/>
                </a:lnTo>
                <a:cubicBezTo>
                  <a:pt x="8779677" y="2137520"/>
                  <a:pt x="8777466" y="2134526"/>
                  <a:pt x="8781888" y="2128539"/>
                </a:cubicBezTo>
                <a:cubicBezTo>
                  <a:pt x="8786310" y="2122552"/>
                  <a:pt x="8784100" y="2119558"/>
                  <a:pt x="8775255" y="2119558"/>
                </a:cubicBezTo>
                <a:lnTo>
                  <a:pt x="8748718" y="2113570"/>
                </a:lnTo>
                <a:cubicBezTo>
                  <a:pt x="8748718" y="2113570"/>
                  <a:pt x="8753140" y="2113570"/>
                  <a:pt x="8761986" y="2113570"/>
                </a:cubicBezTo>
                <a:cubicBezTo>
                  <a:pt x="8770831" y="2109579"/>
                  <a:pt x="8781888" y="2108581"/>
                  <a:pt x="8795157" y="2110577"/>
                </a:cubicBezTo>
                <a:cubicBezTo>
                  <a:pt x="8808424" y="2112572"/>
                  <a:pt x="8815059" y="2111575"/>
                  <a:pt x="8815059" y="2107583"/>
                </a:cubicBezTo>
                <a:lnTo>
                  <a:pt x="8828327" y="2113570"/>
                </a:lnTo>
                <a:cubicBezTo>
                  <a:pt x="8828327" y="2105588"/>
                  <a:pt x="8823904" y="2101596"/>
                  <a:pt x="8815059" y="2101596"/>
                </a:cubicBezTo>
                <a:lnTo>
                  <a:pt x="8801790" y="2101596"/>
                </a:lnTo>
                <a:lnTo>
                  <a:pt x="8801790" y="2089621"/>
                </a:lnTo>
                <a:cubicBezTo>
                  <a:pt x="8801790" y="2089621"/>
                  <a:pt x="8804002" y="2089621"/>
                  <a:pt x="8808424" y="2089621"/>
                </a:cubicBezTo>
                <a:cubicBezTo>
                  <a:pt x="8812846" y="2089621"/>
                  <a:pt x="8819481" y="2091617"/>
                  <a:pt x="8828327" y="2095608"/>
                </a:cubicBezTo>
                <a:lnTo>
                  <a:pt x="8841596" y="2095608"/>
                </a:lnTo>
                <a:lnTo>
                  <a:pt x="8854863" y="2095608"/>
                </a:lnTo>
                <a:cubicBezTo>
                  <a:pt x="8854863" y="2095608"/>
                  <a:pt x="8859285" y="2093613"/>
                  <a:pt x="8868131" y="2089621"/>
                </a:cubicBezTo>
                <a:cubicBezTo>
                  <a:pt x="8876978" y="2085630"/>
                  <a:pt x="8883611" y="2084632"/>
                  <a:pt x="8888034" y="2086627"/>
                </a:cubicBezTo>
                <a:cubicBezTo>
                  <a:pt x="8892456" y="2088624"/>
                  <a:pt x="8894667" y="2087625"/>
                  <a:pt x="8894667" y="2083633"/>
                </a:cubicBezTo>
                <a:cubicBezTo>
                  <a:pt x="8894667" y="2079641"/>
                  <a:pt x="8899090" y="2078644"/>
                  <a:pt x="8907936" y="2080640"/>
                </a:cubicBezTo>
                <a:cubicBezTo>
                  <a:pt x="8916783" y="2082635"/>
                  <a:pt x="8934472" y="2083633"/>
                  <a:pt x="8961008" y="2083633"/>
                </a:cubicBezTo>
                <a:lnTo>
                  <a:pt x="8989441" y="2087910"/>
                </a:lnTo>
                <a:lnTo>
                  <a:pt x="8990861" y="2088873"/>
                </a:lnTo>
                <a:cubicBezTo>
                  <a:pt x="8993075" y="2089372"/>
                  <a:pt x="8996391" y="2089621"/>
                  <a:pt x="9000815" y="2089621"/>
                </a:cubicBezTo>
                <a:cubicBezTo>
                  <a:pt x="9000815" y="2093613"/>
                  <a:pt x="9005237" y="2096606"/>
                  <a:pt x="9014082" y="2098602"/>
                </a:cubicBezTo>
                <a:cubicBezTo>
                  <a:pt x="9022928" y="2100598"/>
                  <a:pt x="9025137" y="2102594"/>
                  <a:pt x="9020717" y="2104589"/>
                </a:cubicBezTo>
                <a:cubicBezTo>
                  <a:pt x="9016295" y="2106585"/>
                  <a:pt x="9014082" y="2107583"/>
                  <a:pt x="9014082" y="2107583"/>
                </a:cubicBezTo>
                <a:lnTo>
                  <a:pt x="9014082" y="2149495"/>
                </a:lnTo>
                <a:lnTo>
                  <a:pt x="9014082" y="2155482"/>
                </a:lnTo>
                <a:cubicBezTo>
                  <a:pt x="9014082" y="2155482"/>
                  <a:pt x="9014082" y="2157479"/>
                  <a:pt x="9014082" y="2161470"/>
                </a:cubicBezTo>
                <a:cubicBezTo>
                  <a:pt x="9014082" y="2165462"/>
                  <a:pt x="9009660" y="2167458"/>
                  <a:pt x="9000815" y="2167458"/>
                </a:cubicBezTo>
                <a:cubicBezTo>
                  <a:pt x="8991968" y="2167458"/>
                  <a:pt x="8987546" y="2165462"/>
                  <a:pt x="8987546" y="2161470"/>
                </a:cubicBezTo>
                <a:lnTo>
                  <a:pt x="9000815" y="2161470"/>
                </a:lnTo>
                <a:cubicBezTo>
                  <a:pt x="9000815" y="2157479"/>
                  <a:pt x="8998602" y="2155482"/>
                  <a:pt x="8994180" y="2155482"/>
                </a:cubicBezTo>
                <a:cubicBezTo>
                  <a:pt x="8989758" y="2155482"/>
                  <a:pt x="8978700" y="2155482"/>
                  <a:pt x="8961008" y="2155482"/>
                </a:cubicBezTo>
                <a:cubicBezTo>
                  <a:pt x="8952163" y="2155482"/>
                  <a:pt x="8943319" y="2156481"/>
                  <a:pt x="8934472" y="2158476"/>
                </a:cubicBezTo>
                <a:cubicBezTo>
                  <a:pt x="8925626" y="2160472"/>
                  <a:pt x="8921205" y="2161470"/>
                  <a:pt x="8921205" y="2161470"/>
                </a:cubicBezTo>
                <a:cubicBezTo>
                  <a:pt x="8912359" y="2161470"/>
                  <a:pt x="8907936" y="2161470"/>
                  <a:pt x="8907936" y="2161470"/>
                </a:cubicBezTo>
                <a:cubicBezTo>
                  <a:pt x="8907936" y="2161470"/>
                  <a:pt x="8899090" y="2163466"/>
                  <a:pt x="8881400" y="2167458"/>
                </a:cubicBezTo>
                <a:lnTo>
                  <a:pt x="8854863" y="2167458"/>
                </a:lnTo>
                <a:cubicBezTo>
                  <a:pt x="8854863" y="2159474"/>
                  <a:pt x="8846018" y="2157479"/>
                  <a:pt x="8828327" y="2161470"/>
                </a:cubicBezTo>
                <a:cubicBezTo>
                  <a:pt x="8810637" y="2165462"/>
                  <a:pt x="8806213" y="2169454"/>
                  <a:pt x="8815059" y="2173446"/>
                </a:cubicBezTo>
                <a:lnTo>
                  <a:pt x="8828327" y="2179433"/>
                </a:lnTo>
                <a:lnTo>
                  <a:pt x="8841596" y="2179433"/>
                </a:lnTo>
                <a:cubicBezTo>
                  <a:pt x="8841596" y="2179433"/>
                  <a:pt x="8852651" y="2178435"/>
                  <a:pt x="8874765" y="2176439"/>
                </a:cubicBezTo>
                <a:cubicBezTo>
                  <a:pt x="8896880" y="2174443"/>
                  <a:pt x="8907936" y="2172447"/>
                  <a:pt x="8907936" y="2170452"/>
                </a:cubicBezTo>
                <a:cubicBezTo>
                  <a:pt x="8907936" y="2168455"/>
                  <a:pt x="8910147" y="2168455"/>
                  <a:pt x="8914570" y="2170452"/>
                </a:cubicBezTo>
                <a:cubicBezTo>
                  <a:pt x="8918992" y="2172447"/>
                  <a:pt x="8916783" y="2175441"/>
                  <a:pt x="8907936" y="2179433"/>
                </a:cubicBezTo>
                <a:lnTo>
                  <a:pt x="8934472" y="2185420"/>
                </a:lnTo>
                <a:cubicBezTo>
                  <a:pt x="8952163" y="2185420"/>
                  <a:pt x="8965430" y="2184422"/>
                  <a:pt x="8974278" y="2182427"/>
                </a:cubicBezTo>
                <a:cubicBezTo>
                  <a:pt x="8983123" y="2180430"/>
                  <a:pt x="8987546" y="2177437"/>
                  <a:pt x="8987546" y="2173446"/>
                </a:cubicBezTo>
                <a:lnTo>
                  <a:pt x="9000815" y="2167458"/>
                </a:lnTo>
                <a:lnTo>
                  <a:pt x="9000815" y="2173446"/>
                </a:lnTo>
                <a:cubicBezTo>
                  <a:pt x="9009660" y="2181428"/>
                  <a:pt x="9018504" y="2183424"/>
                  <a:pt x="9027350" y="2179433"/>
                </a:cubicBezTo>
                <a:cubicBezTo>
                  <a:pt x="9027350" y="2175441"/>
                  <a:pt x="9027350" y="2173446"/>
                  <a:pt x="9027350" y="2173446"/>
                </a:cubicBezTo>
                <a:cubicBezTo>
                  <a:pt x="9027350" y="2169454"/>
                  <a:pt x="9033984" y="2168455"/>
                  <a:pt x="9047251" y="2170452"/>
                </a:cubicBezTo>
                <a:cubicBezTo>
                  <a:pt x="9060521" y="2172447"/>
                  <a:pt x="9071578" y="2171449"/>
                  <a:pt x="9080423" y="2167458"/>
                </a:cubicBezTo>
                <a:lnTo>
                  <a:pt x="9093691" y="2167458"/>
                </a:lnTo>
                <a:cubicBezTo>
                  <a:pt x="9093691" y="2171449"/>
                  <a:pt x="9098113" y="2173446"/>
                  <a:pt x="9106960" y="2173446"/>
                </a:cubicBezTo>
                <a:lnTo>
                  <a:pt x="9120227" y="2173446"/>
                </a:lnTo>
                <a:cubicBezTo>
                  <a:pt x="9129074" y="2173446"/>
                  <a:pt x="9133496" y="2175441"/>
                  <a:pt x="9133496" y="2179433"/>
                </a:cubicBezTo>
                <a:lnTo>
                  <a:pt x="9133496" y="2185420"/>
                </a:lnTo>
                <a:lnTo>
                  <a:pt x="9143998" y="2175942"/>
                </a:lnTo>
                <a:lnTo>
                  <a:pt x="9143998" y="3384158"/>
                </a:lnTo>
                <a:lnTo>
                  <a:pt x="9133496" y="3388898"/>
                </a:lnTo>
                <a:lnTo>
                  <a:pt x="9143998" y="3388898"/>
                </a:lnTo>
                <a:lnTo>
                  <a:pt x="9143998" y="3466891"/>
                </a:lnTo>
                <a:lnTo>
                  <a:pt x="8934472" y="3478710"/>
                </a:lnTo>
                <a:lnTo>
                  <a:pt x="9143998" y="3482346"/>
                </a:lnTo>
                <a:lnTo>
                  <a:pt x="9143998" y="3502660"/>
                </a:lnTo>
                <a:lnTo>
                  <a:pt x="9080423" y="3502660"/>
                </a:lnTo>
                <a:cubicBezTo>
                  <a:pt x="9080423" y="3504656"/>
                  <a:pt x="9100878" y="3506152"/>
                  <a:pt x="9141789" y="3507150"/>
                </a:cubicBezTo>
                <a:lnTo>
                  <a:pt x="9143998" y="3507192"/>
                </a:lnTo>
                <a:lnTo>
                  <a:pt x="9143998" y="3790057"/>
                </a:lnTo>
                <a:lnTo>
                  <a:pt x="9053887" y="3790057"/>
                </a:lnTo>
                <a:lnTo>
                  <a:pt x="9040619" y="3790057"/>
                </a:lnTo>
                <a:cubicBezTo>
                  <a:pt x="8766408" y="3794049"/>
                  <a:pt x="8616034" y="3798040"/>
                  <a:pt x="8589500" y="3802032"/>
                </a:cubicBezTo>
                <a:cubicBezTo>
                  <a:pt x="8589500" y="3802032"/>
                  <a:pt x="8576231" y="3802032"/>
                  <a:pt x="8549693" y="3802032"/>
                </a:cubicBezTo>
                <a:cubicBezTo>
                  <a:pt x="8461239" y="3798040"/>
                  <a:pt x="8403744" y="3802032"/>
                  <a:pt x="8377207" y="3814007"/>
                </a:cubicBezTo>
                <a:cubicBezTo>
                  <a:pt x="8377207" y="3814007"/>
                  <a:pt x="8297599" y="3816003"/>
                  <a:pt x="8138380" y="3819994"/>
                </a:cubicBezTo>
                <a:cubicBezTo>
                  <a:pt x="8076461" y="3819994"/>
                  <a:pt x="8018965" y="3819994"/>
                  <a:pt x="7965893" y="3819994"/>
                </a:cubicBezTo>
                <a:cubicBezTo>
                  <a:pt x="7912820" y="3819994"/>
                  <a:pt x="7881861" y="3819994"/>
                  <a:pt x="7873015" y="3819994"/>
                </a:cubicBezTo>
                <a:cubicBezTo>
                  <a:pt x="7784560" y="3823986"/>
                  <a:pt x="7634188" y="3823986"/>
                  <a:pt x="7421896" y="3819994"/>
                </a:cubicBezTo>
                <a:cubicBezTo>
                  <a:pt x="7386514" y="3819994"/>
                  <a:pt x="7353342" y="3819994"/>
                  <a:pt x="7322383" y="3819994"/>
                </a:cubicBezTo>
                <a:cubicBezTo>
                  <a:pt x="7291424" y="3819994"/>
                  <a:pt x="7267099" y="3817999"/>
                  <a:pt x="7249409" y="3814007"/>
                </a:cubicBezTo>
                <a:cubicBezTo>
                  <a:pt x="7205181" y="3814007"/>
                  <a:pt x="7183068" y="3815005"/>
                  <a:pt x="7183068" y="3817000"/>
                </a:cubicBezTo>
                <a:cubicBezTo>
                  <a:pt x="7183068" y="3818996"/>
                  <a:pt x="7174223" y="3817999"/>
                  <a:pt x="7156532" y="3814007"/>
                </a:cubicBezTo>
                <a:cubicBezTo>
                  <a:pt x="7147685" y="3814007"/>
                  <a:pt x="7138841" y="3813008"/>
                  <a:pt x="7129994" y="3811013"/>
                </a:cubicBezTo>
                <a:cubicBezTo>
                  <a:pt x="7121149" y="3809018"/>
                  <a:pt x="7114516" y="3809018"/>
                  <a:pt x="7110093" y="3811013"/>
                </a:cubicBezTo>
                <a:cubicBezTo>
                  <a:pt x="7105671" y="3813008"/>
                  <a:pt x="7090191" y="3814007"/>
                  <a:pt x="7063654" y="3814007"/>
                </a:cubicBezTo>
                <a:cubicBezTo>
                  <a:pt x="7037117" y="3814007"/>
                  <a:pt x="7006158" y="3814007"/>
                  <a:pt x="6970776" y="3814007"/>
                </a:cubicBezTo>
                <a:cubicBezTo>
                  <a:pt x="6891167" y="3814007"/>
                  <a:pt x="6835883" y="3815005"/>
                  <a:pt x="6804922" y="3817000"/>
                </a:cubicBezTo>
                <a:cubicBezTo>
                  <a:pt x="6773964" y="3818996"/>
                  <a:pt x="6758486" y="3819994"/>
                  <a:pt x="6758486" y="3819994"/>
                </a:cubicBezTo>
                <a:cubicBezTo>
                  <a:pt x="6758486" y="3823986"/>
                  <a:pt x="6758486" y="3825982"/>
                  <a:pt x="6758486" y="3825982"/>
                </a:cubicBezTo>
                <a:cubicBezTo>
                  <a:pt x="6758486" y="3825982"/>
                  <a:pt x="6762908" y="3825982"/>
                  <a:pt x="6771753" y="3825982"/>
                </a:cubicBezTo>
                <a:lnTo>
                  <a:pt x="6785022" y="3831969"/>
                </a:lnTo>
                <a:lnTo>
                  <a:pt x="6678875" y="3837956"/>
                </a:lnTo>
                <a:cubicBezTo>
                  <a:pt x="6652338" y="3837956"/>
                  <a:pt x="6621380" y="3837956"/>
                  <a:pt x="6585997" y="3837956"/>
                </a:cubicBezTo>
                <a:cubicBezTo>
                  <a:pt x="6550615" y="3837956"/>
                  <a:pt x="6515234" y="3839952"/>
                  <a:pt x="6479852" y="3843944"/>
                </a:cubicBezTo>
                <a:cubicBezTo>
                  <a:pt x="6409089" y="3843944"/>
                  <a:pt x="6320633" y="3842946"/>
                  <a:pt x="6214487" y="3840950"/>
                </a:cubicBezTo>
                <a:cubicBezTo>
                  <a:pt x="6108342" y="3838955"/>
                  <a:pt x="6055269" y="3839952"/>
                  <a:pt x="6055269" y="3843944"/>
                </a:cubicBezTo>
                <a:cubicBezTo>
                  <a:pt x="6055269" y="3847936"/>
                  <a:pt x="6055269" y="3849931"/>
                  <a:pt x="6055269" y="3849931"/>
                </a:cubicBezTo>
                <a:cubicBezTo>
                  <a:pt x="6055269" y="3849931"/>
                  <a:pt x="6059692" y="3849931"/>
                  <a:pt x="6068539" y="3849931"/>
                </a:cubicBezTo>
                <a:cubicBezTo>
                  <a:pt x="6068539" y="3849931"/>
                  <a:pt x="6072960" y="3851927"/>
                  <a:pt x="6081806" y="3855920"/>
                </a:cubicBezTo>
                <a:lnTo>
                  <a:pt x="6042001" y="3855920"/>
                </a:lnTo>
                <a:cubicBezTo>
                  <a:pt x="6015465" y="3855920"/>
                  <a:pt x="5995563" y="3855920"/>
                  <a:pt x="5982293" y="3855920"/>
                </a:cubicBezTo>
                <a:cubicBezTo>
                  <a:pt x="5969025" y="3855920"/>
                  <a:pt x="5960180" y="3855920"/>
                  <a:pt x="5955758" y="3855920"/>
                </a:cubicBezTo>
                <a:cubicBezTo>
                  <a:pt x="5951334" y="3855920"/>
                  <a:pt x="5949124" y="3853923"/>
                  <a:pt x="5949124" y="3849931"/>
                </a:cubicBezTo>
                <a:lnTo>
                  <a:pt x="5935856" y="3849931"/>
                </a:lnTo>
                <a:cubicBezTo>
                  <a:pt x="5927011" y="3849931"/>
                  <a:pt x="5918165" y="3847936"/>
                  <a:pt x="5909318" y="3843944"/>
                </a:cubicBezTo>
                <a:cubicBezTo>
                  <a:pt x="5909318" y="3843944"/>
                  <a:pt x="5907106" y="3842946"/>
                  <a:pt x="5902684" y="3840950"/>
                </a:cubicBezTo>
                <a:cubicBezTo>
                  <a:pt x="5898262" y="3838955"/>
                  <a:pt x="5896050" y="3837956"/>
                  <a:pt x="5896050" y="3837956"/>
                </a:cubicBezTo>
                <a:cubicBezTo>
                  <a:pt x="5896050" y="3837956"/>
                  <a:pt x="5893839" y="3837956"/>
                  <a:pt x="5889417" y="3837956"/>
                </a:cubicBezTo>
                <a:cubicBezTo>
                  <a:pt x="5884993" y="3837956"/>
                  <a:pt x="5882782" y="3835961"/>
                  <a:pt x="5882782" y="3831969"/>
                </a:cubicBezTo>
                <a:cubicBezTo>
                  <a:pt x="5882782" y="3831969"/>
                  <a:pt x="5871726" y="3829974"/>
                  <a:pt x="5849611" y="3825982"/>
                </a:cubicBezTo>
                <a:cubicBezTo>
                  <a:pt x="5827498" y="3821990"/>
                  <a:pt x="5816441" y="3819994"/>
                  <a:pt x="5816441" y="3819994"/>
                </a:cubicBezTo>
                <a:cubicBezTo>
                  <a:pt x="5807596" y="3816003"/>
                  <a:pt x="5803172" y="3814007"/>
                  <a:pt x="5803172" y="3814007"/>
                </a:cubicBezTo>
                <a:cubicBezTo>
                  <a:pt x="5803172" y="3806024"/>
                  <a:pt x="5794327" y="3804027"/>
                  <a:pt x="5776637" y="3808019"/>
                </a:cubicBezTo>
                <a:cubicBezTo>
                  <a:pt x="5767790" y="3812011"/>
                  <a:pt x="5754522" y="3812011"/>
                  <a:pt x="5736831" y="3808019"/>
                </a:cubicBezTo>
                <a:cubicBezTo>
                  <a:pt x="5710296" y="3804027"/>
                  <a:pt x="5674913" y="3806024"/>
                  <a:pt x="5630686" y="3814007"/>
                </a:cubicBezTo>
                <a:cubicBezTo>
                  <a:pt x="5595303" y="3817999"/>
                  <a:pt x="5557710" y="3820993"/>
                  <a:pt x="5517906" y="3822988"/>
                </a:cubicBezTo>
                <a:cubicBezTo>
                  <a:pt x="5478102" y="3824984"/>
                  <a:pt x="5444932" y="3825982"/>
                  <a:pt x="5418395" y="3825982"/>
                </a:cubicBezTo>
                <a:cubicBezTo>
                  <a:pt x="5391858" y="3825982"/>
                  <a:pt x="5376379" y="3825982"/>
                  <a:pt x="5371956" y="3825982"/>
                </a:cubicBezTo>
                <a:cubicBezTo>
                  <a:pt x="5367532" y="3825982"/>
                  <a:pt x="5327728" y="3825982"/>
                  <a:pt x="5252541" y="3825982"/>
                </a:cubicBezTo>
                <a:cubicBezTo>
                  <a:pt x="5177354" y="3825982"/>
                  <a:pt x="5099956" y="3827978"/>
                  <a:pt x="5020349" y="3831969"/>
                </a:cubicBezTo>
                <a:cubicBezTo>
                  <a:pt x="4940738" y="3835961"/>
                  <a:pt x="4892089" y="3835961"/>
                  <a:pt x="4874398" y="3831969"/>
                </a:cubicBezTo>
                <a:cubicBezTo>
                  <a:pt x="4865551" y="3831969"/>
                  <a:pt x="4832382" y="3831969"/>
                  <a:pt x="4774887" y="3831969"/>
                </a:cubicBezTo>
                <a:cubicBezTo>
                  <a:pt x="4717390" y="3831969"/>
                  <a:pt x="4679798" y="3831969"/>
                  <a:pt x="4662107" y="3831969"/>
                </a:cubicBezTo>
                <a:lnTo>
                  <a:pt x="4675374" y="3843944"/>
                </a:lnTo>
                <a:cubicBezTo>
                  <a:pt x="4684221" y="3843944"/>
                  <a:pt x="4693065" y="3843944"/>
                  <a:pt x="4701911" y="3843944"/>
                </a:cubicBezTo>
                <a:lnTo>
                  <a:pt x="4662107" y="3849931"/>
                </a:lnTo>
                <a:cubicBezTo>
                  <a:pt x="4591342" y="3849931"/>
                  <a:pt x="4560384" y="3845940"/>
                  <a:pt x="4569229" y="3837956"/>
                </a:cubicBezTo>
                <a:lnTo>
                  <a:pt x="4555960" y="3837956"/>
                </a:lnTo>
                <a:lnTo>
                  <a:pt x="4516156" y="3825982"/>
                </a:lnTo>
                <a:cubicBezTo>
                  <a:pt x="4489619" y="3814007"/>
                  <a:pt x="4463083" y="3808019"/>
                  <a:pt x="4436547" y="3808019"/>
                </a:cubicBezTo>
                <a:cubicBezTo>
                  <a:pt x="4427702" y="3808019"/>
                  <a:pt x="4423278" y="3807021"/>
                  <a:pt x="4423278" y="3805026"/>
                </a:cubicBezTo>
                <a:cubicBezTo>
                  <a:pt x="4423278" y="3803030"/>
                  <a:pt x="4427702" y="3802032"/>
                  <a:pt x="4436547" y="3802032"/>
                </a:cubicBezTo>
                <a:lnTo>
                  <a:pt x="4423278" y="3802032"/>
                </a:lnTo>
                <a:lnTo>
                  <a:pt x="4343669" y="3796044"/>
                </a:lnTo>
                <a:lnTo>
                  <a:pt x="4303866" y="3790057"/>
                </a:lnTo>
                <a:cubicBezTo>
                  <a:pt x="4295020" y="3790057"/>
                  <a:pt x="4281750" y="3789059"/>
                  <a:pt x="4264059" y="3787063"/>
                </a:cubicBezTo>
                <a:cubicBezTo>
                  <a:pt x="4246368" y="3785068"/>
                  <a:pt x="4237525" y="3784070"/>
                  <a:pt x="4237525" y="3784070"/>
                </a:cubicBezTo>
                <a:cubicBezTo>
                  <a:pt x="4237525" y="3784070"/>
                  <a:pt x="4210987" y="3782075"/>
                  <a:pt x="4157914" y="3778082"/>
                </a:cubicBezTo>
                <a:lnTo>
                  <a:pt x="4104840" y="3778082"/>
                </a:lnTo>
                <a:lnTo>
                  <a:pt x="4118110" y="3784070"/>
                </a:lnTo>
                <a:lnTo>
                  <a:pt x="4104840" y="3790057"/>
                </a:lnTo>
                <a:cubicBezTo>
                  <a:pt x="4095997" y="3786065"/>
                  <a:pt x="4091573" y="3786065"/>
                  <a:pt x="4091573" y="3790057"/>
                </a:cubicBezTo>
                <a:lnTo>
                  <a:pt x="4078306" y="3784070"/>
                </a:lnTo>
                <a:lnTo>
                  <a:pt x="4051768" y="3784070"/>
                </a:lnTo>
                <a:lnTo>
                  <a:pt x="4038499" y="3778082"/>
                </a:lnTo>
                <a:lnTo>
                  <a:pt x="4025232" y="3778082"/>
                </a:lnTo>
                <a:cubicBezTo>
                  <a:pt x="4025232" y="3782075"/>
                  <a:pt x="4025232" y="3784070"/>
                  <a:pt x="4025232" y="3784070"/>
                </a:cubicBezTo>
                <a:cubicBezTo>
                  <a:pt x="4025232" y="3784070"/>
                  <a:pt x="4020808" y="3784070"/>
                  <a:pt x="4011965" y="3784070"/>
                </a:cubicBezTo>
                <a:lnTo>
                  <a:pt x="3998695" y="3778082"/>
                </a:lnTo>
                <a:lnTo>
                  <a:pt x="3985427" y="3778082"/>
                </a:lnTo>
                <a:cubicBezTo>
                  <a:pt x="3976582" y="3770099"/>
                  <a:pt x="3965525" y="3767105"/>
                  <a:pt x="3952256" y="3769101"/>
                </a:cubicBezTo>
                <a:cubicBezTo>
                  <a:pt x="3938989" y="3771096"/>
                  <a:pt x="3923509" y="3771096"/>
                  <a:pt x="3905817" y="3769101"/>
                </a:cubicBezTo>
                <a:cubicBezTo>
                  <a:pt x="3888126" y="3767105"/>
                  <a:pt x="3879282" y="3768103"/>
                  <a:pt x="3879282" y="3772095"/>
                </a:cubicBezTo>
                <a:lnTo>
                  <a:pt x="3866013" y="3772095"/>
                </a:lnTo>
                <a:cubicBezTo>
                  <a:pt x="3866013" y="3768103"/>
                  <a:pt x="3857168" y="3766107"/>
                  <a:pt x="3839477" y="3766107"/>
                </a:cubicBezTo>
                <a:cubicBezTo>
                  <a:pt x="3821785" y="3766107"/>
                  <a:pt x="3804096" y="3764111"/>
                  <a:pt x="3786405" y="3760120"/>
                </a:cubicBezTo>
                <a:lnTo>
                  <a:pt x="3773136" y="3766107"/>
                </a:lnTo>
                <a:lnTo>
                  <a:pt x="3706794" y="3766107"/>
                </a:lnTo>
                <a:cubicBezTo>
                  <a:pt x="3662566" y="3766107"/>
                  <a:pt x="3631610" y="3766107"/>
                  <a:pt x="3613917" y="3766107"/>
                </a:cubicBezTo>
                <a:cubicBezTo>
                  <a:pt x="3596225" y="3766107"/>
                  <a:pt x="3587381" y="3768103"/>
                  <a:pt x="3587381" y="3772095"/>
                </a:cubicBezTo>
                <a:lnTo>
                  <a:pt x="3574112" y="3772095"/>
                </a:lnTo>
                <a:cubicBezTo>
                  <a:pt x="3565267" y="3772095"/>
                  <a:pt x="3560845" y="3772095"/>
                  <a:pt x="3560845" y="3772095"/>
                </a:cubicBezTo>
                <a:cubicBezTo>
                  <a:pt x="3560845" y="3768103"/>
                  <a:pt x="3558634" y="3765109"/>
                  <a:pt x="3554210" y="3763114"/>
                </a:cubicBezTo>
                <a:cubicBezTo>
                  <a:pt x="3549787" y="3761118"/>
                  <a:pt x="3543154" y="3760120"/>
                  <a:pt x="3534308" y="3760120"/>
                </a:cubicBezTo>
                <a:cubicBezTo>
                  <a:pt x="3516616" y="3760120"/>
                  <a:pt x="3507771" y="3762115"/>
                  <a:pt x="3507771" y="3766107"/>
                </a:cubicBezTo>
                <a:lnTo>
                  <a:pt x="3494504" y="3766107"/>
                </a:lnTo>
                <a:cubicBezTo>
                  <a:pt x="3494504" y="3762115"/>
                  <a:pt x="3481234" y="3760120"/>
                  <a:pt x="3454700" y="3760120"/>
                </a:cubicBezTo>
                <a:lnTo>
                  <a:pt x="3388359" y="3754133"/>
                </a:lnTo>
                <a:cubicBezTo>
                  <a:pt x="3379513" y="3750140"/>
                  <a:pt x="3375090" y="3749143"/>
                  <a:pt x="3375090" y="3751139"/>
                </a:cubicBezTo>
                <a:cubicBezTo>
                  <a:pt x="3375090" y="3753134"/>
                  <a:pt x="3372879" y="3754133"/>
                  <a:pt x="3368455" y="3754133"/>
                </a:cubicBezTo>
                <a:cubicBezTo>
                  <a:pt x="3364033" y="3754133"/>
                  <a:pt x="3357399" y="3752137"/>
                  <a:pt x="3348552" y="3748145"/>
                </a:cubicBezTo>
                <a:cubicBezTo>
                  <a:pt x="3322017" y="3744153"/>
                  <a:pt x="3299903" y="3744153"/>
                  <a:pt x="3282212" y="3748145"/>
                </a:cubicBezTo>
                <a:cubicBezTo>
                  <a:pt x="3273367" y="3752137"/>
                  <a:pt x="3268944" y="3756128"/>
                  <a:pt x="3268944" y="3760120"/>
                </a:cubicBezTo>
                <a:cubicBezTo>
                  <a:pt x="3260098" y="3760120"/>
                  <a:pt x="3255675" y="3760120"/>
                  <a:pt x="3255675" y="3760120"/>
                </a:cubicBezTo>
                <a:lnTo>
                  <a:pt x="3229140" y="3754133"/>
                </a:lnTo>
                <a:lnTo>
                  <a:pt x="3215871" y="3754133"/>
                </a:lnTo>
                <a:lnTo>
                  <a:pt x="3202603" y="3748145"/>
                </a:lnTo>
                <a:lnTo>
                  <a:pt x="3176066" y="3748145"/>
                </a:lnTo>
                <a:lnTo>
                  <a:pt x="3162799" y="3748145"/>
                </a:lnTo>
                <a:lnTo>
                  <a:pt x="3149530" y="3748145"/>
                </a:lnTo>
                <a:lnTo>
                  <a:pt x="3136262" y="3748145"/>
                </a:lnTo>
                <a:cubicBezTo>
                  <a:pt x="3136262" y="3748145"/>
                  <a:pt x="3134051" y="3747147"/>
                  <a:pt x="3129628" y="3745151"/>
                </a:cubicBezTo>
                <a:cubicBezTo>
                  <a:pt x="3125204" y="3743155"/>
                  <a:pt x="3118570" y="3742157"/>
                  <a:pt x="3109725" y="3742157"/>
                </a:cubicBezTo>
                <a:cubicBezTo>
                  <a:pt x="3100879" y="3742157"/>
                  <a:pt x="3094247" y="3742157"/>
                  <a:pt x="3089823" y="3742157"/>
                </a:cubicBezTo>
                <a:cubicBezTo>
                  <a:pt x="3085399" y="3742157"/>
                  <a:pt x="3080977" y="3742157"/>
                  <a:pt x="3076556" y="3742157"/>
                </a:cubicBezTo>
                <a:cubicBezTo>
                  <a:pt x="3072132" y="3742157"/>
                  <a:pt x="3069921" y="3740162"/>
                  <a:pt x="3069921" y="3736170"/>
                </a:cubicBezTo>
                <a:cubicBezTo>
                  <a:pt x="3043384" y="3736170"/>
                  <a:pt x="3030116" y="3736170"/>
                  <a:pt x="3030116" y="3736170"/>
                </a:cubicBezTo>
                <a:lnTo>
                  <a:pt x="2990311" y="3730182"/>
                </a:lnTo>
                <a:lnTo>
                  <a:pt x="2977043" y="3724195"/>
                </a:lnTo>
                <a:cubicBezTo>
                  <a:pt x="2968198" y="3724195"/>
                  <a:pt x="2959352" y="3725193"/>
                  <a:pt x="2950506" y="3727189"/>
                </a:cubicBezTo>
                <a:cubicBezTo>
                  <a:pt x="2941661" y="3729184"/>
                  <a:pt x="2937239" y="3734174"/>
                  <a:pt x="2937239" y="3742157"/>
                </a:cubicBezTo>
                <a:lnTo>
                  <a:pt x="2923970" y="3742157"/>
                </a:lnTo>
                <a:cubicBezTo>
                  <a:pt x="2915126" y="3738166"/>
                  <a:pt x="2910702" y="3738166"/>
                  <a:pt x="2910702" y="3742157"/>
                </a:cubicBezTo>
                <a:lnTo>
                  <a:pt x="2897435" y="3730182"/>
                </a:lnTo>
                <a:lnTo>
                  <a:pt x="2870898" y="3730182"/>
                </a:lnTo>
                <a:cubicBezTo>
                  <a:pt x="2879741" y="3738166"/>
                  <a:pt x="2879741" y="3740162"/>
                  <a:pt x="2870898" y="3736170"/>
                </a:cubicBezTo>
                <a:cubicBezTo>
                  <a:pt x="2862052" y="3736170"/>
                  <a:pt x="2855418" y="3735172"/>
                  <a:pt x="2850996" y="3733176"/>
                </a:cubicBezTo>
                <a:cubicBezTo>
                  <a:pt x="2846572" y="3731181"/>
                  <a:pt x="2844361" y="3730182"/>
                  <a:pt x="2844361" y="3730182"/>
                </a:cubicBezTo>
                <a:lnTo>
                  <a:pt x="2844361" y="3736170"/>
                </a:lnTo>
                <a:cubicBezTo>
                  <a:pt x="2835516" y="3736170"/>
                  <a:pt x="2831092" y="3736170"/>
                  <a:pt x="2831092" y="3736170"/>
                </a:cubicBezTo>
                <a:cubicBezTo>
                  <a:pt x="2831092" y="3736170"/>
                  <a:pt x="2831092" y="3734174"/>
                  <a:pt x="2831092" y="3730182"/>
                </a:cubicBezTo>
                <a:lnTo>
                  <a:pt x="2804556" y="3730182"/>
                </a:lnTo>
                <a:lnTo>
                  <a:pt x="2804556" y="3736170"/>
                </a:lnTo>
                <a:cubicBezTo>
                  <a:pt x="2804556" y="3732178"/>
                  <a:pt x="2800133" y="3730182"/>
                  <a:pt x="2791287" y="3730182"/>
                </a:cubicBezTo>
                <a:cubicBezTo>
                  <a:pt x="2782444" y="3730182"/>
                  <a:pt x="2773596" y="3728187"/>
                  <a:pt x="2764751" y="3724195"/>
                </a:cubicBezTo>
                <a:lnTo>
                  <a:pt x="2724946" y="3718208"/>
                </a:lnTo>
                <a:cubicBezTo>
                  <a:pt x="2724946" y="3718208"/>
                  <a:pt x="2720524" y="3718208"/>
                  <a:pt x="2711679" y="3718208"/>
                </a:cubicBezTo>
                <a:lnTo>
                  <a:pt x="2698410" y="3724195"/>
                </a:lnTo>
                <a:lnTo>
                  <a:pt x="2685142" y="3718208"/>
                </a:lnTo>
                <a:cubicBezTo>
                  <a:pt x="2685142" y="3714216"/>
                  <a:pt x="2678508" y="3710225"/>
                  <a:pt x="2665240" y="3706232"/>
                </a:cubicBezTo>
                <a:cubicBezTo>
                  <a:pt x="2651972" y="3702241"/>
                  <a:pt x="2645338" y="3700245"/>
                  <a:pt x="2645338" y="3700245"/>
                </a:cubicBezTo>
                <a:lnTo>
                  <a:pt x="2632069" y="3694258"/>
                </a:lnTo>
                <a:lnTo>
                  <a:pt x="2618801" y="3694258"/>
                </a:lnTo>
                <a:cubicBezTo>
                  <a:pt x="2609956" y="3690266"/>
                  <a:pt x="2601110" y="3688270"/>
                  <a:pt x="2592265" y="3688270"/>
                </a:cubicBezTo>
                <a:lnTo>
                  <a:pt x="2592265" y="3676295"/>
                </a:lnTo>
                <a:lnTo>
                  <a:pt x="2578997" y="3676295"/>
                </a:lnTo>
                <a:cubicBezTo>
                  <a:pt x="2570151" y="3676295"/>
                  <a:pt x="2565727" y="3676295"/>
                  <a:pt x="2565727" y="3676295"/>
                </a:cubicBezTo>
                <a:cubicBezTo>
                  <a:pt x="2556884" y="3680288"/>
                  <a:pt x="2543615" y="3682283"/>
                  <a:pt x="2525924" y="3682283"/>
                </a:cubicBezTo>
                <a:lnTo>
                  <a:pt x="2512656" y="3676295"/>
                </a:lnTo>
                <a:cubicBezTo>
                  <a:pt x="2512656" y="3672303"/>
                  <a:pt x="2508233" y="3670308"/>
                  <a:pt x="2499386" y="3670308"/>
                </a:cubicBezTo>
                <a:cubicBezTo>
                  <a:pt x="2499386" y="3666316"/>
                  <a:pt x="2512656" y="3656338"/>
                  <a:pt x="2539193" y="3640371"/>
                </a:cubicBezTo>
                <a:cubicBezTo>
                  <a:pt x="2601110" y="3612429"/>
                  <a:pt x="2632069" y="3592471"/>
                  <a:pt x="2632069" y="3580496"/>
                </a:cubicBezTo>
                <a:lnTo>
                  <a:pt x="2632069" y="3574509"/>
                </a:lnTo>
                <a:cubicBezTo>
                  <a:pt x="2640914" y="3574509"/>
                  <a:pt x="2645338" y="3574509"/>
                  <a:pt x="2645338" y="3574509"/>
                </a:cubicBezTo>
                <a:cubicBezTo>
                  <a:pt x="2645338" y="3570517"/>
                  <a:pt x="2640914" y="3568521"/>
                  <a:pt x="2632069" y="3568521"/>
                </a:cubicBezTo>
                <a:cubicBezTo>
                  <a:pt x="2640914" y="3568521"/>
                  <a:pt x="2643127" y="3566526"/>
                  <a:pt x="2638703" y="3562534"/>
                </a:cubicBezTo>
                <a:lnTo>
                  <a:pt x="2637633" y="3561954"/>
                </a:lnTo>
                <a:lnTo>
                  <a:pt x="2645338" y="3562534"/>
                </a:lnTo>
                <a:lnTo>
                  <a:pt x="2632069" y="3556546"/>
                </a:lnTo>
                <a:cubicBezTo>
                  <a:pt x="2623225" y="3548564"/>
                  <a:pt x="2623225" y="3544571"/>
                  <a:pt x="2632069" y="3544571"/>
                </a:cubicBezTo>
                <a:lnTo>
                  <a:pt x="2618801" y="3544571"/>
                </a:lnTo>
                <a:lnTo>
                  <a:pt x="2605534" y="3544571"/>
                </a:lnTo>
                <a:cubicBezTo>
                  <a:pt x="2614378" y="3540580"/>
                  <a:pt x="2618801" y="3538584"/>
                  <a:pt x="2618801" y="3538584"/>
                </a:cubicBezTo>
                <a:lnTo>
                  <a:pt x="2605534" y="3526609"/>
                </a:lnTo>
                <a:cubicBezTo>
                  <a:pt x="2596688" y="3518626"/>
                  <a:pt x="2587843" y="3514634"/>
                  <a:pt x="2578997" y="3514634"/>
                </a:cubicBezTo>
                <a:cubicBezTo>
                  <a:pt x="2578997" y="3510642"/>
                  <a:pt x="2574573" y="3508647"/>
                  <a:pt x="2565727" y="3508647"/>
                </a:cubicBezTo>
                <a:cubicBezTo>
                  <a:pt x="2574573" y="3500663"/>
                  <a:pt x="2576786" y="3496672"/>
                  <a:pt x="2572362" y="3496672"/>
                </a:cubicBezTo>
                <a:cubicBezTo>
                  <a:pt x="2567938" y="3496672"/>
                  <a:pt x="2561306" y="3498667"/>
                  <a:pt x="2552460" y="3502660"/>
                </a:cubicBezTo>
                <a:cubicBezTo>
                  <a:pt x="2543615" y="3502660"/>
                  <a:pt x="2539193" y="3502660"/>
                  <a:pt x="2539193" y="3502660"/>
                </a:cubicBezTo>
                <a:cubicBezTo>
                  <a:pt x="2548036" y="3502660"/>
                  <a:pt x="2552460" y="3500663"/>
                  <a:pt x="2552460" y="3496672"/>
                </a:cubicBezTo>
                <a:cubicBezTo>
                  <a:pt x="2552460" y="3496672"/>
                  <a:pt x="2550249" y="3497670"/>
                  <a:pt x="2545825" y="3499666"/>
                </a:cubicBezTo>
                <a:cubicBezTo>
                  <a:pt x="2541404" y="3501661"/>
                  <a:pt x="2539193" y="3502660"/>
                  <a:pt x="2539193" y="3502660"/>
                </a:cubicBezTo>
                <a:cubicBezTo>
                  <a:pt x="2521500" y="3502660"/>
                  <a:pt x="2521500" y="3498667"/>
                  <a:pt x="2539193" y="3490685"/>
                </a:cubicBezTo>
                <a:lnTo>
                  <a:pt x="2552460" y="3490685"/>
                </a:lnTo>
                <a:lnTo>
                  <a:pt x="2565727" y="3478710"/>
                </a:lnTo>
                <a:cubicBezTo>
                  <a:pt x="2565727" y="3474718"/>
                  <a:pt x="2561306" y="3470726"/>
                  <a:pt x="2552460" y="3466734"/>
                </a:cubicBezTo>
                <a:lnTo>
                  <a:pt x="2552460" y="3448772"/>
                </a:lnTo>
                <a:cubicBezTo>
                  <a:pt x="2552460" y="3452764"/>
                  <a:pt x="2554671" y="3454759"/>
                  <a:pt x="2559095" y="3454759"/>
                </a:cubicBezTo>
                <a:cubicBezTo>
                  <a:pt x="2563516" y="3454759"/>
                  <a:pt x="2565727" y="3452764"/>
                  <a:pt x="2565727" y="3448772"/>
                </a:cubicBezTo>
                <a:lnTo>
                  <a:pt x="2565727" y="3430810"/>
                </a:lnTo>
                <a:lnTo>
                  <a:pt x="2552460" y="3424822"/>
                </a:lnTo>
                <a:cubicBezTo>
                  <a:pt x="2552460" y="3420830"/>
                  <a:pt x="2552460" y="3416840"/>
                  <a:pt x="2552460" y="3412847"/>
                </a:cubicBezTo>
                <a:cubicBezTo>
                  <a:pt x="2552460" y="3408856"/>
                  <a:pt x="2554671" y="3405862"/>
                  <a:pt x="2559095" y="3403866"/>
                </a:cubicBezTo>
                <a:cubicBezTo>
                  <a:pt x="2563516" y="3401871"/>
                  <a:pt x="2561306" y="3398878"/>
                  <a:pt x="2552460" y="3394885"/>
                </a:cubicBezTo>
                <a:cubicBezTo>
                  <a:pt x="2552460" y="3390893"/>
                  <a:pt x="2556884" y="3388898"/>
                  <a:pt x="2565727" y="3388898"/>
                </a:cubicBezTo>
                <a:cubicBezTo>
                  <a:pt x="2574573" y="3388898"/>
                  <a:pt x="2578997" y="3388898"/>
                  <a:pt x="2578997" y="3388898"/>
                </a:cubicBezTo>
                <a:lnTo>
                  <a:pt x="2565727" y="3382910"/>
                </a:lnTo>
                <a:lnTo>
                  <a:pt x="2552460" y="3382910"/>
                </a:lnTo>
                <a:cubicBezTo>
                  <a:pt x="2543615" y="3386902"/>
                  <a:pt x="2543615" y="3390893"/>
                  <a:pt x="2552460" y="3394885"/>
                </a:cubicBezTo>
                <a:lnTo>
                  <a:pt x="2539193" y="3394885"/>
                </a:lnTo>
                <a:lnTo>
                  <a:pt x="2539193" y="3376923"/>
                </a:lnTo>
                <a:lnTo>
                  <a:pt x="2525924" y="3370936"/>
                </a:lnTo>
                <a:cubicBezTo>
                  <a:pt x="2517078" y="3366943"/>
                  <a:pt x="2512656" y="3364947"/>
                  <a:pt x="2512656" y="3364947"/>
                </a:cubicBezTo>
                <a:lnTo>
                  <a:pt x="2525924" y="3364947"/>
                </a:lnTo>
                <a:cubicBezTo>
                  <a:pt x="2525924" y="3368940"/>
                  <a:pt x="2528135" y="3369937"/>
                  <a:pt x="2532558" y="3367942"/>
                </a:cubicBezTo>
                <a:cubicBezTo>
                  <a:pt x="2536982" y="3365946"/>
                  <a:pt x="2539193" y="3364947"/>
                  <a:pt x="2539193" y="3364947"/>
                </a:cubicBezTo>
                <a:cubicBezTo>
                  <a:pt x="2539193" y="3360956"/>
                  <a:pt x="2539193" y="3358960"/>
                  <a:pt x="2539193" y="3358960"/>
                </a:cubicBezTo>
                <a:cubicBezTo>
                  <a:pt x="2539193" y="3358960"/>
                  <a:pt x="2534769" y="3358960"/>
                  <a:pt x="2525924" y="3358960"/>
                </a:cubicBezTo>
                <a:cubicBezTo>
                  <a:pt x="2525924" y="3362952"/>
                  <a:pt x="2521500" y="3362952"/>
                  <a:pt x="2512656" y="3358960"/>
                </a:cubicBezTo>
                <a:cubicBezTo>
                  <a:pt x="2503810" y="3354969"/>
                  <a:pt x="2494964" y="3352973"/>
                  <a:pt x="2486119" y="3352973"/>
                </a:cubicBezTo>
                <a:cubicBezTo>
                  <a:pt x="2477273" y="3352973"/>
                  <a:pt x="2472852" y="3350977"/>
                  <a:pt x="2472852" y="3346986"/>
                </a:cubicBezTo>
                <a:lnTo>
                  <a:pt x="2486119" y="3346986"/>
                </a:lnTo>
                <a:lnTo>
                  <a:pt x="2499386" y="3346986"/>
                </a:lnTo>
                <a:lnTo>
                  <a:pt x="2499386" y="3340998"/>
                </a:lnTo>
                <a:lnTo>
                  <a:pt x="2539193" y="3352973"/>
                </a:lnTo>
                <a:cubicBezTo>
                  <a:pt x="2539193" y="3348981"/>
                  <a:pt x="2539193" y="3344990"/>
                  <a:pt x="2539193" y="3340998"/>
                </a:cubicBezTo>
                <a:cubicBezTo>
                  <a:pt x="2548036" y="3329024"/>
                  <a:pt x="2556884" y="3319044"/>
                  <a:pt x="2565727" y="3311061"/>
                </a:cubicBezTo>
                <a:cubicBezTo>
                  <a:pt x="2574573" y="3303078"/>
                  <a:pt x="2587843" y="3301081"/>
                  <a:pt x="2605534" y="3305073"/>
                </a:cubicBezTo>
                <a:cubicBezTo>
                  <a:pt x="2605534" y="3305073"/>
                  <a:pt x="2605534" y="3304076"/>
                  <a:pt x="2605534" y="3302079"/>
                </a:cubicBezTo>
                <a:cubicBezTo>
                  <a:pt x="2605534" y="3300084"/>
                  <a:pt x="2605534" y="3298087"/>
                  <a:pt x="2605534" y="3296092"/>
                </a:cubicBezTo>
                <a:cubicBezTo>
                  <a:pt x="2605534" y="3294096"/>
                  <a:pt x="2605534" y="3292100"/>
                  <a:pt x="2605534" y="3290105"/>
                </a:cubicBezTo>
                <a:cubicBezTo>
                  <a:pt x="2605534" y="3288109"/>
                  <a:pt x="2601110" y="3287111"/>
                  <a:pt x="2592265" y="3287111"/>
                </a:cubicBezTo>
                <a:lnTo>
                  <a:pt x="2592265" y="3275136"/>
                </a:lnTo>
                <a:cubicBezTo>
                  <a:pt x="2583418" y="3275136"/>
                  <a:pt x="2578997" y="3274138"/>
                  <a:pt x="2578997" y="3272142"/>
                </a:cubicBezTo>
                <a:cubicBezTo>
                  <a:pt x="2578997" y="3270147"/>
                  <a:pt x="2583418" y="3269149"/>
                  <a:pt x="2592265" y="3269149"/>
                </a:cubicBezTo>
                <a:lnTo>
                  <a:pt x="2578997" y="3257174"/>
                </a:lnTo>
                <a:lnTo>
                  <a:pt x="2565727" y="3275136"/>
                </a:lnTo>
                <a:cubicBezTo>
                  <a:pt x="2574573" y="3275136"/>
                  <a:pt x="2574573" y="3277131"/>
                  <a:pt x="2565727" y="3281124"/>
                </a:cubicBezTo>
                <a:cubicBezTo>
                  <a:pt x="2565727" y="3281124"/>
                  <a:pt x="2561306" y="3279128"/>
                  <a:pt x="2552460" y="3275136"/>
                </a:cubicBezTo>
                <a:cubicBezTo>
                  <a:pt x="2543615" y="3271144"/>
                  <a:pt x="2539193" y="3271144"/>
                  <a:pt x="2539193" y="3275136"/>
                </a:cubicBezTo>
                <a:lnTo>
                  <a:pt x="2525924" y="3263161"/>
                </a:lnTo>
                <a:lnTo>
                  <a:pt x="2499386" y="3263161"/>
                </a:lnTo>
                <a:lnTo>
                  <a:pt x="2499386" y="3269149"/>
                </a:lnTo>
                <a:cubicBezTo>
                  <a:pt x="2490543" y="3261166"/>
                  <a:pt x="2481695" y="3257174"/>
                  <a:pt x="2472852" y="3257174"/>
                </a:cubicBezTo>
                <a:lnTo>
                  <a:pt x="2446315" y="3257174"/>
                </a:lnTo>
                <a:cubicBezTo>
                  <a:pt x="2446315" y="3249190"/>
                  <a:pt x="2441891" y="3243203"/>
                  <a:pt x="2433046" y="3239212"/>
                </a:cubicBezTo>
                <a:lnTo>
                  <a:pt x="2433046" y="3263161"/>
                </a:lnTo>
                <a:lnTo>
                  <a:pt x="2419778" y="3257174"/>
                </a:lnTo>
                <a:cubicBezTo>
                  <a:pt x="2410932" y="3249190"/>
                  <a:pt x="2406509" y="3243203"/>
                  <a:pt x="2406509" y="3239212"/>
                </a:cubicBezTo>
                <a:lnTo>
                  <a:pt x="2393241" y="3227236"/>
                </a:lnTo>
                <a:lnTo>
                  <a:pt x="2379974" y="3239212"/>
                </a:lnTo>
                <a:lnTo>
                  <a:pt x="2379974" y="3245199"/>
                </a:lnTo>
                <a:cubicBezTo>
                  <a:pt x="2379974" y="3241207"/>
                  <a:pt x="2375550" y="3239212"/>
                  <a:pt x="2366705" y="3239212"/>
                </a:cubicBezTo>
                <a:cubicBezTo>
                  <a:pt x="2366705" y="3239212"/>
                  <a:pt x="2366705" y="3237216"/>
                  <a:pt x="2366705" y="3233224"/>
                </a:cubicBezTo>
                <a:cubicBezTo>
                  <a:pt x="2366705" y="3229232"/>
                  <a:pt x="2360072" y="3224242"/>
                  <a:pt x="2346802" y="3218255"/>
                </a:cubicBezTo>
                <a:cubicBezTo>
                  <a:pt x="2333535" y="3212267"/>
                  <a:pt x="2322476" y="3210272"/>
                  <a:pt x="2313633" y="3212267"/>
                </a:cubicBezTo>
                <a:cubicBezTo>
                  <a:pt x="2304787" y="3214263"/>
                  <a:pt x="2300364" y="3213266"/>
                  <a:pt x="2300364" y="3209274"/>
                </a:cubicBezTo>
                <a:cubicBezTo>
                  <a:pt x="2300364" y="3205282"/>
                  <a:pt x="2295942" y="3203286"/>
                  <a:pt x="2287096" y="3203286"/>
                </a:cubicBezTo>
                <a:cubicBezTo>
                  <a:pt x="2295942" y="3199295"/>
                  <a:pt x="2300364" y="3195304"/>
                  <a:pt x="2300364" y="3191312"/>
                </a:cubicBezTo>
                <a:lnTo>
                  <a:pt x="2287096" y="3191312"/>
                </a:lnTo>
                <a:cubicBezTo>
                  <a:pt x="2278251" y="3199295"/>
                  <a:pt x="2269404" y="3201291"/>
                  <a:pt x="2260559" y="3197299"/>
                </a:cubicBezTo>
                <a:cubicBezTo>
                  <a:pt x="2269404" y="3197299"/>
                  <a:pt x="2273826" y="3197299"/>
                  <a:pt x="2273826" y="3197299"/>
                </a:cubicBezTo>
                <a:cubicBezTo>
                  <a:pt x="2273826" y="3197299"/>
                  <a:pt x="2273826" y="3195304"/>
                  <a:pt x="2273826" y="3191312"/>
                </a:cubicBezTo>
                <a:cubicBezTo>
                  <a:pt x="2264983" y="3195304"/>
                  <a:pt x="2260559" y="3197299"/>
                  <a:pt x="2260559" y="3197299"/>
                </a:cubicBezTo>
                <a:lnTo>
                  <a:pt x="2260559" y="3185325"/>
                </a:lnTo>
                <a:lnTo>
                  <a:pt x="2247292" y="3185325"/>
                </a:lnTo>
                <a:cubicBezTo>
                  <a:pt x="2247292" y="3189316"/>
                  <a:pt x="2245081" y="3192310"/>
                  <a:pt x="2240657" y="3194306"/>
                </a:cubicBezTo>
                <a:cubicBezTo>
                  <a:pt x="2236233" y="3196301"/>
                  <a:pt x="2234023" y="3195304"/>
                  <a:pt x="2234023" y="3191312"/>
                </a:cubicBezTo>
                <a:lnTo>
                  <a:pt x="2220755" y="3191312"/>
                </a:lnTo>
                <a:cubicBezTo>
                  <a:pt x="2229601" y="3191312"/>
                  <a:pt x="2234023" y="3190314"/>
                  <a:pt x="2234023" y="3188318"/>
                </a:cubicBezTo>
                <a:cubicBezTo>
                  <a:pt x="2234023" y="3186323"/>
                  <a:pt x="2234023" y="3183329"/>
                  <a:pt x="2234023" y="3179337"/>
                </a:cubicBezTo>
                <a:lnTo>
                  <a:pt x="2234023" y="3173349"/>
                </a:lnTo>
                <a:cubicBezTo>
                  <a:pt x="2225177" y="3173349"/>
                  <a:pt x="2218544" y="3173349"/>
                  <a:pt x="2214121" y="3173349"/>
                </a:cubicBezTo>
                <a:cubicBezTo>
                  <a:pt x="2209697" y="3173349"/>
                  <a:pt x="2207486" y="3173349"/>
                  <a:pt x="2207486" y="3173349"/>
                </a:cubicBezTo>
                <a:cubicBezTo>
                  <a:pt x="2189794" y="3169358"/>
                  <a:pt x="2178740" y="3167362"/>
                  <a:pt x="2174316" y="3167362"/>
                </a:cubicBezTo>
                <a:cubicBezTo>
                  <a:pt x="2169892" y="3167362"/>
                  <a:pt x="2167681" y="3165367"/>
                  <a:pt x="2167681" y="3161374"/>
                </a:cubicBezTo>
                <a:lnTo>
                  <a:pt x="2141145" y="3167362"/>
                </a:lnTo>
                <a:cubicBezTo>
                  <a:pt x="2132301" y="3167362"/>
                  <a:pt x="2127878" y="3171354"/>
                  <a:pt x="2127878" y="3179337"/>
                </a:cubicBezTo>
                <a:lnTo>
                  <a:pt x="2127878" y="3185325"/>
                </a:lnTo>
                <a:cubicBezTo>
                  <a:pt x="2119031" y="3181333"/>
                  <a:pt x="2114609" y="3179337"/>
                  <a:pt x="2114609" y="3179337"/>
                </a:cubicBezTo>
                <a:lnTo>
                  <a:pt x="2088073" y="3173349"/>
                </a:lnTo>
                <a:lnTo>
                  <a:pt x="2061536" y="3167362"/>
                </a:lnTo>
                <a:lnTo>
                  <a:pt x="2061536" y="3173349"/>
                </a:lnTo>
                <a:cubicBezTo>
                  <a:pt x="2052691" y="3169358"/>
                  <a:pt x="2043845" y="3165367"/>
                  <a:pt x="2034999" y="3161374"/>
                </a:cubicBezTo>
                <a:lnTo>
                  <a:pt x="2034999" y="3167362"/>
                </a:lnTo>
                <a:lnTo>
                  <a:pt x="2021732" y="3161374"/>
                </a:lnTo>
                <a:cubicBezTo>
                  <a:pt x="2012886" y="3153391"/>
                  <a:pt x="2008463" y="3147404"/>
                  <a:pt x="2008463" y="3143412"/>
                </a:cubicBezTo>
                <a:lnTo>
                  <a:pt x="1995195" y="3137425"/>
                </a:lnTo>
                <a:lnTo>
                  <a:pt x="1995195" y="3167362"/>
                </a:lnTo>
                <a:lnTo>
                  <a:pt x="1968658" y="3149400"/>
                </a:lnTo>
                <a:cubicBezTo>
                  <a:pt x="1968658" y="3149400"/>
                  <a:pt x="1968658" y="3147404"/>
                  <a:pt x="1968658" y="3143412"/>
                </a:cubicBezTo>
                <a:cubicBezTo>
                  <a:pt x="1968658" y="3139420"/>
                  <a:pt x="1964234" y="3135429"/>
                  <a:pt x="1955391" y="3131437"/>
                </a:cubicBezTo>
                <a:lnTo>
                  <a:pt x="1955391" y="3143412"/>
                </a:lnTo>
                <a:lnTo>
                  <a:pt x="1942121" y="3161374"/>
                </a:lnTo>
                <a:cubicBezTo>
                  <a:pt x="1942121" y="3161374"/>
                  <a:pt x="1942121" y="3157382"/>
                  <a:pt x="1942121" y="3149400"/>
                </a:cubicBezTo>
                <a:cubicBezTo>
                  <a:pt x="1942121" y="3145407"/>
                  <a:pt x="1937700" y="3143412"/>
                  <a:pt x="1928854" y="3143412"/>
                </a:cubicBezTo>
                <a:cubicBezTo>
                  <a:pt x="1928854" y="3143412"/>
                  <a:pt x="1928854" y="3141416"/>
                  <a:pt x="1928854" y="3137425"/>
                </a:cubicBezTo>
                <a:cubicBezTo>
                  <a:pt x="1928854" y="3133432"/>
                  <a:pt x="1922220" y="3129442"/>
                  <a:pt x="1908952" y="3125450"/>
                </a:cubicBezTo>
                <a:cubicBezTo>
                  <a:pt x="1895683" y="3121458"/>
                  <a:pt x="1884626" y="3119463"/>
                  <a:pt x="1875780" y="3119463"/>
                </a:cubicBezTo>
                <a:lnTo>
                  <a:pt x="1875780" y="3113475"/>
                </a:lnTo>
                <a:lnTo>
                  <a:pt x="1862513" y="3113475"/>
                </a:lnTo>
                <a:lnTo>
                  <a:pt x="1862513" y="3107488"/>
                </a:lnTo>
                <a:cubicBezTo>
                  <a:pt x="1871358" y="3103495"/>
                  <a:pt x="1875780" y="3099504"/>
                  <a:pt x="1875780" y="3095513"/>
                </a:cubicBezTo>
                <a:lnTo>
                  <a:pt x="1862513" y="3095513"/>
                </a:lnTo>
                <a:cubicBezTo>
                  <a:pt x="1853667" y="3103495"/>
                  <a:pt x="1840398" y="3105492"/>
                  <a:pt x="1822709" y="3101500"/>
                </a:cubicBezTo>
                <a:cubicBezTo>
                  <a:pt x="1813861" y="3101500"/>
                  <a:pt x="1813861" y="3099504"/>
                  <a:pt x="1822709" y="3095513"/>
                </a:cubicBezTo>
                <a:lnTo>
                  <a:pt x="1849244" y="3089526"/>
                </a:lnTo>
                <a:lnTo>
                  <a:pt x="1862513" y="3083538"/>
                </a:lnTo>
                <a:cubicBezTo>
                  <a:pt x="1862513" y="3079546"/>
                  <a:pt x="1858089" y="3073558"/>
                  <a:pt x="1849244" y="3065575"/>
                </a:cubicBezTo>
                <a:lnTo>
                  <a:pt x="1849244" y="3053600"/>
                </a:lnTo>
                <a:cubicBezTo>
                  <a:pt x="1849244" y="3057592"/>
                  <a:pt x="1851455" y="3059588"/>
                  <a:pt x="1855878" y="3059588"/>
                </a:cubicBezTo>
                <a:cubicBezTo>
                  <a:pt x="1860300" y="3059588"/>
                  <a:pt x="1862513" y="3057592"/>
                  <a:pt x="1862513" y="3053600"/>
                </a:cubicBezTo>
                <a:lnTo>
                  <a:pt x="1862513" y="3035638"/>
                </a:lnTo>
                <a:lnTo>
                  <a:pt x="1849244" y="3029650"/>
                </a:lnTo>
                <a:cubicBezTo>
                  <a:pt x="1849244" y="3021668"/>
                  <a:pt x="1849244" y="3015681"/>
                  <a:pt x="1849244" y="3011688"/>
                </a:cubicBezTo>
                <a:cubicBezTo>
                  <a:pt x="1849244" y="3011688"/>
                  <a:pt x="1851455" y="3009693"/>
                  <a:pt x="1855878" y="3005701"/>
                </a:cubicBezTo>
                <a:cubicBezTo>
                  <a:pt x="1860300" y="3001709"/>
                  <a:pt x="1858089" y="2999713"/>
                  <a:pt x="1849244" y="2999713"/>
                </a:cubicBezTo>
                <a:lnTo>
                  <a:pt x="1862513" y="2993726"/>
                </a:lnTo>
                <a:cubicBezTo>
                  <a:pt x="1871358" y="2993726"/>
                  <a:pt x="1875780" y="2992727"/>
                  <a:pt x="1875780" y="2990732"/>
                </a:cubicBezTo>
                <a:cubicBezTo>
                  <a:pt x="1875780" y="2988736"/>
                  <a:pt x="1871358" y="2987739"/>
                  <a:pt x="1862513" y="2987739"/>
                </a:cubicBezTo>
                <a:lnTo>
                  <a:pt x="1849244" y="2987739"/>
                </a:lnTo>
                <a:cubicBezTo>
                  <a:pt x="1840398" y="2991730"/>
                  <a:pt x="1840398" y="2995721"/>
                  <a:pt x="1849244" y="2999713"/>
                </a:cubicBezTo>
                <a:lnTo>
                  <a:pt x="1835976" y="2993726"/>
                </a:lnTo>
                <a:lnTo>
                  <a:pt x="1835976" y="2981751"/>
                </a:lnTo>
                <a:lnTo>
                  <a:pt x="1822709" y="2975764"/>
                </a:lnTo>
                <a:cubicBezTo>
                  <a:pt x="1822709" y="2971772"/>
                  <a:pt x="1820496" y="2969776"/>
                  <a:pt x="1816075" y="2969776"/>
                </a:cubicBezTo>
                <a:cubicBezTo>
                  <a:pt x="1811650" y="2969776"/>
                  <a:pt x="1809439" y="2967780"/>
                  <a:pt x="1809439" y="2963789"/>
                </a:cubicBezTo>
                <a:lnTo>
                  <a:pt x="1822709" y="2963789"/>
                </a:lnTo>
                <a:lnTo>
                  <a:pt x="1809439" y="2957801"/>
                </a:lnTo>
                <a:cubicBezTo>
                  <a:pt x="1800594" y="2957801"/>
                  <a:pt x="1791748" y="2956803"/>
                  <a:pt x="1782903" y="2954808"/>
                </a:cubicBezTo>
                <a:cubicBezTo>
                  <a:pt x="1774057" y="2952812"/>
                  <a:pt x="1769635" y="2949818"/>
                  <a:pt x="1769635" y="2945827"/>
                </a:cubicBezTo>
                <a:lnTo>
                  <a:pt x="1782903" y="2945827"/>
                </a:lnTo>
                <a:lnTo>
                  <a:pt x="1796172" y="2945827"/>
                </a:lnTo>
                <a:lnTo>
                  <a:pt x="1796172" y="2939839"/>
                </a:lnTo>
                <a:lnTo>
                  <a:pt x="1835976" y="2951814"/>
                </a:lnTo>
                <a:lnTo>
                  <a:pt x="1835976" y="2939839"/>
                </a:lnTo>
                <a:cubicBezTo>
                  <a:pt x="1844822" y="2931856"/>
                  <a:pt x="1853667" y="2923872"/>
                  <a:pt x="1862513" y="2915889"/>
                </a:cubicBezTo>
                <a:cubicBezTo>
                  <a:pt x="1871358" y="2907906"/>
                  <a:pt x="1884626" y="2903914"/>
                  <a:pt x="1902318" y="2903914"/>
                </a:cubicBezTo>
                <a:cubicBezTo>
                  <a:pt x="1902318" y="2899922"/>
                  <a:pt x="1902318" y="2897927"/>
                  <a:pt x="1902318" y="2897927"/>
                </a:cubicBezTo>
                <a:lnTo>
                  <a:pt x="1915585" y="2891939"/>
                </a:lnTo>
                <a:cubicBezTo>
                  <a:pt x="1915585" y="2895931"/>
                  <a:pt x="1920009" y="2897927"/>
                  <a:pt x="1928854" y="2897927"/>
                </a:cubicBezTo>
                <a:cubicBezTo>
                  <a:pt x="1937700" y="2897927"/>
                  <a:pt x="1946545" y="2899922"/>
                  <a:pt x="1955391" y="2903914"/>
                </a:cubicBezTo>
                <a:lnTo>
                  <a:pt x="1955391" y="2897927"/>
                </a:lnTo>
                <a:lnTo>
                  <a:pt x="1955391" y="2891939"/>
                </a:lnTo>
                <a:cubicBezTo>
                  <a:pt x="1955391" y="2895931"/>
                  <a:pt x="1950967" y="2895931"/>
                  <a:pt x="1942121" y="2891939"/>
                </a:cubicBezTo>
                <a:lnTo>
                  <a:pt x="1928854" y="2867990"/>
                </a:lnTo>
                <a:cubicBezTo>
                  <a:pt x="1937700" y="2867990"/>
                  <a:pt x="1942121" y="2869985"/>
                  <a:pt x="1942121" y="2873977"/>
                </a:cubicBezTo>
                <a:cubicBezTo>
                  <a:pt x="1942121" y="2877969"/>
                  <a:pt x="1946545" y="2879964"/>
                  <a:pt x="1955391" y="2879964"/>
                </a:cubicBezTo>
                <a:cubicBezTo>
                  <a:pt x="1964234" y="2879964"/>
                  <a:pt x="1970870" y="2880963"/>
                  <a:pt x="1975293" y="2882958"/>
                </a:cubicBezTo>
                <a:cubicBezTo>
                  <a:pt x="1979715" y="2884953"/>
                  <a:pt x="1981926" y="2879964"/>
                  <a:pt x="1981926" y="2867990"/>
                </a:cubicBezTo>
                <a:lnTo>
                  <a:pt x="1995195" y="2879964"/>
                </a:lnTo>
                <a:lnTo>
                  <a:pt x="2034999" y="2844040"/>
                </a:lnTo>
                <a:cubicBezTo>
                  <a:pt x="2043845" y="2844040"/>
                  <a:pt x="2048269" y="2842044"/>
                  <a:pt x="2048269" y="2838052"/>
                </a:cubicBezTo>
                <a:cubicBezTo>
                  <a:pt x="2057113" y="2842044"/>
                  <a:pt x="2061536" y="2842044"/>
                  <a:pt x="2061536" y="2838052"/>
                </a:cubicBezTo>
                <a:lnTo>
                  <a:pt x="2061536" y="2826077"/>
                </a:lnTo>
                <a:lnTo>
                  <a:pt x="2048269" y="2820090"/>
                </a:lnTo>
                <a:cubicBezTo>
                  <a:pt x="2057113" y="2820090"/>
                  <a:pt x="2061536" y="2818094"/>
                  <a:pt x="2061536" y="2814102"/>
                </a:cubicBezTo>
                <a:lnTo>
                  <a:pt x="2074804" y="2820090"/>
                </a:lnTo>
                <a:lnTo>
                  <a:pt x="2088073" y="2814102"/>
                </a:lnTo>
                <a:lnTo>
                  <a:pt x="2088073" y="2808115"/>
                </a:lnTo>
                <a:cubicBezTo>
                  <a:pt x="2096917" y="2808115"/>
                  <a:pt x="2101340" y="2809113"/>
                  <a:pt x="2101340" y="2811109"/>
                </a:cubicBezTo>
                <a:cubicBezTo>
                  <a:pt x="2101340" y="2813105"/>
                  <a:pt x="2105764" y="2814102"/>
                  <a:pt x="2114609" y="2814102"/>
                </a:cubicBezTo>
                <a:cubicBezTo>
                  <a:pt x="2123454" y="2814102"/>
                  <a:pt x="2123454" y="2810111"/>
                  <a:pt x="2114609" y="2802128"/>
                </a:cubicBezTo>
                <a:lnTo>
                  <a:pt x="2114609" y="2796140"/>
                </a:lnTo>
                <a:lnTo>
                  <a:pt x="2127878" y="2796140"/>
                </a:lnTo>
                <a:cubicBezTo>
                  <a:pt x="2127878" y="2792148"/>
                  <a:pt x="2127878" y="2790153"/>
                  <a:pt x="2127878" y="2790153"/>
                </a:cubicBezTo>
                <a:lnTo>
                  <a:pt x="2114609" y="2796140"/>
                </a:lnTo>
                <a:lnTo>
                  <a:pt x="2114609" y="2784165"/>
                </a:lnTo>
                <a:cubicBezTo>
                  <a:pt x="2114609" y="2776182"/>
                  <a:pt x="2110186" y="2770195"/>
                  <a:pt x="2101340" y="2766203"/>
                </a:cubicBezTo>
                <a:lnTo>
                  <a:pt x="2088073" y="2760215"/>
                </a:lnTo>
                <a:lnTo>
                  <a:pt x="2101340" y="2760215"/>
                </a:lnTo>
                <a:lnTo>
                  <a:pt x="2101340" y="2754228"/>
                </a:lnTo>
                <a:cubicBezTo>
                  <a:pt x="2092495" y="2750236"/>
                  <a:pt x="2092495" y="2748241"/>
                  <a:pt x="2101340" y="2748241"/>
                </a:cubicBezTo>
                <a:lnTo>
                  <a:pt x="2074804" y="2736266"/>
                </a:lnTo>
                <a:cubicBezTo>
                  <a:pt x="2083649" y="2736266"/>
                  <a:pt x="2092495" y="2739260"/>
                  <a:pt x="2101340" y="2745247"/>
                </a:cubicBezTo>
                <a:cubicBezTo>
                  <a:pt x="2110186" y="2751234"/>
                  <a:pt x="2116820" y="2752232"/>
                  <a:pt x="2121242" y="2748241"/>
                </a:cubicBezTo>
                <a:cubicBezTo>
                  <a:pt x="2125667" y="2744249"/>
                  <a:pt x="2125667" y="2740258"/>
                  <a:pt x="2121242" y="2736266"/>
                </a:cubicBezTo>
                <a:cubicBezTo>
                  <a:pt x="2116820" y="2732274"/>
                  <a:pt x="2119031" y="2730278"/>
                  <a:pt x="2127878" y="2730278"/>
                </a:cubicBezTo>
                <a:cubicBezTo>
                  <a:pt x="2127878" y="2730278"/>
                  <a:pt x="2132301" y="2730278"/>
                  <a:pt x="2141145" y="2730278"/>
                </a:cubicBezTo>
                <a:cubicBezTo>
                  <a:pt x="2141145" y="2730278"/>
                  <a:pt x="2136723" y="2729280"/>
                  <a:pt x="2127878" y="2727285"/>
                </a:cubicBezTo>
                <a:cubicBezTo>
                  <a:pt x="2119031" y="2725288"/>
                  <a:pt x="2112398" y="2726286"/>
                  <a:pt x="2107975" y="2730278"/>
                </a:cubicBezTo>
                <a:cubicBezTo>
                  <a:pt x="2103551" y="2734270"/>
                  <a:pt x="2105764" y="2738261"/>
                  <a:pt x="2114609" y="2742253"/>
                </a:cubicBezTo>
                <a:lnTo>
                  <a:pt x="2101340" y="2736266"/>
                </a:lnTo>
                <a:lnTo>
                  <a:pt x="2101340" y="2718304"/>
                </a:lnTo>
                <a:lnTo>
                  <a:pt x="2088073" y="2718304"/>
                </a:lnTo>
                <a:cubicBezTo>
                  <a:pt x="2079227" y="2714312"/>
                  <a:pt x="2074804" y="2710320"/>
                  <a:pt x="2074804" y="2706329"/>
                </a:cubicBezTo>
                <a:lnTo>
                  <a:pt x="2088073" y="2706329"/>
                </a:lnTo>
                <a:cubicBezTo>
                  <a:pt x="2096917" y="2714312"/>
                  <a:pt x="2101340" y="2714312"/>
                  <a:pt x="2101340" y="2706329"/>
                </a:cubicBezTo>
                <a:lnTo>
                  <a:pt x="2074804" y="2700341"/>
                </a:lnTo>
                <a:cubicBezTo>
                  <a:pt x="2065960" y="2696349"/>
                  <a:pt x="2057113" y="2694354"/>
                  <a:pt x="2048269" y="2694354"/>
                </a:cubicBezTo>
                <a:cubicBezTo>
                  <a:pt x="2039423" y="2694354"/>
                  <a:pt x="2034999" y="2692358"/>
                  <a:pt x="2034999" y="2688366"/>
                </a:cubicBezTo>
                <a:lnTo>
                  <a:pt x="2048269" y="2688366"/>
                </a:lnTo>
                <a:cubicBezTo>
                  <a:pt x="2048269" y="2688366"/>
                  <a:pt x="2052691" y="2688366"/>
                  <a:pt x="2061536" y="2688366"/>
                </a:cubicBezTo>
                <a:cubicBezTo>
                  <a:pt x="2061536" y="2684375"/>
                  <a:pt x="2063747" y="2682378"/>
                  <a:pt x="2068171" y="2682378"/>
                </a:cubicBezTo>
                <a:cubicBezTo>
                  <a:pt x="2072593" y="2682378"/>
                  <a:pt x="2079227" y="2684375"/>
                  <a:pt x="2088073" y="2688366"/>
                </a:cubicBezTo>
                <a:lnTo>
                  <a:pt x="2101340" y="2694354"/>
                </a:lnTo>
                <a:lnTo>
                  <a:pt x="2114609" y="2682378"/>
                </a:lnTo>
                <a:lnTo>
                  <a:pt x="2141145" y="2652441"/>
                </a:lnTo>
                <a:cubicBezTo>
                  <a:pt x="2149990" y="2648449"/>
                  <a:pt x="2154414" y="2646454"/>
                  <a:pt x="2154414" y="2646454"/>
                </a:cubicBezTo>
                <a:lnTo>
                  <a:pt x="2167681" y="2640466"/>
                </a:lnTo>
                <a:cubicBezTo>
                  <a:pt x="2176527" y="2640466"/>
                  <a:pt x="2180950" y="2638471"/>
                  <a:pt x="2180950" y="2634479"/>
                </a:cubicBezTo>
                <a:lnTo>
                  <a:pt x="2180950" y="2628492"/>
                </a:lnTo>
                <a:cubicBezTo>
                  <a:pt x="2189794" y="2628492"/>
                  <a:pt x="2194218" y="2626496"/>
                  <a:pt x="2194218" y="2622504"/>
                </a:cubicBezTo>
                <a:lnTo>
                  <a:pt x="2180950" y="2622504"/>
                </a:lnTo>
                <a:cubicBezTo>
                  <a:pt x="2180950" y="2618512"/>
                  <a:pt x="2176527" y="2615518"/>
                  <a:pt x="2167681" y="2613523"/>
                </a:cubicBezTo>
                <a:cubicBezTo>
                  <a:pt x="2158836" y="2611527"/>
                  <a:pt x="2158836" y="2610529"/>
                  <a:pt x="2167681" y="2610529"/>
                </a:cubicBezTo>
                <a:lnTo>
                  <a:pt x="2154414" y="2598555"/>
                </a:lnTo>
                <a:cubicBezTo>
                  <a:pt x="2154414" y="2598555"/>
                  <a:pt x="2156625" y="2597556"/>
                  <a:pt x="2161047" y="2595561"/>
                </a:cubicBezTo>
                <a:cubicBezTo>
                  <a:pt x="2165470" y="2593565"/>
                  <a:pt x="2167681" y="2592567"/>
                  <a:pt x="2167681" y="2592567"/>
                </a:cubicBezTo>
                <a:cubicBezTo>
                  <a:pt x="2167681" y="2592567"/>
                  <a:pt x="2167681" y="2591569"/>
                  <a:pt x="2167681" y="2589573"/>
                </a:cubicBezTo>
                <a:cubicBezTo>
                  <a:pt x="2167681" y="2587578"/>
                  <a:pt x="2163259" y="2584583"/>
                  <a:pt x="2154414" y="2580592"/>
                </a:cubicBezTo>
                <a:lnTo>
                  <a:pt x="2141145" y="2574605"/>
                </a:lnTo>
                <a:cubicBezTo>
                  <a:pt x="2141145" y="2574605"/>
                  <a:pt x="2141145" y="2572610"/>
                  <a:pt x="2141145" y="2568617"/>
                </a:cubicBezTo>
                <a:cubicBezTo>
                  <a:pt x="2141145" y="2564625"/>
                  <a:pt x="2141145" y="2562630"/>
                  <a:pt x="2141145" y="2562630"/>
                </a:cubicBezTo>
                <a:lnTo>
                  <a:pt x="2141145" y="2556643"/>
                </a:lnTo>
                <a:cubicBezTo>
                  <a:pt x="2149990" y="2556643"/>
                  <a:pt x="2154414" y="2556643"/>
                  <a:pt x="2154414" y="2556643"/>
                </a:cubicBezTo>
                <a:cubicBezTo>
                  <a:pt x="2154414" y="2552651"/>
                  <a:pt x="2156625" y="2550655"/>
                  <a:pt x="2161047" y="2550655"/>
                </a:cubicBezTo>
                <a:cubicBezTo>
                  <a:pt x="2165470" y="2550655"/>
                  <a:pt x="2167681" y="2548659"/>
                  <a:pt x="2167681" y="2544667"/>
                </a:cubicBezTo>
                <a:lnTo>
                  <a:pt x="2167681" y="2538679"/>
                </a:lnTo>
                <a:cubicBezTo>
                  <a:pt x="2149990" y="2530697"/>
                  <a:pt x="2154414" y="2524709"/>
                  <a:pt x="2180950" y="2520717"/>
                </a:cubicBezTo>
                <a:cubicBezTo>
                  <a:pt x="2189794" y="2520717"/>
                  <a:pt x="2194218" y="2519720"/>
                  <a:pt x="2194218" y="2517724"/>
                </a:cubicBezTo>
                <a:cubicBezTo>
                  <a:pt x="2194218" y="2515728"/>
                  <a:pt x="2194218" y="2513732"/>
                  <a:pt x="2194218" y="2511736"/>
                </a:cubicBezTo>
                <a:cubicBezTo>
                  <a:pt x="2194218" y="2509741"/>
                  <a:pt x="2194218" y="2507744"/>
                  <a:pt x="2194218" y="2505749"/>
                </a:cubicBezTo>
                <a:cubicBezTo>
                  <a:pt x="2194218" y="2503753"/>
                  <a:pt x="2189794" y="2502755"/>
                  <a:pt x="2180950" y="2502755"/>
                </a:cubicBezTo>
                <a:cubicBezTo>
                  <a:pt x="2172105" y="2502755"/>
                  <a:pt x="2163259" y="2502755"/>
                  <a:pt x="2154414" y="2502755"/>
                </a:cubicBezTo>
                <a:lnTo>
                  <a:pt x="2167681" y="2496768"/>
                </a:lnTo>
                <a:cubicBezTo>
                  <a:pt x="2176527" y="2492776"/>
                  <a:pt x="2180950" y="2492776"/>
                  <a:pt x="2180950" y="2496768"/>
                </a:cubicBezTo>
                <a:lnTo>
                  <a:pt x="2180950" y="2490780"/>
                </a:lnTo>
                <a:cubicBezTo>
                  <a:pt x="2172105" y="2486788"/>
                  <a:pt x="2165470" y="2484793"/>
                  <a:pt x="2161047" y="2484793"/>
                </a:cubicBezTo>
                <a:cubicBezTo>
                  <a:pt x="2156625" y="2484793"/>
                  <a:pt x="2145569" y="2486788"/>
                  <a:pt x="2127878" y="2490780"/>
                </a:cubicBezTo>
                <a:lnTo>
                  <a:pt x="2141145" y="2478805"/>
                </a:lnTo>
                <a:cubicBezTo>
                  <a:pt x="2167681" y="2474814"/>
                  <a:pt x="2183161" y="2471820"/>
                  <a:pt x="2187583" y="2469824"/>
                </a:cubicBezTo>
                <a:cubicBezTo>
                  <a:pt x="2192007" y="2467829"/>
                  <a:pt x="2198641" y="2464834"/>
                  <a:pt x="2207486" y="2460843"/>
                </a:cubicBezTo>
                <a:cubicBezTo>
                  <a:pt x="2189794" y="2460843"/>
                  <a:pt x="2174316" y="2461841"/>
                  <a:pt x="2161047" y="2463837"/>
                </a:cubicBezTo>
                <a:cubicBezTo>
                  <a:pt x="2147779" y="2465832"/>
                  <a:pt x="2125667" y="2469824"/>
                  <a:pt x="2094706" y="2475812"/>
                </a:cubicBezTo>
                <a:cubicBezTo>
                  <a:pt x="2063747" y="2481799"/>
                  <a:pt x="2048269" y="2482797"/>
                  <a:pt x="2048269" y="2478805"/>
                </a:cubicBezTo>
                <a:lnTo>
                  <a:pt x="2034999" y="2478805"/>
                </a:lnTo>
                <a:cubicBezTo>
                  <a:pt x="2034999" y="2482797"/>
                  <a:pt x="2028364" y="2485791"/>
                  <a:pt x="2015097" y="2487787"/>
                </a:cubicBezTo>
                <a:cubicBezTo>
                  <a:pt x="2001830" y="2489782"/>
                  <a:pt x="1984139" y="2493774"/>
                  <a:pt x="1962023" y="2499761"/>
                </a:cubicBezTo>
                <a:cubicBezTo>
                  <a:pt x="1939910" y="2505749"/>
                  <a:pt x="1928854" y="2506747"/>
                  <a:pt x="1928854" y="2502755"/>
                </a:cubicBezTo>
                <a:cubicBezTo>
                  <a:pt x="1928854" y="2502755"/>
                  <a:pt x="1928854" y="2500760"/>
                  <a:pt x="1928854" y="2496768"/>
                </a:cubicBezTo>
                <a:lnTo>
                  <a:pt x="1902318" y="2502755"/>
                </a:lnTo>
                <a:lnTo>
                  <a:pt x="1889049" y="2496768"/>
                </a:lnTo>
                <a:lnTo>
                  <a:pt x="1875780" y="2502755"/>
                </a:lnTo>
                <a:lnTo>
                  <a:pt x="1849244" y="2496768"/>
                </a:lnTo>
                <a:cubicBezTo>
                  <a:pt x="1849244" y="2492776"/>
                  <a:pt x="1844822" y="2492776"/>
                  <a:pt x="1835976" y="2496768"/>
                </a:cubicBezTo>
                <a:cubicBezTo>
                  <a:pt x="1827131" y="2496768"/>
                  <a:pt x="1822709" y="2496768"/>
                  <a:pt x="1822709" y="2496768"/>
                </a:cubicBezTo>
                <a:lnTo>
                  <a:pt x="1835976" y="2502755"/>
                </a:lnTo>
                <a:cubicBezTo>
                  <a:pt x="1844822" y="2506747"/>
                  <a:pt x="1849244" y="2510738"/>
                  <a:pt x="1849244" y="2514730"/>
                </a:cubicBezTo>
                <a:cubicBezTo>
                  <a:pt x="1849244" y="2515728"/>
                  <a:pt x="1849522" y="2516476"/>
                  <a:pt x="1850074" y="2516975"/>
                </a:cubicBezTo>
                <a:lnTo>
                  <a:pt x="1851139" y="2517296"/>
                </a:lnTo>
                <a:lnTo>
                  <a:pt x="1835976" y="2520717"/>
                </a:lnTo>
                <a:lnTo>
                  <a:pt x="1822709" y="2526705"/>
                </a:lnTo>
                <a:cubicBezTo>
                  <a:pt x="1822709" y="2522714"/>
                  <a:pt x="1822709" y="2520717"/>
                  <a:pt x="1822709" y="2520717"/>
                </a:cubicBezTo>
                <a:cubicBezTo>
                  <a:pt x="1813861" y="2520717"/>
                  <a:pt x="1809439" y="2521716"/>
                  <a:pt x="1809439" y="2523711"/>
                </a:cubicBezTo>
                <a:cubicBezTo>
                  <a:pt x="1809439" y="2525707"/>
                  <a:pt x="1809439" y="2526705"/>
                  <a:pt x="1809439" y="2526705"/>
                </a:cubicBezTo>
                <a:cubicBezTo>
                  <a:pt x="1800594" y="2530697"/>
                  <a:pt x="1796172" y="2532692"/>
                  <a:pt x="1796172" y="2532692"/>
                </a:cubicBezTo>
                <a:lnTo>
                  <a:pt x="1809439" y="2520717"/>
                </a:lnTo>
                <a:cubicBezTo>
                  <a:pt x="1827131" y="2516725"/>
                  <a:pt x="1835976" y="2512734"/>
                  <a:pt x="1835976" y="2508742"/>
                </a:cubicBezTo>
                <a:lnTo>
                  <a:pt x="1796172" y="2514730"/>
                </a:lnTo>
                <a:cubicBezTo>
                  <a:pt x="1796172" y="2518722"/>
                  <a:pt x="1787325" y="2520717"/>
                  <a:pt x="1769635" y="2520717"/>
                </a:cubicBezTo>
                <a:lnTo>
                  <a:pt x="1756368" y="2520717"/>
                </a:lnTo>
                <a:cubicBezTo>
                  <a:pt x="1756368" y="2516725"/>
                  <a:pt x="1751944" y="2514730"/>
                  <a:pt x="1743099" y="2514730"/>
                </a:cubicBezTo>
                <a:lnTo>
                  <a:pt x="1729831" y="2520717"/>
                </a:lnTo>
                <a:lnTo>
                  <a:pt x="1716561" y="2526705"/>
                </a:lnTo>
                <a:cubicBezTo>
                  <a:pt x="1716561" y="2530697"/>
                  <a:pt x="1712140" y="2532692"/>
                  <a:pt x="1703294" y="2532692"/>
                </a:cubicBezTo>
                <a:lnTo>
                  <a:pt x="1676758" y="2538679"/>
                </a:lnTo>
                <a:lnTo>
                  <a:pt x="1663490" y="2538679"/>
                </a:lnTo>
                <a:cubicBezTo>
                  <a:pt x="1663490" y="2538679"/>
                  <a:pt x="1661277" y="2539678"/>
                  <a:pt x="1656855" y="2541673"/>
                </a:cubicBezTo>
                <a:cubicBezTo>
                  <a:pt x="1652431" y="2543670"/>
                  <a:pt x="1648009" y="2541673"/>
                  <a:pt x="1643588" y="2535686"/>
                </a:cubicBezTo>
                <a:cubicBezTo>
                  <a:pt x="1639164" y="2529698"/>
                  <a:pt x="1634740" y="2529698"/>
                  <a:pt x="1630318" y="2535686"/>
                </a:cubicBezTo>
                <a:cubicBezTo>
                  <a:pt x="1625897" y="2541673"/>
                  <a:pt x="1628108" y="2544667"/>
                  <a:pt x="1636953" y="2544667"/>
                </a:cubicBezTo>
                <a:lnTo>
                  <a:pt x="1583879" y="2550655"/>
                </a:lnTo>
                <a:cubicBezTo>
                  <a:pt x="1583879" y="2550655"/>
                  <a:pt x="1582221" y="2550904"/>
                  <a:pt x="1578905" y="2551403"/>
                </a:cubicBezTo>
                <a:lnTo>
                  <a:pt x="1572823" y="2552318"/>
                </a:lnTo>
                <a:lnTo>
                  <a:pt x="1577246" y="2553649"/>
                </a:lnTo>
                <a:cubicBezTo>
                  <a:pt x="1581668" y="2555644"/>
                  <a:pt x="1583879" y="2556643"/>
                  <a:pt x="1583879" y="2556643"/>
                </a:cubicBezTo>
                <a:cubicBezTo>
                  <a:pt x="1575034" y="2556643"/>
                  <a:pt x="1570612" y="2555644"/>
                  <a:pt x="1570612" y="2553649"/>
                </a:cubicBezTo>
                <a:lnTo>
                  <a:pt x="1571939" y="2552451"/>
                </a:lnTo>
                <a:lnTo>
                  <a:pt x="1563977" y="2553649"/>
                </a:lnTo>
                <a:cubicBezTo>
                  <a:pt x="1550710" y="2555644"/>
                  <a:pt x="1544075" y="2558638"/>
                  <a:pt x="1544075" y="2562630"/>
                </a:cubicBezTo>
                <a:cubicBezTo>
                  <a:pt x="1544075" y="2566621"/>
                  <a:pt x="1539652" y="2568617"/>
                  <a:pt x="1530808" y="2568617"/>
                </a:cubicBezTo>
                <a:cubicBezTo>
                  <a:pt x="1521961" y="2568617"/>
                  <a:pt x="1515328" y="2568617"/>
                  <a:pt x="1510906" y="2568617"/>
                </a:cubicBezTo>
                <a:cubicBezTo>
                  <a:pt x="1506482" y="2568617"/>
                  <a:pt x="1504271" y="2568617"/>
                  <a:pt x="1504271" y="2568617"/>
                </a:cubicBezTo>
                <a:lnTo>
                  <a:pt x="1491002" y="2574605"/>
                </a:lnTo>
                <a:cubicBezTo>
                  <a:pt x="1491002" y="2570613"/>
                  <a:pt x="1486580" y="2569615"/>
                  <a:pt x="1477734" y="2571611"/>
                </a:cubicBezTo>
                <a:cubicBezTo>
                  <a:pt x="1468889" y="2573607"/>
                  <a:pt x="1464467" y="2576600"/>
                  <a:pt x="1464467" y="2580592"/>
                </a:cubicBezTo>
                <a:lnTo>
                  <a:pt x="1451198" y="2580592"/>
                </a:lnTo>
                <a:lnTo>
                  <a:pt x="1424660" y="2580592"/>
                </a:lnTo>
                <a:cubicBezTo>
                  <a:pt x="1424660" y="2584583"/>
                  <a:pt x="1415815" y="2587578"/>
                  <a:pt x="1398126" y="2589573"/>
                </a:cubicBezTo>
                <a:cubicBezTo>
                  <a:pt x="1380435" y="2591569"/>
                  <a:pt x="1371589" y="2594562"/>
                  <a:pt x="1371589" y="2598555"/>
                </a:cubicBezTo>
                <a:cubicBezTo>
                  <a:pt x="1362742" y="2598555"/>
                  <a:pt x="1358320" y="2598555"/>
                  <a:pt x="1358320" y="2598555"/>
                </a:cubicBezTo>
                <a:lnTo>
                  <a:pt x="1345052" y="2604542"/>
                </a:lnTo>
                <a:cubicBezTo>
                  <a:pt x="1336206" y="2608533"/>
                  <a:pt x="1327361" y="2608533"/>
                  <a:pt x="1318515" y="2604542"/>
                </a:cubicBezTo>
                <a:lnTo>
                  <a:pt x="1371589" y="2592567"/>
                </a:lnTo>
                <a:cubicBezTo>
                  <a:pt x="1380435" y="2592567"/>
                  <a:pt x="1382646" y="2590571"/>
                  <a:pt x="1378224" y="2586579"/>
                </a:cubicBezTo>
                <a:cubicBezTo>
                  <a:pt x="1373800" y="2582588"/>
                  <a:pt x="1367166" y="2581590"/>
                  <a:pt x="1358320" y="2583586"/>
                </a:cubicBezTo>
                <a:cubicBezTo>
                  <a:pt x="1349474" y="2585581"/>
                  <a:pt x="1331785" y="2590571"/>
                  <a:pt x="1305248" y="2598555"/>
                </a:cubicBezTo>
                <a:cubicBezTo>
                  <a:pt x="1278712" y="2602546"/>
                  <a:pt x="1261020" y="2606537"/>
                  <a:pt x="1252174" y="2610529"/>
                </a:cubicBezTo>
                <a:lnTo>
                  <a:pt x="1238907" y="2616517"/>
                </a:lnTo>
                <a:lnTo>
                  <a:pt x="1238907" y="2622504"/>
                </a:lnTo>
                <a:cubicBezTo>
                  <a:pt x="1230060" y="2626496"/>
                  <a:pt x="1221216" y="2626496"/>
                  <a:pt x="1212370" y="2622504"/>
                </a:cubicBezTo>
                <a:cubicBezTo>
                  <a:pt x="1203525" y="2622504"/>
                  <a:pt x="1199102" y="2624500"/>
                  <a:pt x="1199102" y="2628492"/>
                </a:cubicBezTo>
                <a:cubicBezTo>
                  <a:pt x="1181409" y="2632484"/>
                  <a:pt x="1172566" y="2634479"/>
                  <a:pt x="1172566" y="2634479"/>
                </a:cubicBezTo>
                <a:lnTo>
                  <a:pt x="1159297" y="2634479"/>
                </a:lnTo>
                <a:lnTo>
                  <a:pt x="1132760" y="2640466"/>
                </a:lnTo>
                <a:cubicBezTo>
                  <a:pt x="1123915" y="2644458"/>
                  <a:pt x="1115068" y="2647452"/>
                  <a:pt x="1106225" y="2649447"/>
                </a:cubicBezTo>
                <a:cubicBezTo>
                  <a:pt x="1097377" y="2651443"/>
                  <a:pt x="1088534" y="2654437"/>
                  <a:pt x="1079688" y="2658429"/>
                </a:cubicBezTo>
                <a:lnTo>
                  <a:pt x="1039883" y="2670403"/>
                </a:lnTo>
                <a:cubicBezTo>
                  <a:pt x="1039883" y="2670403"/>
                  <a:pt x="1035460" y="2670403"/>
                  <a:pt x="1026614" y="2670403"/>
                </a:cubicBezTo>
                <a:lnTo>
                  <a:pt x="986811" y="2682378"/>
                </a:lnTo>
                <a:cubicBezTo>
                  <a:pt x="969119" y="2686370"/>
                  <a:pt x="955851" y="2688366"/>
                  <a:pt x="947006" y="2688366"/>
                </a:cubicBezTo>
                <a:lnTo>
                  <a:pt x="933737" y="2688366"/>
                </a:lnTo>
                <a:lnTo>
                  <a:pt x="933737" y="2694354"/>
                </a:lnTo>
                <a:lnTo>
                  <a:pt x="907202" y="2700341"/>
                </a:lnTo>
                <a:lnTo>
                  <a:pt x="893933" y="2700341"/>
                </a:lnTo>
                <a:cubicBezTo>
                  <a:pt x="885087" y="2700341"/>
                  <a:pt x="880665" y="2700341"/>
                  <a:pt x="880665" y="2700341"/>
                </a:cubicBezTo>
                <a:cubicBezTo>
                  <a:pt x="871817" y="2704332"/>
                  <a:pt x="867396" y="2704332"/>
                  <a:pt x="867396" y="2700341"/>
                </a:cubicBezTo>
                <a:cubicBezTo>
                  <a:pt x="867396" y="2696349"/>
                  <a:pt x="874030" y="2693356"/>
                  <a:pt x="887297" y="2691359"/>
                </a:cubicBezTo>
                <a:cubicBezTo>
                  <a:pt x="900567" y="2689364"/>
                  <a:pt x="913835" y="2685372"/>
                  <a:pt x="927104" y="2679385"/>
                </a:cubicBezTo>
                <a:cubicBezTo>
                  <a:pt x="940371" y="2673397"/>
                  <a:pt x="947006" y="2670403"/>
                  <a:pt x="947006" y="2670403"/>
                </a:cubicBezTo>
                <a:cubicBezTo>
                  <a:pt x="955851" y="2666412"/>
                  <a:pt x="960273" y="2664416"/>
                  <a:pt x="960273" y="2664416"/>
                </a:cubicBezTo>
                <a:lnTo>
                  <a:pt x="1000078" y="2652441"/>
                </a:lnTo>
                <a:cubicBezTo>
                  <a:pt x="991232" y="2652441"/>
                  <a:pt x="982387" y="2654437"/>
                  <a:pt x="973543" y="2658429"/>
                </a:cubicBezTo>
                <a:cubicBezTo>
                  <a:pt x="964695" y="2658429"/>
                  <a:pt x="955851" y="2659427"/>
                  <a:pt x="947006" y="2661422"/>
                </a:cubicBezTo>
                <a:cubicBezTo>
                  <a:pt x="938159" y="2663419"/>
                  <a:pt x="929315" y="2666412"/>
                  <a:pt x="920469" y="2670403"/>
                </a:cubicBezTo>
                <a:lnTo>
                  <a:pt x="893933" y="2676391"/>
                </a:lnTo>
                <a:lnTo>
                  <a:pt x="879190" y="2680383"/>
                </a:lnTo>
                <a:lnTo>
                  <a:pt x="880665" y="2679385"/>
                </a:lnTo>
                <a:cubicBezTo>
                  <a:pt x="880665" y="2677389"/>
                  <a:pt x="878452" y="2677389"/>
                  <a:pt x="874030" y="2679385"/>
                </a:cubicBezTo>
                <a:cubicBezTo>
                  <a:pt x="869607" y="2681381"/>
                  <a:pt x="867396" y="2682378"/>
                  <a:pt x="867396" y="2682378"/>
                </a:cubicBezTo>
                <a:lnTo>
                  <a:pt x="873521" y="2681918"/>
                </a:lnTo>
                <a:lnTo>
                  <a:pt x="827592" y="2694354"/>
                </a:lnTo>
                <a:lnTo>
                  <a:pt x="827592" y="2700341"/>
                </a:lnTo>
                <a:cubicBezTo>
                  <a:pt x="827592" y="2700341"/>
                  <a:pt x="825381" y="2702337"/>
                  <a:pt x="820957" y="2706329"/>
                </a:cubicBezTo>
                <a:cubicBezTo>
                  <a:pt x="816535" y="2710320"/>
                  <a:pt x="816535" y="2713314"/>
                  <a:pt x="820957" y="2715310"/>
                </a:cubicBezTo>
                <a:cubicBezTo>
                  <a:pt x="825381" y="2717305"/>
                  <a:pt x="827592" y="2718304"/>
                  <a:pt x="827592" y="2718304"/>
                </a:cubicBezTo>
                <a:lnTo>
                  <a:pt x="827592" y="2724291"/>
                </a:lnTo>
                <a:lnTo>
                  <a:pt x="814324" y="2730278"/>
                </a:lnTo>
                <a:lnTo>
                  <a:pt x="787787" y="2730278"/>
                </a:lnTo>
                <a:lnTo>
                  <a:pt x="761251" y="2730278"/>
                </a:lnTo>
                <a:cubicBezTo>
                  <a:pt x="761251" y="2724291"/>
                  <a:pt x="764567" y="2720299"/>
                  <a:pt x="771202" y="2718304"/>
                </a:cubicBezTo>
                <a:lnTo>
                  <a:pt x="774520" y="2717904"/>
                </a:lnTo>
                <a:lnTo>
                  <a:pt x="774520" y="2712316"/>
                </a:lnTo>
                <a:lnTo>
                  <a:pt x="747984" y="2718304"/>
                </a:lnTo>
                <a:cubicBezTo>
                  <a:pt x="739136" y="2718304"/>
                  <a:pt x="732503" y="2719301"/>
                  <a:pt x="728081" y="2721297"/>
                </a:cubicBezTo>
                <a:cubicBezTo>
                  <a:pt x="723657" y="2723293"/>
                  <a:pt x="721446" y="2724291"/>
                  <a:pt x="721446" y="2724291"/>
                </a:cubicBezTo>
                <a:cubicBezTo>
                  <a:pt x="721446" y="2724291"/>
                  <a:pt x="717023" y="2726286"/>
                  <a:pt x="708177" y="2730278"/>
                </a:cubicBezTo>
                <a:lnTo>
                  <a:pt x="694910" y="2730278"/>
                </a:lnTo>
                <a:cubicBezTo>
                  <a:pt x="703755" y="2730278"/>
                  <a:pt x="705966" y="2732274"/>
                  <a:pt x="701544" y="2736266"/>
                </a:cubicBezTo>
                <a:cubicBezTo>
                  <a:pt x="697121" y="2740258"/>
                  <a:pt x="694910" y="2742253"/>
                  <a:pt x="694910" y="2742253"/>
                </a:cubicBezTo>
                <a:cubicBezTo>
                  <a:pt x="686064" y="2738261"/>
                  <a:pt x="675008" y="2737264"/>
                  <a:pt x="661740" y="2739260"/>
                </a:cubicBezTo>
                <a:cubicBezTo>
                  <a:pt x="648470" y="2741255"/>
                  <a:pt x="637414" y="2746245"/>
                  <a:pt x="628569" y="2754228"/>
                </a:cubicBezTo>
                <a:cubicBezTo>
                  <a:pt x="628569" y="2754228"/>
                  <a:pt x="626356" y="2755226"/>
                  <a:pt x="621934" y="2757222"/>
                </a:cubicBezTo>
                <a:cubicBezTo>
                  <a:pt x="617512" y="2759217"/>
                  <a:pt x="610878" y="2760215"/>
                  <a:pt x="602032" y="2760215"/>
                </a:cubicBezTo>
                <a:cubicBezTo>
                  <a:pt x="575495" y="2764208"/>
                  <a:pt x="553382" y="2770195"/>
                  <a:pt x="535691" y="2778178"/>
                </a:cubicBezTo>
                <a:cubicBezTo>
                  <a:pt x="535691" y="2782170"/>
                  <a:pt x="526845" y="2784165"/>
                  <a:pt x="509154" y="2784165"/>
                </a:cubicBezTo>
                <a:cubicBezTo>
                  <a:pt x="509154" y="2780174"/>
                  <a:pt x="504732" y="2780174"/>
                  <a:pt x="495886" y="2784165"/>
                </a:cubicBezTo>
                <a:cubicBezTo>
                  <a:pt x="487041" y="2788157"/>
                  <a:pt x="478195" y="2792148"/>
                  <a:pt x="469350" y="2796140"/>
                </a:cubicBezTo>
                <a:lnTo>
                  <a:pt x="469350" y="2790153"/>
                </a:lnTo>
                <a:cubicBezTo>
                  <a:pt x="451659" y="2790153"/>
                  <a:pt x="442813" y="2794145"/>
                  <a:pt x="442813" y="2802128"/>
                </a:cubicBezTo>
                <a:cubicBezTo>
                  <a:pt x="451659" y="2802128"/>
                  <a:pt x="451659" y="2804124"/>
                  <a:pt x="442813" y="2808115"/>
                </a:cubicBezTo>
                <a:lnTo>
                  <a:pt x="429545" y="2802128"/>
                </a:lnTo>
                <a:cubicBezTo>
                  <a:pt x="438391" y="2802128"/>
                  <a:pt x="442813" y="2801130"/>
                  <a:pt x="442813" y="2799134"/>
                </a:cubicBezTo>
                <a:cubicBezTo>
                  <a:pt x="442813" y="2797138"/>
                  <a:pt x="442813" y="2796140"/>
                  <a:pt x="442813" y="2796140"/>
                </a:cubicBezTo>
                <a:cubicBezTo>
                  <a:pt x="442813" y="2792148"/>
                  <a:pt x="447235" y="2788157"/>
                  <a:pt x="456082" y="2784165"/>
                </a:cubicBezTo>
                <a:cubicBezTo>
                  <a:pt x="491463" y="2780174"/>
                  <a:pt x="509154" y="2774186"/>
                  <a:pt x="509154" y="2766203"/>
                </a:cubicBezTo>
                <a:cubicBezTo>
                  <a:pt x="509154" y="2762212"/>
                  <a:pt x="513576" y="2760215"/>
                  <a:pt x="522424" y="2760215"/>
                </a:cubicBezTo>
                <a:cubicBezTo>
                  <a:pt x="548960" y="2760215"/>
                  <a:pt x="562227" y="2754228"/>
                  <a:pt x="562227" y="2742253"/>
                </a:cubicBezTo>
                <a:lnTo>
                  <a:pt x="535691" y="2748241"/>
                </a:lnTo>
                <a:lnTo>
                  <a:pt x="522424" y="2754228"/>
                </a:lnTo>
                <a:lnTo>
                  <a:pt x="495886" y="2754228"/>
                </a:lnTo>
                <a:cubicBezTo>
                  <a:pt x="504732" y="2754228"/>
                  <a:pt x="506943" y="2756223"/>
                  <a:pt x="502521" y="2760215"/>
                </a:cubicBezTo>
                <a:cubicBezTo>
                  <a:pt x="498097" y="2764208"/>
                  <a:pt x="493675" y="2766203"/>
                  <a:pt x="489252" y="2766203"/>
                </a:cubicBezTo>
                <a:cubicBezTo>
                  <a:pt x="484830" y="2766203"/>
                  <a:pt x="482619" y="2764208"/>
                  <a:pt x="482619" y="2760215"/>
                </a:cubicBezTo>
                <a:lnTo>
                  <a:pt x="456082" y="2760215"/>
                </a:lnTo>
                <a:cubicBezTo>
                  <a:pt x="456082" y="2764208"/>
                  <a:pt x="447235" y="2767201"/>
                  <a:pt x="429545" y="2769197"/>
                </a:cubicBezTo>
                <a:cubicBezTo>
                  <a:pt x="411854" y="2771193"/>
                  <a:pt x="398585" y="2774186"/>
                  <a:pt x="389741" y="2778178"/>
                </a:cubicBezTo>
                <a:cubicBezTo>
                  <a:pt x="345513" y="2786161"/>
                  <a:pt x="323400" y="2792148"/>
                  <a:pt x="323400" y="2796140"/>
                </a:cubicBezTo>
                <a:cubicBezTo>
                  <a:pt x="323400" y="2796140"/>
                  <a:pt x="318976" y="2796140"/>
                  <a:pt x="310131" y="2796140"/>
                </a:cubicBezTo>
                <a:cubicBezTo>
                  <a:pt x="301286" y="2796140"/>
                  <a:pt x="288018" y="2800132"/>
                  <a:pt x="270326" y="2808115"/>
                </a:cubicBezTo>
                <a:cubicBezTo>
                  <a:pt x="252635" y="2808115"/>
                  <a:pt x="243790" y="2806119"/>
                  <a:pt x="243790" y="2802128"/>
                </a:cubicBezTo>
                <a:lnTo>
                  <a:pt x="257059" y="2796140"/>
                </a:lnTo>
                <a:lnTo>
                  <a:pt x="230523" y="2802128"/>
                </a:lnTo>
                <a:lnTo>
                  <a:pt x="203986" y="2814102"/>
                </a:lnTo>
                <a:lnTo>
                  <a:pt x="190718" y="2814102"/>
                </a:lnTo>
                <a:cubicBezTo>
                  <a:pt x="181872" y="2818094"/>
                  <a:pt x="159758" y="2824082"/>
                  <a:pt x="124378" y="2832065"/>
                </a:cubicBezTo>
                <a:cubicBezTo>
                  <a:pt x="88995" y="2840048"/>
                  <a:pt x="53613" y="2850027"/>
                  <a:pt x="18230" y="2862002"/>
                </a:cubicBezTo>
                <a:lnTo>
                  <a:pt x="0" y="2865293"/>
                </a:lnTo>
                <a:lnTo>
                  <a:pt x="0" y="2834682"/>
                </a:lnTo>
                <a:lnTo>
                  <a:pt x="11597" y="2832065"/>
                </a:lnTo>
                <a:cubicBezTo>
                  <a:pt x="16019" y="2832065"/>
                  <a:pt x="22654" y="2830069"/>
                  <a:pt x="31499" y="2826077"/>
                </a:cubicBezTo>
                <a:cubicBezTo>
                  <a:pt x="40345" y="2822086"/>
                  <a:pt x="44766" y="2818094"/>
                  <a:pt x="44766" y="2814102"/>
                </a:cubicBezTo>
                <a:lnTo>
                  <a:pt x="58036" y="2808115"/>
                </a:lnTo>
                <a:lnTo>
                  <a:pt x="84571" y="2814102"/>
                </a:lnTo>
                <a:cubicBezTo>
                  <a:pt x="102262" y="2810111"/>
                  <a:pt x="111108" y="2808115"/>
                  <a:pt x="111108" y="2808115"/>
                </a:cubicBezTo>
                <a:cubicBezTo>
                  <a:pt x="111108" y="2808115"/>
                  <a:pt x="106686" y="2806119"/>
                  <a:pt x="97840" y="2802128"/>
                </a:cubicBezTo>
                <a:cubicBezTo>
                  <a:pt x="80149" y="2798136"/>
                  <a:pt x="80149" y="2794145"/>
                  <a:pt x="97840" y="2790153"/>
                </a:cubicBezTo>
                <a:lnTo>
                  <a:pt x="84571" y="2790153"/>
                </a:lnTo>
                <a:cubicBezTo>
                  <a:pt x="84571" y="2790153"/>
                  <a:pt x="82360" y="2791151"/>
                  <a:pt x="77938" y="2793146"/>
                </a:cubicBezTo>
                <a:cubicBezTo>
                  <a:pt x="73515" y="2795142"/>
                  <a:pt x="71304" y="2796140"/>
                  <a:pt x="71304" y="2796140"/>
                </a:cubicBezTo>
                <a:cubicBezTo>
                  <a:pt x="71304" y="2796140"/>
                  <a:pt x="66880" y="2798136"/>
                  <a:pt x="58036" y="2802128"/>
                </a:cubicBezTo>
                <a:cubicBezTo>
                  <a:pt x="49191" y="2806119"/>
                  <a:pt x="40345" y="2808115"/>
                  <a:pt x="31499" y="2808115"/>
                </a:cubicBezTo>
                <a:cubicBezTo>
                  <a:pt x="22654" y="2808115"/>
                  <a:pt x="18230" y="2808115"/>
                  <a:pt x="18230" y="2808115"/>
                </a:cubicBezTo>
                <a:cubicBezTo>
                  <a:pt x="18230" y="2809113"/>
                  <a:pt x="16571" y="2810423"/>
                  <a:pt x="13255" y="2812044"/>
                </a:cubicBezTo>
                <a:lnTo>
                  <a:pt x="0" y="2817195"/>
                </a:lnTo>
                <a:lnTo>
                  <a:pt x="0" y="2810354"/>
                </a:lnTo>
                <a:lnTo>
                  <a:pt x="4963" y="2808115"/>
                </a:lnTo>
                <a:lnTo>
                  <a:pt x="0" y="2808115"/>
                </a:lnTo>
                <a:lnTo>
                  <a:pt x="0" y="2710442"/>
                </a:lnTo>
                <a:lnTo>
                  <a:pt x="18230" y="2706329"/>
                </a:lnTo>
                <a:lnTo>
                  <a:pt x="44766" y="2694354"/>
                </a:lnTo>
                <a:lnTo>
                  <a:pt x="0" y="2706474"/>
                </a:lnTo>
                <a:lnTo>
                  <a:pt x="0" y="2690606"/>
                </a:lnTo>
                <a:lnTo>
                  <a:pt x="4963" y="2688366"/>
                </a:lnTo>
                <a:lnTo>
                  <a:pt x="0" y="2689006"/>
                </a:lnTo>
                <a:lnTo>
                  <a:pt x="0" y="2436539"/>
                </a:lnTo>
                <a:lnTo>
                  <a:pt x="26523" y="2430906"/>
                </a:lnTo>
                <a:cubicBezTo>
                  <a:pt x="34262" y="2428910"/>
                  <a:pt x="40344" y="2426914"/>
                  <a:pt x="44766" y="2424918"/>
                </a:cubicBezTo>
                <a:cubicBezTo>
                  <a:pt x="62458" y="2416935"/>
                  <a:pt x="71304" y="2410948"/>
                  <a:pt x="71304" y="2406956"/>
                </a:cubicBezTo>
                <a:cubicBezTo>
                  <a:pt x="62458" y="2402964"/>
                  <a:pt x="40345" y="2404960"/>
                  <a:pt x="4963" y="2412943"/>
                </a:cubicBezTo>
                <a:lnTo>
                  <a:pt x="0" y="2414063"/>
                </a:lnTo>
                <a:lnTo>
                  <a:pt x="0" y="2409196"/>
                </a:lnTo>
                <a:lnTo>
                  <a:pt x="4963" y="2406956"/>
                </a:lnTo>
                <a:lnTo>
                  <a:pt x="0" y="2406956"/>
                </a:lnTo>
                <a:lnTo>
                  <a:pt x="0" y="2398507"/>
                </a:lnTo>
                <a:lnTo>
                  <a:pt x="18230" y="2394981"/>
                </a:lnTo>
                <a:cubicBezTo>
                  <a:pt x="18230" y="2390990"/>
                  <a:pt x="22654" y="2388993"/>
                  <a:pt x="31499" y="2388993"/>
                </a:cubicBezTo>
                <a:lnTo>
                  <a:pt x="44766" y="2383006"/>
                </a:lnTo>
                <a:lnTo>
                  <a:pt x="58036" y="2377018"/>
                </a:lnTo>
                <a:cubicBezTo>
                  <a:pt x="66880" y="2377018"/>
                  <a:pt x="73515" y="2376021"/>
                  <a:pt x="77938" y="2374025"/>
                </a:cubicBezTo>
                <a:cubicBezTo>
                  <a:pt x="82360" y="2372029"/>
                  <a:pt x="88995" y="2371031"/>
                  <a:pt x="97840" y="2371031"/>
                </a:cubicBezTo>
                <a:cubicBezTo>
                  <a:pt x="106686" y="2367040"/>
                  <a:pt x="111108" y="2367040"/>
                  <a:pt x="111108" y="2371031"/>
                </a:cubicBezTo>
                <a:cubicBezTo>
                  <a:pt x="119953" y="2371031"/>
                  <a:pt x="119953" y="2369036"/>
                  <a:pt x="111108" y="2365044"/>
                </a:cubicBezTo>
                <a:cubicBezTo>
                  <a:pt x="119953" y="2365044"/>
                  <a:pt x="124378" y="2365044"/>
                  <a:pt x="124378" y="2365044"/>
                </a:cubicBezTo>
                <a:cubicBezTo>
                  <a:pt x="133221" y="2365044"/>
                  <a:pt x="137645" y="2364045"/>
                  <a:pt x="137645" y="2362050"/>
                </a:cubicBezTo>
                <a:cubicBezTo>
                  <a:pt x="137645" y="2360055"/>
                  <a:pt x="142069" y="2357061"/>
                  <a:pt x="150912" y="2353069"/>
                </a:cubicBezTo>
                <a:lnTo>
                  <a:pt x="164181" y="2341094"/>
                </a:lnTo>
                <a:cubicBezTo>
                  <a:pt x="164181" y="2341094"/>
                  <a:pt x="168603" y="2341094"/>
                  <a:pt x="177449" y="2341094"/>
                </a:cubicBezTo>
                <a:cubicBezTo>
                  <a:pt x="177449" y="2337102"/>
                  <a:pt x="177449" y="2333110"/>
                  <a:pt x="177449" y="2329119"/>
                </a:cubicBezTo>
                <a:lnTo>
                  <a:pt x="164181" y="2341094"/>
                </a:lnTo>
                <a:lnTo>
                  <a:pt x="150912" y="2347081"/>
                </a:lnTo>
                <a:cubicBezTo>
                  <a:pt x="133221" y="2347081"/>
                  <a:pt x="128799" y="2345086"/>
                  <a:pt x="137645" y="2341094"/>
                </a:cubicBezTo>
                <a:cubicBezTo>
                  <a:pt x="137645" y="2341094"/>
                  <a:pt x="139856" y="2340096"/>
                  <a:pt x="144279" y="2338100"/>
                </a:cubicBezTo>
                <a:cubicBezTo>
                  <a:pt x="148701" y="2336104"/>
                  <a:pt x="150912" y="2335107"/>
                  <a:pt x="150912" y="2335107"/>
                </a:cubicBezTo>
                <a:cubicBezTo>
                  <a:pt x="150912" y="2335107"/>
                  <a:pt x="150912" y="2333110"/>
                  <a:pt x="150912" y="2329119"/>
                </a:cubicBezTo>
                <a:lnTo>
                  <a:pt x="137645" y="2329119"/>
                </a:lnTo>
                <a:cubicBezTo>
                  <a:pt x="137645" y="2329119"/>
                  <a:pt x="133221" y="2331115"/>
                  <a:pt x="124378" y="2335107"/>
                </a:cubicBezTo>
                <a:lnTo>
                  <a:pt x="97840" y="2341094"/>
                </a:lnTo>
                <a:lnTo>
                  <a:pt x="111108" y="2341094"/>
                </a:lnTo>
                <a:cubicBezTo>
                  <a:pt x="128799" y="2353069"/>
                  <a:pt x="124378" y="2359056"/>
                  <a:pt x="97840" y="2359056"/>
                </a:cubicBezTo>
                <a:lnTo>
                  <a:pt x="97840" y="2353069"/>
                </a:lnTo>
                <a:cubicBezTo>
                  <a:pt x="97840" y="2349077"/>
                  <a:pt x="97840" y="2347081"/>
                  <a:pt x="97840" y="2347081"/>
                </a:cubicBezTo>
                <a:cubicBezTo>
                  <a:pt x="88995" y="2347081"/>
                  <a:pt x="75727" y="2349077"/>
                  <a:pt x="58036" y="2353069"/>
                </a:cubicBezTo>
                <a:lnTo>
                  <a:pt x="44766" y="2365044"/>
                </a:lnTo>
                <a:cubicBezTo>
                  <a:pt x="44766" y="2369036"/>
                  <a:pt x="40345" y="2369036"/>
                  <a:pt x="31499" y="2365044"/>
                </a:cubicBezTo>
                <a:cubicBezTo>
                  <a:pt x="22654" y="2361052"/>
                  <a:pt x="18230" y="2363048"/>
                  <a:pt x="18230" y="2371031"/>
                </a:cubicBezTo>
                <a:cubicBezTo>
                  <a:pt x="13807" y="2373027"/>
                  <a:pt x="9938" y="2374274"/>
                  <a:pt x="6620" y="2374773"/>
                </a:cubicBezTo>
                <a:lnTo>
                  <a:pt x="0" y="2374176"/>
                </a:lnTo>
                <a:lnTo>
                  <a:pt x="0" y="2371479"/>
                </a:lnTo>
                <a:lnTo>
                  <a:pt x="4963" y="2371031"/>
                </a:lnTo>
                <a:lnTo>
                  <a:pt x="0" y="2371031"/>
                </a:lnTo>
                <a:lnTo>
                  <a:pt x="0" y="2256000"/>
                </a:lnTo>
                <a:lnTo>
                  <a:pt x="8279" y="2254276"/>
                </a:lnTo>
                <a:cubicBezTo>
                  <a:pt x="19336" y="2252280"/>
                  <a:pt x="27076" y="2251282"/>
                  <a:pt x="31499" y="2251282"/>
                </a:cubicBezTo>
                <a:cubicBezTo>
                  <a:pt x="31499" y="2251282"/>
                  <a:pt x="46977" y="2247291"/>
                  <a:pt x="77938" y="2239307"/>
                </a:cubicBezTo>
                <a:cubicBezTo>
                  <a:pt x="108897" y="2231324"/>
                  <a:pt x="126588" y="2227332"/>
                  <a:pt x="131010" y="2227332"/>
                </a:cubicBezTo>
                <a:cubicBezTo>
                  <a:pt x="135434" y="2227332"/>
                  <a:pt x="137645" y="2225336"/>
                  <a:pt x="137645" y="2221345"/>
                </a:cubicBezTo>
                <a:lnTo>
                  <a:pt x="150912" y="2221345"/>
                </a:lnTo>
                <a:lnTo>
                  <a:pt x="150912" y="2215357"/>
                </a:lnTo>
                <a:cubicBezTo>
                  <a:pt x="142069" y="2215357"/>
                  <a:pt x="137645" y="2215357"/>
                  <a:pt x="137645" y="2215357"/>
                </a:cubicBezTo>
                <a:cubicBezTo>
                  <a:pt x="137645" y="2215357"/>
                  <a:pt x="133221" y="2215357"/>
                  <a:pt x="124378" y="2215357"/>
                </a:cubicBezTo>
                <a:cubicBezTo>
                  <a:pt x="115531" y="2215357"/>
                  <a:pt x="104475" y="2219349"/>
                  <a:pt x="91206" y="2227332"/>
                </a:cubicBezTo>
                <a:cubicBezTo>
                  <a:pt x="77938" y="2235315"/>
                  <a:pt x="69091" y="2238309"/>
                  <a:pt x="64669" y="2236313"/>
                </a:cubicBezTo>
                <a:cubicBezTo>
                  <a:pt x="60247" y="2234317"/>
                  <a:pt x="62458" y="2232321"/>
                  <a:pt x="71304" y="2230326"/>
                </a:cubicBezTo>
                <a:cubicBezTo>
                  <a:pt x="80149" y="2228330"/>
                  <a:pt x="80149" y="2227332"/>
                  <a:pt x="71304" y="2227332"/>
                </a:cubicBezTo>
                <a:lnTo>
                  <a:pt x="71304" y="2221345"/>
                </a:lnTo>
                <a:cubicBezTo>
                  <a:pt x="80149" y="2221345"/>
                  <a:pt x="86782" y="2220346"/>
                  <a:pt x="91206" y="2218351"/>
                </a:cubicBezTo>
                <a:cubicBezTo>
                  <a:pt x="95629" y="2216356"/>
                  <a:pt x="100051" y="2214359"/>
                  <a:pt x="104475" y="2212364"/>
                </a:cubicBezTo>
                <a:cubicBezTo>
                  <a:pt x="108897" y="2210368"/>
                  <a:pt x="115531" y="2208372"/>
                  <a:pt x="124378" y="2206376"/>
                </a:cubicBezTo>
                <a:cubicBezTo>
                  <a:pt x="133221" y="2204381"/>
                  <a:pt x="142069" y="2203382"/>
                  <a:pt x="150912" y="2203382"/>
                </a:cubicBezTo>
                <a:lnTo>
                  <a:pt x="150912" y="2197395"/>
                </a:lnTo>
                <a:cubicBezTo>
                  <a:pt x="150912" y="2197395"/>
                  <a:pt x="137645" y="2200389"/>
                  <a:pt x="111108" y="2206376"/>
                </a:cubicBezTo>
                <a:cubicBezTo>
                  <a:pt x="84571" y="2212364"/>
                  <a:pt x="69091" y="2216356"/>
                  <a:pt x="64669" y="2218351"/>
                </a:cubicBezTo>
                <a:cubicBezTo>
                  <a:pt x="60247" y="2220346"/>
                  <a:pt x="58036" y="2221345"/>
                  <a:pt x="58036" y="2221345"/>
                </a:cubicBezTo>
                <a:lnTo>
                  <a:pt x="71304" y="2209370"/>
                </a:lnTo>
                <a:cubicBezTo>
                  <a:pt x="80149" y="2205378"/>
                  <a:pt x="86782" y="2203382"/>
                  <a:pt x="91206" y="2203382"/>
                </a:cubicBezTo>
                <a:cubicBezTo>
                  <a:pt x="95629" y="2203382"/>
                  <a:pt x="102262" y="2201387"/>
                  <a:pt x="111108" y="2197395"/>
                </a:cubicBezTo>
                <a:lnTo>
                  <a:pt x="97840" y="2197395"/>
                </a:lnTo>
                <a:cubicBezTo>
                  <a:pt x="71304" y="2197395"/>
                  <a:pt x="58036" y="2197395"/>
                  <a:pt x="58036" y="2197395"/>
                </a:cubicBezTo>
                <a:cubicBezTo>
                  <a:pt x="49191" y="2201387"/>
                  <a:pt x="49191" y="2197395"/>
                  <a:pt x="58036" y="2185420"/>
                </a:cubicBezTo>
                <a:cubicBezTo>
                  <a:pt x="66880" y="2173446"/>
                  <a:pt x="93417" y="2161470"/>
                  <a:pt x="137645" y="2149495"/>
                </a:cubicBezTo>
                <a:lnTo>
                  <a:pt x="124378" y="2143508"/>
                </a:lnTo>
                <a:lnTo>
                  <a:pt x="31499" y="2167458"/>
                </a:lnTo>
                <a:lnTo>
                  <a:pt x="18230" y="2173446"/>
                </a:lnTo>
                <a:lnTo>
                  <a:pt x="31499" y="2173446"/>
                </a:lnTo>
                <a:cubicBezTo>
                  <a:pt x="40345" y="2169454"/>
                  <a:pt x="44766" y="2169454"/>
                  <a:pt x="44766" y="2173446"/>
                </a:cubicBezTo>
                <a:lnTo>
                  <a:pt x="18230" y="2179433"/>
                </a:lnTo>
                <a:lnTo>
                  <a:pt x="0" y="2182175"/>
                </a:lnTo>
                <a:lnTo>
                  <a:pt x="0" y="2156603"/>
                </a:lnTo>
                <a:lnTo>
                  <a:pt x="111108" y="2131533"/>
                </a:lnTo>
                <a:lnTo>
                  <a:pt x="111108" y="2125545"/>
                </a:lnTo>
                <a:cubicBezTo>
                  <a:pt x="119953" y="2121554"/>
                  <a:pt x="124378" y="2119558"/>
                  <a:pt x="124378" y="2119558"/>
                </a:cubicBezTo>
                <a:cubicBezTo>
                  <a:pt x="115531" y="2119558"/>
                  <a:pt x="106686" y="2119558"/>
                  <a:pt x="97840" y="2119558"/>
                </a:cubicBezTo>
                <a:cubicBezTo>
                  <a:pt x="88995" y="2119558"/>
                  <a:pt x="84571" y="2119558"/>
                  <a:pt x="84571" y="2119558"/>
                </a:cubicBezTo>
                <a:cubicBezTo>
                  <a:pt x="75727" y="2119558"/>
                  <a:pt x="66880" y="2119558"/>
                  <a:pt x="58036" y="2119558"/>
                </a:cubicBezTo>
                <a:cubicBezTo>
                  <a:pt x="49191" y="2119558"/>
                  <a:pt x="44766" y="2121554"/>
                  <a:pt x="44766" y="2125545"/>
                </a:cubicBezTo>
                <a:lnTo>
                  <a:pt x="18230" y="2131533"/>
                </a:lnTo>
                <a:lnTo>
                  <a:pt x="0" y="2131533"/>
                </a:lnTo>
                <a:lnTo>
                  <a:pt x="0" y="1945419"/>
                </a:lnTo>
                <a:lnTo>
                  <a:pt x="18230" y="1939935"/>
                </a:lnTo>
                <a:lnTo>
                  <a:pt x="0" y="1939935"/>
                </a:lnTo>
                <a:lnTo>
                  <a:pt x="0" y="1917104"/>
                </a:lnTo>
                <a:lnTo>
                  <a:pt x="4963" y="1915985"/>
                </a:lnTo>
                <a:cubicBezTo>
                  <a:pt x="22654" y="1908002"/>
                  <a:pt x="40345" y="1904010"/>
                  <a:pt x="58036" y="1904010"/>
                </a:cubicBezTo>
                <a:cubicBezTo>
                  <a:pt x="58036" y="1904010"/>
                  <a:pt x="62458" y="1903012"/>
                  <a:pt x="71304" y="1901016"/>
                </a:cubicBezTo>
                <a:cubicBezTo>
                  <a:pt x="80149" y="1899020"/>
                  <a:pt x="84571" y="1898023"/>
                  <a:pt x="84571" y="1898023"/>
                </a:cubicBezTo>
                <a:cubicBezTo>
                  <a:pt x="84571" y="1898023"/>
                  <a:pt x="86782" y="1898023"/>
                  <a:pt x="91206" y="1898023"/>
                </a:cubicBezTo>
                <a:cubicBezTo>
                  <a:pt x="95629" y="1898023"/>
                  <a:pt x="97840" y="1896026"/>
                  <a:pt x="97840" y="1892035"/>
                </a:cubicBezTo>
                <a:cubicBezTo>
                  <a:pt x="97840" y="1892035"/>
                  <a:pt x="95629" y="1892035"/>
                  <a:pt x="91206" y="1892035"/>
                </a:cubicBezTo>
                <a:cubicBezTo>
                  <a:pt x="86782" y="1892035"/>
                  <a:pt x="80149" y="1893033"/>
                  <a:pt x="71304" y="1895029"/>
                </a:cubicBezTo>
                <a:cubicBezTo>
                  <a:pt x="62458" y="1897025"/>
                  <a:pt x="51402" y="1899020"/>
                  <a:pt x="38132" y="1901016"/>
                </a:cubicBezTo>
                <a:cubicBezTo>
                  <a:pt x="31498" y="1902014"/>
                  <a:pt x="23206" y="1903760"/>
                  <a:pt x="13255" y="1906255"/>
                </a:cubicBezTo>
                <a:lnTo>
                  <a:pt x="0" y="1909958"/>
                </a:lnTo>
                <a:lnTo>
                  <a:pt x="0" y="1900639"/>
                </a:lnTo>
                <a:lnTo>
                  <a:pt x="64669" y="1886048"/>
                </a:lnTo>
                <a:cubicBezTo>
                  <a:pt x="86782" y="1882056"/>
                  <a:pt x="104475" y="1879063"/>
                  <a:pt x="117742" y="1877066"/>
                </a:cubicBezTo>
                <a:cubicBezTo>
                  <a:pt x="131010" y="1875070"/>
                  <a:pt x="137645" y="1874072"/>
                  <a:pt x="137645" y="1874072"/>
                </a:cubicBezTo>
                <a:cubicBezTo>
                  <a:pt x="155336" y="1874072"/>
                  <a:pt x="164181" y="1873075"/>
                  <a:pt x="164181" y="1871079"/>
                </a:cubicBezTo>
                <a:cubicBezTo>
                  <a:pt x="164181" y="1869083"/>
                  <a:pt x="173027" y="1866089"/>
                  <a:pt x="190718" y="1862097"/>
                </a:cubicBezTo>
                <a:cubicBezTo>
                  <a:pt x="199562" y="1858107"/>
                  <a:pt x="206197" y="1855112"/>
                  <a:pt x="210621" y="1853116"/>
                </a:cubicBezTo>
                <a:cubicBezTo>
                  <a:pt x="215042" y="1851121"/>
                  <a:pt x="217253" y="1850123"/>
                  <a:pt x="217253" y="1850123"/>
                </a:cubicBezTo>
                <a:lnTo>
                  <a:pt x="243790" y="1844135"/>
                </a:lnTo>
                <a:cubicBezTo>
                  <a:pt x="243790" y="1844135"/>
                  <a:pt x="250424" y="1843137"/>
                  <a:pt x="263692" y="1841142"/>
                </a:cubicBezTo>
                <a:cubicBezTo>
                  <a:pt x="276961" y="1839146"/>
                  <a:pt x="285807" y="1838148"/>
                  <a:pt x="290229" y="1838148"/>
                </a:cubicBezTo>
                <a:cubicBezTo>
                  <a:pt x="294651" y="1838148"/>
                  <a:pt x="296864" y="1838148"/>
                  <a:pt x="296864" y="1838148"/>
                </a:cubicBezTo>
                <a:lnTo>
                  <a:pt x="257059" y="1832160"/>
                </a:lnTo>
                <a:cubicBezTo>
                  <a:pt x="248212" y="1832160"/>
                  <a:pt x="241579" y="1833158"/>
                  <a:pt x="237157" y="1835154"/>
                </a:cubicBezTo>
                <a:cubicBezTo>
                  <a:pt x="232733" y="1837150"/>
                  <a:pt x="230523" y="1840143"/>
                  <a:pt x="230523" y="1844135"/>
                </a:cubicBezTo>
                <a:lnTo>
                  <a:pt x="230523" y="1838148"/>
                </a:lnTo>
                <a:lnTo>
                  <a:pt x="203986" y="1850123"/>
                </a:lnTo>
                <a:lnTo>
                  <a:pt x="177449" y="1844135"/>
                </a:lnTo>
                <a:lnTo>
                  <a:pt x="190718" y="1844135"/>
                </a:lnTo>
                <a:lnTo>
                  <a:pt x="203986" y="1838148"/>
                </a:lnTo>
                <a:cubicBezTo>
                  <a:pt x="203986" y="1834156"/>
                  <a:pt x="195140" y="1834156"/>
                  <a:pt x="177449" y="1838148"/>
                </a:cubicBezTo>
                <a:lnTo>
                  <a:pt x="164181" y="1838148"/>
                </a:lnTo>
                <a:cubicBezTo>
                  <a:pt x="164181" y="1834156"/>
                  <a:pt x="190718" y="1828169"/>
                  <a:pt x="243790" y="1820186"/>
                </a:cubicBezTo>
                <a:cubicBezTo>
                  <a:pt x="296864" y="1812203"/>
                  <a:pt x="336667" y="1806215"/>
                  <a:pt x="363205" y="1802223"/>
                </a:cubicBezTo>
                <a:cubicBezTo>
                  <a:pt x="363205" y="1802223"/>
                  <a:pt x="367627" y="1801225"/>
                  <a:pt x="376472" y="1799230"/>
                </a:cubicBezTo>
                <a:cubicBezTo>
                  <a:pt x="385318" y="1797233"/>
                  <a:pt x="389741" y="1796236"/>
                  <a:pt x="389741" y="1796236"/>
                </a:cubicBezTo>
                <a:cubicBezTo>
                  <a:pt x="398585" y="1796236"/>
                  <a:pt x="407430" y="1794240"/>
                  <a:pt x="416278" y="1790249"/>
                </a:cubicBezTo>
                <a:lnTo>
                  <a:pt x="429545" y="1790249"/>
                </a:lnTo>
                <a:lnTo>
                  <a:pt x="429545" y="1796236"/>
                </a:lnTo>
                <a:lnTo>
                  <a:pt x="442813" y="1790249"/>
                </a:lnTo>
                <a:cubicBezTo>
                  <a:pt x="451659" y="1790249"/>
                  <a:pt x="458293" y="1789251"/>
                  <a:pt x="462715" y="1787255"/>
                </a:cubicBezTo>
                <a:cubicBezTo>
                  <a:pt x="467139" y="1785259"/>
                  <a:pt x="469350" y="1784261"/>
                  <a:pt x="469350" y="1784261"/>
                </a:cubicBezTo>
                <a:cubicBezTo>
                  <a:pt x="469350" y="1776277"/>
                  <a:pt x="478195" y="1772285"/>
                  <a:pt x="495886" y="1772285"/>
                </a:cubicBezTo>
                <a:lnTo>
                  <a:pt x="495886" y="1778274"/>
                </a:lnTo>
                <a:cubicBezTo>
                  <a:pt x="495886" y="1778274"/>
                  <a:pt x="493675" y="1778274"/>
                  <a:pt x="489252" y="1778274"/>
                </a:cubicBezTo>
                <a:cubicBezTo>
                  <a:pt x="484830" y="1778274"/>
                  <a:pt x="482619" y="1780269"/>
                  <a:pt x="482619" y="1784261"/>
                </a:cubicBezTo>
                <a:lnTo>
                  <a:pt x="495886" y="1784261"/>
                </a:lnTo>
                <a:lnTo>
                  <a:pt x="522424" y="1778274"/>
                </a:lnTo>
                <a:lnTo>
                  <a:pt x="509154" y="1772285"/>
                </a:lnTo>
                <a:lnTo>
                  <a:pt x="522424" y="1766298"/>
                </a:lnTo>
                <a:cubicBezTo>
                  <a:pt x="531269" y="1762307"/>
                  <a:pt x="540113" y="1760311"/>
                  <a:pt x="548960" y="1760311"/>
                </a:cubicBezTo>
                <a:lnTo>
                  <a:pt x="548960" y="1766298"/>
                </a:lnTo>
                <a:cubicBezTo>
                  <a:pt x="557804" y="1766298"/>
                  <a:pt x="566649" y="1765301"/>
                  <a:pt x="575495" y="1763305"/>
                </a:cubicBezTo>
                <a:cubicBezTo>
                  <a:pt x="584340" y="1761309"/>
                  <a:pt x="584340" y="1758315"/>
                  <a:pt x="575495" y="1754324"/>
                </a:cubicBezTo>
                <a:lnTo>
                  <a:pt x="602032" y="1742348"/>
                </a:lnTo>
                <a:lnTo>
                  <a:pt x="615301" y="1748336"/>
                </a:lnTo>
                <a:cubicBezTo>
                  <a:pt x="597610" y="1756320"/>
                  <a:pt x="593187" y="1760311"/>
                  <a:pt x="602032" y="1760311"/>
                </a:cubicBezTo>
                <a:cubicBezTo>
                  <a:pt x="610878" y="1760311"/>
                  <a:pt x="617512" y="1758315"/>
                  <a:pt x="621934" y="1754324"/>
                </a:cubicBezTo>
                <a:cubicBezTo>
                  <a:pt x="626356" y="1750331"/>
                  <a:pt x="628569" y="1748336"/>
                  <a:pt x="628569" y="1748336"/>
                </a:cubicBezTo>
                <a:lnTo>
                  <a:pt x="628569" y="1742348"/>
                </a:lnTo>
                <a:cubicBezTo>
                  <a:pt x="628569" y="1746340"/>
                  <a:pt x="630779" y="1747338"/>
                  <a:pt x="635203" y="1745342"/>
                </a:cubicBezTo>
                <a:cubicBezTo>
                  <a:pt x="639625" y="1743346"/>
                  <a:pt x="641836" y="1742348"/>
                  <a:pt x="641836" y="1742348"/>
                </a:cubicBezTo>
                <a:cubicBezTo>
                  <a:pt x="650681" y="1742348"/>
                  <a:pt x="655105" y="1740353"/>
                  <a:pt x="655105" y="1736361"/>
                </a:cubicBezTo>
                <a:cubicBezTo>
                  <a:pt x="655105" y="1732370"/>
                  <a:pt x="655105" y="1728378"/>
                  <a:pt x="655105" y="1724386"/>
                </a:cubicBezTo>
                <a:cubicBezTo>
                  <a:pt x="637414" y="1728378"/>
                  <a:pt x="602032" y="1732370"/>
                  <a:pt x="548960" y="1736361"/>
                </a:cubicBezTo>
                <a:cubicBezTo>
                  <a:pt x="540113" y="1740353"/>
                  <a:pt x="531269" y="1744344"/>
                  <a:pt x="522424" y="1748336"/>
                </a:cubicBezTo>
                <a:cubicBezTo>
                  <a:pt x="513576" y="1752327"/>
                  <a:pt x="504732" y="1754324"/>
                  <a:pt x="495886" y="1754324"/>
                </a:cubicBezTo>
                <a:cubicBezTo>
                  <a:pt x="487041" y="1754324"/>
                  <a:pt x="480406" y="1755321"/>
                  <a:pt x="475984" y="1757317"/>
                </a:cubicBezTo>
                <a:cubicBezTo>
                  <a:pt x="471561" y="1759313"/>
                  <a:pt x="469350" y="1760311"/>
                  <a:pt x="469350" y="1760311"/>
                </a:cubicBezTo>
                <a:cubicBezTo>
                  <a:pt x="433970" y="1772285"/>
                  <a:pt x="416278" y="1774282"/>
                  <a:pt x="416278" y="1766298"/>
                </a:cubicBezTo>
                <a:lnTo>
                  <a:pt x="429545" y="1766298"/>
                </a:lnTo>
                <a:cubicBezTo>
                  <a:pt x="429545" y="1762307"/>
                  <a:pt x="425121" y="1761309"/>
                  <a:pt x="416278" y="1763305"/>
                </a:cubicBezTo>
                <a:cubicBezTo>
                  <a:pt x="407430" y="1765301"/>
                  <a:pt x="394163" y="1766298"/>
                  <a:pt x="376472" y="1766298"/>
                </a:cubicBezTo>
                <a:cubicBezTo>
                  <a:pt x="358781" y="1770290"/>
                  <a:pt x="336667" y="1776277"/>
                  <a:pt x="310131" y="1784261"/>
                </a:cubicBezTo>
                <a:lnTo>
                  <a:pt x="283595" y="1778274"/>
                </a:lnTo>
                <a:lnTo>
                  <a:pt x="270326" y="1778274"/>
                </a:lnTo>
                <a:cubicBezTo>
                  <a:pt x="199562" y="1786257"/>
                  <a:pt x="159758" y="1792244"/>
                  <a:pt x="150912" y="1796236"/>
                </a:cubicBezTo>
                <a:cubicBezTo>
                  <a:pt x="150912" y="1796236"/>
                  <a:pt x="146490" y="1797233"/>
                  <a:pt x="137645" y="1799230"/>
                </a:cubicBezTo>
                <a:cubicBezTo>
                  <a:pt x="128799" y="1801225"/>
                  <a:pt x="111108" y="1802223"/>
                  <a:pt x="84571" y="1802223"/>
                </a:cubicBezTo>
                <a:cubicBezTo>
                  <a:pt x="75727" y="1802223"/>
                  <a:pt x="66880" y="1803221"/>
                  <a:pt x="58036" y="1805217"/>
                </a:cubicBezTo>
                <a:cubicBezTo>
                  <a:pt x="49191" y="1807213"/>
                  <a:pt x="44766" y="1810206"/>
                  <a:pt x="44766" y="1814198"/>
                </a:cubicBezTo>
                <a:cubicBezTo>
                  <a:pt x="35921" y="1814198"/>
                  <a:pt x="31499" y="1814198"/>
                  <a:pt x="31499" y="1814198"/>
                </a:cubicBezTo>
                <a:cubicBezTo>
                  <a:pt x="29287" y="1813200"/>
                  <a:pt x="23482" y="1813450"/>
                  <a:pt x="14085" y="1814946"/>
                </a:cubicBezTo>
                <a:lnTo>
                  <a:pt x="0" y="1817922"/>
                </a:lnTo>
                <a:lnTo>
                  <a:pt x="0" y="1790249"/>
                </a:lnTo>
                <a:lnTo>
                  <a:pt x="4963" y="1790249"/>
                </a:lnTo>
                <a:lnTo>
                  <a:pt x="0" y="1789129"/>
                </a:lnTo>
                <a:lnTo>
                  <a:pt x="0" y="1787620"/>
                </a:lnTo>
                <a:lnTo>
                  <a:pt x="4963" y="1784261"/>
                </a:lnTo>
                <a:cubicBezTo>
                  <a:pt x="7174" y="1782265"/>
                  <a:pt x="8279" y="1780768"/>
                  <a:pt x="8279" y="1779770"/>
                </a:cubicBezTo>
                <a:cubicBezTo>
                  <a:pt x="8279" y="1778273"/>
                  <a:pt x="5791" y="1777899"/>
                  <a:pt x="816" y="1778647"/>
                </a:cubicBezTo>
                <a:lnTo>
                  <a:pt x="0" y="1778852"/>
                </a:lnTo>
                <a:lnTo>
                  <a:pt x="0" y="1431001"/>
                </a:lnTo>
                <a:lnTo>
                  <a:pt x="21547" y="1431001"/>
                </a:lnTo>
                <a:cubicBezTo>
                  <a:pt x="28182" y="1429005"/>
                  <a:pt x="31499" y="1425013"/>
                  <a:pt x="31499" y="1419026"/>
                </a:cubicBezTo>
                <a:cubicBezTo>
                  <a:pt x="31499" y="1419026"/>
                  <a:pt x="35921" y="1419026"/>
                  <a:pt x="44766" y="1419026"/>
                </a:cubicBezTo>
                <a:cubicBezTo>
                  <a:pt x="44766" y="1415035"/>
                  <a:pt x="44766" y="1413039"/>
                  <a:pt x="44766" y="1413039"/>
                </a:cubicBezTo>
                <a:cubicBezTo>
                  <a:pt x="35921" y="1413039"/>
                  <a:pt x="31499" y="1415035"/>
                  <a:pt x="31499" y="1419026"/>
                </a:cubicBezTo>
                <a:lnTo>
                  <a:pt x="4963" y="1419026"/>
                </a:lnTo>
                <a:lnTo>
                  <a:pt x="0" y="1420146"/>
                </a:lnTo>
                <a:lnTo>
                  <a:pt x="0" y="1412211"/>
                </a:lnTo>
                <a:lnTo>
                  <a:pt x="11597" y="1408548"/>
                </a:lnTo>
                <a:cubicBezTo>
                  <a:pt x="20442" y="1405554"/>
                  <a:pt x="27076" y="1403060"/>
                  <a:pt x="31499" y="1401064"/>
                </a:cubicBezTo>
                <a:cubicBezTo>
                  <a:pt x="31499" y="1405055"/>
                  <a:pt x="31499" y="1407052"/>
                  <a:pt x="31499" y="1407052"/>
                </a:cubicBezTo>
                <a:cubicBezTo>
                  <a:pt x="31499" y="1407052"/>
                  <a:pt x="35921" y="1407052"/>
                  <a:pt x="44766" y="1407052"/>
                </a:cubicBezTo>
                <a:lnTo>
                  <a:pt x="31499" y="1401064"/>
                </a:lnTo>
                <a:lnTo>
                  <a:pt x="58036" y="1395076"/>
                </a:lnTo>
                <a:lnTo>
                  <a:pt x="71304" y="1395076"/>
                </a:lnTo>
                <a:cubicBezTo>
                  <a:pt x="71304" y="1395076"/>
                  <a:pt x="73515" y="1394079"/>
                  <a:pt x="77938" y="1392083"/>
                </a:cubicBezTo>
                <a:cubicBezTo>
                  <a:pt x="82360" y="1390086"/>
                  <a:pt x="84571" y="1389089"/>
                  <a:pt x="84571" y="1389089"/>
                </a:cubicBezTo>
                <a:cubicBezTo>
                  <a:pt x="93417" y="1381105"/>
                  <a:pt x="88995" y="1377114"/>
                  <a:pt x="71304" y="1377114"/>
                </a:cubicBezTo>
                <a:cubicBezTo>
                  <a:pt x="71304" y="1373123"/>
                  <a:pt x="71304" y="1370129"/>
                  <a:pt x="71304" y="1368133"/>
                </a:cubicBezTo>
                <a:cubicBezTo>
                  <a:pt x="71304" y="1366137"/>
                  <a:pt x="71304" y="1365140"/>
                  <a:pt x="71304" y="1365140"/>
                </a:cubicBezTo>
                <a:cubicBezTo>
                  <a:pt x="71304" y="1365140"/>
                  <a:pt x="75727" y="1365140"/>
                  <a:pt x="84571" y="1365140"/>
                </a:cubicBezTo>
                <a:cubicBezTo>
                  <a:pt x="93417" y="1365140"/>
                  <a:pt x="97840" y="1363143"/>
                  <a:pt x="97840" y="1359151"/>
                </a:cubicBezTo>
                <a:lnTo>
                  <a:pt x="97840" y="1371127"/>
                </a:lnTo>
                <a:cubicBezTo>
                  <a:pt x="97840" y="1371127"/>
                  <a:pt x="97840" y="1373123"/>
                  <a:pt x="97840" y="1377114"/>
                </a:cubicBezTo>
                <a:cubicBezTo>
                  <a:pt x="102262" y="1377114"/>
                  <a:pt x="104475" y="1377114"/>
                  <a:pt x="104475" y="1377114"/>
                </a:cubicBezTo>
                <a:lnTo>
                  <a:pt x="111108" y="1377114"/>
                </a:lnTo>
                <a:lnTo>
                  <a:pt x="124378" y="1371127"/>
                </a:lnTo>
                <a:cubicBezTo>
                  <a:pt x="133221" y="1371127"/>
                  <a:pt x="146490" y="1369130"/>
                  <a:pt x="164181" y="1365140"/>
                </a:cubicBezTo>
                <a:cubicBezTo>
                  <a:pt x="181872" y="1361147"/>
                  <a:pt x="190718" y="1357156"/>
                  <a:pt x="190718" y="1353164"/>
                </a:cubicBezTo>
                <a:cubicBezTo>
                  <a:pt x="199562" y="1357156"/>
                  <a:pt x="206197" y="1358154"/>
                  <a:pt x="210621" y="1356158"/>
                </a:cubicBezTo>
                <a:cubicBezTo>
                  <a:pt x="215042" y="1354162"/>
                  <a:pt x="226099" y="1351168"/>
                  <a:pt x="243790" y="1347176"/>
                </a:cubicBezTo>
                <a:cubicBezTo>
                  <a:pt x="270326" y="1343185"/>
                  <a:pt x="283595" y="1339193"/>
                  <a:pt x="283595" y="1335202"/>
                </a:cubicBezTo>
                <a:cubicBezTo>
                  <a:pt x="283595" y="1331211"/>
                  <a:pt x="281384" y="1329214"/>
                  <a:pt x="276961" y="1329214"/>
                </a:cubicBezTo>
                <a:cubicBezTo>
                  <a:pt x="272537" y="1329214"/>
                  <a:pt x="274748" y="1327219"/>
                  <a:pt x="283595" y="1323227"/>
                </a:cubicBezTo>
                <a:lnTo>
                  <a:pt x="296864" y="1317239"/>
                </a:lnTo>
                <a:cubicBezTo>
                  <a:pt x="296864" y="1317239"/>
                  <a:pt x="301286" y="1317239"/>
                  <a:pt x="310131" y="1317239"/>
                </a:cubicBezTo>
                <a:cubicBezTo>
                  <a:pt x="310131" y="1313248"/>
                  <a:pt x="312342" y="1311252"/>
                  <a:pt x="316766" y="1311252"/>
                </a:cubicBezTo>
                <a:cubicBezTo>
                  <a:pt x="321187" y="1311252"/>
                  <a:pt x="323400" y="1311252"/>
                  <a:pt x="323400" y="1311252"/>
                </a:cubicBezTo>
                <a:cubicBezTo>
                  <a:pt x="332244" y="1311252"/>
                  <a:pt x="336667" y="1313248"/>
                  <a:pt x="336667" y="1317239"/>
                </a:cubicBezTo>
                <a:cubicBezTo>
                  <a:pt x="336667" y="1321231"/>
                  <a:pt x="332244" y="1321231"/>
                  <a:pt x="323400" y="1317239"/>
                </a:cubicBezTo>
                <a:lnTo>
                  <a:pt x="283595" y="1329214"/>
                </a:lnTo>
                <a:cubicBezTo>
                  <a:pt x="283595" y="1333206"/>
                  <a:pt x="288018" y="1333206"/>
                  <a:pt x="296864" y="1329214"/>
                </a:cubicBezTo>
                <a:cubicBezTo>
                  <a:pt x="296864" y="1329214"/>
                  <a:pt x="301286" y="1329214"/>
                  <a:pt x="310131" y="1329214"/>
                </a:cubicBezTo>
                <a:cubicBezTo>
                  <a:pt x="318976" y="1329214"/>
                  <a:pt x="327822" y="1329214"/>
                  <a:pt x="336667" y="1329214"/>
                </a:cubicBezTo>
                <a:lnTo>
                  <a:pt x="363205" y="1323227"/>
                </a:lnTo>
                <a:cubicBezTo>
                  <a:pt x="354358" y="1315244"/>
                  <a:pt x="363205" y="1311252"/>
                  <a:pt x="389741" y="1311252"/>
                </a:cubicBezTo>
                <a:lnTo>
                  <a:pt x="389741" y="1305265"/>
                </a:lnTo>
                <a:cubicBezTo>
                  <a:pt x="380894" y="1301273"/>
                  <a:pt x="358781" y="1299277"/>
                  <a:pt x="323400" y="1299277"/>
                </a:cubicBezTo>
                <a:cubicBezTo>
                  <a:pt x="288018" y="1299277"/>
                  <a:pt x="268114" y="1298279"/>
                  <a:pt x="263692" y="1296284"/>
                </a:cubicBezTo>
                <a:cubicBezTo>
                  <a:pt x="259270" y="1294288"/>
                  <a:pt x="261481" y="1292292"/>
                  <a:pt x="270326" y="1290296"/>
                </a:cubicBezTo>
                <a:cubicBezTo>
                  <a:pt x="279173" y="1288300"/>
                  <a:pt x="288018" y="1286304"/>
                  <a:pt x="296864" y="1284309"/>
                </a:cubicBezTo>
                <a:cubicBezTo>
                  <a:pt x="305709" y="1282312"/>
                  <a:pt x="312342" y="1282312"/>
                  <a:pt x="316766" y="1284309"/>
                </a:cubicBezTo>
                <a:cubicBezTo>
                  <a:pt x="321187" y="1286304"/>
                  <a:pt x="332244" y="1286304"/>
                  <a:pt x="349937" y="1284309"/>
                </a:cubicBezTo>
                <a:cubicBezTo>
                  <a:pt x="367627" y="1282312"/>
                  <a:pt x="380894" y="1281315"/>
                  <a:pt x="389741" y="1281315"/>
                </a:cubicBezTo>
                <a:lnTo>
                  <a:pt x="403009" y="1275328"/>
                </a:lnTo>
                <a:lnTo>
                  <a:pt x="469350" y="1263353"/>
                </a:lnTo>
                <a:cubicBezTo>
                  <a:pt x="495886" y="1259361"/>
                  <a:pt x="520213" y="1255369"/>
                  <a:pt x="542325" y="1251377"/>
                </a:cubicBezTo>
                <a:cubicBezTo>
                  <a:pt x="564438" y="1247386"/>
                  <a:pt x="582129" y="1246388"/>
                  <a:pt x="595399" y="1248383"/>
                </a:cubicBezTo>
                <a:cubicBezTo>
                  <a:pt x="608667" y="1250380"/>
                  <a:pt x="619723" y="1249381"/>
                  <a:pt x="628569" y="1245390"/>
                </a:cubicBezTo>
                <a:cubicBezTo>
                  <a:pt x="628569" y="1245390"/>
                  <a:pt x="630779" y="1244393"/>
                  <a:pt x="635203" y="1242396"/>
                </a:cubicBezTo>
                <a:cubicBezTo>
                  <a:pt x="639625" y="1240400"/>
                  <a:pt x="646260" y="1239402"/>
                  <a:pt x="655105" y="1239402"/>
                </a:cubicBezTo>
                <a:lnTo>
                  <a:pt x="681642" y="1233415"/>
                </a:lnTo>
                <a:lnTo>
                  <a:pt x="694910" y="1233415"/>
                </a:lnTo>
                <a:cubicBezTo>
                  <a:pt x="694910" y="1237407"/>
                  <a:pt x="708177" y="1233415"/>
                  <a:pt x="734714" y="1221440"/>
                </a:cubicBezTo>
                <a:cubicBezTo>
                  <a:pt x="752405" y="1213457"/>
                  <a:pt x="756827" y="1209465"/>
                  <a:pt x="747984" y="1209465"/>
                </a:cubicBezTo>
                <a:cubicBezTo>
                  <a:pt x="809900" y="1193499"/>
                  <a:pt x="845283" y="1185516"/>
                  <a:pt x="854128" y="1185516"/>
                </a:cubicBezTo>
                <a:cubicBezTo>
                  <a:pt x="862974" y="1185516"/>
                  <a:pt x="869607" y="1184517"/>
                  <a:pt x="874030" y="1182522"/>
                </a:cubicBezTo>
                <a:cubicBezTo>
                  <a:pt x="878452" y="1180526"/>
                  <a:pt x="885087" y="1177532"/>
                  <a:pt x="893933" y="1173541"/>
                </a:cubicBezTo>
                <a:cubicBezTo>
                  <a:pt x="893933" y="1169549"/>
                  <a:pt x="889510" y="1165558"/>
                  <a:pt x="880665" y="1161566"/>
                </a:cubicBezTo>
                <a:lnTo>
                  <a:pt x="880665" y="1155578"/>
                </a:lnTo>
                <a:lnTo>
                  <a:pt x="867396" y="1149591"/>
                </a:lnTo>
                <a:lnTo>
                  <a:pt x="854128" y="1143604"/>
                </a:lnTo>
                <a:lnTo>
                  <a:pt x="774520" y="1149591"/>
                </a:lnTo>
                <a:cubicBezTo>
                  <a:pt x="721446" y="1153582"/>
                  <a:pt x="690486" y="1157574"/>
                  <a:pt x="681642" y="1161566"/>
                </a:cubicBezTo>
                <a:cubicBezTo>
                  <a:pt x="672797" y="1161566"/>
                  <a:pt x="666162" y="1161566"/>
                  <a:pt x="661740" y="1161566"/>
                </a:cubicBezTo>
                <a:cubicBezTo>
                  <a:pt x="657316" y="1161566"/>
                  <a:pt x="655105" y="1161566"/>
                  <a:pt x="655105" y="1161566"/>
                </a:cubicBezTo>
                <a:lnTo>
                  <a:pt x="774520" y="1137616"/>
                </a:lnTo>
                <a:lnTo>
                  <a:pt x="880665" y="1113666"/>
                </a:lnTo>
                <a:cubicBezTo>
                  <a:pt x="880665" y="1109675"/>
                  <a:pt x="823168" y="1113666"/>
                  <a:pt x="708177" y="1125641"/>
                </a:cubicBezTo>
                <a:cubicBezTo>
                  <a:pt x="628569" y="1133625"/>
                  <a:pt x="575495" y="1139612"/>
                  <a:pt x="548960" y="1143604"/>
                </a:cubicBezTo>
                <a:cubicBezTo>
                  <a:pt x="522424" y="1143604"/>
                  <a:pt x="518000" y="1141607"/>
                  <a:pt x="535691" y="1137616"/>
                </a:cubicBezTo>
                <a:lnTo>
                  <a:pt x="575495" y="1137616"/>
                </a:lnTo>
                <a:cubicBezTo>
                  <a:pt x="655105" y="1129632"/>
                  <a:pt x="734714" y="1119654"/>
                  <a:pt x="814324" y="1107678"/>
                </a:cubicBezTo>
                <a:lnTo>
                  <a:pt x="933737" y="1095704"/>
                </a:lnTo>
                <a:cubicBezTo>
                  <a:pt x="960273" y="1091713"/>
                  <a:pt x="984598" y="1087720"/>
                  <a:pt x="1006712" y="1083729"/>
                </a:cubicBezTo>
                <a:cubicBezTo>
                  <a:pt x="1028825" y="1079737"/>
                  <a:pt x="1046517" y="1075746"/>
                  <a:pt x="1059786" y="1071754"/>
                </a:cubicBezTo>
                <a:cubicBezTo>
                  <a:pt x="1073054" y="1067762"/>
                  <a:pt x="1079688" y="1063771"/>
                  <a:pt x="1079688" y="1059779"/>
                </a:cubicBezTo>
                <a:cubicBezTo>
                  <a:pt x="1079688" y="1055787"/>
                  <a:pt x="1086323" y="1052794"/>
                  <a:pt x="1099590" y="1050798"/>
                </a:cubicBezTo>
                <a:cubicBezTo>
                  <a:pt x="1112857" y="1048801"/>
                  <a:pt x="1123915" y="1049800"/>
                  <a:pt x="1132760" y="1053792"/>
                </a:cubicBezTo>
                <a:cubicBezTo>
                  <a:pt x="1141606" y="1057782"/>
                  <a:pt x="1168142" y="1053792"/>
                  <a:pt x="1212370" y="1041817"/>
                </a:cubicBezTo>
                <a:cubicBezTo>
                  <a:pt x="1265443" y="1029842"/>
                  <a:pt x="1336206" y="1021858"/>
                  <a:pt x="1424660" y="1017867"/>
                </a:cubicBezTo>
                <a:cubicBezTo>
                  <a:pt x="1513117" y="1013875"/>
                  <a:pt x="1592726" y="1005892"/>
                  <a:pt x="1663490" y="993917"/>
                </a:cubicBezTo>
                <a:cubicBezTo>
                  <a:pt x="1672334" y="989926"/>
                  <a:pt x="1681180" y="987930"/>
                  <a:pt x="1690027" y="987930"/>
                </a:cubicBezTo>
                <a:lnTo>
                  <a:pt x="1743099" y="969967"/>
                </a:lnTo>
                <a:cubicBezTo>
                  <a:pt x="1743099" y="969967"/>
                  <a:pt x="1736463" y="970965"/>
                  <a:pt x="1723196" y="972961"/>
                </a:cubicBezTo>
                <a:cubicBezTo>
                  <a:pt x="1709929" y="974957"/>
                  <a:pt x="1698871" y="975954"/>
                  <a:pt x="1690027" y="975954"/>
                </a:cubicBezTo>
                <a:lnTo>
                  <a:pt x="1696660" y="972961"/>
                </a:lnTo>
                <a:lnTo>
                  <a:pt x="1676758" y="975954"/>
                </a:lnTo>
                <a:lnTo>
                  <a:pt x="1650220" y="975954"/>
                </a:lnTo>
                <a:cubicBezTo>
                  <a:pt x="1632529" y="975954"/>
                  <a:pt x="1619262" y="977950"/>
                  <a:pt x="1610417" y="981943"/>
                </a:cubicBezTo>
                <a:cubicBezTo>
                  <a:pt x="1601571" y="985933"/>
                  <a:pt x="1592726" y="989926"/>
                  <a:pt x="1583879" y="993917"/>
                </a:cubicBezTo>
                <a:cubicBezTo>
                  <a:pt x="1575034" y="993917"/>
                  <a:pt x="1568399" y="993917"/>
                  <a:pt x="1563977" y="993917"/>
                </a:cubicBezTo>
                <a:cubicBezTo>
                  <a:pt x="1559555" y="993917"/>
                  <a:pt x="1559555" y="994915"/>
                  <a:pt x="1563977" y="996911"/>
                </a:cubicBezTo>
                <a:cubicBezTo>
                  <a:pt x="1568399" y="998907"/>
                  <a:pt x="1568399" y="999905"/>
                  <a:pt x="1563977" y="999905"/>
                </a:cubicBezTo>
                <a:cubicBezTo>
                  <a:pt x="1559555" y="999905"/>
                  <a:pt x="1557343" y="999905"/>
                  <a:pt x="1557343" y="999905"/>
                </a:cubicBezTo>
                <a:lnTo>
                  <a:pt x="1544075" y="993917"/>
                </a:lnTo>
                <a:cubicBezTo>
                  <a:pt x="1535230" y="989926"/>
                  <a:pt x="1535230" y="985933"/>
                  <a:pt x="1544075" y="981943"/>
                </a:cubicBezTo>
                <a:lnTo>
                  <a:pt x="1491002" y="987930"/>
                </a:lnTo>
                <a:lnTo>
                  <a:pt x="1477734" y="987930"/>
                </a:lnTo>
                <a:cubicBezTo>
                  <a:pt x="1451198" y="991921"/>
                  <a:pt x="1433507" y="993917"/>
                  <a:pt x="1424660" y="993917"/>
                </a:cubicBezTo>
                <a:lnTo>
                  <a:pt x="1517539" y="975954"/>
                </a:lnTo>
                <a:cubicBezTo>
                  <a:pt x="1544075" y="971964"/>
                  <a:pt x="1557343" y="968969"/>
                  <a:pt x="1557343" y="966973"/>
                </a:cubicBezTo>
                <a:cubicBezTo>
                  <a:pt x="1557343" y="964978"/>
                  <a:pt x="1570612" y="963979"/>
                  <a:pt x="1597149" y="963979"/>
                </a:cubicBezTo>
                <a:cubicBezTo>
                  <a:pt x="1685603" y="955996"/>
                  <a:pt x="1738677" y="948014"/>
                  <a:pt x="1756368" y="940030"/>
                </a:cubicBezTo>
                <a:cubicBezTo>
                  <a:pt x="1765212" y="940030"/>
                  <a:pt x="1767423" y="939032"/>
                  <a:pt x="1763001" y="937036"/>
                </a:cubicBezTo>
                <a:cubicBezTo>
                  <a:pt x="1758579" y="935041"/>
                  <a:pt x="1698871" y="940030"/>
                  <a:pt x="1583879" y="952005"/>
                </a:cubicBezTo>
                <a:cubicBezTo>
                  <a:pt x="1548497" y="952005"/>
                  <a:pt x="1506482" y="954998"/>
                  <a:pt x="1457832" y="960986"/>
                </a:cubicBezTo>
                <a:cubicBezTo>
                  <a:pt x="1409180" y="966973"/>
                  <a:pt x="1371589" y="969967"/>
                  <a:pt x="1345052" y="969967"/>
                </a:cubicBezTo>
                <a:lnTo>
                  <a:pt x="1318515" y="969967"/>
                </a:lnTo>
                <a:lnTo>
                  <a:pt x="1331785" y="963979"/>
                </a:lnTo>
                <a:cubicBezTo>
                  <a:pt x="1358320" y="963979"/>
                  <a:pt x="1406969" y="960986"/>
                  <a:pt x="1477734" y="954998"/>
                </a:cubicBezTo>
                <a:cubicBezTo>
                  <a:pt x="1548497" y="949011"/>
                  <a:pt x="1628108" y="940030"/>
                  <a:pt x="1716561" y="928055"/>
                </a:cubicBezTo>
                <a:cubicBezTo>
                  <a:pt x="1751944" y="924063"/>
                  <a:pt x="1785114" y="920072"/>
                  <a:pt x="1816075" y="916080"/>
                </a:cubicBezTo>
                <a:cubicBezTo>
                  <a:pt x="1847033" y="912089"/>
                  <a:pt x="1866935" y="908096"/>
                  <a:pt x="1875780" y="904105"/>
                </a:cubicBezTo>
                <a:cubicBezTo>
                  <a:pt x="1911163" y="900113"/>
                  <a:pt x="1931065" y="897120"/>
                  <a:pt x="1935489" y="895124"/>
                </a:cubicBezTo>
                <a:cubicBezTo>
                  <a:pt x="1939910" y="893128"/>
                  <a:pt x="1946545" y="890134"/>
                  <a:pt x="1955391" y="886143"/>
                </a:cubicBezTo>
                <a:cubicBezTo>
                  <a:pt x="1964234" y="874167"/>
                  <a:pt x="1986350" y="870177"/>
                  <a:pt x="2021732" y="874167"/>
                </a:cubicBezTo>
                <a:lnTo>
                  <a:pt x="2034999" y="874167"/>
                </a:lnTo>
                <a:lnTo>
                  <a:pt x="2048269" y="868180"/>
                </a:lnTo>
                <a:cubicBezTo>
                  <a:pt x="2057113" y="872172"/>
                  <a:pt x="2074804" y="871174"/>
                  <a:pt x="2101340" y="865186"/>
                </a:cubicBezTo>
                <a:cubicBezTo>
                  <a:pt x="2127878" y="859199"/>
                  <a:pt x="2147779" y="855208"/>
                  <a:pt x="2161047" y="853212"/>
                </a:cubicBezTo>
                <a:cubicBezTo>
                  <a:pt x="2174316" y="851216"/>
                  <a:pt x="2189794" y="848222"/>
                  <a:pt x="2207486" y="844231"/>
                </a:cubicBezTo>
                <a:cubicBezTo>
                  <a:pt x="2207486" y="844231"/>
                  <a:pt x="2211910" y="842235"/>
                  <a:pt x="2220755" y="838243"/>
                </a:cubicBezTo>
                <a:cubicBezTo>
                  <a:pt x="2229601" y="842235"/>
                  <a:pt x="2240657" y="841237"/>
                  <a:pt x="2253924" y="835249"/>
                </a:cubicBezTo>
                <a:cubicBezTo>
                  <a:pt x="2267194" y="829262"/>
                  <a:pt x="2278251" y="826268"/>
                  <a:pt x="2287096" y="826268"/>
                </a:cubicBezTo>
                <a:cubicBezTo>
                  <a:pt x="2287096" y="826268"/>
                  <a:pt x="2291518" y="824273"/>
                  <a:pt x="2300364" y="820281"/>
                </a:cubicBezTo>
                <a:lnTo>
                  <a:pt x="2300364" y="814293"/>
                </a:lnTo>
                <a:cubicBezTo>
                  <a:pt x="2309209" y="810302"/>
                  <a:pt x="2315844" y="808306"/>
                  <a:pt x="2320266" y="808306"/>
                </a:cubicBezTo>
                <a:cubicBezTo>
                  <a:pt x="2324689" y="808306"/>
                  <a:pt x="2326900" y="808306"/>
                  <a:pt x="2326900" y="808306"/>
                </a:cubicBezTo>
                <a:lnTo>
                  <a:pt x="2366705" y="796331"/>
                </a:lnTo>
                <a:cubicBezTo>
                  <a:pt x="2393241" y="796331"/>
                  <a:pt x="2406509" y="795333"/>
                  <a:pt x="2406509" y="793337"/>
                </a:cubicBezTo>
                <a:cubicBezTo>
                  <a:pt x="2406509" y="791342"/>
                  <a:pt x="2375550" y="792339"/>
                  <a:pt x="2313633" y="796331"/>
                </a:cubicBezTo>
                <a:lnTo>
                  <a:pt x="2207486" y="802319"/>
                </a:lnTo>
                <a:cubicBezTo>
                  <a:pt x="2207486" y="802319"/>
                  <a:pt x="2211910" y="801320"/>
                  <a:pt x="2220755" y="799325"/>
                </a:cubicBezTo>
                <a:cubicBezTo>
                  <a:pt x="2229601" y="797329"/>
                  <a:pt x="2238446" y="796331"/>
                  <a:pt x="2247292" y="796331"/>
                </a:cubicBezTo>
                <a:cubicBezTo>
                  <a:pt x="2264983" y="796331"/>
                  <a:pt x="2287096" y="794335"/>
                  <a:pt x="2313633" y="790344"/>
                </a:cubicBezTo>
                <a:lnTo>
                  <a:pt x="2393241" y="784356"/>
                </a:lnTo>
                <a:cubicBezTo>
                  <a:pt x="2402087" y="784356"/>
                  <a:pt x="2413143" y="783358"/>
                  <a:pt x="2426412" y="781363"/>
                </a:cubicBezTo>
                <a:cubicBezTo>
                  <a:pt x="2439681" y="779367"/>
                  <a:pt x="2450737" y="778369"/>
                  <a:pt x="2459582" y="778369"/>
                </a:cubicBezTo>
                <a:lnTo>
                  <a:pt x="2472852" y="772381"/>
                </a:lnTo>
                <a:lnTo>
                  <a:pt x="2446315" y="772381"/>
                </a:lnTo>
                <a:cubicBezTo>
                  <a:pt x="2437470" y="776373"/>
                  <a:pt x="2433046" y="778369"/>
                  <a:pt x="2433046" y="778369"/>
                </a:cubicBezTo>
                <a:cubicBezTo>
                  <a:pt x="2433046" y="778369"/>
                  <a:pt x="2433046" y="776373"/>
                  <a:pt x="2433046" y="772381"/>
                </a:cubicBezTo>
                <a:cubicBezTo>
                  <a:pt x="2433046" y="772381"/>
                  <a:pt x="2428623" y="772381"/>
                  <a:pt x="2419778" y="772381"/>
                </a:cubicBezTo>
                <a:lnTo>
                  <a:pt x="2512656" y="760407"/>
                </a:lnTo>
                <a:cubicBezTo>
                  <a:pt x="2530347" y="760407"/>
                  <a:pt x="2548036" y="756415"/>
                  <a:pt x="2565727" y="748432"/>
                </a:cubicBezTo>
                <a:cubicBezTo>
                  <a:pt x="2583418" y="740448"/>
                  <a:pt x="2594476" y="736456"/>
                  <a:pt x="2598899" y="736456"/>
                </a:cubicBezTo>
                <a:cubicBezTo>
                  <a:pt x="2603323" y="736456"/>
                  <a:pt x="2605534" y="734461"/>
                  <a:pt x="2605534" y="730469"/>
                </a:cubicBezTo>
                <a:lnTo>
                  <a:pt x="2618801" y="730469"/>
                </a:lnTo>
                <a:cubicBezTo>
                  <a:pt x="2618801" y="734461"/>
                  <a:pt x="2614378" y="738453"/>
                  <a:pt x="2605534" y="742445"/>
                </a:cubicBezTo>
                <a:lnTo>
                  <a:pt x="2578997" y="748432"/>
                </a:lnTo>
                <a:lnTo>
                  <a:pt x="2605534" y="748432"/>
                </a:lnTo>
                <a:cubicBezTo>
                  <a:pt x="2614378" y="744440"/>
                  <a:pt x="2625436" y="740448"/>
                  <a:pt x="2638703" y="736456"/>
                </a:cubicBezTo>
                <a:cubicBezTo>
                  <a:pt x="2651972" y="732465"/>
                  <a:pt x="2658605" y="728474"/>
                  <a:pt x="2658605" y="724482"/>
                </a:cubicBezTo>
                <a:lnTo>
                  <a:pt x="2645338" y="730469"/>
                </a:lnTo>
                <a:cubicBezTo>
                  <a:pt x="2636492" y="730469"/>
                  <a:pt x="2627647" y="730469"/>
                  <a:pt x="2618801" y="730469"/>
                </a:cubicBezTo>
                <a:lnTo>
                  <a:pt x="2632069" y="724482"/>
                </a:lnTo>
                <a:lnTo>
                  <a:pt x="2698410" y="700532"/>
                </a:lnTo>
                <a:cubicBezTo>
                  <a:pt x="2698410" y="700532"/>
                  <a:pt x="2702833" y="698536"/>
                  <a:pt x="2711679" y="694544"/>
                </a:cubicBezTo>
                <a:cubicBezTo>
                  <a:pt x="2720524" y="690553"/>
                  <a:pt x="2733792" y="688557"/>
                  <a:pt x="2751484" y="688557"/>
                </a:cubicBezTo>
                <a:cubicBezTo>
                  <a:pt x="2778020" y="676582"/>
                  <a:pt x="2793498" y="670595"/>
                  <a:pt x="2797922" y="670595"/>
                </a:cubicBezTo>
                <a:cubicBezTo>
                  <a:pt x="2802346" y="670595"/>
                  <a:pt x="2808978" y="668599"/>
                  <a:pt x="2817825" y="664608"/>
                </a:cubicBezTo>
                <a:lnTo>
                  <a:pt x="2844361" y="652632"/>
                </a:lnTo>
                <a:cubicBezTo>
                  <a:pt x="2835516" y="652632"/>
                  <a:pt x="2826670" y="654628"/>
                  <a:pt x="2817825" y="658620"/>
                </a:cubicBezTo>
                <a:cubicBezTo>
                  <a:pt x="2808978" y="662611"/>
                  <a:pt x="2800133" y="664608"/>
                  <a:pt x="2791287" y="664608"/>
                </a:cubicBezTo>
                <a:lnTo>
                  <a:pt x="2791287" y="658620"/>
                </a:lnTo>
                <a:cubicBezTo>
                  <a:pt x="2791287" y="658620"/>
                  <a:pt x="2753694" y="662611"/>
                  <a:pt x="2678508" y="670595"/>
                </a:cubicBezTo>
                <a:cubicBezTo>
                  <a:pt x="2603323" y="678578"/>
                  <a:pt x="2556884" y="682570"/>
                  <a:pt x="2539193" y="682570"/>
                </a:cubicBezTo>
                <a:lnTo>
                  <a:pt x="2632069" y="670595"/>
                </a:lnTo>
                <a:cubicBezTo>
                  <a:pt x="2658605" y="666603"/>
                  <a:pt x="2682931" y="662611"/>
                  <a:pt x="2705044" y="658620"/>
                </a:cubicBezTo>
                <a:cubicBezTo>
                  <a:pt x="2727157" y="654628"/>
                  <a:pt x="2742638" y="652632"/>
                  <a:pt x="2751484" y="652632"/>
                </a:cubicBezTo>
                <a:cubicBezTo>
                  <a:pt x="2778020" y="648640"/>
                  <a:pt x="2813400" y="646645"/>
                  <a:pt x="2857628" y="646645"/>
                </a:cubicBezTo>
                <a:cubicBezTo>
                  <a:pt x="2857628" y="646645"/>
                  <a:pt x="2857628" y="644649"/>
                  <a:pt x="2857628" y="640658"/>
                </a:cubicBezTo>
                <a:cubicBezTo>
                  <a:pt x="2857628" y="636666"/>
                  <a:pt x="2844361" y="638662"/>
                  <a:pt x="2817825" y="646645"/>
                </a:cubicBezTo>
                <a:lnTo>
                  <a:pt x="2817825" y="640658"/>
                </a:lnTo>
                <a:cubicBezTo>
                  <a:pt x="2826670" y="636666"/>
                  <a:pt x="2835516" y="634670"/>
                  <a:pt x="2844361" y="634670"/>
                </a:cubicBezTo>
                <a:cubicBezTo>
                  <a:pt x="2888589" y="630678"/>
                  <a:pt x="2919548" y="622695"/>
                  <a:pt x="2937239" y="610720"/>
                </a:cubicBezTo>
                <a:lnTo>
                  <a:pt x="2950506" y="604733"/>
                </a:lnTo>
                <a:lnTo>
                  <a:pt x="2937239" y="604733"/>
                </a:lnTo>
                <a:lnTo>
                  <a:pt x="2977043" y="598746"/>
                </a:lnTo>
                <a:cubicBezTo>
                  <a:pt x="2985889" y="594754"/>
                  <a:pt x="2994734" y="591760"/>
                  <a:pt x="3003580" y="589764"/>
                </a:cubicBezTo>
                <a:cubicBezTo>
                  <a:pt x="3012425" y="587768"/>
                  <a:pt x="3021271" y="586770"/>
                  <a:pt x="3030116" y="586770"/>
                </a:cubicBezTo>
                <a:cubicBezTo>
                  <a:pt x="3038960" y="582779"/>
                  <a:pt x="3043384" y="580782"/>
                  <a:pt x="3043384" y="580782"/>
                </a:cubicBezTo>
                <a:cubicBezTo>
                  <a:pt x="3043384" y="580782"/>
                  <a:pt x="3047808" y="578787"/>
                  <a:pt x="3056652" y="574795"/>
                </a:cubicBezTo>
                <a:cubicBezTo>
                  <a:pt x="3056652" y="574795"/>
                  <a:pt x="3056652" y="573798"/>
                  <a:pt x="3056652" y="571802"/>
                </a:cubicBezTo>
                <a:cubicBezTo>
                  <a:pt x="3056652" y="569806"/>
                  <a:pt x="3052230" y="568808"/>
                  <a:pt x="3043384" y="568808"/>
                </a:cubicBezTo>
                <a:cubicBezTo>
                  <a:pt x="3061076" y="568808"/>
                  <a:pt x="3074343" y="567810"/>
                  <a:pt x="3083188" y="565814"/>
                </a:cubicBezTo>
                <a:cubicBezTo>
                  <a:pt x="3092034" y="563818"/>
                  <a:pt x="3096458" y="560825"/>
                  <a:pt x="3096458" y="556833"/>
                </a:cubicBezTo>
                <a:cubicBezTo>
                  <a:pt x="3096458" y="552841"/>
                  <a:pt x="3092034" y="549847"/>
                  <a:pt x="3083188" y="547852"/>
                </a:cubicBezTo>
                <a:cubicBezTo>
                  <a:pt x="3074343" y="545856"/>
                  <a:pt x="3065497" y="542863"/>
                  <a:pt x="3056652" y="538871"/>
                </a:cubicBezTo>
                <a:lnTo>
                  <a:pt x="3030116" y="532883"/>
                </a:lnTo>
                <a:lnTo>
                  <a:pt x="2977043" y="538871"/>
                </a:lnTo>
                <a:cubicBezTo>
                  <a:pt x="2968198" y="538871"/>
                  <a:pt x="2954930" y="539869"/>
                  <a:pt x="2937239" y="541864"/>
                </a:cubicBezTo>
                <a:cubicBezTo>
                  <a:pt x="2919548" y="543860"/>
                  <a:pt x="2901857" y="546854"/>
                  <a:pt x="2884165" y="550846"/>
                </a:cubicBezTo>
                <a:cubicBezTo>
                  <a:pt x="2857628" y="554837"/>
                  <a:pt x="2844361" y="554837"/>
                  <a:pt x="2844361" y="550846"/>
                </a:cubicBezTo>
                <a:cubicBezTo>
                  <a:pt x="2844361" y="546854"/>
                  <a:pt x="2848785" y="544858"/>
                  <a:pt x="2857628" y="544858"/>
                </a:cubicBezTo>
                <a:cubicBezTo>
                  <a:pt x="2857628" y="540867"/>
                  <a:pt x="2893011" y="534879"/>
                  <a:pt x="2963775" y="526896"/>
                </a:cubicBezTo>
                <a:cubicBezTo>
                  <a:pt x="2990311" y="522904"/>
                  <a:pt x="3014636" y="518912"/>
                  <a:pt x="3036749" y="514921"/>
                </a:cubicBezTo>
                <a:cubicBezTo>
                  <a:pt x="3058863" y="510929"/>
                  <a:pt x="3069921" y="508934"/>
                  <a:pt x="3069921" y="508934"/>
                </a:cubicBezTo>
                <a:lnTo>
                  <a:pt x="2990311" y="508934"/>
                </a:lnTo>
                <a:cubicBezTo>
                  <a:pt x="2954930" y="508934"/>
                  <a:pt x="2919548" y="512925"/>
                  <a:pt x="2884165" y="520909"/>
                </a:cubicBezTo>
                <a:cubicBezTo>
                  <a:pt x="2795711" y="528892"/>
                  <a:pt x="2716101" y="534879"/>
                  <a:pt x="2645338" y="538871"/>
                </a:cubicBezTo>
                <a:cubicBezTo>
                  <a:pt x="2636492" y="538871"/>
                  <a:pt x="2629858" y="538871"/>
                  <a:pt x="2625436" y="538871"/>
                </a:cubicBezTo>
                <a:cubicBezTo>
                  <a:pt x="2621012" y="538871"/>
                  <a:pt x="2618801" y="536875"/>
                  <a:pt x="2618801" y="532883"/>
                </a:cubicBezTo>
                <a:lnTo>
                  <a:pt x="2632069" y="532883"/>
                </a:lnTo>
                <a:cubicBezTo>
                  <a:pt x="2658605" y="532883"/>
                  <a:pt x="2707255" y="529890"/>
                  <a:pt x="2778020" y="523902"/>
                </a:cubicBezTo>
                <a:cubicBezTo>
                  <a:pt x="2848785" y="517915"/>
                  <a:pt x="2928393" y="508934"/>
                  <a:pt x="3016847" y="496958"/>
                </a:cubicBezTo>
                <a:cubicBezTo>
                  <a:pt x="3052230" y="492967"/>
                  <a:pt x="3087612" y="488975"/>
                  <a:pt x="3122993" y="484983"/>
                </a:cubicBezTo>
                <a:cubicBezTo>
                  <a:pt x="3149530" y="480992"/>
                  <a:pt x="3169431" y="477998"/>
                  <a:pt x="3182701" y="476002"/>
                </a:cubicBezTo>
                <a:cubicBezTo>
                  <a:pt x="3195968" y="474006"/>
                  <a:pt x="3209238" y="472011"/>
                  <a:pt x="3222505" y="470015"/>
                </a:cubicBezTo>
                <a:cubicBezTo>
                  <a:pt x="3235773" y="468019"/>
                  <a:pt x="3244618" y="465026"/>
                  <a:pt x="3249042" y="461034"/>
                </a:cubicBezTo>
                <a:cubicBezTo>
                  <a:pt x="3253464" y="457042"/>
                  <a:pt x="3260098" y="453051"/>
                  <a:pt x="3268944" y="449059"/>
                </a:cubicBezTo>
                <a:cubicBezTo>
                  <a:pt x="3277790" y="437084"/>
                  <a:pt x="3295481" y="435089"/>
                  <a:pt x="3322017" y="443071"/>
                </a:cubicBezTo>
                <a:cubicBezTo>
                  <a:pt x="3330861" y="447063"/>
                  <a:pt x="3339708" y="447063"/>
                  <a:pt x="3348552" y="443071"/>
                </a:cubicBezTo>
                <a:cubicBezTo>
                  <a:pt x="3357399" y="439079"/>
                  <a:pt x="3366244" y="437084"/>
                  <a:pt x="3375090" y="437084"/>
                </a:cubicBezTo>
                <a:lnTo>
                  <a:pt x="3388359" y="437084"/>
                </a:lnTo>
                <a:cubicBezTo>
                  <a:pt x="3388359" y="433093"/>
                  <a:pt x="3392780" y="431097"/>
                  <a:pt x="3401626" y="431097"/>
                </a:cubicBezTo>
                <a:cubicBezTo>
                  <a:pt x="3410471" y="431097"/>
                  <a:pt x="3414893" y="431097"/>
                  <a:pt x="3414893" y="431097"/>
                </a:cubicBezTo>
                <a:cubicBezTo>
                  <a:pt x="3414893" y="427105"/>
                  <a:pt x="3375090" y="427105"/>
                  <a:pt x="3295481" y="431097"/>
                </a:cubicBezTo>
                <a:lnTo>
                  <a:pt x="3202603" y="425109"/>
                </a:lnTo>
                <a:cubicBezTo>
                  <a:pt x="3220294" y="421118"/>
                  <a:pt x="3268944" y="419122"/>
                  <a:pt x="3348552" y="419122"/>
                </a:cubicBezTo>
                <a:cubicBezTo>
                  <a:pt x="3481234" y="419122"/>
                  <a:pt x="3547576" y="415130"/>
                  <a:pt x="3547576" y="407147"/>
                </a:cubicBezTo>
                <a:lnTo>
                  <a:pt x="3560845" y="401159"/>
                </a:lnTo>
                <a:cubicBezTo>
                  <a:pt x="3569690" y="405151"/>
                  <a:pt x="3578536" y="405151"/>
                  <a:pt x="3587381" y="401159"/>
                </a:cubicBezTo>
                <a:cubicBezTo>
                  <a:pt x="3596225" y="397167"/>
                  <a:pt x="3600649" y="393176"/>
                  <a:pt x="3600649" y="389184"/>
                </a:cubicBezTo>
                <a:cubicBezTo>
                  <a:pt x="3600649" y="389184"/>
                  <a:pt x="3602860" y="389184"/>
                  <a:pt x="3607284" y="389184"/>
                </a:cubicBezTo>
                <a:cubicBezTo>
                  <a:pt x="3611706" y="389184"/>
                  <a:pt x="3613917" y="391180"/>
                  <a:pt x="3613917" y="395171"/>
                </a:cubicBezTo>
                <a:lnTo>
                  <a:pt x="3627186" y="395171"/>
                </a:lnTo>
                <a:cubicBezTo>
                  <a:pt x="3636031" y="391180"/>
                  <a:pt x="3653722" y="389184"/>
                  <a:pt x="3680258" y="389184"/>
                </a:cubicBezTo>
                <a:cubicBezTo>
                  <a:pt x="3697951" y="389184"/>
                  <a:pt x="3709005" y="388186"/>
                  <a:pt x="3713429" y="386190"/>
                </a:cubicBezTo>
                <a:cubicBezTo>
                  <a:pt x="3717853" y="384195"/>
                  <a:pt x="3728907" y="381201"/>
                  <a:pt x="3746600" y="377209"/>
                </a:cubicBezTo>
                <a:cubicBezTo>
                  <a:pt x="3764292" y="369226"/>
                  <a:pt x="3770925" y="365235"/>
                  <a:pt x="3766503" y="365235"/>
                </a:cubicBezTo>
                <a:cubicBezTo>
                  <a:pt x="3762079" y="365235"/>
                  <a:pt x="3764292" y="363239"/>
                  <a:pt x="3773136" y="359248"/>
                </a:cubicBezTo>
                <a:cubicBezTo>
                  <a:pt x="3781981" y="355256"/>
                  <a:pt x="3786405" y="353259"/>
                  <a:pt x="3786405" y="353259"/>
                </a:cubicBezTo>
                <a:cubicBezTo>
                  <a:pt x="3786405" y="353259"/>
                  <a:pt x="3790827" y="351264"/>
                  <a:pt x="3799672" y="347272"/>
                </a:cubicBezTo>
                <a:cubicBezTo>
                  <a:pt x="3808518" y="347272"/>
                  <a:pt x="3812941" y="345277"/>
                  <a:pt x="3812941" y="341285"/>
                </a:cubicBezTo>
                <a:cubicBezTo>
                  <a:pt x="3804096" y="341285"/>
                  <a:pt x="3784194" y="340287"/>
                  <a:pt x="3753233" y="338291"/>
                </a:cubicBezTo>
                <a:cubicBezTo>
                  <a:pt x="3722274" y="336295"/>
                  <a:pt x="3693527" y="335297"/>
                  <a:pt x="3666990" y="335297"/>
                </a:cubicBezTo>
                <a:cubicBezTo>
                  <a:pt x="3640453" y="335297"/>
                  <a:pt x="3622762" y="335297"/>
                  <a:pt x="3613917" y="335297"/>
                </a:cubicBezTo>
                <a:lnTo>
                  <a:pt x="3627186" y="329310"/>
                </a:lnTo>
                <a:cubicBezTo>
                  <a:pt x="3636031" y="325318"/>
                  <a:pt x="3666990" y="323322"/>
                  <a:pt x="3720064" y="323322"/>
                </a:cubicBezTo>
                <a:cubicBezTo>
                  <a:pt x="3799672" y="323322"/>
                  <a:pt x="3839477" y="320329"/>
                  <a:pt x="3839477" y="314341"/>
                </a:cubicBezTo>
                <a:cubicBezTo>
                  <a:pt x="3839477" y="308354"/>
                  <a:pt x="3786405" y="305360"/>
                  <a:pt x="3680258" y="305360"/>
                </a:cubicBezTo>
                <a:cubicBezTo>
                  <a:pt x="3503349" y="301368"/>
                  <a:pt x="3410471" y="297377"/>
                  <a:pt x="3401626" y="293385"/>
                </a:cubicBezTo>
                <a:lnTo>
                  <a:pt x="3414893" y="293385"/>
                </a:lnTo>
                <a:cubicBezTo>
                  <a:pt x="3450276" y="293385"/>
                  <a:pt x="3501138" y="294383"/>
                  <a:pt x="3567479" y="296379"/>
                </a:cubicBezTo>
                <a:cubicBezTo>
                  <a:pt x="3633820" y="298374"/>
                  <a:pt x="3711218" y="299373"/>
                  <a:pt x="3799672" y="299373"/>
                </a:cubicBezTo>
                <a:cubicBezTo>
                  <a:pt x="3958891" y="299373"/>
                  <a:pt x="4047345" y="295381"/>
                  <a:pt x="4065037" y="287398"/>
                </a:cubicBezTo>
                <a:cubicBezTo>
                  <a:pt x="4073882" y="283406"/>
                  <a:pt x="4084939" y="280412"/>
                  <a:pt x="4098208" y="278417"/>
                </a:cubicBezTo>
                <a:cubicBezTo>
                  <a:pt x="4111475" y="276420"/>
                  <a:pt x="4118110" y="277418"/>
                  <a:pt x="4118110" y="281410"/>
                </a:cubicBezTo>
                <a:cubicBezTo>
                  <a:pt x="4135801" y="289393"/>
                  <a:pt x="4144647" y="289393"/>
                  <a:pt x="4144647" y="281410"/>
                </a:cubicBezTo>
                <a:cubicBezTo>
                  <a:pt x="4144647" y="277418"/>
                  <a:pt x="4149069" y="275423"/>
                  <a:pt x="4157914" y="275423"/>
                </a:cubicBezTo>
                <a:cubicBezTo>
                  <a:pt x="4157914" y="275423"/>
                  <a:pt x="4157914" y="277418"/>
                  <a:pt x="4157914" y="281410"/>
                </a:cubicBezTo>
                <a:cubicBezTo>
                  <a:pt x="4166760" y="281410"/>
                  <a:pt x="4177816" y="281410"/>
                  <a:pt x="4191085" y="281410"/>
                </a:cubicBezTo>
                <a:cubicBezTo>
                  <a:pt x="4204353" y="281410"/>
                  <a:pt x="4224255" y="280412"/>
                  <a:pt x="4250792" y="278417"/>
                </a:cubicBezTo>
                <a:cubicBezTo>
                  <a:pt x="4277328" y="276420"/>
                  <a:pt x="4295020" y="274425"/>
                  <a:pt x="4303866" y="272429"/>
                </a:cubicBezTo>
                <a:cubicBezTo>
                  <a:pt x="4312709" y="270433"/>
                  <a:pt x="4321557" y="269436"/>
                  <a:pt x="4330400" y="269436"/>
                </a:cubicBezTo>
                <a:cubicBezTo>
                  <a:pt x="4374629" y="269436"/>
                  <a:pt x="4396742" y="265444"/>
                  <a:pt x="4396742" y="257461"/>
                </a:cubicBezTo>
                <a:lnTo>
                  <a:pt x="4423278" y="257461"/>
                </a:lnTo>
                <a:cubicBezTo>
                  <a:pt x="4432123" y="253469"/>
                  <a:pt x="4440969" y="251473"/>
                  <a:pt x="4449815" y="251473"/>
                </a:cubicBezTo>
                <a:cubicBezTo>
                  <a:pt x="4458661" y="251473"/>
                  <a:pt x="4471928" y="249478"/>
                  <a:pt x="4489619" y="245485"/>
                </a:cubicBezTo>
                <a:cubicBezTo>
                  <a:pt x="4507310" y="241494"/>
                  <a:pt x="4538269" y="237502"/>
                  <a:pt x="4582497" y="233511"/>
                </a:cubicBezTo>
                <a:lnTo>
                  <a:pt x="4662107" y="221536"/>
                </a:lnTo>
                <a:cubicBezTo>
                  <a:pt x="4697488" y="217544"/>
                  <a:pt x="4728448" y="213553"/>
                  <a:pt x="4754983" y="209560"/>
                </a:cubicBezTo>
                <a:cubicBezTo>
                  <a:pt x="4754983" y="209560"/>
                  <a:pt x="4768252" y="207565"/>
                  <a:pt x="4794789" y="203573"/>
                </a:cubicBezTo>
                <a:cubicBezTo>
                  <a:pt x="4892089" y="191598"/>
                  <a:pt x="4971699" y="183615"/>
                  <a:pt x="5033617" y="179624"/>
                </a:cubicBezTo>
                <a:cubicBezTo>
                  <a:pt x="5051307" y="175632"/>
                  <a:pt x="5066787" y="172638"/>
                  <a:pt x="5080055" y="170642"/>
                </a:cubicBezTo>
                <a:cubicBezTo>
                  <a:pt x="5093322" y="168647"/>
                  <a:pt x="5104380" y="167649"/>
                  <a:pt x="5113225" y="167649"/>
                </a:cubicBezTo>
                <a:cubicBezTo>
                  <a:pt x="5201681" y="151682"/>
                  <a:pt x="5281289" y="141703"/>
                  <a:pt x="5352054" y="137711"/>
                </a:cubicBezTo>
                <a:cubicBezTo>
                  <a:pt x="5360898" y="137711"/>
                  <a:pt x="5367532" y="137711"/>
                  <a:pt x="5371956" y="137711"/>
                </a:cubicBezTo>
                <a:cubicBezTo>
                  <a:pt x="5376379" y="137711"/>
                  <a:pt x="5378590" y="137711"/>
                  <a:pt x="5378590" y="137711"/>
                </a:cubicBezTo>
                <a:cubicBezTo>
                  <a:pt x="5378590" y="137711"/>
                  <a:pt x="5391858" y="135715"/>
                  <a:pt x="5418395" y="131724"/>
                </a:cubicBezTo>
                <a:cubicBezTo>
                  <a:pt x="5462622" y="123740"/>
                  <a:pt x="5511273" y="115757"/>
                  <a:pt x="5564345" y="107774"/>
                </a:cubicBezTo>
                <a:cubicBezTo>
                  <a:pt x="5582036" y="103783"/>
                  <a:pt x="5615206" y="98792"/>
                  <a:pt x="5663857" y="92805"/>
                </a:cubicBezTo>
                <a:cubicBezTo>
                  <a:pt x="5712507" y="86818"/>
                  <a:pt x="5754522" y="81829"/>
                  <a:pt x="5789905" y="77837"/>
                </a:cubicBezTo>
                <a:cubicBezTo>
                  <a:pt x="5807596" y="77837"/>
                  <a:pt x="5827498" y="76839"/>
                  <a:pt x="5849611" y="74843"/>
                </a:cubicBezTo>
                <a:cubicBezTo>
                  <a:pt x="5871726" y="72848"/>
                  <a:pt x="5891628" y="71849"/>
                  <a:pt x="5909318" y="71849"/>
                </a:cubicBezTo>
                <a:cubicBezTo>
                  <a:pt x="5935856" y="71849"/>
                  <a:pt x="5953545" y="70851"/>
                  <a:pt x="5962391" y="68856"/>
                </a:cubicBezTo>
                <a:cubicBezTo>
                  <a:pt x="5971236" y="66860"/>
                  <a:pt x="5975660" y="65862"/>
                  <a:pt x="5975660" y="65862"/>
                </a:cubicBezTo>
                <a:cubicBezTo>
                  <a:pt x="5975660" y="65862"/>
                  <a:pt x="5977871" y="64864"/>
                  <a:pt x="5982293" y="62868"/>
                </a:cubicBezTo>
                <a:cubicBezTo>
                  <a:pt x="5986717" y="60873"/>
                  <a:pt x="5988928" y="59874"/>
                  <a:pt x="5988928" y="59874"/>
                </a:cubicBezTo>
                <a:lnTo>
                  <a:pt x="5988928" y="65862"/>
                </a:lnTo>
                <a:lnTo>
                  <a:pt x="6015465" y="65862"/>
                </a:lnTo>
                <a:lnTo>
                  <a:pt x="6002197" y="71849"/>
                </a:lnTo>
                <a:cubicBezTo>
                  <a:pt x="5993352" y="71849"/>
                  <a:pt x="5988928" y="71849"/>
                  <a:pt x="5988928" y="71849"/>
                </a:cubicBezTo>
                <a:cubicBezTo>
                  <a:pt x="5988928" y="71849"/>
                  <a:pt x="5993352" y="73845"/>
                  <a:pt x="6002197" y="77837"/>
                </a:cubicBezTo>
                <a:cubicBezTo>
                  <a:pt x="6002197" y="77837"/>
                  <a:pt x="6008830" y="77837"/>
                  <a:pt x="6022099" y="77837"/>
                </a:cubicBezTo>
                <a:cubicBezTo>
                  <a:pt x="6035367" y="77837"/>
                  <a:pt x="6050847" y="77837"/>
                  <a:pt x="6068539" y="77837"/>
                </a:cubicBezTo>
                <a:cubicBezTo>
                  <a:pt x="6103919" y="77837"/>
                  <a:pt x="6152569" y="73845"/>
                  <a:pt x="6214487" y="65862"/>
                </a:cubicBezTo>
                <a:cubicBezTo>
                  <a:pt x="6320633" y="49896"/>
                  <a:pt x="6382552" y="41912"/>
                  <a:pt x="6400243" y="41912"/>
                </a:cubicBezTo>
                <a:cubicBezTo>
                  <a:pt x="6417934" y="41912"/>
                  <a:pt x="6453315" y="38918"/>
                  <a:pt x="6506388" y="32931"/>
                </a:cubicBezTo>
                <a:cubicBezTo>
                  <a:pt x="6559462" y="26944"/>
                  <a:pt x="6585997" y="22952"/>
                  <a:pt x="6585997" y="20956"/>
                </a:cubicBezTo>
                <a:cubicBezTo>
                  <a:pt x="6585997" y="18960"/>
                  <a:pt x="6581575" y="17962"/>
                  <a:pt x="6572730" y="17962"/>
                </a:cubicBezTo>
                <a:lnTo>
                  <a:pt x="6572730" y="5988"/>
                </a:lnTo>
                <a:cubicBezTo>
                  <a:pt x="6590421" y="5988"/>
                  <a:pt x="6599266" y="5988"/>
                  <a:pt x="6599266" y="5988"/>
                </a:cubicBezTo>
                <a:lnTo>
                  <a:pt x="6678875" y="5988"/>
                </a:lnTo>
                <a:lnTo>
                  <a:pt x="6705412" y="5988"/>
                </a:lnTo>
                <a:cubicBezTo>
                  <a:pt x="6705412" y="1996"/>
                  <a:pt x="6707623" y="0"/>
                  <a:pt x="671204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60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-1825745" y="0"/>
            <a:ext cx="8374449" cy="6858000"/>
          </a:xfrm>
          <a:custGeom>
            <a:avLst/>
            <a:gdLst>
              <a:gd name="connsiteX0" fmla="*/ 6579962 w 8374449"/>
              <a:gd name="connsiteY0" fmla="*/ 6837800 h 6858000"/>
              <a:gd name="connsiteX1" fmla="*/ 6572125 w 8374449"/>
              <a:gd name="connsiteY1" fmla="*/ 6840943 h 6858000"/>
              <a:gd name="connsiteX2" fmla="*/ 6564290 w 8374449"/>
              <a:gd name="connsiteY2" fmla="*/ 6844086 h 6858000"/>
              <a:gd name="connsiteX3" fmla="*/ 6575851 w 8374449"/>
              <a:gd name="connsiteY3" fmla="*/ 6850267 h 6858000"/>
              <a:gd name="connsiteX4" fmla="*/ 970231 w 8374449"/>
              <a:gd name="connsiteY4" fmla="*/ 6837606 h 6858000"/>
              <a:gd name="connsiteX5" fmla="*/ 973957 w 8374449"/>
              <a:gd name="connsiteY5" fmla="*/ 6846929 h 6858000"/>
              <a:gd name="connsiteX6" fmla="*/ 962205 w 8374449"/>
              <a:gd name="connsiteY6" fmla="*/ 6851644 h 6858000"/>
              <a:gd name="connsiteX7" fmla="*/ 955300 w 8374449"/>
              <a:gd name="connsiteY7" fmla="*/ 6857118 h 6858000"/>
              <a:gd name="connsiteX8" fmla="*/ 955652 w 8374449"/>
              <a:gd name="connsiteY8" fmla="*/ 6858000 h 6858000"/>
              <a:gd name="connsiteX9" fmla="*/ 952510 w 8374449"/>
              <a:gd name="connsiteY9" fmla="*/ 6858000 h 6858000"/>
              <a:gd name="connsiteX10" fmla="*/ 951477 w 8374449"/>
              <a:gd name="connsiteY10" fmla="*/ 6853242 h 6858000"/>
              <a:gd name="connsiteX11" fmla="*/ 958285 w 8374449"/>
              <a:gd name="connsiteY11" fmla="*/ 6853216 h 6858000"/>
              <a:gd name="connsiteX12" fmla="*/ 954559 w 8374449"/>
              <a:gd name="connsiteY12" fmla="*/ 6843891 h 6858000"/>
              <a:gd name="connsiteX13" fmla="*/ 962396 w 8374449"/>
              <a:gd name="connsiteY13" fmla="*/ 6840748 h 6858000"/>
              <a:gd name="connsiteX14" fmla="*/ 970231 w 8374449"/>
              <a:gd name="connsiteY14" fmla="*/ 6837606 h 6858000"/>
              <a:gd name="connsiteX15" fmla="*/ 7196634 w 8374449"/>
              <a:gd name="connsiteY15" fmla="*/ 6833870 h 6858000"/>
              <a:gd name="connsiteX16" fmla="*/ 7210060 w 8374449"/>
              <a:gd name="connsiteY16" fmla="*/ 6844713 h 6858000"/>
              <a:gd name="connsiteX17" fmla="*/ 7182825 w 8374449"/>
              <a:gd name="connsiteY17" fmla="*/ 6844817 h 6858000"/>
              <a:gd name="connsiteX18" fmla="*/ 7171264 w 8374449"/>
              <a:gd name="connsiteY18" fmla="*/ 6838636 h 6858000"/>
              <a:gd name="connsiteX19" fmla="*/ 7196634 w 8374449"/>
              <a:gd name="connsiteY19" fmla="*/ 6833870 h 6858000"/>
              <a:gd name="connsiteX20" fmla="*/ 6914600 w 8374449"/>
              <a:gd name="connsiteY20" fmla="*/ 6833399 h 6858000"/>
              <a:gd name="connsiteX21" fmla="*/ 6926161 w 8374449"/>
              <a:gd name="connsiteY21" fmla="*/ 6839580 h 6858000"/>
              <a:gd name="connsiteX22" fmla="*/ 6918326 w 8374449"/>
              <a:gd name="connsiteY22" fmla="*/ 6842722 h 6858000"/>
              <a:gd name="connsiteX23" fmla="*/ 7474943 w 8374449"/>
              <a:gd name="connsiteY23" fmla="*/ 6825016 h 6858000"/>
              <a:gd name="connsiteX24" fmla="*/ 7480724 w 8374449"/>
              <a:gd name="connsiteY24" fmla="*/ 6828107 h 6858000"/>
              <a:gd name="connsiteX25" fmla="*/ 7494340 w 8374449"/>
              <a:gd name="connsiteY25" fmla="*/ 6828054 h 6858000"/>
              <a:gd name="connsiteX26" fmla="*/ 7478669 w 8374449"/>
              <a:gd name="connsiteY26" fmla="*/ 6834340 h 6858000"/>
              <a:gd name="connsiteX27" fmla="*/ 7467106 w 8374449"/>
              <a:gd name="connsiteY27" fmla="*/ 6828160 h 6858000"/>
              <a:gd name="connsiteX28" fmla="*/ 7474943 w 8374449"/>
              <a:gd name="connsiteY28" fmla="*/ 6825016 h 6858000"/>
              <a:gd name="connsiteX29" fmla="*/ 1091111 w 8374449"/>
              <a:gd name="connsiteY29" fmla="*/ 6821577 h 6858000"/>
              <a:gd name="connsiteX30" fmla="*/ 1087002 w 8374449"/>
              <a:gd name="connsiteY30" fmla="*/ 6834044 h 6858000"/>
              <a:gd name="connsiteX31" fmla="*/ 1094837 w 8374449"/>
              <a:gd name="connsiteY31" fmla="*/ 6830900 h 6858000"/>
              <a:gd name="connsiteX32" fmla="*/ 1091111 w 8374449"/>
              <a:gd name="connsiteY32" fmla="*/ 6821577 h 6858000"/>
              <a:gd name="connsiteX33" fmla="*/ 6926544 w 8374449"/>
              <a:gd name="connsiteY33" fmla="*/ 6817789 h 6858000"/>
              <a:gd name="connsiteX34" fmla="*/ 6930271 w 8374449"/>
              <a:gd name="connsiteY34" fmla="*/ 6827113 h 6858000"/>
              <a:gd name="connsiteX35" fmla="*/ 6918709 w 8374449"/>
              <a:gd name="connsiteY35" fmla="*/ 6820932 h 6858000"/>
              <a:gd name="connsiteX36" fmla="*/ 916148 w 8374449"/>
              <a:gd name="connsiteY36" fmla="*/ 6816025 h 6858000"/>
              <a:gd name="connsiteX37" fmla="*/ 915765 w 8374449"/>
              <a:gd name="connsiteY37" fmla="*/ 6837816 h 6858000"/>
              <a:gd name="connsiteX38" fmla="*/ 907928 w 8374449"/>
              <a:gd name="connsiteY38" fmla="*/ 6840960 h 6858000"/>
              <a:gd name="connsiteX39" fmla="*/ 908311 w 8374449"/>
              <a:gd name="connsiteY39" fmla="*/ 6819168 h 6858000"/>
              <a:gd name="connsiteX40" fmla="*/ 844338 w 8374449"/>
              <a:gd name="connsiteY40" fmla="*/ 6806963 h 6858000"/>
              <a:gd name="connsiteX41" fmla="*/ 861681 w 8374449"/>
              <a:gd name="connsiteY41" fmla="*/ 6816235 h 6858000"/>
              <a:gd name="connsiteX42" fmla="*/ 838172 w 8374449"/>
              <a:gd name="connsiteY42" fmla="*/ 6825664 h 6858000"/>
              <a:gd name="connsiteX43" fmla="*/ 822884 w 8374449"/>
              <a:gd name="connsiteY43" fmla="*/ 6810159 h 6858000"/>
              <a:gd name="connsiteX44" fmla="*/ 844338 w 8374449"/>
              <a:gd name="connsiteY44" fmla="*/ 6806963 h 6858000"/>
              <a:gd name="connsiteX45" fmla="*/ 7584260 w 8374449"/>
              <a:gd name="connsiteY45" fmla="*/ 6802807 h 6858000"/>
              <a:gd name="connsiteX46" fmla="*/ 7587987 w 8374449"/>
              <a:gd name="connsiteY46" fmla="*/ 6812130 h 6858000"/>
              <a:gd name="connsiteX47" fmla="*/ 7584068 w 8374449"/>
              <a:gd name="connsiteY47" fmla="*/ 6813702 h 6858000"/>
              <a:gd name="connsiteX48" fmla="*/ 7580151 w 8374449"/>
              <a:gd name="connsiteY48" fmla="*/ 6815272 h 6858000"/>
              <a:gd name="connsiteX49" fmla="*/ 7576424 w 8374449"/>
              <a:gd name="connsiteY49" fmla="*/ 6805950 h 6858000"/>
              <a:gd name="connsiteX50" fmla="*/ 7584260 w 8374449"/>
              <a:gd name="connsiteY50" fmla="*/ 6802807 h 6858000"/>
              <a:gd name="connsiteX51" fmla="*/ 7665961 w 8374449"/>
              <a:gd name="connsiteY51" fmla="*/ 6802492 h 6858000"/>
              <a:gd name="connsiteX52" fmla="*/ 7685359 w 8374449"/>
              <a:gd name="connsiteY52" fmla="*/ 6805529 h 6858000"/>
              <a:gd name="connsiteX53" fmla="*/ 7704756 w 8374449"/>
              <a:gd name="connsiteY53" fmla="*/ 6808569 h 6858000"/>
              <a:gd name="connsiteX54" fmla="*/ 7712592 w 8374449"/>
              <a:gd name="connsiteY54" fmla="*/ 6805425 h 6858000"/>
              <a:gd name="connsiteX55" fmla="*/ 7708483 w 8374449"/>
              <a:gd name="connsiteY55" fmla="*/ 6817892 h 6858000"/>
              <a:gd name="connsiteX56" fmla="*/ 7718181 w 8374449"/>
              <a:gd name="connsiteY56" fmla="*/ 6819411 h 6858000"/>
              <a:gd name="connsiteX57" fmla="*/ 7735717 w 8374449"/>
              <a:gd name="connsiteY57" fmla="*/ 6817787 h 6858000"/>
              <a:gd name="connsiteX58" fmla="*/ 7813307 w 8374449"/>
              <a:gd name="connsiteY58" fmla="*/ 6829939 h 6858000"/>
              <a:gd name="connsiteX59" fmla="*/ 7906570 w 8374449"/>
              <a:gd name="connsiteY59" fmla="*/ 6835806 h 6858000"/>
              <a:gd name="connsiteX60" fmla="*/ 7953009 w 8374449"/>
              <a:gd name="connsiteY60" fmla="*/ 6849634 h 6858000"/>
              <a:gd name="connsiteX61" fmla="*/ 7973291 w 8374449"/>
              <a:gd name="connsiteY61" fmla="*/ 6857727 h 6858000"/>
              <a:gd name="connsiteX62" fmla="*/ 7973976 w 8374449"/>
              <a:gd name="connsiteY62" fmla="*/ 6858000 h 6858000"/>
              <a:gd name="connsiteX63" fmla="*/ 7867917 w 8374449"/>
              <a:gd name="connsiteY63" fmla="*/ 6858000 h 6858000"/>
              <a:gd name="connsiteX64" fmla="*/ 7859555 w 8374449"/>
              <a:gd name="connsiteY64" fmla="*/ 6854664 h 6858000"/>
              <a:gd name="connsiteX65" fmla="*/ 7801362 w 8374449"/>
              <a:gd name="connsiteY65" fmla="*/ 6845549 h 6858000"/>
              <a:gd name="connsiteX66" fmla="*/ 7770403 w 8374449"/>
              <a:gd name="connsiteY66" fmla="*/ 6836330 h 6858000"/>
              <a:gd name="connsiteX67" fmla="*/ 7756785 w 8374449"/>
              <a:gd name="connsiteY67" fmla="*/ 6836382 h 6858000"/>
              <a:gd name="connsiteX68" fmla="*/ 7747085 w 8374449"/>
              <a:gd name="connsiteY68" fmla="*/ 6834863 h 6858000"/>
              <a:gd name="connsiteX69" fmla="*/ 7735333 w 8374449"/>
              <a:gd name="connsiteY69" fmla="*/ 6839577 h 6858000"/>
              <a:gd name="connsiteX70" fmla="*/ 7723771 w 8374449"/>
              <a:gd name="connsiteY70" fmla="*/ 6833396 h 6858000"/>
              <a:gd name="connsiteX71" fmla="*/ 7715935 w 8374449"/>
              <a:gd name="connsiteY71" fmla="*/ 6836540 h 6858000"/>
              <a:gd name="connsiteX72" fmla="*/ 7704373 w 8374449"/>
              <a:gd name="connsiteY72" fmla="*/ 6830359 h 6858000"/>
              <a:gd name="connsiteX73" fmla="*/ 7684976 w 8374449"/>
              <a:gd name="connsiteY73" fmla="*/ 6827321 h 6858000"/>
              <a:gd name="connsiteX74" fmla="*/ 7673413 w 8374449"/>
              <a:gd name="connsiteY74" fmla="*/ 6821141 h 6858000"/>
              <a:gd name="connsiteX75" fmla="*/ 7642454 w 8374449"/>
              <a:gd name="connsiteY75" fmla="*/ 6811920 h 6858000"/>
              <a:gd name="connsiteX76" fmla="*/ 7650385 w 8374449"/>
              <a:gd name="connsiteY76" fmla="*/ 6803330 h 6858000"/>
              <a:gd name="connsiteX77" fmla="*/ 7665961 w 8374449"/>
              <a:gd name="connsiteY77" fmla="*/ 6802492 h 6858000"/>
              <a:gd name="connsiteX78" fmla="*/ 7553301 w 8374449"/>
              <a:gd name="connsiteY78" fmla="*/ 6793587 h 6858000"/>
              <a:gd name="connsiteX79" fmla="*/ 7564861 w 8374449"/>
              <a:gd name="connsiteY79" fmla="*/ 6799768 h 6858000"/>
              <a:gd name="connsiteX80" fmla="*/ 7560944 w 8374449"/>
              <a:gd name="connsiteY80" fmla="*/ 6801340 h 6858000"/>
              <a:gd name="connsiteX81" fmla="*/ 7557027 w 8374449"/>
              <a:gd name="connsiteY81" fmla="*/ 6802911 h 6858000"/>
              <a:gd name="connsiteX82" fmla="*/ 7545464 w 8374449"/>
              <a:gd name="connsiteY82" fmla="*/ 6796731 h 6858000"/>
              <a:gd name="connsiteX83" fmla="*/ 7553301 w 8374449"/>
              <a:gd name="connsiteY83" fmla="*/ 6793587 h 6858000"/>
              <a:gd name="connsiteX84" fmla="*/ 7175948 w 8374449"/>
              <a:gd name="connsiteY84" fmla="*/ 6793484 h 6858000"/>
              <a:gd name="connsiteX85" fmla="*/ 7183592 w 8374449"/>
              <a:gd name="connsiteY85" fmla="*/ 6801237 h 6858000"/>
              <a:gd name="connsiteX86" fmla="*/ 7210825 w 8374449"/>
              <a:gd name="connsiteY86" fmla="*/ 6801132 h 6858000"/>
              <a:gd name="connsiteX87" fmla="*/ 7226497 w 8374449"/>
              <a:gd name="connsiteY87" fmla="*/ 6794846 h 6858000"/>
              <a:gd name="connsiteX88" fmla="*/ 7245894 w 8374449"/>
              <a:gd name="connsiteY88" fmla="*/ 6797883 h 6858000"/>
              <a:gd name="connsiteX89" fmla="*/ 7265293 w 8374449"/>
              <a:gd name="connsiteY89" fmla="*/ 6800922 h 6858000"/>
              <a:gd name="connsiteX90" fmla="*/ 7280965 w 8374449"/>
              <a:gd name="connsiteY90" fmla="*/ 6794636 h 6858000"/>
              <a:gd name="connsiteX91" fmla="*/ 7269019 w 8374449"/>
              <a:gd name="connsiteY91" fmla="*/ 6810245 h 6858000"/>
              <a:gd name="connsiteX92" fmla="*/ 7249622 w 8374449"/>
              <a:gd name="connsiteY92" fmla="*/ 6807208 h 6858000"/>
              <a:gd name="connsiteX93" fmla="*/ 7228169 w 8374449"/>
              <a:gd name="connsiteY93" fmla="*/ 6810403 h 6858000"/>
              <a:gd name="connsiteX94" fmla="*/ 7214551 w 8374449"/>
              <a:gd name="connsiteY94" fmla="*/ 6810455 h 6858000"/>
              <a:gd name="connsiteX95" fmla="*/ 7212498 w 8374449"/>
              <a:gd name="connsiteY95" fmla="*/ 6816688 h 6858000"/>
              <a:gd name="connsiteX96" fmla="*/ 7202798 w 8374449"/>
              <a:gd name="connsiteY96" fmla="*/ 6815169 h 6858000"/>
              <a:gd name="connsiteX97" fmla="*/ 7191045 w 8374449"/>
              <a:gd name="connsiteY97" fmla="*/ 6819883 h 6858000"/>
              <a:gd name="connsiteX98" fmla="*/ 7183209 w 8374449"/>
              <a:gd name="connsiteY98" fmla="*/ 6823026 h 6858000"/>
              <a:gd name="connsiteX99" fmla="*/ 7148139 w 8374449"/>
              <a:gd name="connsiteY99" fmla="*/ 6826274 h 6858000"/>
              <a:gd name="connsiteX100" fmla="*/ 7082110 w 8374449"/>
              <a:gd name="connsiteY100" fmla="*/ 6820304 h 6858000"/>
              <a:gd name="connsiteX101" fmla="*/ 7076330 w 8374449"/>
              <a:gd name="connsiteY101" fmla="*/ 6817212 h 6858000"/>
              <a:gd name="connsiteX102" fmla="*/ 7062713 w 8374449"/>
              <a:gd name="connsiteY102" fmla="*/ 6817265 h 6858000"/>
              <a:gd name="connsiteX103" fmla="*/ 7052822 w 8374449"/>
              <a:gd name="connsiteY103" fmla="*/ 6826642 h 6858000"/>
              <a:gd name="connsiteX104" fmla="*/ 7042931 w 8374449"/>
              <a:gd name="connsiteY104" fmla="*/ 6836018 h 6858000"/>
              <a:gd name="connsiteX105" fmla="*/ 7027260 w 8374449"/>
              <a:gd name="connsiteY105" fmla="*/ 6842303 h 6858000"/>
              <a:gd name="connsiteX106" fmla="*/ 7019424 w 8374449"/>
              <a:gd name="connsiteY106" fmla="*/ 6845447 h 6858000"/>
              <a:gd name="connsiteX107" fmla="*/ 7015698 w 8374449"/>
              <a:gd name="connsiteY107" fmla="*/ 6836122 h 6858000"/>
              <a:gd name="connsiteX108" fmla="*/ 7011971 w 8374449"/>
              <a:gd name="connsiteY108" fmla="*/ 6826799 h 6858000"/>
              <a:gd name="connsiteX109" fmla="*/ 7015890 w 8374449"/>
              <a:gd name="connsiteY109" fmla="*/ 6825227 h 6858000"/>
              <a:gd name="connsiteX110" fmla="*/ 7027644 w 8374449"/>
              <a:gd name="connsiteY110" fmla="*/ 6820514 h 6858000"/>
              <a:gd name="connsiteX111" fmla="*/ 7029698 w 8374449"/>
              <a:gd name="connsiteY111" fmla="*/ 6814279 h 6858000"/>
              <a:gd name="connsiteX112" fmla="*/ 7023918 w 8374449"/>
              <a:gd name="connsiteY112" fmla="*/ 6811189 h 6858000"/>
              <a:gd name="connsiteX113" fmla="*/ 7020191 w 8374449"/>
              <a:gd name="connsiteY113" fmla="*/ 6801866 h 6858000"/>
              <a:gd name="connsiteX114" fmla="*/ 7066823 w 8374449"/>
              <a:gd name="connsiteY114" fmla="*/ 6804798 h 6858000"/>
              <a:gd name="connsiteX115" fmla="*/ 7084165 w 8374449"/>
              <a:gd name="connsiteY115" fmla="*/ 6814070 h 6858000"/>
              <a:gd name="connsiteX116" fmla="*/ 7094056 w 8374449"/>
              <a:gd name="connsiteY116" fmla="*/ 6804693 h 6858000"/>
              <a:gd name="connsiteX117" fmla="*/ 7113454 w 8374449"/>
              <a:gd name="connsiteY117" fmla="*/ 6807732 h 6858000"/>
              <a:gd name="connsiteX118" fmla="*/ 7121098 w 8374449"/>
              <a:gd name="connsiteY118" fmla="*/ 6815484 h 6858000"/>
              <a:gd name="connsiteX119" fmla="*/ 7125016 w 8374449"/>
              <a:gd name="connsiteY119" fmla="*/ 6813912 h 6858000"/>
              <a:gd name="connsiteX120" fmla="*/ 7134906 w 8374449"/>
              <a:gd name="connsiteY120" fmla="*/ 6804537 h 6858000"/>
              <a:gd name="connsiteX121" fmla="*/ 7148523 w 8374449"/>
              <a:gd name="connsiteY121" fmla="*/ 6804484 h 6858000"/>
              <a:gd name="connsiteX122" fmla="*/ 7167921 w 8374449"/>
              <a:gd name="connsiteY122" fmla="*/ 6807523 h 6858000"/>
              <a:gd name="connsiteX123" fmla="*/ 7175756 w 8374449"/>
              <a:gd name="connsiteY123" fmla="*/ 6804379 h 6858000"/>
              <a:gd name="connsiteX124" fmla="*/ 7175948 w 8374449"/>
              <a:gd name="connsiteY124" fmla="*/ 6793484 h 6858000"/>
              <a:gd name="connsiteX125" fmla="*/ 796034 w 8374449"/>
              <a:gd name="connsiteY125" fmla="*/ 6788473 h 6858000"/>
              <a:gd name="connsiteX126" fmla="*/ 799760 w 8374449"/>
              <a:gd name="connsiteY126" fmla="*/ 6797796 h 6858000"/>
              <a:gd name="connsiteX127" fmla="*/ 784089 w 8374449"/>
              <a:gd name="connsiteY127" fmla="*/ 6804082 h 6858000"/>
              <a:gd name="connsiteX128" fmla="*/ 780362 w 8374449"/>
              <a:gd name="connsiteY128" fmla="*/ 6794759 h 6858000"/>
              <a:gd name="connsiteX129" fmla="*/ 7487271 w 8374449"/>
              <a:gd name="connsiteY129" fmla="*/ 6787617 h 6858000"/>
              <a:gd name="connsiteX130" fmla="*/ 7483162 w 8374449"/>
              <a:gd name="connsiteY130" fmla="*/ 6800082 h 6858000"/>
              <a:gd name="connsiteX131" fmla="*/ 7471600 w 8374449"/>
              <a:gd name="connsiteY131" fmla="*/ 6793903 h 6858000"/>
              <a:gd name="connsiteX132" fmla="*/ 7487271 w 8374449"/>
              <a:gd name="connsiteY132" fmla="*/ 6787617 h 6858000"/>
              <a:gd name="connsiteX133" fmla="*/ 7596205 w 8374449"/>
              <a:gd name="connsiteY133" fmla="*/ 6787197 h 6858000"/>
              <a:gd name="connsiteX134" fmla="*/ 7619329 w 8374449"/>
              <a:gd name="connsiteY134" fmla="*/ 6799558 h 6858000"/>
              <a:gd name="connsiteX135" fmla="*/ 7632754 w 8374449"/>
              <a:gd name="connsiteY135" fmla="*/ 6810402 h 6858000"/>
              <a:gd name="connsiteX136" fmla="*/ 7626783 w 8374449"/>
              <a:gd name="connsiteY136" fmla="*/ 6818206 h 6858000"/>
              <a:gd name="connsiteX137" fmla="*/ 7615219 w 8374449"/>
              <a:gd name="connsiteY137" fmla="*/ 6812026 h 6858000"/>
              <a:gd name="connsiteX138" fmla="*/ 7601795 w 8374449"/>
              <a:gd name="connsiteY138" fmla="*/ 6801182 h 6858000"/>
              <a:gd name="connsiteX139" fmla="*/ 7592095 w 8374449"/>
              <a:gd name="connsiteY139" fmla="*/ 6799664 h 6858000"/>
              <a:gd name="connsiteX140" fmla="*/ 866174 w 8374449"/>
              <a:gd name="connsiteY140" fmla="*/ 6781977 h 6858000"/>
              <a:gd name="connsiteX141" fmla="*/ 877735 w 8374449"/>
              <a:gd name="connsiteY141" fmla="*/ 6788158 h 6858000"/>
              <a:gd name="connsiteX142" fmla="*/ 867844 w 8374449"/>
              <a:gd name="connsiteY142" fmla="*/ 6797535 h 6858000"/>
              <a:gd name="connsiteX143" fmla="*/ 846392 w 8374449"/>
              <a:gd name="connsiteY143" fmla="*/ 6800730 h 6858000"/>
              <a:gd name="connsiteX144" fmla="*/ 815431 w 8374449"/>
              <a:gd name="connsiteY144" fmla="*/ 6791511 h 6858000"/>
              <a:gd name="connsiteX145" fmla="*/ 832967 w 8374449"/>
              <a:gd name="connsiteY145" fmla="*/ 6789888 h 6858000"/>
              <a:gd name="connsiteX146" fmla="*/ 866174 w 8374449"/>
              <a:gd name="connsiteY146" fmla="*/ 6781977 h 6858000"/>
              <a:gd name="connsiteX147" fmla="*/ 7292908 w 8374449"/>
              <a:gd name="connsiteY147" fmla="*/ 6779027 h 6858000"/>
              <a:gd name="connsiteX148" fmla="*/ 7296636 w 8374449"/>
              <a:gd name="connsiteY148" fmla="*/ 6788350 h 6858000"/>
              <a:gd name="connsiteX149" fmla="*/ 7285074 w 8374449"/>
              <a:gd name="connsiteY149" fmla="*/ 6782169 h 6858000"/>
              <a:gd name="connsiteX150" fmla="*/ 836014 w 8374449"/>
              <a:gd name="connsiteY150" fmla="*/ 6754858 h 6858000"/>
              <a:gd name="connsiteX151" fmla="*/ 839323 w 8374449"/>
              <a:gd name="connsiteY151" fmla="*/ 6760292 h 6858000"/>
              <a:gd name="connsiteX152" fmla="*/ 833349 w 8374449"/>
              <a:gd name="connsiteY152" fmla="*/ 6768097 h 6858000"/>
              <a:gd name="connsiteX153" fmla="*/ 833541 w 8374449"/>
              <a:gd name="connsiteY153" fmla="*/ 6757202 h 6858000"/>
              <a:gd name="connsiteX154" fmla="*/ 836014 w 8374449"/>
              <a:gd name="connsiteY154" fmla="*/ 6754858 h 6858000"/>
              <a:gd name="connsiteX155" fmla="*/ 800527 w 8374449"/>
              <a:gd name="connsiteY155" fmla="*/ 6754216 h 6858000"/>
              <a:gd name="connsiteX156" fmla="*/ 812088 w 8374449"/>
              <a:gd name="connsiteY156" fmla="*/ 6760397 h 6858000"/>
              <a:gd name="connsiteX157" fmla="*/ 804253 w 8374449"/>
              <a:gd name="connsiteY157" fmla="*/ 6763539 h 6858000"/>
              <a:gd name="connsiteX158" fmla="*/ 7526832 w 8374449"/>
              <a:gd name="connsiteY158" fmla="*/ 6750112 h 6858000"/>
              <a:gd name="connsiteX159" fmla="*/ 7503325 w 8374449"/>
              <a:gd name="connsiteY159" fmla="*/ 6759541 h 6858000"/>
              <a:gd name="connsiteX160" fmla="*/ 7483928 w 8374449"/>
              <a:gd name="connsiteY160" fmla="*/ 6756503 h 6858000"/>
              <a:gd name="connsiteX161" fmla="*/ 7180632 w 8374449"/>
              <a:gd name="connsiteY161" fmla="*/ 6748333 h 6858000"/>
              <a:gd name="connsiteX162" fmla="*/ 7186414 w 8374449"/>
              <a:gd name="connsiteY162" fmla="*/ 6751421 h 6858000"/>
              <a:gd name="connsiteX163" fmla="*/ 7188277 w 8374449"/>
              <a:gd name="connsiteY163" fmla="*/ 6756084 h 6858000"/>
              <a:gd name="connsiteX164" fmla="*/ 7197976 w 8374449"/>
              <a:gd name="connsiteY164" fmla="*/ 6757603 h 6858000"/>
              <a:gd name="connsiteX165" fmla="*/ 7207484 w 8374449"/>
              <a:gd name="connsiteY165" fmla="*/ 6770018 h 6858000"/>
              <a:gd name="connsiteX166" fmla="*/ 7190140 w 8374449"/>
              <a:gd name="connsiteY166" fmla="*/ 6760746 h 6858000"/>
              <a:gd name="connsiteX167" fmla="*/ 7176522 w 8374449"/>
              <a:gd name="connsiteY167" fmla="*/ 6760798 h 6858000"/>
              <a:gd name="connsiteX168" fmla="*/ 7168687 w 8374449"/>
              <a:gd name="connsiteY168" fmla="*/ 6763942 h 6858000"/>
              <a:gd name="connsiteX169" fmla="*/ 7180632 w 8374449"/>
              <a:gd name="connsiteY169" fmla="*/ 6748333 h 6858000"/>
              <a:gd name="connsiteX170" fmla="*/ 7110877 w 8374449"/>
              <a:gd name="connsiteY170" fmla="*/ 6733036 h 6858000"/>
              <a:gd name="connsiteX171" fmla="*/ 7134193 w 8374449"/>
              <a:gd name="connsiteY171" fmla="*/ 6734503 h 6858000"/>
              <a:gd name="connsiteX172" fmla="*/ 7141837 w 8374449"/>
              <a:gd name="connsiteY172" fmla="*/ 6742256 h 6858000"/>
              <a:gd name="connsiteX173" fmla="*/ 7122439 w 8374449"/>
              <a:gd name="connsiteY173" fmla="*/ 6739217 h 6858000"/>
              <a:gd name="connsiteX174" fmla="*/ 7255813 w 8374449"/>
              <a:gd name="connsiteY174" fmla="*/ 6731700 h 6858000"/>
              <a:gd name="connsiteX175" fmla="*/ 7260661 w 8374449"/>
              <a:gd name="connsiteY175" fmla="*/ 6732461 h 6858000"/>
              <a:gd name="connsiteX176" fmla="*/ 7266443 w 8374449"/>
              <a:gd name="connsiteY176" fmla="*/ 6735550 h 6858000"/>
              <a:gd name="connsiteX177" fmla="*/ 7264292 w 8374449"/>
              <a:gd name="connsiteY177" fmla="*/ 6747232 h 6858000"/>
              <a:gd name="connsiteX178" fmla="*/ 7258607 w 8374449"/>
              <a:gd name="connsiteY178" fmla="*/ 6738693 h 6858000"/>
              <a:gd name="connsiteX179" fmla="*/ 7252826 w 8374449"/>
              <a:gd name="connsiteY179" fmla="*/ 6735603 h 6858000"/>
              <a:gd name="connsiteX180" fmla="*/ 7255813 w 8374449"/>
              <a:gd name="connsiteY180" fmla="*/ 6731700 h 6858000"/>
              <a:gd name="connsiteX181" fmla="*/ 7037012 w 8374449"/>
              <a:gd name="connsiteY181" fmla="*/ 6730209 h 6858000"/>
              <a:gd name="connsiteX182" fmla="*/ 7029177 w 8374449"/>
              <a:gd name="connsiteY182" fmla="*/ 6733351 h 6858000"/>
              <a:gd name="connsiteX183" fmla="*/ 7021341 w 8374449"/>
              <a:gd name="connsiteY183" fmla="*/ 6736495 h 6858000"/>
              <a:gd name="connsiteX184" fmla="*/ 7007724 w 8374449"/>
              <a:gd name="connsiteY184" fmla="*/ 6736546 h 6858000"/>
              <a:gd name="connsiteX185" fmla="*/ 7004319 w 8374449"/>
              <a:gd name="connsiteY185" fmla="*/ 6736559 h 6858000"/>
              <a:gd name="connsiteX186" fmla="*/ 7005669 w 8374449"/>
              <a:gd name="connsiteY186" fmla="*/ 6742780 h 6858000"/>
              <a:gd name="connsiteX187" fmla="*/ 7013505 w 8374449"/>
              <a:gd name="connsiteY187" fmla="*/ 6739637 h 6858000"/>
              <a:gd name="connsiteX188" fmla="*/ 7017231 w 8374449"/>
              <a:gd name="connsiteY188" fmla="*/ 6748961 h 6858000"/>
              <a:gd name="connsiteX189" fmla="*/ 7040739 w 8374449"/>
              <a:gd name="connsiteY189" fmla="*/ 6739532 h 6858000"/>
              <a:gd name="connsiteX190" fmla="*/ 7398884 w 8374449"/>
              <a:gd name="connsiteY190" fmla="*/ 6725703 h 6858000"/>
              <a:gd name="connsiteX191" fmla="*/ 7394774 w 8374449"/>
              <a:gd name="connsiteY191" fmla="*/ 6738168 h 6858000"/>
              <a:gd name="connsiteX192" fmla="*/ 7402610 w 8374449"/>
              <a:gd name="connsiteY192" fmla="*/ 6735026 h 6858000"/>
              <a:gd name="connsiteX193" fmla="*/ 7297786 w 8374449"/>
              <a:gd name="connsiteY193" fmla="*/ 6722978 h 6858000"/>
              <a:gd name="connsiteX194" fmla="*/ 7293676 w 8374449"/>
              <a:gd name="connsiteY194" fmla="*/ 6735446 h 6858000"/>
              <a:gd name="connsiteX195" fmla="*/ 7305238 w 8374449"/>
              <a:gd name="connsiteY195" fmla="*/ 6741627 h 6858000"/>
              <a:gd name="connsiteX196" fmla="*/ 7301513 w 8374449"/>
              <a:gd name="connsiteY196" fmla="*/ 6732303 h 6858000"/>
              <a:gd name="connsiteX197" fmla="*/ 7336212 w 8374449"/>
              <a:gd name="connsiteY197" fmla="*/ 6722442 h 6858000"/>
              <a:gd name="connsiteX198" fmla="*/ 7334718 w 8374449"/>
              <a:gd name="connsiteY198" fmla="*/ 6724394 h 6858000"/>
              <a:gd name="connsiteX199" fmla="*/ 7348144 w 8374449"/>
              <a:gd name="connsiteY199" fmla="*/ 6735236 h 6858000"/>
              <a:gd name="connsiteX200" fmla="*/ 7355979 w 8374449"/>
              <a:gd name="connsiteY200" fmla="*/ 6732094 h 6858000"/>
              <a:gd name="connsiteX201" fmla="*/ 7344417 w 8374449"/>
              <a:gd name="connsiteY201" fmla="*/ 6725912 h 6858000"/>
              <a:gd name="connsiteX202" fmla="*/ 7336212 w 8374449"/>
              <a:gd name="connsiteY202" fmla="*/ 6722442 h 6858000"/>
              <a:gd name="connsiteX203" fmla="*/ 6956435 w 8374449"/>
              <a:gd name="connsiteY203" fmla="*/ 6721959 h 6858000"/>
              <a:gd name="connsiteX204" fmla="*/ 6935913 w 8374449"/>
              <a:gd name="connsiteY204" fmla="*/ 6727485 h 6858000"/>
              <a:gd name="connsiteX205" fmla="*/ 6920243 w 8374449"/>
              <a:gd name="connsiteY205" fmla="*/ 6733770 h 6858000"/>
              <a:gd name="connsiteX206" fmla="*/ 6904571 w 8374449"/>
              <a:gd name="connsiteY206" fmla="*/ 6740056 h 6858000"/>
              <a:gd name="connsiteX207" fmla="*/ 6900653 w 8374449"/>
              <a:gd name="connsiteY207" fmla="*/ 6741627 h 6858000"/>
              <a:gd name="connsiteX208" fmla="*/ 6902516 w 8374449"/>
              <a:gd name="connsiteY208" fmla="*/ 6746290 h 6858000"/>
              <a:gd name="connsiteX209" fmla="*/ 6925832 w 8374449"/>
              <a:gd name="connsiteY209" fmla="*/ 6747756 h 6858000"/>
              <a:gd name="connsiteX210" fmla="*/ 6947283 w 8374449"/>
              <a:gd name="connsiteY210" fmla="*/ 6744561 h 6858000"/>
              <a:gd name="connsiteX211" fmla="*/ 6959038 w 8374449"/>
              <a:gd name="connsiteY211" fmla="*/ 6739847 h 6858000"/>
              <a:gd name="connsiteX212" fmla="*/ 6966874 w 8374449"/>
              <a:gd name="connsiteY212" fmla="*/ 6736704 h 6858000"/>
              <a:gd name="connsiteX213" fmla="*/ 6963148 w 8374449"/>
              <a:gd name="connsiteY213" fmla="*/ 6727380 h 6858000"/>
              <a:gd name="connsiteX214" fmla="*/ 6970984 w 8374449"/>
              <a:gd name="connsiteY214" fmla="*/ 6724238 h 6858000"/>
              <a:gd name="connsiteX215" fmla="*/ 6956435 w 8374449"/>
              <a:gd name="connsiteY215" fmla="*/ 6721959 h 6858000"/>
              <a:gd name="connsiteX216" fmla="*/ 7550724 w 8374449"/>
              <a:gd name="connsiteY216" fmla="*/ 6718892 h 6858000"/>
              <a:gd name="connsiteX217" fmla="*/ 7556505 w 8374449"/>
              <a:gd name="connsiteY217" fmla="*/ 6721983 h 6858000"/>
              <a:gd name="connsiteX218" fmla="*/ 7562286 w 8374449"/>
              <a:gd name="connsiteY218" fmla="*/ 6725074 h 6858000"/>
              <a:gd name="connsiteX219" fmla="*/ 7554450 w 8374449"/>
              <a:gd name="connsiteY219" fmla="*/ 6728217 h 6858000"/>
              <a:gd name="connsiteX220" fmla="*/ 7585794 w 8374449"/>
              <a:gd name="connsiteY220" fmla="*/ 6715645 h 6858000"/>
              <a:gd name="connsiteX221" fmla="*/ 7581683 w 8374449"/>
              <a:gd name="connsiteY221" fmla="*/ 6728112 h 6858000"/>
              <a:gd name="connsiteX222" fmla="*/ 7577957 w 8374449"/>
              <a:gd name="connsiteY222" fmla="*/ 6718788 h 6858000"/>
              <a:gd name="connsiteX223" fmla="*/ 7585794 w 8374449"/>
              <a:gd name="connsiteY223" fmla="*/ 6715645 h 6858000"/>
              <a:gd name="connsiteX224" fmla="*/ 6628892 w 8374449"/>
              <a:gd name="connsiteY224" fmla="*/ 6709990 h 6858000"/>
              <a:gd name="connsiteX225" fmla="*/ 6640454 w 8374449"/>
              <a:gd name="connsiteY225" fmla="*/ 6716171 h 6858000"/>
              <a:gd name="connsiteX226" fmla="*/ 6638590 w 8374449"/>
              <a:gd name="connsiteY226" fmla="*/ 6711511 h 6858000"/>
              <a:gd name="connsiteX227" fmla="*/ 6628892 w 8374449"/>
              <a:gd name="connsiteY227" fmla="*/ 6709990 h 6858000"/>
              <a:gd name="connsiteX228" fmla="*/ 7153605 w 8374449"/>
              <a:gd name="connsiteY228" fmla="*/ 6709138 h 6858000"/>
              <a:gd name="connsiteX229" fmla="*/ 7157892 w 8374449"/>
              <a:gd name="connsiteY229" fmla="*/ 6714180 h 6858000"/>
              <a:gd name="connsiteX230" fmla="*/ 7142220 w 8374449"/>
              <a:gd name="connsiteY230" fmla="*/ 6720466 h 6858000"/>
              <a:gd name="connsiteX231" fmla="*/ 7126549 w 8374449"/>
              <a:gd name="connsiteY231" fmla="*/ 6726751 h 6858000"/>
              <a:gd name="connsiteX232" fmla="*/ 7130658 w 8374449"/>
              <a:gd name="connsiteY232" fmla="*/ 6714285 h 6858000"/>
              <a:gd name="connsiteX233" fmla="*/ 7129776 w 8374449"/>
              <a:gd name="connsiteY233" fmla="*/ 6709230 h 6858000"/>
              <a:gd name="connsiteX234" fmla="*/ 7134576 w 8374449"/>
              <a:gd name="connsiteY234" fmla="*/ 6712713 h 6858000"/>
              <a:gd name="connsiteX235" fmla="*/ 7148193 w 8374449"/>
              <a:gd name="connsiteY235" fmla="*/ 6712660 h 6858000"/>
              <a:gd name="connsiteX236" fmla="*/ 7153605 w 8374449"/>
              <a:gd name="connsiteY236" fmla="*/ 6709138 h 6858000"/>
              <a:gd name="connsiteX237" fmla="*/ 7173563 w 8374449"/>
              <a:gd name="connsiteY237" fmla="*/ 6707894 h 6858000"/>
              <a:gd name="connsiteX238" fmla="*/ 7169453 w 8374449"/>
              <a:gd name="connsiteY238" fmla="*/ 6720361 h 6858000"/>
              <a:gd name="connsiteX239" fmla="*/ 7177098 w 8374449"/>
              <a:gd name="connsiteY239" fmla="*/ 6728113 h 6858000"/>
              <a:gd name="connsiteX240" fmla="*/ 7188852 w 8374449"/>
              <a:gd name="connsiteY240" fmla="*/ 6723399 h 6858000"/>
              <a:gd name="connsiteX241" fmla="*/ 7206387 w 8374449"/>
              <a:gd name="connsiteY241" fmla="*/ 6721775 h 6858000"/>
              <a:gd name="connsiteX242" fmla="*/ 7216085 w 8374449"/>
              <a:gd name="connsiteY242" fmla="*/ 6723293 h 6858000"/>
              <a:gd name="connsiteX243" fmla="*/ 7211976 w 8374449"/>
              <a:gd name="connsiteY243" fmla="*/ 6735761 h 6858000"/>
              <a:gd name="connsiteX244" fmla="*/ 7192578 w 8374449"/>
              <a:gd name="connsiteY244" fmla="*/ 6732721 h 6858000"/>
              <a:gd name="connsiteX245" fmla="*/ 7161235 w 8374449"/>
              <a:gd name="connsiteY245" fmla="*/ 6745293 h 6858000"/>
              <a:gd name="connsiteX246" fmla="*/ 7157508 w 8374449"/>
              <a:gd name="connsiteY246" fmla="*/ 6735971 h 6858000"/>
              <a:gd name="connsiteX247" fmla="*/ 7161618 w 8374449"/>
              <a:gd name="connsiteY247" fmla="*/ 6723503 h 6858000"/>
              <a:gd name="connsiteX248" fmla="*/ 7165728 w 8374449"/>
              <a:gd name="connsiteY248" fmla="*/ 6711036 h 6858000"/>
              <a:gd name="connsiteX249" fmla="*/ 7053067 w 8374449"/>
              <a:gd name="connsiteY249" fmla="*/ 6702132 h 6858000"/>
              <a:gd name="connsiteX250" fmla="*/ 7062767 w 8374449"/>
              <a:gd name="connsiteY250" fmla="*/ 6703651 h 6858000"/>
              <a:gd name="connsiteX251" fmla="*/ 7060711 w 8374449"/>
              <a:gd name="connsiteY251" fmla="*/ 6709884 h 6858000"/>
              <a:gd name="connsiteX252" fmla="*/ 7053067 w 8374449"/>
              <a:gd name="connsiteY252" fmla="*/ 6702132 h 6858000"/>
              <a:gd name="connsiteX253" fmla="*/ 6933454 w 8374449"/>
              <a:gd name="connsiteY253" fmla="*/ 6701426 h 6858000"/>
              <a:gd name="connsiteX254" fmla="*/ 6928460 w 8374449"/>
              <a:gd name="connsiteY254" fmla="*/ 6708837 h 6858000"/>
              <a:gd name="connsiteX255" fmla="*/ 6940024 w 8374449"/>
              <a:gd name="connsiteY255" fmla="*/ 6715019 h 6858000"/>
              <a:gd name="connsiteX256" fmla="*/ 6947859 w 8374449"/>
              <a:gd name="connsiteY256" fmla="*/ 6711876 h 6858000"/>
              <a:gd name="connsiteX257" fmla="*/ 6940215 w 8374449"/>
              <a:gd name="connsiteY257" fmla="*/ 6704122 h 6858000"/>
              <a:gd name="connsiteX258" fmla="*/ 6933454 w 8374449"/>
              <a:gd name="connsiteY258" fmla="*/ 6701426 h 6858000"/>
              <a:gd name="connsiteX259" fmla="*/ 7195208 w 8374449"/>
              <a:gd name="connsiteY259" fmla="*/ 6693803 h 6858000"/>
              <a:gd name="connsiteX260" fmla="*/ 7200988 w 8374449"/>
              <a:gd name="connsiteY260" fmla="*/ 6696894 h 6858000"/>
              <a:gd name="connsiteX261" fmla="*/ 7200797 w 8374449"/>
              <a:gd name="connsiteY261" fmla="*/ 6707789 h 6858000"/>
              <a:gd name="connsiteX262" fmla="*/ 7193153 w 8374449"/>
              <a:gd name="connsiteY262" fmla="*/ 6700036 h 6858000"/>
              <a:gd name="connsiteX263" fmla="*/ 7195208 w 8374449"/>
              <a:gd name="connsiteY263" fmla="*/ 6693803 h 6858000"/>
              <a:gd name="connsiteX264" fmla="*/ 6683647 w 8374449"/>
              <a:gd name="connsiteY264" fmla="*/ 6693438 h 6858000"/>
              <a:gd name="connsiteX265" fmla="*/ 6679632 w 8374449"/>
              <a:gd name="connsiteY265" fmla="*/ 6700457 h 6858000"/>
              <a:gd name="connsiteX266" fmla="*/ 6687468 w 8374449"/>
              <a:gd name="connsiteY266" fmla="*/ 6697313 h 6858000"/>
              <a:gd name="connsiteX267" fmla="*/ 6683647 w 8374449"/>
              <a:gd name="connsiteY267" fmla="*/ 6693438 h 6858000"/>
              <a:gd name="connsiteX268" fmla="*/ 7457844 w 8374449"/>
              <a:gd name="connsiteY268" fmla="*/ 6691236 h 6858000"/>
              <a:gd name="connsiteX269" fmla="*/ 7461571 w 8374449"/>
              <a:gd name="connsiteY269" fmla="*/ 6700559 h 6858000"/>
              <a:gd name="connsiteX270" fmla="*/ 7465297 w 8374449"/>
              <a:gd name="connsiteY270" fmla="*/ 6709883 h 6858000"/>
              <a:gd name="connsiteX271" fmla="*/ 7453735 w 8374449"/>
              <a:gd name="connsiteY271" fmla="*/ 6703702 h 6858000"/>
              <a:gd name="connsiteX272" fmla="*/ 7457844 w 8374449"/>
              <a:gd name="connsiteY272" fmla="*/ 6691236 h 6858000"/>
              <a:gd name="connsiteX273" fmla="*/ 7247811 w 8374449"/>
              <a:gd name="connsiteY273" fmla="*/ 6688931 h 6858000"/>
              <a:gd name="connsiteX274" fmla="*/ 7251538 w 8374449"/>
              <a:gd name="connsiteY274" fmla="*/ 6698256 h 6858000"/>
              <a:gd name="connsiteX275" fmla="*/ 7239976 w 8374449"/>
              <a:gd name="connsiteY275" fmla="*/ 6692074 h 6858000"/>
              <a:gd name="connsiteX276" fmla="*/ 6773279 w 8374449"/>
              <a:gd name="connsiteY276" fmla="*/ 6684533 h 6858000"/>
              <a:gd name="connsiteX277" fmla="*/ 6757607 w 8374449"/>
              <a:gd name="connsiteY277" fmla="*/ 6690819 h 6858000"/>
              <a:gd name="connsiteX278" fmla="*/ 6769170 w 8374449"/>
              <a:gd name="connsiteY278" fmla="*/ 6697000 h 6858000"/>
              <a:gd name="connsiteX279" fmla="*/ 6734387 w 8374449"/>
              <a:gd name="connsiteY279" fmla="*/ 6683905 h 6858000"/>
              <a:gd name="connsiteX280" fmla="*/ 6730374 w 8374449"/>
              <a:gd name="connsiteY280" fmla="*/ 6690924 h 6858000"/>
              <a:gd name="connsiteX281" fmla="*/ 6738209 w 8374449"/>
              <a:gd name="connsiteY281" fmla="*/ 6687781 h 6858000"/>
              <a:gd name="connsiteX282" fmla="*/ 6734387 w 8374449"/>
              <a:gd name="connsiteY282" fmla="*/ 6683905 h 6858000"/>
              <a:gd name="connsiteX283" fmla="*/ 6454312 w 8374449"/>
              <a:gd name="connsiteY283" fmla="*/ 6682648 h 6858000"/>
              <a:gd name="connsiteX284" fmla="*/ 6450202 w 8374449"/>
              <a:gd name="connsiteY284" fmla="*/ 6695115 h 6858000"/>
              <a:gd name="connsiteX285" fmla="*/ 6465874 w 8374449"/>
              <a:gd name="connsiteY285" fmla="*/ 6688830 h 6858000"/>
              <a:gd name="connsiteX286" fmla="*/ 716251 w 8374449"/>
              <a:gd name="connsiteY286" fmla="*/ 6679836 h 6858000"/>
              <a:gd name="connsiteX287" fmla="*/ 719977 w 8374449"/>
              <a:gd name="connsiteY287" fmla="*/ 6689159 h 6858000"/>
              <a:gd name="connsiteX288" fmla="*/ 704305 w 8374449"/>
              <a:gd name="connsiteY288" fmla="*/ 6695445 h 6858000"/>
              <a:gd name="connsiteX289" fmla="*/ 751319 w 8374449"/>
              <a:gd name="connsiteY289" fmla="*/ 6676588 h 6858000"/>
              <a:gd name="connsiteX290" fmla="*/ 762882 w 8374449"/>
              <a:gd name="connsiteY290" fmla="*/ 6682769 h 6858000"/>
              <a:gd name="connsiteX291" fmla="*/ 747210 w 8374449"/>
              <a:gd name="connsiteY291" fmla="*/ 6689055 h 6858000"/>
              <a:gd name="connsiteX292" fmla="*/ 1023656 w 8374449"/>
              <a:gd name="connsiteY292" fmla="*/ 6675539 h 6858000"/>
              <a:gd name="connsiteX293" fmla="*/ 1011901 w 8374449"/>
              <a:gd name="connsiteY293" fmla="*/ 6680254 h 6858000"/>
              <a:gd name="connsiteX294" fmla="*/ 1009846 w 8374449"/>
              <a:gd name="connsiteY294" fmla="*/ 6686487 h 6858000"/>
              <a:gd name="connsiteX295" fmla="*/ 1019545 w 8374449"/>
              <a:gd name="connsiteY295" fmla="*/ 6688007 h 6858000"/>
              <a:gd name="connsiteX296" fmla="*/ 1021599 w 8374449"/>
              <a:gd name="connsiteY296" fmla="*/ 6681773 h 6858000"/>
              <a:gd name="connsiteX297" fmla="*/ 1023656 w 8374449"/>
              <a:gd name="connsiteY297" fmla="*/ 6675539 h 6858000"/>
              <a:gd name="connsiteX298" fmla="*/ 7104192 w 8374449"/>
              <a:gd name="connsiteY298" fmla="*/ 6670808 h 6858000"/>
              <a:gd name="connsiteX299" fmla="*/ 7115753 w 8374449"/>
              <a:gd name="connsiteY299" fmla="*/ 6676990 h 6858000"/>
              <a:gd name="connsiteX300" fmla="*/ 7119478 w 8374449"/>
              <a:gd name="connsiteY300" fmla="*/ 6686312 h 6858000"/>
              <a:gd name="connsiteX301" fmla="*/ 7111644 w 8374449"/>
              <a:gd name="connsiteY301" fmla="*/ 6689455 h 6858000"/>
              <a:gd name="connsiteX302" fmla="*/ 7107918 w 8374449"/>
              <a:gd name="connsiteY302" fmla="*/ 6680132 h 6858000"/>
              <a:gd name="connsiteX303" fmla="*/ 7248194 w 8374449"/>
              <a:gd name="connsiteY303" fmla="*/ 6667142 h 6858000"/>
              <a:gd name="connsiteX304" fmla="*/ 7251921 w 8374449"/>
              <a:gd name="connsiteY304" fmla="*/ 6676465 h 6858000"/>
              <a:gd name="connsiteX305" fmla="*/ 7244085 w 8374449"/>
              <a:gd name="connsiteY305" fmla="*/ 6679608 h 6858000"/>
              <a:gd name="connsiteX306" fmla="*/ 7129562 w 8374449"/>
              <a:gd name="connsiteY306" fmla="*/ 6666041 h 6858000"/>
              <a:gd name="connsiteX307" fmla="*/ 7139260 w 8374449"/>
              <a:gd name="connsiteY307" fmla="*/ 6667560 h 6858000"/>
              <a:gd name="connsiteX308" fmla="*/ 7154549 w 8374449"/>
              <a:gd name="connsiteY308" fmla="*/ 6683065 h 6858000"/>
              <a:gd name="connsiteX309" fmla="*/ 7142796 w 8374449"/>
              <a:gd name="connsiteY309" fmla="*/ 6687780 h 6858000"/>
              <a:gd name="connsiteX310" fmla="*/ 7135151 w 8374449"/>
              <a:gd name="connsiteY310" fmla="*/ 6680027 h 6858000"/>
              <a:gd name="connsiteX311" fmla="*/ 7123589 w 8374449"/>
              <a:gd name="connsiteY311" fmla="*/ 6673846 h 6858000"/>
              <a:gd name="connsiteX312" fmla="*/ 7123219 w 8374449"/>
              <a:gd name="connsiteY312" fmla="*/ 6667233 h 6858000"/>
              <a:gd name="connsiteX313" fmla="*/ 7129562 w 8374449"/>
              <a:gd name="connsiteY313" fmla="*/ 6666041 h 6858000"/>
              <a:gd name="connsiteX314" fmla="*/ 7629465 w 8374449"/>
              <a:gd name="connsiteY314" fmla="*/ 6665673 h 6858000"/>
              <a:gd name="connsiteX315" fmla="*/ 7637108 w 8374449"/>
              <a:gd name="connsiteY315" fmla="*/ 6673427 h 6858000"/>
              <a:gd name="connsiteX316" fmla="*/ 7639163 w 8374449"/>
              <a:gd name="connsiteY316" fmla="*/ 6667193 h 6858000"/>
              <a:gd name="connsiteX317" fmla="*/ 7629465 w 8374449"/>
              <a:gd name="connsiteY317" fmla="*/ 6665673 h 6858000"/>
              <a:gd name="connsiteX318" fmla="*/ 6837828 w 8374449"/>
              <a:gd name="connsiteY318" fmla="*/ 6664052 h 6858000"/>
              <a:gd name="connsiteX319" fmla="*/ 6831856 w 8374449"/>
              <a:gd name="connsiteY319" fmla="*/ 6671857 h 6858000"/>
              <a:gd name="connsiteX320" fmla="*/ 6810403 w 8374449"/>
              <a:gd name="connsiteY320" fmla="*/ 6675052 h 6858000"/>
              <a:gd name="connsiteX321" fmla="*/ 6801122 w 8374449"/>
              <a:gd name="connsiteY321" fmla="*/ 6677422 h 6858000"/>
              <a:gd name="connsiteX322" fmla="*/ 6800512 w 8374449"/>
              <a:gd name="connsiteY322" fmla="*/ 6684429 h 6858000"/>
              <a:gd name="connsiteX323" fmla="*/ 6816184 w 8374449"/>
              <a:gd name="connsiteY323" fmla="*/ 6678143 h 6858000"/>
              <a:gd name="connsiteX324" fmla="*/ 6831856 w 8374449"/>
              <a:gd name="connsiteY324" fmla="*/ 6671857 h 6858000"/>
              <a:gd name="connsiteX325" fmla="*/ 6851254 w 8374449"/>
              <a:gd name="connsiteY325" fmla="*/ 6674895 h 6858000"/>
              <a:gd name="connsiteX326" fmla="*/ 6837828 w 8374449"/>
              <a:gd name="connsiteY326" fmla="*/ 6664052 h 6858000"/>
              <a:gd name="connsiteX327" fmla="*/ 7283264 w 8374449"/>
              <a:gd name="connsiteY327" fmla="*/ 6663893 h 6858000"/>
              <a:gd name="connsiteX328" fmla="*/ 7294826 w 8374449"/>
              <a:gd name="connsiteY328" fmla="*/ 6670074 h 6858000"/>
              <a:gd name="connsiteX329" fmla="*/ 7286990 w 8374449"/>
              <a:gd name="connsiteY329" fmla="*/ 6673217 h 6858000"/>
              <a:gd name="connsiteX330" fmla="*/ 6746428 w 8374449"/>
              <a:gd name="connsiteY330" fmla="*/ 6662848 h 6858000"/>
              <a:gd name="connsiteX331" fmla="*/ 6738594 w 8374449"/>
              <a:gd name="connsiteY331" fmla="*/ 6665990 h 6858000"/>
              <a:gd name="connsiteX332" fmla="*/ 6730757 w 8374449"/>
              <a:gd name="connsiteY332" fmla="*/ 6669133 h 6858000"/>
              <a:gd name="connsiteX333" fmla="*/ 6742319 w 8374449"/>
              <a:gd name="connsiteY333" fmla="*/ 6675313 h 6858000"/>
              <a:gd name="connsiteX334" fmla="*/ 6761717 w 8374449"/>
              <a:gd name="connsiteY334" fmla="*/ 6678352 h 6858000"/>
              <a:gd name="connsiteX335" fmla="*/ 6750154 w 8374449"/>
              <a:gd name="connsiteY335" fmla="*/ 6672171 h 6858000"/>
              <a:gd name="connsiteX336" fmla="*/ 6746428 w 8374449"/>
              <a:gd name="connsiteY336" fmla="*/ 6662848 h 6858000"/>
              <a:gd name="connsiteX337" fmla="*/ 7190000 w 8374449"/>
              <a:gd name="connsiteY337" fmla="*/ 6658026 h 6858000"/>
              <a:gd name="connsiteX338" fmla="*/ 7195782 w 8374449"/>
              <a:gd name="connsiteY338" fmla="*/ 6661117 h 6858000"/>
              <a:gd name="connsiteX339" fmla="*/ 7201563 w 8374449"/>
              <a:gd name="connsiteY339" fmla="*/ 6664208 h 6858000"/>
              <a:gd name="connsiteX340" fmla="*/ 7197454 w 8374449"/>
              <a:gd name="connsiteY340" fmla="*/ 6676675 h 6858000"/>
              <a:gd name="connsiteX341" fmla="*/ 7201180 w 8374449"/>
              <a:gd name="connsiteY341" fmla="*/ 6685999 h 6858000"/>
              <a:gd name="connsiteX342" fmla="*/ 7193345 w 8374449"/>
              <a:gd name="connsiteY342" fmla="*/ 6689142 h 6858000"/>
              <a:gd name="connsiteX343" fmla="*/ 7185508 w 8374449"/>
              <a:gd name="connsiteY343" fmla="*/ 6692285 h 6858000"/>
              <a:gd name="connsiteX344" fmla="*/ 7187563 w 8374449"/>
              <a:gd name="connsiteY344" fmla="*/ 6686052 h 6858000"/>
              <a:gd name="connsiteX345" fmla="*/ 7183837 w 8374449"/>
              <a:gd name="connsiteY345" fmla="*/ 6676726 h 6858000"/>
              <a:gd name="connsiteX346" fmla="*/ 7182166 w 8374449"/>
              <a:gd name="connsiteY346" fmla="*/ 6661169 h 6858000"/>
              <a:gd name="connsiteX347" fmla="*/ 7571271 w 8374449"/>
              <a:gd name="connsiteY347" fmla="*/ 6656559 h 6858000"/>
              <a:gd name="connsiteX348" fmla="*/ 7580971 w 8374449"/>
              <a:gd name="connsiteY348" fmla="*/ 6658079 h 6858000"/>
              <a:gd name="connsiteX349" fmla="*/ 7574997 w 8374449"/>
              <a:gd name="connsiteY349" fmla="*/ 6665883 h 6858000"/>
              <a:gd name="connsiteX350" fmla="*/ 7565299 w 8374449"/>
              <a:gd name="connsiteY350" fmla="*/ 6664365 h 6858000"/>
              <a:gd name="connsiteX351" fmla="*/ 7571271 w 8374449"/>
              <a:gd name="connsiteY351" fmla="*/ 6656559 h 6858000"/>
              <a:gd name="connsiteX352" fmla="*/ 6960571 w 8374449"/>
              <a:gd name="connsiteY352" fmla="*/ 6652685 h 6858000"/>
              <a:gd name="connsiteX353" fmla="*/ 6944899 w 8374449"/>
              <a:gd name="connsiteY353" fmla="*/ 6658971 h 6858000"/>
              <a:gd name="connsiteX354" fmla="*/ 6956461 w 8374449"/>
              <a:gd name="connsiteY354" fmla="*/ 6665151 h 6858000"/>
              <a:gd name="connsiteX355" fmla="*/ 650603 w 8374449"/>
              <a:gd name="connsiteY355" fmla="*/ 6652075 h 6858000"/>
              <a:gd name="connsiteX356" fmla="*/ 654330 w 8374449"/>
              <a:gd name="connsiteY356" fmla="*/ 6661397 h 6858000"/>
              <a:gd name="connsiteX357" fmla="*/ 642769 w 8374449"/>
              <a:gd name="connsiteY357" fmla="*/ 6655217 h 6858000"/>
              <a:gd name="connsiteX358" fmla="*/ 7123972 w 8374449"/>
              <a:gd name="connsiteY358" fmla="*/ 6652056 h 6858000"/>
              <a:gd name="connsiteX359" fmla="*/ 7119862 w 8374449"/>
              <a:gd name="connsiteY359" fmla="*/ 6664523 h 6858000"/>
              <a:gd name="connsiteX360" fmla="*/ 7116136 w 8374449"/>
              <a:gd name="connsiteY360" fmla="*/ 6655198 h 6858000"/>
              <a:gd name="connsiteX361" fmla="*/ 7123972 w 8374449"/>
              <a:gd name="connsiteY361" fmla="*/ 6652056 h 6858000"/>
              <a:gd name="connsiteX362" fmla="*/ 677838 w 8374449"/>
              <a:gd name="connsiteY362" fmla="*/ 6651969 h 6858000"/>
              <a:gd name="connsiteX363" fmla="*/ 689400 w 8374449"/>
              <a:gd name="connsiteY363" fmla="*/ 6658149 h 6858000"/>
              <a:gd name="connsiteX364" fmla="*/ 685481 w 8374449"/>
              <a:gd name="connsiteY364" fmla="*/ 6659720 h 6858000"/>
              <a:gd name="connsiteX365" fmla="*/ 673728 w 8374449"/>
              <a:gd name="connsiteY365" fmla="*/ 6664436 h 6858000"/>
              <a:gd name="connsiteX366" fmla="*/ 665893 w 8374449"/>
              <a:gd name="connsiteY366" fmla="*/ 6667578 h 6858000"/>
              <a:gd name="connsiteX367" fmla="*/ 677838 w 8374449"/>
              <a:gd name="connsiteY367" fmla="*/ 6651969 h 6858000"/>
              <a:gd name="connsiteX368" fmla="*/ 697332 w 8374449"/>
              <a:gd name="connsiteY368" fmla="*/ 6649560 h 6858000"/>
              <a:gd name="connsiteX369" fmla="*/ 705072 w 8374449"/>
              <a:gd name="connsiteY369" fmla="*/ 6651864 h 6858000"/>
              <a:gd name="connsiteX370" fmla="*/ 708798 w 8374449"/>
              <a:gd name="connsiteY370" fmla="*/ 6661188 h 6858000"/>
              <a:gd name="connsiteX371" fmla="*/ 697234 w 8374449"/>
              <a:gd name="connsiteY371" fmla="*/ 6655007 h 6858000"/>
              <a:gd name="connsiteX372" fmla="*/ 697332 w 8374449"/>
              <a:gd name="connsiteY372" fmla="*/ 6649560 h 6858000"/>
              <a:gd name="connsiteX373" fmla="*/ 7513078 w 8374449"/>
              <a:gd name="connsiteY373" fmla="*/ 6647445 h 6858000"/>
              <a:gd name="connsiteX374" fmla="*/ 7501133 w 8374449"/>
              <a:gd name="connsiteY374" fmla="*/ 6663054 h 6858000"/>
              <a:gd name="connsiteX375" fmla="*/ 7516804 w 8374449"/>
              <a:gd name="connsiteY375" fmla="*/ 6656768 h 6858000"/>
              <a:gd name="connsiteX376" fmla="*/ 7513078 w 8374449"/>
              <a:gd name="connsiteY376" fmla="*/ 6647445 h 6858000"/>
              <a:gd name="connsiteX377" fmla="*/ 6976242 w 8374449"/>
              <a:gd name="connsiteY377" fmla="*/ 6646400 h 6858000"/>
              <a:gd name="connsiteX378" fmla="*/ 6968406 w 8374449"/>
              <a:gd name="connsiteY378" fmla="*/ 6649542 h 6858000"/>
              <a:gd name="connsiteX379" fmla="*/ 6977914 w 8374449"/>
              <a:gd name="connsiteY379" fmla="*/ 6661957 h 6858000"/>
              <a:gd name="connsiteX380" fmla="*/ 6991531 w 8374449"/>
              <a:gd name="connsiteY380" fmla="*/ 6661905 h 6858000"/>
              <a:gd name="connsiteX381" fmla="*/ 734359 w 8374449"/>
              <a:gd name="connsiteY381" fmla="*/ 6645525 h 6858000"/>
              <a:gd name="connsiteX382" fmla="*/ 736032 w 8374449"/>
              <a:gd name="connsiteY382" fmla="*/ 6661082 h 6858000"/>
              <a:gd name="connsiteX383" fmla="*/ 739758 w 8374449"/>
              <a:gd name="connsiteY383" fmla="*/ 6670406 h 6858000"/>
              <a:gd name="connsiteX384" fmla="*/ 733976 w 8374449"/>
              <a:gd name="connsiteY384" fmla="*/ 6667317 h 6858000"/>
              <a:gd name="connsiteX385" fmla="*/ 728195 w 8374449"/>
              <a:gd name="connsiteY385" fmla="*/ 6664226 h 6858000"/>
              <a:gd name="connsiteX386" fmla="*/ 720741 w 8374449"/>
              <a:gd name="connsiteY386" fmla="*/ 6645578 h 6858000"/>
              <a:gd name="connsiteX387" fmla="*/ 734359 w 8374449"/>
              <a:gd name="connsiteY387" fmla="*/ 6645525 h 6858000"/>
              <a:gd name="connsiteX388" fmla="*/ 6902378 w 8374449"/>
              <a:gd name="connsiteY388" fmla="*/ 6643572 h 6858000"/>
              <a:gd name="connsiteX389" fmla="*/ 6909829 w 8374449"/>
              <a:gd name="connsiteY389" fmla="*/ 6662218 h 6858000"/>
              <a:gd name="connsiteX390" fmla="*/ 6933337 w 8374449"/>
              <a:gd name="connsiteY390" fmla="*/ 6652788 h 6858000"/>
              <a:gd name="connsiteX391" fmla="*/ 6921775 w 8374449"/>
              <a:gd name="connsiteY391" fmla="*/ 6646609 h 6858000"/>
              <a:gd name="connsiteX392" fmla="*/ 6913939 w 8374449"/>
              <a:gd name="connsiteY392" fmla="*/ 6649752 h 6858000"/>
              <a:gd name="connsiteX393" fmla="*/ 6902378 w 8374449"/>
              <a:gd name="connsiteY393" fmla="*/ 6643572 h 6858000"/>
              <a:gd name="connsiteX394" fmla="*/ 7038546 w 8374449"/>
              <a:gd name="connsiteY394" fmla="*/ 6643047 h 6858000"/>
              <a:gd name="connsiteX395" fmla="*/ 7030709 w 8374449"/>
              <a:gd name="connsiteY395" fmla="*/ 6646190 h 6858000"/>
              <a:gd name="connsiteX396" fmla="*/ 7022875 w 8374449"/>
              <a:gd name="connsiteY396" fmla="*/ 6649333 h 6858000"/>
              <a:gd name="connsiteX397" fmla="*/ 7026600 w 8374449"/>
              <a:gd name="connsiteY397" fmla="*/ 6658656 h 6858000"/>
              <a:gd name="connsiteX398" fmla="*/ 7036298 w 8374449"/>
              <a:gd name="connsiteY398" fmla="*/ 6660176 h 6858000"/>
              <a:gd name="connsiteX399" fmla="*/ 7042273 w 8374449"/>
              <a:gd name="connsiteY399" fmla="*/ 6652370 h 6858000"/>
              <a:gd name="connsiteX400" fmla="*/ 7038546 w 8374449"/>
              <a:gd name="connsiteY400" fmla="*/ 6643047 h 6858000"/>
              <a:gd name="connsiteX401" fmla="*/ 7373184 w 8374449"/>
              <a:gd name="connsiteY401" fmla="*/ 6638645 h 6858000"/>
              <a:gd name="connsiteX402" fmla="*/ 7384746 w 8374449"/>
              <a:gd name="connsiteY402" fmla="*/ 6644826 h 6858000"/>
              <a:gd name="connsiteX403" fmla="*/ 7392581 w 8374449"/>
              <a:gd name="connsiteY403" fmla="*/ 6641684 h 6858000"/>
              <a:gd name="connsiteX404" fmla="*/ 7404144 w 8374449"/>
              <a:gd name="connsiteY404" fmla="*/ 6647864 h 6858000"/>
              <a:gd name="connsiteX405" fmla="*/ 7415706 w 8374449"/>
              <a:gd name="connsiteY405" fmla="*/ 6654046 h 6858000"/>
              <a:gd name="connsiteX406" fmla="*/ 7427269 w 8374449"/>
              <a:gd name="connsiteY406" fmla="*/ 6660226 h 6858000"/>
              <a:gd name="connsiteX407" fmla="*/ 7423542 w 8374449"/>
              <a:gd name="connsiteY407" fmla="*/ 6650904 h 6858000"/>
              <a:gd name="connsiteX408" fmla="*/ 7431377 w 8374449"/>
              <a:gd name="connsiteY408" fmla="*/ 6647760 h 6858000"/>
              <a:gd name="connsiteX409" fmla="*/ 7442939 w 8374449"/>
              <a:gd name="connsiteY409" fmla="*/ 6653941 h 6858000"/>
              <a:gd name="connsiteX410" fmla="*/ 7446664 w 8374449"/>
              <a:gd name="connsiteY410" fmla="*/ 6663264 h 6858000"/>
              <a:gd name="connsiteX411" fmla="*/ 7454501 w 8374449"/>
              <a:gd name="connsiteY411" fmla="*/ 6660120 h 6858000"/>
              <a:gd name="connsiteX412" fmla="*/ 7456364 w 8374449"/>
              <a:gd name="connsiteY412" fmla="*/ 6664783 h 6858000"/>
              <a:gd name="connsiteX413" fmla="*/ 7454310 w 8374449"/>
              <a:gd name="connsiteY413" fmla="*/ 6671017 h 6858000"/>
              <a:gd name="connsiteX414" fmla="*/ 7450392 w 8374449"/>
              <a:gd name="connsiteY414" fmla="*/ 6672588 h 6858000"/>
              <a:gd name="connsiteX415" fmla="*/ 7446282 w 8374449"/>
              <a:gd name="connsiteY415" fmla="*/ 6685055 h 6858000"/>
              <a:gd name="connsiteX416" fmla="*/ 7434720 w 8374449"/>
              <a:gd name="connsiteY416" fmla="*/ 6678874 h 6858000"/>
              <a:gd name="connsiteX417" fmla="*/ 7400033 w 8374449"/>
              <a:gd name="connsiteY417" fmla="*/ 6660332 h 6858000"/>
              <a:gd name="connsiteX418" fmla="*/ 7411596 w 8374449"/>
              <a:gd name="connsiteY418" fmla="*/ 6666512 h 6858000"/>
              <a:gd name="connsiteX419" fmla="*/ 7395924 w 8374449"/>
              <a:gd name="connsiteY419" fmla="*/ 6672798 h 6858000"/>
              <a:gd name="connsiteX420" fmla="*/ 7391815 w 8374449"/>
              <a:gd name="connsiteY420" fmla="*/ 6685264 h 6858000"/>
              <a:gd name="connsiteX421" fmla="*/ 7401514 w 8374449"/>
              <a:gd name="connsiteY421" fmla="*/ 6686783 h 6858000"/>
              <a:gd name="connsiteX422" fmla="*/ 7399268 w 8374449"/>
              <a:gd name="connsiteY422" fmla="*/ 6703912 h 6858000"/>
              <a:gd name="connsiteX423" fmla="*/ 7395158 w 8374449"/>
              <a:gd name="connsiteY423" fmla="*/ 6716379 h 6858000"/>
              <a:gd name="connsiteX424" fmla="*/ 7402994 w 8374449"/>
              <a:gd name="connsiteY424" fmla="*/ 6713236 h 6858000"/>
              <a:gd name="connsiteX425" fmla="*/ 7420720 w 8374449"/>
              <a:gd name="connsiteY425" fmla="*/ 6700717 h 6858000"/>
              <a:gd name="connsiteX426" fmla="*/ 7433954 w 8374449"/>
              <a:gd name="connsiteY426" fmla="*/ 6722454 h 6858000"/>
              <a:gd name="connsiteX427" fmla="*/ 7452968 w 8374449"/>
              <a:gd name="connsiteY427" fmla="*/ 6747284 h 6858000"/>
              <a:gd name="connsiteX428" fmla="*/ 7441022 w 8374449"/>
              <a:gd name="connsiteY428" fmla="*/ 6762893 h 6858000"/>
              <a:gd name="connsiteX429" fmla="*/ 7429078 w 8374449"/>
              <a:gd name="connsiteY429" fmla="*/ 6778503 h 6858000"/>
              <a:gd name="connsiteX430" fmla="*/ 7438776 w 8374449"/>
              <a:gd name="connsiteY430" fmla="*/ 6780021 h 6858000"/>
              <a:gd name="connsiteX431" fmla="*/ 7440640 w 8374449"/>
              <a:gd name="connsiteY431" fmla="*/ 6784683 h 6858000"/>
              <a:gd name="connsiteX432" fmla="*/ 7432804 w 8374449"/>
              <a:gd name="connsiteY432" fmla="*/ 6787827 h 6858000"/>
              <a:gd name="connsiteX433" fmla="*/ 7424968 w 8374449"/>
              <a:gd name="connsiteY433" fmla="*/ 6790969 h 6858000"/>
              <a:gd name="connsiteX434" fmla="*/ 7417132 w 8374449"/>
              <a:gd name="connsiteY434" fmla="*/ 6794112 h 6858000"/>
              <a:gd name="connsiteX435" fmla="*/ 7401460 w 8374449"/>
              <a:gd name="connsiteY435" fmla="*/ 6800398 h 6858000"/>
              <a:gd name="connsiteX436" fmla="*/ 7366392 w 8374449"/>
              <a:gd name="connsiteY436" fmla="*/ 6803646 h 6858000"/>
              <a:gd name="connsiteX437" fmla="*/ 7354830 w 8374449"/>
              <a:gd name="connsiteY437" fmla="*/ 6797465 h 6858000"/>
              <a:gd name="connsiteX438" fmla="*/ 7362664 w 8374449"/>
              <a:gd name="connsiteY438" fmla="*/ 6794322 h 6858000"/>
              <a:gd name="connsiteX439" fmla="*/ 7391953 w 8374449"/>
              <a:gd name="connsiteY439" fmla="*/ 6787984 h 6858000"/>
              <a:gd name="connsiteX440" fmla="*/ 7417516 w 8374449"/>
              <a:gd name="connsiteY440" fmla="*/ 6772321 h 6858000"/>
              <a:gd name="connsiteX441" fmla="*/ 7413789 w 8374449"/>
              <a:gd name="connsiteY441" fmla="*/ 6762998 h 6858000"/>
              <a:gd name="connsiteX442" fmla="*/ 7421625 w 8374449"/>
              <a:gd name="connsiteY442" fmla="*/ 6759856 h 6858000"/>
              <a:gd name="connsiteX443" fmla="*/ 7425735 w 8374449"/>
              <a:gd name="connsiteY443" fmla="*/ 6747388 h 6858000"/>
              <a:gd name="connsiteX444" fmla="*/ 7406338 w 8374449"/>
              <a:gd name="connsiteY444" fmla="*/ 6744351 h 6858000"/>
              <a:gd name="connsiteX445" fmla="*/ 7380966 w 8374449"/>
              <a:gd name="connsiteY445" fmla="*/ 6749117 h 6858000"/>
              <a:gd name="connsiteX446" fmla="*/ 7359514 w 8374449"/>
              <a:gd name="connsiteY446" fmla="*/ 6752312 h 6858000"/>
              <a:gd name="connsiteX447" fmla="*/ 7351870 w 8374449"/>
              <a:gd name="connsiteY447" fmla="*/ 6744559 h 6858000"/>
              <a:gd name="connsiteX448" fmla="*/ 7355596 w 8374449"/>
              <a:gd name="connsiteY448" fmla="*/ 6753883 h 6858000"/>
              <a:gd name="connsiteX449" fmla="*/ 7363049 w 8374449"/>
              <a:gd name="connsiteY449" fmla="*/ 6772530 h 6858000"/>
              <a:gd name="connsiteX450" fmla="*/ 7359130 w 8374449"/>
              <a:gd name="connsiteY450" fmla="*/ 6774103 h 6858000"/>
              <a:gd name="connsiteX451" fmla="*/ 7351487 w 8374449"/>
              <a:gd name="connsiteY451" fmla="*/ 6766351 h 6858000"/>
              <a:gd name="connsiteX452" fmla="*/ 7343842 w 8374449"/>
              <a:gd name="connsiteY452" fmla="*/ 6758597 h 6858000"/>
              <a:gd name="connsiteX453" fmla="*/ 7330225 w 8374449"/>
              <a:gd name="connsiteY453" fmla="*/ 6758651 h 6858000"/>
              <a:gd name="connsiteX454" fmla="*/ 7297019 w 8374449"/>
              <a:gd name="connsiteY454" fmla="*/ 6766560 h 6858000"/>
              <a:gd name="connsiteX455" fmla="*/ 7234715 w 8374449"/>
              <a:gd name="connsiteY455" fmla="*/ 6769912 h 6858000"/>
              <a:gd name="connsiteX456" fmla="*/ 7222963 w 8374449"/>
              <a:gd name="connsiteY456" fmla="*/ 6774627 h 6858000"/>
              <a:gd name="connsiteX457" fmla="*/ 7215318 w 8374449"/>
              <a:gd name="connsiteY457" fmla="*/ 6766875 h 6858000"/>
              <a:gd name="connsiteX458" fmla="*/ 7219429 w 8374449"/>
              <a:gd name="connsiteY458" fmla="*/ 6754407 h 6858000"/>
              <a:gd name="connsiteX459" fmla="*/ 7227263 w 8374449"/>
              <a:gd name="connsiteY459" fmla="*/ 6751265 h 6858000"/>
              <a:gd name="connsiteX460" fmla="*/ 7223538 w 8374449"/>
              <a:gd name="connsiteY460" fmla="*/ 6741941 h 6858000"/>
              <a:gd name="connsiteX461" fmla="*/ 7242936 w 8374449"/>
              <a:gd name="connsiteY461" fmla="*/ 6744978 h 6858000"/>
              <a:gd name="connsiteX462" fmla="*/ 7235099 w 8374449"/>
              <a:gd name="connsiteY462" fmla="*/ 6748122 h 6858000"/>
              <a:gd name="connsiteX463" fmla="*/ 7230990 w 8374449"/>
              <a:gd name="connsiteY463" fmla="*/ 6760590 h 6858000"/>
              <a:gd name="connsiteX464" fmla="*/ 7264292 w 8374449"/>
              <a:gd name="connsiteY464" fmla="*/ 6747232 h 6858000"/>
              <a:gd name="connsiteX465" fmla="*/ 7278005 w 8374449"/>
              <a:gd name="connsiteY465" fmla="*/ 6741732 h 6858000"/>
              <a:gd name="connsiteX466" fmla="*/ 7270552 w 8374449"/>
              <a:gd name="connsiteY466" fmla="*/ 6723084 h 6858000"/>
              <a:gd name="connsiteX467" fmla="*/ 7286223 w 8374449"/>
              <a:gd name="connsiteY467" fmla="*/ 6716798 h 6858000"/>
              <a:gd name="connsiteX468" fmla="*/ 7282497 w 8374449"/>
              <a:gd name="connsiteY468" fmla="*/ 6707475 h 6858000"/>
              <a:gd name="connsiteX469" fmla="*/ 7270935 w 8374449"/>
              <a:gd name="connsiteY469" fmla="*/ 6701293 h 6858000"/>
              <a:gd name="connsiteX470" fmla="*/ 7278771 w 8374449"/>
              <a:gd name="connsiteY470" fmla="*/ 6698150 h 6858000"/>
              <a:gd name="connsiteX471" fmla="*/ 7286606 w 8374449"/>
              <a:gd name="connsiteY471" fmla="*/ 6695007 h 6858000"/>
              <a:gd name="connsiteX472" fmla="*/ 7297976 w 8374449"/>
              <a:gd name="connsiteY472" fmla="*/ 6712084 h 6858000"/>
              <a:gd name="connsiteX473" fmla="*/ 7307677 w 8374449"/>
              <a:gd name="connsiteY473" fmla="*/ 6713604 h 6858000"/>
              <a:gd name="connsiteX474" fmla="*/ 7306005 w 8374449"/>
              <a:gd name="connsiteY474" fmla="*/ 6698046 h 6858000"/>
              <a:gd name="connsiteX475" fmla="*/ 7325402 w 8374449"/>
              <a:gd name="connsiteY475" fmla="*/ 6701084 h 6858000"/>
              <a:gd name="connsiteX476" fmla="*/ 7360472 w 8374449"/>
              <a:gd name="connsiteY476" fmla="*/ 6697836 h 6858000"/>
              <a:gd name="connsiteX477" fmla="*/ 7356745 w 8374449"/>
              <a:gd name="connsiteY477" fmla="*/ 6688512 h 6858000"/>
              <a:gd name="connsiteX478" fmla="*/ 7353020 w 8374449"/>
              <a:gd name="connsiteY478" fmla="*/ 6679190 h 6858000"/>
              <a:gd name="connsiteX479" fmla="*/ 7370555 w 8374449"/>
              <a:gd name="connsiteY479" fmla="*/ 6677564 h 6858000"/>
              <a:gd name="connsiteX480" fmla="*/ 7370745 w 8374449"/>
              <a:gd name="connsiteY480" fmla="*/ 6666670 h 6858000"/>
              <a:gd name="connsiteX481" fmla="*/ 7357129 w 8374449"/>
              <a:gd name="connsiteY481" fmla="*/ 6666721 h 6858000"/>
              <a:gd name="connsiteX482" fmla="*/ 7343513 w 8374449"/>
              <a:gd name="connsiteY482" fmla="*/ 6666775 h 6858000"/>
              <a:gd name="connsiteX483" fmla="*/ 7337732 w 8374449"/>
              <a:gd name="connsiteY483" fmla="*/ 6663684 h 6858000"/>
              <a:gd name="connsiteX484" fmla="*/ 7310497 w 8374449"/>
              <a:gd name="connsiteY484" fmla="*/ 6663788 h 6858000"/>
              <a:gd name="connsiteX485" fmla="*/ 7310014 w 8374449"/>
              <a:gd name="connsiteY485" fmla="*/ 6649783 h 6858000"/>
              <a:gd name="connsiteX486" fmla="*/ 7314607 w 8374449"/>
              <a:gd name="connsiteY486" fmla="*/ 6651322 h 6858000"/>
              <a:gd name="connsiteX487" fmla="*/ 7334006 w 8374449"/>
              <a:gd name="connsiteY487" fmla="*/ 6654360 h 6858000"/>
              <a:gd name="connsiteX488" fmla="*/ 7345759 w 8374449"/>
              <a:gd name="connsiteY488" fmla="*/ 6649645 h 6858000"/>
              <a:gd name="connsiteX489" fmla="*/ 7349676 w 8374449"/>
              <a:gd name="connsiteY489" fmla="*/ 6648074 h 6858000"/>
              <a:gd name="connsiteX490" fmla="*/ 7361239 w 8374449"/>
              <a:gd name="connsiteY490" fmla="*/ 6654256 h 6858000"/>
              <a:gd name="connsiteX491" fmla="*/ 7365348 w 8374449"/>
              <a:gd name="connsiteY491" fmla="*/ 6641788 h 6858000"/>
              <a:gd name="connsiteX492" fmla="*/ 7832237 w 8374449"/>
              <a:gd name="connsiteY492" fmla="*/ 6638434 h 6858000"/>
              <a:gd name="connsiteX493" fmla="*/ 7838017 w 8374449"/>
              <a:gd name="connsiteY493" fmla="*/ 6641526 h 6858000"/>
              <a:gd name="connsiteX494" fmla="*/ 7832045 w 8374449"/>
              <a:gd name="connsiteY494" fmla="*/ 6649330 h 6858000"/>
              <a:gd name="connsiteX495" fmla="*/ 7828319 w 8374449"/>
              <a:gd name="connsiteY495" fmla="*/ 6640005 h 6858000"/>
              <a:gd name="connsiteX496" fmla="*/ 7832237 w 8374449"/>
              <a:gd name="connsiteY496" fmla="*/ 6638434 h 6858000"/>
              <a:gd name="connsiteX497" fmla="*/ 841061 w 8374449"/>
              <a:gd name="connsiteY497" fmla="*/ 6633832 h 6858000"/>
              <a:gd name="connsiteX498" fmla="*/ 843485 w 8374449"/>
              <a:gd name="connsiteY498" fmla="*/ 6634210 h 6858000"/>
              <a:gd name="connsiteX499" fmla="*/ 837513 w 8374449"/>
              <a:gd name="connsiteY499" fmla="*/ 6642016 h 6858000"/>
              <a:gd name="connsiteX500" fmla="*/ 841061 w 8374449"/>
              <a:gd name="connsiteY500" fmla="*/ 6633832 h 6858000"/>
              <a:gd name="connsiteX501" fmla="*/ 7816756 w 8374449"/>
              <a:gd name="connsiteY501" fmla="*/ 6633825 h 6858000"/>
              <a:gd name="connsiteX502" fmla="*/ 7820482 w 8374449"/>
              <a:gd name="connsiteY502" fmla="*/ 6643149 h 6858000"/>
              <a:gd name="connsiteX503" fmla="*/ 7812646 w 8374449"/>
              <a:gd name="connsiteY503" fmla="*/ 6646291 h 6858000"/>
              <a:gd name="connsiteX504" fmla="*/ 7334388 w 8374449"/>
              <a:gd name="connsiteY504" fmla="*/ 6632570 h 6858000"/>
              <a:gd name="connsiteX505" fmla="*/ 7330279 w 8374449"/>
              <a:gd name="connsiteY505" fmla="*/ 6645035 h 6858000"/>
              <a:gd name="connsiteX506" fmla="*/ 7326553 w 8374449"/>
              <a:gd name="connsiteY506" fmla="*/ 6635713 h 6858000"/>
              <a:gd name="connsiteX507" fmla="*/ 7334388 w 8374449"/>
              <a:gd name="connsiteY507" fmla="*/ 6632570 h 6858000"/>
              <a:gd name="connsiteX508" fmla="*/ 7124355 w 8374449"/>
              <a:gd name="connsiteY508" fmla="*/ 6630265 h 6858000"/>
              <a:gd name="connsiteX509" fmla="*/ 7126218 w 8374449"/>
              <a:gd name="connsiteY509" fmla="*/ 6634927 h 6858000"/>
              <a:gd name="connsiteX510" fmla="*/ 7120246 w 8374449"/>
              <a:gd name="connsiteY510" fmla="*/ 6642733 h 6858000"/>
              <a:gd name="connsiteX511" fmla="*/ 7108684 w 8374449"/>
              <a:gd name="connsiteY511" fmla="*/ 6636551 h 6858000"/>
              <a:gd name="connsiteX512" fmla="*/ 7116520 w 8374449"/>
              <a:gd name="connsiteY512" fmla="*/ 6633407 h 6858000"/>
              <a:gd name="connsiteX513" fmla="*/ 7505625 w 8374449"/>
              <a:gd name="connsiteY513" fmla="*/ 6628797 h 6858000"/>
              <a:gd name="connsiteX514" fmla="*/ 7497789 w 8374449"/>
              <a:gd name="connsiteY514" fmla="*/ 6631941 h 6858000"/>
              <a:gd name="connsiteX515" fmla="*/ 7497598 w 8374449"/>
              <a:gd name="connsiteY515" fmla="*/ 6642835 h 6858000"/>
              <a:gd name="connsiteX516" fmla="*/ 7520914 w 8374449"/>
              <a:gd name="connsiteY516" fmla="*/ 6644303 h 6858000"/>
              <a:gd name="connsiteX517" fmla="*/ 7540311 w 8374449"/>
              <a:gd name="connsiteY517" fmla="*/ 6647340 h 6858000"/>
              <a:gd name="connsiteX518" fmla="*/ 7544038 w 8374449"/>
              <a:gd name="connsiteY518" fmla="*/ 6656664 h 6858000"/>
              <a:gd name="connsiteX519" fmla="*/ 7547764 w 8374449"/>
              <a:gd name="connsiteY519" fmla="*/ 6665988 h 6858000"/>
              <a:gd name="connsiteX520" fmla="*/ 7549627 w 8374449"/>
              <a:gd name="connsiteY520" fmla="*/ 6670650 h 6858000"/>
              <a:gd name="connsiteX521" fmla="*/ 7563052 w 8374449"/>
              <a:gd name="connsiteY521" fmla="*/ 6681493 h 6858000"/>
              <a:gd name="connsiteX522" fmla="*/ 7602231 w 8374449"/>
              <a:gd name="connsiteY522" fmla="*/ 6665779 h 6858000"/>
              <a:gd name="connsiteX523" fmla="*/ 7625738 w 8374449"/>
              <a:gd name="connsiteY523" fmla="*/ 6656350 h 6858000"/>
              <a:gd name="connsiteX524" fmla="*/ 7629847 w 8374449"/>
              <a:gd name="connsiteY524" fmla="*/ 6643882 h 6858000"/>
              <a:gd name="connsiteX525" fmla="*/ 7610451 w 8374449"/>
              <a:gd name="connsiteY525" fmla="*/ 6640844 h 6858000"/>
              <a:gd name="connsiteX526" fmla="*/ 7596833 w 8374449"/>
              <a:gd name="connsiteY526" fmla="*/ 6640897 h 6858000"/>
              <a:gd name="connsiteX527" fmla="*/ 7583217 w 8374449"/>
              <a:gd name="connsiteY527" fmla="*/ 6640951 h 6858000"/>
              <a:gd name="connsiteX528" fmla="*/ 7571463 w 8374449"/>
              <a:gd name="connsiteY528" fmla="*/ 6645664 h 6858000"/>
              <a:gd name="connsiteX529" fmla="*/ 7555984 w 8374449"/>
              <a:gd name="connsiteY529" fmla="*/ 6641054 h 6858000"/>
              <a:gd name="connsiteX530" fmla="*/ 7552258 w 8374449"/>
              <a:gd name="connsiteY530" fmla="*/ 6631731 h 6858000"/>
              <a:gd name="connsiteX531" fmla="*/ 7544421 w 8374449"/>
              <a:gd name="connsiteY531" fmla="*/ 6634874 h 6858000"/>
              <a:gd name="connsiteX532" fmla="*/ 7525022 w 8374449"/>
              <a:gd name="connsiteY532" fmla="*/ 6631836 h 6858000"/>
              <a:gd name="connsiteX533" fmla="*/ 7003859 w 8374449"/>
              <a:gd name="connsiteY533" fmla="*/ 6624504 h 6858000"/>
              <a:gd name="connsiteX534" fmla="*/ 6996023 w 8374449"/>
              <a:gd name="connsiteY534" fmla="*/ 6627646 h 6858000"/>
              <a:gd name="connsiteX535" fmla="*/ 6991914 w 8374449"/>
              <a:gd name="connsiteY535" fmla="*/ 6640113 h 6858000"/>
              <a:gd name="connsiteX536" fmla="*/ 6991722 w 8374449"/>
              <a:gd name="connsiteY536" fmla="*/ 6651008 h 6858000"/>
              <a:gd name="connsiteX537" fmla="*/ 6989668 w 8374449"/>
              <a:gd name="connsiteY537" fmla="*/ 6657242 h 6858000"/>
              <a:gd name="connsiteX538" fmla="*/ 7001421 w 8374449"/>
              <a:gd name="connsiteY538" fmla="*/ 6652528 h 6858000"/>
              <a:gd name="connsiteX539" fmla="*/ 7011312 w 8374449"/>
              <a:gd name="connsiteY539" fmla="*/ 6643152 h 6858000"/>
              <a:gd name="connsiteX540" fmla="*/ 7007585 w 8374449"/>
              <a:gd name="connsiteY540" fmla="*/ 6633828 h 6858000"/>
              <a:gd name="connsiteX541" fmla="*/ 7013558 w 8374449"/>
              <a:gd name="connsiteY541" fmla="*/ 6626023 h 6858000"/>
              <a:gd name="connsiteX542" fmla="*/ 7003859 w 8374449"/>
              <a:gd name="connsiteY542" fmla="*/ 6624504 h 6858000"/>
              <a:gd name="connsiteX543" fmla="*/ 7175096 w 8374449"/>
              <a:gd name="connsiteY543" fmla="*/ 6620733 h 6858000"/>
              <a:gd name="connsiteX544" fmla="*/ 7184795 w 8374449"/>
              <a:gd name="connsiteY544" fmla="*/ 6622250 h 6858000"/>
              <a:gd name="connsiteX545" fmla="*/ 7178822 w 8374449"/>
              <a:gd name="connsiteY545" fmla="*/ 6630055 h 6858000"/>
              <a:gd name="connsiteX546" fmla="*/ 7170987 w 8374449"/>
              <a:gd name="connsiteY546" fmla="*/ 6633198 h 6858000"/>
              <a:gd name="connsiteX547" fmla="*/ 7175096 w 8374449"/>
              <a:gd name="connsiteY547" fmla="*/ 6620733 h 6858000"/>
              <a:gd name="connsiteX548" fmla="*/ 7031188 w 8374449"/>
              <a:gd name="connsiteY548" fmla="*/ 6618951 h 6858000"/>
              <a:gd name="connsiteX549" fmla="*/ 7031094 w 8374449"/>
              <a:gd name="connsiteY549" fmla="*/ 6624399 h 6858000"/>
              <a:gd name="connsiteX550" fmla="*/ 7038928 w 8374449"/>
              <a:gd name="connsiteY550" fmla="*/ 6621256 h 6858000"/>
              <a:gd name="connsiteX551" fmla="*/ 7031188 w 8374449"/>
              <a:gd name="connsiteY551" fmla="*/ 6618951 h 6858000"/>
              <a:gd name="connsiteX552" fmla="*/ 7017667 w 8374449"/>
              <a:gd name="connsiteY552" fmla="*/ 6613557 h 6858000"/>
              <a:gd name="connsiteX553" fmla="*/ 7009879 w 8374449"/>
              <a:gd name="connsiteY553" fmla="*/ 6613975 h 6858000"/>
              <a:gd name="connsiteX554" fmla="*/ 7005914 w 8374449"/>
              <a:gd name="connsiteY554" fmla="*/ 6618271 h 6858000"/>
              <a:gd name="connsiteX555" fmla="*/ 7015612 w 8374449"/>
              <a:gd name="connsiteY555" fmla="*/ 6619790 h 6858000"/>
              <a:gd name="connsiteX556" fmla="*/ 7017667 w 8374449"/>
              <a:gd name="connsiteY556" fmla="*/ 6613557 h 6858000"/>
              <a:gd name="connsiteX557" fmla="*/ 6953501 w 8374449"/>
              <a:gd name="connsiteY557" fmla="*/ 6612247 h 6858000"/>
              <a:gd name="connsiteX558" fmla="*/ 6945666 w 8374449"/>
              <a:gd name="connsiteY558" fmla="*/ 6615390 h 6858000"/>
              <a:gd name="connsiteX559" fmla="*/ 6955364 w 8374449"/>
              <a:gd name="connsiteY559" fmla="*/ 6616909 h 6858000"/>
              <a:gd name="connsiteX560" fmla="*/ 6980736 w 8374449"/>
              <a:gd name="connsiteY560" fmla="*/ 6612142 h 6858000"/>
              <a:gd name="connsiteX561" fmla="*/ 6972900 w 8374449"/>
              <a:gd name="connsiteY561" fmla="*/ 6615286 h 6858000"/>
              <a:gd name="connsiteX562" fmla="*/ 6957228 w 8374449"/>
              <a:gd name="connsiteY562" fmla="*/ 6621572 h 6858000"/>
              <a:gd name="connsiteX563" fmla="*/ 6957693 w 8374449"/>
              <a:gd name="connsiteY563" fmla="*/ 6622737 h 6858000"/>
              <a:gd name="connsiteX564" fmla="*/ 6960953 w 8374449"/>
              <a:gd name="connsiteY564" fmla="*/ 6630895 h 6858000"/>
              <a:gd name="connsiteX565" fmla="*/ 6976434 w 8374449"/>
              <a:gd name="connsiteY565" fmla="*/ 6635504 h 6858000"/>
              <a:gd name="connsiteX566" fmla="*/ 6984462 w 8374449"/>
              <a:gd name="connsiteY566" fmla="*/ 6621465 h 6858000"/>
              <a:gd name="connsiteX567" fmla="*/ 6980736 w 8374449"/>
              <a:gd name="connsiteY567" fmla="*/ 6612142 h 6858000"/>
              <a:gd name="connsiteX568" fmla="*/ 915871 w 8374449"/>
              <a:gd name="connsiteY568" fmla="*/ 6610587 h 6858000"/>
              <a:gd name="connsiteX569" fmla="*/ 919597 w 8374449"/>
              <a:gd name="connsiteY569" fmla="*/ 6619912 h 6858000"/>
              <a:gd name="connsiteX570" fmla="*/ 927432 w 8374449"/>
              <a:gd name="connsiteY570" fmla="*/ 6616770 h 6858000"/>
              <a:gd name="connsiteX571" fmla="*/ 915871 w 8374449"/>
              <a:gd name="connsiteY571" fmla="*/ 6610587 h 6858000"/>
              <a:gd name="connsiteX572" fmla="*/ 7078108 w 8374449"/>
              <a:gd name="connsiteY572" fmla="*/ 6605541 h 6858000"/>
              <a:gd name="connsiteX573" fmla="*/ 7062437 w 8374449"/>
              <a:gd name="connsiteY573" fmla="*/ 6611827 h 6858000"/>
              <a:gd name="connsiteX574" fmla="*/ 7081834 w 8374449"/>
              <a:gd name="connsiteY574" fmla="*/ 6614865 h 6858000"/>
              <a:gd name="connsiteX575" fmla="*/ 833799 w 8374449"/>
              <a:gd name="connsiteY575" fmla="*/ 6604289 h 6858000"/>
              <a:gd name="connsiteX576" fmla="*/ 822608 w 8374449"/>
              <a:gd name="connsiteY576" fmla="*/ 6604721 h 6858000"/>
              <a:gd name="connsiteX577" fmla="*/ 826334 w 8374449"/>
              <a:gd name="connsiteY577" fmla="*/ 6614045 h 6858000"/>
              <a:gd name="connsiteX578" fmla="*/ 836032 w 8374449"/>
              <a:gd name="connsiteY578" fmla="*/ 6615564 h 6858000"/>
              <a:gd name="connsiteX579" fmla="*/ 833799 w 8374449"/>
              <a:gd name="connsiteY579" fmla="*/ 6604289 h 6858000"/>
              <a:gd name="connsiteX580" fmla="*/ 7124931 w 8374449"/>
              <a:gd name="connsiteY580" fmla="*/ 6597579 h 6858000"/>
              <a:gd name="connsiteX581" fmla="*/ 7121013 w 8374449"/>
              <a:gd name="connsiteY581" fmla="*/ 6599150 h 6858000"/>
              <a:gd name="connsiteX582" fmla="*/ 7124738 w 8374449"/>
              <a:gd name="connsiteY582" fmla="*/ 6608476 h 6858000"/>
              <a:gd name="connsiteX583" fmla="*/ 7132574 w 8374449"/>
              <a:gd name="connsiteY583" fmla="*/ 6605333 h 6858000"/>
              <a:gd name="connsiteX584" fmla="*/ 7124931 w 8374449"/>
              <a:gd name="connsiteY584" fmla="*/ 6597579 h 6858000"/>
              <a:gd name="connsiteX585" fmla="*/ 7272852 w 8374449"/>
              <a:gd name="connsiteY585" fmla="*/ 6592341 h 6858000"/>
              <a:gd name="connsiteX586" fmla="*/ 7268742 w 8374449"/>
              <a:gd name="connsiteY586" fmla="*/ 6604809 h 6858000"/>
              <a:gd name="connsiteX587" fmla="*/ 7265016 w 8374449"/>
              <a:gd name="connsiteY587" fmla="*/ 6595484 h 6858000"/>
              <a:gd name="connsiteX588" fmla="*/ 7272852 w 8374449"/>
              <a:gd name="connsiteY588" fmla="*/ 6592341 h 6858000"/>
              <a:gd name="connsiteX589" fmla="*/ 7171752 w 8374449"/>
              <a:gd name="connsiteY589" fmla="*/ 6589618 h 6858000"/>
              <a:gd name="connsiteX590" fmla="*/ 7183315 w 8374449"/>
              <a:gd name="connsiteY590" fmla="*/ 6595799 h 6858000"/>
              <a:gd name="connsiteX591" fmla="*/ 7194877 w 8374449"/>
              <a:gd name="connsiteY591" fmla="*/ 6601979 h 6858000"/>
              <a:gd name="connsiteX592" fmla="*/ 7204576 w 8374449"/>
              <a:gd name="connsiteY592" fmla="*/ 6603498 h 6858000"/>
              <a:gd name="connsiteX593" fmla="*/ 7198604 w 8374449"/>
              <a:gd name="connsiteY593" fmla="*/ 6611304 h 6858000"/>
              <a:gd name="connsiteX594" fmla="*/ 7190768 w 8374449"/>
              <a:gd name="connsiteY594" fmla="*/ 6614446 h 6858000"/>
              <a:gd name="connsiteX595" fmla="*/ 7179205 w 8374449"/>
              <a:gd name="connsiteY595" fmla="*/ 6608265 h 6858000"/>
              <a:gd name="connsiteX596" fmla="*/ 1033023 w 8374449"/>
              <a:gd name="connsiteY596" fmla="*/ 6585235 h 6858000"/>
              <a:gd name="connsiteX597" fmla="*/ 1025188 w 8374449"/>
              <a:gd name="connsiteY597" fmla="*/ 6588378 h 6858000"/>
              <a:gd name="connsiteX598" fmla="*/ 1036748 w 8374449"/>
              <a:gd name="connsiteY598" fmla="*/ 6594558 h 6858000"/>
              <a:gd name="connsiteX599" fmla="*/ 854239 w 8374449"/>
              <a:gd name="connsiteY599" fmla="*/ 6575806 h 6858000"/>
              <a:gd name="connsiteX600" fmla="*/ 858060 w 8374449"/>
              <a:gd name="connsiteY600" fmla="*/ 6579683 h 6858000"/>
              <a:gd name="connsiteX601" fmla="*/ 853950 w 8374449"/>
              <a:gd name="connsiteY601" fmla="*/ 6592148 h 6858000"/>
              <a:gd name="connsiteX602" fmla="*/ 857676 w 8374449"/>
              <a:gd name="connsiteY602" fmla="*/ 6601474 h 6858000"/>
              <a:gd name="connsiteX603" fmla="*/ 877075 w 8374449"/>
              <a:gd name="connsiteY603" fmla="*/ 6604512 h 6858000"/>
              <a:gd name="connsiteX604" fmla="*/ 888638 w 8374449"/>
              <a:gd name="connsiteY604" fmla="*/ 6610692 h 6858000"/>
              <a:gd name="connsiteX605" fmla="*/ 888445 w 8374449"/>
              <a:gd name="connsiteY605" fmla="*/ 6621587 h 6858000"/>
              <a:gd name="connsiteX606" fmla="*/ 884527 w 8374449"/>
              <a:gd name="connsiteY606" fmla="*/ 6623159 h 6858000"/>
              <a:gd name="connsiteX607" fmla="*/ 876691 w 8374449"/>
              <a:gd name="connsiteY607" fmla="*/ 6626302 h 6858000"/>
              <a:gd name="connsiteX608" fmla="*/ 802827 w 8374449"/>
              <a:gd name="connsiteY608" fmla="*/ 6623473 h 6858000"/>
              <a:gd name="connsiteX609" fmla="*/ 791263 w 8374449"/>
              <a:gd name="connsiteY609" fmla="*/ 6617292 h 6858000"/>
              <a:gd name="connsiteX610" fmla="*/ 779510 w 8374449"/>
              <a:gd name="connsiteY610" fmla="*/ 6622006 h 6858000"/>
              <a:gd name="connsiteX611" fmla="*/ 775592 w 8374449"/>
              <a:gd name="connsiteY611" fmla="*/ 6623578 h 6858000"/>
              <a:gd name="connsiteX612" fmla="*/ 793320 w 8374449"/>
              <a:gd name="connsiteY612" fmla="*/ 6611059 h 6858000"/>
              <a:gd name="connsiteX613" fmla="*/ 812908 w 8374449"/>
              <a:gd name="connsiteY613" fmla="*/ 6603202 h 6858000"/>
              <a:gd name="connsiteX614" fmla="*/ 826717 w 8374449"/>
              <a:gd name="connsiteY614" fmla="*/ 6592254 h 6858000"/>
              <a:gd name="connsiteX615" fmla="*/ 846114 w 8374449"/>
              <a:gd name="connsiteY615" fmla="*/ 6595292 h 6858000"/>
              <a:gd name="connsiteX616" fmla="*/ 850223 w 8374449"/>
              <a:gd name="connsiteY616" fmla="*/ 6582827 h 6858000"/>
              <a:gd name="connsiteX617" fmla="*/ 854239 w 8374449"/>
              <a:gd name="connsiteY617" fmla="*/ 6575806 h 6858000"/>
              <a:gd name="connsiteX618" fmla="*/ 6924980 w 8374449"/>
              <a:gd name="connsiteY618" fmla="*/ 6575004 h 6858000"/>
              <a:gd name="connsiteX619" fmla="*/ 6921576 w 8374449"/>
              <a:gd name="connsiteY619" fmla="*/ 6575017 h 6858000"/>
              <a:gd name="connsiteX620" fmla="*/ 6922925 w 8374449"/>
              <a:gd name="connsiteY620" fmla="*/ 6581237 h 6858000"/>
              <a:gd name="connsiteX621" fmla="*/ 6930760 w 8374449"/>
              <a:gd name="connsiteY621" fmla="*/ 6578094 h 6858000"/>
              <a:gd name="connsiteX622" fmla="*/ 6924980 w 8374449"/>
              <a:gd name="connsiteY622" fmla="*/ 6575004 h 6858000"/>
              <a:gd name="connsiteX623" fmla="*/ 1037133 w 8374449"/>
              <a:gd name="connsiteY623" fmla="*/ 6572768 h 6858000"/>
              <a:gd name="connsiteX624" fmla="*/ 1009900 w 8374449"/>
              <a:gd name="connsiteY624" fmla="*/ 6572872 h 6858000"/>
              <a:gd name="connsiteX625" fmla="*/ 1021461 w 8374449"/>
              <a:gd name="connsiteY625" fmla="*/ 6579054 h 6858000"/>
              <a:gd name="connsiteX626" fmla="*/ 6946431 w 8374449"/>
              <a:gd name="connsiteY626" fmla="*/ 6571808 h 6858000"/>
              <a:gd name="connsiteX627" fmla="*/ 6938596 w 8374449"/>
              <a:gd name="connsiteY627" fmla="*/ 6574951 h 6858000"/>
              <a:gd name="connsiteX628" fmla="*/ 6950159 w 8374449"/>
              <a:gd name="connsiteY628" fmla="*/ 6581133 h 6858000"/>
              <a:gd name="connsiteX629" fmla="*/ 6946431 w 8374449"/>
              <a:gd name="connsiteY629" fmla="*/ 6571808 h 6858000"/>
              <a:gd name="connsiteX630" fmla="*/ 7172136 w 8374449"/>
              <a:gd name="connsiteY630" fmla="*/ 6567827 h 6858000"/>
              <a:gd name="connsiteX631" fmla="*/ 7175863 w 8374449"/>
              <a:gd name="connsiteY631" fmla="*/ 6577151 h 6858000"/>
              <a:gd name="connsiteX632" fmla="*/ 7164300 w 8374449"/>
              <a:gd name="connsiteY632" fmla="*/ 6570971 h 6858000"/>
              <a:gd name="connsiteX633" fmla="*/ 7172136 w 8374449"/>
              <a:gd name="connsiteY633" fmla="*/ 6567827 h 6858000"/>
              <a:gd name="connsiteX634" fmla="*/ 7448390 w 8374449"/>
              <a:gd name="connsiteY634" fmla="*/ 6565207 h 6858000"/>
              <a:gd name="connsiteX635" fmla="*/ 7456034 w 8374449"/>
              <a:gd name="connsiteY635" fmla="*/ 6572959 h 6858000"/>
              <a:gd name="connsiteX636" fmla="*/ 7446335 w 8374449"/>
              <a:gd name="connsiteY636" fmla="*/ 6571440 h 6858000"/>
              <a:gd name="connsiteX637" fmla="*/ 7448390 w 8374449"/>
              <a:gd name="connsiteY637" fmla="*/ 6565207 h 6858000"/>
              <a:gd name="connsiteX638" fmla="*/ 605506 w 8374449"/>
              <a:gd name="connsiteY638" fmla="*/ 6561979 h 6858000"/>
              <a:gd name="connsiteX639" fmla="*/ 624905 w 8374449"/>
              <a:gd name="connsiteY639" fmla="*/ 6565017 h 6858000"/>
              <a:gd name="connsiteX640" fmla="*/ 601396 w 8374449"/>
              <a:gd name="connsiteY640" fmla="*/ 6574446 h 6858000"/>
              <a:gd name="connsiteX641" fmla="*/ 7028324 w 8374449"/>
              <a:gd name="connsiteY641" fmla="*/ 6560598 h 6858000"/>
              <a:gd name="connsiteX642" fmla="*/ 7026270 w 8374449"/>
              <a:gd name="connsiteY642" fmla="*/ 6566832 h 6858000"/>
              <a:gd name="connsiteX643" fmla="*/ 7035969 w 8374449"/>
              <a:gd name="connsiteY643" fmla="*/ 6568351 h 6858000"/>
              <a:gd name="connsiteX644" fmla="*/ 7028324 w 8374449"/>
              <a:gd name="connsiteY644" fmla="*/ 6560598 h 6858000"/>
              <a:gd name="connsiteX645" fmla="*/ 7250112 w 8374449"/>
              <a:gd name="connsiteY645" fmla="*/ 6558190 h 6858000"/>
              <a:gd name="connsiteX646" fmla="*/ 7246001 w 8374449"/>
              <a:gd name="connsiteY646" fmla="*/ 6570656 h 6858000"/>
              <a:gd name="connsiteX647" fmla="*/ 7253837 w 8374449"/>
              <a:gd name="connsiteY647" fmla="*/ 6567513 h 6858000"/>
              <a:gd name="connsiteX648" fmla="*/ 7604147 w 8374449"/>
              <a:gd name="connsiteY648" fmla="*/ 6556826 h 6858000"/>
              <a:gd name="connsiteX649" fmla="*/ 7607874 w 8374449"/>
              <a:gd name="connsiteY649" fmla="*/ 6566150 h 6858000"/>
              <a:gd name="connsiteX650" fmla="*/ 7594257 w 8374449"/>
              <a:gd name="connsiteY650" fmla="*/ 6566202 h 6858000"/>
              <a:gd name="connsiteX651" fmla="*/ 7596311 w 8374449"/>
              <a:gd name="connsiteY651" fmla="*/ 6559969 h 6858000"/>
              <a:gd name="connsiteX652" fmla="*/ 7604147 w 8374449"/>
              <a:gd name="connsiteY652" fmla="*/ 6556826 h 6858000"/>
              <a:gd name="connsiteX653" fmla="*/ 7580831 w 8374449"/>
              <a:gd name="connsiteY653" fmla="*/ 6555359 h 6858000"/>
              <a:gd name="connsiteX654" fmla="*/ 7580640 w 8374449"/>
              <a:gd name="connsiteY654" fmla="*/ 6566255 h 6858000"/>
              <a:gd name="connsiteX655" fmla="*/ 7569078 w 8374449"/>
              <a:gd name="connsiteY655" fmla="*/ 6560073 h 6858000"/>
              <a:gd name="connsiteX656" fmla="*/ 7576914 w 8374449"/>
              <a:gd name="connsiteY656" fmla="*/ 6556931 h 6858000"/>
              <a:gd name="connsiteX657" fmla="*/ 7580831 w 8374449"/>
              <a:gd name="connsiteY657" fmla="*/ 6555359 h 6858000"/>
              <a:gd name="connsiteX658" fmla="*/ 7421348 w 8374449"/>
              <a:gd name="connsiteY658" fmla="*/ 6554417 h 6858000"/>
              <a:gd name="connsiteX659" fmla="*/ 7444471 w 8374449"/>
              <a:gd name="connsiteY659" fmla="*/ 6566780 h 6858000"/>
              <a:gd name="connsiteX660" fmla="*/ 7436637 w 8374449"/>
              <a:gd name="connsiteY660" fmla="*/ 6569922 h 6858000"/>
              <a:gd name="connsiteX661" fmla="*/ 7423020 w 8374449"/>
              <a:gd name="connsiteY661" fmla="*/ 6569974 h 6858000"/>
              <a:gd name="connsiteX662" fmla="*/ 7407540 w 8374449"/>
              <a:gd name="connsiteY662" fmla="*/ 6565365 h 6858000"/>
              <a:gd name="connsiteX663" fmla="*/ 7421348 w 8374449"/>
              <a:gd name="connsiteY663" fmla="*/ 6554417 h 6858000"/>
              <a:gd name="connsiteX664" fmla="*/ 7460336 w 8374449"/>
              <a:gd name="connsiteY664" fmla="*/ 6549598 h 6858000"/>
              <a:gd name="connsiteX665" fmla="*/ 7467980 w 8374449"/>
              <a:gd name="connsiteY665" fmla="*/ 6557351 h 6858000"/>
              <a:gd name="connsiteX666" fmla="*/ 7460144 w 8374449"/>
              <a:gd name="connsiteY666" fmla="*/ 6560493 h 6858000"/>
              <a:gd name="connsiteX667" fmla="*/ 7456417 w 8374449"/>
              <a:gd name="connsiteY667" fmla="*/ 6551168 h 6858000"/>
              <a:gd name="connsiteX668" fmla="*/ 7460336 w 8374449"/>
              <a:gd name="connsiteY668" fmla="*/ 6549598 h 6858000"/>
              <a:gd name="connsiteX669" fmla="*/ 7110216 w 8374449"/>
              <a:gd name="connsiteY669" fmla="*/ 6549390 h 6858000"/>
              <a:gd name="connsiteX670" fmla="*/ 7102381 w 8374449"/>
              <a:gd name="connsiteY670" fmla="*/ 6552532 h 6858000"/>
              <a:gd name="connsiteX671" fmla="*/ 7110026 w 8374449"/>
              <a:gd name="connsiteY671" fmla="*/ 6560285 h 6858000"/>
              <a:gd name="connsiteX672" fmla="*/ 7110216 w 8374449"/>
              <a:gd name="connsiteY672" fmla="*/ 6549390 h 6858000"/>
              <a:gd name="connsiteX673" fmla="*/ 7145286 w 8374449"/>
              <a:gd name="connsiteY673" fmla="*/ 6546142 h 6858000"/>
              <a:gd name="connsiteX674" fmla="*/ 7141177 w 8374449"/>
              <a:gd name="connsiteY674" fmla="*/ 6558608 h 6858000"/>
              <a:gd name="connsiteX675" fmla="*/ 7156848 w 8374449"/>
              <a:gd name="connsiteY675" fmla="*/ 6552322 h 6858000"/>
              <a:gd name="connsiteX676" fmla="*/ 7145286 w 8374449"/>
              <a:gd name="connsiteY676" fmla="*/ 6546142 h 6858000"/>
              <a:gd name="connsiteX677" fmla="*/ 7226987 w 8374449"/>
              <a:gd name="connsiteY677" fmla="*/ 6545828 h 6858000"/>
              <a:gd name="connsiteX678" fmla="*/ 7230712 w 8374449"/>
              <a:gd name="connsiteY678" fmla="*/ 6555150 h 6858000"/>
              <a:gd name="connsiteX679" fmla="*/ 7234440 w 8374449"/>
              <a:gd name="connsiteY679" fmla="*/ 6564475 h 6858000"/>
              <a:gd name="connsiteX680" fmla="*/ 7238549 w 8374449"/>
              <a:gd name="connsiteY680" fmla="*/ 6552007 h 6858000"/>
              <a:gd name="connsiteX681" fmla="*/ 7226987 w 8374449"/>
              <a:gd name="connsiteY681" fmla="*/ 6545828 h 6858000"/>
              <a:gd name="connsiteX682" fmla="*/ 700275 w 8374449"/>
              <a:gd name="connsiteY682" fmla="*/ 6537490 h 6858000"/>
              <a:gd name="connsiteX683" fmla="*/ 706988 w 8374449"/>
              <a:gd name="connsiteY683" fmla="*/ 6542912 h 6858000"/>
              <a:gd name="connsiteX684" fmla="*/ 675643 w 8374449"/>
              <a:gd name="connsiteY684" fmla="*/ 6555483 h 6858000"/>
              <a:gd name="connsiteX685" fmla="*/ 687590 w 8374449"/>
              <a:gd name="connsiteY685" fmla="*/ 6539874 h 6858000"/>
              <a:gd name="connsiteX686" fmla="*/ 700275 w 8374449"/>
              <a:gd name="connsiteY686" fmla="*/ 6537490 h 6858000"/>
              <a:gd name="connsiteX687" fmla="*/ 7441129 w 8374449"/>
              <a:gd name="connsiteY687" fmla="*/ 6535666 h 6858000"/>
              <a:gd name="connsiteX688" fmla="*/ 7437019 w 8374449"/>
              <a:gd name="connsiteY688" fmla="*/ 6548131 h 6858000"/>
              <a:gd name="connsiteX689" fmla="*/ 7433294 w 8374449"/>
              <a:gd name="connsiteY689" fmla="*/ 6538808 h 6858000"/>
              <a:gd name="connsiteX690" fmla="*/ 7441129 w 8374449"/>
              <a:gd name="connsiteY690" fmla="*/ 6535666 h 6858000"/>
              <a:gd name="connsiteX691" fmla="*/ 648794 w 8374449"/>
              <a:gd name="connsiteY691" fmla="*/ 6533797 h 6858000"/>
              <a:gd name="connsiteX692" fmla="*/ 660356 w 8374449"/>
              <a:gd name="connsiteY692" fmla="*/ 6539979 h 6858000"/>
              <a:gd name="connsiteX693" fmla="*/ 652520 w 8374449"/>
              <a:gd name="connsiteY693" fmla="*/ 6543122 h 6858000"/>
              <a:gd name="connsiteX694" fmla="*/ 642821 w 8374449"/>
              <a:gd name="connsiteY694" fmla="*/ 6541603 h 6858000"/>
              <a:gd name="connsiteX695" fmla="*/ 648794 w 8374449"/>
              <a:gd name="connsiteY695" fmla="*/ 6533797 h 6858000"/>
              <a:gd name="connsiteX696" fmla="*/ 7285564 w 8374449"/>
              <a:gd name="connsiteY696" fmla="*/ 6533150 h 6858000"/>
              <a:gd name="connsiteX697" fmla="*/ 7288906 w 8374449"/>
              <a:gd name="connsiteY697" fmla="*/ 6564265 h 6858000"/>
              <a:gd name="connsiteX698" fmla="*/ 7293016 w 8374449"/>
              <a:gd name="connsiteY698" fmla="*/ 6551798 h 6858000"/>
              <a:gd name="connsiteX699" fmla="*/ 7347866 w 8374449"/>
              <a:gd name="connsiteY699" fmla="*/ 6529798 h 6858000"/>
              <a:gd name="connsiteX700" fmla="*/ 7336113 w 8374449"/>
              <a:gd name="connsiteY700" fmla="*/ 6534513 h 6858000"/>
              <a:gd name="connsiteX701" fmla="*/ 7324359 w 8374449"/>
              <a:gd name="connsiteY701" fmla="*/ 6539227 h 6858000"/>
              <a:gd name="connsiteX702" fmla="*/ 7335922 w 8374449"/>
              <a:gd name="connsiteY702" fmla="*/ 6545407 h 6858000"/>
              <a:gd name="connsiteX703" fmla="*/ 7347866 w 8374449"/>
              <a:gd name="connsiteY703" fmla="*/ 6529798 h 6858000"/>
              <a:gd name="connsiteX704" fmla="*/ 7165067 w 8374449"/>
              <a:gd name="connsiteY704" fmla="*/ 6527390 h 6858000"/>
              <a:gd name="connsiteX705" fmla="*/ 7166739 w 8374449"/>
              <a:gd name="connsiteY705" fmla="*/ 6542946 h 6858000"/>
              <a:gd name="connsiteX706" fmla="*/ 7180356 w 8374449"/>
              <a:gd name="connsiteY706" fmla="*/ 6542894 h 6858000"/>
              <a:gd name="connsiteX707" fmla="*/ 7332579 w 8374449"/>
              <a:gd name="connsiteY707" fmla="*/ 6514293 h 6858000"/>
              <a:gd name="connsiteX708" fmla="*/ 7324743 w 8374449"/>
              <a:gd name="connsiteY708" fmla="*/ 6517436 h 6858000"/>
              <a:gd name="connsiteX709" fmla="*/ 7336305 w 8374449"/>
              <a:gd name="connsiteY709" fmla="*/ 6523618 h 6858000"/>
              <a:gd name="connsiteX710" fmla="*/ 812579 w 8374449"/>
              <a:gd name="connsiteY710" fmla="*/ 6511379 h 6858000"/>
              <a:gd name="connsiteX711" fmla="*/ 831976 w 8374449"/>
              <a:gd name="connsiteY711" fmla="*/ 6514416 h 6858000"/>
              <a:gd name="connsiteX712" fmla="*/ 816305 w 8374449"/>
              <a:gd name="connsiteY712" fmla="*/ 6520702 h 6858000"/>
              <a:gd name="connsiteX713" fmla="*/ 804744 w 8374449"/>
              <a:gd name="connsiteY713" fmla="*/ 6514521 h 6858000"/>
              <a:gd name="connsiteX714" fmla="*/ 7702287 w 8374449"/>
              <a:gd name="connsiteY714" fmla="*/ 6506644 h 6858000"/>
              <a:gd name="connsiteX715" fmla="*/ 7706013 w 8374449"/>
              <a:gd name="connsiteY715" fmla="*/ 6515969 h 6858000"/>
              <a:gd name="connsiteX716" fmla="*/ 7698176 w 8374449"/>
              <a:gd name="connsiteY716" fmla="*/ 6519112 h 6858000"/>
              <a:gd name="connsiteX717" fmla="*/ 6947582 w 8374449"/>
              <a:gd name="connsiteY717" fmla="*/ 6506437 h 6858000"/>
              <a:gd name="connsiteX718" fmla="*/ 6939746 w 8374449"/>
              <a:gd name="connsiteY718" fmla="*/ 6509580 h 6858000"/>
              <a:gd name="connsiteX719" fmla="*/ 6951308 w 8374449"/>
              <a:gd name="connsiteY719" fmla="*/ 6515760 h 6858000"/>
              <a:gd name="connsiteX720" fmla="*/ 6966096 w 8374449"/>
              <a:gd name="connsiteY720" fmla="*/ 6504421 h 6858000"/>
              <a:gd name="connsiteX721" fmla="*/ 6970897 w 8374449"/>
              <a:gd name="connsiteY721" fmla="*/ 6507904 h 6858000"/>
              <a:gd name="connsiteX722" fmla="*/ 6966980 w 8374449"/>
              <a:gd name="connsiteY722" fmla="*/ 6509475 h 6858000"/>
              <a:gd name="connsiteX723" fmla="*/ 6966096 w 8374449"/>
              <a:gd name="connsiteY723" fmla="*/ 6504421 h 6858000"/>
              <a:gd name="connsiteX724" fmla="*/ 7363922 w 8374449"/>
              <a:gd name="connsiteY724" fmla="*/ 6501721 h 6858000"/>
              <a:gd name="connsiteX725" fmla="*/ 7371374 w 8374449"/>
              <a:gd name="connsiteY725" fmla="*/ 6520369 h 6858000"/>
              <a:gd name="connsiteX726" fmla="*/ 7387046 w 8374449"/>
              <a:gd name="connsiteY726" fmla="*/ 6514083 h 6858000"/>
              <a:gd name="connsiteX727" fmla="*/ 7394881 w 8374449"/>
              <a:gd name="connsiteY727" fmla="*/ 6510941 h 6858000"/>
              <a:gd name="connsiteX728" fmla="*/ 7375483 w 8374449"/>
              <a:gd name="connsiteY728" fmla="*/ 6507904 h 6858000"/>
              <a:gd name="connsiteX729" fmla="*/ 7363922 w 8374449"/>
              <a:gd name="connsiteY729" fmla="*/ 6501721 h 6858000"/>
              <a:gd name="connsiteX730" fmla="*/ 980090 w 8374449"/>
              <a:gd name="connsiteY730" fmla="*/ 6498283 h 6858000"/>
              <a:gd name="connsiteX731" fmla="*/ 975979 w 8374449"/>
              <a:gd name="connsiteY731" fmla="*/ 6510749 h 6858000"/>
              <a:gd name="connsiteX732" fmla="*/ 983816 w 8374449"/>
              <a:gd name="connsiteY732" fmla="*/ 6507606 h 6858000"/>
              <a:gd name="connsiteX733" fmla="*/ 987926 w 8374449"/>
              <a:gd name="connsiteY733" fmla="*/ 6495140 h 6858000"/>
              <a:gd name="connsiteX734" fmla="*/ 995569 w 8374449"/>
              <a:gd name="connsiteY734" fmla="*/ 6502892 h 6858000"/>
              <a:gd name="connsiteX735" fmla="*/ 997624 w 8374449"/>
              <a:gd name="connsiteY735" fmla="*/ 6496659 h 6858000"/>
              <a:gd name="connsiteX736" fmla="*/ 987926 w 8374449"/>
              <a:gd name="connsiteY736" fmla="*/ 6495140 h 6858000"/>
              <a:gd name="connsiteX737" fmla="*/ 7286234 w 8374449"/>
              <a:gd name="connsiteY737" fmla="*/ 6495017 h 6858000"/>
              <a:gd name="connsiteX738" fmla="*/ 7282220 w 8374449"/>
              <a:gd name="connsiteY738" fmla="*/ 6502036 h 6858000"/>
              <a:gd name="connsiteX739" fmla="*/ 7290056 w 8374449"/>
              <a:gd name="connsiteY739" fmla="*/ 6498894 h 6858000"/>
              <a:gd name="connsiteX740" fmla="*/ 7286234 w 8374449"/>
              <a:gd name="connsiteY740" fmla="*/ 6495017 h 6858000"/>
              <a:gd name="connsiteX741" fmla="*/ 6980979 w 8374449"/>
              <a:gd name="connsiteY741" fmla="*/ 6487632 h 6858000"/>
              <a:gd name="connsiteX742" fmla="*/ 6971089 w 8374449"/>
              <a:gd name="connsiteY742" fmla="*/ 6497009 h 6858000"/>
              <a:gd name="connsiteX743" fmla="*/ 6955418 w 8374449"/>
              <a:gd name="connsiteY743" fmla="*/ 6503295 h 6858000"/>
              <a:gd name="connsiteX744" fmla="*/ 6966980 w 8374449"/>
              <a:gd name="connsiteY744" fmla="*/ 6509475 h 6858000"/>
              <a:gd name="connsiteX745" fmla="*/ 6962870 w 8374449"/>
              <a:gd name="connsiteY745" fmla="*/ 6521943 h 6858000"/>
              <a:gd name="connsiteX746" fmla="*/ 6966596 w 8374449"/>
              <a:gd name="connsiteY746" fmla="*/ 6531266 h 6858000"/>
              <a:gd name="connsiteX747" fmla="*/ 6974432 w 8374449"/>
              <a:gd name="connsiteY747" fmla="*/ 6528122 h 6858000"/>
              <a:gd name="connsiteX748" fmla="*/ 6992159 w 8374449"/>
              <a:gd name="connsiteY748" fmla="*/ 6515604 h 6858000"/>
              <a:gd name="connsiteX749" fmla="*/ 6996268 w 8374449"/>
              <a:gd name="connsiteY749" fmla="*/ 6503138 h 6858000"/>
              <a:gd name="connsiteX750" fmla="*/ 6986761 w 8374449"/>
              <a:gd name="connsiteY750" fmla="*/ 6490724 h 6858000"/>
              <a:gd name="connsiteX751" fmla="*/ 6980979 w 8374449"/>
              <a:gd name="connsiteY751" fmla="*/ 6487632 h 6858000"/>
              <a:gd name="connsiteX752" fmla="*/ 6784564 w 8374449"/>
              <a:gd name="connsiteY752" fmla="*/ 6485277 h 6858000"/>
              <a:gd name="connsiteX753" fmla="*/ 6768892 w 8374449"/>
              <a:gd name="connsiteY753" fmla="*/ 6491562 h 6858000"/>
              <a:gd name="connsiteX754" fmla="*/ 6765583 w 8374449"/>
              <a:gd name="connsiteY754" fmla="*/ 6486128 h 6858000"/>
              <a:gd name="connsiteX755" fmla="*/ 6763111 w 8374449"/>
              <a:gd name="connsiteY755" fmla="*/ 6488471 h 6858000"/>
              <a:gd name="connsiteX756" fmla="*/ 6753221 w 8374449"/>
              <a:gd name="connsiteY756" fmla="*/ 6497848 h 6858000"/>
              <a:gd name="connsiteX757" fmla="*/ 6756946 w 8374449"/>
              <a:gd name="connsiteY757" fmla="*/ 6507171 h 6858000"/>
              <a:gd name="connsiteX758" fmla="*/ 6772618 w 8374449"/>
              <a:gd name="connsiteY758" fmla="*/ 6500885 h 6858000"/>
              <a:gd name="connsiteX759" fmla="*/ 6784371 w 8374449"/>
              <a:gd name="connsiteY759" fmla="*/ 6496171 h 6858000"/>
              <a:gd name="connsiteX760" fmla="*/ 6786427 w 8374449"/>
              <a:gd name="connsiteY760" fmla="*/ 6489937 h 6858000"/>
              <a:gd name="connsiteX761" fmla="*/ 6784564 w 8374449"/>
              <a:gd name="connsiteY761" fmla="*/ 6485277 h 6858000"/>
              <a:gd name="connsiteX762" fmla="*/ 6811797 w 8374449"/>
              <a:gd name="connsiteY762" fmla="*/ 6485171 h 6858000"/>
              <a:gd name="connsiteX763" fmla="*/ 6807688 w 8374449"/>
              <a:gd name="connsiteY763" fmla="*/ 6497638 h 6858000"/>
              <a:gd name="connsiteX764" fmla="*/ 6815524 w 8374449"/>
              <a:gd name="connsiteY764" fmla="*/ 6494496 h 6858000"/>
              <a:gd name="connsiteX765" fmla="*/ 6823360 w 8374449"/>
              <a:gd name="connsiteY765" fmla="*/ 6491352 h 6858000"/>
              <a:gd name="connsiteX766" fmla="*/ 6811797 w 8374449"/>
              <a:gd name="connsiteY766" fmla="*/ 6485171 h 6858000"/>
              <a:gd name="connsiteX767" fmla="*/ 7029665 w 8374449"/>
              <a:gd name="connsiteY767" fmla="*/ 6484332 h 6858000"/>
              <a:gd name="connsiteX768" fmla="*/ 7021830 w 8374449"/>
              <a:gd name="connsiteY768" fmla="*/ 6487475 h 6858000"/>
              <a:gd name="connsiteX769" fmla="*/ 7017721 w 8374449"/>
              <a:gd name="connsiteY769" fmla="*/ 6499943 h 6858000"/>
              <a:gd name="connsiteX770" fmla="*/ 7021446 w 8374449"/>
              <a:gd name="connsiteY770" fmla="*/ 6509266 h 6858000"/>
              <a:gd name="connsiteX771" fmla="*/ 7029283 w 8374449"/>
              <a:gd name="connsiteY771" fmla="*/ 6506122 h 6858000"/>
              <a:gd name="connsiteX772" fmla="*/ 7033393 w 8374449"/>
              <a:gd name="connsiteY772" fmla="*/ 6493656 h 6858000"/>
              <a:gd name="connsiteX773" fmla="*/ 719698 w 8374449"/>
              <a:gd name="connsiteY773" fmla="*/ 6483721 h 6858000"/>
              <a:gd name="connsiteX774" fmla="*/ 731261 w 8374449"/>
              <a:gd name="connsiteY774" fmla="*/ 6489903 h 6858000"/>
              <a:gd name="connsiteX775" fmla="*/ 707754 w 8374449"/>
              <a:gd name="connsiteY775" fmla="*/ 6499332 h 6858000"/>
              <a:gd name="connsiteX776" fmla="*/ 696191 w 8374449"/>
              <a:gd name="connsiteY776" fmla="*/ 6493150 h 6858000"/>
              <a:gd name="connsiteX777" fmla="*/ 746933 w 8374449"/>
              <a:gd name="connsiteY777" fmla="*/ 6483617 h 6858000"/>
              <a:gd name="connsiteX778" fmla="*/ 752713 w 8374449"/>
              <a:gd name="connsiteY778" fmla="*/ 6486706 h 6858000"/>
              <a:gd name="connsiteX779" fmla="*/ 770247 w 8374449"/>
              <a:gd name="connsiteY779" fmla="*/ 6485083 h 6858000"/>
              <a:gd name="connsiteX780" fmla="*/ 793564 w 8374449"/>
              <a:gd name="connsiteY780" fmla="*/ 6486550 h 6858000"/>
              <a:gd name="connsiteX781" fmla="*/ 750659 w 8374449"/>
              <a:gd name="connsiteY781" fmla="*/ 6492940 h 6858000"/>
              <a:gd name="connsiteX782" fmla="*/ 999871 w 8374449"/>
              <a:gd name="connsiteY782" fmla="*/ 6479529 h 6858000"/>
              <a:gd name="connsiteX783" fmla="*/ 1003597 w 8374449"/>
              <a:gd name="connsiteY783" fmla="*/ 6488854 h 6858000"/>
              <a:gd name="connsiteX784" fmla="*/ 1015158 w 8374449"/>
              <a:gd name="connsiteY784" fmla="*/ 6495035 h 6858000"/>
              <a:gd name="connsiteX785" fmla="*/ 1011432 w 8374449"/>
              <a:gd name="connsiteY785" fmla="*/ 6485711 h 6858000"/>
              <a:gd name="connsiteX786" fmla="*/ 999871 w 8374449"/>
              <a:gd name="connsiteY786" fmla="*/ 6479529 h 6858000"/>
              <a:gd name="connsiteX787" fmla="*/ 826770 w 8374449"/>
              <a:gd name="connsiteY787" fmla="*/ 6478640 h 6858000"/>
              <a:gd name="connsiteX788" fmla="*/ 812962 w 8374449"/>
              <a:gd name="connsiteY788" fmla="*/ 6489588 h 6858000"/>
              <a:gd name="connsiteX789" fmla="*/ 805125 w 8374449"/>
              <a:gd name="connsiteY789" fmla="*/ 6492731 h 6858000"/>
              <a:gd name="connsiteX790" fmla="*/ 797291 w 8374449"/>
              <a:gd name="connsiteY790" fmla="*/ 6495873 h 6858000"/>
              <a:gd name="connsiteX791" fmla="*/ 797482 w 8374449"/>
              <a:gd name="connsiteY791" fmla="*/ 6484978 h 6858000"/>
              <a:gd name="connsiteX792" fmla="*/ 809236 w 8374449"/>
              <a:gd name="connsiteY792" fmla="*/ 6480264 h 6858000"/>
              <a:gd name="connsiteX793" fmla="*/ 826770 w 8374449"/>
              <a:gd name="connsiteY793" fmla="*/ 6478640 h 6858000"/>
              <a:gd name="connsiteX794" fmla="*/ 7072571 w 8374449"/>
              <a:gd name="connsiteY794" fmla="*/ 6477942 h 6858000"/>
              <a:gd name="connsiteX795" fmla="*/ 7068461 w 8374449"/>
              <a:gd name="connsiteY795" fmla="*/ 6490408 h 6858000"/>
              <a:gd name="connsiteX796" fmla="*/ 7076297 w 8374449"/>
              <a:gd name="connsiteY796" fmla="*/ 6487266 h 6858000"/>
              <a:gd name="connsiteX797" fmla="*/ 7072571 w 8374449"/>
              <a:gd name="connsiteY797" fmla="*/ 6477942 h 6858000"/>
              <a:gd name="connsiteX798" fmla="*/ 6998707 w 8374449"/>
              <a:gd name="connsiteY798" fmla="*/ 6475113 h 6858000"/>
              <a:gd name="connsiteX799" fmla="*/ 6994596 w 8374449"/>
              <a:gd name="connsiteY799" fmla="*/ 6487580 h 6858000"/>
              <a:gd name="connsiteX800" fmla="*/ 7002433 w 8374449"/>
              <a:gd name="connsiteY800" fmla="*/ 6484438 h 6858000"/>
              <a:gd name="connsiteX801" fmla="*/ 7216575 w 8374449"/>
              <a:gd name="connsiteY801" fmla="*/ 6474275 h 6858000"/>
              <a:gd name="connsiteX802" fmla="*/ 7208738 w 8374449"/>
              <a:gd name="connsiteY802" fmla="*/ 6477418 h 6858000"/>
              <a:gd name="connsiteX803" fmla="*/ 7220301 w 8374449"/>
              <a:gd name="connsiteY803" fmla="*/ 6483599 h 6858000"/>
              <a:gd name="connsiteX804" fmla="*/ 7216575 w 8374449"/>
              <a:gd name="connsiteY804" fmla="*/ 6474275 h 6858000"/>
              <a:gd name="connsiteX805" fmla="*/ 6897607 w 8374449"/>
              <a:gd name="connsiteY805" fmla="*/ 6472390 h 6858000"/>
              <a:gd name="connsiteX806" fmla="*/ 6893497 w 8374449"/>
              <a:gd name="connsiteY806" fmla="*/ 6484856 h 6858000"/>
              <a:gd name="connsiteX807" fmla="*/ 6901333 w 8374449"/>
              <a:gd name="connsiteY807" fmla="*/ 6481714 h 6858000"/>
              <a:gd name="connsiteX808" fmla="*/ 7278878 w 8374449"/>
              <a:gd name="connsiteY808" fmla="*/ 6470922 h 6858000"/>
              <a:gd name="connsiteX809" fmla="*/ 7282603 w 8374449"/>
              <a:gd name="connsiteY809" fmla="*/ 6480246 h 6858000"/>
              <a:gd name="connsiteX810" fmla="*/ 7298275 w 8374449"/>
              <a:gd name="connsiteY810" fmla="*/ 6473961 h 6858000"/>
              <a:gd name="connsiteX811" fmla="*/ 7288576 w 8374449"/>
              <a:gd name="connsiteY811" fmla="*/ 6472441 h 6858000"/>
              <a:gd name="connsiteX812" fmla="*/ 7278878 w 8374449"/>
              <a:gd name="connsiteY812" fmla="*/ 6470922 h 6858000"/>
              <a:gd name="connsiteX813" fmla="*/ 7106291 w 8374449"/>
              <a:gd name="connsiteY813" fmla="*/ 6468473 h 6858000"/>
              <a:gd name="connsiteX814" fmla="*/ 7101860 w 8374449"/>
              <a:gd name="connsiteY814" fmla="*/ 6471605 h 6858000"/>
              <a:gd name="connsiteX815" fmla="*/ 7111367 w 8374449"/>
              <a:gd name="connsiteY815" fmla="*/ 6484019 h 6858000"/>
              <a:gd name="connsiteX816" fmla="*/ 7122929 w 8374449"/>
              <a:gd name="connsiteY816" fmla="*/ 6490199 h 6858000"/>
              <a:gd name="connsiteX817" fmla="*/ 7115475 w 8374449"/>
              <a:gd name="connsiteY817" fmla="*/ 6471551 h 6858000"/>
              <a:gd name="connsiteX818" fmla="*/ 7106291 w 8374449"/>
              <a:gd name="connsiteY818" fmla="*/ 6468473 h 6858000"/>
              <a:gd name="connsiteX819" fmla="*/ 6940512 w 8374449"/>
              <a:gd name="connsiteY819" fmla="*/ 6465998 h 6858000"/>
              <a:gd name="connsiteX820" fmla="*/ 6928567 w 8374449"/>
              <a:gd name="connsiteY820" fmla="*/ 6481609 h 6858000"/>
              <a:gd name="connsiteX821" fmla="*/ 6897225 w 8374449"/>
              <a:gd name="connsiteY821" fmla="*/ 6494181 h 6858000"/>
              <a:gd name="connsiteX822" fmla="*/ 6881552 w 8374449"/>
              <a:gd name="connsiteY822" fmla="*/ 6500467 h 6858000"/>
              <a:gd name="connsiteX823" fmla="*/ 6865881 w 8374449"/>
              <a:gd name="connsiteY823" fmla="*/ 6506752 h 6858000"/>
              <a:gd name="connsiteX824" fmla="*/ 6861772 w 8374449"/>
              <a:gd name="connsiteY824" fmla="*/ 6519218 h 6858000"/>
              <a:gd name="connsiteX825" fmla="*/ 6865499 w 8374449"/>
              <a:gd name="connsiteY825" fmla="*/ 6528543 h 6858000"/>
              <a:gd name="connsiteX826" fmla="*/ 6875389 w 8374449"/>
              <a:gd name="connsiteY826" fmla="*/ 6519167 h 6858000"/>
              <a:gd name="connsiteX827" fmla="*/ 6893115 w 8374449"/>
              <a:gd name="connsiteY827" fmla="*/ 6506647 h 6858000"/>
              <a:gd name="connsiteX828" fmla="*/ 6904677 w 8374449"/>
              <a:gd name="connsiteY828" fmla="*/ 6512829 h 6858000"/>
              <a:gd name="connsiteX829" fmla="*/ 6908404 w 8374449"/>
              <a:gd name="connsiteY829" fmla="*/ 6522152 h 6858000"/>
              <a:gd name="connsiteX830" fmla="*/ 6918294 w 8374449"/>
              <a:gd name="connsiteY830" fmla="*/ 6512775 h 6858000"/>
              <a:gd name="connsiteX831" fmla="*/ 6924266 w 8374449"/>
              <a:gd name="connsiteY831" fmla="*/ 6504972 h 6858000"/>
              <a:gd name="connsiteX832" fmla="*/ 6931911 w 8374449"/>
              <a:gd name="connsiteY832" fmla="*/ 6512723 h 6858000"/>
              <a:gd name="connsiteX833" fmla="*/ 6935829 w 8374449"/>
              <a:gd name="connsiteY833" fmla="*/ 6511152 h 6858000"/>
              <a:gd name="connsiteX834" fmla="*/ 6936021 w 8374449"/>
              <a:gd name="connsiteY834" fmla="*/ 6500257 h 6858000"/>
              <a:gd name="connsiteX835" fmla="*/ 6943856 w 8374449"/>
              <a:gd name="connsiteY835" fmla="*/ 6497114 h 6858000"/>
              <a:gd name="connsiteX836" fmla="*/ 6947774 w 8374449"/>
              <a:gd name="connsiteY836" fmla="*/ 6495543 h 6858000"/>
              <a:gd name="connsiteX837" fmla="*/ 6940130 w 8374449"/>
              <a:gd name="connsiteY837" fmla="*/ 6487790 h 6858000"/>
              <a:gd name="connsiteX838" fmla="*/ 6936403 w 8374449"/>
              <a:gd name="connsiteY838" fmla="*/ 6478467 h 6858000"/>
              <a:gd name="connsiteX839" fmla="*/ 366046 w 8374449"/>
              <a:gd name="connsiteY839" fmla="*/ 6463294 h 6858000"/>
              <a:gd name="connsiteX840" fmla="*/ 369771 w 8374449"/>
              <a:gd name="connsiteY840" fmla="*/ 6472618 h 6858000"/>
              <a:gd name="connsiteX841" fmla="*/ 358210 w 8374449"/>
              <a:gd name="connsiteY841" fmla="*/ 6466436 h 6858000"/>
              <a:gd name="connsiteX842" fmla="*/ 7041707 w 8374449"/>
              <a:gd name="connsiteY842" fmla="*/ 6463275 h 6858000"/>
              <a:gd name="connsiteX843" fmla="*/ 7041611 w 8374449"/>
              <a:gd name="connsiteY843" fmla="*/ 6468723 h 6858000"/>
              <a:gd name="connsiteX844" fmla="*/ 7049447 w 8374449"/>
              <a:gd name="connsiteY844" fmla="*/ 6465580 h 6858000"/>
              <a:gd name="connsiteX845" fmla="*/ 7041707 w 8374449"/>
              <a:gd name="connsiteY845" fmla="*/ 6463275 h 6858000"/>
              <a:gd name="connsiteX846" fmla="*/ 7084516 w 8374449"/>
              <a:gd name="connsiteY846" fmla="*/ 6462331 h 6858000"/>
              <a:gd name="connsiteX847" fmla="*/ 7080599 w 8374449"/>
              <a:gd name="connsiteY847" fmla="*/ 6463903 h 6858000"/>
              <a:gd name="connsiteX848" fmla="*/ 7080406 w 8374449"/>
              <a:gd name="connsiteY848" fmla="*/ 6474799 h 6858000"/>
              <a:gd name="connsiteX849" fmla="*/ 7091969 w 8374449"/>
              <a:gd name="connsiteY849" fmla="*/ 6480979 h 6858000"/>
              <a:gd name="connsiteX850" fmla="*/ 7094025 w 8374449"/>
              <a:gd name="connsiteY850" fmla="*/ 6474747 h 6858000"/>
              <a:gd name="connsiteX851" fmla="*/ 7096078 w 8374449"/>
              <a:gd name="connsiteY851" fmla="*/ 6468514 h 6858000"/>
              <a:gd name="connsiteX852" fmla="*/ 7084516 w 8374449"/>
              <a:gd name="connsiteY852" fmla="*/ 6462331 h 6858000"/>
              <a:gd name="connsiteX853" fmla="*/ 327250 w 8374449"/>
              <a:gd name="connsiteY853" fmla="*/ 6457217 h 6858000"/>
              <a:gd name="connsiteX854" fmla="*/ 346648 w 8374449"/>
              <a:gd name="connsiteY854" fmla="*/ 6460255 h 6858000"/>
              <a:gd name="connsiteX855" fmla="*/ 323142 w 8374449"/>
              <a:gd name="connsiteY855" fmla="*/ 6469684 h 6858000"/>
              <a:gd name="connsiteX856" fmla="*/ 319414 w 8374449"/>
              <a:gd name="connsiteY856" fmla="*/ 6460360 h 6858000"/>
              <a:gd name="connsiteX857" fmla="*/ 327250 w 8374449"/>
              <a:gd name="connsiteY857" fmla="*/ 6457217 h 6858000"/>
              <a:gd name="connsiteX858" fmla="*/ 7368606 w 8374449"/>
              <a:gd name="connsiteY858" fmla="*/ 6456570 h 6858000"/>
              <a:gd name="connsiteX859" fmla="*/ 7368414 w 8374449"/>
              <a:gd name="connsiteY859" fmla="*/ 6467465 h 6858000"/>
              <a:gd name="connsiteX860" fmla="*/ 7372139 w 8374449"/>
              <a:gd name="connsiteY860" fmla="*/ 6476789 h 6858000"/>
              <a:gd name="connsiteX861" fmla="*/ 7376251 w 8374449"/>
              <a:gd name="connsiteY861" fmla="*/ 6464322 h 6858000"/>
              <a:gd name="connsiteX862" fmla="*/ 7368606 w 8374449"/>
              <a:gd name="connsiteY862" fmla="*/ 6456570 h 6858000"/>
              <a:gd name="connsiteX863" fmla="*/ 743590 w 8374449"/>
              <a:gd name="connsiteY863" fmla="*/ 6452503 h 6858000"/>
              <a:gd name="connsiteX864" fmla="*/ 747316 w 8374449"/>
              <a:gd name="connsiteY864" fmla="*/ 6461826 h 6858000"/>
              <a:gd name="connsiteX865" fmla="*/ 735755 w 8374449"/>
              <a:gd name="connsiteY865" fmla="*/ 6455646 h 6858000"/>
              <a:gd name="connsiteX866" fmla="*/ 743590 w 8374449"/>
              <a:gd name="connsiteY866" fmla="*/ 6452503 h 6858000"/>
              <a:gd name="connsiteX867" fmla="*/ 7196066 w 8374449"/>
              <a:gd name="connsiteY867" fmla="*/ 6451398 h 6858000"/>
              <a:gd name="connsiteX868" fmla="*/ 7170135 w 8374449"/>
              <a:gd name="connsiteY868" fmla="*/ 6460447 h 6858000"/>
              <a:gd name="connsiteX869" fmla="*/ 7138600 w 8374449"/>
              <a:gd name="connsiteY869" fmla="*/ 6483914 h 6858000"/>
              <a:gd name="connsiteX870" fmla="*/ 7144382 w 8374449"/>
              <a:gd name="connsiteY870" fmla="*/ 6487003 h 6858000"/>
              <a:gd name="connsiteX871" fmla="*/ 7154080 w 8374449"/>
              <a:gd name="connsiteY871" fmla="*/ 6488522 h 6858000"/>
              <a:gd name="connsiteX872" fmla="*/ 7157998 w 8374449"/>
              <a:gd name="connsiteY872" fmla="*/ 6486951 h 6858000"/>
              <a:gd name="connsiteX873" fmla="*/ 7161724 w 8374449"/>
              <a:gd name="connsiteY873" fmla="*/ 6496275 h 6858000"/>
              <a:gd name="connsiteX874" fmla="*/ 7171615 w 8374449"/>
              <a:gd name="connsiteY874" fmla="*/ 6486899 h 6858000"/>
              <a:gd name="connsiteX875" fmla="*/ 7193259 w 8374449"/>
              <a:gd name="connsiteY875" fmla="*/ 6472808 h 6858000"/>
              <a:gd name="connsiteX876" fmla="*/ 7203150 w 8374449"/>
              <a:gd name="connsiteY876" fmla="*/ 6463432 h 6858000"/>
              <a:gd name="connsiteX877" fmla="*/ 7203341 w 8374449"/>
              <a:gd name="connsiteY877" fmla="*/ 6452536 h 6858000"/>
              <a:gd name="connsiteX878" fmla="*/ 7196066 w 8374449"/>
              <a:gd name="connsiteY878" fmla="*/ 6451398 h 6858000"/>
              <a:gd name="connsiteX879" fmla="*/ 7115859 w 8374449"/>
              <a:gd name="connsiteY879" fmla="*/ 6449761 h 6858000"/>
              <a:gd name="connsiteX880" fmla="*/ 7119585 w 8374449"/>
              <a:gd name="connsiteY880" fmla="*/ 6459085 h 6858000"/>
              <a:gd name="connsiteX881" fmla="*/ 7127421 w 8374449"/>
              <a:gd name="connsiteY881" fmla="*/ 6455942 h 6858000"/>
              <a:gd name="connsiteX882" fmla="*/ 7287096 w 8374449"/>
              <a:gd name="connsiteY882" fmla="*/ 6445989 h 6858000"/>
              <a:gd name="connsiteX883" fmla="*/ 7279261 w 8374449"/>
              <a:gd name="connsiteY883" fmla="*/ 6449132 h 6858000"/>
              <a:gd name="connsiteX884" fmla="*/ 7275151 w 8374449"/>
              <a:gd name="connsiteY884" fmla="*/ 6461599 h 6858000"/>
              <a:gd name="connsiteX885" fmla="*/ 7287096 w 8374449"/>
              <a:gd name="connsiteY885" fmla="*/ 6445989 h 6858000"/>
              <a:gd name="connsiteX886" fmla="*/ 7240465 w 8374449"/>
              <a:gd name="connsiteY886" fmla="*/ 6443056 h 6858000"/>
              <a:gd name="connsiteX887" fmla="*/ 7242328 w 8374449"/>
              <a:gd name="connsiteY887" fmla="*/ 6447718 h 6858000"/>
              <a:gd name="connsiteX888" fmla="*/ 7236356 w 8374449"/>
              <a:gd name="connsiteY888" fmla="*/ 6455522 h 6858000"/>
              <a:gd name="connsiteX889" fmla="*/ 7235971 w 8374449"/>
              <a:gd name="connsiteY889" fmla="*/ 6477313 h 6858000"/>
              <a:gd name="connsiteX890" fmla="*/ 7231863 w 8374449"/>
              <a:gd name="connsiteY890" fmla="*/ 6489780 h 6858000"/>
              <a:gd name="connsiteX891" fmla="*/ 7219917 w 8374449"/>
              <a:gd name="connsiteY891" fmla="*/ 6505389 h 6858000"/>
              <a:gd name="connsiteX892" fmla="*/ 7215808 w 8374449"/>
              <a:gd name="connsiteY892" fmla="*/ 6517857 h 6858000"/>
              <a:gd name="connsiteX893" fmla="*/ 7223643 w 8374449"/>
              <a:gd name="connsiteY893" fmla="*/ 6514713 h 6858000"/>
              <a:gd name="connsiteX894" fmla="*/ 7239316 w 8374449"/>
              <a:gd name="connsiteY894" fmla="*/ 6508427 h 6858000"/>
              <a:gd name="connsiteX895" fmla="*/ 7255370 w 8374449"/>
              <a:gd name="connsiteY895" fmla="*/ 6480351 h 6858000"/>
              <a:gd name="connsiteX896" fmla="*/ 7249589 w 8374449"/>
              <a:gd name="connsiteY896" fmla="*/ 6477260 h 6858000"/>
              <a:gd name="connsiteX897" fmla="*/ 7240082 w 8374449"/>
              <a:gd name="connsiteY897" fmla="*/ 6464846 h 6858000"/>
              <a:gd name="connsiteX898" fmla="*/ 7252027 w 8374449"/>
              <a:gd name="connsiteY898" fmla="*/ 6449236 h 6858000"/>
              <a:gd name="connsiteX899" fmla="*/ 7240465 w 8374449"/>
              <a:gd name="connsiteY899" fmla="*/ 6443056 h 6858000"/>
              <a:gd name="connsiteX900" fmla="*/ 347031 w 8374449"/>
              <a:gd name="connsiteY900" fmla="*/ 6438465 h 6858000"/>
              <a:gd name="connsiteX901" fmla="*/ 358594 w 8374449"/>
              <a:gd name="connsiteY901" fmla="*/ 6444645 h 6858000"/>
              <a:gd name="connsiteX902" fmla="*/ 362320 w 8374449"/>
              <a:gd name="connsiteY902" fmla="*/ 6453970 h 6858000"/>
              <a:gd name="connsiteX903" fmla="*/ 356539 w 8374449"/>
              <a:gd name="connsiteY903" fmla="*/ 6450879 h 6858000"/>
              <a:gd name="connsiteX904" fmla="*/ 350757 w 8374449"/>
              <a:gd name="connsiteY904" fmla="*/ 6447789 h 6858000"/>
              <a:gd name="connsiteX905" fmla="*/ 347031 w 8374449"/>
              <a:gd name="connsiteY905" fmla="*/ 6438465 h 6858000"/>
              <a:gd name="connsiteX906" fmla="*/ 7351455 w 8374449"/>
              <a:gd name="connsiteY906" fmla="*/ 6436403 h 6858000"/>
              <a:gd name="connsiteX907" fmla="*/ 7337838 w 8374449"/>
              <a:gd name="connsiteY907" fmla="*/ 6436454 h 6858000"/>
              <a:gd name="connsiteX908" fmla="*/ 7330001 w 8374449"/>
              <a:gd name="connsiteY908" fmla="*/ 6439597 h 6858000"/>
              <a:gd name="connsiteX909" fmla="*/ 7333728 w 8374449"/>
              <a:gd name="connsiteY909" fmla="*/ 6448922 h 6858000"/>
              <a:gd name="connsiteX910" fmla="*/ 7341565 w 8374449"/>
              <a:gd name="connsiteY910" fmla="*/ 6445780 h 6858000"/>
              <a:gd name="connsiteX911" fmla="*/ 7357235 w 8374449"/>
              <a:gd name="connsiteY911" fmla="*/ 6439494 h 6858000"/>
              <a:gd name="connsiteX912" fmla="*/ 7351455 w 8374449"/>
              <a:gd name="connsiteY912" fmla="*/ 6436403 h 6858000"/>
              <a:gd name="connsiteX913" fmla="*/ 417171 w 8374449"/>
              <a:gd name="connsiteY913" fmla="*/ 6431970 h 6858000"/>
              <a:gd name="connsiteX914" fmla="*/ 432650 w 8374449"/>
              <a:gd name="connsiteY914" fmla="*/ 6436579 h 6858000"/>
              <a:gd name="connsiteX915" fmla="*/ 446266 w 8374449"/>
              <a:gd name="connsiteY915" fmla="*/ 6436527 h 6858000"/>
              <a:gd name="connsiteX916" fmla="*/ 424622 w 8374449"/>
              <a:gd name="connsiteY916" fmla="*/ 6450618 h 6858000"/>
              <a:gd name="connsiteX917" fmla="*/ 413061 w 8374449"/>
              <a:gd name="connsiteY917" fmla="*/ 6444436 h 6858000"/>
              <a:gd name="connsiteX918" fmla="*/ 409333 w 8374449"/>
              <a:gd name="connsiteY918" fmla="*/ 6435113 h 6858000"/>
              <a:gd name="connsiteX919" fmla="*/ 417171 w 8374449"/>
              <a:gd name="connsiteY919" fmla="*/ 6431970 h 6858000"/>
              <a:gd name="connsiteX920" fmla="*/ 7173086 w 8374449"/>
              <a:gd name="connsiteY920" fmla="*/ 6430864 h 6858000"/>
              <a:gd name="connsiteX921" fmla="*/ 7168655 w 8374449"/>
              <a:gd name="connsiteY921" fmla="*/ 6433994 h 6858000"/>
              <a:gd name="connsiteX922" fmla="*/ 7143093 w 8374449"/>
              <a:gd name="connsiteY922" fmla="*/ 6449656 h 6858000"/>
              <a:gd name="connsiteX923" fmla="*/ 7135258 w 8374449"/>
              <a:gd name="connsiteY923" fmla="*/ 6452799 h 6858000"/>
              <a:gd name="connsiteX924" fmla="*/ 7181888 w 8374449"/>
              <a:gd name="connsiteY924" fmla="*/ 6455733 h 6858000"/>
              <a:gd name="connsiteX925" fmla="*/ 7178162 w 8374449"/>
              <a:gd name="connsiteY925" fmla="*/ 6446408 h 6858000"/>
              <a:gd name="connsiteX926" fmla="*/ 7182272 w 8374449"/>
              <a:gd name="connsiteY926" fmla="*/ 6433942 h 6858000"/>
              <a:gd name="connsiteX927" fmla="*/ 7173086 w 8374449"/>
              <a:gd name="connsiteY927" fmla="*/ 6430864 h 6858000"/>
              <a:gd name="connsiteX928" fmla="*/ 323907 w 8374449"/>
              <a:gd name="connsiteY928" fmla="*/ 6426104 h 6858000"/>
              <a:gd name="connsiteX929" fmla="*/ 323524 w 8374449"/>
              <a:gd name="connsiteY929" fmla="*/ 6447894 h 6858000"/>
              <a:gd name="connsiteX930" fmla="*/ 315880 w 8374449"/>
              <a:gd name="connsiteY930" fmla="*/ 6440142 h 6858000"/>
              <a:gd name="connsiteX931" fmla="*/ 308237 w 8374449"/>
              <a:gd name="connsiteY931" fmla="*/ 6432389 h 6858000"/>
              <a:gd name="connsiteX932" fmla="*/ 6879168 w 8374449"/>
              <a:gd name="connsiteY932" fmla="*/ 6414876 h 6858000"/>
              <a:gd name="connsiteX933" fmla="*/ 6877113 w 8374449"/>
              <a:gd name="connsiteY933" fmla="*/ 6421108 h 6858000"/>
              <a:gd name="connsiteX934" fmla="*/ 6886812 w 8374449"/>
              <a:gd name="connsiteY934" fmla="*/ 6422629 h 6858000"/>
              <a:gd name="connsiteX935" fmla="*/ 6879168 w 8374449"/>
              <a:gd name="connsiteY935" fmla="*/ 6414876 h 6858000"/>
              <a:gd name="connsiteX936" fmla="*/ 7283754 w 8374449"/>
              <a:gd name="connsiteY936" fmla="*/ 6414875 h 6858000"/>
              <a:gd name="connsiteX937" fmla="*/ 7275917 w 8374449"/>
              <a:gd name="connsiteY937" fmla="*/ 6418018 h 6858000"/>
              <a:gd name="connsiteX938" fmla="*/ 7281699 w 8374449"/>
              <a:gd name="connsiteY938" fmla="*/ 6421107 h 6858000"/>
              <a:gd name="connsiteX939" fmla="*/ 7287480 w 8374449"/>
              <a:gd name="connsiteY939" fmla="*/ 6424199 h 6858000"/>
              <a:gd name="connsiteX940" fmla="*/ 7293452 w 8374449"/>
              <a:gd name="connsiteY940" fmla="*/ 6416393 h 6858000"/>
              <a:gd name="connsiteX941" fmla="*/ 7283754 w 8374449"/>
              <a:gd name="connsiteY941" fmla="*/ 6414875 h 6858000"/>
              <a:gd name="connsiteX942" fmla="*/ 507090 w 8374449"/>
              <a:gd name="connsiteY942" fmla="*/ 6406721 h 6858000"/>
              <a:gd name="connsiteX943" fmla="*/ 526488 w 8374449"/>
              <a:gd name="connsiteY943" fmla="*/ 6409761 h 6858000"/>
              <a:gd name="connsiteX944" fmla="*/ 510816 w 8374449"/>
              <a:gd name="connsiteY944" fmla="*/ 6416047 h 6858000"/>
              <a:gd name="connsiteX945" fmla="*/ 7007691 w 8374449"/>
              <a:gd name="connsiteY945" fmla="*/ 6406600 h 6858000"/>
              <a:gd name="connsiteX946" fmla="*/ 6999856 w 8374449"/>
              <a:gd name="connsiteY946" fmla="*/ 6409742 h 6858000"/>
              <a:gd name="connsiteX947" fmla="*/ 7007309 w 8374449"/>
              <a:gd name="connsiteY947" fmla="*/ 6428390 h 6858000"/>
              <a:gd name="connsiteX948" fmla="*/ 7011418 w 8374449"/>
              <a:gd name="connsiteY948" fmla="*/ 6415924 h 6858000"/>
              <a:gd name="connsiteX949" fmla="*/ 7007691 w 8374449"/>
              <a:gd name="connsiteY949" fmla="*/ 6406600 h 6858000"/>
              <a:gd name="connsiteX950" fmla="*/ 7470662 w 8374449"/>
              <a:gd name="connsiteY950" fmla="*/ 6404817 h 6858000"/>
              <a:gd name="connsiteX951" fmla="*/ 7476443 w 8374449"/>
              <a:gd name="connsiteY951" fmla="*/ 6407908 h 6858000"/>
              <a:gd name="connsiteX952" fmla="*/ 7482225 w 8374449"/>
              <a:gd name="connsiteY952" fmla="*/ 6410998 h 6858000"/>
              <a:gd name="connsiteX953" fmla="*/ 7474389 w 8374449"/>
              <a:gd name="connsiteY953" fmla="*/ 6414142 h 6858000"/>
              <a:gd name="connsiteX954" fmla="*/ 7505732 w 8374449"/>
              <a:gd name="connsiteY954" fmla="*/ 6401570 h 6858000"/>
              <a:gd name="connsiteX955" fmla="*/ 7517294 w 8374449"/>
              <a:gd name="connsiteY955" fmla="*/ 6407751 h 6858000"/>
              <a:gd name="connsiteX956" fmla="*/ 7509458 w 8374449"/>
              <a:gd name="connsiteY956" fmla="*/ 6410893 h 6858000"/>
              <a:gd name="connsiteX957" fmla="*/ 7505732 w 8374449"/>
              <a:gd name="connsiteY957" fmla="*/ 6401570 h 6858000"/>
              <a:gd name="connsiteX958" fmla="*/ 495528 w 8374449"/>
              <a:gd name="connsiteY958" fmla="*/ 6400541 h 6858000"/>
              <a:gd name="connsiteX959" fmla="*/ 499254 w 8374449"/>
              <a:gd name="connsiteY959" fmla="*/ 6409865 h 6858000"/>
              <a:gd name="connsiteX960" fmla="*/ 491418 w 8374449"/>
              <a:gd name="connsiteY960" fmla="*/ 6413008 h 6858000"/>
              <a:gd name="connsiteX961" fmla="*/ 487692 w 8374449"/>
              <a:gd name="connsiteY961" fmla="*/ 6403684 h 6858000"/>
              <a:gd name="connsiteX962" fmla="*/ 7112900 w 8374449"/>
              <a:gd name="connsiteY962" fmla="*/ 6396856 h 6858000"/>
              <a:gd name="connsiteX963" fmla="*/ 7103008 w 8374449"/>
              <a:gd name="connsiteY963" fmla="*/ 6406232 h 6858000"/>
              <a:gd name="connsiteX964" fmla="*/ 7106735 w 8374449"/>
              <a:gd name="connsiteY964" fmla="*/ 6415556 h 6858000"/>
              <a:gd name="connsiteX965" fmla="*/ 7116435 w 8374449"/>
              <a:gd name="connsiteY965" fmla="*/ 6417075 h 6858000"/>
              <a:gd name="connsiteX966" fmla="*/ 7116626 w 8374449"/>
              <a:gd name="connsiteY966" fmla="*/ 6406180 h 6858000"/>
              <a:gd name="connsiteX967" fmla="*/ 962615 w 8374449"/>
              <a:gd name="connsiteY967" fmla="*/ 6396262 h 6858000"/>
              <a:gd name="connsiteX968" fmla="*/ 951456 w 8374449"/>
              <a:gd name="connsiteY968" fmla="*/ 6398202 h 6858000"/>
              <a:gd name="connsiteX969" fmla="*/ 950662 w 8374449"/>
              <a:gd name="connsiteY969" fmla="*/ 6401903 h 6858000"/>
              <a:gd name="connsiteX970" fmla="*/ 962224 w 8374449"/>
              <a:gd name="connsiteY970" fmla="*/ 6408082 h 6858000"/>
              <a:gd name="connsiteX971" fmla="*/ 970060 w 8374449"/>
              <a:gd name="connsiteY971" fmla="*/ 6404940 h 6858000"/>
              <a:gd name="connsiteX972" fmla="*/ 997294 w 8374449"/>
              <a:gd name="connsiteY972" fmla="*/ 6404835 h 6858000"/>
              <a:gd name="connsiteX973" fmla="*/ 1016692 w 8374449"/>
              <a:gd name="connsiteY973" fmla="*/ 6407873 h 6858000"/>
              <a:gd name="connsiteX974" fmla="*/ 1009047 w 8374449"/>
              <a:gd name="connsiteY974" fmla="*/ 6400122 h 6858000"/>
              <a:gd name="connsiteX975" fmla="*/ 985732 w 8374449"/>
              <a:gd name="connsiteY975" fmla="*/ 6398654 h 6858000"/>
              <a:gd name="connsiteX976" fmla="*/ 962615 w 8374449"/>
              <a:gd name="connsiteY976" fmla="*/ 6396262 h 6858000"/>
              <a:gd name="connsiteX977" fmla="*/ 739280 w 8374449"/>
              <a:gd name="connsiteY977" fmla="*/ 6393378 h 6858000"/>
              <a:gd name="connsiteX978" fmla="*/ 748466 w 8374449"/>
              <a:gd name="connsiteY978" fmla="*/ 6396456 h 6858000"/>
              <a:gd name="connsiteX979" fmla="*/ 752192 w 8374449"/>
              <a:gd name="connsiteY979" fmla="*/ 6405779 h 6858000"/>
              <a:gd name="connsiteX980" fmla="*/ 744356 w 8374449"/>
              <a:gd name="connsiteY980" fmla="*/ 6408921 h 6858000"/>
              <a:gd name="connsiteX981" fmla="*/ 734849 w 8374449"/>
              <a:gd name="connsiteY981" fmla="*/ 6396508 h 6858000"/>
              <a:gd name="connsiteX982" fmla="*/ 739280 w 8374449"/>
              <a:gd name="connsiteY982" fmla="*/ 6393378 h 6858000"/>
              <a:gd name="connsiteX983" fmla="*/ 7556472 w 8374449"/>
              <a:gd name="connsiteY983" fmla="*/ 6392036 h 6858000"/>
              <a:gd name="connsiteX984" fmla="*/ 7568034 w 8374449"/>
              <a:gd name="connsiteY984" fmla="*/ 6398216 h 6858000"/>
              <a:gd name="connsiteX985" fmla="*/ 7560198 w 8374449"/>
              <a:gd name="connsiteY985" fmla="*/ 6401360 h 6858000"/>
              <a:gd name="connsiteX986" fmla="*/ 7556472 w 8374449"/>
              <a:gd name="connsiteY986" fmla="*/ 6392036 h 6858000"/>
              <a:gd name="connsiteX987" fmla="*/ 764137 w 8374449"/>
              <a:gd name="connsiteY987" fmla="*/ 6390170 h 6858000"/>
              <a:gd name="connsiteX988" fmla="*/ 767864 w 8374449"/>
              <a:gd name="connsiteY988" fmla="*/ 6399493 h 6858000"/>
              <a:gd name="connsiteX989" fmla="*/ 763944 w 8374449"/>
              <a:gd name="connsiteY989" fmla="*/ 6401064 h 6858000"/>
              <a:gd name="connsiteX990" fmla="*/ 756302 w 8374449"/>
              <a:gd name="connsiteY990" fmla="*/ 6393312 h 6858000"/>
              <a:gd name="connsiteX991" fmla="*/ 764137 w 8374449"/>
              <a:gd name="connsiteY991" fmla="*/ 6390170 h 6858000"/>
              <a:gd name="connsiteX992" fmla="*/ 7439798 w 8374449"/>
              <a:gd name="connsiteY992" fmla="*/ 6390151 h 6858000"/>
              <a:gd name="connsiteX993" fmla="*/ 7447538 w 8374449"/>
              <a:gd name="connsiteY993" fmla="*/ 6392455 h 6858000"/>
              <a:gd name="connsiteX994" fmla="*/ 7443429 w 8374449"/>
              <a:gd name="connsiteY994" fmla="*/ 6404922 h 6858000"/>
              <a:gd name="connsiteX995" fmla="*/ 7435593 w 8374449"/>
              <a:gd name="connsiteY995" fmla="*/ 6408066 h 6858000"/>
              <a:gd name="connsiteX996" fmla="*/ 7439702 w 8374449"/>
              <a:gd name="connsiteY996" fmla="*/ 6395598 h 6858000"/>
              <a:gd name="connsiteX997" fmla="*/ 7439798 w 8374449"/>
              <a:gd name="connsiteY997" fmla="*/ 6390151 h 6858000"/>
              <a:gd name="connsiteX998" fmla="*/ 7000238 w 8374449"/>
              <a:gd name="connsiteY998" fmla="*/ 6387952 h 6858000"/>
              <a:gd name="connsiteX999" fmla="*/ 6982512 w 8374449"/>
              <a:gd name="connsiteY999" fmla="*/ 6400471 h 6858000"/>
              <a:gd name="connsiteX1000" fmla="*/ 6968704 w 8374449"/>
              <a:gd name="connsiteY1000" fmla="*/ 6411419 h 6858000"/>
              <a:gd name="connsiteX1001" fmla="*/ 6961060 w 8374449"/>
              <a:gd name="connsiteY1001" fmla="*/ 6403666 h 6858000"/>
              <a:gd name="connsiteX1002" fmla="*/ 6925992 w 8374449"/>
              <a:gd name="connsiteY1002" fmla="*/ 6406914 h 6858000"/>
              <a:gd name="connsiteX1003" fmla="*/ 6921880 w 8374449"/>
              <a:gd name="connsiteY1003" fmla="*/ 6419380 h 6858000"/>
              <a:gd name="connsiteX1004" fmla="*/ 6974485 w 8374449"/>
              <a:gd name="connsiteY1004" fmla="*/ 6414508 h 6858000"/>
              <a:gd name="connsiteX1005" fmla="*/ 7003965 w 8374449"/>
              <a:gd name="connsiteY1005" fmla="*/ 6397277 h 6858000"/>
              <a:gd name="connsiteX1006" fmla="*/ 7011801 w 8374449"/>
              <a:gd name="connsiteY1006" fmla="*/ 6394133 h 6858000"/>
              <a:gd name="connsiteX1007" fmla="*/ 7000238 w 8374449"/>
              <a:gd name="connsiteY1007" fmla="*/ 6387952 h 6858000"/>
              <a:gd name="connsiteX1008" fmla="*/ 7081940 w 8374449"/>
              <a:gd name="connsiteY1008" fmla="*/ 6387638 h 6858000"/>
              <a:gd name="connsiteX1009" fmla="*/ 7068323 w 8374449"/>
              <a:gd name="connsiteY1009" fmla="*/ 6387690 h 6858000"/>
              <a:gd name="connsiteX1010" fmla="*/ 7059042 w 8374449"/>
              <a:gd name="connsiteY1010" fmla="*/ 6390060 h 6858000"/>
              <a:gd name="connsiteX1011" fmla="*/ 7058433 w 8374449"/>
              <a:gd name="connsiteY1011" fmla="*/ 6397067 h 6858000"/>
              <a:gd name="connsiteX1012" fmla="*/ 305276 w 8374449"/>
              <a:gd name="connsiteY1012" fmla="*/ 6379484 h 6858000"/>
              <a:gd name="connsiteX1013" fmla="*/ 303222 w 8374449"/>
              <a:gd name="connsiteY1013" fmla="*/ 6385717 h 6858000"/>
              <a:gd name="connsiteX1014" fmla="*/ 299303 w 8374449"/>
              <a:gd name="connsiteY1014" fmla="*/ 6387289 h 6858000"/>
              <a:gd name="connsiteX1015" fmla="*/ 297440 w 8374449"/>
              <a:gd name="connsiteY1015" fmla="*/ 6382628 h 6858000"/>
              <a:gd name="connsiteX1016" fmla="*/ 316467 w 8374449"/>
              <a:gd name="connsiteY1016" fmla="*/ 6379053 h 6858000"/>
              <a:gd name="connsiteX1017" fmla="*/ 324673 w 8374449"/>
              <a:gd name="connsiteY1017" fmla="*/ 6382524 h 6858000"/>
              <a:gd name="connsiteX1018" fmla="*/ 316839 w 8374449"/>
              <a:gd name="connsiteY1018" fmla="*/ 6385666 h 6858000"/>
              <a:gd name="connsiteX1019" fmla="*/ 314975 w 8374449"/>
              <a:gd name="connsiteY1019" fmla="*/ 6381005 h 6858000"/>
              <a:gd name="connsiteX1020" fmla="*/ 316467 w 8374449"/>
              <a:gd name="connsiteY1020" fmla="*/ 6379053 h 6858000"/>
              <a:gd name="connsiteX1021" fmla="*/ 7154134 w 8374449"/>
              <a:gd name="connsiteY1021" fmla="*/ 6374908 h 6858000"/>
              <a:gd name="connsiteX1022" fmla="*/ 7140516 w 8374449"/>
              <a:gd name="connsiteY1022" fmla="*/ 6374960 h 6858000"/>
              <a:gd name="connsiteX1023" fmla="*/ 7128571 w 8374449"/>
              <a:gd name="connsiteY1023" fmla="*/ 6390570 h 6858000"/>
              <a:gd name="connsiteX1024" fmla="*/ 7132298 w 8374449"/>
              <a:gd name="connsiteY1024" fmla="*/ 6399894 h 6858000"/>
              <a:gd name="connsiteX1025" fmla="*/ 7155804 w 8374449"/>
              <a:gd name="connsiteY1025" fmla="*/ 6390466 h 6858000"/>
              <a:gd name="connsiteX1026" fmla="*/ 7154134 w 8374449"/>
              <a:gd name="connsiteY1026" fmla="*/ 6374908 h 6858000"/>
              <a:gd name="connsiteX1027" fmla="*/ 7191256 w 8374449"/>
              <a:gd name="connsiteY1027" fmla="*/ 6365427 h 6858000"/>
              <a:gd name="connsiteX1028" fmla="*/ 7177640 w 8374449"/>
              <a:gd name="connsiteY1028" fmla="*/ 6365481 h 6858000"/>
              <a:gd name="connsiteX1029" fmla="*/ 7164023 w 8374449"/>
              <a:gd name="connsiteY1029" fmla="*/ 6365532 h 6858000"/>
              <a:gd name="connsiteX1030" fmla="*/ 7167749 w 8374449"/>
              <a:gd name="connsiteY1030" fmla="*/ 6374855 h 6858000"/>
              <a:gd name="connsiteX1031" fmla="*/ 7171477 w 8374449"/>
              <a:gd name="connsiteY1031" fmla="*/ 6384180 h 6858000"/>
              <a:gd name="connsiteX1032" fmla="*/ 7179312 w 8374449"/>
              <a:gd name="connsiteY1032" fmla="*/ 6381037 h 6858000"/>
              <a:gd name="connsiteX1033" fmla="*/ 7191067 w 8374449"/>
              <a:gd name="connsiteY1033" fmla="*/ 6376322 h 6858000"/>
              <a:gd name="connsiteX1034" fmla="*/ 7198710 w 8374449"/>
              <a:gd name="connsiteY1034" fmla="*/ 6384075 h 6858000"/>
              <a:gd name="connsiteX1035" fmla="*/ 7206546 w 8374449"/>
              <a:gd name="connsiteY1035" fmla="*/ 6380931 h 6858000"/>
              <a:gd name="connsiteX1036" fmla="*/ 7202820 w 8374449"/>
              <a:gd name="connsiteY1036" fmla="*/ 6371608 h 6858000"/>
              <a:gd name="connsiteX1037" fmla="*/ 7197038 w 8374449"/>
              <a:gd name="connsiteY1037" fmla="*/ 6368518 h 6858000"/>
              <a:gd name="connsiteX1038" fmla="*/ 7191256 w 8374449"/>
              <a:gd name="connsiteY1038" fmla="*/ 6365427 h 6858000"/>
              <a:gd name="connsiteX1039" fmla="*/ 6977306 w 8374449"/>
              <a:gd name="connsiteY1039" fmla="*/ 6364695 h 6858000"/>
              <a:gd name="connsiteX1040" fmla="*/ 6965553 w 8374449"/>
              <a:gd name="connsiteY1040" fmla="*/ 6369408 h 6858000"/>
              <a:gd name="connsiteX1041" fmla="*/ 6961444 w 8374449"/>
              <a:gd name="connsiteY1041" fmla="*/ 6381876 h 6858000"/>
              <a:gd name="connsiteX1042" fmla="*/ 6973197 w 8374449"/>
              <a:gd name="connsiteY1042" fmla="*/ 6377162 h 6858000"/>
              <a:gd name="connsiteX1043" fmla="*/ 6983088 w 8374449"/>
              <a:gd name="connsiteY1043" fmla="*/ 6367785 h 6858000"/>
              <a:gd name="connsiteX1044" fmla="*/ 6977306 w 8374449"/>
              <a:gd name="connsiteY1044" fmla="*/ 6364695 h 6858000"/>
              <a:gd name="connsiteX1045" fmla="*/ 6125422 w 8374449"/>
              <a:gd name="connsiteY1045" fmla="*/ 6360191 h 6858000"/>
              <a:gd name="connsiteX1046" fmla="*/ 6136984 w 8374449"/>
              <a:gd name="connsiteY1046" fmla="*/ 6366374 h 6858000"/>
              <a:gd name="connsiteX1047" fmla="*/ 6135121 w 8374449"/>
              <a:gd name="connsiteY1047" fmla="*/ 6361712 h 6858000"/>
              <a:gd name="connsiteX1048" fmla="*/ 6125422 w 8374449"/>
              <a:gd name="connsiteY1048" fmla="*/ 6360191 h 6858000"/>
              <a:gd name="connsiteX1049" fmla="*/ 5304690 w 8374449"/>
              <a:gd name="connsiteY1049" fmla="*/ 6354014 h 6858000"/>
              <a:gd name="connsiteX1050" fmla="*/ 5296853 w 8374449"/>
              <a:gd name="connsiteY1050" fmla="*/ 6357157 h 6858000"/>
              <a:gd name="connsiteX1051" fmla="*/ 5298717 w 8374449"/>
              <a:gd name="connsiteY1051" fmla="*/ 6361818 h 6858000"/>
              <a:gd name="connsiteX1052" fmla="*/ 5308417 w 8374449"/>
              <a:gd name="connsiteY1052" fmla="*/ 6363337 h 6858000"/>
              <a:gd name="connsiteX1053" fmla="*/ 5316251 w 8374449"/>
              <a:gd name="connsiteY1053" fmla="*/ 6360194 h 6858000"/>
              <a:gd name="connsiteX1054" fmla="*/ 6250027 w 8374449"/>
              <a:gd name="connsiteY1054" fmla="*/ 6353488 h 6858000"/>
              <a:gd name="connsiteX1055" fmla="*/ 6242192 w 8374449"/>
              <a:gd name="connsiteY1055" fmla="*/ 6356630 h 6858000"/>
              <a:gd name="connsiteX1056" fmla="*/ 6245919 w 8374449"/>
              <a:gd name="connsiteY1056" fmla="*/ 6365954 h 6858000"/>
              <a:gd name="connsiteX1057" fmla="*/ 6250027 w 8374449"/>
              <a:gd name="connsiteY1057" fmla="*/ 6353488 h 6858000"/>
              <a:gd name="connsiteX1058" fmla="*/ 7304302 w 8374449"/>
              <a:gd name="connsiteY1058" fmla="*/ 6352542 h 6858000"/>
              <a:gd name="connsiteX1059" fmla="*/ 7296465 w 8374449"/>
              <a:gd name="connsiteY1059" fmla="*/ 6355685 h 6858000"/>
              <a:gd name="connsiteX1060" fmla="*/ 7300192 w 8374449"/>
              <a:gd name="connsiteY1060" fmla="*/ 6365008 h 6858000"/>
              <a:gd name="connsiteX1061" fmla="*/ 7311754 w 8374449"/>
              <a:gd name="connsiteY1061" fmla="*/ 6371188 h 6858000"/>
              <a:gd name="connsiteX1062" fmla="*/ 7314000 w 8374449"/>
              <a:gd name="connsiteY1062" fmla="*/ 6354060 h 6858000"/>
              <a:gd name="connsiteX1063" fmla="*/ 7304302 w 8374449"/>
              <a:gd name="connsiteY1063" fmla="*/ 6352542 h 6858000"/>
              <a:gd name="connsiteX1064" fmla="*/ 628735 w 8374449"/>
              <a:gd name="connsiteY1064" fmla="*/ 6347112 h 6858000"/>
              <a:gd name="connsiteX1065" fmla="*/ 620899 w 8374449"/>
              <a:gd name="connsiteY1065" fmla="*/ 6350256 h 6858000"/>
              <a:gd name="connsiteX1066" fmla="*/ 640297 w 8374449"/>
              <a:gd name="connsiteY1066" fmla="*/ 6353293 h 6858000"/>
              <a:gd name="connsiteX1067" fmla="*/ 628735 w 8374449"/>
              <a:gd name="connsiteY1067" fmla="*/ 6347112 h 6858000"/>
              <a:gd name="connsiteX1068" fmla="*/ 5973964 w 8374449"/>
              <a:gd name="connsiteY1068" fmla="*/ 6345212 h 6858000"/>
              <a:gd name="connsiteX1069" fmla="*/ 5975829 w 8374449"/>
              <a:gd name="connsiteY1069" fmla="*/ 6349874 h 6858000"/>
              <a:gd name="connsiteX1070" fmla="*/ 5977692 w 8374449"/>
              <a:gd name="connsiteY1070" fmla="*/ 6354536 h 6858000"/>
              <a:gd name="connsiteX1071" fmla="*/ 5983665 w 8374449"/>
              <a:gd name="connsiteY1071" fmla="*/ 6346730 h 6858000"/>
              <a:gd name="connsiteX1072" fmla="*/ 5973964 w 8374449"/>
              <a:gd name="connsiteY1072" fmla="*/ 6345212 h 6858000"/>
              <a:gd name="connsiteX1073" fmla="*/ 6973772 w 8374449"/>
              <a:gd name="connsiteY1073" fmla="*/ 6344476 h 6858000"/>
              <a:gd name="connsiteX1074" fmla="*/ 6958100 w 8374449"/>
              <a:gd name="connsiteY1074" fmla="*/ 6350761 h 6858000"/>
              <a:gd name="connsiteX1075" fmla="*/ 6942429 w 8374449"/>
              <a:gd name="connsiteY1075" fmla="*/ 6357047 h 6858000"/>
              <a:gd name="connsiteX1076" fmla="*/ 6949881 w 8374449"/>
              <a:gd name="connsiteY1076" fmla="*/ 6375695 h 6858000"/>
              <a:gd name="connsiteX1077" fmla="*/ 6961827 w 8374449"/>
              <a:gd name="connsiteY1077" fmla="*/ 6360085 h 6858000"/>
              <a:gd name="connsiteX1078" fmla="*/ 6975443 w 8374449"/>
              <a:gd name="connsiteY1078" fmla="*/ 6360032 h 6858000"/>
              <a:gd name="connsiteX1079" fmla="*/ 6989060 w 8374449"/>
              <a:gd name="connsiteY1079" fmla="*/ 6359980 h 6858000"/>
              <a:gd name="connsiteX1080" fmla="*/ 6973772 w 8374449"/>
              <a:gd name="connsiteY1080" fmla="*/ 6344476 h 6858000"/>
              <a:gd name="connsiteX1081" fmla="*/ 6172437 w 8374449"/>
              <a:gd name="connsiteY1081" fmla="*/ 6341335 h 6858000"/>
              <a:gd name="connsiteX1082" fmla="*/ 6164601 w 8374449"/>
              <a:gd name="connsiteY1082" fmla="*/ 6344478 h 6858000"/>
              <a:gd name="connsiteX1083" fmla="*/ 6176163 w 8374449"/>
              <a:gd name="connsiteY1083" fmla="*/ 6350659 h 6858000"/>
              <a:gd name="connsiteX1084" fmla="*/ 6172437 w 8374449"/>
              <a:gd name="connsiteY1084" fmla="*/ 6341335 h 6858000"/>
              <a:gd name="connsiteX1085" fmla="*/ 7234545 w 8374449"/>
              <a:gd name="connsiteY1085" fmla="*/ 6337246 h 6858000"/>
              <a:gd name="connsiteX1086" fmla="*/ 7230436 w 8374449"/>
              <a:gd name="connsiteY1086" fmla="*/ 6349713 h 6858000"/>
              <a:gd name="connsiteX1087" fmla="*/ 7238271 w 8374449"/>
              <a:gd name="connsiteY1087" fmla="*/ 6346569 h 6858000"/>
              <a:gd name="connsiteX1088" fmla="*/ 7244244 w 8374449"/>
              <a:gd name="connsiteY1088" fmla="*/ 6338766 h 6858000"/>
              <a:gd name="connsiteX1089" fmla="*/ 7234545 w 8374449"/>
              <a:gd name="connsiteY1089" fmla="*/ 6337246 h 6858000"/>
              <a:gd name="connsiteX1090" fmla="*/ 6250316 w 8374449"/>
              <a:gd name="connsiteY1090" fmla="*/ 6337144 h 6858000"/>
              <a:gd name="connsiteX1091" fmla="*/ 6246301 w 8374449"/>
              <a:gd name="connsiteY1091" fmla="*/ 6344164 h 6858000"/>
              <a:gd name="connsiteX1092" fmla="*/ 6254137 w 8374449"/>
              <a:gd name="connsiteY1092" fmla="*/ 6341020 h 6858000"/>
              <a:gd name="connsiteX1093" fmla="*/ 6250316 w 8374449"/>
              <a:gd name="connsiteY1093" fmla="*/ 6337144 h 6858000"/>
              <a:gd name="connsiteX1094" fmla="*/ 7506881 w 8374449"/>
              <a:gd name="connsiteY1094" fmla="*/ 6336198 h 6858000"/>
              <a:gd name="connsiteX1095" fmla="*/ 7518442 w 8374449"/>
              <a:gd name="connsiteY1095" fmla="*/ 6342378 h 6858000"/>
              <a:gd name="connsiteX1096" fmla="*/ 7510607 w 8374449"/>
              <a:gd name="connsiteY1096" fmla="*/ 6345522 h 6858000"/>
              <a:gd name="connsiteX1097" fmla="*/ 687313 w 8374449"/>
              <a:gd name="connsiteY1097" fmla="*/ 6334435 h 6858000"/>
              <a:gd name="connsiteX1098" fmla="*/ 683203 w 8374449"/>
              <a:gd name="connsiteY1098" fmla="*/ 6346902 h 6858000"/>
              <a:gd name="connsiteX1099" fmla="*/ 691040 w 8374449"/>
              <a:gd name="connsiteY1099" fmla="*/ 6343760 h 6858000"/>
              <a:gd name="connsiteX1100" fmla="*/ 687313 w 8374449"/>
              <a:gd name="connsiteY1100" fmla="*/ 6334435 h 6858000"/>
              <a:gd name="connsiteX1101" fmla="*/ 7283232 w 8374449"/>
              <a:gd name="connsiteY1101" fmla="*/ 6333947 h 6858000"/>
              <a:gd name="connsiteX1102" fmla="*/ 7269614 w 8374449"/>
              <a:gd name="connsiteY1102" fmla="*/ 6333999 h 6858000"/>
              <a:gd name="connsiteX1103" fmla="*/ 7265505 w 8374449"/>
              <a:gd name="connsiteY1103" fmla="*/ 6346465 h 6858000"/>
              <a:gd name="connsiteX1104" fmla="*/ 7273341 w 8374449"/>
              <a:gd name="connsiteY1104" fmla="*/ 6343322 h 6858000"/>
              <a:gd name="connsiteX1105" fmla="*/ 7284903 w 8374449"/>
              <a:gd name="connsiteY1105" fmla="*/ 6349503 h 6858000"/>
              <a:gd name="connsiteX1106" fmla="*/ 7300575 w 8374449"/>
              <a:gd name="connsiteY1106" fmla="*/ 6343217 h 6858000"/>
              <a:gd name="connsiteX1107" fmla="*/ 7289012 w 8374449"/>
              <a:gd name="connsiteY1107" fmla="*/ 6337037 h 6858000"/>
              <a:gd name="connsiteX1108" fmla="*/ 7283232 w 8374449"/>
              <a:gd name="connsiteY1108" fmla="*/ 6333947 h 6858000"/>
              <a:gd name="connsiteX1109" fmla="*/ 6386578 w 8374449"/>
              <a:gd name="connsiteY1109" fmla="*/ 6331173 h 6858000"/>
              <a:gd name="connsiteX1110" fmla="*/ 6382470 w 8374449"/>
              <a:gd name="connsiteY1110" fmla="*/ 6343639 h 6858000"/>
              <a:gd name="connsiteX1111" fmla="*/ 6390305 w 8374449"/>
              <a:gd name="connsiteY1111" fmla="*/ 6340496 h 6858000"/>
              <a:gd name="connsiteX1112" fmla="*/ 7331917 w 8374449"/>
              <a:gd name="connsiteY1112" fmla="*/ 6330647 h 6858000"/>
              <a:gd name="connsiteX1113" fmla="*/ 7308411 w 8374449"/>
              <a:gd name="connsiteY1113" fmla="*/ 6340074 h 6858000"/>
              <a:gd name="connsiteX1114" fmla="*/ 7319973 w 8374449"/>
              <a:gd name="connsiteY1114" fmla="*/ 6346256 h 6858000"/>
              <a:gd name="connsiteX1115" fmla="*/ 6122078 w 8374449"/>
              <a:gd name="connsiteY1115" fmla="*/ 6329078 h 6858000"/>
              <a:gd name="connsiteX1116" fmla="*/ 6133641 w 8374449"/>
              <a:gd name="connsiteY1116" fmla="*/ 6335258 h 6858000"/>
              <a:gd name="connsiteX1117" fmla="*/ 6141476 w 8374449"/>
              <a:gd name="connsiteY1117" fmla="*/ 6332115 h 6858000"/>
              <a:gd name="connsiteX1118" fmla="*/ 5707794 w 8374449"/>
              <a:gd name="connsiteY1118" fmla="*/ 6327560 h 6858000"/>
              <a:gd name="connsiteX1119" fmla="*/ 5704390 w 8374449"/>
              <a:gd name="connsiteY1119" fmla="*/ 6327573 h 6858000"/>
              <a:gd name="connsiteX1120" fmla="*/ 5705740 w 8374449"/>
              <a:gd name="connsiteY1120" fmla="*/ 6333793 h 6858000"/>
              <a:gd name="connsiteX1121" fmla="*/ 5709467 w 8374449"/>
              <a:gd name="connsiteY1121" fmla="*/ 6343116 h 6858000"/>
              <a:gd name="connsiteX1122" fmla="*/ 5711520 w 8374449"/>
              <a:gd name="connsiteY1122" fmla="*/ 6336886 h 6858000"/>
              <a:gd name="connsiteX1123" fmla="*/ 5707794 w 8374449"/>
              <a:gd name="connsiteY1123" fmla="*/ 6327560 h 6858000"/>
              <a:gd name="connsiteX1124" fmla="*/ 574652 w 8374449"/>
              <a:gd name="connsiteY1124" fmla="*/ 6325531 h 6858000"/>
              <a:gd name="connsiteX1125" fmla="*/ 580432 w 8374449"/>
              <a:gd name="connsiteY1125" fmla="*/ 6328622 h 6858000"/>
              <a:gd name="connsiteX1126" fmla="*/ 586214 w 8374449"/>
              <a:gd name="connsiteY1126" fmla="*/ 6331713 h 6858000"/>
              <a:gd name="connsiteX1127" fmla="*/ 582105 w 8374449"/>
              <a:gd name="connsiteY1127" fmla="*/ 6344179 h 6858000"/>
              <a:gd name="connsiteX1128" fmla="*/ 574268 w 8374449"/>
              <a:gd name="connsiteY1128" fmla="*/ 6347322 h 6858000"/>
              <a:gd name="connsiteX1129" fmla="*/ 585830 w 8374449"/>
              <a:gd name="connsiteY1129" fmla="*/ 6353502 h 6858000"/>
              <a:gd name="connsiteX1130" fmla="*/ 562324 w 8374449"/>
              <a:gd name="connsiteY1130" fmla="*/ 6362930 h 6858000"/>
              <a:gd name="connsiteX1131" fmla="*/ 550761 w 8374449"/>
              <a:gd name="connsiteY1131" fmla="*/ 6356750 h 6858000"/>
              <a:gd name="connsiteX1132" fmla="*/ 547035 w 8374449"/>
              <a:gd name="connsiteY1132" fmla="*/ 6347427 h 6858000"/>
              <a:gd name="connsiteX1133" fmla="*/ 558980 w 8374449"/>
              <a:gd name="connsiteY1133" fmla="*/ 6331817 h 6858000"/>
              <a:gd name="connsiteX1134" fmla="*/ 6483950 w 8374449"/>
              <a:gd name="connsiteY1134" fmla="*/ 6324572 h 6858000"/>
              <a:gd name="connsiteX1135" fmla="*/ 6479842 w 8374449"/>
              <a:gd name="connsiteY1135" fmla="*/ 6337039 h 6858000"/>
              <a:gd name="connsiteX1136" fmla="*/ 6487677 w 8374449"/>
              <a:gd name="connsiteY1136" fmla="*/ 6333896 h 6858000"/>
              <a:gd name="connsiteX1137" fmla="*/ 6483950 w 8374449"/>
              <a:gd name="connsiteY1137" fmla="*/ 6324572 h 6858000"/>
              <a:gd name="connsiteX1138" fmla="*/ 7374823 w 8374449"/>
              <a:gd name="connsiteY1138" fmla="*/ 6324256 h 6858000"/>
              <a:gd name="connsiteX1139" fmla="*/ 7368851 w 8374449"/>
              <a:gd name="connsiteY1139" fmla="*/ 6332060 h 6858000"/>
              <a:gd name="connsiteX1140" fmla="*/ 7374632 w 8374449"/>
              <a:gd name="connsiteY1140" fmla="*/ 6335151 h 6858000"/>
              <a:gd name="connsiteX1141" fmla="*/ 7374823 w 8374449"/>
              <a:gd name="connsiteY1141" fmla="*/ 6324256 h 6858000"/>
              <a:gd name="connsiteX1142" fmla="*/ 6216142 w 8374449"/>
              <a:gd name="connsiteY1142" fmla="*/ 6317043 h 6858000"/>
              <a:gd name="connsiteX1143" fmla="*/ 6213670 w 8374449"/>
              <a:gd name="connsiteY1143" fmla="*/ 6319386 h 6858000"/>
              <a:gd name="connsiteX1144" fmla="*/ 6215341 w 8374449"/>
              <a:gd name="connsiteY1144" fmla="*/ 6334945 h 6858000"/>
              <a:gd name="connsiteX1145" fmla="*/ 6219452 w 8374449"/>
              <a:gd name="connsiteY1145" fmla="*/ 6322477 h 6858000"/>
              <a:gd name="connsiteX1146" fmla="*/ 6216142 w 8374449"/>
              <a:gd name="connsiteY1146" fmla="*/ 6317043 h 6858000"/>
              <a:gd name="connsiteX1147" fmla="*/ 5857770 w 8374449"/>
              <a:gd name="connsiteY1147" fmla="*/ 6316088 h 6858000"/>
              <a:gd name="connsiteX1148" fmla="*/ 5857579 w 8374449"/>
              <a:gd name="connsiteY1148" fmla="*/ 6326984 h 6858000"/>
              <a:gd name="connsiteX1149" fmla="*/ 5865414 w 8374449"/>
              <a:gd name="connsiteY1149" fmla="*/ 6323841 h 6858000"/>
              <a:gd name="connsiteX1150" fmla="*/ 5863551 w 8374449"/>
              <a:gd name="connsiteY1150" fmla="*/ 6319179 h 6858000"/>
              <a:gd name="connsiteX1151" fmla="*/ 5857770 w 8374449"/>
              <a:gd name="connsiteY1151" fmla="*/ 6316088 h 6858000"/>
              <a:gd name="connsiteX1152" fmla="*/ 7487868 w 8374449"/>
              <a:gd name="connsiteY1152" fmla="*/ 6311370 h 6858000"/>
              <a:gd name="connsiteX1153" fmla="*/ 7520880 w 8374449"/>
              <a:gd name="connsiteY1153" fmla="*/ 6314355 h 6858000"/>
              <a:gd name="connsiteX1154" fmla="*/ 7534499 w 8374449"/>
              <a:gd name="connsiteY1154" fmla="*/ 6314303 h 6858000"/>
              <a:gd name="connsiteX1155" fmla="*/ 7544197 w 8374449"/>
              <a:gd name="connsiteY1155" fmla="*/ 6315821 h 6858000"/>
              <a:gd name="connsiteX1156" fmla="*/ 7553895 w 8374449"/>
              <a:gd name="connsiteY1156" fmla="*/ 6317341 h 6858000"/>
              <a:gd name="connsiteX1157" fmla="*/ 7565459 w 8374449"/>
              <a:gd name="connsiteY1157" fmla="*/ 6323521 h 6858000"/>
              <a:gd name="connsiteX1158" fmla="*/ 7546060 w 8374449"/>
              <a:gd name="connsiteY1158" fmla="*/ 6320484 h 6858000"/>
              <a:gd name="connsiteX1159" fmla="*/ 7487484 w 8374449"/>
              <a:gd name="connsiteY1159" fmla="*/ 6333160 h 6858000"/>
              <a:gd name="connsiteX1160" fmla="*/ 7479648 w 8374449"/>
              <a:gd name="connsiteY1160" fmla="*/ 6336303 h 6858000"/>
              <a:gd name="connsiteX1161" fmla="*/ 7479456 w 8374449"/>
              <a:gd name="connsiteY1161" fmla="*/ 6347198 h 6858000"/>
              <a:gd name="connsiteX1162" fmla="*/ 7471811 w 8374449"/>
              <a:gd name="connsiteY1162" fmla="*/ 6339446 h 6858000"/>
              <a:gd name="connsiteX1163" fmla="*/ 7468085 w 8374449"/>
              <a:gd name="connsiteY1163" fmla="*/ 6330122 h 6858000"/>
              <a:gd name="connsiteX1164" fmla="*/ 7464359 w 8374449"/>
              <a:gd name="connsiteY1164" fmla="*/ 6320799 h 6858000"/>
              <a:gd name="connsiteX1165" fmla="*/ 7468277 w 8374449"/>
              <a:gd name="connsiteY1165" fmla="*/ 6319227 h 6858000"/>
              <a:gd name="connsiteX1166" fmla="*/ 7487868 w 8374449"/>
              <a:gd name="connsiteY1166" fmla="*/ 6311370 h 6858000"/>
              <a:gd name="connsiteX1167" fmla="*/ 8231009 w 8374449"/>
              <a:gd name="connsiteY1167" fmla="*/ 6305396 h 6858000"/>
              <a:gd name="connsiteX1168" fmla="*/ 8234735 w 8374449"/>
              <a:gd name="connsiteY1168" fmla="*/ 6314720 h 6858000"/>
              <a:gd name="connsiteX1169" fmla="*/ 8226898 w 8374449"/>
              <a:gd name="connsiteY1169" fmla="*/ 6317862 h 6858000"/>
              <a:gd name="connsiteX1170" fmla="*/ 8231009 w 8374449"/>
              <a:gd name="connsiteY1170" fmla="*/ 6305396 h 6858000"/>
              <a:gd name="connsiteX1171" fmla="*/ 7130104 w 8374449"/>
              <a:gd name="connsiteY1171" fmla="*/ 6303408 h 6858000"/>
              <a:gd name="connsiteX1172" fmla="*/ 7110515 w 8374449"/>
              <a:gd name="connsiteY1172" fmla="*/ 6311266 h 6858000"/>
              <a:gd name="connsiteX1173" fmla="*/ 7103659 w 8374449"/>
              <a:gd name="connsiteY1173" fmla="*/ 6314015 h 6858000"/>
              <a:gd name="connsiteX1174" fmla="*/ 7098761 w 8374449"/>
              <a:gd name="connsiteY1174" fmla="*/ 6315980 h 6858000"/>
              <a:gd name="connsiteX1175" fmla="*/ 7133831 w 8374449"/>
              <a:gd name="connsiteY1175" fmla="*/ 6312733 h 6858000"/>
              <a:gd name="connsiteX1176" fmla="*/ 6457101 w 8374449"/>
              <a:gd name="connsiteY1176" fmla="*/ 6302886 h 6858000"/>
              <a:gd name="connsiteX1177" fmla="*/ 6431730 w 8374449"/>
              <a:gd name="connsiteY1177" fmla="*/ 6307653 h 6858000"/>
              <a:gd name="connsiteX1178" fmla="*/ 6386962 w 8374449"/>
              <a:gd name="connsiteY1178" fmla="*/ 6309382 h 6858000"/>
              <a:gd name="connsiteX1179" fmla="*/ 6379126 w 8374449"/>
              <a:gd name="connsiteY1179" fmla="*/ 6312524 h 6858000"/>
              <a:gd name="connsiteX1180" fmla="*/ 6398525 w 8374449"/>
              <a:gd name="connsiteY1180" fmla="*/ 6315563 h 6858000"/>
              <a:gd name="connsiteX1181" fmla="*/ 6417922 w 8374449"/>
              <a:gd name="connsiteY1181" fmla="*/ 6318602 h 6858000"/>
              <a:gd name="connsiteX1182" fmla="*/ 6425758 w 8374449"/>
              <a:gd name="connsiteY1182" fmla="*/ 6315458 h 6858000"/>
              <a:gd name="connsiteX1183" fmla="*/ 6425566 w 8374449"/>
              <a:gd name="connsiteY1183" fmla="*/ 6326353 h 6858000"/>
              <a:gd name="connsiteX1184" fmla="*/ 6443101 w 8374449"/>
              <a:gd name="connsiteY1184" fmla="*/ 6324729 h 6858000"/>
              <a:gd name="connsiteX1185" fmla="*/ 6456718 w 8374449"/>
              <a:gd name="connsiteY1185" fmla="*/ 6324678 h 6858000"/>
              <a:gd name="connsiteX1186" fmla="*/ 6460635 w 8374449"/>
              <a:gd name="connsiteY1186" fmla="*/ 6323105 h 6858000"/>
              <a:gd name="connsiteX1187" fmla="*/ 6472389 w 8374449"/>
              <a:gd name="connsiteY1187" fmla="*/ 6318392 h 6858000"/>
              <a:gd name="connsiteX1188" fmla="*/ 6476497 w 8374449"/>
              <a:gd name="connsiteY1188" fmla="*/ 6305924 h 6858000"/>
              <a:gd name="connsiteX1189" fmla="*/ 6538801 w 8374449"/>
              <a:gd name="connsiteY1189" fmla="*/ 6302572 h 6858000"/>
              <a:gd name="connsiteX1190" fmla="*/ 6525185 w 8374449"/>
              <a:gd name="connsiteY1190" fmla="*/ 6302625 h 6858000"/>
              <a:gd name="connsiteX1191" fmla="*/ 6503733 w 8374449"/>
              <a:gd name="connsiteY1191" fmla="*/ 6305820 h 6858000"/>
              <a:gd name="connsiteX1192" fmla="*/ 6511185 w 8374449"/>
              <a:gd name="connsiteY1192" fmla="*/ 6324467 h 6858000"/>
              <a:gd name="connsiteX1193" fmla="*/ 6524801 w 8374449"/>
              <a:gd name="connsiteY1193" fmla="*/ 6324415 h 6858000"/>
              <a:gd name="connsiteX1194" fmla="*/ 6530582 w 8374449"/>
              <a:gd name="connsiteY1194" fmla="*/ 6327506 h 6858000"/>
              <a:gd name="connsiteX1195" fmla="*/ 6538418 w 8374449"/>
              <a:gd name="connsiteY1195" fmla="*/ 6324362 h 6858000"/>
              <a:gd name="connsiteX1196" fmla="*/ 6549979 w 8374449"/>
              <a:gd name="connsiteY1196" fmla="*/ 6330543 h 6858000"/>
              <a:gd name="connsiteX1197" fmla="*/ 6554090 w 8374449"/>
              <a:gd name="connsiteY1197" fmla="*/ 6318076 h 6858000"/>
              <a:gd name="connsiteX1198" fmla="*/ 6548501 w 8374449"/>
              <a:gd name="connsiteY1198" fmla="*/ 6304090 h 6858000"/>
              <a:gd name="connsiteX1199" fmla="*/ 6538801 w 8374449"/>
              <a:gd name="connsiteY1199" fmla="*/ 6302572 h 6858000"/>
              <a:gd name="connsiteX1200" fmla="*/ 7913710 w 8374449"/>
              <a:gd name="connsiteY1200" fmla="*/ 6301997 h 6858000"/>
              <a:gd name="connsiteX1201" fmla="*/ 7923604 w 8374449"/>
              <a:gd name="connsiteY1201" fmla="*/ 6309692 h 6858000"/>
              <a:gd name="connsiteX1202" fmla="*/ 7935166 w 8374449"/>
              <a:gd name="connsiteY1202" fmla="*/ 6315874 h 6858000"/>
              <a:gd name="connsiteX1203" fmla="*/ 7915768 w 8374449"/>
              <a:gd name="connsiteY1203" fmla="*/ 6312834 h 6858000"/>
              <a:gd name="connsiteX1204" fmla="*/ 7904205 w 8374449"/>
              <a:gd name="connsiteY1204" fmla="*/ 6306654 h 6858000"/>
              <a:gd name="connsiteX1205" fmla="*/ 7906960 w 8374449"/>
              <a:gd name="connsiteY1205" fmla="*/ 6302169 h 6858000"/>
              <a:gd name="connsiteX1206" fmla="*/ 7913710 w 8374449"/>
              <a:gd name="connsiteY1206" fmla="*/ 6301997 h 6858000"/>
              <a:gd name="connsiteX1207" fmla="*/ 5733644 w 8374449"/>
              <a:gd name="connsiteY1207" fmla="*/ 6295556 h 6858000"/>
              <a:gd name="connsiteX1208" fmla="*/ 5729630 w 8374449"/>
              <a:gd name="connsiteY1208" fmla="*/ 6302575 h 6858000"/>
              <a:gd name="connsiteX1209" fmla="*/ 5737466 w 8374449"/>
              <a:gd name="connsiteY1209" fmla="*/ 6299431 h 6858000"/>
              <a:gd name="connsiteX1210" fmla="*/ 5733644 w 8374449"/>
              <a:gd name="connsiteY1210" fmla="*/ 6295556 h 6858000"/>
              <a:gd name="connsiteX1211" fmla="*/ 7235313 w 8374449"/>
              <a:gd name="connsiteY1211" fmla="*/ 6293665 h 6858000"/>
              <a:gd name="connsiteX1212" fmla="*/ 7219640 w 8374449"/>
              <a:gd name="connsiteY1212" fmla="*/ 6299951 h 6858000"/>
              <a:gd name="connsiteX1213" fmla="*/ 7215531 w 8374449"/>
              <a:gd name="connsiteY1213" fmla="*/ 6312418 h 6858000"/>
              <a:gd name="connsiteX1214" fmla="*/ 7235313 w 8374449"/>
              <a:gd name="connsiteY1214" fmla="*/ 6293665 h 6858000"/>
              <a:gd name="connsiteX1215" fmla="*/ 8039633 w 8374449"/>
              <a:gd name="connsiteY1215" fmla="*/ 6292904 h 6858000"/>
              <a:gd name="connsiteX1216" fmla="*/ 8083278 w 8374449"/>
              <a:gd name="connsiteY1216" fmla="*/ 6299739 h 6858000"/>
              <a:gd name="connsiteX1217" fmla="*/ 8096894 w 8374449"/>
              <a:gd name="connsiteY1217" fmla="*/ 6299687 h 6858000"/>
              <a:gd name="connsiteX1218" fmla="*/ 8110513 w 8374449"/>
              <a:gd name="connsiteY1218" fmla="*/ 6299635 h 6858000"/>
              <a:gd name="connsiteX1219" fmla="*/ 8118347 w 8374449"/>
              <a:gd name="connsiteY1219" fmla="*/ 6296493 h 6858000"/>
              <a:gd name="connsiteX1220" fmla="*/ 8141472 w 8374449"/>
              <a:gd name="connsiteY1220" fmla="*/ 6308854 h 6858000"/>
              <a:gd name="connsiteX1221" fmla="*/ 8160869 w 8374449"/>
              <a:gd name="connsiteY1221" fmla="*/ 6311892 h 6858000"/>
              <a:gd name="connsiteX1222" fmla="*/ 8137363 w 8374449"/>
              <a:gd name="connsiteY1222" fmla="*/ 6321320 h 6858000"/>
              <a:gd name="connsiteX1223" fmla="*/ 8098567 w 8374449"/>
              <a:gd name="connsiteY1223" fmla="*/ 6315244 h 6858000"/>
              <a:gd name="connsiteX1224" fmla="*/ 8071333 w 8374449"/>
              <a:gd name="connsiteY1224" fmla="*/ 6315349 h 6858000"/>
              <a:gd name="connsiteX1225" fmla="*/ 8044099 w 8374449"/>
              <a:gd name="connsiteY1225" fmla="*/ 6315453 h 6858000"/>
              <a:gd name="connsiteX1226" fmla="*/ 8034400 w 8374449"/>
              <a:gd name="connsiteY1226" fmla="*/ 6313936 h 6858000"/>
              <a:gd name="connsiteX1227" fmla="*/ 7989633 w 8374449"/>
              <a:gd name="connsiteY1227" fmla="*/ 6315664 h 6858000"/>
              <a:gd name="connsiteX1228" fmla="*/ 7966508 w 8374449"/>
              <a:gd name="connsiteY1228" fmla="*/ 6303302 h 6858000"/>
              <a:gd name="connsiteX1229" fmla="*/ 7974344 w 8374449"/>
              <a:gd name="connsiteY1229" fmla="*/ 6300159 h 6858000"/>
              <a:gd name="connsiteX1230" fmla="*/ 7982181 w 8374449"/>
              <a:gd name="connsiteY1230" fmla="*/ 6297016 h 6858000"/>
              <a:gd name="connsiteX1231" fmla="*/ 7990017 w 8374449"/>
              <a:gd name="connsiteY1231" fmla="*/ 6293873 h 6858000"/>
              <a:gd name="connsiteX1232" fmla="*/ 8005496 w 8374449"/>
              <a:gd name="connsiteY1232" fmla="*/ 6298482 h 6858000"/>
              <a:gd name="connsiteX1233" fmla="*/ 8009414 w 8374449"/>
              <a:gd name="connsiteY1233" fmla="*/ 6296911 h 6858000"/>
              <a:gd name="connsiteX1234" fmla="*/ 8039633 w 8374449"/>
              <a:gd name="connsiteY1234" fmla="*/ 6292904 h 6858000"/>
              <a:gd name="connsiteX1235" fmla="*/ 7120235 w 8374449"/>
              <a:gd name="connsiteY1235" fmla="*/ 6292092 h 6858000"/>
              <a:gd name="connsiteX1236" fmla="*/ 7119055 w 8374449"/>
              <a:gd name="connsiteY1236" fmla="*/ 6295670 h 6858000"/>
              <a:gd name="connsiteX1237" fmla="*/ 7118542 w 8374449"/>
              <a:gd name="connsiteY1237" fmla="*/ 6297228 h 6858000"/>
              <a:gd name="connsiteX1238" fmla="*/ 5760974 w 8374449"/>
              <a:gd name="connsiteY1238" fmla="*/ 6290003 h 6858000"/>
              <a:gd name="connsiteX1239" fmla="*/ 5753137 w 8374449"/>
              <a:gd name="connsiteY1239" fmla="*/ 6293145 h 6858000"/>
              <a:gd name="connsiteX1240" fmla="*/ 5756863 w 8374449"/>
              <a:gd name="connsiteY1240" fmla="*/ 6302469 h 6858000"/>
              <a:gd name="connsiteX1241" fmla="*/ 5764699 w 8374449"/>
              <a:gd name="connsiteY1241" fmla="*/ 6299326 h 6858000"/>
              <a:gd name="connsiteX1242" fmla="*/ 6577980 w 8374449"/>
              <a:gd name="connsiteY1242" fmla="*/ 6286858 h 6858000"/>
              <a:gd name="connsiteX1243" fmla="*/ 6573871 w 8374449"/>
              <a:gd name="connsiteY1243" fmla="*/ 6299325 h 6858000"/>
              <a:gd name="connsiteX1244" fmla="*/ 6581706 w 8374449"/>
              <a:gd name="connsiteY1244" fmla="*/ 6296183 h 6858000"/>
              <a:gd name="connsiteX1245" fmla="*/ 6686914 w 8374449"/>
              <a:gd name="connsiteY1245" fmla="*/ 6286439 h 6858000"/>
              <a:gd name="connsiteX1246" fmla="*/ 6671243 w 8374449"/>
              <a:gd name="connsiteY1246" fmla="*/ 6292724 h 6858000"/>
              <a:gd name="connsiteX1247" fmla="*/ 6659681 w 8374449"/>
              <a:gd name="connsiteY1247" fmla="*/ 6286543 h 6858000"/>
              <a:gd name="connsiteX1248" fmla="*/ 6655573 w 8374449"/>
              <a:gd name="connsiteY1248" fmla="*/ 6299010 h 6858000"/>
              <a:gd name="connsiteX1249" fmla="*/ 6647736 w 8374449"/>
              <a:gd name="connsiteY1249" fmla="*/ 6302154 h 6858000"/>
              <a:gd name="connsiteX1250" fmla="*/ 6639900 w 8374449"/>
              <a:gd name="connsiteY1250" fmla="*/ 6305296 h 6858000"/>
              <a:gd name="connsiteX1251" fmla="*/ 6645490 w 8374449"/>
              <a:gd name="connsiteY1251" fmla="*/ 6319281 h 6858000"/>
              <a:gd name="connsiteX1252" fmla="*/ 6649407 w 8374449"/>
              <a:gd name="connsiteY1252" fmla="*/ 6317710 h 6858000"/>
              <a:gd name="connsiteX1253" fmla="*/ 6663025 w 8374449"/>
              <a:gd name="connsiteY1253" fmla="*/ 6317658 h 6858000"/>
              <a:gd name="connsiteX1254" fmla="*/ 6686531 w 8374449"/>
              <a:gd name="connsiteY1254" fmla="*/ 6308229 h 6858000"/>
              <a:gd name="connsiteX1255" fmla="*/ 6694367 w 8374449"/>
              <a:gd name="connsiteY1255" fmla="*/ 6305086 h 6858000"/>
              <a:gd name="connsiteX1256" fmla="*/ 6702203 w 8374449"/>
              <a:gd name="connsiteY1256" fmla="*/ 6301944 h 6858000"/>
              <a:gd name="connsiteX1257" fmla="*/ 6698477 w 8374449"/>
              <a:gd name="connsiteY1257" fmla="*/ 6292619 h 6858000"/>
              <a:gd name="connsiteX1258" fmla="*/ 6484717 w 8374449"/>
              <a:gd name="connsiteY1258" fmla="*/ 6280992 h 6858000"/>
              <a:gd name="connsiteX1259" fmla="*/ 6476883 w 8374449"/>
              <a:gd name="connsiteY1259" fmla="*/ 6284135 h 6858000"/>
              <a:gd name="connsiteX1260" fmla="*/ 6480608 w 8374449"/>
              <a:gd name="connsiteY1260" fmla="*/ 6293458 h 6858000"/>
              <a:gd name="connsiteX1261" fmla="*/ 6488443 w 8374449"/>
              <a:gd name="connsiteY1261" fmla="*/ 6290316 h 6858000"/>
              <a:gd name="connsiteX1262" fmla="*/ 6484717 w 8374449"/>
              <a:gd name="connsiteY1262" fmla="*/ 6280992 h 6858000"/>
              <a:gd name="connsiteX1263" fmla="*/ 6920455 w 8374449"/>
              <a:gd name="connsiteY1263" fmla="*/ 6279314 h 6858000"/>
              <a:gd name="connsiteX1264" fmla="*/ 6916346 w 8374449"/>
              <a:gd name="connsiteY1264" fmla="*/ 6291782 h 6858000"/>
              <a:gd name="connsiteX1265" fmla="*/ 6924181 w 8374449"/>
              <a:gd name="connsiteY1265" fmla="*/ 6288638 h 6858000"/>
              <a:gd name="connsiteX1266" fmla="*/ 6932017 w 8374449"/>
              <a:gd name="connsiteY1266" fmla="*/ 6285496 h 6858000"/>
              <a:gd name="connsiteX1267" fmla="*/ 5901251 w 8374449"/>
              <a:gd name="connsiteY1267" fmla="*/ 6277013 h 6858000"/>
              <a:gd name="connsiteX1268" fmla="*/ 5904976 w 8374449"/>
              <a:gd name="connsiteY1268" fmla="*/ 6286336 h 6858000"/>
              <a:gd name="connsiteX1269" fmla="*/ 5912813 w 8374449"/>
              <a:gd name="connsiteY1269" fmla="*/ 6283193 h 6858000"/>
              <a:gd name="connsiteX1270" fmla="*/ 6531540 w 8374449"/>
              <a:gd name="connsiteY1270" fmla="*/ 6273030 h 6858000"/>
              <a:gd name="connsiteX1271" fmla="*/ 6529485 w 8374449"/>
              <a:gd name="connsiteY1271" fmla="*/ 6279263 h 6858000"/>
              <a:gd name="connsiteX1272" fmla="*/ 6539185 w 8374449"/>
              <a:gd name="connsiteY1272" fmla="*/ 6280781 h 6858000"/>
              <a:gd name="connsiteX1273" fmla="*/ 6531540 w 8374449"/>
              <a:gd name="connsiteY1273" fmla="*/ 6273030 h 6858000"/>
              <a:gd name="connsiteX1274" fmla="*/ 7017826 w 8374449"/>
              <a:gd name="connsiteY1274" fmla="*/ 6272714 h 6858000"/>
              <a:gd name="connsiteX1275" fmla="*/ 6998046 w 8374449"/>
              <a:gd name="connsiteY1275" fmla="*/ 6291466 h 6858000"/>
              <a:gd name="connsiteX1276" fmla="*/ 6990211 w 8374449"/>
              <a:gd name="connsiteY1276" fmla="*/ 6294609 h 6858000"/>
              <a:gd name="connsiteX1277" fmla="*/ 6986100 w 8374449"/>
              <a:gd name="connsiteY1277" fmla="*/ 6307076 h 6858000"/>
              <a:gd name="connsiteX1278" fmla="*/ 6993936 w 8374449"/>
              <a:gd name="connsiteY1278" fmla="*/ 6303932 h 6858000"/>
              <a:gd name="connsiteX1279" fmla="*/ 7001772 w 8374449"/>
              <a:gd name="connsiteY1279" fmla="*/ 6300790 h 6858000"/>
              <a:gd name="connsiteX1280" fmla="*/ 7017444 w 8374449"/>
              <a:gd name="connsiteY1280" fmla="*/ 6294504 h 6858000"/>
              <a:gd name="connsiteX1281" fmla="*/ 7029005 w 8374449"/>
              <a:gd name="connsiteY1281" fmla="*/ 6300686 h 6858000"/>
              <a:gd name="connsiteX1282" fmla="*/ 7021554 w 8374449"/>
              <a:gd name="connsiteY1282" fmla="*/ 6282038 h 6858000"/>
              <a:gd name="connsiteX1283" fmla="*/ 6851117 w 8374449"/>
              <a:gd name="connsiteY1283" fmla="*/ 6267908 h 6858000"/>
              <a:gd name="connsiteX1284" fmla="*/ 6848644 w 8374449"/>
              <a:gd name="connsiteY1284" fmla="*/ 6270252 h 6858000"/>
              <a:gd name="connsiteX1285" fmla="*/ 6838754 w 8374449"/>
              <a:gd name="connsiteY1285" fmla="*/ 6279629 h 6858000"/>
              <a:gd name="connsiteX1286" fmla="*/ 6834645 w 8374449"/>
              <a:gd name="connsiteY1286" fmla="*/ 6292094 h 6858000"/>
              <a:gd name="connsiteX1287" fmla="*/ 6823082 w 8374449"/>
              <a:gd name="connsiteY1287" fmla="*/ 6285914 h 6858000"/>
              <a:gd name="connsiteX1288" fmla="*/ 6811520 w 8374449"/>
              <a:gd name="connsiteY1288" fmla="*/ 6279732 h 6858000"/>
              <a:gd name="connsiteX1289" fmla="*/ 6799958 w 8374449"/>
              <a:gd name="connsiteY1289" fmla="*/ 6273553 h 6858000"/>
              <a:gd name="connsiteX1290" fmla="*/ 6788204 w 8374449"/>
              <a:gd name="connsiteY1290" fmla="*/ 6278267 h 6858000"/>
              <a:gd name="connsiteX1291" fmla="*/ 6784287 w 8374449"/>
              <a:gd name="connsiteY1291" fmla="*/ 6279837 h 6858000"/>
              <a:gd name="connsiteX1292" fmla="*/ 6776451 w 8374449"/>
              <a:gd name="connsiteY1292" fmla="*/ 6282981 h 6858000"/>
              <a:gd name="connsiteX1293" fmla="*/ 6749218 w 8374449"/>
              <a:gd name="connsiteY1293" fmla="*/ 6283086 h 6858000"/>
              <a:gd name="connsiteX1294" fmla="*/ 6717874 w 8374449"/>
              <a:gd name="connsiteY1294" fmla="*/ 6295658 h 6858000"/>
              <a:gd name="connsiteX1295" fmla="*/ 6725518 w 8374449"/>
              <a:gd name="connsiteY1295" fmla="*/ 6303410 h 6858000"/>
              <a:gd name="connsiteX1296" fmla="*/ 6754615 w 8374449"/>
              <a:gd name="connsiteY1296" fmla="*/ 6307967 h 6858000"/>
              <a:gd name="connsiteX1297" fmla="*/ 6776068 w 8374449"/>
              <a:gd name="connsiteY1297" fmla="*/ 6304771 h 6858000"/>
              <a:gd name="connsiteX1298" fmla="*/ 6799575 w 8374449"/>
              <a:gd name="connsiteY1298" fmla="*/ 6295343 h 6858000"/>
              <a:gd name="connsiteX1299" fmla="*/ 6811137 w 8374449"/>
              <a:gd name="connsiteY1299" fmla="*/ 6301524 h 6858000"/>
              <a:gd name="connsiteX1300" fmla="*/ 6826808 w 8374449"/>
              <a:gd name="connsiteY1300" fmla="*/ 6295238 h 6858000"/>
              <a:gd name="connsiteX1301" fmla="*/ 6834453 w 8374449"/>
              <a:gd name="connsiteY1301" fmla="*/ 6302991 h 6858000"/>
              <a:gd name="connsiteX1302" fmla="*/ 6842479 w 8374449"/>
              <a:gd name="connsiteY1302" fmla="*/ 6288952 h 6858000"/>
              <a:gd name="connsiteX1303" fmla="*/ 6857768 w 8374449"/>
              <a:gd name="connsiteY1303" fmla="*/ 6304457 h 6858000"/>
              <a:gd name="connsiteX1304" fmla="*/ 6865605 w 8374449"/>
              <a:gd name="connsiteY1304" fmla="*/ 6301314 h 6858000"/>
              <a:gd name="connsiteX1305" fmla="*/ 6877166 w 8374449"/>
              <a:gd name="connsiteY1305" fmla="*/ 6307496 h 6858000"/>
              <a:gd name="connsiteX1306" fmla="*/ 6892837 w 8374449"/>
              <a:gd name="connsiteY1306" fmla="*/ 6301210 h 6858000"/>
              <a:gd name="connsiteX1307" fmla="*/ 6894893 w 8374449"/>
              <a:gd name="connsiteY1307" fmla="*/ 6294977 h 6858000"/>
              <a:gd name="connsiteX1308" fmla="*/ 6896948 w 8374449"/>
              <a:gd name="connsiteY1308" fmla="*/ 6288742 h 6858000"/>
              <a:gd name="connsiteX1309" fmla="*/ 6893222 w 8374449"/>
              <a:gd name="connsiteY1309" fmla="*/ 6279419 h 6858000"/>
              <a:gd name="connsiteX1310" fmla="*/ 6881659 w 8374449"/>
              <a:gd name="connsiteY1310" fmla="*/ 6273238 h 6858000"/>
              <a:gd name="connsiteX1311" fmla="*/ 6873823 w 8374449"/>
              <a:gd name="connsiteY1311" fmla="*/ 6276380 h 6858000"/>
              <a:gd name="connsiteX1312" fmla="*/ 6877549 w 8374449"/>
              <a:gd name="connsiteY1312" fmla="*/ 6285705 h 6858000"/>
              <a:gd name="connsiteX1313" fmla="*/ 6865986 w 8374449"/>
              <a:gd name="connsiteY1313" fmla="*/ 6279523 h 6858000"/>
              <a:gd name="connsiteX1314" fmla="*/ 6854426 w 8374449"/>
              <a:gd name="connsiteY1314" fmla="*/ 6273343 h 6858000"/>
              <a:gd name="connsiteX1315" fmla="*/ 6851117 w 8374449"/>
              <a:gd name="connsiteY1315" fmla="*/ 6267908 h 6858000"/>
              <a:gd name="connsiteX1316" fmla="*/ 6232163 w 8374449"/>
              <a:gd name="connsiteY1316" fmla="*/ 6263287 h 6858000"/>
              <a:gd name="connsiteX1317" fmla="*/ 6224327 w 8374449"/>
              <a:gd name="connsiteY1317" fmla="*/ 6266430 h 6858000"/>
              <a:gd name="connsiteX1318" fmla="*/ 6235890 w 8374449"/>
              <a:gd name="connsiteY1318" fmla="*/ 6272612 h 6858000"/>
              <a:gd name="connsiteX1319" fmla="*/ 6967469 w 8374449"/>
              <a:gd name="connsiteY1319" fmla="*/ 6260457 h 6858000"/>
              <a:gd name="connsiteX1320" fmla="*/ 6971196 w 8374449"/>
              <a:gd name="connsiteY1320" fmla="*/ 6269781 h 6858000"/>
              <a:gd name="connsiteX1321" fmla="*/ 6959250 w 8374449"/>
              <a:gd name="connsiteY1321" fmla="*/ 6285391 h 6858000"/>
              <a:gd name="connsiteX1322" fmla="*/ 6953278 w 8374449"/>
              <a:gd name="connsiteY1322" fmla="*/ 6293195 h 6858000"/>
              <a:gd name="connsiteX1323" fmla="*/ 6943387 w 8374449"/>
              <a:gd name="connsiteY1323" fmla="*/ 6302570 h 6858000"/>
              <a:gd name="connsiteX1324" fmla="*/ 6929771 w 8374449"/>
              <a:gd name="connsiteY1324" fmla="*/ 6302624 h 6858000"/>
              <a:gd name="connsiteX1325" fmla="*/ 6916154 w 8374449"/>
              <a:gd name="connsiteY1325" fmla="*/ 6302676 h 6858000"/>
              <a:gd name="connsiteX1326" fmla="*/ 6900674 w 8374449"/>
              <a:gd name="connsiteY1326" fmla="*/ 6298067 h 6858000"/>
              <a:gd name="connsiteX1327" fmla="*/ 6904401 w 8374449"/>
              <a:gd name="connsiteY1327" fmla="*/ 6307390 h 6858000"/>
              <a:gd name="connsiteX1328" fmla="*/ 6915961 w 8374449"/>
              <a:gd name="connsiteY1328" fmla="*/ 6313571 h 6858000"/>
              <a:gd name="connsiteX1329" fmla="*/ 6947113 w 8374449"/>
              <a:gd name="connsiteY1329" fmla="*/ 6311895 h 6858000"/>
              <a:gd name="connsiteX1330" fmla="*/ 6960921 w 8374449"/>
              <a:gd name="connsiteY1330" fmla="*/ 6300947 h 6858000"/>
              <a:gd name="connsiteX1331" fmla="*/ 6970812 w 8374449"/>
              <a:gd name="connsiteY1331" fmla="*/ 6291570 h 6858000"/>
              <a:gd name="connsiteX1332" fmla="*/ 6979032 w 8374449"/>
              <a:gd name="connsiteY1332" fmla="*/ 6266638 h 6858000"/>
              <a:gd name="connsiteX1333" fmla="*/ 6967469 w 8374449"/>
              <a:gd name="connsiteY1333" fmla="*/ 6260457 h 6858000"/>
              <a:gd name="connsiteX1334" fmla="*/ 6492936 w 8374449"/>
              <a:gd name="connsiteY1334" fmla="*/ 6256059 h 6858000"/>
              <a:gd name="connsiteX1335" fmla="*/ 6485101 w 8374449"/>
              <a:gd name="connsiteY1335" fmla="*/ 6259201 h 6858000"/>
              <a:gd name="connsiteX1336" fmla="*/ 6488827 w 8374449"/>
              <a:gd name="connsiteY1336" fmla="*/ 6268524 h 6858000"/>
              <a:gd name="connsiteX1337" fmla="*/ 6819740 w 8374449"/>
              <a:gd name="connsiteY1337" fmla="*/ 6254800 h 6858000"/>
              <a:gd name="connsiteX1338" fmla="*/ 6811904 w 8374449"/>
              <a:gd name="connsiteY1338" fmla="*/ 6257944 h 6858000"/>
              <a:gd name="connsiteX1339" fmla="*/ 6823466 w 8374449"/>
              <a:gd name="connsiteY1339" fmla="*/ 6264124 h 6858000"/>
              <a:gd name="connsiteX1340" fmla="*/ 6955908 w 8374449"/>
              <a:gd name="connsiteY1340" fmla="*/ 6254277 h 6858000"/>
              <a:gd name="connsiteX1341" fmla="*/ 6940236 w 8374449"/>
              <a:gd name="connsiteY1341" fmla="*/ 6260562 h 6858000"/>
              <a:gd name="connsiteX1342" fmla="*/ 6930537 w 8374449"/>
              <a:gd name="connsiteY1342" fmla="*/ 6259042 h 6858000"/>
              <a:gd name="connsiteX1343" fmla="*/ 6924565 w 8374449"/>
              <a:gd name="connsiteY1343" fmla="*/ 6266847 h 6858000"/>
              <a:gd name="connsiteX1344" fmla="*/ 6916729 w 8374449"/>
              <a:gd name="connsiteY1344" fmla="*/ 6269990 h 6858000"/>
              <a:gd name="connsiteX1345" fmla="*/ 6943962 w 8374449"/>
              <a:gd name="connsiteY1345" fmla="*/ 6269886 h 6858000"/>
              <a:gd name="connsiteX1346" fmla="*/ 7127144 w 8374449"/>
              <a:gd name="connsiteY1346" fmla="*/ 6250504 h 6858000"/>
              <a:gd name="connsiteX1347" fmla="*/ 7119308 w 8374449"/>
              <a:gd name="connsiteY1347" fmla="*/ 6253647 h 6858000"/>
              <a:gd name="connsiteX1348" fmla="*/ 7123035 w 8374449"/>
              <a:gd name="connsiteY1348" fmla="*/ 6262971 h 6858000"/>
              <a:gd name="connsiteX1349" fmla="*/ 7127144 w 8374449"/>
              <a:gd name="connsiteY1349" fmla="*/ 6250504 h 6858000"/>
              <a:gd name="connsiteX1350" fmla="*/ 7162213 w 8374449"/>
              <a:gd name="connsiteY1350" fmla="*/ 6247257 h 6858000"/>
              <a:gd name="connsiteX1351" fmla="*/ 7165940 w 8374449"/>
              <a:gd name="connsiteY1351" fmla="*/ 6256580 h 6858000"/>
              <a:gd name="connsiteX1352" fmla="*/ 7175640 w 8374449"/>
              <a:gd name="connsiteY1352" fmla="*/ 6258099 h 6858000"/>
              <a:gd name="connsiteX1353" fmla="*/ 7177502 w 8374449"/>
              <a:gd name="connsiteY1353" fmla="*/ 6262760 h 6858000"/>
              <a:gd name="connsiteX1354" fmla="*/ 7185337 w 8374449"/>
              <a:gd name="connsiteY1354" fmla="*/ 6259618 h 6858000"/>
              <a:gd name="connsiteX1355" fmla="*/ 6472189 w 8374449"/>
              <a:gd name="connsiteY1355" fmla="*/ 6246800 h 6858000"/>
              <a:gd name="connsiteX1356" fmla="*/ 6467758 w 8374449"/>
              <a:gd name="connsiteY1356" fmla="*/ 6249929 h 6858000"/>
              <a:gd name="connsiteX1357" fmla="*/ 6465703 w 8374449"/>
              <a:gd name="connsiteY1357" fmla="*/ 6256163 h 6858000"/>
              <a:gd name="connsiteX1358" fmla="*/ 6481375 w 8374449"/>
              <a:gd name="connsiteY1358" fmla="*/ 6249877 h 6858000"/>
              <a:gd name="connsiteX1359" fmla="*/ 6472189 w 8374449"/>
              <a:gd name="connsiteY1359" fmla="*/ 6246800 h 6858000"/>
              <a:gd name="connsiteX1360" fmla="*/ 7205071 w 8374449"/>
              <a:gd name="connsiteY1360" fmla="*/ 6243589 h 6858000"/>
              <a:gd name="connsiteX1361" fmla="*/ 7199147 w 8374449"/>
              <a:gd name="connsiteY1361" fmla="*/ 6248671 h 6858000"/>
              <a:gd name="connsiteX1362" fmla="*/ 7204736 w 8374449"/>
              <a:gd name="connsiteY1362" fmla="*/ 6262656 h 6858000"/>
              <a:gd name="connsiteX1363" fmla="*/ 7216681 w 8374449"/>
              <a:gd name="connsiteY1363" fmla="*/ 6247046 h 6858000"/>
              <a:gd name="connsiteX1364" fmla="*/ 7210899 w 8374449"/>
              <a:gd name="connsiteY1364" fmla="*/ 6243957 h 6858000"/>
              <a:gd name="connsiteX1365" fmla="*/ 7205071 w 8374449"/>
              <a:gd name="connsiteY1365" fmla="*/ 6243589 h 6858000"/>
              <a:gd name="connsiteX1366" fmla="*/ 6287013 w 8374449"/>
              <a:gd name="connsiteY1366" fmla="*/ 6241287 h 6858000"/>
              <a:gd name="connsiteX1367" fmla="*/ 6271341 w 8374449"/>
              <a:gd name="connsiteY1367" fmla="*/ 6247573 h 6858000"/>
              <a:gd name="connsiteX1368" fmla="*/ 6263506 w 8374449"/>
              <a:gd name="connsiteY1368" fmla="*/ 6250715 h 6858000"/>
              <a:gd name="connsiteX1369" fmla="*/ 6269287 w 8374449"/>
              <a:gd name="connsiteY1369" fmla="*/ 6253807 h 6858000"/>
              <a:gd name="connsiteX1370" fmla="*/ 6275069 w 8374449"/>
              <a:gd name="connsiteY1370" fmla="*/ 6256898 h 6858000"/>
              <a:gd name="connsiteX1371" fmla="*/ 6278794 w 8374449"/>
              <a:gd name="connsiteY1371" fmla="*/ 6266221 h 6858000"/>
              <a:gd name="connsiteX1372" fmla="*/ 6302302 w 8374449"/>
              <a:gd name="connsiteY1372" fmla="*/ 6256792 h 6858000"/>
              <a:gd name="connsiteX1373" fmla="*/ 6310138 w 8374449"/>
              <a:gd name="connsiteY1373" fmla="*/ 6253649 h 6858000"/>
              <a:gd name="connsiteX1374" fmla="*/ 6317973 w 8374449"/>
              <a:gd name="connsiteY1374" fmla="*/ 6250507 h 6858000"/>
              <a:gd name="connsiteX1375" fmla="*/ 6995087 w 8374449"/>
              <a:gd name="connsiteY1375" fmla="*/ 6238562 h 6858000"/>
              <a:gd name="connsiteX1376" fmla="*/ 6998812 w 8374449"/>
              <a:gd name="connsiteY1376" fmla="*/ 6247885 h 6858000"/>
              <a:gd name="connsiteX1377" fmla="*/ 7004784 w 8374449"/>
              <a:gd name="connsiteY1377" fmla="*/ 6240080 h 6858000"/>
              <a:gd name="connsiteX1378" fmla="*/ 6995087 w 8374449"/>
              <a:gd name="connsiteY1378" fmla="*/ 6238562 h 6858000"/>
              <a:gd name="connsiteX1379" fmla="*/ 7022320 w 8374449"/>
              <a:gd name="connsiteY1379" fmla="*/ 6238456 h 6858000"/>
              <a:gd name="connsiteX1380" fmla="*/ 7026046 w 8374449"/>
              <a:gd name="connsiteY1380" fmla="*/ 6247781 h 6858000"/>
              <a:gd name="connsiteX1381" fmla="*/ 7029772 w 8374449"/>
              <a:gd name="connsiteY1381" fmla="*/ 6257105 h 6858000"/>
              <a:gd name="connsiteX1382" fmla="*/ 7037607 w 8374449"/>
              <a:gd name="connsiteY1382" fmla="*/ 6253961 h 6858000"/>
              <a:gd name="connsiteX1383" fmla="*/ 7033881 w 8374449"/>
              <a:gd name="connsiteY1383" fmla="*/ 6244638 h 6858000"/>
              <a:gd name="connsiteX1384" fmla="*/ 7049553 w 8374449"/>
              <a:gd name="connsiteY1384" fmla="*/ 6238352 h 6858000"/>
              <a:gd name="connsiteX1385" fmla="*/ 7045444 w 8374449"/>
              <a:gd name="connsiteY1385" fmla="*/ 6250818 h 6858000"/>
              <a:gd name="connsiteX1386" fmla="*/ 7049170 w 8374449"/>
              <a:gd name="connsiteY1386" fmla="*/ 6260142 h 6858000"/>
              <a:gd name="connsiteX1387" fmla="*/ 7068951 w 8374449"/>
              <a:gd name="connsiteY1387" fmla="*/ 6241390 h 6858000"/>
              <a:gd name="connsiteX1388" fmla="*/ 7049553 w 8374449"/>
              <a:gd name="connsiteY1388" fmla="*/ 6238352 h 6858000"/>
              <a:gd name="connsiteX1389" fmla="*/ 6975688 w 8374449"/>
              <a:gd name="connsiteY1389" fmla="*/ 6235523 h 6858000"/>
              <a:gd name="connsiteX1390" fmla="*/ 6960017 w 8374449"/>
              <a:gd name="connsiteY1390" fmla="*/ 6241809 h 6858000"/>
              <a:gd name="connsiteX1391" fmla="*/ 6971579 w 8374449"/>
              <a:gd name="connsiteY1391" fmla="*/ 6247991 h 6858000"/>
              <a:gd name="connsiteX1392" fmla="*/ 7812092 w 8374449"/>
              <a:gd name="connsiteY1392" fmla="*/ 6235417 h 6858000"/>
              <a:gd name="connsiteX1393" fmla="*/ 7796421 w 8374449"/>
              <a:gd name="connsiteY1393" fmla="*/ 6241702 h 6858000"/>
              <a:gd name="connsiteX1394" fmla="*/ 7784858 w 8374449"/>
              <a:gd name="connsiteY1394" fmla="*/ 6235521 h 6858000"/>
              <a:gd name="connsiteX1395" fmla="*/ 7489400 w 8374449"/>
              <a:gd name="connsiteY1395" fmla="*/ 6224208 h 6858000"/>
              <a:gd name="connsiteX1396" fmla="*/ 7500962 w 8374449"/>
              <a:gd name="connsiteY1396" fmla="*/ 6230389 h 6858000"/>
              <a:gd name="connsiteX1397" fmla="*/ 7493126 w 8374449"/>
              <a:gd name="connsiteY1397" fmla="*/ 6233531 h 6858000"/>
              <a:gd name="connsiteX1398" fmla="*/ 7053292 w 8374449"/>
              <a:gd name="connsiteY1398" fmla="*/ 6219272 h 6858000"/>
              <a:gd name="connsiteX1399" fmla="*/ 7051800 w 8374449"/>
              <a:gd name="connsiteY1399" fmla="*/ 6221222 h 6858000"/>
              <a:gd name="connsiteX1400" fmla="*/ 7057390 w 8374449"/>
              <a:gd name="connsiteY1400" fmla="*/ 6235209 h 6858000"/>
              <a:gd name="connsiteX1401" fmla="*/ 7065226 w 8374449"/>
              <a:gd name="connsiteY1401" fmla="*/ 6232067 h 6858000"/>
              <a:gd name="connsiteX1402" fmla="*/ 7061499 w 8374449"/>
              <a:gd name="connsiteY1402" fmla="*/ 6222742 h 6858000"/>
              <a:gd name="connsiteX1403" fmla="*/ 7053292 w 8374449"/>
              <a:gd name="connsiteY1403" fmla="*/ 6219272 h 6858000"/>
              <a:gd name="connsiteX1404" fmla="*/ 7287202 w 8374449"/>
              <a:gd name="connsiteY1404" fmla="*/ 6218761 h 6858000"/>
              <a:gd name="connsiteX1405" fmla="*/ 7306600 w 8374449"/>
              <a:gd name="connsiteY1405" fmla="*/ 6221799 h 6858000"/>
              <a:gd name="connsiteX1406" fmla="*/ 7290928 w 8374449"/>
              <a:gd name="connsiteY1406" fmla="*/ 6228085 h 6858000"/>
              <a:gd name="connsiteX1407" fmla="*/ 7263695 w 8374449"/>
              <a:gd name="connsiteY1407" fmla="*/ 6228189 h 6858000"/>
              <a:gd name="connsiteX1408" fmla="*/ 7267709 w 8374449"/>
              <a:gd name="connsiteY1408" fmla="*/ 6221171 h 6858000"/>
              <a:gd name="connsiteX1409" fmla="*/ 7271530 w 8374449"/>
              <a:gd name="connsiteY1409" fmla="*/ 6225046 h 6858000"/>
              <a:gd name="connsiteX1410" fmla="*/ 7275448 w 8374449"/>
              <a:gd name="connsiteY1410" fmla="*/ 6223475 h 6858000"/>
              <a:gd name="connsiteX1411" fmla="*/ 7287202 w 8374449"/>
              <a:gd name="connsiteY1411" fmla="*/ 6218761 h 6858000"/>
              <a:gd name="connsiteX1412" fmla="*/ 7415918 w 8374449"/>
              <a:gd name="connsiteY1412" fmla="*/ 6199589 h 6858000"/>
              <a:gd name="connsiteX1413" fmla="*/ 7427480 w 8374449"/>
              <a:gd name="connsiteY1413" fmla="*/ 6205769 h 6858000"/>
              <a:gd name="connsiteX1414" fmla="*/ 7439233 w 8374449"/>
              <a:gd name="connsiteY1414" fmla="*/ 6201055 h 6858000"/>
              <a:gd name="connsiteX1415" fmla="*/ 7462549 w 8374449"/>
              <a:gd name="connsiteY1415" fmla="*/ 6202522 h 6858000"/>
              <a:gd name="connsiteX1416" fmla="*/ 7517017 w 8374449"/>
              <a:gd name="connsiteY1416" fmla="*/ 6202312 h 6858000"/>
              <a:gd name="connsiteX1417" fmla="*/ 7528579 w 8374449"/>
              <a:gd name="connsiteY1417" fmla="*/ 6208494 h 6858000"/>
              <a:gd name="connsiteX1418" fmla="*/ 7501345 w 8374449"/>
              <a:gd name="connsiteY1418" fmla="*/ 6208598 h 6858000"/>
              <a:gd name="connsiteX1419" fmla="*/ 7483810 w 8374449"/>
              <a:gd name="connsiteY1419" fmla="*/ 6210222 h 6858000"/>
              <a:gd name="connsiteX1420" fmla="*/ 7466276 w 8374449"/>
              <a:gd name="connsiteY1420" fmla="*/ 6211846 h 6858000"/>
              <a:gd name="connsiteX1421" fmla="*/ 7396136 w 8374449"/>
              <a:gd name="connsiteY1421" fmla="*/ 6218342 h 6858000"/>
              <a:gd name="connsiteX1422" fmla="*/ 7365177 w 8374449"/>
              <a:gd name="connsiteY1422" fmla="*/ 6209122 h 6858000"/>
              <a:gd name="connsiteX1423" fmla="*/ 7380850 w 8374449"/>
              <a:gd name="connsiteY1423" fmla="*/ 6202836 h 6858000"/>
              <a:gd name="connsiteX1424" fmla="*/ 7400247 w 8374449"/>
              <a:gd name="connsiteY1424" fmla="*/ 6205875 h 6858000"/>
              <a:gd name="connsiteX1425" fmla="*/ 7587155 w 8374449"/>
              <a:gd name="connsiteY1425" fmla="*/ 6195818 h 6858000"/>
              <a:gd name="connsiteX1426" fmla="*/ 7575209 w 8374449"/>
              <a:gd name="connsiteY1426" fmla="*/ 6211426 h 6858000"/>
              <a:gd name="connsiteX1427" fmla="*/ 7563648 w 8374449"/>
              <a:gd name="connsiteY1427" fmla="*/ 6205246 h 6858000"/>
              <a:gd name="connsiteX1428" fmla="*/ 7329929 w 8374449"/>
              <a:gd name="connsiteY1428" fmla="*/ 6194862 h 6858000"/>
              <a:gd name="connsiteX1429" fmla="*/ 7338135 w 8374449"/>
              <a:gd name="connsiteY1429" fmla="*/ 6198332 h 6858000"/>
              <a:gd name="connsiteX1430" fmla="*/ 7353614 w 8374449"/>
              <a:gd name="connsiteY1430" fmla="*/ 6202942 h 6858000"/>
              <a:gd name="connsiteX1431" fmla="*/ 7356553 w 8374449"/>
              <a:gd name="connsiteY1431" fmla="*/ 6201764 h 6858000"/>
              <a:gd name="connsiteX1432" fmla="*/ 7357532 w 8374449"/>
              <a:gd name="connsiteY1432" fmla="*/ 6201370 h 6858000"/>
              <a:gd name="connsiteX1433" fmla="*/ 7361451 w 8374449"/>
              <a:gd name="connsiteY1433" fmla="*/ 6199798 h 6858000"/>
              <a:gd name="connsiteX1434" fmla="*/ 7357340 w 8374449"/>
              <a:gd name="connsiteY1434" fmla="*/ 6212265 h 6858000"/>
              <a:gd name="connsiteX1435" fmla="*/ 7337944 w 8374449"/>
              <a:gd name="connsiteY1435" fmla="*/ 6209227 h 6858000"/>
              <a:gd name="connsiteX1436" fmla="*/ 7330107 w 8374449"/>
              <a:gd name="connsiteY1436" fmla="*/ 6212370 h 6858000"/>
              <a:gd name="connsiteX1437" fmla="*/ 7326381 w 8374449"/>
              <a:gd name="connsiteY1437" fmla="*/ 6203046 h 6858000"/>
              <a:gd name="connsiteX1438" fmla="*/ 7318546 w 8374449"/>
              <a:gd name="connsiteY1438" fmla="*/ 6206189 h 6858000"/>
              <a:gd name="connsiteX1439" fmla="*/ 7306792 w 8374449"/>
              <a:gd name="connsiteY1439" fmla="*/ 6210903 h 6858000"/>
              <a:gd name="connsiteX1440" fmla="*/ 7299147 w 8374449"/>
              <a:gd name="connsiteY1440" fmla="*/ 6203152 h 6858000"/>
              <a:gd name="connsiteX1441" fmla="*/ 7306983 w 8374449"/>
              <a:gd name="connsiteY1441" fmla="*/ 6200008 h 6858000"/>
              <a:gd name="connsiteX1442" fmla="*/ 7320601 w 8374449"/>
              <a:gd name="connsiteY1442" fmla="*/ 6199956 h 6858000"/>
              <a:gd name="connsiteX1443" fmla="*/ 7329929 w 8374449"/>
              <a:gd name="connsiteY1443" fmla="*/ 6194862 h 6858000"/>
              <a:gd name="connsiteX1444" fmla="*/ 7256626 w 8374449"/>
              <a:gd name="connsiteY1444" fmla="*/ 6187751 h 6858000"/>
              <a:gd name="connsiteX1445" fmla="*/ 7266325 w 8374449"/>
              <a:gd name="connsiteY1445" fmla="*/ 6189270 h 6858000"/>
              <a:gd name="connsiteX1446" fmla="*/ 7271915 w 8374449"/>
              <a:gd name="connsiteY1446" fmla="*/ 6203257 h 6858000"/>
              <a:gd name="connsiteX1447" fmla="*/ 7275640 w 8374449"/>
              <a:gd name="connsiteY1447" fmla="*/ 6212580 h 6858000"/>
              <a:gd name="connsiteX1448" fmla="*/ 7265942 w 8374449"/>
              <a:gd name="connsiteY1448" fmla="*/ 6211061 h 6858000"/>
              <a:gd name="connsiteX1449" fmla="*/ 7252516 w 8374449"/>
              <a:gd name="connsiteY1449" fmla="*/ 6200218 h 6858000"/>
              <a:gd name="connsiteX1450" fmla="*/ 6754859 w 8374449"/>
              <a:gd name="connsiteY1450" fmla="*/ 6183458 h 6858000"/>
              <a:gd name="connsiteX1451" fmla="*/ 6758586 w 8374449"/>
              <a:gd name="connsiteY1451" fmla="*/ 6192780 h 6858000"/>
              <a:gd name="connsiteX1452" fmla="*/ 6766422 w 8374449"/>
              <a:gd name="connsiteY1452" fmla="*/ 6189638 h 6858000"/>
              <a:gd name="connsiteX1453" fmla="*/ 6754859 w 8374449"/>
              <a:gd name="connsiteY1453" fmla="*/ 6183458 h 6858000"/>
              <a:gd name="connsiteX1454" fmla="*/ 7618499 w 8374449"/>
              <a:gd name="connsiteY1454" fmla="*/ 6183246 h 6858000"/>
              <a:gd name="connsiteX1455" fmla="*/ 7602827 w 8374449"/>
              <a:gd name="connsiteY1455" fmla="*/ 6189532 h 6858000"/>
              <a:gd name="connsiteX1456" fmla="*/ 7583429 w 8374449"/>
              <a:gd name="connsiteY1456" fmla="*/ 6186493 h 6858000"/>
              <a:gd name="connsiteX1457" fmla="*/ 7618499 w 8374449"/>
              <a:gd name="connsiteY1457" fmla="*/ 6183246 h 6858000"/>
              <a:gd name="connsiteX1458" fmla="*/ 6272492 w 8374449"/>
              <a:gd name="connsiteY1458" fmla="*/ 6182202 h 6858000"/>
              <a:gd name="connsiteX1459" fmla="*/ 6284054 w 8374449"/>
              <a:gd name="connsiteY1459" fmla="*/ 6188382 h 6858000"/>
              <a:gd name="connsiteX1460" fmla="*/ 6282191 w 8374449"/>
              <a:gd name="connsiteY1460" fmla="*/ 6183720 h 6858000"/>
              <a:gd name="connsiteX1461" fmla="*/ 6272492 w 8374449"/>
              <a:gd name="connsiteY1461" fmla="*/ 6182202 h 6858000"/>
              <a:gd name="connsiteX1462" fmla="*/ 7042867 w 8374449"/>
              <a:gd name="connsiteY1462" fmla="*/ 6176123 h 6858000"/>
              <a:gd name="connsiteX1463" fmla="*/ 7043699 w 8374449"/>
              <a:gd name="connsiteY1463" fmla="*/ 6181848 h 6858000"/>
              <a:gd name="connsiteX1464" fmla="*/ 7035031 w 8374449"/>
              <a:gd name="connsiteY1464" fmla="*/ 6179266 h 6858000"/>
              <a:gd name="connsiteX1465" fmla="*/ 7042867 w 8374449"/>
              <a:gd name="connsiteY1465" fmla="*/ 6176123 h 6858000"/>
              <a:gd name="connsiteX1466" fmla="*/ 7128485 w 8374449"/>
              <a:gd name="connsiteY1466" fmla="*/ 6174237 h 6858000"/>
              <a:gd name="connsiteX1467" fmla="*/ 7128294 w 8374449"/>
              <a:gd name="connsiteY1467" fmla="*/ 6185133 h 6858000"/>
              <a:gd name="connsiteX1468" fmla="*/ 7132021 w 8374449"/>
              <a:gd name="connsiteY1468" fmla="*/ 6194456 h 6858000"/>
              <a:gd name="connsiteX1469" fmla="*/ 7120457 w 8374449"/>
              <a:gd name="connsiteY1469" fmla="*/ 6188276 h 6858000"/>
              <a:gd name="connsiteX1470" fmla="*/ 7096950 w 8374449"/>
              <a:gd name="connsiteY1470" fmla="*/ 6197705 h 6858000"/>
              <a:gd name="connsiteX1471" fmla="*/ 7108513 w 8374449"/>
              <a:gd name="connsiteY1471" fmla="*/ 6203884 h 6858000"/>
              <a:gd name="connsiteX1472" fmla="*/ 7116349 w 8374449"/>
              <a:gd name="connsiteY1472" fmla="*/ 6200742 h 6858000"/>
              <a:gd name="connsiteX1473" fmla="*/ 7126047 w 8374449"/>
              <a:gd name="connsiteY1473" fmla="*/ 6202261 h 6858000"/>
              <a:gd name="connsiteX1474" fmla="*/ 7139664 w 8374449"/>
              <a:gd name="connsiteY1474" fmla="*/ 6202210 h 6858000"/>
              <a:gd name="connsiteX1475" fmla="*/ 7153281 w 8374449"/>
              <a:gd name="connsiteY1475" fmla="*/ 6202156 h 6858000"/>
              <a:gd name="connsiteX1476" fmla="*/ 7162980 w 8374449"/>
              <a:gd name="connsiteY1476" fmla="*/ 6203675 h 6858000"/>
              <a:gd name="connsiteX1477" fmla="*/ 7178652 w 8374449"/>
              <a:gd name="connsiteY1477" fmla="*/ 6197390 h 6858000"/>
              <a:gd name="connsiteX1478" fmla="*/ 7159255 w 8374449"/>
              <a:gd name="connsiteY1478" fmla="*/ 6194352 h 6858000"/>
              <a:gd name="connsiteX1479" fmla="*/ 7149746 w 8374449"/>
              <a:gd name="connsiteY1479" fmla="*/ 6181937 h 6858000"/>
              <a:gd name="connsiteX1480" fmla="*/ 7136130 w 8374449"/>
              <a:gd name="connsiteY1480" fmla="*/ 6181989 h 6858000"/>
              <a:gd name="connsiteX1481" fmla="*/ 7128485 w 8374449"/>
              <a:gd name="connsiteY1481" fmla="*/ 6174237 h 6858000"/>
              <a:gd name="connsiteX1482" fmla="*/ 6848507 w 8374449"/>
              <a:gd name="connsiteY1482" fmla="*/ 6167533 h 6858000"/>
              <a:gd name="connsiteX1483" fmla="*/ 6840670 w 8374449"/>
              <a:gd name="connsiteY1483" fmla="*/ 6170677 h 6858000"/>
              <a:gd name="connsiteX1484" fmla="*/ 6844396 w 8374449"/>
              <a:gd name="connsiteY1484" fmla="*/ 6180000 h 6858000"/>
              <a:gd name="connsiteX1485" fmla="*/ 6128871 w 8374449"/>
              <a:gd name="connsiteY1485" fmla="*/ 6164078 h 6858000"/>
              <a:gd name="connsiteX1486" fmla="*/ 6132597 w 8374449"/>
              <a:gd name="connsiteY1486" fmla="*/ 6173402 h 6858000"/>
              <a:gd name="connsiteX1487" fmla="*/ 6136516 w 8374449"/>
              <a:gd name="connsiteY1487" fmla="*/ 6171830 h 6858000"/>
              <a:gd name="connsiteX1488" fmla="*/ 6128871 w 8374449"/>
              <a:gd name="connsiteY1488" fmla="*/ 6164078 h 6858000"/>
              <a:gd name="connsiteX1489" fmla="*/ 6918644 w 8374449"/>
              <a:gd name="connsiteY1489" fmla="*/ 6161038 h 6858000"/>
              <a:gd name="connsiteX1490" fmla="*/ 6905028 w 8374449"/>
              <a:gd name="connsiteY1490" fmla="*/ 6161091 h 6858000"/>
              <a:gd name="connsiteX1491" fmla="*/ 6902973 w 8374449"/>
              <a:gd name="connsiteY1491" fmla="*/ 6167324 h 6858000"/>
              <a:gd name="connsiteX1492" fmla="*/ 6904644 w 8374449"/>
              <a:gd name="connsiteY1492" fmla="*/ 6182882 h 6858000"/>
              <a:gd name="connsiteX1493" fmla="*/ 6902590 w 8374449"/>
              <a:gd name="connsiteY1493" fmla="*/ 6189113 h 6858000"/>
              <a:gd name="connsiteX1494" fmla="*/ 6941386 w 8374449"/>
              <a:gd name="connsiteY1494" fmla="*/ 6195190 h 6858000"/>
              <a:gd name="connsiteX1495" fmla="*/ 6929823 w 8374449"/>
              <a:gd name="connsiteY1495" fmla="*/ 6189009 h 6858000"/>
              <a:gd name="connsiteX1496" fmla="*/ 6920124 w 8374449"/>
              <a:gd name="connsiteY1496" fmla="*/ 6187490 h 6858000"/>
              <a:gd name="connsiteX1497" fmla="*/ 6918260 w 8374449"/>
              <a:gd name="connsiteY1497" fmla="*/ 6182828 h 6858000"/>
              <a:gd name="connsiteX1498" fmla="*/ 6922371 w 8374449"/>
              <a:gd name="connsiteY1498" fmla="*/ 6170361 h 6858000"/>
              <a:gd name="connsiteX1499" fmla="*/ 6928342 w 8374449"/>
              <a:gd name="connsiteY1499" fmla="*/ 6162556 h 6858000"/>
              <a:gd name="connsiteX1500" fmla="*/ 6918644 w 8374449"/>
              <a:gd name="connsiteY1500" fmla="*/ 6161038 h 6858000"/>
              <a:gd name="connsiteX1501" fmla="*/ 6163941 w 8374449"/>
              <a:gd name="connsiteY1501" fmla="*/ 6160830 h 6858000"/>
              <a:gd name="connsiteX1502" fmla="*/ 6148268 w 8374449"/>
              <a:gd name="connsiteY1502" fmla="*/ 6167117 h 6858000"/>
              <a:gd name="connsiteX1503" fmla="*/ 6159832 w 8374449"/>
              <a:gd name="connsiteY1503" fmla="*/ 6173297 h 6858000"/>
              <a:gd name="connsiteX1504" fmla="*/ 6165611 w 8374449"/>
              <a:gd name="connsiteY1504" fmla="*/ 6176387 h 6858000"/>
              <a:gd name="connsiteX1505" fmla="*/ 6171393 w 8374449"/>
              <a:gd name="connsiteY1505" fmla="*/ 6179479 h 6858000"/>
              <a:gd name="connsiteX1506" fmla="*/ 6179228 w 8374449"/>
              <a:gd name="connsiteY1506" fmla="*/ 6176335 h 6858000"/>
              <a:gd name="connsiteX1507" fmla="*/ 6175502 w 8374449"/>
              <a:gd name="connsiteY1507" fmla="*/ 6167012 h 6858000"/>
              <a:gd name="connsiteX1508" fmla="*/ 6949796 w 8374449"/>
              <a:gd name="connsiteY1508" fmla="*/ 6159362 h 6858000"/>
              <a:gd name="connsiteX1509" fmla="*/ 6933933 w 8374449"/>
              <a:gd name="connsiteY1509" fmla="*/ 6176542 h 6858000"/>
              <a:gd name="connsiteX1510" fmla="*/ 6945496 w 8374449"/>
              <a:gd name="connsiteY1510" fmla="*/ 6182724 h 6858000"/>
              <a:gd name="connsiteX1511" fmla="*/ 6964892 w 8374449"/>
              <a:gd name="connsiteY1511" fmla="*/ 6185762 h 6858000"/>
              <a:gd name="connsiteX1512" fmla="*/ 6972728 w 8374449"/>
              <a:gd name="connsiteY1512" fmla="*/ 6182618 h 6858000"/>
              <a:gd name="connsiteX1513" fmla="*/ 6957440 w 8374449"/>
              <a:gd name="connsiteY1513" fmla="*/ 6167114 h 6858000"/>
              <a:gd name="connsiteX1514" fmla="*/ 6949796 w 8374449"/>
              <a:gd name="connsiteY1514" fmla="*/ 6159362 h 6858000"/>
              <a:gd name="connsiteX1515" fmla="*/ 6070678 w 8374449"/>
              <a:gd name="connsiteY1515" fmla="*/ 6154965 h 6858000"/>
              <a:gd name="connsiteX1516" fmla="*/ 6058731 w 8374449"/>
              <a:gd name="connsiteY1516" fmla="*/ 6170574 h 6858000"/>
              <a:gd name="connsiteX1517" fmla="*/ 6056869 w 8374449"/>
              <a:gd name="connsiteY1517" fmla="*/ 6165911 h 6858000"/>
              <a:gd name="connsiteX1518" fmla="*/ 6062842 w 8374449"/>
              <a:gd name="connsiteY1518" fmla="*/ 6158108 h 6858000"/>
              <a:gd name="connsiteX1519" fmla="*/ 6070678 w 8374449"/>
              <a:gd name="connsiteY1519" fmla="*/ 6154965 h 6858000"/>
              <a:gd name="connsiteX1520" fmla="*/ 6370246 w 8374449"/>
              <a:gd name="connsiteY1520" fmla="*/ 6153811 h 6858000"/>
              <a:gd name="connsiteX1521" fmla="*/ 6371918 w 8374449"/>
              <a:gd name="connsiteY1521" fmla="*/ 6169368 h 6858000"/>
              <a:gd name="connsiteX1522" fmla="*/ 6381617 w 8374449"/>
              <a:gd name="connsiteY1522" fmla="*/ 6170887 h 6858000"/>
              <a:gd name="connsiteX1523" fmla="*/ 6385535 w 8374449"/>
              <a:gd name="connsiteY1523" fmla="*/ 6169315 h 6858000"/>
              <a:gd name="connsiteX1524" fmla="*/ 6381809 w 8374449"/>
              <a:gd name="connsiteY1524" fmla="*/ 6159992 h 6858000"/>
              <a:gd name="connsiteX1525" fmla="*/ 7132787 w 8374449"/>
              <a:gd name="connsiteY1525" fmla="*/ 6150875 h 6858000"/>
              <a:gd name="connsiteX1526" fmla="*/ 7136513 w 8374449"/>
              <a:gd name="connsiteY1526" fmla="*/ 6160199 h 6858000"/>
              <a:gd name="connsiteX1527" fmla="*/ 7152185 w 8374449"/>
              <a:gd name="connsiteY1527" fmla="*/ 6153914 h 6858000"/>
              <a:gd name="connsiteX1528" fmla="*/ 7132787 w 8374449"/>
              <a:gd name="connsiteY1528" fmla="*/ 6150875 h 6858000"/>
              <a:gd name="connsiteX1529" fmla="*/ 6086349 w 8374449"/>
              <a:gd name="connsiteY1529" fmla="*/ 6148679 h 6858000"/>
              <a:gd name="connsiteX1530" fmla="*/ 6090075 w 8374449"/>
              <a:gd name="connsiteY1530" fmla="*/ 6158003 h 6858000"/>
              <a:gd name="connsiteX1531" fmla="*/ 6089884 w 8374449"/>
              <a:gd name="connsiteY1531" fmla="*/ 6168896 h 6858000"/>
              <a:gd name="connsiteX1532" fmla="*/ 6082239 w 8374449"/>
              <a:gd name="connsiteY1532" fmla="*/ 6161145 h 6858000"/>
              <a:gd name="connsiteX1533" fmla="*/ 6086349 w 8374449"/>
              <a:gd name="connsiteY1533" fmla="*/ 6148679 h 6858000"/>
              <a:gd name="connsiteX1534" fmla="*/ 6977222 w 8374449"/>
              <a:gd name="connsiteY1534" fmla="*/ 6148362 h 6858000"/>
              <a:gd name="connsiteX1535" fmla="*/ 6961549 w 8374449"/>
              <a:gd name="connsiteY1535" fmla="*/ 6154647 h 6858000"/>
              <a:gd name="connsiteX1536" fmla="*/ 6973111 w 8374449"/>
              <a:gd name="connsiteY1536" fmla="*/ 6160828 h 6858000"/>
              <a:gd name="connsiteX1537" fmla="*/ 6980564 w 8374449"/>
              <a:gd name="connsiteY1537" fmla="*/ 6179476 h 6858000"/>
              <a:gd name="connsiteX1538" fmla="*/ 6990071 w 8374449"/>
              <a:gd name="connsiteY1538" fmla="*/ 6191890 h 6858000"/>
              <a:gd name="connsiteX1539" fmla="*/ 6989879 w 8374449"/>
              <a:gd name="connsiteY1539" fmla="*/ 6202786 h 6858000"/>
              <a:gd name="connsiteX1540" fmla="*/ 6999579 w 8374449"/>
              <a:gd name="connsiteY1540" fmla="*/ 6204303 h 6858000"/>
              <a:gd name="connsiteX1541" fmla="*/ 6999962 w 8374449"/>
              <a:gd name="connsiteY1541" fmla="*/ 6182515 h 6858000"/>
              <a:gd name="connsiteX1542" fmla="*/ 7035031 w 8374449"/>
              <a:gd name="connsiteY1542" fmla="*/ 6179266 h 6858000"/>
              <a:gd name="connsiteX1543" fmla="*/ 7038757 w 8374449"/>
              <a:gd name="connsiteY1543" fmla="*/ 6188589 h 6858000"/>
              <a:gd name="connsiteX1544" fmla="*/ 7030921 w 8374449"/>
              <a:gd name="connsiteY1544" fmla="*/ 6191733 h 6858000"/>
              <a:gd name="connsiteX1545" fmla="*/ 7015250 w 8374449"/>
              <a:gd name="connsiteY1545" fmla="*/ 6198019 h 6858000"/>
              <a:gd name="connsiteX1546" fmla="*/ 7017113 w 8374449"/>
              <a:gd name="connsiteY1546" fmla="*/ 6202680 h 6858000"/>
              <a:gd name="connsiteX1547" fmla="*/ 7026812 w 8374449"/>
              <a:gd name="connsiteY1547" fmla="*/ 6204200 h 6858000"/>
              <a:gd name="connsiteX1548" fmla="*/ 7040621 w 8374449"/>
              <a:gd name="connsiteY1548" fmla="*/ 6193251 h 6858000"/>
              <a:gd name="connsiteX1549" fmla="*/ 7044168 w 8374449"/>
              <a:gd name="connsiteY1549" fmla="*/ 6185067 h 6858000"/>
              <a:gd name="connsiteX1550" fmla="*/ 7043699 w 8374449"/>
              <a:gd name="connsiteY1550" fmla="*/ 6181848 h 6858000"/>
              <a:gd name="connsiteX1551" fmla="*/ 7048577 w 8374449"/>
              <a:gd name="connsiteY1551" fmla="*/ 6183299 h 6858000"/>
              <a:gd name="connsiteX1552" fmla="*/ 7065991 w 8374449"/>
              <a:gd name="connsiteY1552" fmla="*/ 6188485 h 6858000"/>
              <a:gd name="connsiteX1553" fmla="*/ 7056435 w 8374449"/>
              <a:gd name="connsiteY1553" fmla="*/ 6200973 h 6858000"/>
              <a:gd name="connsiteX1554" fmla="*/ 7065608 w 8374449"/>
              <a:gd name="connsiteY1554" fmla="*/ 6210277 h 6858000"/>
              <a:gd name="connsiteX1555" fmla="*/ 7081471 w 8374449"/>
              <a:gd name="connsiteY1555" fmla="*/ 6193094 h 6858000"/>
              <a:gd name="connsiteX1556" fmla="*/ 7089498 w 8374449"/>
              <a:gd name="connsiteY1556" fmla="*/ 6179057 h 6858000"/>
              <a:gd name="connsiteX1557" fmla="*/ 7113006 w 8374449"/>
              <a:gd name="connsiteY1557" fmla="*/ 6169628 h 6858000"/>
              <a:gd name="connsiteX1558" fmla="*/ 7101444 w 8374449"/>
              <a:gd name="connsiteY1558" fmla="*/ 6163447 h 6858000"/>
              <a:gd name="connsiteX1559" fmla="*/ 7085772 w 8374449"/>
              <a:gd name="connsiteY1559" fmla="*/ 6169731 h 6858000"/>
              <a:gd name="connsiteX1560" fmla="*/ 7082045 w 8374449"/>
              <a:gd name="connsiteY1560" fmla="*/ 6160410 h 6858000"/>
              <a:gd name="connsiteX1561" fmla="*/ 7068429 w 8374449"/>
              <a:gd name="connsiteY1561" fmla="*/ 6160461 h 6858000"/>
              <a:gd name="connsiteX1562" fmla="*/ 7054813 w 8374449"/>
              <a:gd name="connsiteY1562" fmla="*/ 6160515 h 6858000"/>
              <a:gd name="connsiteX1563" fmla="*/ 6988400 w 8374449"/>
              <a:gd name="connsiteY1563" fmla="*/ 6176332 h 6858000"/>
              <a:gd name="connsiteX1564" fmla="*/ 6984674 w 8374449"/>
              <a:gd name="connsiteY1564" fmla="*/ 6167009 h 6858000"/>
              <a:gd name="connsiteX1565" fmla="*/ 6984865 w 8374449"/>
              <a:gd name="connsiteY1565" fmla="*/ 6156113 h 6858000"/>
              <a:gd name="connsiteX1566" fmla="*/ 6977222 w 8374449"/>
              <a:gd name="connsiteY1566" fmla="*/ 6148362 h 6858000"/>
              <a:gd name="connsiteX1567" fmla="*/ 6665528 w 8374449"/>
              <a:gd name="connsiteY1567" fmla="*/ 6147616 h 6858000"/>
              <a:gd name="connsiteX1568" fmla="*/ 6667954 w 8374449"/>
              <a:gd name="connsiteY1568" fmla="*/ 6147996 h 6858000"/>
              <a:gd name="connsiteX1569" fmla="*/ 6661980 w 8374449"/>
              <a:gd name="connsiteY1569" fmla="*/ 6155801 h 6858000"/>
              <a:gd name="connsiteX1570" fmla="*/ 6665528 w 8374449"/>
              <a:gd name="connsiteY1570" fmla="*/ 6147616 h 6858000"/>
              <a:gd name="connsiteX1571" fmla="*/ 5958018 w 8374449"/>
              <a:gd name="connsiteY1571" fmla="*/ 6146060 h 6858000"/>
              <a:gd name="connsiteX1572" fmla="*/ 5953908 w 8374449"/>
              <a:gd name="connsiteY1572" fmla="*/ 6158526 h 6858000"/>
              <a:gd name="connsiteX1573" fmla="*/ 5961744 w 8374449"/>
              <a:gd name="connsiteY1573" fmla="*/ 6155384 h 6858000"/>
              <a:gd name="connsiteX1574" fmla="*/ 6121418 w 8374449"/>
              <a:gd name="connsiteY1574" fmla="*/ 6145431 h 6858000"/>
              <a:gd name="connsiteX1575" fmla="*/ 6113583 w 8374449"/>
              <a:gd name="connsiteY1575" fmla="*/ 6148573 h 6858000"/>
              <a:gd name="connsiteX1576" fmla="*/ 6094185 w 8374449"/>
              <a:gd name="connsiteY1576" fmla="*/ 6145536 h 6858000"/>
              <a:gd name="connsiteX1577" fmla="*/ 6086349 w 8374449"/>
              <a:gd name="connsiteY1577" fmla="*/ 6148679 h 6858000"/>
              <a:gd name="connsiteX1578" fmla="*/ 6082432 w 8374449"/>
              <a:gd name="connsiteY1578" fmla="*/ 6150250 h 6858000"/>
              <a:gd name="connsiteX1579" fmla="*/ 6078513 w 8374449"/>
              <a:gd name="connsiteY1579" fmla="*/ 6151821 h 6858000"/>
              <a:gd name="connsiteX1580" fmla="*/ 6068815 w 8374449"/>
              <a:gd name="connsiteY1580" fmla="*/ 6150302 h 6858000"/>
              <a:gd name="connsiteX1581" fmla="*/ 6051279 w 8374449"/>
              <a:gd name="connsiteY1581" fmla="*/ 6151926 h 6858000"/>
              <a:gd name="connsiteX1582" fmla="*/ 6037471 w 8374449"/>
              <a:gd name="connsiteY1582" fmla="*/ 6162874 h 6858000"/>
              <a:gd name="connsiteX1583" fmla="*/ 6035417 w 8374449"/>
              <a:gd name="connsiteY1583" fmla="*/ 6169107 h 6858000"/>
              <a:gd name="connsiteX1584" fmla="*/ 6027772 w 8374449"/>
              <a:gd name="connsiteY1584" fmla="*/ 6161355 h 6858000"/>
              <a:gd name="connsiteX1585" fmla="*/ 5980758 w 8374449"/>
              <a:gd name="connsiteY1585" fmla="*/ 6180211 h 6858000"/>
              <a:gd name="connsiteX1586" fmla="*/ 5959305 w 8374449"/>
              <a:gd name="connsiteY1586" fmla="*/ 6183408 h 6858000"/>
              <a:gd name="connsiteX1587" fmla="*/ 5949608 w 8374449"/>
              <a:gd name="connsiteY1587" fmla="*/ 6181888 h 6858000"/>
              <a:gd name="connsiteX1588" fmla="*/ 5926290 w 8374449"/>
              <a:gd name="connsiteY1588" fmla="*/ 6180421 h 6858000"/>
              <a:gd name="connsiteX1589" fmla="*/ 5910619 w 8374449"/>
              <a:gd name="connsiteY1589" fmla="*/ 6186707 h 6858000"/>
              <a:gd name="connsiteX1590" fmla="*/ 5937854 w 8374449"/>
              <a:gd name="connsiteY1590" fmla="*/ 6186602 h 6858000"/>
              <a:gd name="connsiteX1591" fmla="*/ 5945689 w 8374449"/>
              <a:gd name="connsiteY1591" fmla="*/ 6183460 h 6858000"/>
              <a:gd name="connsiteX1592" fmla="*/ 5957250 w 8374449"/>
              <a:gd name="connsiteY1592" fmla="*/ 6189640 h 6858000"/>
              <a:gd name="connsiteX1593" fmla="*/ 5974593 w 8374449"/>
              <a:gd name="connsiteY1593" fmla="*/ 6198911 h 6858000"/>
              <a:gd name="connsiteX1594" fmla="*/ 6003881 w 8374449"/>
              <a:gd name="connsiteY1594" fmla="*/ 6192574 h 6858000"/>
              <a:gd name="connsiteX1595" fmla="*/ 6019553 w 8374449"/>
              <a:gd name="connsiteY1595" fmla="*/ 6186288 h 6858000"/>
              <a:gd name="connsiteX1596" fmla="*/ 6027390 w 8374449"/>
              <a:gd name="connsiteY1596" fmla="*/ 6183145 h 6858000"/>
              <a:gd name="connsiteX1597" fmla="*/ 6037088 w 8374449"/>
              <a:gd name="connsiteY1597" fmla="*/ 6184664 h 6858000"/>
              <a:gd name="connsiteX1598" fmla="*/ 6054623 w 8374449"/>
              <a:gd name="connsiteY1598" fmla="*/ 6183040 h 6858000"/>
              <a:gd name="connsiteX1599" fmla="*/ 6076076 w 8374449"/>
              <a:gd name="connsiteY1599" fmla="*/ 6179845 h 6858000"/>
              <a:gd name="connsiteX1600" fmla="*/ 6097528 w 8374449"/>
              <a:gd name="connsiteY1600" fmla="*/ 6176650 h 6858000"/>
              <a:gd name="connsiteX1601" fmla="*/ 6105364 w 8374449"/>
              <a:gd name="connsiteY1601" fmla="*/ 6173507 h 6858000"/>
              <a:gd name="connsiteX1602" fmla="*/ 6117309 w 8374449"/>
              <a:gd name="connsiteY1602" fmla="*/ 6157897 h 6858000"/>
              <a:gd name="connsiteX1603" fmla="*/ 6132980 w 8374449"/>
              <a:gd name="connsiteY1603" fmla="*/ 6151611 h 6858000"/>
              <a:gd name="connsiteX1604" fmla="*/ 6121418 w 8374449"/>
              <a:gd name="connsiteY1604" fmla="*/ 6145431 h 6858000"/>
              <a:gd name="connsiteX1605" fmla="*/ 6168146 w 8374449"/>
              <a:gd name="connsiteY1605" fmla="*/ 6142915 h 6858000"/>
              <a:gd name="connsiteX1606" fmla="*/ 6168049 w 8374449"/>
              <a:gd name="connsiteY1606" fmla="*/ 6148364 h 6858000"/>
              <a:gd name="connsiteX1607" fmla="*/ 6175886 w 8374449"/>
              <a:gd name="connsiteY1607" fmla="*/ 6145221 h 6858000"/>
              <a:gd name="connsiteX1608" fmla="*/ 6168146 w 8374449"/>
              <a:gd name="connsiteY1608" fmla="*/ 6142915 h 6858000"/>
              <a:gd name="connsiteX1609" fmla="*/ 7502592 w 8374449"/>
              <a:gd name="connsiteY1609" fmla="*/ 6137780 h 6858000"/>
              <a:gd name="connsiteX1610" fmla="*/ 7510331 w 8374449"/>
              <a:gd name="connsiteY1610" fmla="*/ 6140083 h 6858000"/>
              <a:gd name="connsiteX1611" fmla="*/ 7502494 w 8374449"/>
              <a:gd name="connsiteY1611" fmla="*/ 6143227 h 6858000"/>
              <a:gd name="connsiteX1612" fmla="*/ 7502592 w 8374449"/>
              <a:gd name="connsiteY1612" fmla="*/ 6137780 h 6858000"/>
              <a:gd name="connsiteX1613" fmla="*/ 6572828 w 8374449"/>
              <a:gd name="connsiteY1613" fmla="*/ 6137468 h 6858000"/>
              <a:gd name="connsiteX1614" fmla="*/ 6576554 w 8374449"/>
              <a:gd name="connsiteY1614" fmla="*/ 6146791 h 6858000"/>
              <a:gd name="connsiteX1615" fmla="*/ 6564991 w 8374449"/>
              <a:gd name="connsiteY1615" fmla="*/ 6140611 h 6858000"/>
              <a:gd name="connsiteX1616" fmla="*/ 6572828 w 8374449"/>
              <a:gd name="connsiteY1616" fmla="*/ 6137468 h 6858000"/>
              <a:gd name="connsiteX1617" fmla="*/ 7070868 w 8374449"/>
              <a:gd name="connsiteY1617" fmla="*/ 6132438 h 6858000"/>
              <a:gd name="connsiteX1618" fmla="*/ 7066758 w 8374449"/>
              <a:gd name="connsiteY1618" fmla="*/ 6144904 h 6858000"/>
              <a:gd name="connsiteX1619" fmla="*/ 7082429 w 8374449"/>
              <a:gd name="connsiteY1619" fmla="*/ 6138618 h 6858000"/>
              <a:gd name="connsiteX1620" fmla="*/ 7070868 w 8374449"/>
              <a:gd name="connsiteY1620" fmla="*/ 6132438 h 6858000"/>
              <a:gd name="connsiteX1621" fmla="*/ 7397670 w 8374449"/>
              <a:gd name="connsiteY1621" fmla="*/ 6131180 h 6858000"/>
              <a:gd name="connsiteX1622" fmla="*/ 7401396 w 8374449"/>
              <a:gd name="connsiteY1622" fmla="*/ 6140503 h 6858000"/>
              <a:gd name="connsiteX1623" fmla="*/ 7389834 w 8374449"/>
              <a:gd name="connsiteY1623" fmla="*/ 6134322 h 6858000"/>
              <a:gd name="connsiteX1624" fmla="*/ 6296767 w 8374449"/>
              <a:gd name="connsiteY1624" fmla="*/ 6129192 h 6858000"/>
              <a:gd name="connsiteX1625" fmla="*/ 6292848 w 8374449"/>
              <a:gd name="connsiteY1625" fmla="*/ 6130764 h 6858000"/>
              <a:gd name="connsiteX1626" fmla="*/ 6281094 w 8374449"/>
              <a:gd name="connsiteY1626" fmla="*/ 6135477 h 6858000"/>
              <a:gd name="connsiteX1627" fmla="*/ 6259641 w 8374449"/>
              <a:gd name="connsiteY1627" fmla="*/ 6138673 h 6858000"/>
              <a:gd name="connsiteX1628" fmla="*/ 6238189 w 8374449"/>
              <a:gd name="connsiteY1628" fmla="*/ 6141869 h 6858000"/>
              <a:gd name="connsiteX1629" fmla="*/ 6222517 w 8374449"/>
              <a:gd name="connsiteY1629" fmla="*/ 6148154 h 6858000"/>
              <a:gd name="connsiteX1630" fmla="*/ 6226243 w 8374449"/>
              <a:gd name="connsiteY1630" fmla="*/ 6157477 h 6858000"/>
              <a:gd name="connsiteX1631" fmla="*/ 6202736 w 8374449"/>
              <a:gd name="connsiteY1631" fmla="*/ 6166907 h 6858000"/>
              <a:gd name="connsiteX1632" fmla="*/ 6199011 w 8374449"/>
              <a:gd name="connsiteY1632" fmla="*/ 6157583 h 6858000"/>
              <a:gd name="connsiteX1633" fmla="*/ 6189120 w 8374449"/>
              <a:gd name="connsiteY1633" fmla="*/ 6166958 h 6858000"/>
              <a:gd name="connsiteX1634" fmla="*/ 6196764 w 8374449"/>
              <a:gd name="connsiteY1634" fmla="*/ 6174712 h 6858000"/>
              <a:gd name="connsiteX1635" fmla="*/ 6220079 w 8374449"/>
              <a:gd name="connsiteY1635" fmla="*/ 6176177 h 6858000"/>
              <a:gd name="connsiteX1636" fmla="*/ 6245258 w 8374449"/>
              <a:gd name="connsiteY1636" fmla="*/ 6182306 h 6858000"/>
              <a:gd name="connsiteX1637" fmla="*/ 6255148 w 8374449"/>
              <a:gd name="connsiteY1637" fmla="*/ 6172931 h 6858000"/>
              <a:gd name="connsiteX1638" fmla="*/ 6260929 w 8374449"/>
              <a:gd name="connsiteY1638" fmla="*/ 6176020 h 6858000"/>
              <a:gd name="connsiteX1639" fmla="*/ 6268765 w 8374449"/>
              <a:gd name="connsiteY1639" fmla="*/ 6172878 h 6858000"/>
              <a:gd name="connsiteX1640" fmla="*/ 6288162 w 8374449"/>
              <a:gd name="connsiteY1640" fmla="*/ 6175916 h 6858000"/>
              <a:gd name="connsiteX1641" fmla="*/ 6319124 w 8374449"/>
              <a:gd name="connsiteY1641" fmla="*/ 6185135 h 6858000"/>
              <a:gd name="connsiteX1642" fmla="*/ 6315397 w 8374449"/>
              <a:gd name="connsiteY1642" fmla="*/ 6175810 h 6858000"/>
              <a:gd name="connsiteX1643" fmla="*/ 6313535 w 8374449"/>
              <a:gd name="connsiteY1643" fmla="*/ 6171149 h 6858000"/>
              <a:gd name="connsiteX1644" fmla="*/ 6307944 w 8374449"/>
              <a:gd name="connsiteY1644" fmla="*/ 6157162 h 6858000"/>
              <a:gd name="connsiteX1645" fmla="*/ 6315780 w 8374449"/>
              <a:gd name="connsiteY1645" fmla="*/ 6154020 h 6858000"/>
              <a:gd name="connsiteX1646" fmla="*/ 6323232 w 8374449"/>
              <a:gd name="connsiteY1646" fmla="*/ 6172668 h 6858000"/>
              <a:gd name="connsiteX1647" fmla="*/ 6327342 w 8374449"/>
              <a:gd name="connsiteY1647" fmla="*/ 6160202 h 6858000"/>
              <a:gd name="connsiteX1648" fmla="*/ 6335178 w 8374449"/>
              <a:gd name="connsiteY1648" fmla="*/ 6157059 h 6858000"/>
              <a:gd name="connsiteX1649" fmla="*/ 6343013 w 8374449"/>
              <a:gd name="connsiteY1649" fmla="*/ 6153916 h 6858000"/>
              <a:gd name="connsiteX1650" fmla="*/ 6338904 w 8374449"/>
              <a:gd name="connsiteY1650" fmla="*/ 6166382 h 6858000"/>
              <a:gd name="connsiteX1651" fmla="*/ 6342822 w 8374449"/>
              <a:gd name="connsiteY1651" fmla="*/ 6164810 h 6858000"/>
              <a:gd name="connsiteX1652" fmla="*/ 6354576 w 8374449"/>
              <a:gd name="connsiteY1652" fmla="*/ 6160096 h 6858000"/>
              <a:gd name="connsiteX1653" fmla="*/ 6362412 w 8374449"/>
              <a:gd name="connsiteY1653" fmla="*/ 6156954 h 6858000"/>
              <a:gd name="connsiteX1654" fmla="*/ 6358686 w 8374449"/>
              <a:gd name="connsiteY1654" fmla="*/ 6147631 h 6858000"/>
              <a:gd name="connsiteX1655" fmla="*/ 6347123 w 8374449"/>
              <a:gd name="connsiteY1655" fmla="*/ 6141449 h 6858000"/>
              <a:gd name="connsiteX1656" fmla="*/ 6331451 w 8374449"/>
              <a:gd name="connsiteY1656" fmla="*/ 6147734 h 6858000"/>
              <a:gd name="connsiteX1657" fmla="*/ 6317835 w 8374449"/>
              <a:gd name="connsiteY1657" fmla="*/ 6147788 h 6858000"/>
              <a:gd name="connsiteX1658" fmla="*/ 6312053 w 8374449"/>
              <a:gd name="connsiteY1658" fmla="*/ 6144697 h 6858000"/>
              <a:gd name="connsiteX1659" fmla="*/ 6304219 w 8374449"/>
              <a:gd name="connsiteY1659" fmla="*/ 6147840 h 6858000"/>
              <a:gd name="connsiteX1660" fmla="*/ 6300492 w 8374449"/>
              <a:gd name="connsiteY1660" fmla="*/ 6138515 h 6858000"/>
              <a:gd name="connsiteX1661" fmla="*/ 6296767 w 8374449"/>
              <a:gd name="connsiteY1661" fmla="*/ 6129192 h 6858000"/>
              <a:gd name="connsiteX1662" fmla="*/ 7133170 w 8374449"/>
              <a:gd name="connsiteY1662" fmla="*/ 6129085 h 6858000"/>
              <a:gd name="connsiteX1663" fmla="*/ 7129061 w 8374449"/>
              <a:gd name="connsiteY1663" fmla="*/ 6141551 h 6858000"/>
              <a:gd name="connsiteX1664" fmla="*/ 7136896 w 8374449"/>
              <a:gd name="connsiteY1664" fmla="*/ 6138408 h 6858000"/>
              <a:gd name="connsiteX1665" fmla="*/ 7133170 w 8374449"/>
              <a:gd name="connsiteY1665" fmla="*/ 6129085 h 6858000"/>
              <a:gd name="connsiteX1666" fmla="*/ 6678036 w 8374449"/>
              <a:gd name="connsiteY1666" fmla="*/ 6127724 h 6858000"/>
              <a:gd name="connsiteX1667" fmla="*/ 6654527 w 8374449"/>
              <a:gd name="connsiteY1667" fmla="*/ 6137154 h 6858000"/>
              <a:gd name="connsiteX1668" fmla="*/ 6629349 w 8374449"/>
              <a:gd name="connsiteY1668" fmla="*/ 6131025 h 6858000"/>
              <a:gd name="connsiteX1669" fmla="*/ 6611815 w 8374449"/>
              <a:gd name="connsiteY1669" fmla="*/ 6132649 h 6858000"/>
              <a:gd name="connsiteX1670" fmla="*/ 6603979 w 8374449"/>
              <a:gd name="connsiteY1670" fmla="*/ 6135792 h 6858000"/>
              <a:gd name="connsiteX1671" fmla="*/ 6592225 w 8374449"/>
              <a:gd name="connsiteY1671" fmla="*/ 6140506 h 6858000"/>
              <a:gd name="connsiteX1672" fmla="*/ 6580663 w 8374449"/>
              <a:gd name="connsiteY1672" fmla="*/ 6134325 h 6858000"/>
              <a:gd name="connsiteX1673" fmla="*/ 6534032 w 8374449"/>
              <a:gd name="connsiteY1673" fmla="*/ 6131392 h 6858000"/>
              <a:gd name="connsiteX1674" fmla="*/ 6520223 w 8374449"/>
              <a:gd name="connsiteY1674" fmla="*/ 6142339 h 6858000"/>
              <a:gd name="connsiteX1675" fmla="*/ 6510524 w 8374449"/>
              <a:gd name="connsiteY1675" fmla="*/ 6140821 h 6858000"/>
              <a:gd name="connsiteX1676" fmla="*/ 6492990 w 8374449"/>
              <a:gd name="connsiteY1676" fmla="*/ 6142444 h 6858000"/>
              <a:gd name="connsiteX1677" fmla="*/ 6471538 w 8374449"/>
              <a:gd name="connsiteY1677" fmla="*/ 6145639 h 6858000"/>
              <a:gd name="connsiteX1678" fmla="*/ 6451947 w 8374449"/>
              <a:gd name="connsiteY1678" fmla="*/ 6153496 h 6858000"/>
              <a:gd name="connsiteX1679" fmla="*/ 6440386 w 8374449"/>
              <a:gd name="connsiteY1679" fmla="*/ 6147315 h 6858000"/>
              <a:gd name="connsiteX1680" fmla="*/ 6424714 w 8374449"/>
              <a:gd name="connsiteY1680" fmla="*/ 6153601 h 6858000"/>
              <a:gd name="connsiteX1681" fmla="*/ 6403261 w 8374449"/>
              <a:gd name="connsiteY1681" fmla="*/ 6156796 h 6858000"/>
              <a:gd name="connsiteX1682" fmla="*/ 6397481 w 8374449"/>
              <a:gd name="connsiteY1682" fmla="*/ 6153707 h 6858000"/>
              <a:gd name="connsiteX1683" fmla="*/ 6401208 w 8374449"/>
              <a:gd name="connsiteY1683" fmla="*/ 6163030 h 6858000"/>
              <a:gd name="connsiteX1684" fmla="*/ 6422660 w 8374449"/>
              <a:gd name="connsiteY1684" fmla="*/ 6159835 h 6858000"/>
              <a:gd name="connsiteX1685" fmla="*/ 6436276 w 8374449"/>
              <a:gd name="connsiteY1685" fmla="*/ 6159782 h 6858000"/>
              <a:gd name="connsiteX1686" fmla="*/ 6443920 w 8374449"/>
              <a:gd name="connsiteY1686" fmla="*/ 6167535 h 6858000"/>
              <a:gd name="connsiteX1687" fmla="*/ 6455673 w 8374449"/>
              <a:gd name="connsiteY1687" fmla="*/ 6162821 h 6858000"/>
              <a:gd name="connsiteX1688" fmla="*/ 6475072 w 8374449"/>
              <a:gd name="connsiteY1688" fmla="*/ 6165858 h 6858000"/>
              <a:gd name="connsiteX1689" fmla="*/ 6488688 w 8374449"/>
              <a:gd name="connsiteY1689" fmla="*/ 6165806 h 6858000"/>
              <a:gd name="connsiteX1690" fmla="*/ 6496524 w 8374449"/>
              <a:gd name="connsiteY1690" fmla="*/ 6162663 h 6858000"/>
              <a:gd name="connsiteX1691" fmla="*/ 6519840 w 8374449"/>
              <a:gd name="connsiteY1691" fmla="*/ 6164129 h 6858000"/>
              <a:gd name="connsiteX1692" fmla="*/ 6545210 w 8374449"/>
              <a:gd name="connsiteY1692" fmla="*/ 6159363 h 6858000"/>
              <a:gd name="connsiteX1693" fmla="*/ 6549320 w 8374449"/>
              <a:gd name="connsiteY1693" fmla="*/ 6146897 h 6858000"/>
              <a:gd name="connsiteX1694" fmla="*/ 6554910 w 8374449"/>
              <a:gd name="connsiteY1694" fmla="*/ 6160882 h 6858000"/>
              <a:gd name="connsiteX1695" fmla="*/ 6572443 w 8374449"/>
              <a:gd name="connsiteY1695" fmla="*/ 6159258 h 6858000"/>
              <a:gd name="connsiteX1696" fmla="*/ 6589978 w 8374449"/>
              <a:gd name="connsiteY1696" fmla="*/ 6157634 h 6858000"/>
              <a:gd name="connsiteX1697" fmla="*/ 6603404 w 8374449"/>
              <a:gd name="connsiteY1697" fmla="*/ 6168477 h 6858000"/>
              <a:gd name="connsiteX1698" fmla="*/ 6607322 w 8374449"/>
              <a:gd name="connsiteY1698" fmla="*/ 6166905 h 6858000"/>
              <a:gd name="connsiteX1699" fmla="*/ 6619075 w 8374449"/>
              <a:gd name="connsiteY1699" fmla="*/ 6162191 h 6858000"/>
              <a:gd name="connsiteX1700" fmla="*/ 6632692 w 8374449"/>
              <a:gd name="connsiteY1700" fmla="*/ 6162138 h 6858000"/>
              <a:gd name="connsiteX1701" fmla="*/ 6648364 w 8374449"/>
              <a:gd name="connsiteY1701" fmla="*/ 6155854 h 6858000"/>
              <a:gd name="connsiteX1702" fmla="*/ 6661980 w 8374449"/>
              <a:gd name="connsiteY1702" fmla="*/ 6155801 h 6858000"/>
              <a:gd name="connsiteX1703" fmla="*/ 6669625 w 8374449"/>
              <a:gd name="connsiteY1703" fmla="*/ 6163553 h 6858000"/>
              <a:gd name="connsiteX1704" fmla="*/ 6685296 w 8374449"/>
              <a:gd name="connsiteY1704" fmla="*/ 6157267 h 6858000"/>
              <a:gd name="connsiteX1705" fmla="*/ 6712529 w 8374449"/>
              <a:gd name="connsiteY1705" fmla="*/ 6157162 h 6858000"/>
              <a:gd name="connsiteX1706" fmla="*/ 6724282 w 8374449"/>
              <a:gd name="connsiteY1706" fmla="*/ 6152447 h 6858000"/>
              <a:gd name="connsiteX1707" fmla="*/ 6735846 w 8374449"/>
              <a:gd name="connsiteY1707" fmla="*/ 6158629 h 6858000"/>
              <a:gd name="connsiteX1708" fmla="*/ 6759160 w 8374449"/>
              <a:gd name="connsiteY1708" fmla="*/ 6160095 h 6858000"/>
              <a:gd name="connsiteX1709" fmla="*/ 6790313 w 8374449"/>
              <a:gd name="connsiteY1709" fmla="*/ 6158420 h 6858000"/>
              <a:gd name="connsiteX1710" fmla="*/ 6838999 w 8374449"/>
              <a:gd name="connsiteY1710" fmla="*/ 6155119 h 6858000"/>
              <a:gd name="connsiteX1711" fmla="*/ 6868287 w 8374449"/>
              <a:gd name="connsiteY1711" fmla="*/ 6148781 h 6858000"/>
              <a:gd name="connsiteX1712" fmla="*/ 6876122 w 8374449"/>
              <a:gd name="connsiteY1712" fmla="*/ 6145638 h 6858000"/>
              <a:gd name="connsiteX1713" fmla="*/ 6895521 w 8374449"/>
              <a:gd name="connsiteY1713" fmla="*/ 6148677 h 6858000"/>
              <a:gd name="connsiteX1714" fmla="*/ 6938425 w 8374449"/>
              <a:gd name="connsiteY1714" fmla="*/ 6142286 h 6858000"/>
              <a:gd name="connsiteX1715" fmla="*/ 6926864 w 8374449"/>
              <a:gd name="connsiteY1715" fmla="*/ 6136105 h 6858000"/>
              <a:gd name="connsiteX1716" fmla="*/ 6907466 w 8374449"/>
              <a:gd name="connsiteY1716" fmla="*/ 6133066 h 6858000"/>
              <a:gd name="connsiteX1717" fmla="*/ 6880232 w 8374449"/>
              <a:gd name="connsiteY1717" fmla="*/ 6133171 h 6858000"/>
              <a:gd name="connsiteX1718" fmla="*/ 6864561 w 8374449"/>
              <a:gd name="connsiteY1718" fmla="*/ 6139457 h 6858000"/>
              <a:gd name="connsiteX1719" fmla="*/ 6856725 w 8374449"/>
              <a:gd name="connsiteY1719" fmla="*/ 6142599 h 6858000"/>
              <a:gd name="connsiteX1720" fmla="*/ 6812148 w 8374449"/>
              <a:gd name="connsiteY1720" fmla="*/ 6133432 h 6858000"/>
              <a:gd name="connsiteX1721" fmla="*/ 6755626 w 8374449"/>
              <a:gd name="connsiteY1721" fmla="*/ 6139876 h 6858000"/>
              <a:gd name="connsiteX1722" fmla="*/ 6724667 w 8374449"/>
              <a:gd name="connsiteY1722" fmla="*/ 6130658 h 6858000"/>
              <a:gd name="connsiteX1723" fmla="*/ 6711050 w 8374449"/>
              <a:gd name="connsiteY1723" fmla="*/ 6130710 h 6858000"/>
              <a:gd name="connsiteX1724" fmla="*/ 6678036 w 8374449"/>
              <a:gd name="connsiteY1724" fmla="*/ 6127724 h 6858000"/>
              <a:gd name="connsiteX1725" fmla="*/ 7114156 w 8374449"/>
              <a:gd name="connsiteY1725" fmla="*/ 6104255 h 6858000"/>
              <a:gd name="connsiteX1726" fmla="*/ 7117883 w 8374449"/>
              <a:gd name="connsiteY1726" fmla="*/ 6113580 h 6858000"/>
              <a:gd name="connsiteX1727" fmla="*/ 7125718 w 8374449"/>
              <a:gd name="connsiteY1727" fmla="*/ 6110438 h 6858000"/>
              <a:gd name="connsiteX1728" fmla="*/ 7114156 w 8374449"/>
              <a:gd name="connsiteY1728" fmla="*/ 6104255 h 6858000"/>
              <a:gd name="connsiteX1729" fmla="*/ 6822423 w 8374449"/>
              <a:gd name="connsiteY1729" fmla="*/ 6102267 h 6858000"/>
              <a:gd name="connsiteX1730" fmla="*/ 6779518 w 8374449"/>
              <a:gd name="connsiteY1730" fmla="*/ 6108658 h 6858000"/>
              <a:gd name="connsiteX1731" fmla="*/ 6783243 w 8374449"/>
              <a:gd name="connsiteY1731" fmla="*/ 6117981 h 6858000"/>
              <a:gd name="connsiteX1732" fmla="*/ 6798913 w 8374449"/>
              <a:gd name="connsiteY1732" fmla="*/ 6111696 h 6858000"/>
              <a:gd name="connsiteX1733" fmla="*/ 6810477 w 8374449"/>
              <a:gd name="connsiteY1733" fmla="*/ 6117876 h 6858000"/>
              <a:gd name="connsiteX1734" fmla="*/ 6826149 w 8374449"/>
              <a:gd name="connsiteY1734" fmla="*/ 6111590 h 6858000"/>
              <a:gd name="connsiteX1735" fmla="*/ 6841820 w 8374449"/>
              <a:gd name="connsiteY1735" fmla="*/ 6105304 h 6858000"/>
              <a:gd name="connsiteX1736" fmla="*/ 7530495 w 8374449"/>
              <a:gd name="connsiteY1736" fmla="*/ 6099542 h 6858000"/>
              <a:gd name="connsiteX1737" fmla="*/ 7561454 w 8374449"/>
              <a:gd name="connsiteY1737" fmla="*/ 6108760 h 6858000"/>
              <a:gd name="connsiteX1738" fmla="*/ 7553619 w 8374449"/>
              <a:gd name="connsiteY1738" fmla="*/ 6111902 h 6858000"/>
              <a:gd name="connsiteX1739" fmla="*/ 7483672 w 8374449"/>
              <a:gd name="connsiteY1739" fmla="*/ 6107502 h 6858000"/>
              <a:gd name="connsiteX1740" fmla="*/ 7487589 w 8374449"/>
              <a:gd name="connsiteY1740" fmla="*/ 6105932 h 6858000"/>
              <a:gd name="connsiteX1741" fmla="*/ 7495426 w 8374449"/>
              <a:gd name="connsiteY1741" fmla="*/ 6102788 h 6858000"/>
              <a:gd name="connsiteX1742" fmla="*/ 7592797 w 8374449"/>
              <a:gd name="connsiteY1742" fmla="*/ 6096188 h 6858000"/>
              <a:gd name="connsiteX1743" fmla="*/ 7612196 w 8374449"/>
              <a:gd name="connsiteY1743" fmla="*/ 6099227 h 6858000"/>
              <a:gd name="connsiteX1744" fmla="*/ 7596524 w 8374449"/>
              <a:gd name="connsiteY1744" fmla="*/ 6105513 h 6858000"/>
              <a:gd name="connsiteX1745" fmla="*/ 7013642 w 8374449"/>
              <a:gd name="connsiteY1745" fmla="*/ 6095889 h 6858000"/>
              <a:gd name="connsiteX1746" fmla="*/ 6966426 w 8374449"/>
              <a:gd name="connsiteY1746" fmla="*/ 6098600 h 6858000"/>
              <a:gd name="connsiteX1747" fmla="*/ 6939193 w 8374449"/>
              <a:gd name="connsiteY1747" fmla="*/ 6098705 h 6858000"/>
              <a:gd name="connsiteX1748" fmla="*/ 6884724 w 8374449"/>
              <a:gd name="connsiteY1748" fmla="*/ 6098914 h 6858000"/>
              <a:gd name="connsiteX1749" fmla="*/ 6853382 w 8374449"/>
              <a:gd name="connsiteY1749" fmla="*/ 6111486 h 6858000"/>
              <a:gd name="connsiteX1750" fmla="*/ 6864943 w 8374449"/>
              <a:gd name="connsiteY1750" fmla="*/ 6117667 h 6858000"/>
              <a:gd name="connsiteX1751" fmla="*/ 6880616 w 8374449"/>
              <a:gd name="connsiteY1751" fmla="*/ 6111380 h 6858000"/>
              <a:gd name="connsiteX1752" fmla="*/ 6892178 w 8374449"/>
              <a:gd name="connsiteY1752" fmla="*/ 6117562 h 6858000"/>
              <a:gd name="connsiteX1753" fmla="*/ 6907849 w 8374449"/>
              <a:gd name="connsiteY1753" fmla="*/ 6111276 h 6858000"/>
              <a:gd name="connsiteX1754" fmla="*/ 6932836 w 8374449"/>
              <a:gd name="connsiteY1754" fmla="*/ 6128300 h 6858000"/>
              <a:gd name="connsiteX1755" fmla="*/ 6958015 w 8374449"/>
              <a:gd name="connsiteY1755" fmla="*/ 6134428 h 6858000"/>
              <a:gd name="connsiteX1756" fmla="*/ 6963988 w 8374449"/>
              <a:gd name="connsiteY1756" fmla="*/ 6126624 h 6858000"/>
              <a:gd name="connsiteX1757" fmla="*/ 6969769 w 8374449"/>
              <a:gd name="connsiteY1757" fmla="*/ 6129714 h 6858000"/>
              <a:gd name="connsiteX1758" fmla="*/ 6981331 w 8374449"/>
              <a:gd name="connsiteY1758" fmla="*/ 6135895 h 6858000"/>
              <a:gd name="connsiteX1759" fmla="*/ 6997002 w 8374449"/>
              <a:gd name="connsiteY1759" fmla="*/ 6129610 h 6858000"/>
              <a:gd name="connsiteX1760" fmla="*/ 7000729 w 8374449"/>
              <a:gd name="connsiteY1760" fmla="*/ 6138932 h 6858000"/>
              <a:gd name="connsiteX1761" fmla="*/ 7008563 w 8374449"/>
              <a:gd name="connsiteY1761" fmla="*/ 6135790 h 6858000"/>
              <a:gd name="connsiteX1762" fmla="*/ 7004454 w 8374449"/>
              <a:gd name="connsiteY1762" fmla="*/ 6148256 h 6858000"/>
              <a:gd name="connsiteX1763" fmla="*/ 7012290 w 8374449"/>
              <a:gd name="connsiteY1763" fmla="*/ 6145113 h 6858000"/>
              <a:gd name="connsiteX1764" fmla="*/ 7008563 w 8374449"/>
              <a:gd name="connsiteY1764" fmla="*/ 6135790 h 6858000"/>
              <a:gd name="connsiteX1765" fmla="*/ 7016400 w 8374449"/>
              <a:gd name="connsiteY1765" fmla="*/ 6132647 h 6858000"/>
              <a:gd name="connsiteX1766" fmla="*/ 7035797 w 8374449"/>
              <a:gd name="connsiteY1766" fmla="*/ 6135685 h 6858000"/>
              <a:gd name="connsiteX1767" fmla="*/ 7086539 w 8374449"/>
              <a:gd name="connsiteY1767" fmla="*/ 6126152 h 6858000"/>
              <a:gd name="connsiteX1768" fmla="*/ 7090647 w 8374449"/>
              <a:gd name="connsiteY1768" fmla="*/ 6113685 h 6858000"/>
              <a:gd name="connsiteX1769" fmla="*/ 7013642 w 8374449"/>
              <a:gd name="connsiteY1769" fmla="*/ 6095889 h 6858000"/>
              <a:gd name="connsiteX1770" fmla="*/ 7682335 w 8374449"/>
              <a:gd name="connsiteY1770" fmla="*/ 6092731 h 6858000"/>
              <a:gd name="connsiteX1771" fmla="*/ 7678225 w 8374449"/>
              <a:gd name="connsiteY1771" fmla="*/ 6105198 h 6858000"/>
              <a:gd name="connsiteX1772" fmla="*/ 7658827 w 8374449"/>
              <a:gd name="connsiteY1772" fmla="*/ 6102160 h 6858000"/>
              <a:gd name="connsiteX1773" fmla="*/ 7639429 w 8374449"/>
              <a:gd name="connsiteY1773" fmla="*/ 6099122 h 6858000"/>
              <a:gd name="connsiteX1774" fmla="*/ 7682335 w 8374449"/>
              <a:gd name="connsiteY1774" fmla="*/ 6092731 h 6858000"/>
              <a:gd name="connsiteX1775" fmla="*/ 7773925 w 8374449"/>
              <a:gd name="connsiteY1775" fmla="*/ 6083040 h 6858000"/>
              <a:gd name="connsiteX1776" fmla="*/ 7793323 w 8374449"/>
              <a:gd name="connsiteY1776" fmla="*/ 6086078 h 6858000"/>
              <a:gd name="connsiteX1777" fmla="*/ 7794995 w 8374449"/>
              <a:gd name="connsiteY1777" fmla="*/ 6101636 h 6858000"/>
              <a:gd name="connsiteX1778" fmla="*/ 7771488 w 8374449"/>
              <a:gd name="connsiteY1778" fmla="*/ 6111065 h 6858000"/>
              <a:gd name="connsiteX1779" fmla="*/ 7783433 w 8374449"/>
              <a:gd name="connsiteY1779" fmla="*/ 6095455 h 6858000"/>
              <a:gd name="connsiteX1780" fmla="*/ 7764036 w 8374449"/>
              <a:gd name="connsiteY1780" fmla="*/ 6092416 h 6858000"/>
              <a:gd name="connsiteX1781" fmla="*/ 7752471 w 8374449"/>
              <a:gd name="connsiteY1781" fmla="*/ 6086235 h 6858000"/>
              <a:gd name="connsiteX1782" fmla="*/ 7773925 w 8374449"/>
              <a:gd name="connsiteY1782" fmla="*/ 6083040 h 6858000"/>
              <a:gd name="connsiteX1783" fmla="*/ 874711 w 8374449"/>
              <a:gd name="connsiteY1783" fmla="*/ 6075359 h 6858000"/>
              <a:gd name="connsiteX1784" fmla="*/ 866874 w 8374449"/>
              <a:gd name="connsiteY1784" fmla="*/ 6078502 h 6858000"/>
              <a:gd name="connsiteX1785" fmla="*/ 862765 w 8374449"/>
              <a:gd name="connsiteY1785" fmla="*/ 6090970 h 6858000"/>
              <a:gd name="connsiteX1786" fmla="*/ 474043 w 8374449"/>
              <a:gd name="connsiteY1786" fmla="*/ 6073789 h 6858000"/>
              <a:gd name="connsiteX1787" fmla="*/ 469933 w 8374449"/>
              <a:gd name="connsiteY1787" fmla="*/ 6086257 h 6858000"/>
              <a:gd name="connsiteX1788" fmla="*/ 466206 w 8374449"/>
              <a:gd name="connsiteY1788" fmla="*/ 6076932 h 6858000"/>
              <a:gd name="connsiteX1789" fmla="*/ 291243 w 8374449"/>
              <a:gd name="connsiteY1789" fmla="*/ 6071380 h 6858000"/>
              <a:gd name="connsiteX1790" fmla="*/ 279299 w 8374449"/>
              <a:gd name="connsiteY1790" fmla="*/ 6086989 h 6858000"/>
              <a:gd name="connsiteX1791" fmla="*/ 275572 w 8374449"/>
              <a:gd name="connsiteY1791" fmla="*/ 6077666 h 6858000"/>
              <a:gd name="connsiteX1792" fmla="*/ 283408 w 8374449"/>
              <a:gd name="connsiteY1792" fmla="*/ 6074523 h 6858000"/>
              <a:gd name="connsiteX1793" fmla="*/ 291243 w 8374449"/>
              <a:gd name="connsiteY1793" fmla="*/ 6071380 h 6858000"/>
              <a:gd name="connsiteX1794" fmla="*/ 765968 w 8374449"/>
              <a:gd name="connsiteY1794" fmla="*/ 6064883 h 6858000"/>
              <a:gd name="connsiteX1795" fmla="*/ 765777 w 8374449"/>
              <a:gd name="connsiteY1795" fmla="*/ 6075779 h 6858000"/>
              <a:gd name="connsiteX1796" fmla="*/ 777338 w 8374449"/>
              <a:gd name="connsiteY1796" fmla="*/ 6081960 h 6858000"/>
              <a:gd name="connsiteX1797" fmla="*/ 777530 w 8374449"/>
              <a:gd name="connsiteY1797" fmla="*/ 6071065 h 6858000"/>
              <a:gd name="connsiteX1798" fmla="*/ 765968 w 8374449"/>
              <a:gd name="connsiteY1798" fmla="*/ 6064883 h 6858000"/>
              <a:gd name="connsiteX1799" fmla="*/ 797119 w 8374449"/>
              <a:gd name="connsiteY1799" fmla="*/ 6063208 h 6858000"/>
              <a:gd name="connsiteX1800" fmla="*/ 793010 w 8374449"/>
              <a:gd name="connsiteY1800" fmla="*/ 6075674 h 6858000"/>
              <a:gd name="connsiteX1801" fmla="*/ 808682 w 8374449"/>
              <a:gd name="connsiteY1801" fmla="*/ 6069388 h 6858000"/>
              <a:gd name="connsiteX1802" fmla="*/ 797119 w 8374449"/>
              <a:gd name="connsiteY1802" fmla="*/ 6063208 h 6858000"/>
              <a:gd name="connsiteX1803" fmla="*/ 7379421 w 8374449"/>
              <a:gd name="connsiteY1803" fmla="*/ 6062770 h 6858000"/>
              <a:gd name="connsiteX1804" fmla="*/ 7398819 w 8374449"/>
              <a:gd name="connsiteY1804" fmla="*/ 6065808 h 6858000"/>
              <a:gd name="connsiteX1805" fmla="*/ 7383149 w 8374449"/>
              <a:gd name="connsiteY1805" fmla="*/ 6072094 h 6858000"/>
              <a:gd name="connsiteX1806" fmla="*/ 341985 w 8374449"/>
              <a:gd name="connsiteY1806" fmla="*/ 6061847 h 6858000"/>
              <a:gd name="connsiteX1807" fmla="*/ 337875 w 8374449"/>
              <a:gd name="connsiteY1807" fmla="*/ 6074313 h 6858000"/>
              <a:gd name="connsiteX1808" fmla="*/ 326312 w 8374449"/>
              <a:gd name="connsiteY1808" fmla="*/ 6068133 h 6858000"/>
              <a:gd name="connsiteX1809" fmla="*/ 341985 w 8374449"/>
              <a:gd name="connsiteY1809" fmla="*/ 6061847 h 6858000"/>
              <a:gd name="connsiteX1810" fmla="*/ 6869819 w 8374449"/>
              <a:gd name="connsiteY1810" fmla="*/ 6061619 h 6858000"/>
              <a:gd name="connsiteX1811" fmla="*/ 6865711 w 8374449"/>
              <a:gd name="connsiteY1811" fmla="*/ 6074086 h 6858000"/>
              <a:gd name="connsiteX1812" fmla="*/ 6881382 w 8374449"/>
              <a:gd name="connsiteY1812" fmla="*/ 6067800 h 6858000"/>
              <a:gd name="connsiteX1813" fmla="*/ 6875601 w 8374449"/>
              <a:gd name="connsiteY1813" fmla="*/ 6064709 h 6858000"/>
              <a:gd name="connsiteX1814" fmla="*/ 6869819 w 8374449"/>
              <a:gd name="connsiteY1814" fmla="*/ 6061619 h 6858000"/>
              <a:gd name="connsiteX1815" fmla="*/ 377245 w 8374449"/>
              <a:gd name="connsiteY1815" fmla="*/ 6047704 h 6858000"/>
              <a:gd name="connsiteX1816" fmla="*/ 384889 w 8374449"/>
              <a:gd name="connsiteY1816" fmla="*/ 6055456 h 6858000"/>
              <a:gd name="connsiteX1817" fmla="*/ 394588 w 8374449"/>
              <a:gd name="connsiteY1817" fmla="*/ 6056975 h 6858000"/>
              <a:gd name="connsiteX1818" fmla="*/ 377054 w 8374449"/>
              <a:gd name="connsiteY1818" fmla="*/ 6058598 h 6858000"/>
              <a:gd name="connsiteX1819" fmla="*/ 365492 w 8374449"/>
              <a:gd name="connsiteY1819" fmla="*/ 6052419 h 6858000"/>
              <a:gd name="connsiteX1820" fmla="*/ 377245 w 8374449"/>
              <a:gd name="connsiteY1820" fmla="*/ 6047704 h 6858000"/>
              <a:gd name="connsiteX1821" fmla="*/ 272229 w 8374449"/>
              <a:gd name="connsiteY1821" fmla="*/ 6046552 h 6858000"/>
              <a:gd name="connsiteX1822" fmla="*/ 268120 w 8374449"/>
              <a:gd name="connsiteY1822" fmla="*/ 6059019 h 6858000"/>
              <a:gd name="connsiteX1823" fmla="*/ 264394 w 8374449"/>
              <a:gd name="connsiteY1823" fmla="*/ 6049694 h 6858000"/>
              <a:gd name="connsiteX1824" fmla="*/ 299463 w 8374449"/>
              <a:gd name="connsiteY1824" fmla="*/ 6046448 h 6858000"/>
              <a:gd name="connsiteX1825" fmla="*/ 318478 w 8374449"/>
              <a:gd name="connsiteY1825" fmla="*/ 6071276 h 6858000"/>
              <a:gd name="connsiteX1826" fmla="*/ 325930 w 8374449"/>
              <a:gd name="connsiteY1826" fmla="*/ 6089924 h 6858000"/>
              <a:gd name="connsiteX1827" fmla="*/ 316230 w 8374449"/>
              <a:gd name="connsiteY1827" fmla="*/ 6088404 h 6858000"/>
              <a:gd name="connsiteX1828" fmla="*/ 310641 w 8374449"/>
              <a:gd name="connsiteY1828" fmla="*/ 6074419 h 6858000"/>
              <a:gd name="connsiteX1829" fmla="*/ 303189 w 8374449"/>
              <a:gd name="connsiteY1829" fmla="*/ 6055770 h 6858000"/>
              <a:gd name="connsiteX1830" fmla="*/ 297408 w 8374449"/>
              <a:gd name="connsiteY1830" fmla="*/ 6052680 h 6858000"/>
              <a:gd name="connsiteX1831" fmla="*/ 299463 w 8374449"/>
              <a:gd name="connsiteY1831" fmla="*/ 6046448 h 6858000"/>
              <a:gd name="connsiteX1832" fmla="*/ 7228158 w 8374449"/>
              <a:gd name="connsiteY1832" fmla="*/ 6036895 h 6858000"/>
              <a:gd name="connsiteX1833" fmla="*/ 7227966 w 8374449"/>
              <a:gd name="connsiteY1833" fmla="*/ 6047790 h 6858000"/>
              <a:gd name="connsiteX1834" fmla="*/ 7235802 w 8374449"/>
              <a:gd name="connsiteY1834" fmla="*/ 6044647 h 6858000"/>
              <a:gd name="connsiteX1835" fmla="*/ 7228158 w 8374449"/>
              <a:gd name="connsiteY1835" fmla="*/ 6036895 h 6858000"/>
              <a:gd name="connsiteX1836" fmla="*/ 7191226 w 8374449"/>
              <a:gd name="connsiteY1836" fmla="*/ 6035480 h 6858000"/>
              <a:gd name="connsiteX1837" fmla="*/ 7169772 w 8374449"/>
              <a:gd name="connsiteY1837" fmla="*/ 6038676 h 6858000"/>
              <a:gd name="connsiteX1838" fmla="*/ 7135225 w 8374449"/>
              <a:gd name="connsiteY1838" fmla="*/ 6045166 h 6858000"/>
              <a:gd name="connsiteX1839" fmla="*/ 7151420 w 8374449"/>
              <a:gd name="connsiteY1839" fmla="*/ 6045361 h 6858000"/>
              <a:gd name="connsiteX1840" fmla="*/ 7192896 w 8374449"/>
              <a:gd name="connsiteY1840" fmla="*/ 6051038 h 6858000"/>
              <a:gd name="connsiteX1841" fmla="*/ 7208568 w 8374449"/>
              <a:gd name="connsiteY1841" fmla="*/ 6044751 h 6858000"/>
              <a:gd name="connsiteX1842" fmla="*/ 7191226 w 8374449"/>
              <a:gd name="connsiteY1842" fmla="*/ 6035480 h 6858000"/>
              <a:gd name="connsiteX1843" fmla="*/ 7348845 w 8374449"/>
              <a:gd name="connsiteY1843" fmla="*/ 6031761 h 6858000"/>
              <a:gd name="connsiteX1844" fmla="*/ 7325338 w 8374449"/>
              <a:gd name="connsiteY1844" fmla="*/ 6041189 h 6858000"/>
              <a:gd name="connsiteX1845" fmla="*/ 7313776 w 8374449"/>
              <a:gd name="connsiteY1845" fmla="*/ 6035008 h 6858000"/>
              <a:gd name="connsiteX1846" fmla="*/ 7298105 w 8374449"/>
              <a:gd name="connsiteY1846" fmla="*/ 6041294 h 6858000"/>
              <a:gd name="connsiteX1847" fmla="*/ 7272925 w 8374449"/>
              <a:gd name="connsiteY1847" fmla="*/ 6035166 h 6858000"/>
              <a:gd name="connsiteX1848" fmla="*/ 7269522 w 8374449"/>
              <a:gd name="connsiteY1848" fmla="*/ 6035180 h 6858000"/>
              <a:gd name="connsiteX1849" fmla="*/ 7270871 w 8374449"/>
              <a:gd name="connsiteY1849" fmla="*/ 6041398 h 6858000"/>
              <a:gd name="connsiteX1850" fmla="*/ 7301831 w 8374449"/>
              <a:gd name="connsiteY1850" fmla="*/ 6050618 h 6858000"/>
              <a:gd name="connsiteX1851" fmla="*/ 7319366 w 8374449"/>
              <a:gd name="connsiteY1851" fmla="*/ 6048995 h 6858000"/>
              <a:gd name="connsiteX1852" fmla="*/ 7336901 w 8374449"/>
              <a:gd name="connsiteY1852" fmla="*/ 6047370 h 6858000"/>
              <a:gd name="connsiteX1853" fmla="*/ 7344736 w 8374449"/>
              <a:gd name="connsiteY1853" fmla="*/ 6044228 h 6858000"/>
              <a:gd name="connsiteX1854" fmla="*/ 284271 w 8374449"/>
              <a:gd name="connsiteY1854" fmla="*/ 6025494 h 6858000"/>
              <a:gd name="connsiteX1855" fmla="*/ 292010 w 8374449"/>
              <a:gd name="connsiteY1855" fmla="*/ 6027799 h 6858000"/>
              <a:gd name="connsiteX1856" fmla="*/ 284175 w 8374449"/>
              <a:gd name="connsiteY1856" fmla="*/ 6030943 h 6858000"/>
              <a:gd name="connsiteX1857" fmla="*/ 284271 w 8374449"/>
              <a:gd name="connsiteY1857" fmla="*/ 6025494 h 6858000"/>
              <a:gd name="connsiteX1858" fmla="*/ 463247 w 8374449"/>
              <a:gd name="connsiteY1858" fmla="*/ 6024027 h 6858000"/>
              <a:gd name="connsiteX1859" fmla="*/ 482645 w 8374449"/>
              <a:gd name="connsiteY1859" fmla="*/ 6027065 h 6858000"/>
              <a:gd name="connsiteX1860" fmla="*/ 466973 w 8374449"/>
              <a:gd name="connsiteY1860" fmla="*/ 6033352 h 6858000"/>
              <a:gd name="connsiteX1861" fmla="*/ 988521 w 8374449"/>
              <a:gd name="connsiteY1861" fmla="*/ 6018892 h 6858000"/>
              <a:gd name="connsiteX1862" fmla="*/ 984411 w 8374449"/>
              <a:gd name="connsiteY1862" fmla="*/ 6031359 h 6858000"/>
              <a:gd name="connsiteX1863" fmla="*/ 1000083 w 8374449"/>
              <a:gd name="connsiteY1863" fmla="*/ 6025073 h 6858000"/>
              <a:gd name="connsiteX1864" fmla="*/ 988521 w 8374449"/>
              <a:gd name="connsiteY1864" fmla="*/ 6018892 h 6858000"/>
              <a:gd name="connsiteX1865" fmla="*/ 541222 w 8374449"/>
              <a:gd name="connsiteY1865" fmla="*/ 6014389 h 6858000"/>
              <a:gd name="connsiteX1866" fmla="*/ 537111 w 8374449"/>
              <a:gd name="connsiteY1866" fmla="*/ 6026855 h 6858000"/>
              <a:gd name="connsiteX1867" fmla="*/ 544948 w 8374449"/>
              <a:gd name="connsiteY1867" fmla="*/ 6023712 h 6858000"/>
              <a:gd name="connsiteX1868" fmla="*/ 552784 w 8374449"/>
              <a:gd name="connsiteY1868" fmla="*/ 6020569 h 6858000"/>
              <a:gd name="connsiteX1869" fmla="*/ 547002 w 8374449"/>
              <a:gd name="connsiteY1869" fmla="*/ 6017480 h 6858000"/>
              <a:gd name="connsiteX1870" fmla="*/ 541222 w 8374449"/>
              <a:gd name="connsiteY1870" fmla="*/ 6014389 h 6858000"/>
              <a:gd name="connsiteX1871" fmla="*/ 677389 w 8374449"/>
              <a:gd name="connsiteY1871" fmla="*/ 6013865 h 6858000"/>
              <a:gd name="connsiteX1872" fmla="*/ 669554 w 8374449"/>
              <a:gd name="connsiteY1872" fmla="*/ 6017007 h 6858000"/>
              <a:gd name="connsiteX1873" fmla="*/ 673280 w 8374449"/>
              <a:gd name="connsiteY1873" fmla="*/ 6026333 h 6858000"/>
              <a:gd name="connsiteX1874" fmla="*/ 257708 w 8374449"/>
              <a:gd name="connsiteY1874" fmla="*/ 5987467 h 6858000"/>
              <a:gd name="connsiteX1875" fmla="*/ 275050 w 8374449"/>
              <a:gd name="connsiteY1875" fmla="*/ 5996738 h 6858000"/>
              <a:gd name="connsiteX1876" fmla="*/ 286804 w 8374449"/>
              <a:gd name="connsiteY1876" fmla="*/ 5992023 h 6858000"/>
              <a:gd name="connsiteX1877" fmla="*/ 298366 w 8374449"/>
              <a:gd name="connsiteY1877" fmla="*/ 5998204 h 6858000"/>
              <a:gd name="connsiteX1878" fmla="*/ 296311 w 8374449"/>
              <a:gd name="connsiteY1878" fmla="*/ 6004437 h 6858000"/>
              <a:gd name="connsiteX1879" fmla="*/ 284557 w 8374449"/>
              <a:gd name="connsiteY1879" fmla="*/ 6009153 h 6858000"/>
              <a:gd name="connsiteX1880" fmla="*/ 267215 w 8374449"/>
              <a:gd name="connsiteY1880" fmla="*/ 5999881 h 6858000"/>
              <a:gd name="connsiteX1881" fmla="*/ 253598 w 8374449"/>
              <a:gd name="connsiteY1881" fmla="*/ 5999932 h 6858000"/>
              <a:gd name="connsiteX1882" fmla="*/ 251734 w 8374449"/>
              <a:gd name="connsiteY1882" fmla="*/ 5995270 h 6858000"/>
              <a:gd name="connsiteX1883" fmla="*/ 249871 w 8374449"/>
              <a:gd name="connsiteY1883" fmla="*/ 5990610 h 6858000"/>
              <a:gd name="connsiteX1884" fmla="*/ 149156 w 8374449"/>
              <a:gd name="connsiteY1884" fmla="*/ 5966095 h 6858000"/>
              <a:gd name="connsiteX1885" fmla="*/ 145047 w 8374449"/>
              <a:gd name="connsiteY1885" fmla="*/ 5978562 h 6858000"/>
              <a:gd name="connsiteX1886" fmla="*/ 139265 w 8374449"/>
              <a:gd name="connsiteY1886" fmla="*/ 5975471 h 6858000"/>
              <a:gd name="connsiteX1887" fmla="*/ 133485 w 8374449"/>
              <a:gd name="connsiteY1887" fmla="*/ 5972380 h 6858000"/>
              <a:gd name="connsiteX1888" fmla="*/ 141320 w 8374449"/>
              <a:gd name="connsiteY1888" fmla="*/ 5969238 h 6858000"/>
              <a:gd name="connsiteX1889" fmla="*/ 584894 w 8374449"/>
              <a:gd name="connsiteY1889" fmla="*/ 5964417 h 6858000"/>
              <a:gd name="connsiteX1890" fmla="*/ 577057 w 8374449"/>
              <a:gd name="connsiteY1890" fmla="*/ 5967561 h 6858000"/>
              <a:gd name="connsiteX1891" fmla="*/ 588620 w 8374449"/>
              <a:gd name="connsiteY1891" fmla="*/ 5973741 h 6858000"/>
              <a:gd name="connsiteX1892" fmla="*/ 584894 w 8374449"/>
              <a:gd name="connsiteY1892" fmla="*/ 5964417 h 6858000"/>
              <a:gd name="connsiteX1893" fmla="*/ 7385064 w 8374449"/>
              <a:gd name="connsiteY1893" fmla="*/ 5963141 h 6858000"/>
              <a:gd name="connsiteX1894" fmla="*/ 7388791 w 8374449"/>
              <a:gd name="connsiteY1894" fmla="*/ 5972466 h 6858000"/>
              <a:gd name="connsiteX1895" fmla="*/ 7380954 w 8374449"/>
              <a:gd name="connsiteY1895" fmla="*/ 5975609 h 6858000"/>
              <a:gd name="connsiteX1896" fmla="*/ 7385064 w 8374449"/>
              <a:gd name="connsiteY1896" fmla="*/ 5963141 h 6858000"/>
              <a:gd name="connsiteX1897" fmla="*/ 546098 w 8374449"/>
              <a:gd name="connsiteY1897" fmla="*/ 5958341 h 6858000"/>
              <a:gd name="connsiteX1898" fmla="*/ 538263 w 8374449"/>
              <a:gd name="connsiteY1898" fmla="*/ 5961485 h 6858000"/>
              <a:gd name="connsiteX1899" fmla="*/ 534152 w 8374449"/>
              <a:gd name="connsiteY1899" fmla="*/ 5973951 h 6858000"/>
              <a:gd name="connsiteX1900" fmla="*/ 514754 w 8374449"/>
              <a:gd name="connsiteY1900" fmla="*/ 5970914 h 6858000"/>
              <a:gd name="connsiteX1901" fmla="*/ 510644 w 8374449"/>
              <a:gd name="connsiteY1901" fmla="*/ 5983379 h 6858000"/>
              <a:gd name="connsiteX1902" fmla="*/ 534152 w 8374449"/>
              <a:gd name="connsiteY1902" fmla="*/ 5973951 h 6858000"/>
              <a:gd name="connsiteX1903" fmla="*/ 549824 w 8374449"/>
              <a:gd name="connsiteY1903" fmla="*/ 5967664 h 6858000"/>
              <a:gd name="connsiteX1904" fmla="*/ 557659 w 8374449"/>
              <a:gd name="connsiteY1904" fmla="*/ 5964523 h 6858000"/>
              <a:gd name="connsiteX1905" fmla="*/ 900984 w 8374449"/>
              <a:gd name="connsiteY1905" fmla="*/ 5955571 h 6858000"/>
              <a:gd name="connsiteX1906" fmla="*/ 872901 w 8374449"/>
              <a:gd name="connsiteY1906" fmla="*/ 5957084 h 6858000"/>
              <a:gd name="connsiteX1907" fmla="*/ 857229 w 8374449"/>
              <a:gd name="connsiteY1907" fmla="*/ 5963369 h 6858000"/>
              <a:gd name="connsiteX1908" fmla="*/ 833722 w 8374449"/>
              <a:gd name="connsiteY1908" fmla="*/ 5972797 h 6858000"/>
              <a:gd name="connsiteX1909" fmla="*/ 880354 w 8374449"/>
              <a:gd name="connsiteY1909" fmla="*/ 5975731 h 6858000"/>
              <a:gd name="connsiteX1910" fmla="*/ 896025 w 8374449"/>
              <a:gd name="connsiteY1910" fmla="*/ 5969445 h 6858000"/>
              <a:gd name="connsiteX1911" fmla="*/ 899751 w 8374449"/>
              <a:gd name="connsiteY1911" fmla="*/ 5978769 h 6858000"/>
              <a:gd name="connsiteX1912" fmla="*/ 907587 w 8374449"/>
              <a:gd name="connsiteY1912" fmla="*/ 5975626 h 6858000"/>
              <a:gd name="connsiteX1913" fmla="*/ 915614 w 8374449"/>
              <a:gd name="connsiteY1913" fmla="*/ 5961589 h 6858000"/>
              <a:gd name="connsiteX1914" fmla="*/ 919533 w 8374449"/>
              <a:gd name="connsiteY1914" fmla="*/ 5960017 h 6858000"/>
              <a:gd name="connsiteX1915" fmla="*/ 929231 w 8374449"/>
              <a:gd name="connsiteY1915" fmla="*/ 5961535 h 6858000"/>
              <a:gd name="connsiteX1916" fmla="*/ 922004 w 8374449"/>
              <a:gd name="connsiteY1916" fmla="*/ 5957673 h 6858000"/>
              <a:gd name="connsiteX1917" fmla="*/ 908755 w 8374449"/>
              <a:gd name="connsiteY1917" fmla="*/ 5956000 h 6858000"/>
              <a:gd name="connsiteX1918" fmla="*/ 907162 w 8374449"/>
              <a:gd name="connsiteY1918" fmla="*/ 5956094 h 6858000"/>
              <a:gd name="connsiteX1919" fmla="*/ 7369776 w 8374449"/>
              <a:gd name="connsiteY1919" fmla="*/ 5947636 h 6858000"/>
              <a:gd name="connsiteX1920" fmla="*/ 7373502 w 8374449"/>
              <a:gd name="connsiteY1920" fmla="*/ 5956961 h 6858000"/>
              <a:gd name="connsiteX1921" fmla="*/ 7381338 w 8374449"/>
              <a:gd name="connsiteY1921" fmla="*/ 5953818 h 6858000"/>
              <a:gd name="connsiteX1922" fmla="*/ 7369776 w 8374449"/>
              <a:gd name="connsiteY1922" fmla="*/ 5947636 h 6858000"/>
              <a:gd name="connsiteX1923" fmla="*/ 7548849 w 8374449"/>
              <a:gd name="connsiteY1923" fmla="*/ 5940723 h 6858000"/>
              <a:gd name="connsiteX1924" fmla="*/ 7560411 w 8374449"/>
              <a:gd name="connsiteY1924" fmla="*/ 5946903 h 6858000"/>
              <a:gd name="connsiteX1925" fmla="*/ 7546794 w 8374449"/>
              <a:gd name="connsiteY1925" fmla="*/ 5946956 h 6858000"/>
              <a:gd name="connsiteX1926" fmla="*/ 7541012 w 8374449"/>
              <a:gd name="connsiteY1926" fmla="*/ 5943865 h 6858000"/>
              <a:gd name="connsiteX1927" fmla="*/ 137977 w 8374449"/>
              <a:gd name="connsiteY1927" fmla="*/ 5938123 h 6858000"/>
              <a:gd name="connsiteX1928" fmla="*/ 141705 w 8374449"/>
              <a:gd name="connsiteY1928" fmla="*/ 5947448 h 6858000"/>
              <a:gd name="connsiteX1929" fmla="*/ 130141 w 8374449"/>
              <a:gd name="connsiteY1929" fmla="*/ 5941267 h 6858000"/>
              <a:gd name="connsiteX1930" fmla="*/ 7327254 w 8374449"/>
              <a:gd name="connsiteY1930" fmla="*/ 5932237 h 6858000"/>
              <a:gd name="connsiteX1931" fmla="*/ 7323145 w 8374449"/>
              <a:gd name="connsiteY1931" fmla="*/ 5944704 h 6858000"/>
              <a:gd name="connsiteX1932" fmla="*/ 7330980 w 8374449"/>
              <a:gd name="connsiteY1932" fmla="*/ 5941561 h 6858000"/>
              <a:gd name="connsiteX1933" fmla="*/ 111867 w 8374449"/>
              <a:gd name="connsiteY1933" fmla="*/ 5929664 h 6858000"/>
              <a:gd name="connsiteX1934" fmla="*/ 118580 w 8374449"/>
              <a:gd name="connsiteY1934" fmla="*/ 5935086 h 6858000"/>
              <a:gd name="connsiteX1935" fmla="*/ 95073 w 8374449"/>
              <a:gd name="connsiteY1935" fmla="*/ 5944514 h 6858000"/>
              <a:gd name="connsiteX1936" fmla="*/ 99181 w 8374449"/>
              <a:gd name="connsiteY1936" fmla="*/ 5932047 h 6858000"/>
              <a:gd name="connsiteX1937" fmla="*/ 111867 w 8374449"/>
              <a:gd name="connsiteY1937" fmla="*/ 5929664 h 6858000"/>
              <a:gd name="connsiteX1938" fmla="*/ 569989 w 8374449"/>
              <a:gd name="connsiteY1938" fmla="*/ 5927122 h 6858000"/>
              <a:gd name="connsiteX1939" fmla="*/ 573715 w 8374449"/>
              <a:gd name="connsiteY1939" fmla="*/ 5936446 h 6858000"/>
              <a:gd name="connsiteX1940" fmla="*/ 581551 w 8374449"/>
              <a:gd name="connsiteY1940" fmla="*/ 5933304 h 6858000"/>
              <a:gd name="connsiteX1941" fmla="*/ 569989 w 8374449"/>
              <a:gd name="connsiteY1941" fmla="*/ 5927122 h 6858000"/>
              <a:gd name="connsiteX1942" fmla="*/ 8187166 w 8374449"/>
              <a:gd name="connsiteY1942" fmla="*/ 5922701 h 6858000"/>
              <a:gd name="connsiteX1943" fmla="*/ 8183056 w 8374449"/>
              <a:gd name="connsiteY1943" fmla="*/ 5935168 h 6858000"/>
              <a:gd name="connsiteX1944" fmla="*/ 8179331 w 8374449"/>
              <a:gd name="connsiteY1944" fmla="*/ 5925845 h 6858000"/>
              <a:gd name="connsiteX1945" fmla="*/ 7876034 w 8374449"/>
              <a:gd name="connsiteY1945" fmla="*/ 5917674 h 6858000"/>
              <a:gd name="connsiteX1946" fmla="*/ 7887597 w 8374449"/>
              <a:gd name="connsiteY1946" fmla="*/ 5923854 h 6858000"/>
              <a:gd name="connsiteX1947" fmla="*/ 7871925 w 8374449"/>
              <a:gd name="connsiteY1947" fmla="*/ 5930140 h 6858000"/>
              <a:gd name="connsiteX1948" fmla="*/ 7860363 w 8374449"/>
              <a:gd name="connsiteY1948" fmla="*/ 5923960 h 6858000"/>
              <a:gd name="connsiteX1949" fmla="*/ 7859014 w 8374449"/>
              <a:gd name="connsiteY1949" fmla="*/ 5917739 h 6858000"/>
              <a:gd name="connsiteX1950" fmla="*/ 7862417 w 8374449"/>
              <a:gd name="connsiteY1950" fmla="*/ 5917726 h 6858000"/>
              <a:gd name="connsiteX1951" fmla="*/ 7876034 w 8374449"/>
              <a:gd name="connsiteY1951" fmla="*/ 5917674 h 6858000"/>
              <a:gd name="connsiteX1952" fmla="*/ 7584301 w 8374449"/>
              <a:gd name="connsiteY1952" fmla="*/ 5915683 h 6858000"/>
              <a:gd name="connsiteX1953" fmla="*/ 7576466 w 8374449"/>
              <a:gd name="connsiteY1953" fmla="*/ 5918825 h 6858000"/>
              <a:gd name="connsiteX1954" fmla="*/ 7564712 w 8374449"/>
              <a:gd name="connsiteY1954" fmla="*/ 5923541 h 6858000"/>
              <a:gd name="connsiteX1955" fmla="*/ 7552957 w 8374449"/>
              <a:gd name="connsiteY1955" fmla="*/ 5928256 h 6858000"/>
              <a:gd name="connsiteX1956" fmla="*/ 7558931 w 8374449"/>
              <a:gd name="connsiteY1956" fmla="*/ 5920451 h 6858000"/>
              <a:gd name="connsiteX1957" fmla="*/ 7584301 w 8374449"/>
              <a:gd name="connsiteY1957" fmla="*/ 5915683 h 6858000"/>
              <a:gd name="connsiteX1958" fmla="*/ 8059027 w 8374449"/>
              <a:gd name="connsiteY1958" fmla="*/ 5909187 h 6858000"/>
              <a:gd name="connsiteX1959" fmla="*/ 8068724 w 8374449"/>
              <a:gd name="connsiteY1959" fmla="*/ 5910707 h 6858000"/>
              <a:gd name="connsiteX1960" fmla="*/ 8074506 w 8374449"/>
              <a:gd name="connsiteY1960" fmla="*/ 5913797 h 6858000"/>
              <a:gd name="connsiteX1961" fmla="*/ 8097630 w 8374449"/>
              <a:gd name="connsiteY1961" fmla="*/ 5926160 h 6858000"/>
              <a:gd name="connsiteX1962" fmla="*/ 8117027 w 8374449"/>
              <a:gd name="connsiteY1962" fmla="*/ 5929197 h 6858000"/>
              <a:gd name="connsiteX1963" fmla="*/ 8085685 w 8374449"/>
              <a:gd name="connsiteY1963" fmla="*/ 5941768 h 6858000"/>
              <a:gd name="connsiteX1964" fmla="*/ 8054725 w 8374449"/>
              <a:gd name="connsiteY1964" fmla="*/ 5932549 h 6858000"/>
              <a:gd name="connsiteX1965" fmla="*/ 8037189 w 8374449"/>
              <a:gd name="connsiteY1965" fmla="*/ 5934173 h 6858000"/>
              <a:gd name="connsiteX1966" fmla="*/ 8027491 w 8374449"/>
              <a:gd name="connsiteY1966" fmla="*/ 5932654 h 6858000"/>
              <a:gd name="connsiteX1967" fmla="*/ 8013874 w 8374449"/>
              <a:gd name="connsiteY1967" fmla="*/ 5932707 h 6858000"/>
              <a:gd name="connsiteX1968" fmla="*/ 8000258 w 8374449"/>
              <a:gd name="connsiteY1968" fmla="*/ 5932758 h 6858000"/>
              <a:gd name="connsiteX1969" fmla="*/ 7988695 w 8374449"/>
              <a:gd name="connsiteY1969" fmla="*/ 5926578 h 6858000"/>
              <a:gd name="connsiteX1970" fmla="*/ 7982914 w 8374449"/>
              <a:gd name="connsiteY1970" fmla="*/ 5923487 h 6858000"/>
              <a:gd name="connsiteX1971" fmla="*/ 7973216 w 8374449"/>
              <a:gd name="connsiteY1971" fmla="*/ 5921969 h 6858000"/>
              <a:gd name="connsiteX1972" fmla="*/ 7961463 w 8374449"/>
              <a:gd name="connsiteY1972" fmla="*/ 5926684 h 6858000"/>
              <a:gd name="connsiteX1973" fmla="*/ 7945790 w 8374449"/>
              <a:gd name="connsiteY1973" fmla="*/ 5932970 h 6858000"/>
              <a:gd name="connsiteX1974" fmla="*/ 7928255 w 8374449"/>
              <a:gd name="connsiteY1974" fmla="*/ 5934592 h 6858000"/>
              <a:gd name="connsiteX1975" fmla="*/ 7914830 w 8374449"/>
              <a:gd name="connsiteY1975" fmla="*/ 5923750 h 6858000"/>
              <a:gd name="connsiteX1976" fmla="*/ 7922666 w 8374449"/>
              <a:gd name="connsiteY1976" fmla="*/ 5920607 h 6858000"/>
              <a:gd name="connsiteX1977" fmla="*/ 7938337 w 8374449"/>
              <a:gd name="connsiteY1977" fmla="*/ 5914322 h 6858000"/>
              <a:gd name="connsiteX1978" fmla="*/ 7946173 w 8374449"/>
              <a:gd name="connsiteY1978" fmla="*/ 5911178 h 6858000"/>
              <a:gd name="connsiteX1979" fmla="*/ 7951953 w 8374449"/>
              <a:gd name="connsiteY1979" fmla="*/ 5914269 h 6858000"/>
              <a:gd name="connsiteX1980" fmla="*/ 7965571 w 8374449"/>
              <a:gd name="connsiteY1980" fmla="*/ 5914217 h 6858000"/>
              <a:gd name="connsiteX1981" fmla="*/ 7996723 w 8374449"/>
              <a:gd name="connsiteY1981" fmla="*/ 5912540 h 6858000"/>
              <a:gd name="connsiteX1982" fmla="*/ 8039436 w 8374449"/>
              <a:gd name="connsiteY1982" fmla="*/ 5917044 h 6858000"/>
              <a:gd name="connsiteX1983" fmla="*/ 8051190 w 8374449"/>
              <a:gd name="connsiteY1983" fmla="*/ 5912330 h 6858000"/>
              <a:gd name="connsiteX1984" fmla="*/ 8059027 w 8374449"/>
              <a:gd name="connsiteY1984" fmla="*/ 5909187 h 6858000"/>
              <a:gd name="connsiteX1985" fmla="*/ 189102 w 8374449"/>
              <a:gd name="connsiteY1985" fmla="*/ 5906800 h 6858000"/>
              <a:gd name="connsiteX1986" fmla="*/ 208500 w 8374449"/>
              <a:gd name="connsiteY1986" fmla="*/ 5909838 h 6858000"/>
              <a:gd name="connsiteX1987" fmla="*/ 218199 w 8374449"/>
              <a:gd name="connsiteY1987" fmla="*/ 5911357 h 6858000"/>
              <a:gd name="connsiteX1988" fmla="*/ 196554 w 8374449"/>
              <a:gd name="connsiteY1988" fmla="*/ 5925448 h 6858000"/>
              <a:gd name="connsiteX1989" fmla="*/ 184992 w 8374449"/>
              <a:gd name="connsiteY1989" fmla="*/ 5919266 h 6858000"/>
              <a:gd name="connsiteX1990" fmla="*/ 115238 w 8374449"/>
              <a:gd name="connsiteY1990" fmla="*/ 5903972 h 6858000"/>
              <a:gd name="connsiteX1991" fmla="*/ 134251 w 8374449"/>
              <a:gd name="connsiteY1991" fmla="*/ 5928800 h 6858000"/>
              <a:gd name="connsiteX1992" fmla="*/ 122690 w 8374449"/>
              <a:gd name="connsiteY1992" fmla="*/ 5922618 h 6858000"/>
              <a:gd name="connsiteX1993" fmla="*/ 7685784 w 8374449"/>
              <a:gd name="connsiteY1993" fmla="*/ 5896617 h 6858000"/>
              <a:gd name="connsiteX1994" fmla="*/ 7681673 w 8374449"/>
              <a:gd name="connsiteY1994" fmla="*/ 5909084 h 6858000"/>
              <a:gd name="connsiteX1995" fmla="*/ 7677946 w 8374449"/>
              <a:gd name="connsiteY1995" fmla="*/ 5899760 h 6858000"/>
              <a:gd name="connsiteX1996" fmla="*/ 7685784 w 8374449"/>
              <a:gd name="connsiteY1996" fmla="*/ 5896617 h 6858000"/>
              <a:gd name="connsiteX1997" fmla="*/ 6770460 w 8374449"/>
              <a:gd name="connsiteY1997" fmla="*/ 5883862 h 6858000"/>
              <a:gd name="connsiteX1998" fmla="*/ 6770893 w 8374449"/>
              <a:gd name="connsiteY1998" fmla="*/ 5884930 h 6858000"/>
              <a:gd name="connsiteX1999" fmla="*/ 6771787 w 8374449"/>
              <a:gd name="connsiteY1999" fmla="*/ 5884572 h 6858000"/>
              <a:gd name="connsiteX2000" fmla="*/ 6571453 w 8374449"/>
              <a:gd name="connsiteY2000" fmla="*/ 5883786 h 6858000"/>
              <a:gd name="connsiteX2001" fmla="*/ 6546084 w 8374449"/>
              <a:gd name="connsiteY2001" fmla="*/ 5888554 h 6858000"/>
              <a:gd name="connsiteX2002" fmla="*/ 6592715 w 8374449"/>
              <a:gd name="connsiteY2002" fmla="*/ 5891487 h 6858000"/>
              <a:gd name="connsiteX2003" fmla="*/ 6571453 w 8374449"/>
              <a:gd name="connsiteY2003" fmla="*/ 5883786 h 6858000"/>
              <a:gd name="connsiteX2004" fmla="*/ 6511206 w 8374449"/>
              <a:gd name="connsiteY2004" fmla="*/ 5880906 h 6858000"/>
              <a:gd name="connsiteX2005" fmla="*/ 6507288 w 8374449"/>
              <a:gd name="connsiteY2005" fmla="*/ 5882478 h 6858000"/>
              <a:gd name="connsiteX2006" fmla="*/ 6511014 w 8374449"/>
              <a:gd name="connsiteY2006" fmla="*/ 5891801 h 6858000"/>
              <a:gd name="connsiteX2007" fmla="*/ 6518849 w 8374449"/>
              <a:gd name="connsiteY2007" fmla="*/ 5888659 h 6858000"/>
              <a:gd name="connsiteX2008" fmla="*/ 6511206 w 8374449"/>
              <a:gd name="connsiteY2008" fmla="*/ 5880906 h 6858000"/>
              <a:gd name="connsiteX2009" fmla="*/ 6760226 w 8374449"/>
              <a:gd name="connsiteY2009" fmla="*/ 5878392 h 6858000"/>
              <a:gd name="connsiteX2010" fmla="*/ 6756116 w 8374449"/>
              <a:gd name="connsiteY2010" fmla="*/ 5890857 h 6858000"/>
              <a:gd name="connsiteX2011" fmla="*/ 6769875 w 8374449"/>
              <a:gd name="connsiteY2011" fmla="*/ 5885339 h 6858000"/>
              <a:gd name="connsiteX2012" fmla="*/ 6761418 w 8374449"/>
              <a:gd name="connsiteY2012" fmla="*/ 5881688 h 6858000"/>
              <a:gd name="connsiteX2013" fmla="*/ 6764248 w 8374449"/>
              <a:gd name="connsiteY2013" fmla="*/ 5880542 h 6858000"/>
              <a:gd name="connsiteX2014" fmla="*/ 368559 w 8374449"/>
              <a:gd name="connsiteY2014" fmla="*/ 5878094 h 6858000"/>
              <a:gd name="connsiteX2015" fmla="*/ 360721 w 8374449"/>
              <a:gd name="connsiteY2015" fmla="*/ 5881237 h 6858000"/>
              <a:gd name="connsiteX2016" fmla="*/ 352887 w 8374449"/>
              <a:gd name="connsiteY2016" fmla="*/ 5884379 h 6858000"/>
              <a:gd name="connsiteX2017" fmla="*/ 368367 w 8374449"/>
              <a:gd name="connsiteY2017" fmla="*/ 5888990 h 6858000"/>
              <a:gd name="connsiteX2018" fmla="*/ 368559 w 8374449"/>
              <a:gd name="connsiteY2018" fmla="*/ 5878094 h 6858000"/>
              <a:gd name="connsiteX2019" fmla="*/ 6885248 w 8374449"/>
              <a:gd name="connsiteY2019" fmla="*/ 5875576 h 6858000"/>
              <a:gd name="connsiteX2020" fmla="*/ 6882776 w 8374449"/>
              <a:gd name="connsiteY2020" fmla="*/ 5877919 h 6858000"/>
              <a:gd name="connsiteX2021" fmla="*/ 6888557 w 8374449"/>
              <a:gd name="connsiteY2021" fmla="*/ 5881010 h 6858000"/>
              <a:gd name="connsiteX2022" fmla="*/ 6885248 w 8374449"/>
              <a:gd name="connsiteY2022" fmla="*/ 5875576 h 6858000"/>
              <a:gd name="connsiteX2023" fmla="*/ 500999 w 8374449"/>
              <a:gd name="connsiteY2023" fmla="*/ 5868246 h 6858000"/>
              <a:gd name="connsiteX2024" fmla="*/ 531960 w 8374449"/>
              <a:gd name="connsiteY2024" fmla="*/ 5877466 h 6858000"/>
              <a:gd name="connsiteX2025" fmla="*/ 516287 w 8374449"/>
              <a:gd name="connsiteY2025" fmla="*/ 5883752 h 6858000"/>
              <a:gd name="connsiteX2026" fmla="*/ 6818802 w 8374449"/>
              <a:gd name="connsiteY2026" fmla="*/ 5865715 h 6858000"/>
              <a:gd name="connsiteX2027" fmla="*/ 6828501 w 8374449"/>
              <a:gd name="connsiteY2027" fmla="*/ 5867234 h 6858000"/>
              <a:gd name="connsiteX2028" fmla="*/ 6822528 w 8374449"/>
              <a:gd name="connsiteY2028" fmla="*/ 5875038 h 6858000"/>
              <a:gd name="connsiteX2029" fmla="*/ 6818802 w 8374449"/>
              <a:gd name="connsiteY2029" fmla="*/ 5865715 h 6858000"/>
              <a:gd name="connsiteX2030" fmla="*/ 536068 w 8374449"/>
              <a:gd name="connsiteY2030" fmla="*/ 5864999 h 6858000"/>
              <a:gd name="connsiteX2031" fmla="*/ 539795 w 8374449"/>
              <a:gd name="connsiteY2031" fmla="*/ 5874323 h 6858000"/>
              <a:gd name="connsiteX2032" fmla="*/ 531960 w 8374449"/>
              <a:gd name="connsiteY2032" fmla="*/ 5877466 h 6858000"/>
              <a:gd name="connsiteX2033" fmla="*/ 536068 w 8374449"/>
              <a:gd name="connsiteY2033" fmla="*/ 5864999 h 6858000"/>
              <a:gd name="connsiteX2034" fmla="*/ 281268 w 8374449"/>
              <a:gd name="connsiteY2034" fmla="*/ 5864424 h 6858000"/>
              <a:gd name="connsiteX2035" fmla="*/ 269049 w 8374449"/>
              <a:gd name="connsiteY2035" fmla="*/ 5867973 h 6858000"/>
              <a:gd name="connsiteX2036" fmla="*/ 267459 w 8374449"/>
              <a:gd name="connsiteY2036" fmla="*/ 5875371 h 6858000"/>
              <a:gd name="connsiteX2037" fmla="*/ 286857 w 8374449"/>
              <a:gd name="connsiteY2037" fmla="*/ 5878409 h 6858000"/>
              <a:gd name="connsiteX2038" fmla="*/ 306256 w 8374449"/>
              <a:gd name="connsiteY2038" fmla="*/ 5881447 h 6858000"/>
              <a:gd name="connsiteX2039" fmla="*/ 310364 w 8374449"/>
              <a:gd name="connsiteY2039" fmla="*/ 5868980 h 6858000"/>
              <a:gd name="connsiteX2040" fmla="*/ 281268 w 8374449"/>
              <a:gd name="connsiteY2040" fmla="*/ 5864424 h 6858000"/>
              <a:gd name="connsiteX2041" fmla="*/ 162636 w 8374449"/>
              <a:gd name="connsiteY2041" fmla="*/ 5863324 h 6858000"/>
              <a:gd name="connsiteX2042" fmla="*/ 166361 w 8374449"/>
              <a:gd name="connsiteY2042" fmla="*/ 5872647 h 6858000"/>
              <a:gd name="connsiteX2043" fmla="*/ 154799 w 8374449"/>
              <a:gd name="connsiteY2043" fmla="*/ 5866468 h 6858000"/>
              <a:gd name="connsiteX2044" fmla="*/ 761773 w 8374449"/>
              <a:gd name="connsiteY2044" fmla="*/ 5861018 h 6858000"/>
              <a:gd name="connsiteX2045" fmla="*/ 773335 w 8374449"/>
              <a:gd name="connsiteY2045" fmla="*/ 5867198 h 6858000"/>
              <a:gd name="connsiteX2046" fmla="*/ 781170 w 8374449"/>
              <a:gd name="connsiteY2046" fmla="*/ 5864055 h 6858000"/>
              <a:gd name="connsiteX2047" fmla="*/ 761773 w 8374449"/>
              <a:gd name="connsiteY2047" fmla="*/ 5861018 h 6858000"/>
              <a:gd name="connsiteX2048" fmla="*/ 7303226 w 8374449"/>
              <a:gd name="connsiteY2048" fmla="*/ 5860738 h 6858000"/>
              <a:gd name="connsiteX2049" fmla="*/ 7299820 w 8374449"/>
              <a:gd name="connsiteY2049" fmla="*/ 5860750 h 6858000"/>
              <a:gd name="connsiteX2050" fmla="*/ 7301171 w 8374449"/>
              <a:gd name="connsiteY2050" fmla="*/ 5866970 h 6858000"/>
              <a:gd name="connsiteX2051" fmla="*/ 7309006 w 8374449"/>
              <a:gd name="connsiteY2051" fmla="*/ 5863827 h 6858000"/>
              <a:gd name="connsiteX2052" fmla="*/ 7303226 w 8374449"/>
              <a:gd name="connsiteY2052" fmla="*/ 5860738 h 6858000"/>
              <a:gd name="connsiteX2053" fmla="*/ 614044 w 8374449"/>
              <a:gd name="connsiteY2053" fmla="*/ 5855360 h 6858000"/>
              <a:gd name="connsiteX2054" fmla="*/ 617770 w 8374449"/>
              <a:gd name="connsiteY2054" fmla="*/ 5864685 h 6858000"/>
              <a:gd name="connsiteX2055" fmla="*/ 609933 w 8374449"/>
              <a:gd name="connsiteY2055" fmla="*/ 5867829 h 6858000"/>
              <a:gd name="connsiteX2056" fmla="*/ 750210 w 8374449"/>
              <a:gd name="connsiteY2056" fmla="*/ 5854837 h 6858000"/>
              <a:gd name="connsiteX2057" fmla="*/ 715141 w 8374449"/>
              <a:gd name="connsiteY2057" fmla="*/ 5858085 h 6858000"/>
              <a:gd name="connsiteX2058" fmla="*/ 734539 w 8374449"/>
              <a:gd name="connsiteY2058" fmla="*/ 5861122 h 6858000"/>
              <a:gd name="connsiteX2059" fmla="*/ 742375 w 8374449"/>
              <a:gd name="connsiteY2059" fmla="*/ 5857979 h 6858000"/>
              <a:gd name="connsiteX2060" fmla="*/ 6818993 w 8374449"/>
              <a:gd name="connsiteY2060" fmla="*/ 5854820 h 6858000"/>
              <a:gd name="connsiteX2061" fmla="*/ 6817955 w 8374449"/>
              <a:gd name="connsiteY2061" fmla="*/ 5854824 h 6858000"/>
              <a:gd name="connsiteX2062" fmla="*/ 6827400 w 8374449"/>
              <a:gd name="connsiteY2062" fmla="*/ 5863240 h 6858000"/>
              <a:gd name="connsiteX2063" fmla="*/ 6792248 w 8374449"/>
              <a:gd name="connsiteY2063" fmla="*/ 5867131 h 6858000"/>
              <a:gd name="connsiteX2064" fmla="*/ 6792050 w 8374449"/>
              <a:gd name="connsiteY2064" fmla="*/ 5867027 h 6858000"/>
              <a:gd name="connsiteX2065" fmla="*/ 6795294 w 8374449"/>
              <a:gd name="connsiteY2065" fmla="*/ 5875143 h 6858000"/>
              <a:gd name="connsiteX2066" fmla="*/ 6799020 w 8374449"/>
              <a:gd name="connsiteY2066" fmla="*/ 5884467 h 6858000"/>
              <a:gd name="connsiteX2067" fmla="*/ 6834090 w 8374449"/>
              <a:gd name="connsiteY2067" fmla="*/ 5881220 h 6858000"/>
              <a:gd name="connsiteX2068" fmla="*/ 6849762 w 8374449"/>
              <a:gd name="connsiteY2068" fmla="*/ 5874933 h 6858000"/>
              <a:gd name="connsiteX2069" fmla="*/ 6865434 w 8374449"/>
              <a:gd name="connsiteY2069" fmla="*/ 5868648 h 6858000"/>
              <a:gd name="connsiteX2070" fmla="*/ 6881104 w 8374449"/>
              <a:gd name="connsiteY2070" fmla="*/ 5862363 h 6858000"/>
              <a:gd name="connsiteX2071" fmla="*/ 6869542 w 8374449"/>
              <a:gd name="connsiteY2071" fmla="*/ 5856180 h 6858000"/>
              <a:gd name="connsiteX2072" fmla="*/ 6861708 w 8374449"/>
              <a:gd name="connsiteY2072" fmla="*/ 5859323 h 6858000"/>
              <a:gd name="connsiteX2073" fmla="*/ 6853871 w 8374449"/>
              <a:gd name="connsiteY2073" fmla="*/ 5862466 h 6858000"/>
              <a:gd name="connsiteX2074" fmla="*/ 6838392 w 8374449"/>
              <a:gd name="connsiteY2074" fmla="*/ 5857858 h 6858000"/>
              <a:gd name="connsiteX2075" fmla="*/ 6818993 w 8374449"/>
              <a:gd name="connsiteY2075" fmla="*/ 5854820 h 6858000"/>
              <a:gd name="connsiteX2076" fmla="*/ 7659316 w 8374449"/>
              <a:gd name="connsiteY2076" fmla="*/ 5853141 h 6858000"/>
              <a:gd name="connsiteX2077" fmla="*/ 7651480 w 8374449"/>
              <a:gd name="connsiteY2077" fmla="*/ 5856284 h 6858000"/>
              <a:gd name="connsiteX2078" fmla="*/ 7655207 w 8374449"/>
              <a:gd name="connsiteY2078" fmla="*/ 5865607 h 6858000"/>
              <a:gd name="connsiteX2079" fmla="*/ 6784116 w 8374449"/>
              <a:gd name="connsiteY2079" fmla="*/ 5847173 h 6858000"/>
              <a:gd name="connsiteX2080" fmla="*/ 6786648 w 8374449"/>
              <a:gd name="connsiteY2080" fmla="*/ 5853508 h 6858000"/>
              <a:gd name="connsiteX2081" fmla="*/ 6795042 w 8374449"/>
              <a:gd name="connsiteY2081" fmla="*/ 5853013 h 6858000"/>
              <a:gd name="connsiteX2082" fmla="*/ 6789897 w 8374449"/>
              <a:gd name="connsiteY2082" fmla="*/ 5850263 h 6858000"/>
              <a:gd name="connsiteX2083" fmla="*/ 6784116 w 8374449"/>
              <a:gd name="connsiteY2083" fmla="*/ 5847173 h 6858000"/>
              <a:gd name="connsiteX2084" fmla="*/ 307021 w 8374449"/>
              <a:gd name="connsiteY2084" fmla="*/ 5837867 h 6858000"/>
              <a:gd name="connsiteX2085" fmla="*/ 295267 w 8374449"/>
              <a:gd name="connsiteY2085" fmla="*/ 5842581 h 6858000"/>
              <a:gd name="connsiteX2086" fmla="*/ 302912 w 8374449"/>
              <a:gd name="connsiteY2086" fmla="*/ 5850332 h 6858000"/>
              <a:gd name="connsiteX2087" fmla="*/ 334255 w 8374449"/>
              <a:gd name="connsiteY2087" fmla="*/ 5837761 h 6858000"/>
              <a:gd name="connsiteX2088" fmla="*/ 330145 w 8374449"/>
              <a:gd name="connsiteY2088" fmla="*/ 5850228 h 6858000"/>
              <a:gd name="connsiteX2089" fmla="*/ 337982 w 8374449"/>
              <a:gd name="connsiteY2089" fmla="*/ 5847085 h 6858000"/>
              <a:gd name="connsiteX2090" fmla="*/ 345817 w 8374449"/>
              <a:gd name="connsiteY2090" fmla="*/ 5843943 h 6858000"/>
              <a:gd name="connsiteX2091" fmla="*/ 7150098 w 8374449"/>
              <a:gd name="connsiteY2091" fmla="*/ 5830200 h 6858000"/>
              <a:gd name="connsiteX2092" fmla="*/ 7145989 w 8374449"/>
              <a:gd name="connsiteY2092" fmla="*/ 5842666 h 6858000"/>
              <a:gd name="connsiteX2093" fmla="*/ 7142263 w 8374449"/>
              <a:gd name="connsiteY2093" fmla="*/ 5833342 h 6858000"/>
              <a:gd name="connsiteX2094" fmla="*/ 7150098 w 8374449"/>
              <a:gd name="connsiteY2094" fmla="*/ 5830200 h 6858000"/>
              <a:gd name="connsiteX2095" fmla="*/ 7597492 w 8374449"/>
              <a:gd name="connsiteY2095" fmla="*/ 5829256 h 6858000"/>
              <a:gd name="connsiteX2096" fmla="*/ 7605232 w 8374449"/>
              <a:gd name="connsiteY2096" fmla="*/ 5831561 h 6858000"/>
              <a:gd name="connsiteX2097" fmla="*/ 7597397 w 8374449"/>
              <a:gd name="connsiteY2097" fmla="*/ 5834703 h 6858000"/>
              <a:gd name="connsiteX2098" fmla="*/ 7597492 w 8374449"/>
              <a:gd name="connsiteY2098" fmla="*/ 5829256 h 6858000"/>
              <a:gd name="connsiteX2099" fmla="*/ 221595 w 8374449"/>
              <a:gd name="connsiteY2099" fmla="*/ 5828856 h 6858000"/>
              <a:gd name="connsiteX2100" fmla="*/ 217485 w 8374449"/>
              <a:gd name="connsiteY2100" fmla="*/ 5841324 h 6858000"/>
              <a:gd name="connsiteX2101" fmla="*/ 213375 w 8374449"/>
              <a:gd name="connsiteY2101" fmla="*/ 5853791 h 6858000"/>
              <a:gd name="connsiteX2102" fmla="*/ 205540 w 8374449"/>
              <a:gd name="connsiteY2102" fmla="*/ 5856933 h 6858000"/>
              <a:gd name="connsiteX2103" fmla="*/ 193977 w 8374449"/>
              <a:gd name="connsiteY2103" fmla="*/ 5850753 h 6858000"/>
              <a:gd name="connsiteX2104" fmla="*/ 166744 w 8374449"/>
              <a:gd name="connsiteY2104" fmla="*/ 5850856 h 6858000"/>
              <a:gd name="connsiteX2105" fmla="*/ 158910 w 8374449"/>
              <a:gd name="connsiteY2105" fmla="*/ 5853999 h 6858000"/>
              <a:gd name="connsiteX2106" fmla="*/ 147347 w 8374449"/>
              <a:gd name="connsiteY2106" fmla="*/ 5847819 h 6858000"/>
              <a:gd name="connsiteX2107" fmla="*/ 139319 w 8374449"/>
              <a:gd name="connsiteY2107" fmla="*/ 5861857 h 6858000"/>
              <a:gd name="connsiteX2108" fmla="*/ 127566 w 8374449"/>
              <a:gd name="connsiteY2108" fmla="*/ 5866570 h 6858000"/>
              <a:gd name="connsiteX2109" fmla="*/ 123455 w 8374449"/>
              <a:gd name="connsiteY2109" fmla="*/ 5879039 h 6858000"/>
              <a:gd name="connsiteX2110" fmla="*/ 193594 w 8374449"/>
              <a:gd name="connsiteY2110" fmla="*/ 5872544 h 6858000"/>
              <a:gd name="connsiteX2111" fmla="*/ 218964 w 8374449"/>
              <a:gd name="connsiteY2111" fmla="*/ 5867776 h 6858000"/>
              <a:gd name="connsiteX2112" fmla="*/ 228663 w 8374449"/>
              <a:gd name="connsiteY2112" fmla="*/ 5869295 h 6858000"/>
              <a:gd name="connsiteX2113" fmla="*/ 236500 w 8374449"/>
              <a:gd name="connsiteY2113" fmla="*/ 5866152 h 6858000"/>
              <a:gd name="connsiteX2114" fmla="*/ 240609 w 8374449"/>
              <a:gd name="connsiteY2114" fmla="*/ 5853686 h 6858000"/>
              <a:gd name="connsiteX2115" fmla="*/ 227184 w 8374449"/>
              <a:gd name="connsiteY2115" fmla="*/ 5842842 h 6858000"/>
              <a:gd name="connsiteX2116" fmla="*/ 221595 w 8374449"/>
              <a:gd name="connsiteY2116" fmla="*/ 5828856 h 6858000"/>
              <a:gd name="connsiteX2117" fmla="*/ 7504134 w 8374449"/>
              <a:gd name="connsiteY2117" fmla="*/ 5828837 h 6858000"/>
              <a:gd name="connsiteX2118" fmla="*/ 7535093 w 8374449"/>
              <a:gd name="connsiteY2118" fmla="*/ 5838057 h 6858000"/>
              <a:gd name="connsiteX2119" fmla="*/ 7511586 w 8374449"/>
              <a:gd name="connsiteY2119" fmla="*/ 5847485 h 6858000"/>
              <a:gd name="connsiteX2120" fmla="*/ 7492188 w 8374449"/>
              <a:gd name="connsiteY2120" fmla="*/ 5844446 h 6858000"/>
              <a:gd name="connsiteX2121" fmla="*/ 7480627 w 8374449"/>
              <a:gd name="connsiteY2121" fmla="*/ 5838266 h 6858000"/>
              <a:gd name="connsiteX2122" fmla="*/ 7504134 w 8374449"/>
              <a:gd name="connsiteY2122" fmla="*/ 5828837 h 6858000"/>
              <a:gd name="connsiteX2123" fmla="*/ 202197 w 8374449"/>
              <a:gd name="connsiteY2123" fmla="*/ 5825819 h 6858000"/>
              <a:gd name="connsiteX2124" fmla="*/ 205922 w 8374449"/>
              <a:gd name="connsiteY2124" fmla="*/ 5835142 h 6858000"/>
              <a:gd name="connsiteX2125" fmla="*/ 213758 w 8374449"/>
              <a:gd name="connsiteY2125" fmla="*/ 5832000 h 6858000"/>
              <a:gd name="connsiteX2126" fmla="*/ 202197 w 8374449"/>
              <a:gd name="connsiteY2126" fmla="*/ 5825819 h 6858000"/>
              <a:gd name="connsiteX2127" fmla="*/ 19398 w 8374449"/>
              <a:gd name="connsiteY2127" fmla="*/ 5823410 h 6858000"/>
              <a:gd name="connsiteX2128" fmla="*/ 23123 w 8374449"/>
              <a:gd name="connsiteY2128" fmla="*/ 5832734 h 6858000"/>
              <a:gd name="connsiteX2129" fmla="*/ 11561 w 8374449"/>
              <a:gd name="connsiteY2129" fmla="*/ 5826552 h 6858000"/>
              <a:gd name="connsiteX2130" fmla="*/ 237266 w 8374449"/>
              <a:gd name="connsiteY2130" fmla="*/ 5822570 h 6858000"/>
              <a:gd name="connsiteX2131" fmla="*/ 229430 w 8374449"/>
              <a:gd name="connsiteY2131" fmla="*/ 5825714 h 6858000"/>
              <a:gd name="connsiteX2132" fmla="*/ 233157 w 8374449"/>
              <a:gd name="connsiteY2132" fmla="*/ 5835038 h 6858000"/>
              <a:gd name="connsiteX2133" fmla="*/ 240992 w 8374449"/>
              <a:gd name="connsiteY2133" fmla="*/ 5831895 h 6858000"/>
              <a:gd name="connsiteX2134" fmla="*/ 252554 w 8374449"/>
              <a:gd name="connsiteY2134" fmla="*/ 5838076 h 6858000"/>
              <a:gd name="connsiteX2135" fmla="*/ 265984 w 8374449"/>
              <a:gd name="connsiteY2135" fmla="*/ 5840179 h 6858000"/>
              <a:gd name="connsiteX2136" fmla="*/ 264307 w 8374449"/>
              <a:gd name="connsiteY2136" fmla="*/ 5833362 h 6858000"/>
              <a:gd name="connsiteX2137" fmla="*/ 256664 w 8374449"/>
              <a:gd name="connsiteY2137" fmla="*/ 5825610 h 6858000"/>
              <a:gd name="connsiteX2138" fmla="*/ 246965 w 8374449"/>
              <a:gd name="connsiteY2138" fmla="*/ 5824090 h 6858000"/>
              <a:gd name="connsiteX2139" fmla="*/ 237266 w 8374449"/>
              <a:gd name="connsiteY2139" fmla="*/ 5822570 h 6858000"/>
              <a:gd name="connsiteX2140" fmla="*/ 108933 w 8374449"/>
              <a:gd name="connsiteY2140" fmla="*/ 5819953 h 6858000"/>
              <a:gd name="connsiteX2141" fmla="*/ 93262 w 8374449"/>
              <a:gd name="connsiteY2141" fmla="*/ 5826238 h 6858000"/>
              <a:gd name="connsiteX2142" fmla="*/ 120496 w 8374449"/>
              <a:gd name="connsiteY2142" fmla="*/ 5826134 h 6858000"/>
              <a:gd name="connsiteX2143" fmla="*/ 108933 w 8374449"/>
              <a:gd name="connsiteY2143" fmla="*/ 5819953 h 6858000"/>
              <a:gd name="connsiteX2144" fmla="*/ 190635 w 8374449"/>
              <a:gd name="connsiteY2144" fmla="*/ 5819637 h 6858000"/>
              <a:gd name="connsiteX2145" fmla="*/ 182799 w 8374449"/>
              <a:gd name="connsiteY2145" fmla="*/ 5822780 h 6858000"/>
              <a:gd name="connsiteX2146" fmla="*/ 194361 w 8374449"/>
              <a:gd name="connsiteY2146" fmla="*/ 5828961 h 6858000"/>
              <a:gd name="connsiteX2147" fmla="*/ 7780579 w 8374449"/>
              <a:gd name="connsiteY2147" fmla="*/ 5815322 h 6858000"/>
              <a:gd name="connsiteX2148" fmla="*/ 7776469 w 8374449"/>
              <a:gd name="connsiteY2148" fmla="*/ 5827788 h 6858000"/>
              <a:gd name="connsiteX2149" fmla="*/ 7764908 w 8374449"/>
              <a:gd name="connsiteY2149" fmla="*/ 5821608 h 6858000"/>
              <a:gd name="connsiteX2150" fmla="*/ 7780579 w 8374449"/>
              <a:gd name="connsiteY2150" fmla="*/ 5815322 h 6858000"/>
              <a:gd name="connsiteX2151" fmla="*/ 7679480 w 8374449"/>
              <a:gd name="connsiteY2151" fmla="*/ 5812598 h 6858000"/>
              <a:gd name="connsiteX2152" fmla="*/ 7683206 w 8374449"/>
              <a:gd name="connsiteY2152" fmla="*/ 5821921 h 6858000"/>
              <a:gd name="connsiteX2153" fmla="*/ 7675372 w 8374449"/>
              <a:gd name="connsiteY2153" fmla="*/ 5825064 h 6858000"/>
              <a:gd name="connsiteX2154" fmla="*/ 132440 w 8374449"/>
              <a:gd name="connsiteY2154" fmla="*/ 5810524 h 6858000"/>
              <a:gd name="connsiteX2155" fmla="*/ 151456 w 8374449"/>
              <a:gd name="connsiteY2155" fmla="*/ 5835352 h 6858000"/>
              <a:gd name="connsiteX2156" fmla="*/ 163400 w 8374449"/>
              <a:gd name="connsiteY2156" fmla="*/ 5819743 h 6858000"/>
              <a:gd name="connsiteX2157" fmla="*/ 151839 w 8374449"/>
              <a:gd name="connsiteY2157" fmla="*/ 5813562 h 6858000"/>
              <a:gd name="connsiteX2158" fmla="*/ 132440 w 8374449"/>
              <a:gd name="connsiteY2158" fmla="*/ 5810524 h 6858000"/>
              <a:gd name="connsiteX2159" fmla="*/ 875582 w 8374449"/>
              <a:gd name="connsiteY2159" fmla="*/ 5804550 h 6858000"/>
              <a:gd name="connsiteX2160" fmla="*/ 887145 w 8374449"/>
              <a:gd name="connsiteY2160" fmla="*/ 5810732 h 6858000"/>
              <a:gd name="connsiteX2161" fmla="*/ 879308 w 8374449"/>
              <a:gd name="connsiteY2161" fmla="*/ 5813876 h 6858000"/>
              <a:gd name="connsiteX2162" fmla="*/ 774485 w 8374449"/>
              <a:gd name="connsiteY2162" fmla="*/ 5801828 h 6858000"/>
              <a:gd name="connsiteX2163" fmla="*/ 766649 w 8374449"/>
              <a:gd name="connsiteY2163" fmla="*/ 5804970 h 6858000"/>
              <a:gd name="connsiteX2164" fmla="*/ 758813 w 8374449"/>
              <a:gd name="connsiteY2164" fmla="*/ 5808114 h 6858000"/>
              <a:gd name="connsiteX2165" fmla="*/ 739415 w 8374449"/>
              <a:gd name="connsiteY2165" fmla="*/ 5805075 h 6858000"/>
              <a:gd name="connsiteX2166" fmla="*/ 723742 w 8374449"/>
              <a:gd name="connsiteY2166" fmla="*/ 5811361 h 6858000"/>
              <a:gd name="connsiteX2167" fmla="*/ 712182 w 8374449"/>
              <a:gd name="connsiteY2167" fmla="*/ 5805180 h 6858000"/>
              <a:gd name="connsiteX2168" fmla="*/ 696510 w 8374449"/>
              <a:gd name="connsiteY2168" fmla="*/ 5811466 h 6858000"/>
              <a:gd name="connsiteX2169" fmla="*/ 673003 w 8374449"/>
              <a:gd name="connsiteY2169" fmla="*/ 5820894 h 6858000"/>
              <a:gd name="connsiteX2170" fmla="*/ 665168 w 8374449"/>
              <a:gd name="connsiteY2170" fmla="*/ 5824036 h 6858000"/>
              <a:gd name="connsiteX2171" fmla="*/ 668895 w 8374449"/>
              <a:gd name="connsiteY2171" fmla="*/ 5833360 h 6858000"/>
              <a:gd name="connsiteX2172" fmla="*/ 688292 w 8374449"/>
              <a:gd name="connsiteY2172" fmla="*/ 5836398 h 6858000"/>
              <a:gd name="connsiteX2173" fmla="*/ 696127 w 8374449"/>
              <a:gd name="connsiteY2173" fmla="*/ 5833256 h 6858000"/>
              <a:gd name="connsiteX2174" fmla="*/ 715525 w 8374449"/>
              <a:gd name="connsiteY2174" fmla="*/ 5836293 h 6858000"/>
              <a:gd name="connsiteX2175" fmla="*/ 750594 w 8374449"/>
              <a:gd name="connsiteY2175" fmla="*/ 5833046 h 6858000"/>
              <a:gd name="connsiteX2176" fmla="*/ 770375 w 8374449"/>
              <a:gd name="connsiteY2176" fmla="*/ 5814293 h 6858000"/>
              <a:gd name="connsiteX2177" fmla="*/ 778211 w 8374449"/>
              <a:gd name="connsiteY2177" fmla="*/ 5811151 h 6858000"/>
              <a:gd name="connsiteX2178" fmla="*/ 786047 w 8374449"/>
              <a:gd name="connsiteY2178" fmla="*/ 5808007 h 6858000"/>
              <a:gd name="connsiteX2179" fmla="*/ 789773 w 8374449"/>
              <a:gd name="connsiteY2179" fmla="*/ 5817331 h 6858000"/>
              <a:gd name="connsiteX2180" fmla="*/ 805444 w 8374449"/>
              <a:gd name="connsiteY2180" fmla="*/ 5811046 h 6858000"/>
              <a:gd name="connsiteX2181" fmla="*/ 793882 w 8374449"/>
              <a:gd name="connsiteY2181" fmla="*/ 5804865 h 6858000"/>
              <a:gd name="connsiteX2182" fmla="*/ 786047 w 8374449"/>
              <a:gd name="connsiteY2182" fmla="*/ 5808007 h 6858000"/>
              <a:gd name="connsiteX2183" fmla="*/ 774485 w 8374449"/>
              <a:gd name="connsiteY2183" fmla="*/ 5801828 h 6858000"/>
              <a:gd name="connsiteX2184" fmla="*/ 7411255 w 8374449"/>
              <a:gd name="connsiteY2184" fmla="*/ 5801180 h 6858000"/>
              <a:gd name="connsiteX2185" fmla="*/ 7407145 w 8374449"/>
              <a:gd name="connsiteY2185" fmla="*/ 5813647 h 6858000"/>
              <a:gd name="connsiteX2186" fmla="*/ 7403420 w 8374449"/>
              <a:gd name="connsiteY2186" fmla="*/ 5804323 h 6858000"/>
              <a:gd name="connsiteX2187" fmla="*/ 7411255 w 8374449"/>
              <a:gd name="connsiteY2187" fmla="*/ 5801180 h 6858000"/>
              <a:gd name="connsiteX2188" fmla="*/ 591686 w 8374449"/>
              <a:gd name="connsiteY2188" fmla="*/ 5799418 h 6858000"/>
              <a:gd name="connsiteX2189" fmla="*/ 572192 w 8374449"/>
              <a:gd name="connsiteY2189" fmla="*/ 5801827 h 6858000"/>
              <a:gd name="connsiteX2190" fmla="*/ 568179 w 8374449"/>
              <a:gd name="connsiteY2190" fmla="*/ 5808846 h 6858000"/>
              <a:gd name="connsiteX2191" fmla="*/ 575822 w 8374449"/>
              <a:gd name="connsiteY2191" fmla="*/ 5816599 h 6858000"/>
              <a:gd name="connsiteX2192" fmla="*/ 591302 w 8374449"/>
              <a:gd name="connsiteY2192" fmla="*/ 5821209 h 6858000"/>
              <a:gd name="connsiteX2193" fmla="*/ 579740 w 8374449"/>
              <a:gd name="connsiteY2193" fmla="*/ 5815027 h 6858000"/>
              <a:gd name="connsiteX2194" fmla="*/ 587576 w 8374449"/>
              <a:gd name="connsiteY2194" fmla="*/ 5811884 h 6858000"/>
              <a:gd name="connsiteX2195" fmla="*/ 595412 w 8374449"/>
              <a:gd name="connsiteY2195" fmla="*/ 5808741 h 6858000"/>
              <a:gd name="connsiteX2196" fmla="*/ 591686 w 8374449"/>
              <a:gd name="connsiteY2196" fmla="*/ 5799418 h 6858000"/>
              <a:gd name="connsiteX2197" fmla="*/ 653990 w 8374449"/>
              <a:gd name="connsiteY2197" fmla="*/ 5796066 h 6858000"/>
              <a:gd name="connsiteX2198" fmla="*/ 646153 w 8374449"/>
              <a:gd name="connsiteY2198" fmla="*/ 5799209 h 6858000"/>
              <a:gd name="connsiteX2199" fmla="*/ 665551 w 8374449"/>
              <a:gd name="connsiteY2199" fmla="*/ 5802246 h 6858000"/>
              <a:gd name="connsiteX2200" fmla="*/ 653990 w 8374449"/>
              <a:gd name="connsiteY2200" fmla="*/ 5796066 h 6858000"/>
              <a:gd name="connsiteX2201" fmla="*/ 117153 w 8374449"/>
              <a:gd name="connsiteY2201" fmla="*/ 5795018 h 6858000"/>
              <a:gd name="connsiteX2202" fmla="*/ 84485 w 8374449"/>
              <a:gd name="connsiteY2202" fmla="*/ 5796458 h 6858000"/>
              <a:gd name="connsiteX2203" fmla="*/ 68185 w 8374449"/>
              <a:gd name="connsiteY2203" fmla="*/ 5800460 h 6858000"/>
              <a:gd name="connsiteX2204" fmla="*/ 66412 w 8374449"/>
              <a:gd name="connsiteY2204" fmla="*/ 5804553 h 6858000"/>
              <a:gd name="connsiteX2205" fmla="*/ 76112 w 8374449"/>
              <a:gd name="connsiteY2205" fmla="*/ 5806072 h 6858000"/>
              <a:gd name="connsiteX2206" fmla="*/ 93645 w 8374449"/>
              <a:gd name="connsiteY2206" fmla="*/ 5804448 h 6858000"/>
              <a:gd name="connsiteX2207" fmla="*/ 101482 w 8374449"/>
              <a:gd name="connsiteY2207" fmla="*/ 5801304 h 6858000"/>
              <a:gd name="connsiteX2208" fmla="*/ 111276 w 8374449"/>
              <a:gd name="connsiteY2208" fmla="*/ 5797376 h 6858000"/>
              <a:gd name="connsiteX2209" fmla="*/ 7234430 w 8374449"/>
              <a:gd name="connsiteY2209" fmla="*/ 5790967 h 6858000"/>
              <a:gd name="connsiteX2210" fmla="*/ 7228455 w 8374449"/>
              <a:gd name="connsiteY2210" fmla="*/ 5798771 h 6858000"/>
              <a:gd name="connsiteX2211" fmla="*/ 7240018 w 8374449"/>
              <a:gd name="connsiteY2211" fmla="*/ 5804951 h 6858000"/>
              <a:gd name="connsiteX2212" fmla="*/ 7247852 w 8374449"/>
              <a:gd name="connsiteY2212" fmla="*/ 5801809 h 6858000"/>
              <a:gd name="connsiteX2213" fmla="*/ 7244127 w 8374449"/>
              <a:gd name="connsiteY2213" fmla="*/ 5792486 h 6858000"/>
              <a:gd name="connsiteX2214" fmla="*/ 7234430 w 8374449"/>
              <a:gd name="connsiteY2214" fmla="*/ 5790967 h 6858000"/>
              <a:gd name="connsiteX2215" fmla="*/ 704729 w 8374449"/>
              <a:gd name="connsiteY2215" fmla="*/ 5786532 h 6858000"/>
              <a:gd name="connsiteX2216" fmla="*/ 696894 w 8374449"/>
              <a:gd name="connsiteY2216" fmla="*/ 5789675 h 6858000"/>
              <a:gd name="connsiteX2217" fmla="*/ 708454 w 8374449"/>
              <a:gd name="connsiteY2217" fmla="*/ 5795855 h 6858000"/>
              <a:gd name="connsiteX2218" fmla="*/ 7477666 w 8374449"/>
              <a:gd name="connsiteY2218" fmla="*/ 5785361 h 6858000"/>
              <a:gd name="connsiteX2219" fmla="*/ 7493147 w 8374449"/>
              <a:gd name="connsiteY2219" fmla="*/ 5789970 h 6858000"/>
              <a:gd name="connsiteX2220" fmla="*/ 7512544 w 8374449"/>
              <a:gd name="connsiteY2220" fmla="*/ 5793009 h 6858000"/>
              <a:gd name="connsiteX2221" fmla="*/ 7512353 w 8374449"/>
              <a:gd name="connsiteY2221" fmla="*/ 5803903 h 6858000"/>
              <a:gd name="connsiteX2222" fmla="*/ 7492955 w 8374449"/>
              <a:gd name="connsiteY2222" fmla="*/ 5800866 h 6858000"/>
              <a:gd name="connsiteX2223" fmla="*/ 7473556 w 8374449"/>
              <a:gd name="connsiteY2223" fmla="*/ 5797828 h 6858000"/>
              <a:gd name="connsiteX2224" fmla="*/ 7454159 w 8374449"/>
              <a:gd name="connsiteY2224" fmla="*/ 5794789 h 6858000"/>
              <a:gd name="connsiteX2225" fmla="*/ 7440543 w 8374449"/>
              <a:gd name="connsiteY2225" fmla="*/ 5794842 h 6858000"/>
              <a:gd name="connsiteX2226" fmla="*/ 7434761 w 8374449"/>
              <a:gd name="connsiteY2226" fmla="*/ 5791752 h 6858000"/>
              <a:gd name="connsiteX2227" fmla="*/ 7450433 w 8374449"/>
              <a:gd name="connsiteY2227" fmla="*/ 5785466 h 6858000"/>
              <a:gd name="connsiteX2228" fmla="*/ 7477666 w 8374449"/>
              <a:gd name="connsiteY2228" fmla="*/ 5785361 h 6858000"/>
              <a:gd name="connsiteX2229" fmla="*/ 967366 w 8374449"/>
              <a:gd name="connsiteY2229" fmla="*/ 5783964 h 6858000"/>
              <a:gd name="connsiteX2230" fmla="*/ 949832 w 8374449"/>
              <a:gd name="connsiteY2230" fmla="*/ 5785589 h 6858000"/>
              <a:gd name="connsiteX2231" fmla="*/ 938079 w 8374449"/>
              <a:gd name="connsiteY2231" fmla="*/ 5790303 h 6858000"/>
              <a:gd name="connsiteX2232" fmla="*/ 922598 w 8374449"/>
              <a:gd name="connsiteY2232" fmla="*/ 5785693 h 6858000"/>
              <a:gd name="connsiteX2233" fmla="*/ 906926 w 8374449"/>
              <a:gd name="connsiteY2233" fmla="*/ 5791979 h 6858000"/>
              <a:gd name="connsiteX2234" fmla="*/ 893310 w 8374449"/>
              <a:gd name="connsiteY2234" fmla="*/ 5792032 h 6858000"/>
              <a:gd name="connsiteX2235" fmla="*/ 867940 w 8374449"/>
              <a:gd name="connsiteY2235" fmla="*/ 5796798 h 6858000"/>
              <a:gd name="connsiteX2236" fmla="*/ 854787 w 8374449"/>
              <a:gd name="connsiteY2236" fmla="*/ 5803242 h 6858000"/>
              <a:gd name="connsiteX2237" fmla="*/ 858096 w 8374449"/>
              <a:gd name="connsiteY2237" fmla="*/ 5803450 h 6858000"/>
              <a:gd name="connsiteX2238" fmla="*/ 867748 w 8374449"/>
              <a:gd name="connsiteY2238" fmla="*/ 5807692 h 6858000"/>
              <a:gd name="connsiteX2239" fmla="*/ 859912 w 8374449"/>
              <a:gd name="connsiteY2239" fmla="*/ 5810836 h 6858000"/>
              <a:gd name="connsiteX2240" fmla="*/ 850212 w 8374449"/>
              <a:gd name="connsiteY2240" fmla="*/ 5809318 h 6858000"/>
              <a:gd name="connsiteX2241" fmla="*/ 849974 w 8374449"/>
              <a:gd name="connsiteY2241" fmla="*/ 5807095 h 6858000"/>
              <a:gd name="connsiteX2242" fmla="*/ 846296 w 8374449"/>
              <a:gd name="connsiteY2242" fmla="*/ 5810889 h 6858000"/>
              <a:gd name="connsiteX2243" fmla="*/ 836405 w 8374449"/>
              <a:gd name="connsiteY2243" fmla="*/ 5820264 h 6858000"/>
              <a:gd name="connsiteX2244" fmla="*/ 850021 w 8374449"/>
              <a:gd name="connsiteY2244" fmla="*/ 5820213 h 6858000"/>
              <a:gd name="connsiteX2245" fmla="*/ 855802 w 8374449"/>
              <a:gd name="connsiteY2245" fmla="*/ 5823303 h 6858000"/>
              <a:gd name="connsiteX2246" fmla="*/ 867556 w 8374449"/>
              <a:gd name="connsiteY2246" fmla="*/ 5818589 h 6858000"/>
              <a:gd name="connsiteX2247" fmla="*/ 885090 w 8374449"/>
              <a:gd name="connsiteY2247" fmla="*/ 5816964 h 6858000"/>
              <a:gd name="connsiteX2248" fmla="*/ 918105 w 8374449"/>
              <a:gd name="connsiteY2248" fmla="*/ 5819949 h 6858000"/>
              <a:gd name="connsiteX2249" fmla="*/ 949447 w 8374449"/>
              <a:gd name="connsiteY2249" fmla="*/ 5807378 h 6858000"/>
              <a:gd name="connsiteX2250" fmla="*/ 957283 w 8374449"/>
              <a:gd name="connsiteY2250" fmla="*/ 5804235 h 6858000"/>
              <a:gd name="connsiteX2251" fmla="*/ 1008024 w 8374449"/>
              <a:gd name="connsiteY2251" fmla="*/ 5794703 h 6858000"/>
              <a:gd name="connsiteX2252" fmla="*/ 996463 w 8374449"/>
              <a:gd name="connsiteY2252" fmla="*/ 5788521 h 6858000"/>
              <a:gd name="connsiteX2253" fmla="*/ 988627 w 8374449"/>
              <a:gd name="connsiteY2253" fmla="*/ 5791663 h 6858000"/>
              <a:gd name="connsiteX2254" fmla="*/ 980790 w 8374449"/>
              <a:gd name="connsiteY2254" fmla="*/ 5794807 h 6858000"/>
              <a:gd name="connsiteX2255" fmla="*/ 977065 w 8374449"/>
              <a:gd name="connsiteY2255" fmla="*/ 5785484 h 6858000"/>
              <a:gd name="connsiteX2256" fmla="*/ 967366 w 8374449"/>
              <a:gd name="connsiteY2256" fmla="*/ 5783964 h 6858000"/>
              <a:gd name="connsiteX2257" fmla="*/ 7967871 w 8374449"/>
              <a:gd name="connsiteY2257" fmla="*/ 5783474 h 6858000"/>
              <a:gd name="connsiteX2258" fmla="*/ 7963761 w 8374449"/>
              <a:gd name="connsiteY2258" fmla="*/ 5795940 h 6858000"/>
              <a:gd name="connsiteX2259" fmla="*/ 7960035 w 8374449"/>
              <a:gd name="connsiteY2259" fmla="*/ 5786616 h 6858000"/>
              <a:gd name="connsiteX2260" fmla="*/ 1039367 w 8374449"/>
              <a:gd name="connsiteY2260" fmla="*/ 5782132 h 6858000"/>
              <a:gd name="connsiteX2261" fmla="*/ 1031533 w 8374449"/>
              <a:gd name="connsiteY2261" fmla="*/ 5785274 h 6858000"/>
              <a:gd name="connsiteX2262" fmla="*/ 1023697 w 8374449"/>
              <a:gd name="connsiteY2262" fmla="*/ 5788416 h 6858000"/>
              <a:gd name="connsiteX2263" fmla="*/ 1035258 w 8374449"/>
              <a:gd name="connsiteY2263" fmla="*/ 5794597 h 6858000"/>
              <a:gd name="connsiteX2264" fmla="*/ 1039367 w 8374449"/>
              <a:gd name="connsiteY2264" fmla="*/ 5782132 h 6858000"/>
              <a:gd name="connsiteX2265" fmla="*/ 6456204 w 8374449"/>
              <a:gd name="connsiteY2265" fmla="*/ 5780769 h 6858000"/>
              <a:gd name="connsiteX2266" fmla="*/ 6450717 w 8374449"/>
              <a:gd name="connsiteY2266" fmla="*/ 5781091 h 6858000"/>
              <a:gd name="connsiteX2267" fmla="*/ 6450627 w 8374449"/>
              <a:gd name="connsiteY2267" fmla="*/ 5786202 h 6858000"/>
              <a:gd name="connsiteX2268" fmla="*/ 6458463 w 8374449"/>
              <a:gd name="connsiteY2268" fmla="*/ 5783059 h 6858000"/>
              <a:gd name="connsiteX2269" fmla="*/ 8002941 w 8374449"/>
              <a:gd name="connsiteY2269" fmla="*/ 5780226 h 6858000"/>
              <a:gd name="connsiteX2270" fmla="*/ 8006666 w 8374449"/>
              <a:gd name="connsiteY2270" fmla="*/ 5789549 h 6858000"/>
              <a:gd name="connsiteX2271" fmla="*/ 7998831 w 8374449"/>
              <a:gd name="connsiteY2271" fmla="*/ 5792692 h 6858000"/>
              <a:gd name="connsiteX2272" fmla="*/ 8002941 w 8374449"/>
              <a:gd name="connsiteY2272" fmla="*/ 5780226 h 6858000"/>
              <a:gd name="connsiteX2273" fmla="*/ 101962 w 8374449"/>
              <a:gd name="connsiteY2273" fmla="*/ 5774067 h 6858000"/>
              <a:gd name="connsiteX2274" fmla="*/ 101865 w 8374449"/>
              <a:gd name="connsiteY2274" fmla="*/ 5779515 h 6858000"/>
              <a:gd name="connsiteX2275" fmla="*/ 109701 w 8374449"/>
              <a:gd name="connsiteY2275" fmla="*/ 5776372 h 6858000"/>
              <a:gd name="connsiteX2276" fmla="*/ 101962 w 8374449"/>
              <a:gd name="connsiteY2276" fmla="*/ 5774067 h 6858000"/>
              <a:gd name="connsiteX2277" fmla="*/ 7590711 w 8374449"/>
              <a:gd name="connsiteY2277" fmla="*/ 5772474 h 6858000"/>
              <a:gd name="connsiteX2278" fmla="*/ 7586600 w 8374449"/>
              <a:gd name="connsiteY2278" fmla="*/ 5784942 h 6858000"/>
              <a:gd name="connsiteX2279" fmla="*/ 7567011 w 8374449"/>
              <a:gd name="connsiteY2279" fmla="*/ 5792799 h 6858000"/>
              <a:gd name="connsiteX2280" fmla="*/ 7541641 w 8374449"/>
              <a:gd name="connsiteY2280" fmla="*/ 5797565 h 6858000"/>
              <a:gd name="connsiteX2281" fmla="*/ 7532134 w 8374449"/>
              <a:gd name="connsiteY2281" fmla="*/ 5785151 h 6858000"/>
              <a:gd name="connsiteX2282" fmla="*/ 7217276 w 8374449"/>
              <a:gd name="connsiteY2282" fmla="*/ 5770799 h 6858000"/>
              <a:gd name="connsiteX2283" fmla="*/ 7224921 w 8374449"/>
              <a:gd name="connsiteY2283" fmla="*/ 5778552 h 6858000"/>
              <a:gd name="connsiteX2284" fmla="*/ 7226976 w 8374449"/>
              <a:gd name="connsiteY2284" fmla="*/ 5772318 h 6858000"/>
              <a:gd name="connsiteX2285" fmla="*/ 7217276 w 8374449"/>
              <a:gd name="connsiteY2285" fmla="*/ 5770799 h 6858000"/>
              <a:gd name="connsiteX2286" fmla="*/ 7116178 w 8374449"/>
              <a:gd name="connsiteY2286" fmla="*/ 5768076 h 6858000"/>
              <a:gd name="connsiteX2287" fmla="*/ 7119904 w 8374449"/>
              <a:gd name="connsiteY2287" fmla="*/ 5777399 h 6858000"/>
              <a:gd name="connsiteX2288" fmla="*/ 7127739 w 8374449"/>
              <a:gd name="connsiteY2288" fmla="*/ 5774257 h 6858000"/>
              <a:gd name="connsiteX2289" fmla="*/ 7116178 w 8374449"/>
              <a:gd name="connsiteY2289" fmla="*/ 5768076 h 6858000"/>
              <a:gd name="connsiteX2290" fmla="*/ 6770179 w 8374449"/>
              <a:gd name="connsiteY2290" fmla="*/ 5762268 h 6858000"/>
              <a:gd name="connsiteX2291" fmla="*/ 6763426 w 8374449"/>
              <a:gd name="connsiteY2291" fmla="*/ 5764486 h 6858000"/>
              <a:gd name="connsiteX2292" fmla="*/ 6777814 w 8374449"/>
              <a:gd name="connsiteY2292" fmla="*/ 5763154 h 6858000"/>
              <a:gd name="connsiteX2293" fmla="*/ 6778104 w 8374449"/>
              <a:gd name="connsiteY2293" fmla="*/ 5762272 h 6858000"/>
              <a:gd name="connsiteX2294" fmla="*/ 7240783 w 8374449"/>
              <a:gd name="connsiteY2294" fmla="*/ 5761370 h 6858000"/>
              <a:gd name="connsiteX2295" fmla="*/ 7232947 w 8374449"/>
              <a:gd name="connsiteY2295" fmla="*/ 5764514 h 6858000"/>
              <a:gd name="connsiteX2296" fmla="*/ 7244509 w 8374449"/>
              <a:gd name="connsiteY2296" fmla="*/ 5770696 h 6858000"/>
              <a:gd name="connsiteX2297" fmla="*/ 6686545 w 8374449"/>
              <a:gd name="connsiteY2297" fmla="*/ 5757279 h 6858000"/>
              <a:gd name="connsiteX2298" fmla="*/ 6684551 w 8374449"/>
              <a:gd name="connsiteY2298" fmla="*/ 5757287 h 6858000"/>
              <a:gd name="connsiteX2299" fmla="*/ 6686683 w 8374449"/>
              <a:gd name="connsiteY2299" fmla="*/ 5757621 h 6858000"/>
              <a:gd name="connsiteX2300" fmla="*/ 6710991 w 8374449"/>
              <a:gd name="connsiteY2300" fmla="*/ 5757185 h 6858000"/>
              <a:gd name="connsiteX2301" fmla="*/ 6693166 w 8374449"/>
              <a:gd name="connsiteY2301" fmla="*/ 5757253 h 6858000"/>
              <a:gd name="connsiteX2302" fmla="*/ 6695049 w 8374449"/>
              <a:gd name="connsiteY2302" fmla="*/ 5758931 h 6858000"/>
              <a:gd name="connsiteX2303" fmla="*/ 6703948 w 8374449"/>
              <a:gd name="connsiteY2303" fmla="*/ 5760324 h 6858000"/>
              <a:gd name="connsiteX2304" fmla="*/ 6711101 w 8374449"/>
              <a:gd name="connsiteY2304" fmla="*/ 5757455 h 6858000"/>
              <a:gd name="connsiteX2305" fmla="*/ 6746853 w 8374449"/>
              <a:gd name="connsiteY2305" fmla="*/ 5753935 h 6858000"/>
              <a:gd name="connsiteX2306" fmla="*/ 6743238 w 8374449"/>
              <a:gd name="connsiteY2306" fmla="*/ 5764902 h 6858000"/>
              <a:gd name="connsiteX2307" fmla="*/ 6753277 w 8374449"/>
              <a:gd name="connsiteY2307" fmla="*/ 5760836 h 6858000"/>
              <a:gd name="connsiteX2308" fmla="*/ 6760288 w 8374449"/>
              <a:gd name="connsiteY2308" fmla="*/ 5757997 h 6858000"/>
              <a:gd name="connsiteX2309" fmla="*/ 6758796 w 8374449"/>
              <a:gd name="connsiteY2309" fmla="*/ 5754313 h 6858000"/>
              <a:gd name="connsiteX2310" fmla="*/ 7291524 w 8374449"/>
              <a:gd name="connsiteY2310" fmla="*/ 5751838 h 6858000"/>
              <a:gd name="connsiteX2311" fmla="*/ 7303086 w 8374449"/>
              <a:gd name="connsiteY2311" fmla="*/ 5758018 h 6858000"/>
              <a:gd name="connsiteX2312" fmla="*/ 7289471 w 8374449"/>
              <a:gd name="connsiteY2312" fmla="*/ 5758072 h 6858000"/>
              <a:gd name="connsiteX2313" fmla="*/ 7283688 w 8374449"/>
              <a:gd name="connsiteY2313" fmla="*/ 5754980 h 6858000"/>
              <a:gd name="connsiteX2314" fmla="*/ 7509394 w 8374449"/>
              <a:gd name="connsiteY2314" fmla="*/ 5750998 h 6858000"/>
              <a:gd name="connsiteX2315" fmla="*/ 7520955 w 8374449"/>
              <a:gd name="connsiteY2315" fmla="*/ 5757180 h 6858000"/>
              <a:gd name="connsiteX2316" fmla="*/ 7517038 w 8374449"/>
              <a:gd name="connsiteY2316" fmla="*/ 5758752 h 6858000"/>
              <a:gd name="connsiteX2317" fmla="*/ 7513120 w 8374449"/>
              <a:gd name="connsiteY2317" fmla="*/ 5760323 h 6858000"/>
              <a:gd name="connsiteX2318" fmla="*/ 7754495 w 8374449"/>
              <a:gd name="connsiteY2318" fmla="*/ 5750055 h 6858000"/>
              <a:gd name="connsiteX2319" fmla="*/ 7760275 w 8374449"/>
              <a:gd name="connsiteY2319" fmla="*/ 5753145 h 6858000"/>
              <a:gd name="connsiteX2320" fmla="*/ 7769784 w 8374449"/>
              <a:gd name="connsiteY2320" fmla="*/ 5765560 h 6858000"/>
              <a:gd name="connsiteX2321" fmla="*/ 7781345 w 8374449"/>
              <a:gd name="connsiteY2321" fmla="*/ 5771741 h 6858000"/>
              <a:gd name="connsiteX2322" fmla="*/ 7798880 w 8374449"/>
              <a:gd name="connsiteY2322" fmla="*/ 5770118 h 6858000"/>
              <a:gd name="connsiteX2323" fmla="*/ 7822196 w 8374449"/>
              <a:gd name="connsiteY2323" fmla="*/ 5771583 h 6858000"/>
              <a:gd name="connsiteX2324" fmla="*/ 7855210 w 8374449"/>
              <a:gd name="connsiteY2324" fmla="*/ 5774569 h 6858000"/>
              <a:gd name="connsiteX2325" fmla="*/ 7882443 w 8374449"/>
              <a:gd name="connsiteY2325" fmla="*/ 5774465 h 6858000"/>
              <a:gd name="connsiteX2326" fmla="*/ 7892142 w 8374449"/>
              <a:gd name="connsiteY2326" fmla="*/ 5775983 h 6858000"/>
              <a:gd name="connsiteX2327" fmla="*/ 7913402 w 8374449"/>
              <a:gd name="connsiteY2327" fmla="*/ 5783683 h 6858000"/>
              <a:gd name="connsiteX2328" fmla="*/ 7932801 w 8374449"/>
              <a:gd name="connsiteY2328" fmla="*/ 5786722 h 6858000"/>
              <a:gd name="connsiteX2329" fmla="*/ 7901459 w 8374449"/>
              <a:gd name="connsiteY2329" fmla="*/ 5799293 h 6858000"/>
              <a:gd name="connsiteX2330" fmla="*/ 7882060 w 8374449"/>
              <a:gd name="connsiteY2330" fmla="*/ 5796254 h 6858000"/>
              <a:gd name="connsiteX2331" fmla="*/ 7854827 w 8374449"/>
              <a:gd name="connsiteY2331" fmla="*/ 5796359 h 6858000"/>
              <a:gd name="connsiteX2332" fmla="*/ 7829649 w 8374449"/>
              <a:gd name="connsiteY2332" fmla="*/ 5790231 h 6858000"/>
              <a:gd name="connsiteX2333" fmla="*/ 7816032 w 8374449"/>
              <a:gd name="connsiteY2333" fmla="*/ 5790283 h 6858000"/>
              <a:gd name="connsiteX2334" fmla="*/ 7808196 w 8374449"/>
              <a:gd name="connsiteY2334" fmla="*/ 5793427 h 6858000"/>
              <a:gd name="connsiteX2335" fmla="*/ 7769400 w 8374449"/>
              <a:gd name="connsiteY2335" fmla="*/ 5787350 h 6858000"/>
              <a:gd name="connsiteX2336" fmla="*/ 7730605 w 8374449"/>
              <a:gd name="connsiteY2336" fmla="*/ 5781275 h 6858000"/>
              <a:gd name="connsiteX2337" fmla="*/ 7719041 w 8374449"/>
              <a:gd name="connsiteY2337" fmla="*/ 5775094 h 6858000"/>
              <a:gd name="connsiteX2338" fmla="*/ 7711207 w 8374449"/>
              <a:gd name="connsiteY2338" fmla="*/ 5778236 h 6858000"/>
              <a:gd name="connsiteX2339" fmla="*/ 7699645 w 8374449"/>
              <a:gd name="connsiteY2339" fmla="*/ 5772055 h 6858000"/>
              <a:gd name="connsiteX2340" fmla="*/ 7703371 w 8374449"/>
              <a:gd name="connsiteY2340" fmla="*/ 5781379 h 6858000"/>
              <a:gd name="connsiteX2341" fmla="*/ 7691426 w 8374449"/>
              <a:gd name="connsiteY2341" fmla="*/ 5796989 h 6858000"/>
              <a:gd name="connsiteX2342" fmla="*/ 7672219 w 8374449"/>
              <a:gd name="connsiteY2342" fmla="*/ 5783055 h 6858000"/>
              <a:gd name="connsiteX2343" fmla="*/ 7656740 w 8374449"/>
              <a:gd name="connsiteY2343" fmla="*/ 5778445 h 6858000"/>
              <a:gd name="connsiteX2344" fmla="*/ 7610109 w 8374449"/>
              <a:gd name="connsiteY2344" fmla="*/ 5775513 h 6858000"/>
              <a:gd name="connsiteX2345" fmla="*/ 7617944 w 8374449"/>
              <a:gd name="connsiteY2345" fmla="*/ 5772370 h 6858000"/>
              <a:gd name="connsiteX2346" fmla="*/ 7629506 w 8374449"/>
              <a:gd name="connsiteY2346" fmla="*/ 5778551 h 6858000"/>
              <a:gd name="connsiteX2347" fmla="*/ 7678384 w 8374449"/>
              <a:gd name="connsiteY2347" fmla="*/ 5764355 h 6858000"/>
              <a:gd name="connsiteX2348" fmla="*/ 7738823 w 8374449"/>
              <a:gd name="connsiteY2348" fmla="*/ 5756341 h 6858000"/>
              <a:gd name="connsiteX2349" fmla="*/ 7754495 w 8374449"/>
              <a:gd name="connsiteY2349" fmla="*/ 5750055 h 6858000"/>
              <a:gd name="connsiteX2350" fmla="*/ 149070 w 8374449"/>
              <a:gd name="connsiteY2350" fmla="*/ 5749762 h 6858000"/>
              <a:gd name="connsiteX2351" fmla="*/ 145153 w 8374449"/>
              <a:gd name="connsiteY2351" fmla="*/ 5751333 h 6858000"/>
              <a:gd name="connsiteX2352" fmla="*/ 148880 w 8374449"/>
              <a:gd name="connsiteY2352" fmla="*/ 5760658 h 6858000"/>
              <a:gd name="connsiteX2353" fmla="*/ 156716 w 8374449"/>
              <a:gd name="connsiteY2353" fmla="*/ 5757515 h 6858000"/>
              <a:gd name="connsiteX2354" fmla="*/ 164552 w 8374449"/>
              <a:gd name="connsiteY2354" fmla="*/ 5754372 h 6858000"/>
              <a:gd name="connsiteX2355" fmla="*/ 149070 w 8374449"/>
              <a:gd name="connsiteY2355" fmla="*/ 5749762 h 6858000"/>
              <a:gd name="connsiteX2356" fmla="*/ 7326593 w 8374449"/>
              <a:gd name="connsiteY2356" fmla="*/ 5748589 h 6858000"/>
              <a:gd name="connsiteX2357" fmla="*/ 7330320 w 8374449"/>
              <a:gd name="connsiteY2357" fmla="*/ 5757914 h 6858000"/>
              <a:gd name="connsiteX2358" fmla="*/ 7318758 w 8374449"/>
              <a:gd name="connsiteY2358" fmla="*/ 5751732 h 6858000"/>
              <a:gd name="connsiteX2359" fmla="*/ 7353828 w 8374449"/>
              <a:gd name="connsiteY2359" fmla="*/ 5748485 h 6858000"/>
              <a:gd name="connsiteX2360" fmla="*/ 7357554 w 8374449"/>
              <a:gd name="connsiteY2360" fmla="*/ 5757809 h 6858000"/>
              <a:gd name="connsiteX2361" fmla="*/ 7345991 w 8374449"/>
              <a:gd name="connsiteY2361" fmla="*/ 5751628 h 6858000"/>
              <a:gd name="connsiteX2362" fmla="*/ 7544462 w 8374449"/>
              <a:gd name="connsiteY2362" fmla="*/ 5747752 h 6858000"/>
              <a:gd name="connsiteX2363" fmla="*/ 7540353 w 8374449"/>
              <a:gd name="connsiteY2363" fmla="*/ 5760218 h 6858000"/>
              <a:gd name="connsiteX2364" fmla="*/ 7536627 w 8374449"/>
              <a:gd name="connsiteY2364" fmla="*/ 5750894 h 6858000"/>
              <a:gd name="connsiteX2365" fmla="*/ 7544462 w 8374449"/>
              <a:gd name="connsiteY2365" fmla="*/ 5747752 h 6858000"/>
              <a:gd name="connsiteX2366" fmla="*/ 7388896 w 8374449"/>
              <a:gd name="connsiteY2366" fmla="*/ 5745237 h 6858000"/>
              <a:gd name="connsiteX2367" fmla="*/ 7392623 w 8374449"/>
              <a:gd name="connsiteY2367" fmla="*/ 5754562 h 6858000"/>
              <a:gd name="connsiteX2368" fmla="*/ 7379006 w 8374449"/>
              <a:gd name="connsiteY2368" fmla="*/ 5754614 h 6858000"/>
              <a:gd name="connsiteX2369" fmla="*/ 7373225 w 8374449"/>
              <a:gd name="connsiteY2369" fmla="*/ 5751523 h 6858000"/>
              <a:gd name="connsiteX2370" fmla="*/ 7388896 w 8374449"/>
              <a:gd name="connsiteY2370" fmla="*/ 5745237 h 6858000"/>
              <a:gd name="connsiteX2371" fmla="*/ 7451200 w 8374449"/>
              <a:gd name="connsiteY2371" fmla="*/ 5741885 h 6858000"/>
              <a:gd name="connsiteX2372" fmla="*/ 7462761 w 8374449"/>
              <a:gd name="connsiteY2372" fmla="*/ 5748066 h 6858000"/>
              <a:gd name="connsiteX2373" fmla="*/ 7435528 w 8374449"/>
              <a:gd name="connsiteY2373" fmla="*/ 5748171 h 6858000"/>
              <a:gd name="connsiteX2374" fmla="*/ 7451200 w 8374449"/>
              <a:gd name="connsiteY2374" fmla="*/ 5741885 h 6858000"/>
              <a:gd name="connsiteX2375" fmla="*/ 7618615 w 8374449"/>
              <a:gd name="connsiteY2375" fmla="*/ 5734237 h 6858000"/>
              <a:gd name="connsiteX2376" fmla="*/ 7622437 w 8374449"/>
              <a:gd name="connsiteY2376" fmla="*/ 5738112 h 6858000"/>
              <a:gd name="connsiteX2377" fmla="*/ 7614601 w 8374449"/>
              <a:gd name="connsiteY2377" fmla="*/ 5741255 h 6858000"/>
              <a:gd name="connsiteX2378" fmla="*/ 7618615 w 8374449"/>
              <a:gd name="connsiteY2378" fmla="*/ 5734237 h 6858000"/>
              <a:gd name="connsiteX2379" fmla="*/ 7163575 w 8374449"/>
              <a:gd name="connsiteY2379" fmla="*/ 5727428 h 6858000"/>
              <a:gd name="connsiteX2380" fmla="*/ 7138205 w 8374449"/>
              <a:gd name="connsiteY2380" fmla="*/ 5732195 h 6858000"/>
              <a:gd name="connsiteX2381" fmla="*/ 7124589 w 8374449"/>
              <a:gd name="connsiteY2381" fmla="*/ 5732247 h 6858000"/>
              <a:gd name="connsiteX2382" fmla="*/ 7110971 w 8374449"/>
              <a:gd name="connsiteY2382" fmla="*/ 5732300 h 6858000"/>
              <a:gd name="connsiteX2383" fmla="*/ 7093437 w 8374449"/>
              <a:gd name="connsiteY2383" fmla="*/ 5733923 h 6858000"/>
              <a:gd name="connsiteX2384" fmla="*/ 7042697 w 8374449"/>
              <a:gd name="connsiteY2384" fmla="*/ 5743457 h 6858000"/>
              <a:gd name="connsiteX2385" fmla="*/ 7038971 w 8374449"/>
              <a:gd name="connsiteY2385" fmla="*/ 5734133 h 6858000"/>
              <a:gd name="connsiteX2386" fmla="*/ 7031133 w 8374449"/>
              <a:gd name="connsiteY2386" fmla="*/ 5737276 h 6858000"/>
              <a:gd name="connsiteX2387" fmla="*/ 7015463 w 8374449"/>
              <a:gd name="connsiteY2387" fmla="*/ 5743561 h 6858000"/>
              <a:gd name="connsiteX2388" fmla="*/ 6997928 w 8374449"/>
              <a:gd name="connsiteY2388" fmla="*/ 5745185 h 6858000"/>
              <a:gd name="connsiteX2389" fmla="*/ 6984312 w 8374449"/>
              <a:gd name="connsiteY2389" fmla="*/ 5745238 h 6858000"/>
              <a:gd name="connsiteX2390" fmla="*/ 6976475 w 8374449"/>
              <a:gd name="connsiteY2390" fmla="*/ 5748381 h 6858000"/>
              <a:gd name="connsiteX2391" fmla="*/ 6972558 w 8374449"/>
              <a:gd name="connsiteY2391" fmla="*/ 5749952 h 6858000"/>
              <a:gd name="connsiteX2392" fmla="*/ 6952739 w 8374449"/>
              <a:gd name="connsiteY2392" fmla="*/ 5750029 h 6858000"/>
              <a:gd name="connsiteX2393" fmla="*/ 6945713 w 8374449"/>
              <a:gd name="connsiteY2393" fmla="*/ 5757383 h 6858000"/>
              <a:gd name="connsiteX2394" fmla="*/ 6957357 w 8374449"/>
              <a:gd name="connsiteY2394" fmla="*/ 5760945 h 6858000"/>
              <a:gd name="connsiteX2395" fmla="*/ 6965807 w 8374449"/>
              <a:gd name="connsiteY2395" fmla="*/ 5761660 h 6858000"/>
              <a:gd name="connsiteX2396" fmla="*/ 6967247 w 8374449"/>
              <a:gd name="connsiteY2396" fmla="*/ 5765215 h 6858000"/>
              <a:gd name="connsiteX2397" fmla="*/ 6967377 w 8374449"/>
              <a:gd name="connsiteY2397" fmla="*/ 5765536 h 6858000"/>
              <a:gd name="connsiteX2398" fmla="*/ 6987075 w 8374449"/>
              <a:gd name="connsiteY2398" fmla="*/ 5765460 h 6858000"/>
              <a:gd name="connsiteX2399" fmla="*/ 6991161 w 8374449"/>
              <a:gd name="connsiteY2399" fmla="*/ 5763805 h 6858000"/>
              <a:gd name="connsiteX2400" fmla="*/ 6991788 w 8374449"/>
              <a:gd name="connsiteY2400" fmla="*/ 5755276 h 6858000"/>
              <a:gd name="connsiteX2401" fmla="*/ 6996733 w 8374449"/>
              <a:gd name="connsiteY2401" fmla="*/ 5757412 h 6858000"/>
              <a:gd name="connsiteX2402" fmla="*/ 6995134 w 8374449"/>
              <a:gd name="connsiteY2402" fmla="*/ 5765429 h 6858000"/>
              <a:gd name="connsiteX2403" fmla="*/ 7015079 w 8374449"/>
              <a:gd name="connsiteY2403" fmla="*/ 5765352 h 6858000"/>
              <a:gd name="connsiteX2404" fmla="*/ 7085218 w 8374449"/>
              <a:gd name="connsiteY2404" fmla="*/ 5758858 h 6858000"/>
              <a:gd name="connsiteX2405" fmla="*/ 7094918 w 8374449"/>
              <a:gd name="connsiteY2405" fmla="*/ 5760376 h 6858000"/>
              <a:gd name="connsiteX2406" fmla="*/ 7118232 w 8374449"/>
              <a:gd name="connsiteY2406" fmla="*/ 5761842 h 6858000"/>
              <a:gd name="connsiteX2407" fmla="*/ 7153302 w 8374449"/>
              <a:gd name="connsiteY2407" fmla="*/ 5758595 h 6858000"/>
              <a:gd name="connsiteX2408" fmla="*/ 7176809 w 8374449"/>
              <a:gd name="connsiteY2408" fmla="*/ 5749167 h 6858000"/>
              <a:gd name="connsiteX2409" fmla="*/ 7186699 w 8374449"/>
              <a:gd name="connsiteY2409" fmla="*/ 5739791 h 6858000"/>
              <a:gd name="connsiteX2410" fmla="*/ 7182972 w 8374449"/>
              <a:gd name="connsiteY2410" fmla="*/ 5730466 h 6858000"/>
              <a:gd name="connsiteX2411" fmla="*/ 7163575 w 8374449"/>
              <a:gd name="connsiteY2411" fmla="*/ 5727428 h 6858000"/>
              <a:gd name="connsiteX2412" fmla="*/ 7733751 w 8374449"/>
              <a:gd name="connsiteY2412" fmla="*/ 5722969 h 6858000"/>
              <a:gd name="connsiteX2413" fmla="*/ 7735480 w 8374449"/>
              <a:gd name="connsiteY2413" fmla="*/ 5725227 h 6858000"/>
              <a:gd name="connsiteX2414" fmla="*/ 7719809 w 8374449"/>
              <a:gd name="connsiteY2414" fmla="*/ 5731513 h 6858000"/>
              <a:gd name="connsiteX2415" fmla="*/ 7722275 w 8374449"/>
              <a:gd name="connsiteY2415" fmla="*/ 5724032 h 6858000"/>
              <a:gd name="connsiteX2416" fmla="*/ 8011924 w 8374449"/>
              <a:gd name="connsiteY2416" fmla="*/ 5711712 h 6858000"/>
              <a:gd name="connsiteX2417" fmla="*/ 8009870 w 8374449"/>
              <a:gd name="connsiteY2417" fmla="*/ 5717945 h 6858000"/>
              <a:gd name="connsiteX2418" fmla="*/ 8007816 w 8374449"/>
              <a:gd name="connsiteY2418" fmla="*/ 5724179 h 6858000"/>
              <a:gd name="connsiteX2419" fmla="*/ 8004090 w 8374449"/>
              <a:gd name="connsiteY2419" fmla="*/ 5714854 h 6858000"/>
              <a:gd name="connsiteX2420" fmla="*/ 8011924 w 8374449"/>
              <a:gd name="connsiteY2420" fmla="*/ 5711712 h 6858000"/>
              <a:gd name="connsiteX2421" fmla="*/ 7409062 w 8374449"/>
              <a:gd name="connsiteY2421" fmla="*/ 5704695 h 6858000"/>
              <a:gd name="connsiteX2422" fmla="*/ 7412787 w 8374449"/>
              <a:gd name="connsiteY2422" fmla="*/ 5714018 h 6858000"/>
              <a:gd name="connsiteX2423" fmla="*/ 7404950 w 8374449"/>
              <a:gd name="connsiteY2423" fmla="*/ 5717161 h 6858000"/>
              <a:gd name="connsiteX2424" fmla="*/ 7953732 w 8374449"/>
              <a:gd name="connsiteY2424" fmla="*/ 5702597 h 6858000"/>
              <a:gd name="connsiteX2425" fmla="*/ 7959513 w 8374449"/>
              <a:gd name="connsiteY2425" fmla="*/ 5705688 h 6858000"/>
              <a:gd name="connsiteX2426" fmla="*/ 7961185 w 8374449"/>
              <a:gd name="connsiteY2426" fmla="*/ 5721245 h 6858000"/>
              <a:gd name="connsiteX2427" fmla="*/ 7949622 w 8374449"/>
              <a:gd name="connsiteY2427" fmla="*/ 5715064 h 6858000"/>
              <a:gd name="connsiteX2428" fmla="*/ 7953732 w 8374449"/>
              <a:gd name="connsiteY2428" fmla="*/ 5702597 h 6858000"/>
              <a:gd name="connsiteX2429" fmla="*/ 7013070 w 8374449"/>
              <a:gd name="connsiteY2429" fmla="*/ 5696997 h 6858000"/>
              <a:gd name="connsiteX2430" fmla="*/ 7001263 w 8374449"/>
              <a:gd name="connsiteY2430" fmla="*/ 5699202 h 6858000"/>
              <a:gd name="connsiteX2431" fmla="*/ 7016228 w 8374449"/>
              <a:gd name="connsiteY2431" fmla="*/ 5699982 h 6858000"/>
              <a:gd name="connsiteX2432" fmla="*/ 7038613 w 8374449"/>
              <a:gd name="connsiteY2432" fmla="*/ 5699117 h 6858000"/>
              <a:gd name="connsiteX2433" fmla="*/ 7047907 w 8374449"/>
              <a:gd name="connsiteY2433" fmla="*/ 5697370 h 6858000"/>
              <a:gd name="connsiteX2434" fmla="*/ 7029973 w 8374449"/>
              <a:gd name="connsiteY2434" fmla="*/ 5698427 h 6858000"/>
              <a:gd name="connsiteX2435" fmla="*/ 7013070 w 8374449"/>
              <a:gd name="connsiteY2435" fmla="*/ 5696997 h 6858000"/>
              <a:gd name="connsiteX2436" fmla="*/ 7914935 w 8374449"/>
              <a:gd name="connsiteY2436" fmla="*/ 5696521 h 6858000"/>
              <a:gd name="connsiteX2437" fmla="*/ 7926499 w 8374449"/>
              <a:gd name="connsiteY2437" fmla="*/ 5702702 h 6858000"/>
              <a:gd name="connsiteX2438" fmla="*/ 7922388 w 8374449"/>
              <a:gd name="connsiteY2438" fmla="*/ 5715169 h 6858000"/>
              <a:gd name="connsiteX2439" fmla="*/ 7910635 w 8374449"/>
              <a:gd name="connsiteY2439" fmla="*/ 5719884 h 6858000"/>
              <a:gd name="connsiteX2440" fmla="*/ 7906718 w 8374449"/>
              <a:gd name="connsiteY2440" fmla="*/ 5721455 h 6858000"/>
              <a:gd name="connsiteX2441" fmla="*/ 7914935 w 8374449"/>
              <a:gd name="connsiteY2441" fmla="*/ 5696521 h 6858000"/>
              <a:gd name="connsiteX2442" fmla="*/ 218113 w 8374449"/>
              <a:gd name="connsiteY2442" fmla="*/ 5695024 h 6858000"/>
              <a:gd name="connsiteX2443" fmla="*/ 225757 w 8374449"/>
              <a:gd name="connsiteY2443" fmla="*/ 5702776 h 6858000"/>
              <a:gd name="connsiteX2444" fmla="*/ 235457 w 8374449"/>
              <a:gd name="connsiteY2444" fmla="*/ 5704295 h 6858000"/>
              <a:gd name="connsiteX2445" fmla="*/ 219784 w 8374449"/>
              <a:gd name="connsiteY2445" fmla="*/ 5710581 h 6858000"/>
              <a:gd name="connsiteX2446" fmla="*/ 211949 w 8374449"/>
              <a:gd name="connsiteY2446" fmla="*/ 5713724 h 6858000"/>
              <a:gd name="connsiteX2447" fmla="*/ 204113 w 8374449"/>
              <a:gd name="connsiteY2447" fmla="*/ 5716867 h 6858000"/>
              <a:gd name="connsiteX2448" fmla="*/ 196277 w 8374449"/>
              <a:gd name="connsiteY2448" fmla="*/ 5720009 h 6858000"/>
              <a:gd name="connsiteX2449" fmla="*/ 208221 w 8374449"/>
              <a:gd name="connsiteY2449" fmla="*/ 5704400 h 6858000"/>
              <a:gd name="connsiteX2450" fmla="*/ 212750 w 8374449"/>
              <a:gd name="connsiteY2450" fmla="*/ 5695821 h 6858000"/>
              <a:gd name="connsiteX2451" fmla="*/ 218113 w 8374449"/>
              <a:gd name="connsiteY2451" fmla="*/ 5695024 h 6858000"/>
              <a:gd name="connsiteX2452" fmla="*/ 7122747 w 8374449"/>
              <a:gd name="connsiteY2452" fmla="*/ 5685680 h 6858000"/>
              <a:gd name="connsiteX2453" fmla="*/ 7110953 w 8374449"/>
              <a:gd name="connsiteY2453" fmla="*/ 5686374 h 6858000"/>
              <a:gd name="connsiteX2454" fmla="*/ 7097529 w 8374449"/>
              <a:gd name="connsiteY2454" fmla="*/ 5687618 h 6858000"/>
              <a:gd name="connsiteX2455" fmla="*/ 7077800 w 8374449"/>
              <a:gd name="connsiteY2455" fmla="*/ 5695608 h 6858000"/>
              <a:gd name="connsiteX2456" fmla="*/ 7067206 w 8374449"/>
              <a:gd name="connsiteY2456" fmla="*/ 5696233 h 6858000"/>
              <a:gd name="connsiteX2457" fmla="*/ 7070697 w 8374449"/>
              <a:gd name="connsiteY2457" fmla="*/ 5699772 h 6858000"/>
              <a:gd name="connsiteX2458" fmla="*/ 7119383 w 8374449"/>
              <a:gd name="connsiteY2458" fmla="*/ 5696471 h 6858000"/>
              <a:gd name="connsiteX2459" fmla="*/ 7151979 w 8374449"/>
              <a:gd name="connsiteY2459" fmla="*/ 5695567 h 6858000"/>
              <a:gd name="connsiteX2460" fmla="*/ 7158167 w 8374449"/>
              <a:gd name="connsiteY2460" fmla="*/ 5694646 h 6858000"/>
              <a:gd name="connsiteX2461" fmla="*/ 7153520 w 8374449"/>
              <a:gd name="connsiteY2461" fmla="*/ 5690894 h 6858000"/>
              <a:gd name="connsiteX2462" fmla="*/ 7156507 w 8374449"/>
              <a:gd name="connsiteY2462" fmla="*/ 5686990 h 6858000"/>
              <a:gd name="connsiteX2463" fmla="*/ 7155990 w 8374449"/>
              <a:gd name="connsiteY2463" fmla="*/ 5685697 h 6858000"/>
              <a:gd name="connsiteX2464" fmla="*/ 7143155 w 8374449"/>
              <a:gd name="connsiteY2464" fmla="*/ 5685691 h 6858000"/>
              <a:gd name="connsiteX2465" fmla="*/ 7122747 w 8374449"/>
              <a:gd name="connsiteY2465" fmla="*/ 5685680 h 6858000"/>
              <a:gd name="connsiteX2466" fmla="*/ 7701178 w 8374449"/>
              <a:gd name="connsiteY2466" fmla="*/ 5684894 h 6858000"/>
              <a:gd name="connsiteX2467" fmla="*/ 7720575 w 8374449"/>
              <a:gd name="connsiteY2467" fmla="*/ 5687932 h 6858000"/>
              <a:gd name="connsiteX2468" fmla="*/ 7739972 w 8374449"/>
              <a:gd name="connsiteY2468" fmla="*/ 5690969 h 6858000"/>
              <a:gd name="connsiteX2469" fmla="*/ 7757507 w 8374449"/>
              <a:gd name="connsiteY2469" fmla="*/ 5689346 h 6858000"/>
              <a:gd name="connsiteX2470" fmla="*/ 7786603 w 8374449"/>
              <a:gd name="connsiteY2470" fmla="*/ 5693904 h 6858000"/>
              <a:gd name="connsiteX2471" fmla="*/ 7829510 w 8374449"/>
              <a:gd name="connsiteY2471" fmla="*/ 5687513 h 6858000"/>
              <a:gd name="connsiteX2472" fmla="*/ 7835290 w 8374449"/>
              <a:gd name="connsiteY2472" fmla="*/ 5690603 h 6858000"/>
              <a:gd name="connsiteX2473" fmla="*/ 7852633 w 8374449"/>
              <a:gd name="connsiteY2473" fmla="*/ 5699874 h 6858000"/>
              <a:gd name="connsiteX2474" fmla="*/ 7872032 w 8374449"/>
              <a:gd name="connsiteY2474" fmla="*/ 5702912 h 6858000"/>
              <a:gd name="connsiteX2475" fmla="*/ 7895156 w 8374449"/>
              <a:gd name="connsiteY2475" fmla="*/ 5715274 h 6858000"/>
              <a:gd name="connsiteX2476" fmla="*/ 7852250 w 8374449"/>
              <a:gd name="connsiteY2476" fmla="*/ 5721665 h 6858000"/>
              <a:gd name="connsiteX2477" fmla="*/ 7815317 w 8374449"/>
              <a:gd name="connsiteY2477" fmla="*/ 5720250 h 6858000"/>
              <a:gd name="connsiteX2478" fmla="*/ 7782111 w 8374449"/>
              <a:gd name="connsiteY2478" fmla="*/ 5728159 h 6858000"/>
              <a:gd name="connsiteX2479" fmla="*/ 7758795 w 8374449"/>
              <a:gd name="connsiteY2479" fmla="*/ 5726694 h 6858000"/>
              <a:gd name="connsiteX2480" fmla="*/ 7751152 w 8374449"/>
              <a:gd name="connsiteY2480" fmla="*/ 5718941 h 6858000"/>
              <a:gd name="connsiteX2481" fmla="*/ 7743316 w 8374449"/>
              <a:gd name="connsiteY2481" fmla="*/ 5722085 h 6858000"/>
              <a:gd name="connsiteX2482" fmla="*/ 7733751 w 8374449"/>
              <a:gd name="connsiteY2482" fmla="*/ 5722969 h 6858000"/>
              <a:gd name="connsiteX2483" fmla="*/ 7730728 w 8374449"/>
              <a:gd name="connsiteY2483" fmla="*/ 5719020 h 6858000"/>
              <a:gd name="connsiteX2484" fmla="*/ 7723918 w 8374449"/>
              <a:gd name="connsiteY2484" fmla="*/ 5719045 h 6858000"/>
              <a:gd name="connsiteX2485" fmla="*/ 7722275 w 8374449"/>
              <a:gd name="connsiteY2485" fmla="*/ 5724032 h 6858000"/>
              <a:gd name="connsiteX2486" fmla="*/ 7708247 w 8374449"/>
              <a:gd name="connsiteY2486" fmla="*/ 5725331 h 6858000"/>
              <a:gd name="connsiteX2487" fmla="*/ 7688850 w 8374449"/>
              <a:gd name="connsiteY2487" fmla="*/ 5722294 h 6858000"/>
              <a:gd name="connsiteX2488" fmla="*/ 7677671 w 8374449"/>
              <a:gd name="connsiteY2488" fmla="*/ 5694323 h 6858000"/>
              <a:gd name="connsiteX2489" fmla="*/ 7693342 w 8374449"/>
              <a:gd name="connsiteY2489" fmla="*/ 5688037 h 6858000"/>
              <a:gd name="connsiteX2490" fmla="*/ 7351251 w 8374449"/>
              <a:gd name="connsiteY2490" fmla="*/ 5673790 h 6858000"/>
              <a:gd name="connsiteX2491" fmla="*/ 7354977 w 8374449"/>
              <a:gd name="connsiteY2491" fmla="*/ 5683114 h 6858000"/>
              <a:gd name="connsiteX2492" fmla="*/ 7335580 w 8374449"/>
              <a:gd name="connsiteY2492" fmla="*/ 5680075 h 6858000"/>
              <a:gd name="connsiteX2493" fmla="*/ 7233675 w 8374449"/>
              <a:gd name="connsiteY2493" fmla="*/ 5657305 h 6858000"/>
              <a:gd name="connsiteX2494" fmla="*/ 7228403 w 8374449"/>
              <a:gd name="connsiteY2494" fmla="*/ 5659440 h 6858000"/>
              <a:gd name="connsiteX2495" fmla="*/ 7238590 w 8374449"/>
              <a:gd name="connsiteY2495" fmla="*/ 5664886 h 6858000"/>
              <a:gd name="connsiteX2496" fmla="*/ 7246425 w 8374449"/>
              <a:gd name="connsiteY2496" fmla="*/ 5661743 h 6858000"/>
              <a:gd name="connsiteX2497" fmla="*/ 7238960 w 8374449"/>
              <a:gd name="connsiteY2497" fmla="*/ 5657751 h 6858000"/>
              <a:gd name="connsiteX2498" fmla="*/ 7298922 w 8374449"/>
              <a:gd name="connsiteY2498" fmla="*/ 5654669 h 6858000"/>
              <a:gd name="connsiteX2499" fmla="*/ 7298404 w 8374449"/>
              <a:gd name="connsiteY2499" fmla="*/ 5655916 h 6858000"/>
              <a:gd name="connsiteX2500" fmla="*/ 7291393 w 8374449"/>
              <a:gd name="connsiteY2500" fmla="*/ 5658756 h 6858000"/>
              <a:gd name="connsiteX2501" fmla="*/ 7273506 w 8374449"/>
              <a:gd name="connsiteY2501" fmla="*/ 5659810 h 6858000"/>
              <a:gd name="connsiteX2502" fmla="*/ 7300894 w 8374449"/>
              <a:gd name="connsiteY2502" fmla="*/ 5661533 h 6858000"/>
              <a:gd name="connsiteX2503" fmla="*/ 7302947 w 8374449"/>
              <a:gd name="connsiteY2503" fmla="*/ 5655300 h 6858000"/>
              <a:gd name="connsiteX2504" fmla="*/ 7266385 w 8374449"/>
              <a:gd name="connsiteY2504" fmla="*/ 5647388 h 6858000"/>
              <a:gd name="connsiteX2505" fmla="*/ 7266666 w 8374449"/>
              <a:gd name="connsiteY2505" fmla="*/ 5648081 h 6858000"/>
              <a:gd name="connsiteX2506" fmla="*/ 7269040 w 8374449"/>
              <a:gd name="connsiteY2506" fmla="*/ 5647940 h 6858000"/>
              <a:gd name="connsiteX2507" fmla="*/ 7268070 w 8374449"/>
              <a:gd name="connsiteY2507" fmla="*/ 5647651 h 6858000"/>
              <a:gd name="connsiteX2508" fmla="*/ 478365 w 8374449"/>
              <a:gd name="connsiteY2508" fmla="*/ 5606866 h 6858000"/>
              <a:gd name="connsiteX2509" fmla="*/ 524996 w 8374449"/>
              <a:gd name="connsiteY2509" fmla="*/ 5609800 h 6858000"/>
              <a:gd name="connsiteX2510" fmla="*/ 521077 w 8374449"/>
              <a:gd name="connsiteY2510" fmla="*/ 5611372 h 6858000"/>
              <a:gd name="connsiteX2511" fmla="*/ 509324 w 8374449"/>
              <a:gd name="connsiteY2511" fmla="*/ 5616085 h 6858000"/>
              <a:gd name="connsiteX2512" fmla="*/ 478365 w 8374449"/>
              <a:gd name="connsiteY2512" fmla="*/ 5606866 h 6858000"/>
              <a:gd name="connsiteX2513" fmla="*/ 7255632 w 8374449"/>
              <a:gd name="connsiteY2513" fmla="*/ 5595648 h 6858000"/>
              <a:gd name="connsiteX2514" fmla="*/ 7255027 w 8374449"/>
              <a:gd name="connsiteY2514" fmla="*/ 5596342 h 6858000"/>
              <a:gd name="connsiteX2515" fmla="*/ 7256166 w 8374449"/>
              <a:gd name="connsiteY2515" fmla="*/ 5596338 h 6858000"/>
              <a:gd name="connsiteX2516" fmla="*/ 536941 w 8374449"/>
              <a:gd name="connsiteY2516" fmla="*/ 5594189 h 6858000"/>
              <a:gd name="connsiteX2517" fmla="*/ 540668 w 8374449"/>
              <a:gd name="connsiteY2517" fmla="*/ 5603514 h 6858000"/>
              <a:gd name="connsiteX2518" fmla="*/ 532833 w 8374449"/>
              <a:gd name="connsiteY2518" fmla="*/ 5606657 h 6858000"/>
              <a:gd name="connsiteX2519" fmla="*/ 529105 w 8374449"/>
              <a:gd name="connsiteY2519" fmla="*/ 5597332 h 6858000"/>
              <a:gd name="connsiteX2520" fmla="*/ 536941 w 8374449"/>
              <a:gd name="connsiteY2520" fmla="*/ 5594189 h 6858000"/>
              <a:gd name="connsiteX2521" fmla="*/ 7456785 w 8374449"/>
              <a:gd name="connsiteY2521" fmla="*/ 5583491 h 6858000"/>
              <a:gd name="connsiteX2522" fmla="*/ 7459663 w 8374449"/>
              <a:gd name="connsiteY2522" fmla="*/ 5590602 h 6858000"/>
              <a:gd name="connsiteX2523" fmla="*/ 7449773 w 8374449"/>
              <a:gd name="connsiteY2523" fmla="*/ 5586332 h 6858000"/>
              <a:gd name="connsiteX2524" fmla="*/ 7454265 w 8374449"/>
              <a:gd name="connsiteY2524" fmla="*/ 5567561 h 6858000"/>
              <a:gd name="connsiteX2525" fmla="*/ 7430758 w 8374449"/>
              <a:gd name="connsiteY2525" fmla="*/ 5576990 h 6858000"/>
              <a:gd name="connsiteX2526" fmla="*/ 7411360 w 8374449"/>
              <a:gd name="connsiteY2526" fmla="*/ 5573951 h 6858000"/>
              <a:gd name="connsiteX2527" fmla="*/ 7427032 w 8374449"/>
              <a:gd name="connsiteY2527" fmla="*/ 5567665 h 6858000"/>
              <a:gd name="connsiteX2528" fmla="*/ 7373733 w 8374449"/>
              <a:gd name="connsiteY2528" fmla="*/ 5564333 h 6858000"/>
              <a:gd name="connsiteX2529" fmla="*/ 7370112 w 8374449"/>
              <a:gd name="connsiteY2529" fmla="*/ 5566564 h 6858000"/>
              <a:gd name="connsiteX2530" fmla="*/ 7372565 w 8374449"/>
              <a:gd name="connsiteY2530" fmla="*/ 5567876 h 6858000"/>
              <a:gd name="connsiteX2531" fmla="*/ 7561336 w 8374449"/>
              <a:gd name="connsiteY2531" fmla="*/ 5562480 h 6858000"/>
              <a:gd name="connsiteX2532" fmla="*/ 7571036 w 8374449"/>
              <a:gd name="connsiteY2532" fmla="*/ 5563998 h 6858000"/>
              <a:gd name="connsiteX2533" fmla="*/ 7543802 w 8374449"/>
              <a:gd name="connsiteY2533" fmla="*/ 5564104 h 6858000"/>
              <a:gd name="connsiteX2534" fmla="*/ 7561336 w 8374449"/>
              <a:gd name="connsiteY2534" fmla="*/ 5562480 h 6858000"/>
              <a:gd name="connsiteX2535" fmla="*/ 7501280 w 8374449"/>
              <a:gd name="connsiteY2535" fmla="*/ 5548703 h 6858000"/>
              <a:gd name="connsiteX2536" fmla="*/ 7516568 w 8374449"/>
              <a:gd name="connsiteY2536" fmla="*/ 5564208 h 6858000"/>
              <a:gd name="connsiteX2537" fmla="*/ 7500896 w 8374449"/>
              <a:gd name="connsiteY2537" fmla="*/ 5570494 h 6858000"/>
              <a:gd name="connsiteX2538" fmla="*/ 7491389 w 8374449"/>
              <a:gd name="connsiteY2538" fmla="*/ 5558080 h 6858000"/>
              <a:gd name="connsiteX2539" fmla="*/ 7501280 w 8374449"/>
              <a:gd name="connsiteY2539" fmla="*/ 5548703 h 6858000"/>
              <a:gd name="connsiteX2540" fmla="*/ 7450922 w 8374449"/>
              <a:gd name="connsiteY2540" fmla="*/ 5536446 h 6858000"/>
              <a:gd name="connsiteX2541" fmla="*/ 7462484 w 8374449"/>
              <a:gd name="connsiteY2541" fmla="*/ 5542628 h 6858000"/>
              <a:gd name="connsiteX2542" fmla="*/ 7454649 w 8374449"/>
              <a:gd name="connsiteY2542" fmla="*/ 5545772 h 6858000"/>
              <a:gd name="connsiteX2543" fmla="*/ 7450922 w 8374449"/>
              <a:gd name="connsiteY2543" fmla="*/ 5536446 h 6858000"/>
              <a:gd name="connsiteX2544" fmla="*/ 7467550 w 8374449"/>
              <a:gd name="connsiteY2544" fmla="*/ 5529471 h 6858000"/>
              <a:gd name="connsiteX2545" fmla="*/ 7477442 w 8374449"/>
              <a:gd name="connsiteY2545" fmla="*/ 5533742 h 6858000"/>
              <a:gd name="connsiteX2546" fmla="*/ 7470430 w 8374449"/>
              <a:gd name="connsiteY2546" fmla="*/ 5536582 h 6858000"/>
              <a:gd name="connsiteX2547" fmla="*/ 7463419 w 8374449"/>
              <a:gd name="connsiteY2547" fmla="*/ 5539423 h 6858000"/>
              <a:gd name="connsiteX2548" fmla="*/ 7467550 w 8374449"/>
              <a:gd name="connsiteY2548" fmla="*/ 5529471 h 6858000"/>
              <a:gd name="connsiteX2549" fmla="*/ 510858 w 8374449"/>
              <a:gd name="connsiteY2549" fmla="*/ 5528923 h 6858000"/>
              <a:gd name="connsiteX2550" fmla="*/ 506748 w 8374449"/>
              <a:gd name="connsiteY2550" fmla="*/ 5541390 h 6858000"/>
              <a:gd name="connsiteX2551" fmla="*/ 495186 w 8374449"/>
              <a:gd name="connsiteY2551" fmla="*/ 5535208 h 6858000"/>
              <a:gd name="connsiteX2552" fmla="*/ 503021 w 8374449"/>
              <a:gd name="connsiteY2552" fmla="*/ 5532065 h 6858000"/>
              <a:gd name="connsiteX2553" fmla="*/ 7544473 w 8374449"/>
              <a:gd name="connsiteY2553" fmla="*/ 5525970 h 6858000"/>
              <a:gd name="connsiteX2554" fmla="*/ 7559857 w 8374449"/>
              <a:gd name="connsiteY2554" fmla="*/ 5536027 h 6858000"/>
              <a:gd name="connsiteX2555" fmla="*/ 7548294 w 8374449"/>
              <a:gd name="connsiteY2555" fmla="*/ 5529847 h 6858000"/>
              <a:gd name="connsiteX2556" fmla="*/ 7524787 w 8374449"/>
              <a:gd name="connsiteY2556" fmla="*/ 5539275 h 6858000"/>
              <a:gd name="connsiteX2557" fmla="*/ 7513225 w 8374449"/>
              <a:gd name="connsiteY2557" fmla="*/ 5533094 h 6858000"/>
              <a:gd name="connsiteX2558" fmla="*/ 7544473 w 8374449"/>
              <a:gd name="connsiteY2558" fmla="*/ 5525970 h 6858000"/>
              <a:gd name="connsiteX2559" fmla="*/ 7424569 w 8374449"/>
              <a:gd name="connsiteY2559" fmla="*/ 5510802 h 6858000"/>
              <a:gd name="connsiteX2560" fmla="*/ 7426233 w 8374449"/>
              <a:gd name="connsiteY2560" fmla="*/ 5513100 h 6858000"/>
              <a:gd name="connsiteX2561" fmla="*/ 7433189 w 8374449"/>
              <a:gd name="connsiteY2561" fmla="*/ 5513370 h 6858000"/>
              <a:gd name="connsiteX2562" fmla="*/ 7926796 w 8374449"/>
              <a:gd name="connsiteY2562" fmla="*/ 5464580 h 6858000"/>
              <a:gd name="connsiteX2563" fmla="*/ 7961674 w 8374449"/>
              <a:gd name="connsiteY2563" fmla="*/ 5472226 h 6858000"/>
              <a:gd name="connsiteX2564" fmla="*/ 7926605 w 8374449"/>
              <a:gd name="connsiteY2564" fmla="*/ 5475474 h 6858000"/>
              <a:gd name="connsiteX2565" fmla="*/ 7895645 w 8374449"/>
              <a:gd name="connsiteY2565" fmla="*/ 5466255 h 6858000"/>
              <a:gd name="connsiteX2566" fmla="*/ 7926796 w 8374449"/>
              <a:gd name="connsiteY2566" fmla="*/ 5464580 h 6858000"/>
              <a:gd name="connsiteX2567" fmla="*/ 512006 w 8374449"/>
              <a:gd name="connsiteY2567" fmla="*/ 5463552 h 6858000"/>
              <a:gd name="connsiteX2568" fmla="*/ 523570 w 8374449"/>
              <a:gd name="connsiteY2568" fmla="*/ 5469732 h 6858000"/>
              <a:gd name="connsiteX2569" fmla="*/ 515733 w 8374449"/>
              <a:gd name="connsiteY2569" fmla="*/ 5472875 h 6858000"/>
              <a:gd name="connsiteX2570" fmla="*/ 512006 w 8374449"/>
              <a:gd name="connsiteY2570" fmla="*/ 5463552 h 6858000"/>
              <a:gd name="connsiteX2571" fmla="*/ 7975482 w 8374449"/>
              <a:gd name="connsiteY2571" fmla="*/ 5461279 h 6858000"/>
              <a:gd name="connsiteX2572" fmla="*/ 7985182 w 8374449"/>
              <a:gd name="connsiteY2572" fmla="*/ 5462797 h 6858000"/>
              <a:gd name="connsiteX2573" fmla="*/ 7977345 w 8374449"/>
              <a:gd name="connsiteY2573" fmla="*/ 5465940 h 6858000"/>
              <a:gd name="connsiteX2574" fmla="*/ 7967647 w 8374449"/>
              <a:gd name="connsiteY2574" fmla="*/ 5464421 h 6858000"/>
              <a:gd name="connsiteX2575" fmla="*/ 7968673 w 8374449"/>
              <a:gd name="connsiteY2575" fmla="*/ 5461304 h 6858000"/>
              <a:gd name="connsiteX2576" fmla="*/ 7975482 w 8374449"/>
              <a:gd name="connsiteY2576" fmla="*/ 5461279 h 6858000"/>
              <a:gd name="connsiteX2577" fmla="*/ 764946 w 8374449"/>
              <a:gd name="connsiteY2577" fmla="*/ 5459465 h 6858000"/>
              <a:gd name="connsiteX2578" fmla="*/ 768671 w 8374449"/>
              <a:gd name="connsiteY2578" fmla="*/ 5468789 h 6858000"/>
              <a:gd name="connsiteX2579" fmla="*/ 776507 w 8374449"/>
              <a:gd name="connsiteY2579" fmla="*/ 5465647 h 6858000"/>
              <a:gd name="connsiteX2580" fmla="*/ 764946 w 8374449"/>
              <a:gd name="connsiteY2580" fmla="*/ 5459465 h 6858000"/>
              <a:gd name="connsiteX2581" fmla="*/ 1587003 w 8374449"/>
              <a:gd name="connsiteY2581" fmla="*/ 5446209 h 6858000"/>
              <a:gd name="connsiteX2582" fmla="*/ 1586908 w 8374449"/>
              <a:gd name="connsiteY2582" fmla="*/ 5446287 h 6858000"/>
              <a:gd name="connsiteX2583" fmla="*/ 1587029 w 8374449"/>
              <a:gd name="connsiteY2583" fmla="*/ 5446275 h 6858000"/>
              <a:gd name="connsiteX2584" fmla="*/ 7504733 w 8374449"/>
              <a:gd name="connsiteY2584" fmla="*/ 5439924 h 6858000"/>
              <a:gd name="connsiteX2585" fmla="*/ 7454938 w 8374449"/>
              <a:gd name="connsiteY2585" fmla="*/ 5452159 h 6858000"/>
              <a:gd name="connsiteX2586" fmla="*/ 7487525 w 8374449"/>
              <a:gd name="connsiteY2586" fmla="*/ 5446037 h 6858000"/>
              <a:gd name="connsiteX2587" fmla="*/ 7479689 w 8374449"/>
              <a:gd name="connsiteY2587" fmla="*/ 5449180 h 6858000"/>
              <a:gd name="connsiteX2588" fmla="*/ 7464018 w 8374449"/>
              <a:gd name="connsiteY2588" fmla="*/ 5455465 h 6858000"/>
              <a:gd name="connsiteX2589" fmla="*/ 7448346 w 8374449"/>
              <a:gd name="connsiteY2589" fmla="*/ 5461750 h 6858000"/>
              <a:gd name="connsiteX2590" fmla="*/ 7436784 w 8374449"/>
              <a:gd name="connsiteY2590" fmla="*/ 5455571 h 6858000"/>
              <a:gd name="connsiteX2591" fmla="*/ 7452462 w 8374449"/>
              <a:gd name="connsiteY2591" fmla="*/ 5452625 h 6858000"/>
              <a:gd name="connsiteX2592" fmla="*/ 7439378 w 8374449"/>
              <a:gd name="connsiteY2592" fmla="*/ 5449841 h 6858000"/>
              <a:gd name="connsiteX2593" fmla="*/ 7428861 w 8374449"/>
              <a:gd name="connsiteY2593" fmla="*/ 5454101 h 6858000"/>
              <a:gd name="connsiteX2594" fmla="*/ 7418969 w 8374449"/>
              <a:gd name="connsiteY2594" fmla="*/ 5449830 h 6858000"/>
              <a:gd name="connsiteX2595" fmla="*/ 7421849 w 8374449"/>
              <a:gd name="connsiteY2595" fmla="*/ 5456941 h 6858000"/>
              <a:gd name="connsiteX2596" fmla="*/ 7421343 w 8374449"/>
              <a:gd name="connsiteY2596" fmla="*/ 5457522 h 6858000"/>
              <a:gd name="connsiteX2597" fmla="*/ 7448346 w 8374449"/>
              <a:gd name="connsiteY2597" fmla="*/ 5461750 h 6858000"/>
              <a:gd name="connsiteX2598" fmla="*/ 7459907 w 8374449"/>
              <a:gd name="connsiteY2598" fmla="*/ 5467933 h 6858000"/>
              <a:gd name="connsiteX2599" fmla="*/ 7492035 w 8374449"/>
              <a:gd name="connsiteY2599" fmla="*/ 5464957 h 6858000"/>
              <a:gd name="connsiteX2600" fmla="*/ 7489460 w 8374449"/>
              <a:gd name="connsiteY2600" fmla="*/ 5462662 h 6858000"/>
              <a:gd name="connsiteX2601" fmla="*/ 7503482 w 8374449"/>
              <a:gd name="connsiteY2601" fmla="*/ 5456983 h 6858000"/>
              <a:gd name="connsiteX2602" fmla="*/ 7518130 w 8374449"/>
              <a:gd name="connsiteY2602" fmla="*/ 5442774 h 6858000"/>
              <a:gd name="connsiteX2603" fmla="*/ 7504733 w 8374449"/>
              <a:gd name="connsiteY2603" fmla="*/ 5439924 h 6858000"/>
              <a:gd name="connsiteX2604" fmla="*/ 7635638 w 8374449"/>
              <a:gd name="connsiteY2604" fmla="*/ 5429904 h 6858000"/>
              <a:gd name="connsiteX2605" fmla="*/ 7639363 w 8374449"/>
              <a:gd name="connsiteY2605" fmla="*/ 5439227 h 6858000"/>
              <a:gd name="connsiteX2606" fmla="*/ 7631527 w 8374449"/>
              <a:gd name="connsiteY2606" fmla="*/ 5442370 h 6858000"/>
              <a:gd name="connsiteX2607" fmla="*/ 7627802 w 8374449"/>
              <a:gd name="connsiteY2607" fmla="*/ 5433046 h 6858000"/>
              <a:gd name="connsiteX2608" fmla="*/ 7635638 w 8374449"/>
              <a:gd name="connsiteY2608" fmla="*/ 5429904 h 6858000"/>
              <a:gd name="connsiteX2609" fmla="*/ 676462 w 8374449"/>
              <a:gd name="connsiteY2609" fmla="*/ 5403000 h 6858000"/>
              <a:gd name="connsiteX2610" fmla="*/ 680285 w 8374449"/>
              <a:gd name="connsiteY2610" fmla="*/ 5406875 h 6858000"/>
              <a:gd name="connsiteX2611" fmla="*/ 695572 w 8374449"/>
              <a:gd name="connsiteY2611" fmla="*/ 5422380 h 6858000"/>
              <a:gd name="connsiteX2612" fmla="*/ 699300 w 8374449"/>
              <a:gd name="connsiteY2612" fmla="*/ 5431703 h 6858000"/>
              <a:gd name="connsiteX2613" fmla="*/ 679902 w 8374449"/>
              <a:gd name="connsiteY2613" fmla="*/ 5428666 h 6858000"/>
              <a:gd name="connsiteX2614" fmla="*/ 672449 w 8374449"/>
              <a:gd name="connsiteY2614" fmla="*/ 5410018 h 6858000"/>
              <a:gd name="connsiteX2615" fmla="*/ 676462 w 8374449"/>
              <a:gd name="connsiteY2615" fmla="*/ 5403000 h 6858000"/>
              <a:gd name="connsiteX2616" fmla="*/ 1353671 w 8374449"/>
              <a:gd name="connsiteY2616" fmla="*/ 5385608 h 6858000"/>
              <a:gd name="connsiteX2617" fmla="*/ 1345835 w 8374449"/>
              <a:gd name="connsiteY2617" fmla="*/ 5388750 h 6858000"/>
              <a:gd name="connsiteX2618" fmla="*/ 1365233 w 8374449"/>
              <a:gd name="connsiteY2618" fmla="*/ 5391787 h 6858000"/>
              <a:gd name="connsiteX2619" fmla="*/ 1353671 w 8374449"/>
              <a:gd name="connsiteY2619" fmla="*/ 5385608 h 6858000"/>
              <a:gd name="connsiteX2620" fmla="*/ 1462604 w 8374449"/>
              <a:gd name="connsiteY2620" fmla="*/ 5385187 h 6858000"/>
              <a:gd name="connsiteX2621" fmla="*/ 1454770 w 8374449"/>
              <a:gd name="connsiteY2621" fmla="*/ 5388329 h 6858000"/>
              <a:gd name="connsiteX2622" fmla="*/ 1460551 w 8374449"/>
              <a:gd name="connsiteY2622" fmla="*/ 5391420 h 6858000"/>
              <a:gd name="connsiteX2623" fmla="*/ 1466332 w 8374449"/>
              <a:gd name="connsiteY2623" fmla="*/ 5394511 h 6858000"/>
              <a:gd name="connsiteX2624" fmla="*/ 7850546 w 8374449"/>
              <a:gd name="connsiteY2624" fmla="*/ 5376160 h 6858000"/>
              <a:gd name="connsiteX2625" fmla="*/ 7869944 w 8374449"/>
              <a:gd name="connsiteY2625" fmla="*/ 5379199 h 6858000"/>
              <a:gd name="connsiteX2626" fmla="*/ 7862109 w 8374449"/>
              <a:gd name="connsiteY2626" fmla="*/ 5382342 h 6858000"/>
              <a:gd name="connsiteX2627" fmla="*/ 7850546 w 8374449"/>
              <a:gd name="connsiteY2627" fmla="*/ 5376160 h 6858000"/>
              <a:gd name="connsiteX2628" fmla="*/ 7803915 w 8374449"/>
              <a:gd name="connsiteY2628" fmla="*/ 5373227 h 6858000"/>
              <a:gd name="connsiteX2629" fmla="*/ 7815476 w 8374449"/>
              <a:gd name="connsiteY2629" fmla="*/ 5379408 h 6858000"/>
              <a:gd name="connsiteX2630" fmla="*/ 7807641 w 8374449"/>
              <a:gd name="connsiteY2630" fmla="*/ 5382551 h 6858000"/>
              <a:gd name="connsiteX2631" fmla="*/ 7831149 w 8374449"/>
              <a:gd name="connsiteY2631" fmla="*/ 5373122 h 6858000"/>
              <a:gd name="connsiteX2632" fmla="*/ 7842712 w 8374449"/>
              <a:gd name="connsiteY2632" fmla="*/ 5379303 h 6858000"/>
              <a:gd name="connsiteX2633" fmla="*/ 7827039 w 8374449"/>
              <a:gd name="connsiteY2633" fmla="*/ 5385589 h 6858000"/>
              <a:gd name="connsiteX2634" fmla="*/ 1439482 w 8374449"/>
              <a:gd name="connsiteY2634" fmla="*/ 5372826 h 6858000"/>
              <a:gd name="connsiteX2635" fmla="*/ 1431646 w 8374449"/>
              <a:gd name="connsiteY2635" fmla="*/ 5375969 h 6858000"/>
              <a:gd name="connsiteX2636" fmla="*/ 1443209 w 8374449"/>
              <a:gd name="connsiteY2636" fmla="*/ 5382149 h 6858000"/>
              <a:gd name="connsiteX2637" fmla="*/ 1439482 w 8374449"/>
              <a:gd name="connsiteY2637" fmla="*/ 5372826 h 6858000"/>
              <a:gd name="connsiteX2638" fmla="*/ 7790942 w 8374449"/>
              <a:gd name="connsiteY2638" fmla="*/ 5340553 h 6858000"/>
              <a:gd name="connsiteX2639" fmla="*/ 7783932 w 8374449"/>
              <a:gd name="connsiteY2639" fmla="*/ 5343392 h 6858000"/>
              <a:gd name="connsiteX2640" fmla="*/ 7776920 w 8374449"/>
              <a:gd name="connsiteY2640" fmla="*/ 5346232 h 6858000"/>
              <a:gd name="connsiteX2641" fmla="*/ 7790318 w 8374449"/>
              <a:gd name="connsiteY2641" fmla="*/ 5349083 h 6858000"/>
              <a:gd name="connsiteX2642" fmla="*/ 7793822 w 8374449"/>
              <a:gd name="connsiteY2642" fmla="*/ 5347664 h 6858000"/>
              <a:gd name="connsiteX2643" fmla="*/ 689269 w 8374449"/>
              <a:gd name="connsiteY2643" fmla="*/ 5338362 h 6858000"/>
              <a:gd name="connsiteX2644" fmla="*/ 685160 w 8374449"/>
              <a:gd name="connsiteY2644" fmla="*/ 5350827 h 6858000"/>
              <a:gd name="connsiteX2645" fmla="*/ 681434 w 8374449"/>
              <a:gd name="connsiteY2645" fmla="*/ 5341504 h 6858000"/>
              <a:gd name="connsiteX2646" fmla="*/ 1363071 w 8374449"/>
              <a:gd name="connsiteY2646" fmla="*/ 5328644 h 6858000"/>
              <a:gd name="connsiteX2647" fmla="*/ 1365951 w 8374449"/>
              <a:gd name="connsiteY2647" fmla="*/ 5335754 h 6858000"/>
              <a:gd name="connsiteX2648" fmla="*/ 1356060 w 8374449"/>
              <a:gd name="connsiteY2648" fmla="*/ 5331484 h 6858000"/>
              <a:gd name="connsiteX2649" fmla="*/ 1363071 w 8374449"/>
              <a:gd name="connsiteY2649" fmla="*/ 5328644 h 6858000"/>
              <a:gd name="connsiteX2650" fmla="*/ 7833010 w 8374449"/>
              <a:gd name="connsiteY2650" fmla="*/ 5323514 h 6858000"/>
              <a:gd name="connsiteX2651" fmla="*/ 7825999 w 8374449"/>
              <a:gd name="connsiteY2651" fmla="*/ 5326354 h 6858000"/>
              <a:gd name="connsiteX2652" fmla="*/ 7832697 w 8374449"/>
              <a:gd name="connsiteY2652" fmla="*/ 5327780 h 6858000"/>
              <a:gd name="connsiteX2653" fmla="*/ 7833010 w 8374449"/>
              <a:gd name="connsiteY2653" fmla="*/ 5323514 h 6858000"/>
              <a:gd name="connsiteX2654" fmla="*/ 7405070 w 8374449"/>
              <a:gd name="connsiteY2654" fmla="*/ 5314759 h 6858000"/>
              <a:gd name="connsiteX2655" fmla="*/ 7407281 w 8374449"/>
              <a:gd name="connsiteY2655" fmla="*/ 5315713 h 6858000"/>
              <a:gd name="connsiteX2656" fmla="*/ 7408720 w 8374449"/>
              <a:gd name="connsiteY2656" fmla="*/ 5315535 h 6858000"/>
              <a:gd name="connsiteX2657" fmla="*/ 7369328 w 8374449"/>
              <a:gd name="connsiteY2657" fmla="*/ 5309532 h 6858000"/>
              <a:gd name="connsiteX2658" fmla="*/ 7367228 w 8374449"/>
              <a:gd name="connsiteY2658" fmla="*/ 5313205 h 6858000"/>
              <a:gd name="connsiteX2659" fmla="*/ 7367759 w 8374449"/>
              <a:gd name="connsiteY2659" fmla="*/ 5313319 h 6858000"/>
              <a:gd name="connsiteX2660" fmla="*/ 7381156 w 8374449"/>
              <a:gd name="connsiteY2660" fmla="*/ 5316169 h 6858000"/>
              <a:gd name="connsiteX2661" fmla="*/ 7380965 w 8374449"/>
              <a:gd name="connsiteY2661" fmla="*/ 5315697 h 6858000"/>
              <a:gd name="connsiteX2662" fmla="*/ 7380890 w 8374449"/>
              <a:gd name="connsiteY2662" fmla="*/ 5315714 h 6858000"/>
              <a:gd name="connsiteX2663" fmla="*/ 7369328 w 8374449"/>
              <a:gd name="connsiteY2663" fmla="*/ 5309532 h 6858000"/>
              <a:gd name="connsiteX2664" fmla="*/ 1121665 w 8374449"/>
              <a:gd name="connsiteY2664" fmla="*/ 5305569 h 6858000"/>
              <a:gd name="connsiteX2665" fmla="*/ 1117554 w 8374449"/>
              <a:gd name="connsiteY2665" fmla="*/ 5318035 h 6858000"/>
              <a:gd name="connsiteX2666" fmla="*/ 1129118 w 8374449"/>
              <a:gd name="connsiteY2666" fmla="*/ 5324217 h 6858000"/>
              <a:gd name="connsiteX2667" fmla="*/ 1133226 w 8374449"/>
              <a:gd name="connsiteY2667" fmla="*/ 5311750 h 6858000"/>
              <a:gd name="connsiteX2668" fmla="*/ 1129308 w 8374449"/>
              <a:gd name="connsiteY2668" fmla="*/ 5313321 h 6858000"/>
              <a:gd name="connsiteX2669" fmla="*/ 1121665 w 8374449"/>
              <a:gd name="connsiteY2669" fmla="*/ 5305569 h 6858000"/>
              <a:gd name="connsiteX2670" fmla="*/ 7856735 w 8374449"/>
              <a:gd name="connsiteY2670" fmla="*/ 5301491 h 6858000"/>
              <a:gd name="connsiteX2671" fmla="*/ 7841274 w 8374449"/>
              <a:gd name="connsiteY2671" fmla="*/ 5303615 h 6858000"/>
              <a:gd name="connsiteX2672" fmla="*/ 7834262 w 8374449"/>
              <a:gd name="connsiteY2672" fmla="*/ 5306455 h 6858000"/>
              <a:gd name="connsiteX2673" fmla="*/ 7825498 w 8374449"/>
              <a:gd name="connsiteY2673" fmla="*/ 5310005 h 6858000"/>
              <a:gd name="connsiteX2674" fmla="*/ 7820239 w 8374449"/>
              <a:gd name="connsiteY2674" fmla="*/ 5312134 h 6858000"/>
              <a:gd name="connsiteX2675" fmla="*/ 7863458 w 8374449"/>
              <a:gd name="connsiteY2675" fmla="*/ 5305493 h 6858000"/>
              <a:gd name="connsiteX2676" fmla="*/ 7865187 w 8374449"/>
              <a:gd name="connsiteY2676" fmla="*/ 5302205 h 6858000"/>
              <a:gd name="connsiteX2677" fmla="*/ 7856735 w 8374449"/>
              <a:gd name="connsiteY2677" fmla="*/ 5301491 h 6858000"/>
              <a:gd name="connsiteX2678" fmla="*/ 1429069 w 8374449"/>
              <a:gd name="connsiteY2678" fmla="*/ 5301274 h 6858000"/>
              <a:gd name="connsiteX2679" fmla="*/ 1432795 w 8374449"/>
              <a:gd name="connsiteY2679" fmla="*/ 5310597 h 6858000"/>
              <a:gd name="connsiteX2680" fmla="*/ 1421234 w 8374449"/>
              <a:gd name="connsiteY2680" fmla="*/ 5304417 h 6858000"/>
              <a:gd name="connsiteX2681" fmla="*/ 1429069 w 8374449"/>
              <a:gd name="connsiteY2681" fmla="*/ 5301274 h 6858000"/>
              <a:gd name="connsiteX2682" fmla="*/ 722413 w 8374449"/>
              <a:gd name="connsiteY2682" fmla="*/ 5298451 h 6858000"/>
              <a:gd name="connsiteX2683" fmla="*/ 718281 w 8374449"/>
              <a:gd name="connsiteY2683" fmla="*/ 5308401 h 6858000"/>
              <a:gd name="connsiteX2684" fmla="*/ 715400 w 8374449"/>
              <a:gd name="connsiteY2684" fmla="*/ 5301292 h 6858000"/>
              <a:gd name="connsiteX2685" fmla="*/ 722413 w 8374449"/>
              <a:gd name="connsiteY2685" fmla="*/ 5298451 h 6858000"/>
              <a:gd name="connsiteX2686" fmla="*/ 1355204 w 8374449"/>
              <a:gd name="connsiteY2686" fmla="*/ 5298444 h 6858000"/>
              <a:gd name="connsiteX2687" fmla="*/ 1358931 w 8374449"/>
              <a:gd name="connsiteY2687" fmla="*/ 5307769 h 6858000"/>
              <a:gd name="connsiteX2688" fmla="*/ 1351095 w 8374449"/>
              <a:gd name="connsiteY2688" fmla="*/ 5310911 h 6858000"/>
              <a:gd name="connsiteX2689" fmla="*/ 1382437 w 8374449"/>
              <a:gd name="connsiteY2689" fmla="*/ 5298340 h 6858000"/>
              <a:gd name="connsiteX2690" fmla="*/ 1386164 w 8374449"/>
              <a:gd name="connsiteY2690" fmla="*/ 5307664 h 6858000"/>
              <a:gd name="connsiteX2691" fmla="*/ 1382245 w 8374449"/>
              <a:gd name="connsiteY2691" fmla="*/ 5309235 h 6858000"/>
              <a:gd name="connsiteX2692" fmla="*/ 1374602 w 8374449"/>
              <a:gd name="connsiteY2692" fmla="*/ 5301483 h 6858000"/>
              <a:gd name="connsiteX2693" fmla="*/ 7269551 w 8374449"/>
              <a:gd name="connsiteY2693" fmla="*/ 5295160 h 6858000"/>
              <a:gd name="connsiteX2694" fmla="*/ 7266971 w 8374449"/>
              <a:gd name="connsiteY2694" fmla="*/ 5296205 h 6858000"/>
              <a:gd name="connsiteX2695" fmla="*/ 7270028 w 8374449"/>
              <a:gd name="connsiteY2695" fmla="*/ 5295784 h 6858000"/>
              <a:gd name="connsiteX2696" fmla="*/ 7753882 w 8374449"/>
              <a:gd name="connsiteY2696" fmla="*/ 5289352 h 6858000"/>
              <a:gd name="connsiteX2697" fmla="*/ 7756762 w 8374449"/>
              <a:gd name="connsiteY2697" fmla="*/ 5296463 h 6858000"/>
              <a:gd name="connsiteX2698" fmla="*/ 7763773 w 8374449"/>
              <a:gd name="connsiteY2698" fmla="*/ 5293623 h 6858000"/>
              <a:gd name="connsiteX2699" fmla="*/ 930622 w 8374449"/>
              <a:gd name="connsiteY2699" fmla="*/ 5288609 h 6858000"/>
              <a:gd name="connsiteX2700" fmla="*/ 950405 w 8374449"/>
              <a:gd name="connsiteY2700" fmla="*/ 5297150 h 6858000"/>
              <a:gd name="connsiteX2701" fmla="*/ 943394 w 8374449"/>
              <a:gd name="connsiteY2701" fmla="*/ 5299989 h 6858000"/>
              <a:gd name="connsiteX2702" fmla="*/ 936382 w 8374449"/>
              <a:gd name="connsiteY2702" fmla="*/ 5302829 h 6858000"/>
              <a:gd name="connsiteX2703" fmla="*/ 929372 w 8374449"/>
              <a:gd name="connsiteY2703" fmla="*/ 5305669 h 6858000"/>
              <a:gd name="connsiteX2704" fmla="*/ 915975 w 8374449"/>
              <a:gd name="connsiteY2704" fmla="*/ 5302818 h 6858000"/>
              <a:gd name="connsiteX2705" fmla="*/ 912469 w 8374449"/>
              <a:gd name="connsiteY2705" fmla="*/ 5304239 h 6858000"/>
              <a:gd name="connsiteX2706" fmla="*/ 847740 w 8374449"/>
              <a:gd name="connsiteY2706" fmla="*/ 5305627 h 6858000"/>
              <a:gd name="connsiteX2707" fmla="*/ 835783 w 8374449"/>
              <a:gd name="connsiteY2707" fmla="*/ 5306331 h 6858000"/>
              <a:gd name="connsiteX2708" fmla="*/ 823825 w 8374449"/>
              <a:gd name="connsiteY2708" fmla="*/ 5307035 h 6858000"/>
              <a:gd name="connsiteX2709" fmla="*/ 816815 w 8374449"/>
              <a:gd name="connsiteY2709" fmla="*/ 5309875 h 6858000"/>
              <a:gd name="connsiteX2710" fmla="*/ 797032 w 8374449"/>
              <a:gd name="connsiteY2710" fmla="*/ 5301335 h 6858000"/>
              <a:gd name="connsiteX2711" fmla="*/ 780131 w 8374449"/>
              <a:gd name="connsiteY2711" fmla="*/ 5299903 h 6858000"/>
              <a:gd name="connsiteX2712" fmla="*/ 801164 w 8374449"/>
              <a:gd name="connsiteY2712" fmla="*/ 5291385 h 6858000"/>
              <a:gd name="connsiteX2713" fmla="*/ 834970 w 8374449"/>
              <a:gd name="connsiteY2713" fmla="*/ 5294245 h 6858000"/>
              <a:gd name="connsiteX2714" fmla="*/ 858883 w 8374449"/>
              <a:gd name="connsiteY2714" fmla="*/ 5292836 h 6858000"/>
              <a:gd name="connsiteX2715" fmla="*/ 882796 w 8374449"/>
              <a:gd name="connsiteY2715" fmla="*/ 5291428 h 6858000"/>
              <a:gd name="connsiteX2716" fmla="*/ 891248 w 8374449"/>
              <a:gd name="connsiteY2716" fmla="*/ 5292143 h 6858000"/>
              <a:gd name="connsiteX2717" fmla="*/ 930622 w 8374449"/>
              <a:gd name="connsiteY2717" fmla="*/ 5288609 h 6858000"/>
              <a:gd name="connsiteX2718" fmla="*/ 7842526 w 8374449"/>
              <a:gd name="connsiteY2718" fmla="*/ 5286555 h 6858000"/>
              <a:gd name="connsiteX2719" fmla="*/ 7818611 w 8374449"/>
              <a:gd name="connsiteY2719" fmla="*/ 5287963 h 6858000"/>
              <a:gd name="connsiteX2720" fmla="*/ 7828502 w 8374449"/>
              <a:gd name="connsiteY2720" fmla="*/ 5292235 h 6858000"/>
              <a:gd name="connsiteX2721" fmla="*/ 978450 w 8374449"/>
              <a:gd name="connsiteY2721" fmla="*/ 5285791 h 6858000"/>
              <a:gd name="connsiteX2722" fmla="*/ 995353 w 8374449"/>
              <a:gd name="connsiteY2722" fmla="*/ 5287222 h 6858000"/>
              <a:gd name="connsiteX2723" fmla="*/ 1005243 w 8374449"/>
              <a:gd name="connsiteY2723" fmla="*/ 5291492 h 6858000"/>
              <a:gd name="connsiteX2724" fmla="*/ 1002637 w 8374449"/>
              <a:gd name="connsiteY2724" fmla="*/ 5295133 h 6858000"/>
              <a:gd name="connsiteX2725" fmla="*/ 988341 w 8374449"/>
              <a:gd name="connsiteY2725" fmla="*/ 5290062 h 6858000"/>
              <a:gd name="connsiteX2726" fmla="*/ 7743991 w 8374449"/>
              <a:gd name="connsiteY2726" fmla="*/ 5285082 h 6858000"/>
              <a:gd name="connsiteX2727" fmla="*/ 7736980 w 8374449"/>
              <a:gd name="connsiteY2727" fmla="*/ 5287921 h 6858000"/>
              <a:gd name="connsiteX2728" fmla="*/ 7746871 w 8374449"/>
              <a:gd name="connsiteY2728" fmla="*/ 5292191 h 6858000"/>
              <a:gd name="connsiteX2729" fmla="*/ 7743991 w 8374449"/>
              <a:gd name="connsiteY2729" fmla="*/ 5285082 h 6858000"/>
              <a:gd name="connsiteX2730" fmla="*/ 7691473 w 8374449"/>
              <a:gd name="connsiteY2730" fmla="*/ 5284070 h 6858000"/>
              <a:gd name="connsiteX2731" fmla="*/ 7692658 w 8374449"/>
              <a:gd name="connsiteY2731" fmla="*/ 5289320 h 6858000"/>
              <a:gd name="connsiteX2732" fmla="*/ 7699044 w 8374449"/>
              <a:gd name="connsiteY2732" fmla="*/ 5295010 h 6858000"/>
              <a:gd name="connsiteX2733" fmla="*/ 7707495 w 8374449"/>
              <a:gd name="connsiteY2733" fmla="*/ 5295726 h 6858000"/>
              <a:gd name="connsiteX2734" fmla="*/ 7715946 w 8374449"/>
              <a:gd name="connsiteY2734" fmla="*/ 5296441 h 6858000"/>
              <a:gd name="connsiteX2735" fmla="*/ 7722958 w 8374449"/>
              <a:gd name="connsiteY2735" fmla="*/ 5293600 h 6858000"/>
              <a:gd name="connsiteX2736" fmla="*/ 7720078 w 8374449"/>
              <a:gd name="connsiteY2736" fmla="*/ 5286490 h 6858000"/>
              <a:gd name="connsiteX2737" fmla="*/ 7713066 w 8374449"/>
              <a:gd name="connsiteY2737" fmla="*/ 5289330 h 6858000"/>
              <a:gd name="connsiteX2738" fmla="*/ 7703175 w 8374449"/>
              <a:gd name="connsiteY2738" fmla="*/ 5285060 h 6858000"/>
              <a:gd name="connsiteX2739" fmla="*/ 7791818 w 8374449"/>
              <a:gd name="connsiteY2739" fmla="*/ 5282264 h 6858000"/>
              <a:gd name="connsiteX2740" fmla="*/ 7780675 w 8374449"/>
              <a:gd name="connsiteY2740" fmla="*/ 5295052 h 6858000"/>
              <a:gd name="connsiteX2741" fmla="*/ 7790566 w 8374449"/>
              <a:gd name="connsiteY2741" fmla="*/ 5299323 h 6858000"/>
              <a:gd name="connsiteX2742" fmla="*/ 7807469 w 8374449"/>
              <a:gd name="connsiteY2742" fmla="*/ 5300754 h 6858000"/>
              <a:gd name="connsiteX2743" fmla="*/ 7635566 w 8374449"/>
              <a:gd name="connsiteY2743" fmla="*/ 5279338 h 6858000"/>
              <a:gd name="connsiteX2744" fmla="*/ 7628554 w 8374449"/>
              <a:gd name="connsiteY2744" fmla="*/ 5282176 h 6858000"/>
              <a:gd name="connsiteX2745" fmla="*/ 7621543 w 8374449"/>
              <a:gd name="connsiteY2745" fmla="*/ 5285016 h 6858000"/>
              <a:gd name="connsiteX2746" fmla="*/ 7631433 w 8374449"/>
              <a:gd name="connsiteY2746" fmla="*/ 5289288 h 6858000"/>
              <a:gd name="connsiteX2747" fmla="*/ 1569819 w 8374449"/>
              <a:gd name="connsiteY2747" fmla="*/ 5278819 h 6858000"/>
              <a:gd name="connsiteX2748" fmla="*/ 1566320 w 8374449"/>
              <a:gd name="connsiteY2748" fmla="*/ 5279332 h 6858000"/>
              <a:gd name="connsiteX2749" fmla="*/ 1568402 w 8374449"/>
              <a:gd name="connsiteY2749" fmla="*/ 5280446 h 6858000"/>
              <a:gd name="connsiteX2750" fmla="*/ 7904375 w 8374449"/>
              <a:gd name="connsiteY2750" fmla="*/ 5278058 h 6858000"/>
              <a:gd name="connsiteX2751" fmla="*/ 7914266 w 8374449"/>
              <a:gd name="connsiteY2751" fmla="*/ 5282328 h 6858000"/>
              <a:gd name="connsiteX2752" fmla="*/ 7907254 w 8374449"/>
              <a:gd name="connsiteY2752" fmla="*/ 5285167 h 6858000"/>
              <a:gd name="connsiteX2753" fmla="*/ 1246861 w 8374449"/>
              <a:gd name="connsiteY2753" fmla="*/ 5277986 h 6858000"/>
              <a:gd name="connsiteX2754" fmla="*/ 1240950 w 8374449"/>
              <a:gd name="connsiteY2754" fmla="*/ 5282865 h 6858000"/>
              <a:gd name="connsiteX2755" fmla="*/ 1259846 w 8374449"/>
              <a:gd name="connsiteY2755" fmla="*/ 5280096 h 6858000"/>
              <a:gd name="connsiteX2756" fmla="*/ 1246861 w 8374449"/>
              <a:gd name="connsiteY2756" fmla="*/ 5277986 h 6858000"/>
              <a:gd name="connsiteX2757" fmla="*/ 7659480 w 8374449"/>
              <a:gd name="connsiteY2757" fmla="*/ 5277929 h 6858000"/>
              <a:gd name="connsiteX2758" fmla="*/ 7655348 w 8374449"/>
              <a:gd name="connsiteY2758" fmla="*/ 5287878 h 6858000"/>
              <a:gd name="connsiteX2759" fmla="*/ 7665865 w 8374449"/>
              <a:gd name="connsiteY2759" fmla="*/ 5283618 h 6858000"/>
              <a:gd name="connsiteX2760" fmla="*/ 7659480 w 8374449"/>
              <a:gd name="connsiteY2760" fmla="*/ 5277929 h 6858000"/>
              <a:gd name="connsiteX2761" fmla="*/ 1387371 w 8374449"/>
              <a:gd name="connsiteY2761" fmla="*/ 5277463 h 6858000"/>
              <a:gd name="connsiteX2762" fmla="*/ 1394445 w 8374449"/>
              <a:gd name="connsiteY2762" fmla="*/ 5284451 h 6858000"/>
              <a:gd name="connsiteX2763" fmla="*/ 1391489 w 8374449"/>
              <a:gd name="connsiteY2763" fmla="*/ 5286890 h 6858000"/>
              <a:gd name="connsiteX2764" fmla="*/ 1381460 w 8374449"/>
              <a:gd name="connsiteY2764" fmla="*/ 5282341 h 6858000"/>
              <a:gd name="connsiteX2765" fmla="*/ 1387371 w 8374449"/>
              <a:gd name="connsiteY2765" fmla="*/ 5277463 h 6858000"/>
              <a:gd name="connsiteX2766" fmla="*/ 1239785 w 8374449"/>
              <a:gd name="connsiteY2766" fmla="*/ 5270997 h 6858000"/>
              <a:gd name="connsiteX2767" fmla="*/ 1232567 w 8374449"/>
              <a:gd name="connsiteY2767" fmla="*/ 5272055 h 6858000"/>
              <a:gd name="connsiteX2768" fmla="*/ 1234867 w 8374449"/>
              <a:gd name="connsiteY2768" fmla="*/ 5275058 h 6858000"/>
              <a:gd name="connsiteX2769" fmla="*/ 1452590 w 8374449"/>
              <a:gd name="connsiteY2769" fmla="*/ 5267558 h 6858000"/>
              <a:gd name="connsiteX2770" fmla="*/ 1440632 w 8374449"/>
              <a:gd name="connsiteY2770" fmla="*/ 5268262 h 6858000"/>
              <a:gd name="connsiteX2771" fmla="*/ 1420225 w 8374449"/>
              <a:gd name="connsiteY2771" fmla="*/ 5268252 h 6858000"/>
              <a:gd name="connsiteX2772" fmla="*/ 1397752 w 8374449"/>
              <a:gd name="connsiteY2772" fmla="*/ 5273216 h 6858000"/>
              <a:gd name="connsiteX2773" fmla="*/ 1396512 w 8374449"/>
              <a:gd name="connsiteY2773" fmla="*/ 5272112 h 6858000"/>
              <a:gd name="connsiteX2774" fmla="*/ 1393281 w 8374449"/>
              <a:gd name="connsiteY2774" fmla="*/ 5272585 h 6858000"/>
              <a:gd name="connsiteX2775" fmla="*/ 1380295 w 8374449"/>
              <a:gd name="connsiteY2775" fmla="*/ 5270475 h 6858000"/>
              <a:gd name="connsiteX2776" fmla="*/ 1357617 w 8374449"/>
              <a:gd name="connsiteY2776" fmla="*/ 5278714 h 6858000"/>
              <a:gd name="connsiteX2777" fmla="*/ 1365936 w 8374449"/>
              <a:gd name="connsiteY2777" fmla="*/ 5287149 h 6858000"/>
              <a:gd name="connsiteX2778" fmla="*/ 1365956 w 8374449"/>
              <a:gd name="connsiteY2778" fmla="*/ 5287120 h 6858000"/>
              <a:gd name="connsiteX2779" fmla="*/ 1375549 w 8374449"/>
              <a:gd name="connsiteY2779" fmla="*/ 5287219 h 6858000"/>
              <a:gd name="connsiteX2780" fmla="*/ 1382623 w 8374449"/>
              <a:gd name="connsiteY2780" fmla="*/ 5294208 h 6858000"/>
              <a:gd name="connsiteX2781" fmla="*/ 1376713 w 8374449"/>
              <a:gd name="connsiteY2781" fmla="*/ 5299086 h 6858000"/>
              <a:gd name="connsiteX2782" fmla="*/ 1369051 w 8374449"/>
              <a:gd name="connsiteY2782" fmla="*/ 5294543 h 6858000"/>
              <a:gd name="connsiteX2783" fmla="*/ 1364903 w 8374449"/>
              <a:gd name="connsiteY2783" fmla="*/ 5299963 h 6858000"/>
              <a:gd name="connsiteX2784" fmla="*/ 1355204 w 8374449"/>
              <a:gd name="connsiteY2784" fmla="*/ 5298444 h 6858000"/>
              <a:gd name="connsiteX2785" fmla="*/ 1343643 w 8374449"/>
              <a:gd name="connsiteY2785" fmla="*/ 5292263 h 6858000"/>
              <a:gd name="connsiteX2786" fmla="*/ 1340145 w 8374449"/>
              <a:gd name="connsiteY2786" fmla="*/ 5283513 h 6858000"/>
              <a:gd name="connsiteX2787" fmla="*/ 1336146 w 8374449"/>
              <a:gd name="connsiteY2787" fmla="*/ 5284466 h 6858000"/>
              <a:gd name="connsiteX2788" fmla="*/ 1330732 w 8374449"/>
              <a:gd name="connsiteY2788" fmla="*/ 5285755 h 6858000"/>
              <a:gd name="connsiteX2789" fmla="*/ 1332080 w 8374449"/>
              <a:gd name="connsiteY2789" fmla="*/ 5286084 h 6858000"/>
              <a:gd name="connsiteX2790" fmla="*/ 1331314 w 8374449"/>
              <a:gd name="connsiteY2790" fmla="*/ 5286391 h 6858000"/>
              <a:gd name="connsiteX2791" fmla="*/ 1344833 w 8374449"/>
              <a:gd name="connsiteY2791" fmla="*/ 5299743 h 6858000"/>
              <a:gd name="connsiteX2792" fmla="*/ 1343153 w 8374449"/>
              <a:gd name="connsiteY2792" fmla="*/ 5300542 h 6858000"/>
              <a:gd name="connsiteX2793" fmla="*/ 1351095 w 8374449"/>
              <a:gd name="connsiteY2793" fmla="*/ 5310911 h 6858000"/>
              <a:gd name="connsiteX2794" fmla="*/ 1335423 w 8374449"/>
              <a:gd name="connsiteY2794" fmla="*/ 5317197 h 6858000"/>
              <a:gd name="connsiteX2795" fmla="*/ 1331697 w 8374449"/>
              <a:gd name="connsiteY2795" fmla="*/ 5307873 h 6858000"/>
              <a:gd name="connsiteX2796" fmla="*/ 1327970 w 8374449"/>
              <a:gd name="connsiteY2796" fmla="*/ 5298549 h 6858000"/>
              <a:gd name="connsiteX2797" fmla="*/ 1332379 w 8374449"/>
              <a:gd name="connsiteY2797" fmla="*/ 5298532 h 6858000"/>
              <a:gd name="connsiteX2798" fmla="*/ 1331848 w 8374449"/>
              <a:gd name="connsiteY2798" fmla="*/ 5297635 h 6858000"/>
              <a:gd name="connsiteX2799" fmla="*/ 1318861 w 8374449"/>
              <a:gd name="connsiteY2799" fmla="*/ 5295525 h 6858000"/>
              <a:gd name="connsiteX2800" fmla="*/ 1320025 w 8374449"/>
              <a:gd name="connsiteY2800" fmla="*/ 5307392 h 6858000"/>
              <a:gd name="connsiteX2801" fmla="*/ 1317652 w 8374449"/>
              <a:gd name="connsiteY2801" fmla="*/ 5315763 h 6858000"/>
              <a:gd name="connsiteX2802" fmla="*/ 1315278 w 8374449"/>
              <a:gd name="connsiteY2802" fmla="*/ 5324136 h 6858000"/>
              <a:gd name="connsiteX2803" fmla="*/ 1322354 w 8374449"/>
              <a:gd name="connsiteY2803" fmla="*/ 5331125 h 6858000"/>
              <a:gd name="connsiteX2804" fmla="*/ 1309369 w 8374449"/>
              <a:gd name="connsiteY2804" fmla="*/ 5329015 h 6858000"/>
              <a:gd name="connsiteX2805" fmla="*/ 1296384 w 8374449"/>
              <a:gd name="connsiteY2805" fmla="*/ 5326905 h 6858000"/>
              <a:gd name="connsiteX2806" fmla="*/ 1297547 w 8374449"/>
              <a:gd name="connsiteY2806" fmla="*/ 5338771 h 6858000"/>
              <a:gd name="connsiteX2807" fmla="*/ 1289793 w 8374449"/>
              <a:gd name="connsiteY2807" fmla="*/ 5341162 h 6858000"/>
              <a:gd name="connsiteX2808" fmla="*/ 1299970 w 8374449"/>
              <a:gd name="connsiteY2808" fmla="*/ 5342235 h 6858000"/>
              <a:gd name="connsiteX2809" fmla="*/ 1340820 w 8374449"/>
              <a:gd name="connsiteY2809" fmla="*/ 5342078 h 6858000"/>
              <a:gd name="connsiteX2810" fmla="*/ 1362274 w 8374449"/>
              <a:gd name="connsiteY2810" fmla="*/ 5338883 h 6858000"/>
              <a:gd name="connsiteX2811" fmla="*/ 1370109 w 8374449"/>
              <a:gd name="connsiteY2811" fmla="*/ 5335740 h 6858000"/>
              <a:gd name="connsiteX2812" fmla="*/ 1391494 w 8374449"/>
              <a:gd name="connsiteY2812" fmla="*/ 5338198 h 6858000"/>
              <a:gd name="connsiteX2813" fmla="*/ 1393191 w 8374449"/>
              <a:gd name="connsiteY2813" fmla="*/ 5336796 h 6858000"/>
              <a:gd name="connsiteX2814" fmla="*/ 1395021 w 8374449"/>
              <a:gd name="connsiteY2814" fmla="*/ 5338603 h 6858000"/>
              <a:gd name="connsiteX2815" fmla="*/ 1396315 w 8374449"/>
              <a:gd name="connsiteY2815" fmla="*/ 5338752 h 6858000"/>
              <a:gd name="connsiteX2816" fmla="*/ 1413014 w 8374449"/>
              <a:gd name="connsiteY2816" fmla="*/ 5329349 h 6858000"/>
              <a:gd name="connsiteX2817" fmla="*/ 1420850 w 8374449"/>
              <a:gd name="connsiteY2817" fmla="*/ 5326206 h 6858000"/>
              <a:gd name="connsiteX2818" fmla="*/ 1424577 w 8374449"/>
              <a:gd name="connsiteY2818" fmla="*/ 5335531 h 6858000"/>
              <a:gd name="connsiteX2819" fmla="*/ 1436330 w 8374449"/>
              <a:gd name="connsiteY2819" fmla="*/ 5330816 h 6858000"/>
              <a:gd name="connsiteX2820" fmla="*/ 1440248 w 8374449"/>
              <a:gd name="connsiteY2820" fmla="*/ 5329245 h 6858000"/>
              <a:gd name="connsiteX2821" fmla="*/ 1459645 w 8374449"/>
              <a:gd name="connsiteY2821" fmla="*/ 5332282 h 6858000"/>
              <a:gd name="connsiteX2822" fmla="*/ 1475317 w 8374449"/>
              <a:gd name="connsiteY2822" fmla="*/ 5325997 h 6858000"/>
              <a:gd name="connsiteX2823" fmla="*/ 1490989 w 8374449"/>
              <a:gd name="connsiteY2823" fmla="*/ 5319711 h 6858000"/>
              <a:gd name="connsiteX2824" fmla="*/ 1508523 w 8374449"/>
              <a:gd name="connsiteY2824" fmla="*/ 5318088 h 6858000"/>
              <a:gd name="connsiteX2825" fmla="*/ 1509811 w 8374449"/>
              <a:gd name="connsiteY2825" fmla="*/ 5318289 h 6858000"/>
              <a:gd name="connsiteX2826" fmla="*/ 1512002 w 8374449"/>
              <a:gd name="connsiteY2826" fmla="*/ 5316282 h 6858000"/>
              <a:gd name="connsiteX2827" fmla="*/ 1506659 w 8374449"/>
              <a:gd name="connsiteY2827" fmla="*/ 5313426 h 6858000"/>
              <a:gd name="connsiteX2828" fmla="*/ 1464139 w 8374449"/>
              <a:gd name="connsiteY2828" fmla="*/ 5298026 h 6858000"/>
              <a:gd name="connsiteX2829" fmla="*/ 1452576 w 8374449"/>
              <a:gd name="connsiteY2829" fmla="*/ 5291845 h 6858000"/>
              <a:gd name="connsiteX2830" fmla="*/ 1433178 w 8374449"/>
              <a:gd name="connsiteY2830" fmla="*/ 5288806 h 6858000"/>
              <a:gd name="connsiteX2831" fmla="*/ 1419562 w 8374449"/>
              <a:gd name="connsiteY2831" fmla="*/ 5288859 h 6858000"/>
              <a:gd name="connsiteX2832" fmla="*/ 1405946 w 8374449"/>
              <a:gd name="connsiteY2832" fmla="*/ 5288911 h 6858000"/>
              <a:gd name="connsiteX2833" fmla="*/ 1390657 w 8374449"/>
              <a:gd name="connsiteY2833" fmla="*/ 5273407 h 6858000"/>
              <a:gd name="connsiteX2834" fmla="*/ 1417890 w 8374449"/>
              <a:gd name="connsiteY2834" fmla="*/ 5273302 h 6858000"/>
              <a:gd name="connsiteX2835" fmla="*/ 1421807 w 8374449"/>
              <a:gd name="connsiteY2835" fmla="*/ 5271730 h 6858000"/>
              <a:gd name="connsiteX2836" fmla="*/ 1445123 w 8374449"/>
              <a:gd name="connsiteY2836" fmla="*/ 5273197 h 6858000"/>
              <a:gd name="connsiteX2837" fmla="*/ 1452960 w 8374449"/>
              <a:gd name="connsiteY2837" fmla="*/ 5270055 h 6858000"/>
              <a:gd name="connsiteX2838" fmla="*/ 1472358 w 8374449"/>
              <a:gd name="connsiteY2838" fmla="*/ 5273092 h 6858000"/>
              <a:gd name="connsiteX2839" fmla="*/ 1474886 w 8374449"/>
              <a:gd name="connsiteY2839" fmla="*/ 5268670 h 6858000"/>
              <a:gd name="connsiteX2840" fmla="*/ 1469491 w 8374449"/>
              <a:gd name="connsiteY2840" fmla="*/ 5268989 h 6858000"/>
              <a:gd name="connsiteX2841" fmla="*/ 1452590 w 8374449"/>
              <a:gd name="connsiteY2841" fmla="*/ 5267558 h 6858000"/>
              <a:gd name="connsiteX2842" fmla="*/ 1597686 w 8374449"/>
              <a:gd name="connsiteY2842" fmla="*/ 5264106 h 6858000"/>
              <a:gd name="connsiteX2843" fmla="*/ 1597536 w 8374449"/>
              <a:gd name="connsiteY2843" fmla="*/ 5264234 h 6858000"/>
              <a:gd name="connsiteX2844" fmla="*/ 1597709 w 8374449"/>
              <a:gd name="connsiteY2844" fmla="*/ 5264201 h 6858000"/>
              <a:gd name="connsiteX2845" fmla="*/ 7473554 w 8374449"/>
              <a:gd name="connsiteY2845" fmla="*/ 5262192 h 6858000"/>
              <a:gd name="connsiteX2846" fmla="*/ 7486325 w 8374449"/>
              <a:gd name="connsiteY2846" fmla="*/ 5273573 h 6858000"/>
              <a:gd name="connsiteX2847" fmla="*/ 7459531 w 8374449"/>
              <a:gd name="connsiteY2847" fmla="*/ 5267871 h 6858000"/>
              <a:gd name="connsiteX2848" fmla="*/ 7780299 w 8374449"/>
              <a:gd name="connsiteY2848" fmla="*/ 5253823 h 6858000"/>
              <a:gd name="connsiteX2849" fmla="*/ 7790190 w 8374449"/>
              <a:gd name="connsiteY2849" fmla="*/ 5258092 h 6858000"/>
              <a:gd name="connsiteX2850" fmla="*/ 7783178 w 8374449"/>
              <a:gd name="connsiteY2850" fmla="*/ 5260933 h 6858000"/>
              <a:gd name="connsiteX2851" fmla="*/ 7657851 w 8374449"/>
              <a:gd name="connsiteY2851" fmla="*/ 5253758 h 6858000"/>
              <a:gd name="connsiteX2852" fmla="*/ 7653720 w 8374449"/>
              <a:gd name="connsiteY2852" fmla="*/ 5263708 h 6858000"/>
              <a:gd name="connsiteX2853" fmla="*/ 7679074 w 8374449"/>
              <a:gd name="connsiteY2853" fmla="*/ 5265854 h 6858000"/>
              <a:gd name="connsiteX2854" fmla="*/ 7689950 w 8374449"/>
              <a:gd name="connsiteY2854" fmla="*/ 5262483 h 6858000"/>
              <a:gd name="connsiteX2855" fmla="*/ 7691656 w 8374449"/>
              <a:gd name="connsiteY2855" fmla="*/ 5256620 h 6858000"/>
              <a:gd name="connsiteX2856" fmla="*/ 7674753 w 8374449"/>
              <a:gd name="connsiteY2856" fmla="*/ 5255189 h 6858000"/>
              <a:gd name="connsiteX2857" fmla="*/ 7657851 w 8374449"/>
              <a:gd name="connsiteY2857" fmla="*/ 5253758 h 6858000"/>
              <a:gd name="connsiteX2858" fmla="*/ 1527938 w 8374449"/>
              <a:gd name="connsiteY2858" fmla="*/ 5253593 h 6858000"/>
              <a:gd name="connsiteX2859" fmla="*/ 1521450 w 8374449"/>
              <a:gd name="connsiteY2859" fmla="*/ 5256220 h 6858000"/>
              <a:gd name="connsiteX2860" fmla="*/ 1531342 w 8374449"/>
              <a:gd name="connsiteY2860" fmla="*/ 5260490 h 6858000"/>
              <a:gd name="connsiteX2861" fmla="*/ 1534222 w 8374449"/>
              <a:gd name="connsiteY2861" fmla="*/ 5267600 h 6858000"/>
              <a:gd name="connsiteX2862" fmla="*/ 1522264 w 8374449"/>
              <a:gd name="connsiteY2862" fmla="*/ 5268306 h 6858000"/>
              <a:gd name="connsiteX2863" fmla="*/ 1493406 w 8374449"/>
              <a:gd name="connsiteY2863" fmla="*/ 5267579 h 6858000"/>
              <a:gd name="connsiteX2864" fmla="*/ 1478710 w 8374449"/>
              <a:gd name="connsiteY2864" fmla="*/ 5268445 h 6858000"/>
              <a:gd name="connsiteX2865" fmla="*/ 1480193 w 8374449"/>
              <a:gd name="connsiteY2865" fmla="*/ 5269950 h 6858000"/>
              <a:gd name="connsiteX2866" fmla="*/ 1478139 w 8374449"/>
              <a:gd name="connsiteY2866" fmla="*/ 5276182 h 6858000"/>
              <a:gd name="connsiteX2867" fmla="*/ 1483920 w 8374449"/>
              <a:gd name="connsiteY2867" fmla="*/ 5279273 h 6858000"/>
              <a:gd name="connsiteX2868" fmla="*/ 1491754 w 8374449"/>
              <a:gd name="connsiteY2868" fmla="*/ 5276131 h 6858000"/>
              <a:gd name="connsiteX2869" fmla="*/ 1497536 w 8374449"/>
              <a:gd name="connsiteY2869" fmla="*/ 5279220 h 6858000"/>
              <a:gd name="connsiteX2870" fmla="*/ 1507235 w 8374449"/>
              <a:gd name="connsiteY2870" fmla="*/ 5280740 h 6858000"/>
              <a:gd name="connsiteX2871" fmla="*/ 1518990 w 8374449"/>
              <a:gd name="connsiteY2871" fmla="*/ 5276025 h 6858000"/>
              <a:gd name="connsiteX2872" fmla="*/ 1528688 w 8374449"/>
              <a:gd name="connsiteY2872" fmla="*/ 5277545 h 6858000"/>
              <a:gd name="connsiteX2873" fmla="*/ 1538386 w 8374449"/>
              <a:gd name="connsiteY2873" fmla="*/ 5279063 h 6858000"/>
              <a:gd name="connsiteX2874" fmla="*/ 1554058 w 8374449"/>
              <a:gd name="connsiteY2874" fmla="*/ 5272777 h 6858000"/>
              <a:gd name="connsiteX2875" fmla="*/ 1563806 w 8374449"/>
              <a:gd name="connsiteY2875" fmla="*/ 5277989 h 6858000"/>
              <a:gd name="connsiteX2876" fmla="*/ 1565671 w 8374449"/>
              <a:gd name="connsiteY2876" fmla="*/ 5271403 h 6858000"/>
              <a:gd name="connsiteX2877" fmla="*/ 1581846 w 8374449"/>
              <a:gd name="connsiteY2877" fmla="*/ 5267548 h 6858000"/>
              <a:gd name="connsiteX2878" fmla="*/ 1582048 w 8374449"/>
              <a:gd name="connsiteY2878" fmla="*/ 5264781 h 6858000"/>
              <a:gd name="connsiteX2879" fmla="*/ 1575037 w 8374449"/>
              <a:gd name="connsiteY2879" fmla="*/ 5267621 h 6858000"/>
              <a:gd name="connsiteX2880" fmla="*/ 1565146 w 8374449"/>
              <a:gd name="connsiteY2880" fmla="*/ 5263352 h 6858000"/>
              <a:gd name="connsiteX2881" fmla="*/ 1563651 w 8374449"/>
              <a:gd name="connsiteY2881" fmla="*/ 5259661 h 6858000"/>
              <a:gd name="connsiteX2882" fmla="*/ 1555060 w 8374449"/>
              <a:gd name="connsiteY2882" fmla="*/ 5260920 h 6858000"/>
              <a:gd name="connsiteX2883" fmla="*/ 1551523 w 8374449"/>
              <a:gd name="connsiteY2883" fmla="*/ 5257426 h 6858000"/>
              <a:gd name="connsiteX2884" fmla="*/ 1545029 w 8374449"/>
              <a:gd name="connsiteY2884" fmla="*/ 5256370 h 6858000"/>
              <a:gd name="connsiteX2885" fmla="*/ 1542520 w 8374449"/>
              <a:gd name="connsiteY2885" fmla="*/ 5255962 h 6858000"/>
              <a:gd name="connsiteX2886" fmla="*/ 1538353 w 8374449"/>
              <a:gd name="connsiteY2886" fmla="*/ 5257650 h 6858000"/>
              <a:gd name="connsiteX2887" fmla="*/ 1529902 w 8374449"/>
              <a:gd name="connsiteY2887" fmla="*/ 5256935 h 6858000"/>
              <a:gd name="connsiteX2888" fmla="*/ 1528591 w 8374449"/>
              <a:gd name="connsiteY2888" fmla="*/ 5253699 h 6858000"/>
              <a:gd name="connsiteX2889" fmla="*/ 7603638 w 8374449"/>
              <a:gd name="connsiteY2889" fmla="*/ 5250886 h 6858000"/>
              <a:gd name="connsiteX2890" fmla="*/ 7603012 w 8374449"/>
              <a:gd name="connsiteY2890" fmla="*/ 5259416 h 6858000"/>
              <a:gd name="connsiteX2891" fmla="*/ 7610025 w 8374449"/>
              <a:gd name="connsiteY2891" fmla="*/ 5256577 h 6858000"/>
              <a:gd name="connsiteX2892" fmla="*/ 7617035 w 8374449"/>
              <a:gd name="connsiteY2892" fmla="*/ 5253738 h 6858000"/>
              <a:gd name="connsiteX2893" fmla="*/ 7603638 w 8374449"/>
              <a:gd name="connsiteY2893" fmla="*/ 5250886 h 6858000"/>
              <a:gd name="connsiteX2894" fmla="*/ 1295310 w 8374449"/>
              <a:gd name="connsiteY2894" fmla="*/ 5250826 h 6858000"/>
              <a:gd name="connsiteX2895" fmla="*/ 1295945 w 8374449"/>
              <a:gd name="connsiteY2895" fmla="*/ 5257303 h 6858000"/>
              <a:gd name="connsiteX2896" fmla="*/ 1300156 w 8374449"/>
              <a:gd name="connsiteY2896" fmla="*/ 5255615 h 6858000"/>
              <a:gd name="connsiteX2897" fmla="*/ 1218562 w 8374449"/>
              <a:gd name="connsiteY2897" fmla="*/ 5250032 h 6858000"/>
              <a:gd name="connsiteX2898" fmla="*/ 1214808 w 8374449"/>
              <a:gd name="connsiteY2898" fmla="*/ 5253130 h 6858000"/>
              <a:gd name="connsiteX2899" fmla="*/ 1219803 w 8374449"/>
              <a:gd name="connsiteY2899" fmla="*/ 5255388 h 6858000"/>
              <a:gd name="connsiteX2900" fmla="*/ 1225024 w 8374449"/>
              <a:gd name="connsiteY2900" fmla="*/ 5262207 h 6858000"/>
              <a:gd name="connsiteX2901" fmla="*/ 1229174 w 8374449"/>
              <a:gd name="connsiteY2901" fmla="*/ 5260515 h 6858000"/>
              <a:gd name="connsiteX2902" fmla="*/ 1231547 w 8374449"/>
              <a:gd name="connsiteY2902" fmla="*/ 5252143 h 6858000"/>
              <a:gd name="connsiteX2903" fmla="*/ 1218562 w 8374449"/>
              <a:gd name="connsiteY2903" fmla="*/ 5250032 h 6858000"/>
              <a:gd name="connsiteX2904" fmla="*/ 1579293 w 8374449"/>
              <a:gd name="connsiteY2904" fmla="*/ 5249345 h 6858000"/>
              <a:gd name="connsiteX2905" fmla="*/ 1576329 w 8374449"/>
              <a:gd name="connsiteY2905" fmla="*/ 5249779 h 6858000"/>
              <a:gd name="connsiteX2906" fmla="*/ 1574506 w 8374449"/>
              <a:gd name="connsiteY2906" fmla="*/ 5251284 h 6858000"/>
              <a:gd name="connsiteX2907" fmla="*/ 7818235 w 8374449"/>
              <a:gd name="connsiteY2907" fmla="*/ 5246733 h 6858000"/>
              <a:gd name="connsiteX2908" fmla="*/ 7756384 w 8374449"/>
              <a:gd name="connsiteY2908" fmla="*/ 5255232 h 6858000"/>
              <a:gd name="connsiteX2909" fmla="*/ 7733912 w 8374449"/>
              <a:gd name="connsiteY2909" fmla="*/ 5260196 h 6858000"/>
              <a:gd name="connsiteX2910" fmla="*/ 7725461 w 8374449"/>
              <a:gd name="connsiteY2910" fmla="*/ 5259480 h 6858000"/>
              <a:gd name="connsiteX2911" fmla="*/ 7718449 w 8374449"/>
              <a:gd name="connsiteY2911" fmla="*/ 5262320 h 6858000"/>
              <a:gd name="connsiteX2912" fmla="*/ 7714317 w 8374449"/>
              <a:gd name="connsiteY2912" fmla="*/ 5272270 h 6858000"/>
              <a:gd name="connsiteX2913" fmla="*/ 7725648 w 8374449"/>
              <a:gd name="connsiteY2913" fmla="*/ 5280097 h 6858000"/>
              <a:gd name="connsiteX2914" fmla="*/ 7729968 w 8374449"/>
              <a:gd name="connsiteY2914" fmla="*/ 5290761 h 6858000"/>
              <a:gd name="connsiteX2915" fmla="*/ 7734100 w 8374449"/>
              <a:gd name="connsiteY2915" fmla="*/ 5280810 h 6858000"/>
              <a:gd name="connsiteX2916" fmla="*/ 7738231 w 8374449"/>
              <a:gd name="connsiteY2916" fmla="*/ 5270862 h 6858000"/>
              <a:gd name="connsiteX2917" fmla="*/ 7745242 w 8374449"/>
              <a:gd name="connsiteY2917" fmla="*/ 5268022 h 6858000"/>
              <a:gd name="connsiteX2918" fmla="*/ 7755133 w 8374449"/>
              <a:gd name="connsiteY2918" fmla="*/ 5272292 h 6858000"/>
              <a:gd name="connsiteX2919" fmla="*/ 7779047 w 8374449"/>
              <a:gd name="connsiteY2919" fmla="*/ 5270883 h 6858000"/>
              <a:gd name="connsiteX2920" fmla="*/ 7786058 w 8374449"/>
              <a:gd name="connsiteY2920" fmla="*/ 5268043 h 6858000"/>
              <a:gd name="connsiteX2921" fmla="*/ 7795950 w 8374449"/>
              <a:gd name="connsiteY2921" fmla="*/ 5272313 h 6858000"/>
              <a:gd name="connsiteX2922" fmla="*/ 7803586 w 8374449"/>
              <a:gd name="connsiteY2922" fmla="*/ 5260944 h 6858000"/>
              <a:gd name="connsiteX2923" fmla="*/ 7814103 w 8374449"/>
              <a:gd name="connsiteY2923" fmla="*/ 5256684 h 6858000"/>
              <a:gd name="connsiteX2924" fmla="*/ 1471369 w 8374449"/>
              <a:gd name="connsiteY2924" fmla="*/ 5243399 h 6858000"/>
              <a:gd name="connsiteX2925" fmla="*/ 1470744 w 8374449"/>
              <a:gd name="connsiteY2925" fmla="*/ 5251929 h 6858000"/>
              <a:gd name="connsiteX2926" fmla="*/ 1476315 w 8374449"/>
              <a:gd name="connsiteY2926" fmla="*/ 5245534 h 6858000"/>
              <a:gd name="connsiteX2927" fmla="*/ 1471369 w 8374449"/>
              <a:gd name="connsiteY2927" fmla="*/ 5243399 h 6858000"/>
              <a:gd name="connsiteX2928" fmla="*/ 1512566 w 8374449"/>
              <a:gd name="connsiteY2928" fmla="*/ 5240379 h 6858000"/>
              <a:gd name="connsiteX2929" fmla="*/ 1508680 w 8374449"/>
              <a:gd name="connsiteY2929" fmla="*/ 5244840 h 6858000"/>
              <a:gd name="connsiteX2930" fmla="*/ 1514639 w 8374449"/>
              <a:gd name="connsiteY2930" fmla="*/ 5242426 h 6858000"/>
              <a:gd name="connsiteX2931" fmla="*/ 1567635 w 8374449"/>
              <a:gd name="connsiteY2931" fmla="*/ 5229267 h 6858000"/>
              <a:gd name="connsiteX2932" fmla="*/ 1561445 w 8374449"/>
              <a:gd name="connsiteY2932" fmla="*/ 5232400 h 6858000"/>
              <a:gd name="connsiteX2933" fmla="*/ 1562179 w 8374449"/>
              <a:gd name="connsiteY2933" fmla="*/ 5235803 h 6858000"/>
              <a:gd name="connsiteX2934" fmla="*/ 1564749 w 8374449"/>
              <a:gd name="connsiteY2934" fmla="*/ 5236220 h 6858000"/>
              <a:gd name="connsiteX2935" fmla="*/ 1446476 w 8374449"/>
              <a:gd name="connsiteY2935" fmla="*/ 5228679 h 6858000"/>
              <a:gd name="connsiteX2936" fmla="*/ 1453550 w 8374449"/>
              <a:gd name="connsiteY2936" fmla="*/ 5235668 h 6858000"/>
              <a:gd name="connsiteX2937" fmla="*/ 1441730 w 8374449"/>
              <a:gd name="connsiteY2937" fmla="*/ 5245425 h 6858000"/>
              <a:gd name="connsiteX2938" fmla="*/ 1431853 w 8374449"/>
              <a:gd name="connsiteY2938" fmla="*/ 5246872 h 6858000"/>
              <a:gd name="connsiteX2939" fmla="*/ 1431993 w 8374449"/>
              <a:gd name="connsiteY2939" fmla="*/ 5246932 h 6858000"/>
              <a:gd name="connsiteX2940" fmla="*/ 1438378 w 8374449"/>
              <a:gd name="connsiteY2940" fmla="*/ 5252621 h 6858000"/>
              <a:gd name="connsiteX2941" fmla="*/ 1455281 w 8374449"/>
              <a:gd name="connsiteY2941" fmla="*/ 5254053 h 6858000"/>
              <a:gd name="connsiteX2942" fmla="*/ 1467864 w 8374449"/>
              <a:gd name="connsiteY2942" fmla="*/ 5244819 h 6858000"/>
              <a:gd name="connsiteX2943" fmla="*/ 1468489 w 8374449"/>
              <a:gd name="connsiteY2943" fmla="*/ 5236289 h 6858000"/>
              <a:gd name="connsiteX2944" fmla="*/ 1480447 w 8374449"/>
              <a:gd name="connsiteY2944" fmla="*/ 5235584 h 6858000"/>
              <a:gd name="connsiteX2945" fmla="*/ 1486698 w 8374449"/>
              <a:gd name="connsiteY2945" fmla="*/ 5235215 h 6858000"/>
              <a:gd name="connsiteX2946" fmla="*/ 1485431 w 8374449"/>
              <a:gd name="connsiteY2946" fmla="*/ 5235010 h 6858000"/>
              <a:gd name="connsiteX2947" fmla="*/ 1472446 w 8374449"/>
              <a:gd name="connsiteY2947" fmla="*/ 5232899 h 6858000"/>
              <a:gd name="connsiteX2948" fmla="*/ 1459462 w 8374449"/>
              <a:gd name="connsiteY2948" fmla="*/ 5230789 h 6858000"/>
              <a:gd name="connsiteX2949" fmla="*/ 1446476 w 8374449"/>
              <a:gd name="connsiteY2949" fmla="*/ 5228679 h 6858000"/>
              <a:gd name="connsiteX2950" fmla="*/ 7420445 w 8374449"/>
              <a:gd name="connsiteY2950" fmla="*/ 5225767 h 6858000"/>
              <a:gd name="connsiteX2951" fmla="*/ 7418339 w 8374449"/>
              <a:gd name="connsiteY2951" fmla="*/ 5226620 h 6858000"/>
              <a:gd name="connsiteX2952" fmla="*/ 7428230 w 8374449"/>
              <a:gd name="connsiteY2952" fmla="*/ 5230890 h 6858000"/>
              <a:gd name="connsiteX2953" fmla="*/ 7426541 w 8374449"/>
              <a:gd name="connsiteY2953" fmla="*/ 5226721 h 6858000"/>
              <a:gd name="connsiteX2954" fmla="*/ 1598575 w 8374449"/>
              <a:gd name="connsiteY2954" fmla="*/ 5224983 h 6858000"/>
              <a:gd name="connsiteX2955" fmla="*/ 1591563 w 8374449"/>
              <a:gd name="connsiteY2955" fmla="*/ 5227824 h 6858000"/>
              <a:gd name="connsiteX2956" fmla="*/ 1589207 w 8374449"/>
              <a:gd name="connsiteY2956" fmla="*/ 5230528 h 6858000"/>
              <a:gd name="connsiteX2957" fmla="*/ 1597310 w 8374449"/>
              <a:gd name="connsiteY2957" fmla="*/ 5228030 h 6858000"/>
              <a:gd name="connsiteX2958" fmla="*/ 1053059 w 8374449"/>
              <a:gd name="connsiteY2958" fmla="*/ 5224902 h 6858000"/>
              <a:gd name="connsiteX2959" fmla="*/ 1058839 w 8374449"/>
              <a:gd name="connsiteY2959" fmla="*/ 5227994 h 6858000"/>
              <a:gd name="connsiteX2960" fmla="*/ 1064620 w 8374449"/>
              <a:gd name="connsiteY2960" fmla="*/ 5231083 h 6858000"/>
              <a:gd name="connsiteX2961" fmla="*/ 1056785 w 8374449"/>
              <a:gd name="connsiteY2961" fmla="*/ 5234226 h 6858000"/>
              <a:gd name="connsiteX2962" fmla="*/ 1053059 w 8374449"/>
              <a:gd name="connsiteY2962" fmla="*/ 5224902 h 6858000"/>
              <a:gd name="connsiteX2963" fmla="*/ 7756009 w 8374449"/>
              <a:gd name="connsiteY2963" fmla="*/ 5214001 h 6858000"/>
              <a:gd name="connsiteX2964" fmla="*/ 7765900 w 8374449"/>
              <a:gd name="connsiteY2964" fmla="*/ 5218272 h 6858000"/>
              <a:gd name="connsiteX2965" fmla="*/ 7761768 w 8374449"/>
              <a:gd name="connsiteY2965" fmla="*/ 5228221 h 6858000"/>
              <a:gd name="connsiteX2966" fmla="*/ 7744866 w 8374449"/>
              <a:gd name="connsiteY2966" fmla="*/ 5226792 h 6858000"/>
              <a:gd name="connsiteX2967" fmla="*/ 7736416 w 8374449"/>
              <a:gd name="connsiteY2967" fmla="*/ 5226076 h 6858000"/>
              <a:gd name="connsiteX2968" fmla="*/ 7756009 w 8374449"/>
              <a:gd name="connsiteY2968" fmla="*/ 5214001 h 6858000"/>
              <a:gd name="connsiteX2969" fmla="*/ 7448835 w 8374449"/>
              <a:gd name="connsiteY2969" fmla="*/ 5212733 h 6858000"/>
              <a:gd name="connsiteX2970" fmla="*/ 7440155 w 8374449"/>
              <a:gd name="connsiteY2970" fmla="*/ 5216215 h 6858000"/>
              <a:gd name="connsiteX2971" fmla="*/ 7439373 w 8374449"/>
              <a:gd name="connsiteY2971" fmla="*/ 5218099 h 6858000"/>
              <a:gd name="connsiteX2972" fmla="*/ 7441564 w 8374449"/>
              <a:gd name="connsiteY2972" fmla="*/ 5223509 h 6858000"/>
              <a:gd name="connsiteX2973" fmla="*/ 7444725 w 8374449"/>
              <a:gd name="connsiteY2973" fmla="*/ 5225200 h 6858000"/>
              <a:gd name="connsiteX2974" fmla="*/ 7460398 w 8374449"/>
              <a:gd name="connsiteY2974" fmla="*/ 5218913 h 6858000"/>
              <a:gd name="connsiteX2975" fmla="*/ 7448835 w 8374449"/>
              <a:gd name="connsiteY2975" fmla="*/ 5212733 h 6858000"/>
              <a:gd name="connsiteX2976" fmla="*/ 7134030 w 8374449"/>
              <a:gd name="connsiteY2976" fmla="*/ 5209349 h 6858000"/>
              <a:gd name="connsiteX2977" fmla="*/ 7133879 w 8374449"/>
              <a:gd name="connsiteY2977" fmla="*/ 5209410 h 6858000"/>
              <a:gd name="connsiteX2978" fmla="*/ 7126243 w 8374449"/>
              <a:gd name="connsiteY2978" fmla="*/ 5220779 h 6858000"/>
              <a:gd name="connsiteX2979" fmla="*/ 7123269 w 8374449"/>
              <a:gd name="connsiteY2979" fmla="*/ 5221984 h 6858000"/>
              <a:gd name="connsiteX2980" fmla="*/ 7125760 w 8374449"/>
              <a:gd name="connsiteY2980" fmla="*/ 5223315 h 6858000"/>
              <a:gd name="connsiteX2981" fmla="*/ 7149267 w 8374449"/>
              <a:gd name="connsiteY2981" fmla="*/ 5213887 h 6858000"/>
              <a:gd name="connsiteX2982" fmla="*/ 7145805 w 8374449"/>
              <a:gd name="connsiteY2982" fmla="*/ 5212856 h 6858000"/>
              <a:gd name="connsiteX2983" fmla="*/ 7143770 w 8374449"/>
              <a:gd name="connsiteY2983" fmla="*/ 5213680 h 6858000"/>
              <a:gd name="connsiteX2984" fmla="*/ 7143111 w 8374449"/>
              <a:gd name="connsiteY2984" fmla="*/ 5212054 h 6858000"/>
              <a:gd name="connsiteX2985" fmla="*/ 1173938 w 8374449"/>
              <a:gd name="connsiteY2985" fmla="*/ 5208874 h 6858000"/>
              <a:gd name="connsiteX2986" fmla="*/ 1185501 w 8374449"/>
              <a:gd name="connsiteY2986" fmla="*/ 5215055 h 6858000"/>
              <a:gd name="connsiteX2987" fmla="*/ 1177665 w 8374449"/>
              <a:gd name="connsiteY2987" fmla="*/ 5218198 h 6858000"/>
              <a:gd name="connsiteX2988" fmla="*/ 1169829 w 8374449"/>
              <a:gd name="connsiteY2988" fmla="*/ 5221340 h 6858000"/>
              <a:gd name="connsiteX2989" fmla="*/ 1173938 w 8374449"/>
              <a:gd name="connsiteY2989" fmla="*/ 5208874 h 6858000"/>
              <a:gd name="connsiteX2990" fmla="*/ 7810847 w 8374449"/>
              <a:gd name="connsiteY2990" fmla="*/ 5208343 h 6858000"/>
              <a:gd name="connsiteX2991" fmla="*/ 7820739 w 8374449"/>
              <a:gd name="connsiteY2991" fmla="*/ 5212615 h 6858000"/>
              <a:gd name="connsiteX2992" fmla="*/ 7826497 w 8374449"/>
              <a:gd name="connsiteY2992" fmla="*/ 5226834 h 6858000"/>
              <a:gd name="connsiteX2993" fmla="*/ 7182472 w 8374449"/>
              <a:gd name="connsiteY2993" fmla="*/ 5205977 h 6858000"/>
              <a:gd name="connsiteX2994" fmla="*/ 7168664 w 8374449"/>
              <a:gd name="connsiteY2994" fmla="*/ 5216924 h 6858000"/>
              <a:gd name="connsiteX2995" fmla="*/ 7175560 w 8374449"/>
              <a:gd name="connsiteY2995" fmla="*/ 5217358 h 6858000"/>
              <a:gd name="connsiteX2996" fmla="*/ 7177576 w 8374449"/>
              <a:gd name="connsiteY2996" fmla="*/ 5216541 h 6858000"/>
              <a:gd name="connsiteX2997" fmla="*/ 7194682 w 8374449"/>
              <a:gd name="connsiteY2997" fmla="*/ 5209613 h 6858000"/>
              <a:gd name="connsiteX2998" fmla="*/ 7413831 w 8374449"/>
              <a:gd name="connsiteY2998" fmla="*/ 5195340 h 6858000"/>
              <a:gd name="connsiteX2999" fmla="*/ 7416711 w 8374449"/>
              <a:gd name="connsiteY2999" fmla="*/ 5202450 h 6858000"/>
              <a:gd name="connsiteX3000" fmla="*/ 7423723 w 8374449"/>
              <a:gd name="connsiteY3000" fmla="*/ 5199609 h 6858000"/>
              <a:gd name="connsiteX3001" fmla="*/ 7413831 w 8374449"/>
              <a:gd name="connsiteY3001" fmla="*/ 5195340 h 6858000"/>
              <a:gd name="connsiteX3002" fmla="*/ 7845904 w 8374449"/>
              <a:gd name="connsiteY3002" fmla="*/ 5194145 h 6858000"/>
              <a:gd name="connsiteX3003" fmla="*/ 7841773 w 8374449"/>
              <a:gd name="connsiteY3003" fmla="*/ 5204094 h 6858000"/>
              <a:gd name="connsiteX3004" fmla="*/ 7824870 w 8374449"/>
              <a:gd name="connsiteY3004" fmla="*/ 5202664 h 6858000"/>
              <a:gd name="connsiteX3005" fmla="*/ 7805088 w 8374449"/>
              <a:gd name="connsiteY3005" fmla="*/ 5194123 h 6858000"/>
              <a:gd name="connsiteX3006" fmla="*/ 7814978 w 8374449"/>
              <a:gd name="connsiteY3006" fmla="*/ 5198394 h 6858000"/>
              <a:gd name="connsiteX3007" fmla="*/ 7807968 w 8374449"/>
              <a:gd name="connsiteY3007" fmla="*/ 5201234 h 6858000"/>
              <a:gd name="connsiteX3008" fmla="*/ 7459320 w 8374449"/>
              <a:gd name="connsiteY3008" fmla="*/ 5193469 h 6858000"/>
              <a:gd name="connsiteX3009" fmla="*/ 7447636 w 8374449"/>
              <a:gd name="connsiteY3009" fmla="*/ 5198201 h 6858000"/>
              <a:gd name="connsiteX3010" fmla="*/ 7440656 w 8374449"/>
              <a:gd name="connsiteY3010" fmla="*/ 5201028 h 6858000"/>
              <a:gd name="connsiteX3011" fmla="*/ 7440906 w 8374449"/>
              <a:gd name="connsiteY3011" fmla="*/ 5201162 h 6858000"/>
              <a:gd name="connsiteX3012" fmla="*/ 7450516 w 8374449"/>
              <a:gd name="connsiteY3012" fmla="*/ 5205311 h 6858000"/>
              <a:gd name="connsiteX3013" fmla="*/ 7457527 w 8374449"/>
              <a:gd name="connsiteY3013" fmla="*/ 5202471 h 6858000"/>
              <a:gd name="connsiteX3014" fmla="*/ 7460275 w 8374449"/>
              <a:gd name="connsiteY3014" fmla="*/ 5195856 h 6858000"/>
              <a:gd name="connsiteX3015" fmla="*/ 7482692 w 8374449"/>
              <a:gd name="connsiteY3015" fmla="*/ 5184002 h 6858000"/>
              <a:gd name="connsiteX3016" fmla="*/ 7477294 w 8374449"/>
              <a:gd name="connsiteY3016" fmla="*/ 5186189 h 6858000"/>
              <a:gd name="connsiteX3017" fmla="*/ 7472534 w 8374449"/>
              <a:gd name="connsiteY3017" fmla="*/ 5192410 h 6858000"/>
              <a:gd name="connsiteX3018" fmla="*/ 7471717 w 8374449"/>
              <a:gd name="connsiteY3018" fmla="*/ 5193373 h 6858000"/>
              <a:gd name="connsiteX3019" fmla="*/ 7478561 w 8374449"/>
              <a:gd name="connsiteY3019" fmla="*/ 5193952 h 6858000"/>
              <a:gd name="connsiteX3020" fmla="*/ 7068339 w 8374449"/>
              <a:gd name="connsiteY3020" fmla="*/ 5170618 h 6858000"/>
              <a:gd name="connsiteX3021" fmla="*/ 7060496 w 8374449"/>
              <a:gd name="connsiteY3021" fmla="*/ 5173763 h 6858000"/>
              <a:gd name="connsiteX3022" fmla="*/ 7055736 w 8374449"/>
              <a:gd name="connsiteY3022" fmla="*/ 5175672 h 6858000"/>
              <a:gd name="connsiteX3023" fmla="*/ 7064642 w 8374449"/>
              <a:gd name="connsiteY3023" fmla="*/ 5179517 h 6858000"/>
              <a:gd name="connsiteX3024" fmla="*/ 7803460 w 8374449"/>
              <a:gd name="connsiteY3024" fmla="*/ 5169953 h 6858000"/>
              <a:gd name="connsiteX3025" fmla="*/ 7808404 w 8374449"/>
              <a:gd name="connsiteY3025" fmla="*/ 5172088 h 6858000"/>
              <a:gd name="connsiteX3026" fmla="*/ 7813350 w 8374449"/>
              <a:gd name="connsiteY3026" fmla="*/ 5174224 h 6858000"/>
              <a:gd name="connsiteX3027" fmla="*/ 7806340 w 8374449"/>
              <a:gd name="connsiteY3027" fmla="*/ 5177064 h 6858000"/>
              <a:gd name="connsiteX3028" fmla="*/ 7799328 w 8374449"/>
              <a:gd name="connsiteY3028" fmla="*/ 5179904 h 6858000"/>
              <a:gd name="connsiteX3029" fmla="*/ 7341714 w 8374449"/>
              <a:gd name="connsiteY3029" fmla="*/ 5158336 h 6858000"/>
              <a:gd name="connsiteX3030" fmla="*/ 7339372 w 8374449"/>
              <a:gd name="connsiteY3030" fmla="*/ 5163977 h 6858000"/>
              <a:gd name="connsiteX3031" fmla="*/ 7343726 w 8374449"/>
              <a:gd name="connsiteY3031" fmla="*/ 5163304 h 6858000"/>
              <a:gd name="connsiteX3032" fmla="*/ 7682264 w 8374449"/>
              <a:gd name="connsiteY3032" fmla="*/ 5152829 h 6858000"/>
              <a:gd name="connsiteX3033" fmla="*/ 7697100 w 8374449"/>
              <a:gd name="connsiteY3033" fmla="*/ 5159234 h 6858000"/>
              <a:gd name="connsiteX3034" fmla="*/ 7709058 w 8374449"/>
              <a:gd name="connsiteY3034" fmla="*/ 5158530 h 6858000"/>
              <a:gd name="connsiteX3035" fmla="*/ 7710498 w 8374449"/>
              <a:gd name="connsiteY3035" fmla="*/ 5162085 h 6858000"/>
              <a:gd name="connsiteX3036" fmla="*/ 7711936 w 8374449"/>
              <a:gd name="connsiteY3036" fmla="*/ 5165640 h 6858000"/>
              <a:gd name="connsiteX3037" fmla="*/ 7704925 w 8374449"/>
              <a:gd name="connsiteY3037" fmla="*/ 5168480 h 6858000"/>
              <a:gd name="connsiteX3038" fmla="*/ 7690088 w 8374449"/>
              <a:gd name="connsiteY3038" fmla="*/ 5162074 h 6858000"/>
              <a:gd name="connsiteX3039" fmla="*/ 7679571 w 8374449"/>
              <a:gd name="connsiteY3039" fmla="*/ 5166334 h 6858000"/>
              <a:gd name="connsiteX3040" fmla="*/ 7669681 w 8374449"/>
              <a:gd name="connsiteY3040" fmla="*/ 5162064 h 6858000"/>
              <a:gd name="connsiteX3041" fmla="*/ 7671746 w 8374449"/>
              <a:gd name="connsiteY3041" fmla="*/ 5157089 h 6858000"/>
              <a:gd name="connsiteX3042" fmla="*/ 7682264 w 8374449"/>
              <a:gd name="connsiteY3042" fmla="*/ 5152829 h 6858000"/>
              <a:gd name="connsiteX3043" fmla="*/ 7461282 w 8374449"/>
              <a:gd name="connsiteY3043" fmla="*/ 5151291 h 6858000"/>
              <a:gd name="connsiteX3044" fmla="*/ 7454270 w 8374449"/>
              <a:gd name="connsiteY3044" fmla="*/ 5154132 h 6858000"/>
              <a:gd name="connsiteX3045" fmla="*/ 7447910 w 8374449"/>
              <a:gd name="connsiteY3045" fmla="*/ 5156707 h 6858000"/>
              <a:gd name="connsiteX3046" fmla="*/ 7453711 w 8374449"/>
              <a:gd name="connsiteY3046" fmla="*/ 5156685 h 6858000"/>
              <a:gd name="connsiteX3047" fmla="*/ 7460108 w 8374449"/>
              <a:gd name="connsiteY3047" fmla="*/ 5154120 h 6858000"/>
              <a:gd name="connsiteX3048" fmla="*/ 7609660 w 8374449"/>
              <a:gd name="connsiteY3048" fmla="*/ 5137409 h 6858000"/>
              <a:gd name="connsiteX3049" fmla="*/ 7605550 w 8374449"/>
              <a:gd name="connsiteY3049" fmla="*/ 5149876 h 6858000"/>
              <a:gd name="connsiteX3050" fmla="*/ 7601824 w 8374449"/>
              <a:gd name="connsiteY3050" fmla="*/ 5140553 h 6858000"/>
              <a:gd name="connsiteX3051" fmla="*/ 7683515 w 8374449"/>
              <a:gd name="connsiteY3051" fmla="*/ 5135769 h 6858000"/>
              <a:gd name="connsiteX3052" fmla="*/ 7683203 w 8374449"/>
              <a:gd name="connsiteY3052" fmla="*/ 5140034 h 6858000"/>
              <a:gd name="connsiteX3053" fmla="*/ 7676504 w 8374449"/>
              <a:gd name="connsiteY3053" fmla="*/ 5138608 h 6858000"/>
              <a:gd name="connsiteX3054" fmla="*/ 830255 w 8374449"/>
              <a:gd name="connsiteY3054" fmla="*/ 5134388 h 6858000"/>
              <a:gd name="connsiteX3055" fmla="*/ 825510 w 8374449"/>
              <a:gd name="connsiteY3055" fmla="*/ 5151135 h 6858000"/>
              <a:gd name="connsiteX3056" fmla="*/ 818435 w 8374449"/>
              <a:gd name="connsiteY3056" fmla="*/ 5144145 h 6858000"/>
              <a:gd name="connsiteX3057" fmla="*/ 824344 w 8374449"/>
              <a:gd name="connsiteY3057" fmla="*/ 5139267 h 6858000"/>
              <a:gd name="connsiteX3058" fmla="*/ 830255 w 8374449"/>
              <a:gd name="connsiteY3058" fmla="*/ 5134388 h 6858000"/>
              <a:gd name="connsiteX3059" fmla="*/ 7644730 w 8374449"/>
              <a:gd name="connsiteY3059" fmla="*/ 5134161 h 6858000"/>
              <a:gd name="connsiteX3060" fmla="*/ 7640619 w 8374449"/>
              <a:gd name="connsiteY3060" fmla="*/ 5146627 h 6858000"/>
              <a:gd name="connsiteX3061" fmla="*/ 7636893 w 8374449"/>
              <a:gd name="connsiteY3061" fmla="*/ 5137304 h 6858000"/>
              <a:gd name="connsiteX3062" fmla="*/ 7644730 w 8374449"/>
              <a:gd name="connsiteY3062" fmla="*/ 5134161 h 6858000"/>
              <a:gd name="connsiteX3063" fmla="*/ 7238672 w 8374449"/>
              <a:gd name="connsiteY3063" fmla="*/ 5125584 h 6858000"/>
              <a:gd name="connsiteX3064" fmla="*/ 7224650 w 8374449"/>
              <a:gd name="connsiteY3064" fmla="*/ 5131262 h 6858000"/>
              <a:gd name="connsiteX3065" fmla="*/ 7234540 w 8374449"/>
              <a:gd name="connsiteY3065" fmla="*/ 5135533 h 6858000"/>
              <a:gd name="connsiteX3066" fmla="*/ 7252695 w 8374449"/>
              <a:gd name="connsiteY3066" fmla="*/ 5119903 h 6858000"/>
              <a:gd name="connsiteX3067" fmla="*/ 7252069 w 8374449"/>
              <a:gd name="connsiteY3067" fmla="*/ 5128433 h 6858000"/>
              <a:gd name="connsiteX3068" fmla="*/ 7261961 w 8374449"/>
              <a:gd name="connsiteY3068" fmla="*/ 5132704 h 6858000"/>
              <a:gd name="connsiteX3069" fmla="*/ 7262586 w 8374449"/>
              <a:gd name="connsiteY3069" fmla="*/ 5124174 h 6858000"/>
              <a:gd name="connsiteX3070" fmla="*/ 7252695 w 8374449"/>
              <a:gd name="connsiteY3070" fmla="*/ 5119903 h 6858000"/>
              <a:gd name="connsiteX3071" fmla="*/ 7590818 w 8374449"/>
              <a:gd name="connsiteY3071" fmla="*/ 5118482 h 6858000"/>
              <a:gd name="connsiteX3072" fmla="*/ 7603135 w 8374449"/>
              <a:gd name="connsiteY3072" fmla="*/ 5118666 h 6858000"/>
              <a:gd name="connsiteX3073" fmla="*/ 7613026 w 8374449"/>
              <a:gd name="connsiteY3073" fmla="*/ 5122936 h 6858000"/>
              <a:gd name="connsiteX3074" fmla="*/ 7602510 w 8374449"/>
              <a:gd name="connsiteY3074" fmla="*/ 5127196 h 6858000"/>
              <a:gd name="connsiteX3075" fmla="*/ 7596124 w 8374449"/>
              <a:gd name="connsiteY3075" fmla="*/ 5121506 h 6858000"/>
              <a:gd name="connsiteX3076" fmla="*/ 7587673 w 8374449"/>
              <a:gd name="connsiteY3076" fmla="*/ 5120791 h 6858000"/>
              <a:gd name="connsiteX3077" fmla="*/ 7590818 w 8374449"/>
              <a:gd name="connsiteY3077" fmla="*/ 5118482 h 6858000"/>
              <a:gd name="connsiteX3078" fmla="*/ 803122 w 8374449"/>
              <a:gd name="connsiteY3078" fmla="*/ 5118302 h 6858000"/>
              <a:gd name="connsiteX3079" fmla="*/ 804287 w 8374449"/>
              <a:gd name="connsiteY3079" fmla="*/ 5130169 h 6858000"/>
              <a:gd name="connsiteX3080" fmla="*/ 797211 w 8374449"/>
              <a:gd name="connsiteY3080" fmla="*/ 5123181 h 6858000"/>
              <a:gd name="connsiteX3081" fmla="*/ 7178074 w 8374449"/>
              <a:gd name="connsiteY3081" fmla="*/ 5117020 h 6858000"/>
              <a:gd name="connsiteX3082" fmla="*/ 7166931 w 8374449"/>
              <a:gd name="connsiteY3082" fmla="*/ 5129811 h 6858000"/>
              <a:gd name="connsiteX3083" fmla="*/ 7173943 w 8374449"/>
              <a:gd name="connsiteY3083" fmla="*/ 5126971 h 6858000"/>
              <a:gd name="connsiteX3084" fmla="*/ 7178074 w 8374449"/>
              <a:gd name="connsiteY3084" fmla="*/ 5117020 h 6858000"/>
              <a:gd name="connsiteX3085" fmla="*/ 7698789 w 8374449"/>
              <a:gd name="connsiteY3085" fmla="*/ 5113030 h 6858000"/>
              <a:gd name="connsiteX3086" fmla="*/ 7701670 w 8374449"/>
              <a:gd name="connsiteY3086" fmla="*/ 5120139 h 6858000"/>
              <a:gd name="connsiteX3087" fmla="*/ 7694659 w 8374449"/>
              <a:gd name="connsiteY3087" fmla="*/ 5122979 h 6858000"/>
              <a:gd name="connsiteX3088" fmla="*/ 872795 w 8374449"/>
              <a:gd name="connsiteY3088" fmla="*/ 5112107 h 6858000"/>
              <a:gd name="connsiteX3089" fmla="*/ 873958 w 8374449"/>
              <a:gd name="connsiteY3089" fmla="*/ 5123973 h 6858000"/>
              <a:gd name="connsiteX3090" fmla="*/ 860973 w 8374449"/>
              <a:gd name="connsiteY3090" fmla="*/ 5121865 h 6858000"/>
              <a:gd name="connsiteX3091" fmla="*/ 872795 w 8374449"/>
              <a:gd name="connsiteY3091" fmla="*/ 5112107 h 6858000"/>
              <a:gd name="connsiteX3092" fmla="*/ 827928 w 8374449"/>
              <a:gd name="connsiteY3092" fmla="*/ 5110656 h 6858000"/>
              <a:gd name="connsiteX3093" fmla="*/ 855063 w 8374449"/>
              <a:gd name="connsiteY3093" fmla="*/ 5126742 h 6858000"/>
              <a:gd name="connsiteX3094" fmla="*/ 869213 w 8374449"/>
              <a:gd name="connsiteY3094" fmla="*/ 5140719 h 6858000"/>
              <a:gd name="connsiteX3095" fmla="*/ 859764 w 8374449"/>
              <a:gd name="connsiteY3095" fmla="*/ 5142103 h 6858000"/>
              <a:gd name="connsiteX3096" fmla="*/ 849152 w 8374449"/>
              <a:gd name="connsiteY3096" fmla="*/ 5131621 h 6858000"/>
              <a:gd name="connsiteX3097" fmla="*/ 835003 w 8374449"/>
              <a:gd name="connsiteY3097" fmla="*/ 5117645 h 6858000"/>
              <a:gd name="connsiteX3098" fmla="*/ 828510 w 8374449"/>
              <a:gd name="connsiteY3098" fmla="*/ 5116589 h 6858000"/>
              <a:gd name="connsiteX3099" fmla="*/ 827928 w 8374449"/>
              <a:gd name="connsiteY3099" fmla="*/ 5110656 h 6858000"/>
              <a:gd name="connsiteX3100" fmla="*/ 7641386 w 8374449"/>
              <a:gd name="connsiteY3100" fmla="*/ 5103047 h 6858000"/>
              <a:gd name="connsiteX3101" fmla="*/ 7652948 w 8374449"/>
              <a:gd name="connsiteY3101" fmla="*/ 5109228 h 6858000"/>
              <a:gd name="connsiteX3102" fmla="*/ 7645111 w 8374449"/>
              <a:gd name="connsiteY3102" fmla="*/ 5112370 h 6858000"/>
              <a:gd name="connsiteX3103" fmla="*/ 7637277 w 8374449"/>
              <a:gd name="connsiteY3103" fmla="*/ 5115513 h 6858000"/>
              <a:gd name="connsiteX3104" fmla="*/ 7638189 w 8374449"/>
              <a:gd name="connsiteY3104" fmla="*/ 5112744 h 6858000"/>
              <a:gd name="connsiteX3105" fmla="*/ 7634060 w 8374449"/>
              <a:gd name="connsiteY3105" fmla="*/ 5114417 h 6858000"/>
              <a:gd name="connsiteX3106" fmla="*/ 7638191 w 8374449"/>
              <a:gd name="connsiteY3106" fmla="*/ 5104467 h 6858000"/>
              <a:gd name="connsiteX3107" fmla="*/ 7640578 w 8374449"/>
              <a:gd name="connsiteY3107" fmla="*/ 5105498 h 6858000"/>
              <a:gd name="connsiteX3108" fmla="*/ 7522755 w 8374449"/>
              <a:gd name="connsiteY3108" fmla="*/ 5101563 h 6858000"/>
              <a:gd name="connsiteX3109" fmla="*/ 7525635 w 8374449"/>
              <a:gd name="connsiteY3109" fmla="*/ 5108674 h 6858000"/>
              <a:gd name="connsiteX3110" fmla="*/ 7518624 w 8374449"/>
              <a:gd name="connsiteY3110" fmla="*/ 5111513 h 6858000"/>
              <a:gd name="connsiteX3111" fmla="*/ 813778 w 8374449"/>
              <a:gd name="connsiteY3111" fmla="*/ 5096680 h 6858000"/>
              <a:gd name="connsiteX3112" fmla="*/ 807867 w 8374449"/>
              <a:gd name="connsiteY3112" fmla="*/ 5101558 h 6858000"/>
              <a:gd name="connsiteX3113" fmla="*/ 805807 w 8374449"/>
              <a:gd name="connsiteY3113" fmla="*/ 5096844 h 6858000"/>
              <a:gd name="connsiteX3114" fmla="*/ 813778 w 8374449"/>
              <a:gd name="connsiteY3114" fmla="*/ 5096680 h 6858000"/>
              <a:gd name="connsiteX3115" fmla="*/ 7690149 w 8374449"/>
              <a:gd name="connsiteY3115" fmla="*/ 5091699 h 6858000"/>
              <a:gd name="connsiteX3116" fmla="*/ 7693029 w 8374449"/>
              <a:gd name="connsiteY3116" fmla="*/ 5098810 h 6858000"/>
              <a:gd name="connsiteX3117" fmla="*/ 7686018 w 8374449"/>
              <a:gd name="connsiteY3117" fmla="*/ 5101650 h 6858000"/>
              <a:gd name="connsiteX3118" fmla="*/ 7679007 w 8374449"/>
              <a:gd name="connsiteY3118" fmla="*/ 5104489 h 6858000"/>
              <a:gd name="connsiteX3119" fmla="*/ 7649334 w 8374449"/>
              <a:gd name="connsiteY3119" fmla="*/ 5091678 h 6858000"/>
              <a:gd name="connsiteX3120" fmla="*/ 7657786 w 8374449"/>
              <a:gd name="connsiteY3120" fmla="*/ 5092393 h 6858000"/>
              <a:gd name="connsiteX3121" fmla="*/ 7662105 w 8374449"/>
              <a:gd name="connsiteY3121" fmla="*/ 5103058 h 6858000"/>
              <a:gd name="connsiteX3122" fmla="*/ 7667865 w 8374449"/>
              <a:gd name="connsiteY3122" fmla="*/ 5117279 h 6858000"/>
              <a:gd name="connsiteX3123" fmla="*/ 7672810 w 8374449"/>
              <a:gd name="connsiteY3123" fmla="*/ 5119414 h 6858000"/>
              <a:gd name="connsiteX3124" fmla="*/ 7670745 w 8374449"/>
              <a:gd name="connsiteY3124" fmla="*/ 5124389 h 6858000"/>
              <a:gd name="connsiteX3125" fmla="*/ 7655093 w 8374449"/>
              <a:gd name="connsiteY3125" fmla="*/ 5105898 h 6858000"/>
              <a:gd name="connsiteX3126" fmla="*/ 7649334 w 8374449"/>
              <a:gd name="connsiteY3126" fmla="*/ 5091678 h 6858000"/>
              <a:gd name="connsiteX3127" fmla="*/ 899392 w 8374449"/>
              <a:gd name="connsiteY3127" fmla="*/ 5090155 h 6858000"/>
              <a:gd name="connsiteX3128" fmla="*/ 909422 w 8374449"/>
              <a:gd name="connsiteY3128" fmla="*/ 5094703 h 6858000"/>
              <a:gd name="connsiteX3129" fmla="*/ 918870 w 8374449"/>
              <a:gd name="connsiteY3129" fmla="*/ 5093320 h 6858000"/>
              <a:gd name="connsiteX3130" fmla="*/ 903511 w 8374449"/>
              <a:gd name="connsiteY3130" fmla="*/ 5099582 h 6858000"/>
              <a:gd name="connsiteX3131" fmla="*/ 890526 w 8374449"/>
              <a:gd name="connsiteY3131" fmla="*/ 5097473 h 6858000"/>
              <a:gd name="connsiteX3132" fmla="*/ 899392 w 8374449"/>
              <a:gd name="connsiteY3132" fmla="*/ 5090155 h 6858000"/>
              <a:gd name="connsiteX3133" fmla="*/ 997991 w 8374449"/>
              <a:gd name="connsiteY3133" fmla="*/ 5085740 h 6858000"/>
              <a:gd name="connsiteX3134" fmla="*/ 999154 w 8374449"/>
              <a:gd name="connsiteY3134" fmla="*/ 5097608 h 6858000"/>
              <a:gd name="connsiteX3135" fmla="*/ 992080 w 8374449"/>
              <a:gd name="connsiteY3135" fmla="*/ 5090618 h 6858000"/>
              <a:gd name="connsiteX3136" fmla="*/ 659118 w 8374449"/>
              <a:gd name="connsiteY3136" fmla="*/ 5083226 h 6858000"/>
              <a:gd name="connsiteX3137" fmla="*/ 660284 w 8374449"/>
              <a:gd name="connsiteY3137" fmla="*/ 5095093 h 6858000"/>
              <a:gd name="connsiteX3138" fmla="*/ 653791 w 8374449"/>
              <a:gd name="connsiteY3138" fmla="*/ 5094038 h 6858000"/>
              <a:gd name="connsiteX3139" fmla="*/ 647298 w 8374449"/>
              <a:gd name="connsiteY3139" fmla="*/ 5092982 h 6858000"/>
              <a:gd name="connsiteX3140" fmla="*/ 653208 w 8374449"/>
              <a:gd name="connsiteY3140" fmla="*/ 5088103 h 6858000"/>
              <a:gd name="connsiteX3141" fmla="*/ 794928 w 8374449"/>
              <a:gd name="connsiteY3141" fmla="*/ 5067342 h 6858000"/>
              <a:gd name="connsiteX3142" fmla="*/ 807912 w 8374449"/>
              <a:gd name="connsiteY3142" fmla="*/ 5069452 h 6858000"/>
              <a:gd name="connsiteX3143" fmla="*/ 808495 w 8374449"/>
              <a:gd name="connsiteY3143" fmla="*/ 5075385 h 6858000"/>
              <a:gd name="connsiteX3144" fmla="*/ 799629 w 8374449"/>
              <a:gd name="connsiteY3144" fmla="*/ 5082702 h 6858000"/>
              <a:gd name="connsiteX3145" fmla="*/ 780150 w 8374449"/>
              <a:gd name="connsiteY3145" fmla="*/ 5079538 h 6858000"/>
              <a:gd name="connsiteX3146" fmla="*/ 767748 w 8374449"/>
              <a:gd name="connsiteY3146" fmla="*/ 5083361 h 6858000"/>
              <a:gd name="connsiteX3147" fmla="*/ 764210 w 8374449"/>
              <a:gd name="connsiteY3147" fmla="*/ 5079866 h 6858000"/>
              <a:gd name="connsiteX3148" fmla="*/ 760672 w 8374449"/>
              <a:gd name="connsiteY3148" fmla="*/ 5076373 h 6858000"/>
              <a:gd name="connsiteX3149" fmla="*/ 766584 w 8374449"/>
              <a:gd name="connsiteY3149" fmla="*/ 5071495 h 6858000"/>
              <a:gd name="connsiteX3150" fmla="*/ 786061 w 8374449"/>
              <a:gd name="connsiteY3150" fmla="*/ 5074660 h 6858000"/>
              <a:gd name="connsiteX3151" fmla="*/ 794928 w 8374449"/>
              <a:gd name="connsiteY3151" fmla="*/ 5067342 h 6858000"/>
              <a:gd name="connsiteX3152" fmla="*/ 7634317 w 8374449"/>
              <a:gd name="connsiteY3152" fmla="*/ 5062608 h 6858000"/>
              <a:gd name="connsiteX3153" fmla="*/ 7630207 w 8374449"/>
              <a:gd name="connsiteY3153" fmla="*/ 5075077 h 6858000"/>
              <a:gd name="connsiteX3154" fmla="*/ 7626481 w 8374449"/>
              <a:gd name="connsiteY3154" fmla="*/ 5065752 h 6858000"/>
              <a:gd name="connsiteX3155" fmla="*/ 637895 w 8374449"/>
              <a:gd name="connsiteY3155" fmla="*/ 5062261 h 6858000"/>
              <a:gd name="connsiteX3156" fmla="*/ 644969 w 8374449"/>
              <a:gd name="connsiteY3156" fmla="*/ 5069250 h 6858000"/>
              <a:gd name="connsiteX3157" fmla="*/ 631984 w 8374449"/>
              <a:gd name="connsiteY3157" fmla="*/ 5067140 h 6858000"/>
              <a:gd name="connsiteX3158" fmla="*/ 610737 w 8374449"/>
              <a:gd name="connsiteY3158" fmla="*/ 5062228 h 6858000"/>
              <a:gd name="connsiteX3159" fmla="*/ 618999 w 8374449"/>
              <a:gd name="connsiteY3159" fmla="*/ 5065030 h 6858000"/>
              <a:gd name="connsiteX3160" fmla="*/ 601268 w 8374449"/>
              <a:gd name="connsiteY3160" fmla="*/ 5079665 h 6858000"/>
              <a:gd name="connsiteX3161" fmla="*/ 600103 w 8374449"/>
              <a:gd name="connsiteY3161" fmla="*/ 5067798 h 6858000"/>
              <a:gd name="connsiteX3162" fmla="*/ 610737 w 8374449"/>
              <a:gd name="connsiteY3162" fmla="*/ 5062228 h 6858000"/>
              <a:gd name="connsiteX3163" fmla="*/ 7755197 w 8374449"/>
              <a:gd name="connsiteY3163" fmla="*/ 5046580 h 6858000"/>
              <a:gd name="connsiteX3164" fmla="*/ 7758923 w 8374449"/>
              <a:gd name="connsiteY3164" fmla="*/ 5055904 h 6858000"/>
              <a:gd name="connsiteX3165" fmla="*/ 7751086 w 8374449"/>
              <a:gd name="connsiteY3165" fmla="*/ 5059047 h 6858000"/>
              <a:gd name="connsiteX3166" fmla="*/ 987423 w 8374449"/>
              <a:gd name="connsiteY3166" fmla="*/ 5043153 h 6858000"/>
              <a:gd name="connsiteX3167" fmla="*/ 975603 w 8374449"/>
              <a:gd name="connsiteY3167" fmla="*/ 5052909 h 6858000"/>
              <a:gd name="connsiteX3168" fmla="*/ 968527 w 8374449"/>
              <a:gd name="connsiteY3168" fmla="*/ 5045921 h 6858000"/>
              <a:gd name="connsiteX3169" fmla="*/ 603686 w 8374449"/>
              <a:gd name="connsiteY3169" fmla="*/ 5039187 h 6858000"/>
              <a:gd name="connsiteX3170" fmla="*/ 630821 w 8374449"/>
              <a:gd name="connsiteY3170" fmla="*/ 5055274 h 6858000"/>
              <a:gd name="connsiteX3171" fmla="*/ 617834 w 8374449"/>
              <a:gd name="connsiteY3171" fmla="*/ 5053162 h 6858000"/>
              <a:gd name="connsiteX3172" fmla="*/ 700537 w 8374449"/>
              <a:gd name="connsiteY3172" fmla="*/ 5016972 h 6858000"/>
              <a:gd name="connsiteX3173" fmla="*/ 686344 w 8374449"/>
              <a:gd name="connsiteY3173" fmla="*/ 5035102 h 6858000"/>
              <a:gd name="connsiteX3174" fmla="*/ 673358 w 8374449"/>
              <a:gd name="connsiteY3174" fmla="*/ 5032990 h 6858000"/>
              <a:gd name="connsiteX3175" fmla="*/ 672195 w 8374449"/>
              <a:gd name="connsiteY3175" fmla="*/ 5021124 h 6858000"/>
              <a:gd name="connsiteX3176" fmla="*/ 691090 w 8374449"/>
              <a:gd name="connsiteY3176" fmla="*/ 5018356 h 6858000"/>
              <a:gd name="connsiteX3177" fmla="*/ 700537 w 8374449"/>
              <a:gd name="connsiteY3177" fmla="*/ 5016972 h 6858000"/>
              <a:gd name="connsiteX3178" fmla="*/ 1035872 w 8374449"/>
              <a:gd name="connsiteY3178" fmla="*/ 5015992 h 6858000"/>
              <a:gd name="connsiteX3179" fmla="*/ 1037036 w 8374449"/>
              <a:gd name="connsiteY3179" fmla="*/ 5027858 h 6858000"/>
              <a:gd name="connsiteX3180" fmla="*/ 1042946 w 8374449"/>
              <a:gd name="connsiteY3180" fmla="*/ 5022980 h 6858000"/>
              <a:gd name="connsiteX3181" fmla="*/ 1048857 w 8374449"/>
              <a:gd name="connsiteY3181" fmla="*/ 5018102 h 6858000"/>
              <a:gd name="connsiteX3182" fmla="*/ 1042364 w 8374449"/>
              <a:gd name="connsiteY3182" fmla="*/ 5017047 h 6858000"/>
              <a:gd name="connsiteX3183" fmla="*/ 1035872 w 8374449"/>
              <a:gd name="connsiteY3183" fmla="*/ 5015992 h 6858000"/>
              <a:gd name="connsiteX3184" fmla="*/ 1274352 w 8374449"/>
              <a:gd name="connsiteY3184" fmla="*/ 5000413 h 6858000"/>
              <a:gd name="connsiteX3185" fmla="*/ 1264405 w 8374449"/>
              <a:gd name="connsiteY3185" fmla="*/ 5004440 h 6858000"/>
              <a:gd name="connsiteX3186" fmla="*/ 1264076 w 8374449"/>
              <a:gd name="connsiteY3186" fmla="*/ 5004502 h 6858000"/>
              <a:gd name="connsiteX3187" fmla="*/ 1264951 w 8374449"/>
              <a:gd name="connsiteY3187" fmla="*/ 5006504 h 6858000"/>
              <a:gd name="connsiteX3188" fmla="*/ 1277936 w 8374449"/>
              <a:gd name="connsiteY3188" fmla="*/ 5008614 h 6858000"/>
              <a:gd name="connsiteX3189" fmla="*/ 1260830 w 8374449"/>
              <a:gd name="connsiteY3189" fmla="*/ 4997078 h 6858000"/>
              <a:gd name="connsiteX3190" fmla="*/ 1260919 w 8374449"/>
              <a:gd name="connsiteY3190" fmla="*/ 4997279 h 6858000"/>
              <a:gd name="connsiteX3191" fmla="*/ 1261526 w 8374449"/>
              <a:gd name="connsiteY3191" fmla="*/ 4997331 h 6858000"/>
              <a:gd name="connsiteX3192" fmla="*/ 1261333 w 8374449"/>
              <a:gd name="connsiteY3192" fmla="*/ 4997159 h 6858000"/>
              <a:gd name="connsiteX3193" fmla="*/ 484488 w 8374449"/>
              <a:gd name="connsiteY3193" fmla="*/ 4996463 h 6858000"/>
              <a:gd name="connsiteX3194" fmla="*/ 491563 w 8374449"/>
              <a:gd name="connsiteY3194" fmla="*/ 5003451 h 6858000"/>
              <a:gd name="connsiteX3195" fmla="*/ 478578 w 8374449"/>
              <a:gd name="connsiteY3195" fmla="*/ 5001342 h 6858000"/>
              <a:gd name="connsiteX3196" fmla="*/ 630910 w 8374449"/>
              <a:gd name="connsiteY3196" fmla="*/ 4991062 h 6858000"/>
              <a:gd name="connsiteX3197" fmla="*/ 637984 w 8374449"/>
              <a:gd name="connsiteY3197" fmla="*/ 4998049 h 6858000"/>
              <a:gd name="connsiteX3198" fmla="*/ 624999 w 8374449"/>
              <a:gd name="connsiteY3198" fmla="*/ 4995939 h 6858000"/>
              <a:gd name="connsiteX3199" fmla="*/ 1300903 w 8374449"/>
              <a:gd name="connsiteY3199" fmla="*/ 4989659 h 6858000"/>
              <a:gd name="connsiteX3200" fmla="*/ 1289315 w 8374449"/>
              <a:gd name="connsiteY3200" fmla="*/ 4994352 h 6858000"/>
              <a:gd name="connsiteX3201" fmla="*/ 1289756 w 8374449"/>
              <a:gd name="connsiteY3201" fmla="*/ 4998858 h 6858000"/>
              <a:gd name="connsiteX3202" fmla="*/ 1159904 w 8374449"/>
              <a:gd name="connsiteY3202" fmla="*/ 4977758 h 6858000"/>
              <a:gd name="connsiteX3203" fmla="*/ 1153993 w 8374449"/>
              <a:gd name="connsiteY3203" fmla="*/ 4982637 h 6858000"/>
              <a:gd name="connsiteX3204" fmla="*/ 1161069 w 8374449"/>
              <a:gd name="connsiteY3204" fmla="*/ 4989626 h 6858000"/>
              <a:gd name="connsiteX3205" fmla="*/ 564818 w 8374449"/>
              <a:gd name="connsiteY3205" fmla="*/ 4968644 h 6858000"/>
              <a:gd name="connsiteX3206" fmla="*/ 552997 w 8374449"/>
              <a:gd name="connsiteY3206" fmla="*/ 4978402 h 6858000"/>
              <a:gd name="connsiteX3207" fmla="*/ 577804 w 8374449"/>
              <a:gd name="connsiteY3207" fmla="*/ 4970755 h 6858000"/>
              <a:gd name="connsiteX3208" fmla="*/ 564818 w 8374449"/>
              <a:gd name="connsiteY3208" fmla="*/ 4968644 h 6858000"/>
              <a:gd name="connsiteX3209" fmla="*/ 1018229 w 8374449"/>
              <a:gd name="connsiteY3209" fmla="*/ 4966416 h 6858000"/>
              <a:gd name="connsiteX3210" fmla="*/ 1012319 w 8374449"/>
              <a:gd name="connsiteY3210" fmla="*/ 4971293 h 6858000"/>
              <a:gd name="connsiteX3211" fmla="*/ 1013483 w 8374449"/>
              <a:gd name="connsiteY3211" fmla="*/ 4983160 h 6858000"/>
              <a:gd name="connsiteX3212" fmla="*/ 994587 w 8374449"/>
              <a:gd name="connsiteY3212" fmla="*/ 4985929 h 6858000"/>
              <a:gd name="connsiteX3213" fmla="*/ 995751 w 8374449"/>
              <a:gd name="connsiteY3213" fmla="*/ 4997795 h 6858000"/>
              <a:gd name="connsiteX3214" fmla="*/ 1013483 w 8374449"/>
              <a:gd name="connsiteY3214" fmla="*/ 4983160 h 6858000"/>
              <a:gd name="connsiteX3215" fmla="*/ 1025304 w 8374449"/>
              <a:gd name="connsiteY3215" fmla="*/ 4973404 h 6858000"/>
              <a:gd name="connsiteX3216" fmla="*/ 1031214 w 8374449"/>
              <a:gd name="connsiteY3216" fmla="*/ 4968525 h 6858000"/>
              <a:gd name="connsiteX3217" fmla="*/ 1056022 w 8374449"/>
              <a:gd name="connsiteY3217" fmla="*/ 4960879 h 6858000"/>
              <a:gd name="connsiteX3218" fmla="*/ 1050111 w 8374449"/>
              <a:gd name="connsiteY3218" fmla="*/ 4965758 h 6858000"/>
              <a:gd name="connsiteX3219" fmla="*/ 1063096 w 8374449"/>
              <a:gd name="connsiteY3219" fmla="*/ 4967867 h 6858000"/>
              <a:gd name="connsiteX3220" fmla="*/ 1056022 w 8374449"/>
              <a:gd name="connsiteY3220" fmla="*/ 4960879 h 6858000"/>
              <a:gd name="connsiteX3221" fmla="*/ 767927 w 8374449"/>
              <a:gd name="connsiteY3221" fmla="*/ 4954937 h 6858000"/>
              <a:gd name="connsiteX3222" fmla="*/ 739583 w 8374449"/>
              <a:gd name="connsiteY3222" fmla="*/ 4959090 h 6858000"/>
              <a:gd name="connsiteX3223" fmla="*/ 729834 w 8374449"/>
              <a:gd name="connsiteY3223" fmla="*/ 4965534 h 6858000"/>
              <a:gd name="connsiteX3224" fmla="*/ 731300 w 8374449"/>
              <a:gd name="connsiteY3224" fmla="*/ 4972342 h 6858000"/>
              <a:gd name="connsiteX3225" fmla="*/ 750195 w 8374449"/>
              <a:gd name="connsiteY3225" fmla="*/ 4969573 h 6858000"/>
              <a:gd name="connsiteX3226" fmla="*/ 769091 w 8374449"/>
              <a:gd name="connsiteY3226" fmla="*/ 4966805 h 6858000"/>
              <a:gd name="connsiteX3227" fmla="*/ 601447 w 8374449"/>
              <a:gd name="connsiteY3227" fmla="*/ 4951242 h 6858000"/>
              <a:gd name="connsiteX3228" fmla="*/ 582550 w 8374449"/>
              <a:gd name="connsiteY3228" fmla="*/ 4954010 h 6858000"/>
              <a:gd name="connsiteX3229" fmla="*/ 609685 w 8374449"/>
              <a:gd name="connsiteY3229" fmla="*/ 4970095 h 6858000"/>
              <a:gd name="connsiteX3230" fmla="*/ 614432 w 8374449"/>
              <a:gd name="connsiteY3230" fmla="*/ 4953352 h 6858000"/>
              <a:gd name="connsiteX3231" fmla="*/ 652224 w 8374449"/>
              <a:gd name="connsiteY3231" fmla="*/ 4947814 h 6858000"/>
              <a:gd name="connsiteX3232" fmla="*/ 659298 w 8374449"/>
              <a:gd name="connsiteY3232" fmla="*/ 4954803 h 6858000"/>
              <a:gd name="connsiteX3233" fmla="*/ 665208 w 8374449"/>
              <a:gd name="connsiteY3233" fmla="*/ 4949924 h 6858000"/>
              <a:gd name="connsiteX3234" fmla="*/ 652224 w 8374449"/>
              <a:gd name="connsiteY3234" fmla="*/ 4947814 h 6858000"/>
              <a:gd name="connsiteX3235" fmla="*/ 824614 w 8374449"/>
              <a:gd name="connsiteY3235" fmla="*/ 4946632 h 6858000"/>
              <a:gd name="connsiteX3236" fmla="*/ 818704 w 8374449"/>
              <a:gd name="connsiteY3236" fmla="*/ 4951510 h 6858000"/>
              <a:gd name="connsiteX3237" fmla="*/ 812793 w 8374449"/>
              <a:gd name="connsiteY3237" fmla="*/ 4956389 h 6858000"/>
              <a:gd name="connsiteX3238" fmla="*/ 828735 w 8374449"/>
              <a:gd name="connsiteY3238" fmla="*/ 4956060 h 6858000"/>
              <a:gd name="connsiteX3239" fmla="*/ 824614 w 8374449"/>
              <a:gd name="connsiteY3239" fmla="*/ 4946632 h 6858000"/>
              <a:gd name="connsiteX3240" fmla="*/ 639237 w 8374449"/>
              <a:gd name="connsiteY3240" fmla="*/ 4945704 h 6858000"/>
              <a:gd name="connsiteX3241" fmla="*/ 633327 w 8374449"/>
              <a:gd name="connsiteY3241" fmla="*/ 4950583 h 6858000"/>
              <a:gd name="connsiteX3242" fmla="*/ 646313 w 8374449"/>
              <a:gd name="connsiteY3242" fmla="*/ 4952693 h 6858000"/>
              <a:gd name="connsiteX3243" fmla="*/ 671119 w 8374449"/>
              <a:gd name="connsiteY3243" fmla="*/ 4945046 h 6858000"/>
              <a:gd name="connsiteX3244" fmla="*/ 672283 w 8374449"/>
              <a:gd name="connsiteY3244" fmla="*/ 4956913 h 6858000"/>
              <a:gd name="connsiteX3245" fmla="*/ 673448 w 8374449"/>
              <a:gd name="connsiteY3245" fmla="*/ 4968779 h 6858000"/>
              <a:gd name="connsiteX3246" fmla="*/ 667538 w 8374449"/>
              <a:gd name="connsiteY3246" fmla="*/ 4973658 h 6858000"/>
              <a:gd name="connsiteX3247" fmla="*/ 654552 w 8374449"/>
              <a:gd name="connsiteY3247" fmla="*/ 4971548 h 6858000"/>
              <a:gd name="connsiteX3248" fmla="*/ 629745 w 8374449"/>
              <a:gd name="connsiteY3248" fmla="*/ 4979194 h 6858000"/>
              <a:gd name="connsiteX3249" fmla="*/ 623835 w 8374449"/>
              <a:gd name="connsiteY3249" fmla="*/ 4984072 h 6858000"/>
              <a:gd name="connsiteX3250" fmla="*/ 610850 w 8374449"/>
              <a:gd name="connsiteY3250" fmla="*/ 4981963 h 6858000"/>
              <a:gd name="connsiteX3251" fmla="*/ 609058 w 8374449"/>
              <a:gd name="connsiteY3251" fmla="*/ 4996269 h 6858000"/>
              <a:gd name="connsiteX3252" fmla="*/ 600193 w 8374449"/>
              <a:gd name="connsiteY3252" fmla="*/ 5003586 h 6858000"/>
              <a:gd name="connsiteX3253" fmla="*/ 601356 w 8374449"/>
              <a:gd name="connsiteY3253" fmla="*/ 5015454 h 6858000"/>
              <a:gd name="connsiteX3254" fmla="*/ 662791 w 8374449"/>
              <a:gd name="connsiteY3254" fmla="*/ 4990403 h 6858000"/>
              <a:gd name="connsiteX3255" fmla="*/ 684060 w 8374449"/>
              <a:gd name="connsiteY3255" fmla="*/ 4979262 h 6858000"/>
              <a:gd name="connsiteX3256" fmla="*/ 693508 w 8374449"/>
              <a:gd name="connsiteY3256" fmla="*/ 4977878 h 6858000"/>
              <a:gd name="connsiteX3257" fmla="*/ 699418 w 8374449"/>
              <a:gd name="connsiteY3257" fmla="*/ 4972999 h 6858000"/>
              <a:gd name="connsiteX3258" fmla="*/ 698254 w 8374449"/>
              <a:gd name="connsiteY3258" fmla="*/ 4961134 h 6858000"/>
              <a:gd name="connsiteX3259" fmla="*/ 681731 w 8374449"/>
              <a:gd name="connsiteY3259" fmla="*/ 4955528 h 6858000"/>
              <a:gd name="connsiteX3260" fmla="*/ 671119 w 8374449"/>
              <a:gd name="connsiteY3260" fmla="*/ 4945046 h 6858000"/>
              <a:gd name="connsiteX3261" fmla="*/ 562490 w 8374449"/>
              <a:gd name="connsiteY3261" fmla="*/ 4944910 h 6858000"/>
              <a:gd name="connsiteX3262" fmla="*/ 519958 w 8374449"/>
              <a:gd name="connsiteY3262" fmla="*/ 4963180 h 6858000"/>
              <a:gd name="connsiteX3263" fmla="*/ 519952 w 8374449"/>
              <a:gd name="connsiteY3263" fmla="*/ 4967194 h 6858000"/>
              <a:gd name="connsiteX3264" fmla="*/ 529401 w 8374449"/>
              <a:gd name="connsiteY3264" fmla="*/ 4965810 h 6858000"/>
              <a:gd name="connsiteX3265" fmla="*/ 544758 w 8374449"/>
              <a:gd name="connsiteY3265" fmla="*/ 4959547 h 6858000"/>
              <a:gd name="connsiteX3266" fmla="*/ 550669 w 8374449"/>
              <a:gd name="connsiteY3266" fmla="*/ 4954668 h 6858000"/>
              <a:gd name="connsiteX3267" fmla="*/ 558058 w 8374449"/>
              <a:gd name="connsiteY3267" fmla="*/ 4948570 h 6858000"/>
              <a:gd name="connsiteX3268" fmla="*/ 1027723 w 8374449"/>
              <a:gd name="connsiteY3268" fmla="*/ 4932925 h 6858000"/>
              <a:gd name="connsiteX3269" fmla="*/ 1034799 w 8374449"/>
              <a:gd name="connsiteY3269" fmla="*/ 4939913 h 6858000"/>
              <a:gd name="connsiteX3270" fmla="*/ 1040708 w 8374449"/>
              <a:gd name="connsiteY3270" fmla="*/ 4935036 h 6858000"/>
              <a:gd name="connsiteX3271" fmla="*/ 1027723 w 8374449"/>
              <a:gd name="connsiteY3271" fmla="*/ 4932925 h 6858000"/>
              <a:gd name="connsiteX3272" fmla="*/ 701836 w 8374449"/>
              <a:gd name="connsiteY3272" fmla="*/ 4932522 h 6858000"/>
              <a:gd name="connsiteX3273" fmla="*/ 692388 w 8374449"/>
              <a:gd name="connsiteY3273" fmla="*/ 4933905 h 6858000"/>
              <a:gd name="connsiteX3274" fmla="*/ 682941 w 8374449"/>
              <a:gd name="connsiteY3274" fmla="*/ 4935289 h 6858000"/>
              <a:gd name="connsiteX3275" fmla="*/ 677029 w 8374449"/>
              <a:gd name="connsiteY3275" fmla="*/ 4940168 h 6858000"/>
              <a:gd name="connsiteX3276" fmla="*/ 684105 w 8374449"/>
              <a:gd name="connsiteY3276" fmla="*/ 4947157 h 6858000"/>
              <a:gd name="connsiteX3277" fmla="*/ 690016 w 8374449"/>
              <a:gd name="connsiteY3277" fmla="*/ 4942278 h 6858000"/>
              <a:gd name="connsiteX3278" fmla="*/ 703001 w 8374449"/>
              <a:gd name="connsiteY3278" fmla="*/ 4944388 h 6858000"/>
              <a:gd name="connsiteX3279" fmla="*/ 716083 w 8374449"/>
              <a:gd name="connsiteY3279" fmla="*/ 4942471 h 6858000"/>
              <a:gd name="connsiteX3280" fmla="*/ 711866 w 8374449"/>
              <a:gd name="connsiteY3280" fmla="*/ 4937071 h 6858000"/>
              <a:gd name="connsiteX3281" fmla="*/ 701836 w 8374449"/>
              <a:gd name="connsiteY3281" fmla="*/ 4932522 h 6858000"/>
              <a:gd name="connsiteX3282" fmla="*/ 548342 w 8374449"/>
              <a:gd name="connsiteY3282" fmla="*/ 4930935 h 6858000"/>
              <a:gd name="connsiteX3283" fmla="*/ 540372 w 8374449"/>
              <a:gd name="connsiteY3283" fmla="*/ 4931100 h 6858000"/>
              <a:gd name="connsiteX3284" fmla="*/ 542430 w 8374449"/>
              <a:gd name="connsiteY3284" fmla="*/ 4935814 h 6858000"/>
              <a:gd name="connsiteX3285" fmla="*/ 752613 w 8374449"/>
              <a:gd name="connsiteY3285" fmla="*/ 4929095 h 6858000"/>
              <a:gd name="connsiteX3286" fmla="*/ 743747 w 8374449"/>
              <a:gd name="connsiteY3286" fmla="*/ 4936412 h 6858000"/>
              <a:gd name="connsiteX3287" fmla="*/ 753777 w 8374449"/>
              <a:gd name="connsiteY3287" fmla="*/ 4940962 h 6858000"/>
              <a:gd name="connsiteX3288" fmla="*/ 777419 w 8374449"/>
              <a:gd name="connsiteY3288" fmla="*/ 4921447 h 6858000"/>
              <a:gd name="connsiteX3289" fmla="*/ 778584 w 8374449"/>
              <a:gd name="connsiteY3289" fmla="*/ 4933315 h 6858000"/>
              <a:gd name="connsiteX3290" fmla="*/ 784495 w 8374449"/>
              <a:gd name="connsiteY3290" fmla="*/ 4928436 h 6858000"/>
              <a:gd name="connsiteX3291" fmla="*/ 790405 w 8374449"/>
              <a:gd name="connsiteY3291" fmla="*/ 4923558 h 6858000"/>
              <a:gd name="connsiteX3292" fmla="*/ 7346467 w 8374449"/>
              <a:gd name="connsiteY3292" fmla="*/ 4908116 h 6858000"/>
              <a:gd name="connsiteX3293" fmla="*/ 7339455 w 8374449"/>
              <a:gd name="connsiteY3293" fmla="*/ 4910956 h 6858000"/>
              <a:gd name="connsiteX3294" fmla="*/ 7342335 w 8374449"/>
              <a:gd name="connsiteY3294" fmla="*/ 4918067 h 6858000"/>
              <a:gd name="connsiteX3295" fmla="*/ 7346467 w 8374449"/>
              <a:gd name="connsiteY3295" fmla="*/ 4908116 h 6858000"/>
              <a:gd name="connsiteX3296" fmla="*/ 7384403 w 8374449"/>
              <a:gd name="connsiteY3296" fmla="*/ 4901028 h 6858000"/>
              <a:gd name="connsiteX3297" fmla="*/ 7394294 w 8374449"/>
              <a:gd name="connsiteY3297" fmla="*/ 4905298 h 6858000"/>
              <a:gd name="connsiteX3298" fmla="*/ 7401305 w 8374449"/>
              <a:gd name="connsiteY3298" fmla="*/ 4902459 h 6858000"/>
              <a:gd name="connsiteX3299" fmla="*/ 973453 w 8374449"/>
              <a:gd name="connsiteY3299" fmla="*/ 4900752 h 6858000"/>
              <a:gd name="connsiteX3300" fmla="*/ 961632 w 8374449"/>
              <a:gd name="connsiteY3300" fmla="*/ 4910510 h 6858000"/>
              <a:gd name="connsiteX3301" fmla="*/ 941573 w 8374449"/>
              <a:gd name="connsiteY3301" fmla="*/ 4901410 h 6858000"/>
              <a:gd name="connsiteX3302" fmla="*/ 1288315 w 8374449"/>
              <a:gd name="connsiteY3302" fmla="*/ 4897427 h 6858000"/>
              <a:gd name="connsiteX3303" fmla="*/ 1286354 w 8374449"/>
              <a:gd name="connsiteY3303" fmla="*/ 4899046 h 6858000"/>
              <a:gd name="connsiteX3304" fmla="*/ 1291803 w 8374449"/>
              <a:gd name="connsiteY3304" fmla="*/ 4898933 h 6858000"/>
              <a:gd name="connsiteX3305" fmla="*/ 589716 w 8374449"/>
              <a:gd name="connsiteY3305" fmla="*/ 4896787 h 6858000"/>
              <a:gd name="connsiteX3306" fmla="*/ 573774 w 8374449"/>
              <a:gd name="connsiteY3306" fmla="*/ 4897116 h 6858000"/>
              <a:gd name="connsiteX3307" fmla="*/ 570819 w 8374449"/>
              <a:gd name="connsiteY3307" fmla="*/ 4899554 h 6858000"/>
              <a:gd name="connsiteX3308" fmla="*/ 577895 w 8374449"/>
              <a:gd name="connsiteY3308" fmla="*/ 4906543 h 6858000"/>
              <a:gd name="connsiteX3309" fmla="*/ 583804 w 8374449"/>
              <a:gd name="connsiteY3309" fmla="*/ 4901665 h 6858000"/>
              <a:gd name="connsiteX3310" fmla="*/ 7453263 w 8374449"/>
              <a:gd name="connsiteY3310" fmla="*/ 4889692 h 6858000"/>
              <a:gd name="connsiteX3311" fmla="*/ 7463155 w 8374449"/>
              <a:gd name="connsiteY3311" fmla="*/ 4893961 h 6858000"/>
              <a:gd name="connsiteX3312" fmla="*/ 7466034 w 8374449"/>
              <a:gd name="connsiteY3312" fmla="*/ 4901070 h 6858000"/>
              <a:gd name="connsiteX3313" fmla="*/ 7454892 w 8374449"/>
              <a:gd name="connsiteY3313" fmla="*/ 4913861 h 6858000"/>
              <a:gd name="connsiteX3314" fmla="*/ 7440869 w 8374449"/>
              <a:gd name="connsiteY3314" fmla="*/ 4919540 h 6858000"/>
              <a:gd name="connsiteX3315" fmla="*/ 7435924 w 8374449"/>
              <a:gd name="connsiteY3315" fmla="*/ 4917405 h 6858000"/>
              <a:gd name="connsiteX3316" fmla="*/ 7430978 w 8374449"/>
              <a:gd name="connsiteY3316" fmla="*/ 4915269 h 6858000"/>
              <a:gd name="connsiteX3317" fmla="*/ 7435109 w 8374449"/>
              <a:gd name="connsiteY3317" fmla="*/ 4905320 h 6858000"/>
              <a:gd name="connsiteX3318" fmla="*/ 7442122 w 8374449"/>
              <a:gd name="connsiteY3318" fmla="*/ 4902479 h 6858000"/>
              <a:gd name="connsiteX3319" fmla="*/ 7432230 w 8374449"/>
              <a:gd name="connsiteY3319" fmla="*/ 4898211 h 6858000"/>
              <a:gd name="connsiteX3320" fmla="*/ 7453263 w 8374449"/>
              <a:gd name="connsiteY3320" fmla="*/ 4889692 h 6858000"/>
              <a:gd name="connsiteX3321" fmla="*/ 972288 w 8374449"/>
              <a:gd name="connsiteY3321" fmla="*/ 4888886 h 6858000"/>
              <a:gd name="connsiteX3322" fmla="*/ 979364 w 8374449"/>
              <a:gd name="connsiteY3322" fmla="*/ 4895875 h 6858000"/>
              <a:gd name="connsiteX3323" fmla="*/ 973453 w 8374449"/>
              <a:gd name="connsiteY3323" fmla="*/ 4900752 h 6858000"/>
              <a:gd name="connsiteX3324" fmla="*/ 972288 w 8374449"/>
              <a:gd name="connsiteY3324" fmla="*/ 4888886 h 6858000"/>
              <a:gd name="connsiteX3325" fmla="*/ 7104075 w 8374449"/>
              <a:gd name="connsiteY3325" fmla="*/ 4873868 h 6858000"/>
              <a:gd name="connsiteX3326" fmla="*/ 7097063 w 8374449"/>
              <a:gd name="connsiteY3326" fmla="*/ 4876708 h 6858000"/>
              <a:gd name="connsiteX3327" fmla="*/ 7073150 w 8374449"/>
              <a:gd name="connsiteY3327" fmla="*/ 4878116 h 6858000"/>
              <a:gd name="connsiteX3328" fmla="*/ 7056248 w 8374449"/>
              <a:gd name="connsiteY3328" fmla="*/ 4876687 h 6858000"/>
              <a:gd name="connsiteX3329" fmla="*/ 7062633 w 8374449"/>
              <a:gd name="connsiteY3329" fmla="*/ 4882376 h 6858000"/>
              <a:gd name="connsiteX3330" fmla="*/ 7083041 w 8374449"/>
              <a:gd name="connsiteY3330" fmla="*/ 4882387 h 6858000"/>
              <a:gd name="connsiteX3331" fmla="*/ 7113114 w 8374449"/>
              <a:gd name="connsiteY3331" fmla="*/ 4881071 h 6858000"/>
              <a:gd name="connsiteX3332" fmla="*/ 7113966 w 8374449"/>
              <a:gd name="connsiteY3332" fmla="*/ 4878138 h 6858000"/>
              <a:gd name="connsiteX3333" fmla="*/ 7104075 w 8374449"/>
              <a:gd name="connsiteY3333" fmla="*/ 4873868 h 6858000"/>
              <a:gd name="connsiteX3334" fmla="*/ 7277855 w 8374449"/>
              <a:gd name="connsiteY3334" fmla="*/ 4869694 h 6858000"/>
              <a:gd name="connsiteX3335" fmla="*/ 7284240 w 8374449"/>
              <a:gd name="connsiteY3335" fmla="*/ 4875384 h 6858000"/>
              <a:gd name="connsiteX3336" fmla="*/ 7277229 w 8374449"/>
              <a:gd name="connsiteY3336" fmla="*/ 4878224 h 6858000"/>
              <a:gd name="connsiteX3337" fmla="*/ 7274349 w 8374449"/>
              <a:gd name="connsiteY3337" fmla="*/ 4871114 h 6858000"/>
              <a:gd name="connsiteX3338" fmla="*/ 7277855 w 8374449"/>
              <a:gd name="connsiteY3338" fmla="*/ 4869694 h 6858000"/>
              <a:gd name="connsiteX3339" fmla="*/ 7295384 w 8374449"/>
              <a:gd name="connsiteY3339" fmla="*/ 4862595 h 6858000"/>
              <a:gd name="connsiteX3340" fmla="*/ 7303208 w 8374449"/>
              <a:gd name="connsiteY3340" fmla="*/ 4871840 h 6858000"/>
              <a:gd name="connsiteX3341" fmla="*/ 7299186 w 8374449"/>
              <a:gd name="connsiteY3341" fmla="*/ 4874503 h 6858000"/>
              <a:gd name="connsiteX3342" fmla="*/ 7291251 w 8374449"/>
              <a:gd name="connsiteY3342" fmla="*/ 4872545 h 6858000"/>
              <a:gd name="connsiteX3343" fmla="*/ 7288373 w 8374449"/>
              <a:gd name="connsiteY3343" fmla="*/ 4865434 h 6858000"/>
              <a:gd name="connsiteX3344" fmla="*/ 1360941 w 8374449"/>
              <a:gd name="connsiteY3344" fmla="*/ 4861536 h 6858000"/>
              <a:gd name="connsiteX3345" fmla="*/ 1343668 w 8374449"/>
              <a:gd name="connsiteY3345" fmla="*/ 4864568 h 6858000"/>
              <a:gd name="connsiteX3346" fmla="*/ 1315907 w 8374449"/>
              <a:gd name="connsiteY3346" fmla="*/ 4874655 h 6858000"/>
              <a:gd name="connsiteX3347" fmla="*/ 1311312 w 8374449"/>
              <a:gd name="connsiteY3347" fmla="*/ 4878447 h 6858000"/>
              <a:gd name="connsiteX3348" fmla="*/ 1313982 w 8374449"/>
              <a:gd name="connsiteY3348" fmla="*/ 4885042 h 6858000"/>
              <a:gd name="connsiteX3349" fmla="*/ 1306971 w 8374449"/>
              <a:gd name="connsiteY3349" fmla="*/ 4887882 h 6858000"/>
              <a:gd name="connsiteX3350" fmla="*/ 1305195 w 8374449"/>
              <a:gd name="connsiteY3350" fmla="*/ 4883496 h 6858000"/>
              <a:gd name="connsiteX3351" fmla="*/ 1304086 w 8374449"/>
              <a:gd name="connsiteY3351" fmla="*/ 4884412 h 6858000"/>
              <a:gd name="connsiteX3352" fmla="*/ 1296769 w 8374449"/>
              <a:gd name="connsiteY3352" fmla="*/ 4890452 h 6858000"/>
              <a:gd name="connsiteX3353" fmla="*/ 1299961 w 8374449"/>
              <a:gd name="connsiteY3353" fmla="*/ 4890721 h 6858000"/>
              <a:gd name="connsiteX3354" fmla="*/ 1296592 w 8374449"/>
              <a:gd name="connsiteY3354" fmla="*/ 4898835 h 6858000"/>
              <a:gd name="connsiteX3355" fmla="*/ 1310265 w 8374449"/>
              <a:gd name="connsiteY3355" fmla="*/ 4898553 h 6858000"/>
              <a:gd name="connsiteX3356" fmla="*/ 1326466 w 8374449"/>
              <a:gd name="connsiteY3356" fmla="*/ 4890432 h 6858000"/>
              <a:gd name="connsiteX3357" fmla="*/ 1323874 w 8374449"/>
              <a:gd name="connsiteY3357" fmla="*/ 4889313 h 6858000"/>
              <a:gd name="connsiteX3358" fmla="*/ 1327380 w 8374449"/>
              <a:gd name="connsiteY3358" fmla="*/ 4887893 h 6858000"/>
              <a:gd name="connsiteX3359" fmla="*/ 1330885 w 8374449"/>
              <a:gd name="connsiteY3359" fmla="*/ 4886473 h 6858000"/>
              <a:gd name="connsiteX3360" fmla="*/ 1332058 w 8374449"/>
              <a:gd name="connsiteY3360" fmla="*/ 4886980 h 6858000"/>
              <a:gd name="connsiteX3361" fmla="*/ 1341878 w 8374449"/>
              <a:gd name="connsiteY3361" fmla="*/ 4878875 h 6858000"/>
              <a:gd name="connsiteX3362" fmla="*/ 1348952 w 8374449"/>
              <a:gd name="connsiteY3362" fmla="*/ 4885862 h 6858000"/>
              <a:gd name="connsiteX3363" fmla="*/ 1354863 w 8374449"/>
              <a:gd name="connsiteY3363" fmla="*/ 4880984 h 6858000"/>
              <a:gd name="connsiteX3364" fmla="*/ 1356655 w 8374449"/>
              <a:gd name="connsiteY3364" fmla="*/ 4866680 h 6858000"/>
              <a:gd name="connsiteX3365" fmla="*/ 1359610 w 8374449"/>
              <a:gd name="connsiteY3365" fmla="*/ 4864239 h 6858000"/>
              <a:gd name="connsiteX3366" fmla="*/ 1369056 w 8374449"/>
              <a:gd name="connsiteY3366" fmla="*/ 4862855 h 6858000"/>
              <a:gd name="connsiteX3367" fmla="*/ 1360941 w 8374449"/>
              <a:gd name="connsiteY3367" fmla="*/ 4861536 h 6858000"/>
              <a:gd name="connsiteX3368" fmla="*/ 7669738 w 8374449"/>
              <a:gd name="connsiteY3368" fmla="*/ 4859948 h 6858000"/>
              <a:gd name="connsiteX3369" fmla="*/ 7671176 w 8374449"/>
              <a:gd name="connsiteY3369" fmla="*/ 4863504 h 6858000"/>
              <a:gd name="connsiteX3370" fmla="*/ 7669785 w 8374449"/>
              <a:gd name="connsiteY3370" fmla="*/ 4865102 h 6858000"/>
              <a:gd name="connsiteX3371" fmla="*/ 7662727 w 8374449"/>
              <a:gd name="connsiteY3371" fmla="*/ 4862787 h 6858000"/>
              <a:gd name="connsiteX3372" fmla="*/ 7685200 w 8374449"/>
              <a:gd name="connsiteY3372" fmla="*/ 4857824 h 6858000"/>
              <a:gd name="connsiteX3373" fmla="*/ 7686640 w 8374449"/>
              <a:gd name="connsiteY3373" fmla="*/ 4861379 h 6858000"/>
              <a:gd name="connsiteX3374" fmla="*/ 7679629 w 8374449"/>
              <a:gd name="connsiteY3374" fmla="*/ 4864219 h 6858000"/>
              <a:gd name="connsiteX3375" fmla="*/ 7681694 w 8374449"/>
              <a:gd name="connsiteY3375" fmla="*/ 4859244 h 6858000"/>
              <a:gd name="connsiteX3376" fmla="*/ 7685200 w 8374449"/>
              <a:gd name="connsiteY3376" fmla="*/ 4857824 h 6858000"/>
              <a:gd name="connsiteX3377" fmla="*/ 1022694 w 8374449"/>
              <a:gd name="connsiteY3377" fmla="*/ 4847282 h 6858000"/>
              <a:gd name="connsiteX3378" fmla="*/ 1012067 w 8374449"/>
              <a:gd name="connsiteY3378" fmla="*/ 4856054 h 6858000"/>
              <a:gd name="connsiteX3379" fmla="*/ 1023091 w 8374449"/>
              <a:gd name="connsiteY3379" fmla="*/ 4856988 h 6858000"/>
              <a:gd name="connsiteX3380" fmla="*/ 1030776 w 8374449"/>
              <a:gd name="connsiteY3380" fmla="*/ 4850772 h 6858000"/>
              <a:gd name="connsiteX3381" fmla="*/ 7517617 w 8374449"/>
              <a:gd name="connsiteY3381" fmla="*/ 4847073 h 6858000"/>
              <a:gd name="connsiteX3382" fmla="*/ 7520497 w 8374449"/>
              <a:gd name="connsiteY3382" fmla="*/ 4854183 h 6858000"/>
              <a:gd name="connsiteX3383" fmla="*/ 7513485 w 8374449"/>
              <a:gd name="connsiteY3383" fmla="*/ 4857023 h 6858000"/>
              <a:gd name="connsiteX3384" fmla="*/ 7510606 w 8374449"/>
              <a:gd name="connsiteY3384" fmla="*/ 4849912 h 6858000"/>
              <a:gd name="connsiteX3385" fmla="*/ 7500714 w 8374449"/>
              <a:gd name="connsiteY3385" fmla="*/ 4845642 h 6858000"/>
              <a:gd name="connsiteX3386" fmla="*/ 7503594 w 8374449"/>
              <a:gd name="connsiteY3386" fmla="*/ 4852753 h 6858000"/>
              <a:gd name="connsiteX3387" fmla="*/ 7486692 w 8374449"/>
              <a:gd name="connsiteY3387" fmla="*/ 4851321 h 6858000"/>
              <a:gd name="connsiteX3388" fmla="*/ 7500714 w 8374449"/>
              <a:gd name="connsiteY3388" fmla="*/ 4845642 h 6858000"/>
              <a:gd name="connsiteX3389" fmla="*/ 615193 w 8374449"/>
              <a:gd name="connsiteY3389" fmla="*/ 4830862 h 6858000"/>
              <a:gd name="connsiteX3390" fmla="*/ 625223 w 8374449"/>
              <a:gd name="connsiteY3390" fmla="*/ 4835410 h 6858000"/>
              <a:gd name="connsiteX3391" fmla="*/ 634672 w 8374449"/>
              <a:gd name="connsiteY3391" fmla="*/ 4834026 h 6858000"/>
              <a:gd name="connsiteX3392" fmla="*/ 622850 w 8374449"/>
              <a:gd name="connsiteY3392" fmla="*/ 4843784 h 6858000"/>
              <a:gd name="connsiteX3393" fmla="*/ 616939 w 8374449"/>
              <a:gd name="connsiteY3393" fmla="*/ 4848661 h 6858000"/>
              <a:gd name="connsiteX3394" fmla="*/ 611028 w 8374449"/>
              <a:gd name="connsiteY3394" fmla="*/ 4853540 h 6858000"/>
              <a:gd name="connsiteX3395" fmla="*/ 605118 w 8374449"/>
              <a:gd name="connsiteY3395" fmla="*/ 4858419 h 6858000"/>
              <a:gd name="connsiteX3396" fmla="*/ 609864 w 8374449"/>
              <a:gd name="connsiteY3396" fmla="*/ 4841673 h 6858000"/>
              <a:gd name="connsiteX3397" fmla="*/ 610615 w 8374449"/>
              <a:gd name="connsiteY3397" fmla="*/ 4833036 h 6858000"/>
              <a:gd name="connsiteX3398" fmla="*/ 615193 w 8374449"/>
              <a:gd name="connsiteY3398" fmla="*/ 4830862 h 6858000"/>
              <a:gd name="connsiteX3399" fmla="*/ 1062111 w 8374449"/>
              <a:gd name="connsiteY3399" fmla="*/ 4827578 h 6858000"/>
              <a:gd name="connsiteX3400" fmla="*/ 1046171 w 8374449"/>
              <a:gd name="connsiteY3400" fmla="*/ 4827906 h 6858000"/>
              <a:gd name="connsiteX3401" fmla="*/ 1030230 w 8374449"/>
              <a:gd name="connsiteY3401" fmla="*/ 4828235 h 6858000"/>
              <a:gd name="connsiteX3402" fmla="*/ 1037304 w 8374449"/>
              <a:gd name="connsiteY3402" fmla="*/ 4835223 h 6858000"/>
              <a:gd name="connsiteX3403" fmla="*/ 1025484 w 8374449"/>
              <a:gd name="connsiteY3403" fmla="*/ 4844980 h 6858000"/>
              <a:gd name="connsiteX3404" fmla="*/ 1022895 w 8374449"/>
              <a:gd name="connsiteY3404" fmla="*/ 4847117 h 6858000"/>
              <a:gd name="connsiteX3405" fmla="*/ 1067460 w 8374449"/>
              <a:gd name="connsiteY3405" fmla="*/ 4860743 h 6858000"/>
              <a:gd name="connsiteX3406" fmla="*/ 1081576 w 8374449"/>
              <a:gd name="connsiteY3406" fmla="*/ 4865371 h 6858000"/>
              <a:gd name="connsiteX3407" fmla="*/ 1094170 w 8374449"/>
              <a:gd name="connsiteY3407" fmla="*/ 4865255 h 6858000"/>
              <a:gd name="connsiteX3408" fmla="*/ 1112261 w 8374449"/>
              <a:gd name="connsiteY3408" fmla="*/ 4850324 h 6858000"/>
              <a:gd name="connsiteX3409" fmla="*/ 1127039 w 8374449"/>
              <a:gd name="connsiteY3409" fmla="*/ 4838127 h 6858000"/>
              <a:gd name="connsiteX3410" fmla="*/ 1108142 w 8374449"/>
              <a:gd name="connsiteY3410" fmla="*/ 4840895 h 6858000"/>
              <a:gd name="connsiteX3411" fmla="*/ 1090410 w 8374449"/>
              <a:gd name="connsiteY3411" fmla="*/ 4855530 h 6858000"/>
              <a:gd name="connsiteX3412" fmla="*/ 1077425 w 8374449"/>
              <a:gd name="connsiteY3412" fmla="*/ 4853420 h 6858000"/>
              <a:gd name="connsiteX3413" fmla="*/ 1070351 w 8374449"/>
              <a:gd name="connsiteY3413" fmla="*/ 4846431 h 6858000"/>
              <a:gd name="connsiteX3414" fmla="*/ 1066231 w 8374449"/>
              <a:gd name="connsiteY3414" fmla="*/ 4837004 h 6858000"/>
              <a:gd name="connsiteX3415" fmla="*/ 1075096 w 8374449"/>
              <a:gd name="connsiteY3415" fmla="*/ 4829687 h 6858000"/>
              <a:gd name="connsiteX3416" fmla="*/ 1062111 w 8374449"/>
              <a:gd name="connsiteY3416" fmla="*/ 4827578 h 6858000"/>
              <a:gd name="connsiteX3417" fmla="*/ 7295007 w 8374449"/>
              <a:gd name="connsiteY3417" fmla="*/ 4821365 h 6858000"/>
              <a:gd name="connsiteX3418" fmla="*/ 7304897 w 8374449"/>
              <a:gd name="connsiteY3418" fmla="*/ 4825635 h 6858000"/>
              <a:gd name="connsiteX3419" fmla="*/ 7297886 w 8374449"/>
              <a:gd name="connsiteY3419" fmla="*/ 4828474 h 6858000"/>
              <a:gd name="connsiteX3420" fmla="*/ 1163665 w 8374449"/>
              <a:gd name="connsiteY3420" fmla="*/ 4820723 h 6858000"/>
              <a:gd name="connsiteX3421" fmla="*/ 1132949 w 8374449"/>
              <a:gd name="connsiteY3421" fmla="*/ 4833249 h 6858000"/>
              <a:gd name="connsiteX3422" fmla="*/ 1151844 w 8374449"/>
              <a:gd name="connsiteY3422" fmla="*/ 4830480 h 6858000"/>
              <a:gd name="connsiteX3423" fmla="*/ 1157754 w 8374449"/>
              <a:gd name="connsiteY3423" fmla="*/ 4825601 h 6858000"/>
              <a:gd name="connsiteX3424" fmla="*/ 1195547 w 8374449"/>
              <a:gd name="connsiteY3424" fmla="*/ 4820065 h 6858000"/>
              <a:gd name="connsiteX3425" fmla="*/ 1176651 w 8374449"/>
              <a:gd name="connsiteY3425" fmla="*/ 4822834 h 6858000"/>
              <a:gd name="connsiteX3426" fmla="*/ 1189636 w 8374449"/>
              <a:gd name="connsiteY3426" fmla="*/ 4824944 h 6858000"/>
              <a:gd name="connsiteX3427" fmla="*/ 7073194 w 8374449"/>
              <a:gd name="connsiteY3427" fmla="*/ 4817771 h 6858000"/>
              <a:gd name="connsiteX3428" fmla="*/ 7072291 w 8374449"/>
              <a:gd name="connsiteY3428" fmla="*/ 4819079 h 6858000"/>
              <a:gd name="connsiteX3429" fmla="*/ 7074025 w 8374449"/>
              <a:gd name="connsiteY3429" fmla="*/ 4819828 h 6858000"/>
              <a:gd name="connsiteX3430" fmla="*/ 1001909 w 8374449"/>
              <a:gd name="connsiteY3430" fmla="*/ 4816335 h 6858000"/>
              <a:gd name="connsiteX3431" fmla="*/ 997185 w 8374449"/>
              <a:gd name="connsiteY3431" fmla="*/ 4817028 h 6858000"/>
              <a:gd name="connsiteX3432" fmla="*/ 980350 w 8374449"/>
              <a:gd name="connsiteY3432" fmla="*/ 4824509 h 6858000"/>
              <a:gd name="connsiteX3433" fmla="*/ 979454 w 8374449"/>
              <a:gd name="connsiteY3433" fmla="*/ 4831663 h 6858000"/>
              <a:gd name="connsiteX3434" fmla="*/ 989483 w 8374449"/>
              <a:gd name="connsiteY3434" fmla="*/ 4836211 h 6858000"/>
              <a:gd name="connsiteX3435" fmla="*/ 1005424 w 8374449"/>
              <a:gd name="connsiteY3435" fmla="*/ 4835883 h 6858000"/>
              <a:gd name="connsiteX3436" fmla="*/ 992438 w 8374449"/>
              <a:gd name="connsiteY3436" fmla="*/ 4833773 h 6858000"/>
              <a:gd name="connsiteX3437" fmla="*/ 998348 w 8374449"/>
              <a:gd name="connsiteY3437" fmla="*/ 4828894 h 6858000"/>
              <a:gd name="connsiteX3438" fmla="*/ 1004259 w 8374449"/>
              <a:gd name="connsiteY3438" fmla="*/ 4824015 h 6858000"/>
              <a:gd name="connsiteX3439" fmla="*/ 1001909 w 8374449"/>
              <a:gd name="connsiteY3439" fmla="*/ 4816335 h 6858000"/>
              <a:gd name="connsiteX3440" fmla="*/ 7577837 w 8374449"/>
              <a:gd name="connsiteY3440" fmla="*/ 4814405 h 6858000"/>
              <a:gd name="connsiteX3441" fmla="*/ 7587729 w 8374449"/>
              <a:gd name="connsiteY3441" fmla="*/ 4818675 h 6858000"/>
              <a:gd name="connsiteX3442" fmla="*/ 7590609 w 8374449"/>
              <a:gd name="connsiteY3442" fmla="*/ 4825785 h 6858000"/>
              <a:gd name="connsiteX3443" fmla="*/ 7583597 w 8374449"/>
              <a:gd name="connsiteY3443" fmla="*/ 4828625 h 6858000"/>
              <a:gd name="connsiteX3444" fmla="*/ 7570201 w 8374449"/>
              <a:gd name="connsiteY3444" fmla="*/ 4825775 h 6858000"/>
              <a:gd name="connsiteX3445" fmla="*/ 7558244 w 8374449"/>
              <a:gd name="connsiteY3445" fmla="*/ 4826479 h 6858000"/>
              <a:gd name="connsiteX3446" fmla="*/ 7577837 w 8374449"/>
              <a:gd name="connsiteY3446" fmla="*/ 4814405 h 6858000"/>
              <a:gd name="connsiteX3447" fmla="*/ 7666481 w 8374449"/>
              <a:gd name="connsiteY3447" fmla="*/ 4811608 h 6858000"/>
              <a:gd name="connsiteX3448" fmla="*/ 7672865 w 8374449"/>
              <a:gd name="connsiteY3448" fmla="*/ 4817298 h 6858000"/>
              <a:gd name="connsiteX3449" fmla="*/ 7679252 w 8374449"/>
              <a:gd name="connsiteY3449" fmla="*/ 4822989 h 6858000"/>
              <a:gd name="connsiteX3450" fmla="*/ 7665229 w 8374449"/>
              <a:gd name="connsiteY3450" fmla="*/ 4828669 h 6858000"/>
              <a:gd name="connsiteX3451" fmla="*/ 7632676 w 8374449"/>
              <a:gd name="connsiteY3451" fmla="*/ 4808747 h 6858000"/>
              <a:gd name="connsiteX3452" fmla="*/ 7637622 w 8374449"/>
              <a:gd name="connsiteY3452" fmla="*/ 4810882 h 6858000"/>
              <a:gd name="connsiteX3453" fmla="*/ 7642568 w 8374449"/>
              <a:gd name="connsiteY3453" fmla="*/ 4813018 h 6858000"/>
              <a:gd name="connsiteX3454" fmla="*/ 7645448 w 8374449"/>
              <a:gd name="connsiteY3454" fmla="*/ 4820127 h 6858000"/>
              <a:gd name="connsiteX3455" fmla="*/ 7635556 w 8374449"/>
              <a:gd name="connsiteY3455" fmla="*/ 4815858 h 6858000"/>
              <a:gd name="connsiteX3456" fmla="*/ 7061254 w 8374449"/>
              <a:gd name="connsiteY3456" fmla="*/ 4808446 h 6858000"/>
              <a:gd name="connsiteX3457" fmla="*/ 7064134 w 8374449"/>
              <a:gd name="connsiteY3457" fmla="*/ 4815556 h 6858000"/>
              <a:gd name="connsiteX3458" fmla="*/ 7070303 w 8374449"/>
              <a:gd name="connsiteY3458" fmla="*/ 4818219 h 6858000"/>
              <a:gd name="connsiteX3459" fmla="*/ 7073133 w 8374449"/>
              <a:gd name="connsiteY3459" fmla="*/ 4817625 h 6858000"/>
              <a:gd name="connsiteX3460" fmla="*/ 7071146 w 8374449"/>
              <a:gd name="connsiteY3460" fmla="*/ 4812716 h 6858000"/>
              <a:gd name="connsiteX3461" fmla="*/ 7061254 w 8374449"/>
              <a:gd name="connsiteY3461" fmla="*/ 4808446 h 6858000"/>
              <a:gd name="connsiteX3462" fmla="*/ 7078782 w 8374449"/>
              <a:gd name="connsiteY3462" fmla="*/ 4801347 h 6858000"/>
              <a:gd name="connsiteX3463" fmla="*/ 7076717 w 8374449"/>
              <a:gd name="connsiteY3463" fmla="*/ 4806321 h 6858000"/>
              <a:gd name="connsiteX3464" fmla="*/ 7085168 w 8374449"/>
              <a:gd name="connsiteY3464" fmla="*/ 4807037 h 6858000"/>
              <a:gd name="connsiteX3465" fmla="*/ 7078782 w 8374449"/>
              <a:gd name="connsiteY3465" fmla="*/ 4801347 h 6858000"/>
              <a:gd name="connsiteX3466" fmla="*/ 7293378 w 8374449"/>
              <a:gd name="connsiteY3466" fmla="*/ 4797195 h 6858000"/>
              <a:gd name="connsiteX3467" fmla="*/ 7296258 w 8374449"/>
              <a:gd name="connsiteY3467" fmla="*/ 4804305 h 6858000"/>
              <a:gd name="connsiteX3468" fmla="*/ 7291314 w 8374449"/>
              <a:gd name="connsiteY3468" fmla="*/ 4802170 h 6858000"/>
              <a:gd name="connsiteX3469" fmla="*/ 7275850 w 8374449"/>
              <a:gd name="connsiteY3469" fmla="*/ 4804294 h 6858000"/>
              <a:gd name="connsiteX3470" fmla="*/ 7255442 w 8374449"/>
              <a:gd name="connsiteY3470" fmla="*/ 4804283 h 6858000"/>
              <a:gd name="connsiteX3471" fmla="*/ 7252562 w 8374449"/>
              <a:gd name="connsiteY3471" fmla="*/ 4797173 h 6858000"/>
              <a:gd name="connsiteX3472" fmla="*/ 7251938 w 8374449"/>
              <a:gd name="connsiteY3472" fmla="*/ 4805703 h 6858000"/>
              <a:gd name="connsiteX3473" fmla="*/ 7241420 w 8374449"/>
              <a:gd name="connsiteY3473" fmla="*/ 4809962 h 6858000"/>
              <a:gd name="connsiteX3474" fmla="*/ 7225958 w 8374449"/>
              <a:gd name="connsiteY3474" fmla="*/ 4812087 h 6858000"/>
              <a:gd name="connsiteX3475" fmla="*/ 7238541 w 8374449"/>
              <a:gd name="connsiteY3475" fmla="*/ 4802853 h 6858000"/>
              <a:gd name="connsiteX3476" fmla="*/ 7245552 w 8374449"/>
              <a:gd name="connsiteY3476" fmla="*/ 4800014 h 6858000"/>
              <a:gd name="connsiteX3477" fmla="*/ 7252562 w 8374449"/>
              <a:gd name="connsiteY3477" fmla="*/ 4797173 h 6858000"/>
              <a:gd name="connsiteX3478" fmla="*/ 1052709 w 8374449"/>
              <a:gd name="connsiteY3478" fmla="*/ 4796855 h 6858000"/>
              <a:gd name="connsiteX3479" fmla="*/ 1046798 w 8374449"/>
              <a:gd name="connsiteY3479" fmla="*/ 4801734 h 6858000"/>
              <a:gd name="connsiteX3480" fmla="*/ 1065693 w 8374449"/>
              <a:gd name="connsiteY3480" fmla="*/ 4798965 h 6858000"/>
              <a:gd name="connsiteX3481" fmla="*/ 1052709 w 8374449"/>
              <a:gd name="connsiteY3481" fmla="*/ 4796855 h 6858000"/>
              <a:gd name="connsiteX3482" fmla="*/ 7667732 w 8374449"/>
              <a:gd name="connsiteY3482" fmla="*/ 4794548 h 6858000"/>
              <a:gd name="connsiteX3483" fmla="*/ 7670612 w 8374449"/>
              <a:gd name="connsiteY3483" fmla="*/ 4801659 h 6858000"/>
              <a:gd name="connsiteX3484" fmla="*/ 7663601 w 8374449"/>
              <a:gd name="connsiteY3484" fmla="*/ 4804499 h 6858000"/>
              <a:gd name="connsiteX3485" fmla="*/ 7646699 w 8374449"/>
              <a:gd name="connsiteY3485" fmla="*/ 4803067 h 6858000"/>
              <a:gd name="connsiteX3486" fmla="*/ 7626916 w 8374449"/>
              <a:gd name="connsiteY3486" fmla="*/ 4794526 h 6858000"/>
              <a:gd name="connsiteX3487" fmla="*/ 7636809 w 8374449"/>
              <a:gd name="connsiteY3487" fmla="*/ 4798797 h 6858000"/>
              <a:gd name="connsiteX3488" fmla="*/ 7629796 w 8374449"/>
              <a:gd name="connsiteY3488" fmla="*/ 4801637 h 6858000"/>
              <a:gd name="connsiteX3489" fmla="*/ 7096310 w 8374449"/>
              <a:gd name="connsiteY3489" fmla="*/ 4794248 h 6858000"/>
              <a:gd name="connsiteX3490" fmla="*/ 7089299 w 8374449"/>
              <a:gd name="connsiteY3490" fmla="*/ 4797087 h 6858000"/>
              <a:gd name="connsiteX3491" fmla="*/ 7092179 w 8374449"/>
              <a:gd name="connsiteY3491" fmla="*/ 4804197 h 6858000"/>
              <a:gd name="connsiteX3492" fmla="*/ 7096310 w 8374449"/>
              <a:gd name="connsiteY3492" fmla="*/ 4794248 h 6858000"/>
              <a:gd name="connsiteX3493" fmla="*/ 7331315 w 8374449"/>
              <a:gd name="connsiteY3493" fmla="*/ 4790106 h 6858000"/>
              <a:gd name="connsiteX3494" fmla="*/ 7341206 w 8374449"/>
              <a:gd name="connsiteY3494" fmla="*/ 4794377 h 6858000"/>
              <a:gd name="connsiteX3495" fmla="*/ 7320172 w 8374449"/>
              <a:gd name="connsiteY3495" fmla="*/ 4802896 h 6858000"/>
              <a:gd name="connsiteX3496" fmla="*/ 7310281 w 8374449"/>
              <a:gd name="connsiteY3496" fmla="*/ 4798625 h 6858000"/>
              <a:gd name="connsiteX3497" fmla="*/ 7331315 w 8374449"/>
              <a:gd name="connsiteY3497" fmla="*/ 4790106 h 6858000"/>
              <a:gd name="connsiteX3498" fmla="*/ 7236912 w 8374449"/>
              <a:gd name="connsiteY3498" fmla="*/ 4778683 h 6858000"/>
              <a:gd name="connsiteX3499" fmla="*/ 7246803 w 8374449"/>
              <a:gd name="connsiteY3499" fmla="*/ 4782953 h 6858000"/>
              <a:gd name="connsiteX3500" fmla="*/ 7239792 w 8374449"/>
              <a:gd name="connsiteY3500" fmla="*/ 4785793 h 6858000"/>
              <a:gd name="connsiteX3501" fmla="*/ 7222890 w 8374449"/>
              <a:gd name="connsiteY3501" fmla="*/ 4784362 h 6858000"/>
              <a:gd name="connsiteX3502" fmla="*/ 1095246 w 8374449"/>
              <a:gd name="connsiteY3502" fmla="*/ 4774574 h 6858000"/>
              <a:gd name="connsiteX3503" fmla="*/ 1089336 w 8374449"/>
              <a:gd name="connsiteY3503" fmla="*/ 4779453 h 6858000"/>
              <a:gd name="connsiteX3504" fmla="*/ 1102321 w 8374449"/>
              <a:gd name="connsiteY3504" fmla="*/ 4781561 h 6858000"/>
              <a:gd name="connsiteX3505" fmla="*/ 1183815 w 8374449"/>
              <a:gd name="connsiteY3505" fmla="*/ 4765610 h 6858000"/>
              <a:gd name="connsiteX3506" fmla="*/ 1177905 w 8374449"/>
              <a:gd name="connsiteY3506" fmla="*/ 4770488 h 6858000"/>
              <a:gd name="connsiteX3507" fmla="*/ 1164919 w 8374449"/>
              <a:gd name="connsiteY3507" fmla="*/ 4768379 h 6858000"/>
              <a:gd name="connsiteX3508" fmla="*/ 1159009 w 8374449"/>
              <a:gd name="connsiteY3508" fmla="*/ 4773257 h 6858000"/>
              <a:gd name="connsiteX3509" fmla="*/ 1153099 w 8374449"/>
              <a:gd name="connsiteY3509" fmla="*/ 4778135 h 6858000"/>
              <a:gd name="connsiteX3510" fmla="*/ 1134201 w 8374449"/>
              <a:gd name="connsiteY3510" fmla="*/ 4780904 h 6858000"/>
              <a:gd name="connsiteX3511" fmla="*/ 1122381 w 8374449"/>
              <a:gd name="connsiteY3511" fmla="*/ 4790660 h 6858000"/>
              <a:gd name="connsiteX3512" fmla="*/ 1109396 w 8374449"/>
              <a:gd name="connsiteY3512" fmla="*/ 4788550 h 6858000"/>
              <a:gd name="connsiteX3513" fmla="*/ 1097574 w 8374449"/>
              <a:gd name="connsiteY3513" fmla="*/ 4798308 h 6858000"/>
              <a:gd name="connsiteX3514" fmla="*/ 1079843 w 8374449"/>
              <a:gd name="connsiteY3514" fmla="*/ 4812943 h 6858000"/>
              <a:gd name="connsiteX3515" fmla="*/ 1073933 w 8374449"/>
              <a:gd name="connsiteY3515" fmla="*/ 4817820 h 6858000"/>
              <a:gd name="connsiteX3516" fmla="*/ 1081007 w 8374449"/>
              <a:gd name="connsiteY3516" fmla="*/ 4824808 h 6858000"/>
              <a:gd name="connsiteX3517" fmla="*/ 1099904 w 8374449"/>
              <a:gd name="connsiteY3517" fmla="*/ 4822040 h 6858000"/>
              <a:gd name="connsiteX3518" fmla="*/ 1105814 w 8374449"/>
              <a:gd name="connsiteY3518" fmla="*/ 4817163 h 6858000"/>
              <a:gd name="connsiteX3519" fmla="*/ 1124710 w 8374449"/>
              <a:gd name="connsiteY3519" fmla="*/ 4814394 h 6858000"/>
              <a:gd name="connsiteX3520" fmla="*/ 1155426 w 8374449"/>
              <a:gd name="connsiteY3520" fmla="*/ 4801869 h 6858000"/>
              <a:gd name="connsiteX3521" fmla="*/ 1166085 w 8374449"/>
              <a:gd name="connsiteY3521" fmla="*/ 4780245 h 6858000"/>
              <a:gd name="connsiteX3522" fmla="*/ 1171993 w 8374449"/>
              <a:gd name="connsiteY3522" fmla="*/ 4775367 h 6858000"/>
              <a:gd name="connsiteX3523" fmla="*/ 1177905 w 8374449"/>
              <a:gd name="connsiteY3523" fmla="*/ 4770488 h 6858000"/>
              <a:gd name="connsiteX3524" fmla="*/ 1184979 w 8374449"/>
              <a:gd name="connsiteY3524" fmla="*/ 4777476 h 6858000"/>
              <a:gd name="connsiteX3525" fmla="*/ 1196800 w 8374449"/>
              <a:gd name="connsiteY3525" fmla="*/ 4767720 h 6858000"/>
              <a:gd name="connsiteX3526" fmla="*/ 7381646 w 8374449"/>
              <a:gd name="connsiteY3526" fmla="*/ 4753167 h 6858000"/>
              <a:gd name="connsiteX3527" fmla="*/ 7390096 w 8374449"/>
              <a:gd name="connsiteY3527" fmla="*/ 4753883 h 6858000"/>
              <a:gd name="connsiteX3528" fmla="*/ 7384525 w 8374449"/>
              <a:gd name="connsiteY3528" fmla="*/ 4760278 h 6858000"/>
              <a:gd name="connsiteX3529" fmla="*/ 7374634 w 8374449"/>
              <a:gd name="connsiteY3529" fmla="*/ 4756007 h 6858000"/>
              <a:gd name="connsiteX3530" fmla="*/ 7361864 w 8374449"/>
              <a:gd name="connsiteY3530" fmla="*/ 4744628 h 6858000"/>
              <a:gd name="connsiteX3531" fmla="*/ 7350720 w 8374449"/>
              <a:gd name="connsiteY3531" fmla="*/ 4757417 h 6858000"/>
              <a:gd name="connsiteX3532" fmla="*/ 7333818 w 8374449"/>
              <a:gd name="connsiteY3532" fmla="*/ 4755987 h 6858000"/>
              <a:gd name="connsiteX3533" fmla="*/ 7361864 w 8374449"/>
              <a:gd name="connsiteY3533" fmla="*/ 4744628 h 6858000"/>
              <a:gd name="connsiteX3534" fmla="*/ 7059250 w 8374449"/>
              <a:gd name="connsiteY3534" fmla="*/ 4743046 h 6858000"/>
              <a:gd name="connsiteX3535" fmla="*/ 7045227 w 8374449"/>
              <a:gd name="connsiteY3535" fmla="*/ 4748725 h 6858000"/>
              <a:gd name="connsiteX3536" fmla="*/ 7069141 w 8374449"/>
              <a:gd name="connsiteY3536" fmla="*/ 4747317 h 6858000"/>
              <a:gd name="connsiteX3537" fmla="*/ 7059250 w 8374449"/>
              <a:gd name="connsiteY3537" fmla="*/ 4743046 h 6858000"/>
              <a:gd name="connsiteX3538" fmla="*/ 1258234 w 8374449"/>
              <a:gd name="connsiteY3538" fmla="*/ 4742670 h 6858000"/>
              <a:gd name="connsiteX3539" fmla="*/ 1271220 w 8374449"/>
              <a:gd name="connsiteY3539" fmla="*/ 4744780 h 6858000"/>
              <a:gd name="connsiteX3540" fmla="*/ 1265310 w 8374449"/>
              <a:gd name="connsiteY3540" fmla="*/ 4749659 h 6858000"/>
              <a:gd name="connsiteX3541" fmla="*/ 7046480 w 8374449"/>
              <a:gd name="connsiteY3541" fmla="*/ 4731666 h 6858000"/>
              <a:gd name="connsiteX3542" fmla="*/ 7049359 w 8374449"/>
              <a:gd name="connsiteY3542" fmla="*/ 4738776 h 6858000"/>
              <a:gd name="connsiteX3543" fmla="*/ 7056370 w 8374449"/>
              <a:gd name="connsiteY3543" fmla="*/ 4735937 h 6858000"/>
              <a:gd name="connsiteX3544" fmla="*/ 7046480 w 8374449"/>
              <a:gd name="connsiteY3544" fmla="*/ 4731666 h 6858000"/>
              <a:gd name="connsiteX3545" fmla="*/ 7417640 w 8374449"/>
              <a:gd name="connsiteY3545" fmla="*/ 4726174 h 6858000"/>
              <a:gd name="connsiteX3546" fmla="*/ 7427845 w 8374449"/>
              <a:gd name="connsiteY3546" fmla="*/ 4726180 h 6858000"/>
              <a:gd name="connsiteX3547" fmla="*/ 7423712 w 8374449"/>
              <a:gd name="connsiteY3547" fmla="*/ 4736129 h 6858000"/>
              <a:gd name="connsiteX3548" fmla="*/ 7406810 w 8374449"/>
              <a:gd name="connsiteY3548" fmla="*/ 4734699 h 6858000"/>
              <a:gd name="connsiteX3549" fmla="*/ 7417640 w 8374449"/>
              <a:gd name="connsiteY3549" fmla="*/ 4726174 h 6858000"/>
              <a:gd name="connsiteX3550" fmla="*/ 7150396 w 8374449"/>
              <a:gd name="connsiteY3550" fmla="*/ 4706129 h 6858000"/>
              <a:gd name="connsiteX3551" fmla="*/ 7143384 w 8374449"/>
              <a:gd name="connsiteY3551" fmla="*/ 4708969 h 6858000"/>
              <a:gd name="connsiteX3552" fmla="*/ 7153275 w 8374449"/>
              <a:gd name="connsiteY3552" fmla="*/ 4713240 h 6858000"/>
              <a:gd name="connsiteX3553" fmla="*/ 1330631 w 8374449"/>
              <a:gd name="connsiteY3553" fmla="*/ 4704493 h 6858000"/>
              <a:gd name="connsiteX3554" fmla="*/ 1333511 w 8374449"/>
              <a:gd name="connsiteY3554" fmla="*/ 4711603 h 6858000"/>
              <a:gd name="connsiteX3555" fmla="*/ 1326499 w 8374449"/>
              <a:gd name="connsiteY3555" fmla="*/ 4714443 h 6858000"/>
              <a:gd name="connsiteX3556" fmla="*/ 7227035 w 8374449"/>
              <a:gd name="connsiteY3556" fmla="*/ 4698883 h 6858000"/>
              <a:gd name="connsiteX3557" fmla="*/ 7223577 w 8374449"/>
              <a:gd name="connsiteY3557" fmla="*/ 4705456 h 6858000"/>
              <a:gd name="connsiteX3558" fmla="*/ 7234908 w 8374449"/>
              <a:gd name="connsiteY3558" fmla="*/ 4713283 h 6858000"/>
              <a:gd name="connsiteX3559" fmla="*/ 7232028 w 8374449"/>
              <a:gd name="connsiteY3559" fmla="*/ 4706172 h 6858000"/>
              <a:gd name="connsiteX3560" fmla="*/ 7227035 w 8374449"/>
              <a:gd name="connsiteY3560" fmla="*/ 4698883 h 6858000"/>
              <a:gd name="connsiteX3561" fmla="*/ 7276975 w 8374449"/>
              <a:gd name="connsiteY3561" fmla="*/ 4696244 h 6858000"/>
              <a:gd name="connsiteX3562" fmla="*/ 7260887 w 8374449"/>
              <a:gd name="connsiteY3562" fmla="*/ 4706898 h 6858000"/>
              <a:gd name="connsiteX3563" fmla="*/ 7243359 w 8374449"/>
              <a:gd name="connsiteY3563" fmla="*/ 4713998 h 6858000"/>
              <a:gd name="connsiteX3564" fmla="*/ 7230777 w 8374449"/>
              <a:gd name="connsiteY3564" fmla="*/ 4723232 h 6858000"/>
              <a:gd name="connsiteX3565" fmla="*/ 7213874 w 8374449"/>
              <a:gd name="connsiteY3565" fmla="*/ 4721802 h 6858000"/>
              <a:gd name="connsiteX3566" fmla="*/ 7209743 w 8374449"/>
              <a:gd name="connsiteY3566" fmla="*/ 4731752 h 6858000"/>
              <a:gd name="connsiteX3567" fmla="*/ 7205924 w 8374449"/>
              <a:gd name="connsiteY3567" fmla="*/ 4737437 h 6858000"/>
              <a:gd name="connsiteX3568" fmla="*/ 7202730 w 8374449"/>
              <a:gd name="connsiteY3568" fmla="*/ 4734592 h 6858000"/>
              <a:gd name="connsiteX3569" fmla="*/ 7206863 w 8374449"/>
              <a:gd name="connsiteY3569" fmla="*/ 4724642 h 6858000"/>
              <a:gd name="connsiteX3570" fmla="*/ 7203983 w 8374449"/>
              <a:gd name="connsiteY3570" fmla="*/ 4717531 h 6858000"/>
              <a:gd name="connsiteX3571" fmla="*/ 7187080 w 8374449"/>
              <a:gd name="connsiteY3571" fmla="*/ 4716102 h 6858000"/>
              <a:gd name="connsiteX3572" fmla="*/ 7177189 w 8374449"/>
              <a:gd name="connsiteY3572" fmla="*/ 4711831 h 6858000"/>
              <a:gd name="connsiteX3573" fmla="*/ 7177816 w 8374449"/>
              <a:gd name="connsiteY3573" fmla="*/ 4703301 h 6858000"/>
              <a:gd name="connsiteX3574" fmla="*/ 7181322 w 8374449"/>
              <a:gd name="connsiteY3574" fmla="*/ 4701880 h 6858000"/>
              <a:gd name="connsiteX3575" fmla="*/ 7188331 w 8374449"/>
              <a:gd name="connsiteY3575" fmla="*/ 4699041 h 6858000"/>
              <a:gd name="connsiteX3576" fmla="*/ 7253061 w 8374449"/>
              <a:gd name="connsiteY3576" fmla="*/ 4697653 h 6858000"/>
              <a:gd name="connsiteX3577" fmla="*/ 7262953 w 8374449"/>
              <a:gd name="connsiteY3577" fmla="*/ 4701924 h 6858000"/>
              <a:gd name="connsiteX3578" fmla="*/ 7273469 w 8374449"/>
              <a:gd name="connsiteY3578" fmla="*/ 4697664 h 6858000"/>
              <a:gd name="connsiteX3579" fmla="*/ 7276975 w 8374449"/>
              <a:gd name="connsiteY3579" fmla="*/ 4696244 h 6858000"/>
              <a:gd name="connsiteX3580" fmla="*/ 1362206 w 8374449"/>
              <a:gd name="connsiteY3580" fmla="*/ 4695338 h 6858000"/>
              <a:gd name="connsiteX3581" fmla="*/ 1356295 w 8374449"/>
              <a:gd name="connsiteY3581" fmla="*/ 4700216 h 6858000"/>
              <a:gd name="connsiteX3582" fmla="*/ 1350385 w 8374449"/>
              <a:gd name="connsiteY3582" fmla="*/ 4705094 h 6858000"/>
              <a:gd name="connsiteX3583" fmla="*/ 1343311 w 8374449"/>
              <a:gd name="connsiteY3583" fmla="*/ 4698107 h 6858000"/>
              <a:gd name="connsiteX3584" fmla="*/ 1333862 w 8374449"/>
              <a:gd name="connsiteY3584" fmla="*/ 4699491 h 6858000"/>
              <a:gd name="connsiteX3585" fmla="*/ 1318504 w 8374449"/>
              <a:gd name="connsiteY3585" fmla="*/ 4705753 h 6858000"/>
              <a:gd name="connsiteX3586" fmla="*/ 1309638 w 8374449"/>
              <a:gd name="connsiteY3586" fmla="*/ 4713071 h 6858000"/>
              <a:gd name="connsiteX3587" fmla="*/ 1293697 w 8374449"/>
              <a:gd name="connsiteY3587" fmla="*/ 4713399 h 6858000"/>
              <a:gd name="connsiteX3588" fmla="*/ 1281876 w 8374449"/>
              <a:gd name="connsiteY3588" fmla="*/ 4723157 h 6858000"/>
              <a:gd name="connsiteX3589" fmla="*/ 1269474 w 8374449"/>
              <a:gd name="connsiteY3589" fmla="*/ 4726980 h 6858000"/>
              <a:gd name="connsiteX3590" fmla="*/ 1248205 w 8374449"/>
              <a:gd name="connsiteY3590" fmla="*/ 4738121 h 6858000"/>
              <a:gd name="connsiteX3591" fmla="*/ 1238745 w 8374449"/>
              <a:gd name="connsiteY3591" fmla="*/ 4747314 h 6858000"/>
              <a:gd name="connsiteX3592" fmla="*/ 1241845 w 8374449"/>
              <a:gd name="connsiteY3592" fmla="*/ 4746575 h 6858000"/>
              <a:gd name="connsiteX3593" fmla="*/ 1252323 w 8374449"/>
              <a:gd name="connsiteY3593" fmla="*/ 4747548 h 6858000"/>
              <a:gd name="connsiteX3594" fmla="*/ 1246413 w 8374449"/>
              <a:gd name="connsiteY3594" fmla="*/ 4752426 h 6858000"/>
              <a:gd name="connsiteX3595" fmla="*/ 1236966 w 8374449"/>
              <a:gd name="connsiteY3595" fmla="*/ 4753811 h 6858000"/>
              <a:gd name="connsiteX3596" fmla="*/ 1235872 w 8374449"/>
              <a:gd name="connsiteY3596" fmla="*/ 4751965 h 6858000"/>
              <a:gd name="connsiteX3597" fmla="*/ 1234011 w 8374449"/>
              <a:gd name="connsiteY3597" fmla="*/ 4756250 h 6858000"/>
              <a:gd name="connsiteX3598" fmla="*/ 1228682 w 8374449"/>
              <a:gd name="connsiteY3598" fmla="*/ 4767061 h 6858000"/>
              <a:gd name="connsiteX3599" fmla="*/ 1241086 w 8374449"/>
              <a:gd name="connsiteY3599" fmla="*/ 4763238 h 6858000"/>
              <a:gd name="connsiteX3600" fmla="*/ 1247577 w 8374449"/>
              <a:gd name="connsiteY3600" fmla="*/ 4764294 h 6858000"/>
              <a:gd name="connsiteX3601" fmla="*/ 1256444 w 8374449"/>
              <a:gd name="connsiteY3601" fmla="*/ 4756977 h 6858000"/>
              <a:gd name="connsiteX3602" fmla="*/ 1271801 w 8374449"/>
              <a:gd name="connsiteY3602" fmla="*/ 4750713 h 6858000"/>
              <a:gd name="connsiteX3603" fmla="*/ 1303100 w 8374449"/>
              <a:gd name="connsiteY3603" fmla="*/ 4744121 h 6858000"/>
              <a:gd name="connsiteX3604" fmla="*/ 1326742 w 8374449"/>
              <a:gd name="connsiteY3604" fmla="*/ 4724608 h 6858000"/>
              <a:gd name="connsiteX3605" fmla="*/ 1332653 w 8374449"/>
              <a:gd name="connsiteY3605" fmla="*/ 4719729 h 6858000"/>
              <a:gd name="connsiteX3606" fmla="*/ 1375192 w 8374449"/>
              <a:gd name="connsiteY3606" fmla="*/ 4697448 h 6858000"/>
              <a:gd name="connsiteX3607" fmla="*/ 1362206 w 8374449"/>
              <a:gd name="connsiteY3607" fmla="*/ 4695338 h 6858000"/>
              <a:gd name="connsiteX3608" fmla="*/ 7223389 w 8374449"/>
              <a:gd name="connsiteY3608" fmla="*/ 4684842 h 6858000"/>
              <a:gd name="connsiteX3609" fmla="*/ 7219930 w 8374449"/>
              <a:gd name="connsiteY3609" fmla="*/ 4691416 h 6858000"/>
              <a:gd name="connsiteX3610" fmla="*/ 7217817 w 8374449"/>
              <a:gd name="connsiteY3610" fmla="*/ 4691238 h 6858000"/>
              <a:gd name="connsiteX3611" fmla="*/ 7223389 w 8374449"/>
              <a:gd name="connsiteY3611" fmla="*/ 4684842 h 6858000"/>
              <a:gd name="connsiteX3612" fmla="*/ 1398834 w 8374449"/>
              <a:gd name="connsiteY3612" fmla="*/ 4677935 h 6858000"/>
              <a:gd name="connsiteX3613" fmla="*/ 1392924 w 8374449"/>
              <a:gd name="connsiteY3613" fmla="*/ 4682813 h 6858000"/>
              <a:gd name="connsiteX3614" fmla="*/ 1387013 w 8374449"/>
              <a:gd name="connsiteY3614" fmla="*/ 4687691 h 6858000"/>
              <a:gd name="connsiteX3615" fmla="*/ 1399998 w 8374449"/>
              <a:gd name="connsiteY3615" fmla="*/ 4689800 h 6858000"/>
              <a:gd name="connsiteX3616" fmla="*/ 1398834 w 8374449"/>
              <a:gd name="connsiteY3616" fmla="*/ 4677935 h 6858000"/>
              <a:gd name="connsiteX3617" fmla="*/ 861601 w 8374449"/>
              <a:gd name="connsiteY3617" fmla="*/ 4672383 h 6858000"/>
              <a:gd name="connsiteX3618" fmla="*/ 858645 w 8374449"/>
              <a:gd name="connsiteY3618" fmla="*/ 4674822 h 6858000"/>
              <a:gd name="connsiteX3619" fmla="*/ 849779 w 8374449"/>
              <a:gd name="connsiteY3619" fmla="*/ 4682140 h 6858000"/>
              <a:gd name="connsiteX3620" fmla="*/ 817898 w 8374449"/>
              <a:gd name="connsiteY3620" fmla="*/ 4682798 h 6858000"/>
              <a:gd name="connsiteX3621" fmla="*/ 7337196 w 8374449"/>
              <a:gd name="connsiteY3621" fmla="*/ 4663576 h 6858000"/>
              <a:gd name="connsiteX3622" fmla="*/ 7347087 w 8374449"/>
              <a:gd name="connsiteY3622" fmla="*/ 4667847 h 6858000"/>
              <a:gd name="connsiteX3623" fmla="*/ 7346775 w 8374449"/>
              <a:gd name="connsiteY3623" fmla="*/ 4672111 h 6858000"/>
              <a:gd name="connsiteX3624" fmla="*/ 7340076 w 8374449"/>
              <a:gd name="connsiteY3624" fmla="*/ 4670687 h 6858000"/>
              <a:gd name="connsiteX3625" fmla="*/ 7385023 w 8374449"/>
              <a:gd name="connsiteY3625" fmla="*/ 4660758 h 6858000"/>
              <a:gd name="connsiteX3626" fmla="*/ 7394914 w 8374449"/>
              <a:gd name="connsiteY3626" fmla="*/ 4665028 h 6858000"/>
              <a:gd name="connsiteX3627" fmla="*/ 7387904 w 8374449"/>
              <a:gd name="connsiteY3627" fmla="*/ 4667867 h 6858000"/>
              <a:gd name="connsiteX3628" fmla="*/ 7385023 w 8374449"/>
              <a:gd name="connsiteY3628" fmla="*/ 4660758 h 6858000"/>
              <a:gd name="connsiteX3629" fmla="*/ 7310403 w 8374449"/>
              <a:gd name="connsiteY3629" fmla="*/ 4657875 h 6858000"/>
              <a:gd name="connsiteX3630" fmla="*/ 7315349 w 8374449"/>
              <a:gd name="connsiteY3630" fmla="*/ 4660011 h 6858000"/>
              <a:gd name="connsiteX3631" fmla="*/ 7320295 w 8374449"/>
              <a:gd name="connsiteY3631" fmla="*/ 4662146 h 6858000"/>
              <a:gd name="connsiteX3632" fmla="*/ 7326054 w 8374449"/>
              <a:gd name="connsiteY3632" fmla="*/ 4676366 h 6858000"/>
              <a:gd name="connsiteX3633" fmla="*/ 7314096 w 8374449"/>
              <a:gd name="connsiteY3633" fmla="*/ 4677071 h 6858000"/>
              <a:gd name="connsiteX3634" fmla="*/ 7313283 w 8374449"/>
              <a:gd name="connsiteY3634" fmla="*/ 4664985 h 6858000"/>
              <a:gd name="connsiteX3635" fmla="*/ 7065508 w 8374449"/>
              <a:gd name="connsiteY3635" fmla="*/ 4657745 h 6858000"/>
              <a:gd name="connsiteX3636" fmla="*/ 7063442 w 8374449"/>
              <a:gd name="connsiteY3636" fmla="*/ 4662721 h 6858000"/>
              <a:gd name="connsiteX3637" fmla="*/ 7061376 w 8374449"/>
              <a:gd name="connsiteY3637" fmla="*/ 4667696 h 6858000"/>
              <a:gd name="connsiteX3638" fmla="*/ 7071894 w 8374449"/>
              <a:gd name="connsiteY3638" fmla="*/ 4663436 h 6858000"/>
              <a:gd name="connsiteX3639" fmla="*/ 7073959 w 8374449"/>
              <a:gd name="connsiteY3639" fmla="*/ 4658461 h 6858000"/>
              <a:gd name="connsiteX3640" fmla="*/ 7065508 w 8374449"/>
              <a:gd name="connsiteY3640" fmla="*/ 4657745 h 6858000"/>
              <a:gd name="connsiteX3641" fmla="*/ 7375133 w 8374449"/>
              <a:gd name="connsiteY3641" fmla="*/ 4656488 h 6858000"/>
              <a:gd name="connsiteX3642" fmla="*/ 7363989 w 8374449"/>
              <a:gd name="connsiteY3642" fmla="*/ 4669278 h 6858000"/>
              <a:gd name="connsiteX3643" fmla="*/ 7354099 w 8374449"/>
              <a:gd name="connsiteY3643" fmla="*/ 4665007 h 6858000"/>
              <a:gd name="connsiteX3644" fmla="*/ 7357605 w 8374449"/>
              <a:gd name="connsiteY3644" fmla="*/ 4663587 h 6858000"/>
              <a:gd name="connsiteX3645" fmla="*/ 7368122 w 8374449"/>
              <a:gd name="connsiteY3645" fmla="*/ 4659328 h 6858000"/>
              <a:gd name="connsiteX3646" fmla="*/ 866347 w 8374449"/>
              <a:gd name="connsiteY3646" fmla="*/ 4655637 h 6858000"/>
              <a:gd name="connsiteX3647" fmla="*/ 873421 w 8374449"/>
              <a:gd name="connsiteY3647" fmla="*/ 4662626 h 6858000"/>
              <a:gd name="connsiteX3648" fmla="*/ 867512 w 8374449"/>
              <a:gd name="connsiteY3648" fmla="*/ 4667504 h 6858000"/>
              <a:gd name="connsiteX3649" fmla="*/ 860436 w 8374449"/>
              <a:gd name="connsiteY3649" fmla="*/ 4660516 h 6858000"/>
              <a:gd name="connsiteX3650" fmla="*/ 866347 w 8374449"/>
              <a:gd name="connsiteY3650" fmla="*/ 4655637 h 6858000"/>
              <a:gd name="connsiteX3651" fmla="*/ 7304643 w 8374449"/>
              <a:gd name="connsiteY3651" fmla="*/ 4643654 h 6858000"/>
              <a:gd name="connsiteX3652" fmla="*/ 7300512 w 8374449"/>
              <a:gd name="connsiteY3652" fmla="*/ 4653605 h 6858000"/>
              <a:gd name="connsiteX3653" fmla="*/ 7290620 w 8374449"/>
              <a:gd name="connsiteY3653" fmla="*/ 4649334 h 6858000"/>
              <a:gd name="connsiteX3654" fmla="*/ 7342579 w 8374449"/>
              <a:gd name="connsiteY3654" fmla="*/ 4636566 h 6858000"/>
              <a:gd name="connsiteX3655" fmla="*/ 7331437 w 8374449"/>
              <a:gd name="connsiteY3655" fmla="*/ 4649356 h 6858000"/>
              <a:gd name="connsiteX3656" fmla="*/ 7328557 w 8374449"/>
              <a:gd name="connsiteY3656" fmla="*/ 4642246 h 6858000"/>
              <a:gd name="connsiteX3657" fmla="*/ 816824 w 8374449"/>
              <a:gd name="connsiteY3657" fmla="*/ 4606719 h 6858000"/>
              <a:gd name="connsiteX3658" fmla="*/ 817989 w 8374449"/>
              <a:gd name="connsiteY3658" fmla="*/ 4618586 h 6858000"/>
              <a:gd name="connsiteX3659" fmla="*/ 805002 w 8374449"/>
              <a:gd name="connsiteY3659" fmla="*/ 4616476 h 6858000"/>
              <a:gd name="connsiteX3660" fmla="*/ 810913 w 8374449"/>
              <a:gd name="connsiteY3660" fmla="*/ 4611597 h 6858000"/>
              <a:gd name="connsiteX3661" fmla="*/ 7721870 w 8374449"/>
              <a:gd name="connsiteY3661" fmla="*/ 4590157 h 6858000"/>
              <a:gd name="connsiteX3662" fmla="*/ 7679333 w 8374449"/>
              <a:gd name="connsiteY3662" fmla="*/ 4612439 h 6858000"/>
              <a:gd name="connsiteX3663" fmla="*/ 7653362 w 8374449"/>
              <a:gd name="connsiteY3663" fmla="*/ 4608219 h 6858000"/>
              <a:gd name="connsiteX3664" fmla="*/ 7721870 w 8374449"/>
              <a:gd name="connsiteY3664" fmla="*/ 4590157 h 6858000"/>
              <a:gd name="connsiteX3665" fmla="*/ 7257692 w 8374449"/>
              <a:gd name="connsiteY3665" fmla="*/ 4588183 h 6858000"/>
              <a:gd name="connsiteX3666" fmla="*/ 7260572 w 8374449"/>
              <a:gd name="connsiteY3666" fmla="*/ 4595293 h 6858000"/>
              <a:gd name="connsiteX3667" fmla="*/ 7250681 w 8374449"/>
              <a:gd name="connsiteY3667" fmla="*/ 4591023 h 6858000"/>
              <a:gd name="connsiteX3668" fmla="*/ 7232339 w 8374449"/>
              <a:gd name="connsiteY3668" fmla="*/ 4586038 h 6858000"/>
              <a:gd name="connsiteX3669" fmla="*/ 7231712 w 8374449"/>
              <a:gd name="connsiteY3669" fmla="*/ 4594567 h 6858000"/>
              <a:gd name="connsiteX3670" fmla="*/ 7229443 w 8374449"/>
              <a:gd name="connsiteY3670" fmla="*/ 4596521 h 6858000"/>
              <a:gd name="connsiteX3671" fmla="*/ 7226767 w 8374449"/>
              <a:gd name="connsiteY3671" fmla="*/ 4592431 h 6858000"/>
              <a:gd name="connsiteX3672" fmla="*/ 7232339 w 8374449"/>
              <a:gd name="connsiteY3672" fmla="*/ 4586038 h 6858000"/>
              <a:gd name="connsiteX3673" fmla="*/ 7222259 w 8374449"/>
              <a:gd name="connsiteY3673" fmla="*/ 4561152 h 6858000"/>
              <a:gd name="connsiteX3674" fmla="*/ 7249053 w 8374449"/>
              <a:gd name="connsiteY3674" fmla="*/ 4566853 h 6858000"/>
              <a:gd name="connsiteX3675" fmla="*/ 7233590 w 8374449"/>
              <a:gd name="connsiteY3675" fmla="*/ 4568977 h 6858000"/>
              <a:gd name="connsiteX3676" fmla="*/ 7204105 w 8374449"/>
              <a:gd name="connsiteY3676" fmla="*/ 4576781 h 6858000"/>
              <a:gd name="connsiteX3677" fmla="*/ 7194214 w 8374449"/>
              <a:gd name="connsiteY3677" fmla="*/ 4572512 h 6858000"/>
              <a:gd name="connsiteX3678" fmla="*/ 7203291 w 8374449"/>
              <a:gd name="connsiteY3678" fmla="*/ 4564696 h 6858000"/>
              <a:gd name="connsiteX3679" fmla="*/ 7222259 w 8374449"/>
              <a:gd name="connsiteY3679" fmla="*/ 4561152 h 6858000"/>
              <a:gd name="connsiteX3680" fmla="*/ 7277098 w 8374449"/>
              <a:gd name="connsiteY3680" fmla="*/ 4555494 h 6858000"/>
              <a:gd name="connsiteX3681" fmla="*/ 7279978 w 8374449"/>
              <a:gd name="connsiteY3681" fmla="*/ 4562604 h 6858000"/>
              <a:gd name="connsiteX3682" fmla="*/ 7265954 w 8374449"/>
              <a:gd name="connsiteY3682" fmla="*/ 4568283 h 6858000"/>
              <a:gd name="connsiteX3683" fmla="*/ 7263075 w 8374449"/>
              <a:gd name="connsiteY3683" fmla="*/ 4561174 h 6858000"/>
              <a:gd name="connsiteX3684" fmla="*/ 792107 w 8374449"/>
              <a:gd name="connsiteY3684" fmla="*/ 4550155 h 6858000"/>
              <a:gd name="connsiteX3685" fmla="*/ 805092 w 8374449"/>
              <a:gd name="connsiteY3685" fmla="*/ 4552264 h 6858000"/>
              <a:gd name="connsiteX3686" fmla="*/ 799181 w 8374449"/>
              <a:gd name="connsiteY3686" fmla="*/ 4557143 h 6858000"/>
              <a:gd name="connsiteX3687" fmla="*/ 792107 w 8374449"/>
              <a:gd name="connsiteY3687" fmla="*/ 4550155 h 6858000"/>
              <a:gd name="connsiteX3688" fmla="*/ 7012419 w 8374449"/>
              <a:gd name="connsiteY3688" fmla="*/ 4546825 h 6858000"/>
              <a:gd name="connsiteX3689" fmla="*/ 7005408 w 8374449"/>
              <a:gd name="connsiteY3689" fmla="*/ 4549664 h 6858000"/>
              <a:gd name="connsiteX3690" fmla="*/ 7008288 w 8374449"/>
              <a:gd name="connsiteY3690" fmla="*/ 4556774 h 6858000"/>
              <a:gd name="connsiteX3691" fmla="*/ 7230522 w 8374449"/>
              <a:gd name="connsiteY3691" fmla="*/ 4541252 h 6858000"/>
              <a:gd name="connsiteX3692" fmla="*/ 7243293 w 8374449"/>
              <a:gd name="connsiteY3692" fmla="*/ 4552633 h 6858000"/>
              <a:gd name="connsiteX3693" fmla="*/ 7224324 w 8374449"/>
              <a:gd name="connsiteY3693" fmla="*/ 4556177 h 6858000"/>
              <a:gd name="connsiteX3694" fmla="*/ 7209487 w 8374449"/>
              <a:gd name="connsiteY3694" fmla="*/ 4549772 h 6858000"/>
              <a:gd name="connsiteX3695" fmla="*/ 7230522 w 8374449"/>
              <a:gd name="connsiteY3695" fmla="*/ 4541252 h 6858000"/>
              <a:gd name="connsiteX3696" fmla="*/ 7169924 w 8374449"/>
              <a:gd name="connsiteY3696" fmla="*/ 4532690 h 6858000"/>
              <a:gd name="connsiteX3697" fmla="*/ 7168671 w 8374449"/>
              <a:gd name="connsiteY3697" fmla="*/ 4549750 h 6858000"/>
              <a:gd name="connsiteX3698" fmla="*/ 7161661 w 8374449"/>
              <a:gd name="connsiteY3698" fmla="*/ 4552589 h 6858000"/>
              <a:gd name="connsiteX3699" fmla="*/ 7162912 w 8374449"/>
              <a:gd name="connsiteY3699" fmla="*/ 4535530 h 6858000"/>
              <a:gd name="connsiteX3700" fmla="*/ 7169924 w 8374449"/>
              <a:gd name="connsiteY3700" fmla="*/ 4532690 h 6858000"/>
              <a:gd name="connsiteX3701" fmla="*/ 7050913 w 8374449"/>
              <a:gd name="connsiteY3701" fmla="*/ 4513266 h 6858000"/>
              <a:gd name="connsiteX3702" fmla="*/ 7050127 w 8374449"/>
              <a:gd name="connsiteY3702" fmla="*/ 4516038 h 6858000"/>
              <a:gd name="connsiteX3703" fmla="*/ 7053061 w 8374449"/>
              <a:gd name="connsiteY3703" fmla="*/ 4513617 h 6858000"/>
              <a:gd name="connsiteX3704" fmla="*/ 6998334 w 8374449"/>
              <a:gd name="connsiteY3704" fmla="*/ 4507478 h 6858000"/>
              <a:gd name="connsiteX3705" fmla="*/ 6996580 w 8374449"/>
              <a:gd name="connsiteY3705" fmla="*/ 4507718 h 6858000"/>
              <a:gd name="connsiteX3706" fmla="*/ 6989569 w 8374449"/>
              <a:gd name="connsiteY3706" fmla="*/ 4510558 h 6858000"/>
              <a:gd name="connsiteX3707" fmla="*/ 6981119 w 8374449"/>
              <a:gd name="connsiteY3707" fmla="*/ 4509843 h 6858000"/>
              <a:gd name="connsiteX3708" fmla="*/ 6983998 w 8374449"/>
              <a:gd name="connsiteY3708" fmla="*/ 4516953 h 6858000"/>
              <a:gd name="connsiteX3709" fmla="*/ 6986851 w 8374449"/>
              <a:gd name="connsiteY3709" fmla="*/ 4516955 h 6858000"/>
              <a:gd name="connsiteX3710" fmla="*/ 6989320 w 8374449"/>
              <a:gd name="connsiteY3710" fmla="*/ 4514917 h 6858000"/>
              <a:gd name="connsiteX3711" fmla="*/ 6992276 w 8374449"/>
              <a:gd name="connsiteY3711" fmla="*/ 4512478 h 6858000"/>
              <a:gd name="connsiteX3712" fmla="*/ 7022097 w 8374449"/>
              <a:gd name="connsiteY3712" fmla="*/ 4507105 h 6858000"/>
              <a:gd name="connsiteX3713" fmla="*/ 7005261 w 8374449"/>
              <a:gd name="connsiteY3713" fmla="*/ 4514588 h 6858000"/>
              <a:gd name="connsiteX3714" fmla="*/ 6989096 w 8374449"/>
              <a:gd name="connsiteY3714" fmla="*/ 4516956 h 6858000"/>
              <a:gd name="connsiteX3715" fmla="*/ 7009116 w 8374449"/>
              <a:gd name="connsiteY3715" fmla="*/ 4516967 h 6858000"/>
              <a:gd name="connsiteX3716" fmla="*/ 7007912 w 8374449"/>
              <a:gd name="connsiteY3716" fmla="*/ 4515544 h 6858000"/>
              <a:gd name="connsiteX3717" fmla="*/ 7014923 w 8374449"/>
              <a:gd name="connsiteY3717" fmla="*/ 4512704 h 6858000"/>
              <a:gd name="connsiteX3718" fmla="*/ 7016651 w 8374449"/>
              <a:gd name="connsiteY3718" fmla="*/ 4516970 h 6858000"/>
              <a:gd name="connsiteX3719" fmla="*/ 7024814 w 8374449"/>
              <a:gd name="connsiteY3719" fmla="*/ 4516975 h 6858000"/>
              <a:gd name="connsiteX3720" fmla="*/ 7034705 w 8374449"/>
              <a:gd name="connsiteY3720" fmla="*/ 4521246 h 6858000"/>
              <a:gd name="connsiteX3721" fmla="*/ 7044596 w 8374449"/>
              <a:gd name="connsiteY3721" fmla="*/ 4525516 h 6858000"/>
              <a:gd name="connsiteX3722" fmla="*/ 7048873 w 8374449"/>
              <a:gd name="connsiteY3722" fmla="*/ 4525518 h 6858000"/>
              <a:gd name="connsiteX3723" fmla="*/ 7037142 w 8374449"/>
              <a:gd name="connsiteY3723" fmla="*/ 4513930 h 6858000"/>
              <a:gd name="connsiteX3724" fmla="*/ 7022097 w 8374449"/>
              <a:gd name="connsiteY3724" fmla="*/ 4507105 h 6858000"/>
              <a:gd name="connsiteX3725" fmla="*/ 7253236 w 8374449"/>
              <a:gd name="connsiteY3725" fmla="*/ 4502332 h 6858000"/>
              <a:gd name="connsiteX3726" fmla="*/ 7260311 w 8374449"/>
              <a:gd name="connsiteY3726" fmla="*/ 4509320 h 6858000"/>
              <a:gd name="connsiteX3727" fmla="*/ 7254400 w 8374449"/>
              <a:gd name="connsiteY3727" fmla="*/ 4514199 h 6858000"/>
              <a:gd name="connsiteX3728" fmla="*/ 7253236 w 8374449"/>
              <a:gd name="connsiteY3728" fmla="*/ 4502332 h 6858000"/>
              <a:gd name="connsiteX3729" fmla="*/ 7081317 w 8374449"/>
              <a:gd name="connsiteY3729" fmla="*/ 4493264 h 6858000"/>
              <a:gd name="connsiteX3730" fmla="*/ 7080905 w 8374449"/>
              <a:gd name="connsiteY3730" fmla="*/ 4494257 h 6858000"/>
              <a:gd name="connsiteX3731" fmla="*/ 7076815 w 8374449"/>
              <a:gd name="connsiteY3731" fmla="*/ 4504105 h 6858000"/>
              <a:gd name="connsiteX3732" fmla="*/ 7077143 w 8374449"/>
              <a:gd name="connsiteY3732" fmla="*/ 4504056 h 6858000"/>
              <a:gd name="connsiteX3733" fmla="*/ 7087853 w 8374449"/>
              <a:gd name="connsiteY3733" fmla="*/ 4499719 h 6858000"/>
              <a:gd name="connsiteX3734" fmla="*/ 7152645 w 8374449"/>
              <a:gd name="connsiteY3734" fmla="*/ 4490029 h 6858000"/>
              <a:gd name="connsiteX3735" fmla="*/ 7162536 w 8374449"/>
              <a:gd name="connsiteY3735" fmla="*/ 4494299 h 6858000"/>
              <a:gd name="connsiteX3736" fmla="*/ 7170362 w 8374449"/>
              <a:gd name="connsiteY3736" fmla="*/ 4503545 h 6858000"/>
              <a:gd name="connsiteX3737" fmla="*/ 7182319 w 8374449"/>
              <a:gd name="connsiteY3737" fmla="*/ 4502841 h 6858000"/>
              <a:gd name="connsiteX3738" fmla="*/ 7195088 w 8374449"/>
              <a:gd name="connsiteY3738" fmla="*/ 4514221 h 6858000"/>
              <a:gd name="connsiteX3739" fmla="*/ 7161285 w 8374449"/>
              <a:gd name="connsiteY3739" fmla="*/ 4511360 h 6858000"/>
              <a:gd name="connsiteX3740" fmla="*/ 7135117 w 8374449"/>
              <a:gd name="connsiteY3740" fmla="*/ 4497128 h 6858000"/>
              <a:gd name="connsiteX3741" fmla="*/ 7152645 w 8374449"/>
              <a:gd name="connsiteY3741" fmla="*/ 4490029 h 6858000"/>
              <a:gd name="connsiteX3742" fmla="*/ 7200472 w 8374449"/>
              <a:gd name="connsiteY3742" fmla="*/ 4487212 h 6858000"/>
              <a:gd name="connsiteX3743" fmla="*/ 7196341 w 8374449"/>
              <a:gd name="connsiteY3743" fmla="*/ 4497160 h 6858000"/>
              <a:gd name="connsiteX3744" fmla="*/ 7193461 w 8374449"/>
              <a:gd name="connsiteY3744" fmla="*/ 4490051 h 6858000"/>
              <a:gd name="connsiteX3745" fmla="*/ 7183570 w 8374449"/>
              <a:gd name="connsiteY3745" fmla="*/ 4485780 h 6858000"/>
              <a:gd name="connsiteX3746" fmla="*/ 7186450 w 8374449"/>
              <a:gd name="connsiteY3746" fmla="*/ 4492891 h 6858000"/>
              <a:gd name="connsiteX3747" fmla="*/ 7182945 w 8374449"/>
              <a:gd name="connsiteY3747" fmla="*/ 4494311 h 6858000"/>
              <a:gd name="connsiteX3748" fmla="*/ 7179439 w 8374449"/>
              <a:gd name="connsiteY3748" fmla="*/ 4495731 h 6858000"/>
              <a:gd name="connsiteX3749" fmla="*/ 7176559 w 8374449"/>
              <a:gd name="connsiteY3749" fmla="*/ 4488620 h 6858000"/>
              <a:gd name="connsiteX3750" fmla="*/ 7183570 w 8374449"/>
              <a:gd name="connsiteY3750" fmla="*/ 4485780 h 6858000"/>
              <a:gd name="connsiteX3751" fmla="*/ 1021275 w 8374449"/>
              <a:gd name="connsiteY3751" fmla="*/ 4476455 h 6858000"/>
              <a:gd name="connsiteX3752" fmla="*/ 1028351 w 8374449"/>
              <a:gd name="connsiteY3752" fmla="*/ 4483444 h 6858000"/>
              <a:gd name="connsiteX3753" fmla="*/ 1034261 w 8374449"/>
              <a:gd name="connsiteY3753" fmla="*/ 4478565 h 6858000"/>
              <a:gd name="connsiteX3754" fmla="*/ 1021275 w 8374449"/>
              <a:gd name="connsiteY3754" fmla="*/ 4476455 h 6858000"/>
              <a:gd name="connsiteX3755" fmla="*/ 918288 w 8374449"/>
              <a:gd name="connsiteY3755" fmla="*/ 4452423 h 6858000"/>
              <a:gd name="connsiteX3756" fmla="*/ 923302 w 8374449"/>
              <a:gd name="connsiteY3756" fmla="*/ 4454697 h 6858000"/>
              <a:gd name="connsiteX3757" fmla="*/ 943363 w 8374449"/>
              <a:gd name="connsiteY3757" fmla="*/ 4463796 h 6858000"/>
              <a:gd name="connsiteX3758" fmla="*/ 950438 w 8374449"/>
              <a:gd name="connsiteY3758" fmla="*/ 4470784 h 6858000"/>
              <a:gd name="connsiteX3759" fmla="*/ 931542 w 8374449"/>
              <a:gd name="connsiteY3759" fmla="*/ 4473552 h 6858000"/>
              <a:gd name="connsiteX3760" fmla="*/ 917394 w 8374449"/>
              <a:gd name="connsiteY3760" fmla="*/ 4459575 h 6858000"/>
              <a:gd name="connsiteX3761" fmla="*/ 918288 w 8374449"/>
              <a:gd name="connsiteY3761" fmla="*/ 4452423 h 6858000"/>
              <a:gd name="connsiteX3762" fmla="*/ 6956452 w 8374449"/>
              <a:gd name="connsiteY3762" fmla="*/ 4428792 h 6858000"/>
              <a:gd name="connsiteX3763" fmla="*/ 6966342 w 8374449"/>
              <a:gd name="connsiteY3763" fmla="*/ 4433063 h 6858000"/>
              <a:gd name="connsiteX3764" fmla="*/ 6955827 w 8374449"/>
              <a:gd name="connsiteY3764" fmla="*/ 4437322 h 6858000"/>
              <a:gd name="connsiteX3765" fmla="*/ 6949441 w 8374449"/>
              <a:gd name="connsiteY3765" fmla="*/ 4431632 h 6858000"/>
              <a:gd name="connsiteX3766" fmla="*/ 7161264 w 8374449"/>
              <a:gd name="connsiteY3766" fmla="*/ 4411484 h 6858000"/>
              <a:gd name="connsiteX3767" fmla="*/ 7149443 w 8374449"/>
              <a:gd name="connsiteY3767" fmla="*/ 4421240 h 6858000"/>
              <a:gd name="connsiteX3768" fmla="*/ 7130547 w 8374449"/>
              <a:gd name="connsiteY3768" fmla="*/ 4424009 h 6858000"/>
              <a:gd name="connsiteX3769" fmla="*/ 6905556 w 8374449"/>
              <a:gd name="connsiteY3769" fmla="*/ 4403885 h 6858000"/>
              <a:gd name="connsiteX3770" fmla="*/ 6899986 w 8374449"/>
              <a:gd name="connsiteY3770" fmla="*/ 4410280 h 6858000"/>
              <a:gd name="connsiteX3771" fmla="*/ 6903893 w 8374449"/>
              <a:gd name="connsiteY3771" fmla="*/ 4419924 h 6858000"/>
              <a:gd name="connsiteX3772" fmla="*/ 6915881 w 8374449"/>
              <a:gd name="connsiteY3772" fmla="*/ 4414228 h 6858000"/>
              <a:gd name="connsiteX3773" fmla="*/ 6911943 w 8374449"/>
              <a:gd name="connsiteY3773" fmla="*/ 4409576 h 6858000"/>
              <a:gd name="connsiteX3774" fmla="*/ 6905556 w 8374449"/>
              <a:gd name="connsiteY3774" fmla="*/ 4403885 h 6858000"/>
              <a:gd name="connsiteX3775" fmla="*/ 6882771 w 8374449"/>
              <a:gd name="connsiteY3775" fmla="*/ 4401520 h 6858000"/>
              <a:gd name="connsiteX3776" fmla="*/ 6876124 w 8374449"/>
              <a:gd name="connsiteY3776" fmla="*/ 4403104 h 6858000"/>
              <a:gd name="connsiteX3777" fmla="*/ 6863722 w 8374449"/>
              <a:gd name="connsiteY3777" fmla="*/ 4406927 h 6858000"/>
              <a:gd name="connsiteX3778" fmla="*/ 6862330 w 8374449"/>
              <a:gd name="connsiteY3778" fmla="*/ 4407131 h 6858000"/>
              <a:gd name="connsiteX3779" fmla="*/ 6855039 w 8374449"/>
              <a:gd name="connsiteY3779" fmla="*/ 4420208 h 6858000"/>
              <a:gd name="connsiteX3780" fmla="*/ 6850094 w 8374449"/>
              <a:gd name="connsiteY3780" fmla="*/ 4418074 h 6858000"/>
              <a:gd name="connsiteX3781" fmla="*/ 6831125 w 8374449"/>
              <a:gd name="connsiteY3781" fmla="*/ 4421618 h 6858000"/>
              <a:gd name="connsiteX3782" fmla="*/ 6824112 w 8374449"/>
              <a:gd name="connsiteY3782" fmla="*/ 4424458 h 6858000"/>
              <a:gd name="connsiteX3783" fmla="*/ 6835444 w 8374449"/>
              <a:gd name="connsiteY3783" fmla="*/ 4432283 h 6858000"/>
              <a:gd name="connsiteX3784" fmla="*/ 6848028 w 8374449"/>
              <a:gd name="connsiteY3784" fmla="*/ 4423048 h 6858000"/>
              <a:gd name="connsiteX3785" fmla="*/ 6855039 w 8374449"/>
              <a:gd name="connsiteY3785" fmla="*/ 4420208 h 6858000"/>
              <a:gd name="connsiteX3786" fmla="*/ 6857918 w 8374449"/>
              <a:gd name="connsiteY3786" fmla="*/ 4427318 h 6858000"/>
              <a:gd name="connsiteX3787" fmla="*/ 6884711 w 8374449"/>
              <a:gd name="connsiteY3787" fmla="*/ 4433020 h 6858000"/>
              <a:gd name="connsiteX3788" fmla="*/ 6886337 w 8374449"/>
              <a:gd name="connsiteY3788" fmla="*/ 4433158 h 6858000"/>
              <a:gd name="connsiteX3789" fmla="*/ 6900304 w 8374449"/>
              <a:gd name="connsiteY3789" fmla="*/ 4421629 h 6858000"/>
              <a:gd name="connsiteX3790" fmla="*/ 6901753 w 8374449"/>
              <a:gd name="connsiteY3790" fmla="*/ 4420941 h 6858000"/>
              <a:gd name="connsiteX3791" fmla="*/ 6892975 w 8374449"/>
              <a:gd name="connsiteY3791" fmla="*/ 4413120 h 6858000"/>
              <a:gd name="connsiteX3792" fmla="*/ 904496 w 8374449"/>
              <a:gd name="connsiteY3792" fmla="*/ 4393255 h 6858000"/>
              <a:gd name="connsiteX3793" fmla="*/ 905662 w 8374449"/>
              <a:gd name="connsiteY3793" fmla="*/ 4405121 h 6858000"/>
              <a:gd name="connsiteX3794" fmla="*/ 898587 w 8374449"/>
              <a:gd name="connsiteY3794" fmla="*/ 4398132 h 6858000"/>
              <a:gd name="connsiteX3795" fmla="*/ 6810498 w 8374449"/>
              <a:gd name="connsiteY3795" fmla="*/ 4373099 h 6858000"/>
              <a:gd name="connsiteX3796" fmla="*/ 6818438 w 8374449"/>
              <a:gd name="connsiteY3796" fmla="*/ 4374395 h 6858000"/>
              <a:gd name="connsiteX3797" fmla="*/ 6818899 w 8374449"/>
              <a:gd name="connsiteY3797" fmla="*/ 4373371 h 6858000"/>
              <a:gd name="connsiteX3798" fmla="*/ 6935476 w 8374449"/>
              <a:gd name="connsiteY3798" fmla="*/ 4366945 h 6858000"/>
              <a:gd name="connsiteX3799" fmla="*/ 6933439 w 8374449"/>
              <a:gd name="connsiteY3799" fmla="*/ 4368627 h 6858000"/>
              <a:gd name="connsiteX3800" fmla="*/ 6934389 w 8374449"/>
              <a:gd name="connsiteY3800" fmla="*/ 4369564 h 6858000"/>
              <a:gd name="connsiteX3801" fmla="*/ 6747734 w 8374449"/>
              <a:gd name="connsiteY3801" fmla="*/ 4364353 h 6858000"/>
              <a:gd name="connsiteX3802" fmla="*/ 6736345 w 8374449"/>
              <a:gd name="connsiteY3802" fmla="*/ 4368964 h 6858000"/>
              <a:gd name="connsiteX3803" fmla="*/ 6746237 w 8374449"/>
              <a:gd name="connsiteY3803" fmla="*/ 4373234 h 6858000"/>
              <a:gd name="connsiteX3804" fmla="*/ 6753248 w 8374449"/>
              <a:gd name="connsiteY3804" fmla="*/ 4370395 h 6858000"/>
              <a:gd name="connsiteX3805" fmla="*/ 6752445 w 8374449"/>
              <a:gd name="connsiteY3805" fmla="*/ 4368410 h 6858000"/>
              <a:gd name="connsiteX3806" fmla="*/ 6748063 w 8374449"/>
              <a:gd name="connsiteY3806" fmla="*/ 4367698 h 6858000"/>
              <a:gd name="connsiteX3807" fmla="*/ 7274684 w 8374449"/>
              <a:gd name="connsiteY3807" fmla="*/ 4362767 h 6858000"/>
              <a:gd name="connsiteX3808" fmla="*/ 7275266 w 8374449"/>
              <a:gd name="connsiteY3808" fmla="*/ 4368702 h 6858000"/>
              <a:gd name="connsiteX3809" fmla="*/ 7265236 w 8374449"/>
              <a:gd name="connsiteY3809" fmla="*/ 4364153 h 6858000"/>
              <a:gd name="connsiteX3810" fmla="*/ 7274684 w 8374449"/>
              <a:gd name="connsiteY3810" fmla="*/ 4362767 h 6858000"/>
              <a:gd name="connsiteX3811" fmla="*/ 7430551 w 8374449"/>
              <a:gd name="connsiteY3811" fmla="*/ 4355982 h 6858000"/>
              <a:gd name="connsiteX3812" fmla="*/ 7395087 w 8374449"/>
              <a:gd name="connsiteY3812" fmla="*/ 4385252 h 6858000"/>
              <a:gd name="connsiteX3813" fmla="*/ 7373238 w 8374449"/>
              <a:gd name="connsiteY3813" fmla="*/ 4390459 h 6858000"/>
              <a:gd name="connsiteX3814" fmla="*/ 7365536 w 8374449"/>
              <a:gd name="connsiteY3814" fmla="*/ 4409644 h 6858000"/>
              <a:gd name="connsiteX3815" fmla="*/ 7353715 w 8374449"/>
              <a:gd name="connsiteY3815" fmla="*/ 4419400 h 6858000"/>
              <a:gd name="connsiteX3816" fmla="*/ 7345431 w 8374449"/>
              <a:gd name="connsiteY3816" fmla="*/ 4432651 h 6858000"/>
              <a:gd name="connsiteX3817" fmla="*/ 7343058 w 8374449"/>
              <a:gd name="connsiteY3817" fmla="*/ 4441024 h 6858000"/>
              <a:gd name="connsiteX3818" fmla="*/ 7330072 w 8374449"/>
              <a:gd name="connsiteY3818" fmla="*/ 4438914 h 6858000"/>
              <a:gd name="connsiteX3819" fmla="*/ 7317088 w 8374449"/>
              <a:gd name="connsiteY3819" fmla="*/ 4436804 h 6858000"/>
              <a:gd name="connsiteX3820" fmla="*/ 7310013 w 8374449"/>
              <a:gd name="connsiteY3820" fmla="*/ 4429816 h 6858000"/>
              <a:gd name="connsiteX3821" fmla="*/ 7297027 w 8374449"/>
              <a:gd name="connsiteY3821" fmla="*/ 4427705 h 6858000"/>
              <a:gd name="connsiteX3822" fmla="*/ 7291117 w 8374449"/>
              <a:gd name="connsiteY3822" fmla="*/ 4432584 h 6858000"/>
              <a:gd name="connsiteX3823" fmla="*/ 7265146 w 8374449"/>
              <a:gd name="connsiteY3823" fmla="*/ 4428364 h 6858000"/>
              <a:gd name="connsiteX3824" fmla="*/ 7252161 w 8374449"/>
              <a:gd name="connsiteY3824" fmla="*/ 4426254 h 6858000"/>
              <a:gd name="connsiteX3825" fmla="*/ 7271056 w 8374449"/>
              <a:gd name="connsiteY3825" fmla="*/ 4423485 h 6858000"/>
              <a:gd name="connsiteX3826" fmla="*/ 7288788 w 8374449"/>
              <a:gd name="connsiteY3826" fmla="*/ 4408850 h 6858000"/>
              <a:gd name="connsiteX3827" fmla="*/ 7287624 w 8374449"/>
              <a:gd name="connsiteY3827" fmla="*/ 4396984 h 6858000"/>
              <a:gd name="connsiteX3828" fmla="*/ 7293535 w 8374449"/>
              <a:gd name="connsiteY3828" fmla="*/ 4392106 h 6858000"/>
              <a:gd name="connsiteX3829" fmla="*/ 7300609 w 8374449"/>
              <a:gd name="connsiteY3829" fmla="*/ 4399094 h 6858000"/>
              <a:gd name="connsiteX3830" fmla="*/ 7356133 w 8374449"/>
              <a:gd name="connsiteY3830" fmla="*/ 4378921 h 6858000"/>
              <a:gd name="connsiteX3831" fmla="*/ 7388013 w 8374449"/>
              <a:gd name="connsiteY3831" fmla="*/ 4378264 h 6858000"/>
              <a:gd name="connsiteX3832" fmla="*/ 7393925 w 8374449"/>
              <a:gd name="connsiteY3832" fmla="*/ 4373385 h 6858000"/>
              <a:gd name="connsiteX3833" fmla="*/ 7408701 w 8374449"/>
              <a:gd name="connsiteY3833" fmla="*/ 4361189 h 6858000"/>
              <a:gd name="connsiteX3834" fmla="*/ 7430551 w 8374449"/>
              <a:gd name="connsiteY3834" fmla="*/ 4355982 h 6858000"/>
              <a:gd name="connsiteX3835" fmla="*/ 6841377 w 8374449"/>
              <a:gd name="connsiteY3835" fmla="*/ 4341989 h 6858000"/>
              <a:gd name="connsiteX3836" fmla="*/ 6848452 w 8374449"/>
              <a:gd name="connsiteY3836" fmla="*/ 4348979 h 6858000"/>
              <a:gd name="connsiteX3837" fmla="*/ 6835467 w 8374449"/>
              <a:gd name="connsiteY3837" fmla="*/ 4346868 h 6858000"/>
              <a:gd name="connsiteX3838" fmla="*/ 6841377 w 8374449"/>
              <a:gd name="connsiteY3838" fmla="*/ 4341989 h 6858000"/>
              <a:gd name="connsiteX3839" fmla="*/ 6611134 w 8374449"/>
              <a:gd name="connsiteY3839" fmla="*/ 4339609 h 6858000"/>
              <a:gd name="connsiteX3840" fmla="*/ 6567433 w 8374449"/>
              <a:gd name="connsiteY3840" fmla="*/ 4350026 h 6858000"/>
              <a:gd name="connsiteX3841" fmla="*/ 6566105 w 8374449"/>
              <a:gd name="connsiteY3841" fmla="*/ 4351122 h 6858000"/>
              <a:gd name="connsiteX3842" fmla="*/ 6574334 w 8374449"/>
              <a:gd name="connsiteY3842" fmla="*/ 4351818 h 6858000"/>
              <a:gd name="connsiteX3843" fmla="*/ 6585469 w 8374449"/>
              <a:gd name="connsiteY3843" fmla="*/ 4350288 h 6858000"/>
              <a:gd name="connsiteX3844" fmla="*/ 6586328 w 8374449"/>
              <a:gd name="connsiteY3844" fmla="*/ 4347257 h 6858000"/>
              <a:gd name="connsiteX3845" fmla="*/ 6596046 w 8374449"/>
              <a:gd name="connsiteY3845" fmla="*/ 4348835 h 6858000"/>
              <a:gd name="connsiteX3846" fmla="*/ 6600738 w 8374449"/>
              <a:gd name="connsiteY3846" fmla="*/ 4348191 h 6858000"/>
              <a:gd name="connsiteX3847" fmla="*/ 6759939 w 8374449"/>
              <a:gd name="connsiteY3847" fmla="*/ 4321243 h 6858000"/>
              <a:gd name="connsiteX3848" fmla="*/ 6754017 w 8374449"/>
              <a:gd name="connsiteY3848" fmla="*/ 4330714 h 6858000"/>
              <a:gd name="connsiteX3849" fmla="*/ 6750481 w 8374449"/>
              <a:gd name="connsiteY3849" fmla="*/ 4327220 h 6858000"/>
              <a:gd name="connsiteX3850" fmla="*/ 6748663 w 8374449"/>
              <a:gd name="connsiteY3850" fmla="*/ 4326395 h 6858000"/>
              <a:gd name="connsiteX3851" fmla="*/ 6738849 w 8374449"/>
              <a:gd name="connsiteY3851" fmla="*/ 4334844 h 6858000"/>
              <a:gd name="connsiteX3852" fmla="*/ 6740288 w 8374449"/>
              <a:gd name="connsiteY3852" fmla="*/ 4338400 h 6858000"/>
              <a:gd name="connsiteX3853" fmla="*/ 6755751 w 8374449"/>
              <a:gd name="connsiteY3853" fmla="*/ 4336275 h 6858000"/>
              <a:gd name="connsiteX3854" fmla="*/ 6757987 w 8374449"/>
              <a:gd name="connsiteY3854" fmla="*/ 4334633 h 6858000"/>
              <a:gd name="connsiteX3855" fmla="*/ 6756671 w 8374449"/>
              <a:gd name="connsiteY3855" fmla="*/ 4333334 h 6858000"/>
              <a:gd name="connsiteX3856" fmla="*/ 6754017 w 8374449"/>
              <a:gd name="connsiteY3856" fmla="*/ 4330714 h 6858000"/>
              <a:gd name="connsiteX3857" fmla="*/ 6760511 w 8374449"/>
              <a:gd name="connsiteY3857" fmla="*/ 4331769 h 6858000"/>
              <a:gd name="connsiteX3858" fmla="*/ 6761364 w 8374449"/>
              <a:gd name="connsiteY3858" fmla="*/ 4332156 h 6858000"/>
              <a:gd name="connsiteX3859" fmla="*/ 6768335 w 8374449"/>
              <a:gd name="connsiteY3859" fmla="*/ 4327040 h 6858000"/>
              <a:gd name="connsiteX3860" fmla="*/ 6803394 w 8374449"/>
              <a:gd name="connsiteY3860" fmla="*/ 4309201 h 6858000"/>
              <a:gd name="connsiteX3861" fmla="*/ 6801951 w 8374449"/>
              <a:gd name="connsiteY3861" fmla="*/ 4309286 h 6858000"/>
              <a:gd name="connsiteX3862" fmla="*/ 6802758 w 8374449"/>
              <a:gd name="connsiteY3862" fmla="*/ 4309726 h 6858000"/>
              <a:gd name="connsiteX3863" fmla="*/ 7181482 w 8374449"/>
              <a:gd name="connsiteY3863" fmla="*/ 4308212 h 6858000"/>
              <a:gd name="connsiteX3864" fmla="*/ 7183832 w 8374449"/>
              <a:gd name="connsiteY3864" fmla="*/ 4315892 h 6858000"/>
              <a:gd name="connsiteX3865" fmla="*/ 7189743 w 8374449"/>
              <a:gd name="connsiteY3865" fmla="*/ 4311015 h 6858000"/>
              <a:gd name="connsiteX3866" fmla="*/ 7202727 w 8374449"/>
              <a:gd name="connsiteY3866" fmla="*/ 4313124 h 6858000"/>
              <a:gd name="connsiteX3867" fmla="*/ 7190907 w 8374449"/>
              <a:gd name="connsiteY3867" fmla="*/ 4322880 h 6858000"/>
              <a:gd name="connsiteX3868" fmla="*/ 7186159 w 8374449"/>
              <a:gd name="connsiteY3868" fmla="*/ 4339625 h 6858000"/>
              <a:gd name="connsiteX3869" fmla="*/ 7180249 w 8374449"/>
              <a:gd name="connsiteY3869" fmla="*/ 4344504 h 6858000"/>
              <a:gd name="connsiteX3870" fmla="*/ 7154279 w 8374449"/>
              <a:gd name="connsiteY3870" fmla="*/ 4340285 h 6858000"/>
              <a:gd name="connsiteX3871" fmla="*/ 7137755 w 8374449"/>
              <a:gd name="connsiteY3871" fmla="*/ 4334680 h 6858000"/>
              <a:gd name="connsiteX3872" fmla="*/ 7128308 w 8374449"/>
              <a:gd name="connsiteY3872" fmla="*/ 4336065 h 6858000"/>
              <a:gd name="connsiteX3873" fmla="*/ 7140129 w 8374449"/>
              <a:gd name="connsiteY3873" fmla="*/ 4326308 h 6858000"/>
              <a:gd name="connsiteX3874" fmla="*/ 7160190 w 8374449"/>
              <a:gd name="connsiteY3874" fmla="*/ 4335406 h 6858000"/>
              <a:gd name="connsiteX3875" fmla="*/ 7163145 w 8374449"/>
              <a:gd name="connsiteY3875" fmla="*/ 4332967 h 6858000"/>
              <a:gd name="connsiteX3876" fmla="*/ 7172011 w 8374449"/>
              <a:gd name="connsiteY3876" fmla="*/ 4325650 h 6858000"/>
              <a:gd name="connsiteX3877" fmla="*/ 7177922 w 8374449"/>
              <a:gd name="connsiteY3877" fmla="*/ 4320771 h 6858000"/>
              <a:gd name="connsiteX3878" fmla="*/ 7170846 w 8374449"/>
              <a:gd name="connsiteY3878" fmla="*/ 4313782 h 6858000"/>
              <a:gd name="connsiteX3879" fmla="*/ 7176757 w 8374449"/>
              <a:gd name="connsiteY3879" fmla="*/ 4308904 h 6858000"/>
              <a:gd name="connsiteX3880" fmla="*/ 7181482 w 8374449"/>
              <a:gd name="connsiteY3880" fmla="*/ 4308212 h 6858000"/>
              <a:gd name="connsiteX3881" fmla="*/ 6841405 w 8374449"/>
              <a:gd name="connsiteY3881" fmla="*/ 4306962 h 6858000"/>
              <a:gd name="connsiteX3882" fmla="*/ 6825864 w 8374449"/>
              <a:gd name="connsiteY3882" fmla="*/ 4307877 h 6858000"/>
              <a:gd name="connsiteX3883" fmla="*/ 6807928 w 8374449"/>
              <a:gd name="connsiteY3883" fmla="*/ 4308934 h 6858000"/>
              <a:gd name="connsiteX3884" fmla="*/ 6807913 w 8374449"/>
              <a:gd name="connsiteY3884" fmla="*/ 4308935 h 6858000"/>
              <a:gd name="connsiteX3885" fmla="*/ 6815383 w 8374449"/>
              <a:gd name="connsiteY3885" fmla="*/ 4316313 h 6858000"/>
              <a:gd name="connsiteX3886" fmla="*/ 6842767 w 8374449"/>
              <a:gd name="connsiteY3886" fmla="*/ 4309308 h 6858000"/>
              <a:gd name="connsiteX3887" fmla="*/ 6846511 w 8374449"/>
              <a:gd name="connsiteY3887" fmla="*/ 4307792 h 6858000"/>
              <a:gd name="connsiteX3888" fmla="*/ 7355059 w 8374449"/>
              <a:gd name="connsiteY3888" fmla="*/ 4302844 h 6858000"/>
              <a:gd name="connsiteX3889" fmla="*/ 7362133 w 8374449"/>
              <a:gd name="connsiteY3889" fmla="*/ 4309832 h 6858000"/>
              <a:gd name="connsiteX3890" fmla="*/ 7343237 w 8374449"/>
              <a:gd name="connsiteY3890" fmla="*/ 4312601 h 6858000"/>
              <a:gd name="connsiteX3891" fmla="*/ 7355059 w 8374449"/>
              <a:gd name="connsiteY3891" fmla="*/ 4302844 h 6858000"/>
              <a:gd name="connsiteX3892" fmla="*/ 7286281 w 8374449"/>
              <a:gd name="connsiteY3892" fmla="*/ 4301886 h 6858000"/>
              <a:gd name="connsiteX3893" fmla="*/ 7291297 w 8374449"/>
              <a:gd name="connsiteY3893" fmla="*/ 4304160 h 6858000"/>
              <a:gd name="connsiteX3894" fmla="*/ 7285385 w 8374449"/>
              <a:gd name="connsiteY3894" fmla="*/ 4309038 h 6858000"/>
              <a:gd name="connsiteX3895" fmla="*/ 7286281 w 8374449"/>
              <a:gd name="connsiteY3895" fmla="*/ 4301886 h 6858000"/>
              <a:gd name="connsiteX3896" fmla="*/ 6952424 w 8374449"/>
              <a:gd name="connsiteY3896" fmla="*/ 4301646 h 6858000"/>
              <a:gd name="connsiteX3897" fmla="*/ 6965410 w 8374449"/>
              <a:gd name="connsiteY3897" fmla="*/ 4303757 h 6858000"/>
              <a:gd name="connsiteX3898" fmla="*/ 6959499 w 8374449"/>
              <a:gd name="connsiteY3898" fmla="*/ 4308635 h 6858000"/>
              <a:gd name="connsiteX3899" fmla="*/ 7050977 w 8374449"/>
              <a:gd name="connsiteY3899" fmla="*/ 4299466 h 6858000"/>
              <a:gd name="connsiteX3900" fmla="*/ 7044890 w 8374449"/>
              <a:gd name="connsiteY3900" fmla="*/ 4307103 h 6858000"/>
              <a:gd name="connsiteX3901" fmla="*/ 7034888 w 8374449"/>
              <a:gd name="connsiteY3901" fmla="*/ 4310119 h 6858000"/>
              <a:gd name="connsiteX3902" fmla="*/ 7017987 w 8374449"/>
              <a:gd name="connsiteY3902" fmla="*/ 4308689 h 6858000"/>
              <a:gd name="connsiteX3903" fmla="*/ 7006030 w 8374449"/>
              <a:gd name="connsiteY3903" fmla="*/ 4309394 h 6858000"/>
              <a:gd name="connsiteX3904" fmla="*/ 7027063 w 8374449"/>
              <a:gd name="connsiteY3904" fmla="*/ 4300875 h 6858000"/>
              <a:gd name="connsiteX3905" fmla="*/ 7043966 w 8374449"/>
              <a:gd name="connsiteY3905" fmla="*/ 4302306 h 6858000"/>
              <a:gd name="connsiteX3906" fmla="*/ 7220458 w 8374449"/>
              <a:gd name="connsiteY3906" fmla="*/ 4298490 h 6858000"/>
              <a:gd name="connsiteX3907" fmla="*/ 7230488 w 8374449"/>
              <a:gd name="connsiteY3907" fmla="*/ 4303038 h 6858000"/>
              <a:gd name="connsiteX3908" fmla="*/ 7233444 w 8374449"/>
              <a:gd name="connsiteY3908" fmla="*/ 4300598 h 6858000"/>
              <a:gd name="connsiteX3909" fmla="*/ 7237564 w 8374449"/>
              <a:gd name="connsiteY3909" fmla="*/ 4310027 h 6858000"/>
              <a:gd name="connsiteX3910" fmla="*/ 7234608 w 8374449"/>
              <a:gd name="connsiteY3910" fmla="*/ 4312466 h 6858000"/>
              <a:gd name="connsiteX3911" fmla="*/ 7227534 w 8374449"/>
              <a:gd name="connsiteY3911" fmla="*/ 4305477 h 6858000"/>
              <a:gd name="connsiteX3912" fmla="*/ 1288703 w 8374449"/>
              <a:gd name="connsiteY3912" fmla="*/ 4278663 h 6858000"/>
              <a:gd name="connsiteX3913" fmla="*/ 1285430 w 8374449"/>
              <a:gd name="connsiteY3913" fmla="*/ 4279989 h 6858000"/>
              <a:gd name="connsiteX3914" fmla="*/ 1289578 w 8374449"/>
              <a:gd name="connsiteY3914" fmla="*/ 4280663 h 6858000"/>
              <a:gd name="connsiteX3915" fmla="*/ 7013858 w 8374449"/>
              <a:gd name="connsiteY3915" fmla="*/ 4276596 h 6858000"/>
              <a:gd name="connsiteX3916" fmla="*/ 7026844 w 8374449"/>
              <a:gd name="connsiteY3916" fmla="*/ 4278705 h 6858000"/>
              <a:gd name="connsiteX3917" fmla="*/ 7039829 w 8374449"/>
              <a:gd name="connsiteY3917" fmla="*/ 4280816 h 6858000"/>
              <a:gd name="connsiteX3918" fmla="*/ 7009112 w 8374449"/>
              <a:gd name="connsiteY3918" fmla="*/ 4293341 h 6858000"/>
              <a:gd name="connsiteX3919" fmla="*/ 6977231 w 8374449"/>
              <a:gd name="connsiteY3919" fmla="*/ 4294000 h 6858000"/>
              <a:gd name="connsiteX3920" fmla="*/ 7002038 w 8374449"/>
              <a:gd name="connsiteY3920" fmla="*/ 4286352 h 6858000"/>
              <a:gd name="connsiteX3921" fmla="*/ 7594794 w 8374449"/>
              <a:gd name="connsiteY3921" fmla="*/ 4271733 h 6858000"/>
              <a:gd name="connsiteX3922" fmla="*/ 7607779 w 8374449"/>
              <a:gd name="connsiteY3922" fmla="*/ 4273842 h 6858000"/>
              <a:gd name="connsiteX3923" fmla="*/ 7601868 w 8374449"/>
              <a:gd name="connsiteY3923" fmla="*/ 4278721 h 6858000"/>
              <a:gd name="connsiteX3924" fmla="*/ 7559331 w 8374449"/>
              <a:gd name="connsiteY3924" fmla="*/ 4301003 h 6858000"/>
              <a:gd name="connsiteX3925" fmla="*/ 7572316 w 8374449"/>
              <a:gd name="connsiteY3925" fmla="*/ 4303113 h 6858000"/>
              <a:gd name="connsiteX3926" fmla="*/ 7566405 w 8374449"/>
              <a:gd name="connsiteY3926" fmla="*/ 4307990 h 6858000"/>
              <a:gd name="connsiteX3927" fmla="*/ 7579390 w 8374449"/>
              <a:gd name="connsiteY3927" fmla="*/ 4310101 h 6858000"/>
              <a:gd name="connsiteX3928" fmla="*/ 7593584 w 8374449"/>
              <a:gd name="connsiteY3928" fmla="*/ 4291973 h 6858000"/>
              <a:gd name="connsiteX3929" fmla="*/ 7593003 w 8374449"/>
              <a:gd name="connsiteY3929" fmla="*/ 4286039 h 6858000"/>
              <a:gd name="connsiteX3930" fmla="*/ 7597122 w 8374449"/>
              <a:gd name="connsiteY3930" fmla="*/ 4295467 h 6858000"/>
              <a:gd name="connsiteX3931" fmla="*/ 7610107 w 8374449"/>
              <a:gd name="connsiteY3931" fmla="*/ 4297576 h 6858000"/>
              <a:gd name="connsiteX3932" fmla="*/ 7586465 w 8374449"/>
              <a:gd name="connsiteY3932" fmla="*/ 4317090 h 6858000"/>
              <a:gd name="connsiteX3933" fmla="*/ 7549838 w 8374449"/>
              <a:gd name="connsiteY3933" fmla="*/ 4334493 h 6858000"/>
              <a:gd name="connsiteX3934" fmla="*/ 7542763 w 8374449"/>
              <a:gd name="connsiteY3934" fmla="*/ 4327504 h 6858000"/>
              <a:gd name="connsiteX3935" fmla="*/ 7541599 w 8374449"/>
              <a:gd name="connsiteY3935" fmla="*/ 4315638 h 6858000"/>
              <a:gd name="connsiteX3936" fmla="*/ 7538643 w 8374449"/>
              <a:gd name="connsiteY3936" fmla="*/ 4318077 h 6858000"/>
              <a:gd name="connsiteX3937" fmla="*/ 7529777 w 8374449"/>
              <a:gd name="connsiteY3937" fmla="*/ 4325395 h 6858000"/>
              <a:gd name="connsiteX3938" fmla="*/ 7523867 w 8374449"/>
              <a:gd name="connsiteY3938" fmla="*/ 4330273 h 6858000"/>
              <a:gd name="connsiteX3939" fmla="*/ 7530942 w 8374449"/>
              <a:gd name="connsiteY3939" fmla="*/ 4337262 h 6858000"/>
              <a:gd name="connsiteX3940" fmla="*/ 7517957 w 8374449"/>
              <a:gd name="connsiteY3940" fmla="*/ 4335152 h 6858000"/>
              <a:gd name="connsiteX3941" fmla="*/ 7504972 w 8374449"/>
              <a:gd name="connsiteY3941" fmla="*/ 4333042 h 6858000"/>
              <a:gd name="connsiteX3942" fmla="*/ 7500226 w 8374449"/>
              <a:gd name="connsiteY3942" fmla="*/ 4349786 h 6858000"/>
              <a:gd name="connsiteX3943" fmla="*/ 7487240 w 8374449"/>
              <a:gd name="connsiteY3943" fmla="*/ 4347677 h 6858000"/>
              <a:gd name="connsiteX3944" fmla="*/ 7469508 w 8374449"/>
              <a:gd name="connsiteY3944" fmla="*/ 4362312 h 6858000"/>
              <a:gd name="connsiteX3945" fmla="*/ 7466553 w 8374449"/>
              <a:gd name="connsiteY3945" fmla="*/ 4364752 h 6858000"/>
              <a:gd name="connsiteX3946" fmla="*/ 7457687 w 8374449"/>
              <a:gd name="connsiteY3946" fmla="*/ 4372070 h 6858000"/>
              <a:gd name="connsiteX3947" fmla="*/ 7452941 w 8374449"/>
              <a:gd name="connsiteY3947" fmla="*/ 4388813 h 6858000"/>
              <a:gd name="connsiteX3948" fmla="*/ 7458852 w 8374449"/>
              <a:gd name="connsiteY3948" fmla="*/ 4383935 h 6858000"/>
              <a:gd name="connsiteX3949" fmla="*/ 7462389 w 8374449"/>
              <a:gd name="connsiteY3949" fmla="*/ 4387430 h 6858000"/>
              <a:gd name="connsiteX3950" fmla="*/ 7447612 w 8374449"/>
              <a:gd name="connsiteY3950" fmla="*/ 4399625 h 6858000"/>
              <a:gd name="connsiteX3951" fmla="*/ 7410403 w 8374449"/>
              <a:gd name="connsiteY3951" fmla="*/ 4411095 h 6858000"/>
              <a:gd name="connsiteX3952" fmla="*/ 7378522 w 8374449"/>
              <a:gd name="connsiteY3952" fmla="*/ 4411754 h 6858000"/>
              <a:gd name="connsiteX3953" fmla="*/ 7403327 w 8374449"/>
              <a:gd name="connsiteY3953" fmla="*/ 4404107 h 6858000"/>
              <a:gd name="connsiteX3954" fmla="*/ 7415731 w 8374449"/>
              <a:gd name="connsiteY3954" fmla="*/ 4400284 h 6858000"/>
              <a:gd name="connsiteX3955" fmla="*/ 7428134 w 8374449"/>
              <a:gd name="connsiteY3955" fmla="*/ 4396461 h 6858000"/>
              <a:gd name="connsiteX3956" fmla="*/ 7426971 w 8374449"/>
              <a:gd name="connsiteY3956" fmla="*/ 4384593 h 6858000"/>
              <a:gd name="connsiteX3957" fmla="*/ 7432880 w 8374449"/>
              <a:gd name="connsiteY3957" fmla="*/ 4379715 h 6858000"/>
              <a:gd name="connsiteX3958" fmla="*/ 7438791 w 8374449"/>
              <a:gd name="connsiteY3958" fmla="*/ 4374836 h 6858000"/>
              <a:gd name="connsiteX3959" fmla="*/ 7447075 w 8374449"/>
              <a:gd name="connsiteY3959" fmla="*/ 4361586 h 6858000"/>
              <a:gd name="connsiteX3960" fmla="*/ 7439418 w 8374449"/>
              <a:gd name="connsiteY3960" fmla="*/ 4348664 h 6858000"/>
              <a:gd name="connsiteX3961" fmla="*/ 7441209 w 8374449"/>
              <a:gd name="connsiteY3961" fmla="*/ 4334358 h 6858000"/>
              <a:gd name="connsiteX3962" fmla="*/ 7466016 w 8374449"/>
              <a:gd name="connsiteY3962" fmla="*/ 4326711 h 6858000"/>
              <a:gd name="connsiteX3963" fmla="*/ 7474881 w 8374449"/>
              <a:gd name="connsiteY3963" fmla="*/ 4319394 h 6858000"/>
              <a:gd name="connsiteX3964" fmla="*/ 7477836 w 8374449"/>
              <a:gd name="connsiteY3964" fmla="*/ 4316954 h 6858000"/>
              <a:gd name="connsiteX3965" fmla="*/ 7484912 w 8374449"/>
              <a:gd name="connsiteY3965" fmla="*/ 4323943 h 6858000"/>
              <a:gd name="connsiteX3966" fmla="*/ 7490822 w 8374449"/>
              <a:gd name="connsiteY3966" fmla="*/ 4319065 h 6858000"/>
              <a:gd name="connsiteX3967" fmla="*/ 7499688 w 8374449"/>
              <a:gd name="connsiteY3967" fmla="*/ 4311747 h 6858000"/>
              <a:gd name="connsiteX3968" fmla="*/ 7514464 w 8374449"/>
              <a:gd name="connsiteY3968" fmla="*/ 4299551 h 6858000"/>
              <a:gd name="connsiteX3969" fmla="*/ 7552257 w 8374449"/>
              <a:gd name="connsiteY3969" fmla="*/ 4294015 h 6858000"/>
              <a:gd name="connsiteX3970" fmla="*/ 7569988 w 8374449"/>
              <a:gd name="connsiteY3970" fmla="*/ 4279380 h 6858000"/>
              <a:gd name="connsiteX3971" fmla="*/ 7582973 w 8374449"/>
              <a:gd name="connsiteY3971" fmla="*/ 4281490 h 6858000"/>
              <a:gd name="connsiteX3972" fmla="*/ 7523958 w 8374449"/>
              <a:gd name="connsiteY3972" fmla="*/ 4266061 h 6858000"/>
              <a:gd name="connsiteX3973" fmla="*/ 7488493 w 8374449"/>
              <a:gd name="connsiteY3973" fmla="*/ 4295332 h 6858000"/>
              <a:gd name="connsiteX3974" fmla="*/ 7468434 w 8374449"/>
              <a:gd name="connsiteY3974" fmla="*/ 4286233 h 6858000"/>
              <a:gd name="connsiteX3975" fmla="*/ 7502687 w 8374449"/>
              <a:gd name="connsiteY3975" fmla="*/ 4277202 h 6858000"/>
              <a:gd name="connsiteX3976" fmla="*/ 7523958 w 8374449"/>
              <a:gd name="connsiteY3976" fmla="*/ 4266061 h 6858000"/>
              <a:gd name="connsiteX3977" fmla="*/ 7256818 w 8374449"/>
              <a:gd name="connsiteY3977" fmla="*/ 4262065 h 6858000"/>
              <a:gd name="connsiteX3978" fmla="*/ 7261833 w 8374449"/>
              <a:gd name="connsiteY3978" fmla="*/ 4264341 h 6858000"/>
              <a:gd name="connsiteX3979" fmla="*/ 7255922 w 8374449"/>
              <a:gd name="connsiteY3979" fmla="*/ 4269219 h 6858000"/>
              <a:gd name="connsiteX3980" fmla="*/ 7256818 w 8374449"/>
              <a:gd name="connsiteY3980" fmla="*/ 4262065 h 6858000"/>
              <a:gd name="connsiteX3981" fmla="*/ 7063471 w 8374449"/>
              <a:gd name="connsiteY3981" fmla="*/ 4261303 h 6858000"/>
              <a:gd name="connsiteX3982" fmla="*/ 7076456 w 8374449"/>
              <a:gd name="connsiteY3982" fmla="*/ 4263412 h 6858000"/>
              <a:gd name="connsiteX3983" fmla="*/ 7070546 w 8374449"/>
              <a:gd name="connsiteY3983" fmla="*/ 4268291 h 6858000"/>
              <a:gd name="connsiteX3984" fmla="*/ 6941856 w 8374449"/>
              <a:gd name="connsiteY3984" fmla="*/ 4259057 h 6858000"/>
              <a:gd name="connsiteX3985" fmla="*/ 6954842 w 8374449"/>
              <a:gd name="connsiteY3985" fmla="*/ 4261168 h 6858000"/>
              <a:gd name="connsiteX3986" fmla="*/ 6951887 w 8374449"/>
              <a:gd name="connsiteY3986" fmla="*/ 4263607 h 6858000"/>
              <a:gd name="connsiteX3987" fmla="*/ 6945394 w 8374449"/>
              <a:gd name="connsiteY3987" fmla="*/ 4262552 h 6858000"/>
              <a:gd name="connsiteX3988" fmla="*/ 6941856 w 8374449"/>
              <a:gd name="connsiteY3988" fmla="*/ 4259057 h 6858000"/>
              <a:gd name="connsiteX3989" fmla="*/ 6404623 w 8374449"/>
              <a:gd name="connsiteY3989" fmla="*/ 4253506 h 6858000"/>
              <a:gd name="connsiteX3990" fmla="*/ 6403371 w 8374449"/>
              <a:gd name="connsiteY3990" fmla="*/ 4254540 h 6858000"/>
              <a:gd name="connsiteX3991" fmla="*/ 6404559 w 8374449"/>
              <a:gd name="connsiteY3991" fmla="*/ 4255052 h 6858000"/>
              <a:gd name="connsiteX3992" fmla="*/ 6404769 w 8374449"/>
              <a:gd name="connsiteY3992" fmla="*/ 4255000 h 6858000"/>
              <a:gd name="connsiteX3993" fmla="*/ 6978921 w 8374449"/>
              <a:gd name="connsiteY3993" fmla="*/ 4246105 h 6858000"/>
              <a:gd name="connsiteX3994" fmla="*/ 6985559 w 8374449"/>
              <a:gd name="connsiteY3994" fmla="*/ 4248642 h 6858000"/>
              <a:gd name="connsiteX3995" fmla="*/ 6989097 w 8374449"/>
              <a:gd name="connsiteY3995" fmla="*/ 4252137 h 6858000"/>
              <a:gd name="connsiteX3996" fmla="*/ 6992634 w 8374449"/>
              <a:gd name="connsiteY3996" fmla="*/ 4255631 h 6858000"/>
              <a:gd name="connsiteX3997" fmla="*/ 6998545 w 8374449"/>
              <a:gd name="connsiteY3997" fmla="*/ 4250753 h 6858000"/>
              <a:gd name="connsiteX3998" fmla="*/ 7011530 w 8374449"/>
              <a:gd name="connsiteY3998" fmla="*/ 4252862 h 6858000"/>
              <a:gd name="connsiteX3999" fmla="*/ 7005620 w 8374449"/>
              <a:gd name="connsiteY3999" fmla="*/ 4257741 h 6858000"/>
              <a:gd name="connsiteX4000" fmla="*/ 6993798 w 8374449"/>
              <a:gd name="connsiteY4000" fmla="*/ 4267497 h 6858000"/>
              <a:gd name="connsiteX4001" fmla="*/ 6987888 w 8374449"/>
              <a:gd name="connsiteY4001" fmla="*/ 4272376 h 6858000"/>
              <a:gd name="connsiteX4002" fmla="*/ 6931200 w 8374449"/>
              <a:gd name="connsiteY4002" fmla="*/ 4280681 h 6858000"/>
              <a:gd name="connsiteX4003" fmla="*/ 6967827 w 8374449"/>
              <a:gd name="connsiteY4003" fmla="*/ 4263277 h 6858000"/>
              <a:gd name="connsiteX4004" fmla="*/ 6973156 w 8374449"/>
              <a:gd name="connsiteY4004" fmla="*/ 4252467 h 6858000"/>
              <a:gd name="connsiteX4005" fmla="*/ 6978921 w 8374449"/>
              <a:gd name="connsiteY4005" fmla="*/ 4246105 h 6858000"/>
              <a:gd name="connsiteX4006" fmla="*/ 1286087 w 8374449"/>
              <a:gd name="connsiteY4006" fmla="*/ 4245063 h 6858000"/>
              <a:gd name="connsiteX4007" fmla="*/ 1286635 w 8374449"/>
              <a:gd name="connsiteY4007" fmla="*/ 4250657 h 6858000"/>
              <a:gd name="connsiteX4008" fmla="*/ 1292861 w 8374449"/>
              <a:gd name="connsiteY4008" fmla="*/ 4248135 h 6858000"/>
              <a:gd name="connsiteX4009" fmla="*/ 6885349 w 8374449"/>
              <a:gd name="connsiteY4009" fmla="*/ 4244767 h 6858000"/>
              <a:gd name="connsiteX4010" fmla="*/ 6889916 w 8374449"/>
              <a:gd name="connsiteY4010" fmla="*/ 4250617 h 6858000"/>
              <a:gd name="connsiteX4011" fmla="*/ 6860363 w 8374449"/>
              <a:gd name="connsiteY4011" fmla="*/ 4275010 h 6858000"/>
              <a:gd name="connsiteX4012" fmla="*/ 6852706 w 8374449"/>
              <a:gd name="connsiteY4012" fmla="*/ 4262088 h 6858000"/>
              <a:gd name="connsiteX4013" fmla="*/ 6854631 w 8374449"/>
              <a:gd name="connsiteY4013" fmla="*/ 4257292 h 6858000"/>
              <a:gd name="connsiteX4014" fmla="*/ 6861572 w 8374449"/>
              <a:gd name="connsiteY4014" fmla="*/ 4254771 h 6858000"/>
              <a:gd name="connsiteX4015" fmla="*/ 6871020 w 8374449"/>
              <a:gd name="connsiteY4015" fmla="*/ 4253386 h 6858000"/>
              <a:gd name="connsiteX4016" fmla="*/ 6883647 w 8374449"/>
              <a:gd name="connsiteY4016" fmla="*/ 4247775 h 6858000"/>
              <a:gd name="connsiteX4017" fmla="*/ 7240608 w 8374449"/>
              <a:gd name="connsiteY4017" fmla="*/ 4243376 h 6858000"/>
              <a:gd name="connsiteX4018" fmla="*/ 7232639 w 8374449"/>
              <a:gd name="connsiteY4018" fmla="*/ 4243540 h 6858000"/>
              <a:gd name="connsiteX4019" fmla="*/ 7234698 w 8374449"/>
              <a:gd name="connsiteY4019" fmla="*/ 4248254 h 6858000"/>
              <a:gd name="connsiteX4020" fmla="*/ 6444788 w 8374449"/>
              <a:gd name="connsiteY4020" fmla="*/ 4239597 h 6858000"/>
              <a:gd name="connsiteX4021" fmla="*/ 6435342 w 8374449"/>
              <a:gd name="connsiteY4021" fmla="*/ 4240981 h 6858000"/>
              <a:gd name="connsiteX4022" fmla="*/ 6435964 w 8374449"/>
              <a:gd name="connsiteY4022" fmla="*/ 4247334 h 6858000"/>
              <a:gd name="connsiteX4023" fmla="*/ 6446986 w 8374449"/>
              <a:gd name="connsiteY4023" fmla="*/ 4244626 h 6858000"/>
              <a:gd name="connsiteX4024" fmla="*/ 6888162 w 8374449"/>
              <a:gd name="connsiteY4024" fmla="*/ 4238169 h 6858000"/>
              <a:gd name="connsiteX4025" fmla="*/ 6888751 w 8374449"/>
              <a:gd name="connsiteY4025" fmla="*/ 4238751 h 6858000"/>
              <a:gd name="connsiteX4026" fmla="*/ 6885349 w 8374449"/>
              <a:gd name="connsiteY4026" fmla="*/ 4244767 h 6858000"/>
              <a:gd name="connsiteX4027" fmla="*/ 6885795 w 8374449"/>
              <a:gd name="connsiteY4027" fmla="*/ 4241190 h 6858000"/>
              <a:gd name="connsiteX4028" fmla="*/ 7405925 w 8374449"/>
              <a:gd name="connsiteY4028" fmla="*/ 4235205 h 6858000"/>
              <a:gd name="connsiteX4029" fmla="*/ 7401179 w 8374449"/>
              <a:gd name="connsiteY4029" fmla="*/ 4251949 h 6858000"/>
              <a:gd name="connsiteX4030" fmla="*/ 7395268 w 8374449"/>
              <a:gd name="connsiteY4030" fmla="*/ 4256828 h 6858000"/>
              <a:gd name="connsiteX4031" fmla="*/ 7394105 w 8374449"/>
              <a:gd name="connsiteY4031" fmla="*/ 4244961 h 6858000"/>
              <a:gd name="connsiteX4032" fmla="*/ 7402969 w 8374449"/>
              <a:gd name="connsiteY4032" fmla="*/ 4237644 h 6858000"/>
              <a:gd name="connsiteX4033" fmla="*/ 7405925 w 8374449"/>
              <a:gd name="connsiteY4033" fmla="*/ 4235205 h 6858000"/>
              <a:gd name="connsiteX4034" fmla="*/ 990076 w 8374449"/>
              <a:gd name="connsiteY4034" fmla="*/ 4233767 h 6858000"/>
              <a:gd name="connsiteX4035" fmla="*/ 1016426 w 8374449"/>
              <a:gd name="connsiteY4035" fmla="*/ 4237517 h 6858000"/>
              <a:gd name="connsiteX4036" fmla="*/ 1004505 w 8374449"/>
              <a:gd name="connsiteY4036" fmla="*/ 4238739 h 6858000"/>
              <a:gd name="connsiteX4037" fmla="*/ 976744 w 8374449"/>
              <a:gd name="connsiteY4037" fmla="*/ 4239167 h 6858000"/>
              <a:gd name="connsiteX4038" fmla="*/ 955569 w 8374449"/>
              <a:gd name="connsiteY4038" fmla="*/ 4240533 h 6858000"/>
              <a:gd name="connsiteX4039" fmla="*/ 966236 w 8374449"/>
              <a:gd name="connsiteY4039" fmla="*/ 4236213 h 6858000"/>
              <a:gd name="connsiteX4040" fmla="*/ 978156 w 8374449"/>
              <a:gd name="connsiteY4040" fmla="*/ 4234991 h 6858000"/>
              <a:gd name="connsiteX4041" fmla="*/ 990076 w 8374449"/>
              <a:gd name="connsiteY4041" fmla="*/ 4233767 h 6858000"/>
              <a:gd name="connsiteX4042" fmla="*/ 6607010 w 8374449"/>
              <a:gd name="connsiteY4042" fmla="*/ 4230989 h 6858000"/>
              <a:gd name="connsiteX4043" fmla="*/ 6601982 w 8374449"/>
              <a:gd name="connsiteY4043" fmla="*/ 4233026 h 6858000"/>
              <a:gd name="connsiteX4044" fmla="*/ 6608246 w 8374449"/>
              <a:gd name="connsiteY4044" fmla="*/ 4234044 h 6858000"/>
              <a:gd name="connsiteX4045" fmla="*/ 7054069 w 8374449"/>
              <a:gd name="connsiteY4045" fmla="*/ 4230581 h 6858000"/>
              <a:gd name="connsiteX4046" fmla="*/ 7061143 w 8374449"/>
              <a:gd name="connsiteY4046" fmla="*/ 4237569 h 6858000"/>
              <a:gd name="connsiteX4047" fmla="*/ 7048158 w 8374449"/>
              <a:gd name="connsiteY4047" fmla="*/ 4235460 h 6858000"/>
              <a:gd name="connsiteX4048" fmla="*/ 7385865 w 8374449"/>
              <a:gd name="connsiteY4048" fmla="*/ 4226107 h 6858000"/>
              <a:gd name="connsiteX4049" fmla="*/ 7389984 w 8374449"/>
              <a:gd name="connsiteY4049" fmla="*/ 4235535 h 6858000"/>
              <a:gd name="connsiteX4050" fmla="*/ 7379955 w 8374449"/>
              <a:gd name="connsiteY4050" fmla="*/ 4230985 h 6858000"/>
              <a:gd name="connsiteX4051" fmla="*/ 7071801 w 8374449"/>
              <a:gd name="connsiteY4051" fmla="*/ 4215946 h 6858000"/>
              <a:gd name="connsiteX4052" fmla="*/ 7072964 w 8374449"/>
              <a:gd name="connsiteY4052" fmla="*/ 4227813 h 6858000"/>
              <a:gd name="connsiteX4053" fmla="*/ 7063516 w 8374449"/>
              <a:gd name="connsiteY4053" fmla="*/ 4229197 h 6858000"/>
              <a:gd name="connsiteX4054" fmla="*/ 7065890 w 8374449"/>
              <a:gd name="connsiteY4054" fmla="*/ 4220825 h 6858000"/>
              <a:gd name="connsiteX4055" fmla="*/ 7071801 w 8374449"/>
              <a:gd name="connsiteY4055" fmla="*/ 4215946 h 6858000"/>
              <a:gd name="connsiteX4056" fmla="*/ 1445085 w 8374449"/>
              <a:gd name="connsiteY4056" fmla="*/ 4215323 h 6858000"/>
              <a:gd name="connsiteX4057" fmla="*/ 1444928 w 8374449"/>
              <a:gd name="connsiteY4057" fmla="*/ 4222598 h 6858000"/>
              <a:gd name="connsiteX4058" fmla="*/ 1450261 w 8374449"/>
              <a:gd name="connsiteY4058" fmla="*/ 4220438 h 6858000"/>
              <a:gd name="connsiteX4059" fmla="*/ 1455594 w 8374449"/>
              <a:gd name="connsiteY4059" fmla="*/ 4218278 h 6858000"/>
              <a:gd name="connsiteX4060" fmla="*/ 1445085 w 8374449"/>
              <a:gd name="connsiteY4060" fmla="*/ 4215323 h 6858000"/>
              <a:gd name="connsiteX4061" fmla="*/ 1429245 w 8374449"/>
              <a:gd name="connsiteY4061" fmla="*/ 4214528 h 6858000"/>
              <a:gd name="connsiteX4062" fmla="*/ 1407912 w 8374449"/>
              <a:gd name="connsiteY4062" fmla="*/ 4223168 h 6858000"/>
              <a:gd name="connsiteX4063" fmla="*/ 1414342 w 8374449"/>
              <a:gd name="connsiteY4063" fmla="*/ 4231380 h 6858000"/>
              <a:gd name="connsiteX4064" fmla="*/ 1428929 w 8374449"/>
              <a:gd name="connsiteY4064" fmla="*/ 4229078 h 6858000"/>
              <a:gd name="connsiteX4065" fmla="*/ 6734237 w 8374449"/>
              <a:gd name="connsiteY4065" fmla="*/ 4213241 h 6858000"/>
              <a:gd name="connsiteX4066" fmla="*/ 6732929 w 8374449"/>
              <a:gd name="connsiteY4066" fmla="*/ 4213433 h 6858000"/>
              <a:gd name="connsiteX4067" fmla="*/ 6732848 w 8374449"/>
              <a:gd name="connsiteY4067" fmla="*/ 4213713 h 6858000"/>
              <a:gd name="connsiteX4068" fmla="*/ 7023432 w 8374449"/>
              <a:gd name="connsiteY4068" fmla="*/ 4211305 h 6858000"/>
              <a:gd name="connsiteX4069" fmla="*/ 7026311 w 8374449"/>
              <a:gd name="connsiteY4069" fmla="*/ 4218414 h 6858000"/>
              <a:gd name="connsiteX4070" fmla="*/ 7016419 w 8374449"/>
              <a:gd name="connsiteY4070" fmla="*/ 4214144 h 6858000"/>
              <a:gd name="connsiteX4071" fmla="*/ 1508608 w 8374449"/>
              <a:gd name="connsiteY4071" fmla="*/ 4211227 h 6858000"/>
              <a:gd name="connsiteX4072" fmla="*/ 1497942 w 8374449"/>
              <a:gd name="connsiteY4072" fmla="*/ 4215548 h 6858000"/>
              <a:gd name="connsiteX4073" fmla="*/ 1498627 w 8374449"/>
              <a:gd name="connsiteY4073" fmla="*/ 4216223 h 6858000"/>
              <a:gd name="connsiteX4074" fmla="*/ 1500433 w 8374449"/>
              <a:gd name="connsiteY4074" fmla="*/ 4215666 h 6858000"/>
              <a:gd name="connsiteX4075" fmla="*/ 1508797 w 8374449"/>
              <a:gd name="connsiteY4075" fmla="*/ 4211692 h 6858000"/>
              <a:gd name="connsiteX4076" fmla="*/ 6625486 w 8374449"/>
              <a:gd name="connsiteY4076" fmla="*/ 4209111 h 6858000"/>
              <a:gd name="connsiteX4077" fmla="*/ 6618388 w 8374449"/>
              <a:gd name="connsiteY4077" fmla="*/ 4218176 h 6858000"/>
              <a:gd name="connsiteX4078" fmla="*/ 6616949 w 8374449"/>
              <a:gd name="connsiteY4078" fmla="*/ 4225010 h 6858000"/>
              <a:gd name="connsiteX4079" fmla="*/ 6642422 w 8374449"/>
              <a:gd name="connsiteY4079" fmla="*/ 4216242 h 6858000"/>
              <a:gd name="connsiteX4080" fmla="*/ 6637284 w 8374449"/>
              <a:gd name="connsiteY4080" fmla="*/ 4215406 h 6858000"/>
              <a:gd name="connsiteX4081" fmla="*/ 6625486 w 8374449"/>
              <a:gd name="connsiteY4081" fmla="*/ 4209111 h 6858000"/>
              <a:gd name="connsiteX4082" fmla="*/ 7313863 w 8374449"/>
              <a:gd name="connsiteY4082" fmla="*/ 4208569 h 6858000"/>
              <a:gd name="connsiteX4083" fmla="*/ 7320938 w 8374449"/>
              <a:gd name="connsiteY4083" fmla="*/ 4215558 h 6858000"/>
              <a:gd name="connsiteX4084" fmla="*/ 7309117 w 8374449"/>
              <a:gd name="connsiteY4084" fmla="*/ 4225314 h 6858000"/>
              <a:gd name="connsiteX4085" fmla="*/ 7313863 w 8374449"/>
              <a:gd name="connsiteY4085" fmla="*/ 4208569 h 6858000"/>
              <a:gd name="connsiteX4086" fmla="*/ 7486255 w 8374449"/>
              <a:gd name="connsiteY4086" fmla="*/ 4207386 h 6858000"/>
              <a:gd name="connsiteX4087" fmla="*/ 7499240 w 8374449"/>
              <a:gd name="connsiteY4087" fmla="*/ 4209496 h 6858000"/>
              <a:gd name="connsiteX4088" fmla="*/ 7493329 w 8374449"/>
              <a:gd name="connsiteY4088" fmla="*/ 4214375 h 6858000"/>
              <a:gd name="connsiteX4089" fmla="*/ 7487419 w 8374449"/>
              <a:gd name="connsiteY4089" fmla="*/ 4219252 h 6858000"/>
              <a:gd name="connsiteX4090" fmla="*/ 7475597 w 8374449"/>
              <a:gd name="connsiteY4090" fmla="*/ 4229010 h 6858000"/>
              <a:gd name="connsiteX4091" fmla="*/ 7469687 w 8374449"/>
              <a:gd name="connsiteY4091" fmla="*/ 4233888 h 6858000"/>
              <a:gd name="connsiteX4092" fmla="*/ 7470852 w 8374449"/>
              <a:gd name="connsiteY4092" fmla="*/ 4245755 h 6858000"/>
              <a:gd name="connsiteX4093" fmla="*/ 7457865 w 8374449"/>
              <a:gd name="connsiteY4093" fmla="*/ 4243645 h 6858000"/>
              <a:gd name="connsiteX4094" fmla="*/ 7463777 w 8374449"/>
              <a:gd name="connsiteY4094" fmla="*/ 4238766 h 6858000"/>
              <a:gd name="connsiteX4095" fmla="*/ 7468523 w 8374449"/>
              <a:gd name="connsiteY4095" fmla="*/ 4222021 h 6858000"/>
              <a:gd name="connsiteX4096" fmla="*/ 7467360 w 8374449"/>
              <a:gd name="connsiteY4096" fmla="*/ 4210155 h 6858000"/>
              <a:gd name="connsiteX4097" fmla="*/ 6768644 w 8374449"/>
              <a:gd name="connsiteY4097" fmla="*/ 4206904 h 6858000"/>
              <a:gd name="connsiteX4098" fmla="*/ 6777094 w 8374449"/>
              <a:gd name="connsiteY4098" fmla="*/ 4207621 h 6858000"/>
              <a:gd name="connsiteX4099" fmla="*/ 6771525 w 8374449"/>
              <a:gd name="connsiteY4099" fmla="*/ 4214015 h 6858000"/>
              <a:gd name="connsiteX4100" fmla="*/ 6768644 w 8374449"/>
              <a:gd name="connsiteY4100" fmla="*/ 4206904 h 6858000"/>
              <a:gd name="connsiteX4101" fmla="*/ 6762254 w 8374449"/>
              <a:gd name="connsiteY4101" fmla="*/ 4198279 h 6858000"/>
              <a:gd name="connsiteX4102" fmla="*/ 6757152 w 8374449"/>
              <a:gd name="connsiteY4102" fmla="*/ 4199852 h 6858000"/>
              <a:gd name="connsiteX4103" fmla="*/ 6751824 w 8374449"/>
              <a:gd name="connsiteY4103" fmla="*/ 4210664 h 6858000"/>
              <a:gd name="connsiteX4104" fmla="*/ 6744537 w 8374449"/>
              <a:gd name="connsiteY4104" fmla="*/ 4211732 h 6858000"/>
              <a:gd name="connsiteX4105" fmla="*/ 6746171 w 8374449"/>
              <a:gd name="connsiteY4105" fmla="*/ 4211870 h 6858000"/>
              <a:gd name="connsiteX4106" fmla="*/ 6740598 w 8374449"/>
              <a:gd name="connsiteY4106" fmla="*/ 4218264 h 6858000"/>
              <a:gd name="connsiteX4107" fmla="*/ 6731771 w 8374449"/>
              <a:gd name="connsiteY4107" fmla="*/ 4217516 h 6858000"/>
              <a:gd name="connsiteX4108" fmla="*/ 6730297 w 8374449"/>
              <a:gd name="connsiteY4108" fmla="*/ 4222714 h 6858000"/>
              <a:gd name="connsiteX4109" fmla="*/ 6736468 w 8374449"/>
              <a:gd name="connsiteY4109" fmla="*/ 4228214 h 6858000"/>
              <a:gd name="connsiteX4110" fmla="*/ 6758619 w 8374449"/>
              <a:gd name="connsiteY4110" fmla="*/ 4225171 h 6858000"/>
              <a:gd name="connsiteX4111" fmla="*/ 6771884 w 8374449"/>
              <a:gd name="connsiteY4111" fmla="*/ 4219762 h 6858000"/>
              <a:gd name="connsiteX4112" fmla="*/ 6783706 w 8374449"/>
              <a:gd name="connsiteY4112" fmla="*/ 4210005 h 6858000"/>
              <a:gd name="connsiteX4113" fmla="*/ 6777099 w 8374449"/>
              <a:gd name="connsiteY4113" fmla="*/ 4203480 h 6858000"/>
              <a:gd name="connsiteX4114" fmla="*/ 6775654 w 8374449"/>
              <a:gd name="connsiteY4114" fmla="*/ 4204065 h 6858000"/>
              <a:gd name="connsiteX4115" fmla="*/ 7117875 w 8374449"/>
              <a:gd name="connsiteY4115" fmla="*/ 4197159 h 6858000"/>
              <a:gd name="connsiteX4116" fmla="*/ 7115502 w 8374449"/>
              <a:gd name="connsiteY4116" fmla="*/ 4205530 h 6858000"/>
              <a:gd name="connsiteX4117" fmla="*/ 7108428 w 8374449"/>
              <a:gd name="connsiteY4117" fmla="*/ 4198542 h 6858000"/>
              <a:gd name="connsiteX4118" fmla="*/ 7117875 w 8374449"/>
              <a:gd name="connsiteY4118" fmla="*/ 4197159 h 6858000"/>
              <a:gd name="connsiteX4119" fmla="*/ 7561837 w 8374449"/>
              <a:gd name="connsiteY4119" fmla="*/ 4196312 h 6858000"/>
              <a:gd name="connsiteX4120" fmla="*/ 7542942 w 8374449"/>
              <a:gd name="connsiteY4120" fmla="*/ 4199081 h 6858000"/>
              <a:gd name="connsiteX4121" fmla="*/ 7531120 w 8374449"/>
              <a:gd name="connsiteY4121" fmla="*/ 4208838 h 6858000"/>
              <a:gd name="connsiteX4122" fmla="*/ 7524046 w 8374449"/>
              <a:gd name="connsiteY4122" fmla="*/ 4201850 h 6858000"/>
              <a:gd name="connsiteX4123" fmla="*/ 7536450 w 8374449"/>
              <a:gd name="connsiteY4123" fmla="*/ 4198027 h 6858000"/>
              <a:gd name="connsiteX4124" fmla="*/ 7546043 w 8374449"/>
              <a:gd name="connsiteY4124" fmla="*/ 4198125 h 6858000"/>
              <a:gd name="connsiteX4125" fmla="*/ 1191697 w 8374449"/>
              <a:gd name="connsiteY4125" fmla="*/ 4194693 h 6858000"/>
              <a:gd name="connsiteX4126" fmla="*/ 1198189 w 8374449"/>
              <a:gd name="connsiteY4126" fmla="*/ 4195749 h 6858000"/>
              <a:gd name="connsiteX4127" fmla="*/ 1204681 w 8374449"/>
              <a:gd name="connsiteY4127" fmla="*/ 4196803 h 6858000"/>
              <a:gd name="connsiteX4128" fmla="*/ 1198771 w 8374449"/>
              <a:gd name="connsiteY4128" fmla="*/ 4201681 h 6858000"/>
              <a:gd name="connsiteX4129" fmla="*/ 1191697 w 8374449"/>
              <a:gd name="connsiteY4129" fmla="*/ 4194693 h 6858000"/>
              <a:gd name="connsiteX4130" fmla="*/ 7024682 w 8374449"/>
              <a:gd name="connsiteY4130" fmla="*/ 4194245 h 6858000"/>
              <a:gd name="connsiteX4131" fmla="*/ 7034574 w 8374449"/>
              <a:gd name="connsiteY4131" fmla="*/ 4198515 h 6858000"/>
              <a:gd name="connsiteX4132" fmla="*/ 7027563 w 8374449"/>
              <a:gd name="connsiteY4132" fmla="*/ 4201354 h 6858000"/>
              <a:gd name="connsiteX4133" fmla="*/ 6701826 w 8374449"/>
              <a:gd name="connsiteY4133" fmla="*/ 4190950 h 6858000"/>
              <a:gd name="connsiteX4134" fmla="*/ 6692808 w 8374449"/>
              <a:gd name="connsiteY4134" fmla="*/ 4195235 h 6858000"/>
              <a:gd name="connsiteX4135" fmla="*/ 6673330 w 8374449"/>
              <a:gd name="connsiteY4135" fmla="*/ 4192071 h 6858000"/>
              <a:gd name="connsiteX4136" fmla="*/ 6662091 w 8374449"/>
              <a:gd name="connsiteY4136" fmla="*/ 4207761 h 6858000"/>
              <a:gd name="connsiteX4137" fmla="*/ 6699882 w 8374449"/>
              <a:gd name="connsiteY4137" fmla="*/ 4202224 h 6858000"/>
              <a:gd name="connsiteX4138" fmla="*/ 6705792 w 8374449"/>
              <a:gd name="connsiteY4138" fmla="*/ 4197345 h 6858000"/>
              <a:gd name="connsiteX4139" fmla="*/ 6710439 w 8374449"/>
              <a:gd name="connsiteY4139" fmla="*/ 4193509 h 6858000"/>
              <a:gd name="connsiteX4140" fmla="*/ 6705166 w 8374449"/>
              <a:gd name="connsiteY4140" fmla="*/ 4191232 h 6858000"/>
              <a:gd name="connsiteX4141" fmla="*/ 1207782 w 8374449"/>
              <a:gd name="connsiteY4141" fmla="*/ 4188856 h 6858000"/>
              <a:gd name="connsiteX4142" fmla="*/ 1210291 w 8374449"/>
              <a:gd name="connsiteY4142" fmla="*/ 4195050 h 6858000"/>
              <a:gd name="connsiteX4143" fmla="*/ 1204957 w 8374449"/>
              <a:gd name="connsiteY4143" fmla="*/ 4197210 h 6858000"/>
              <a:gd name="connsiteX4144" fmla="*/ 7120248 w 8374449"/>
              <a:gd name="connsiteY4144" fmla="*/ 4188785 h 6858000"/>
              <a:gd name="connsiteX4145" fmla="*/ 7126741 w 8374449"/>
              <a:gd name="connsiteY4145" fmla="*/ 4189841 h 6858000"/>
              <a:gd name="connsiteX4146" fmla="*/ 7133234 w 8374449"/>
              <a:gd name="connsiteY4146" fmla="*/ 4190895 h 6858000"/>
              <a:gd name="connsiteX4147" fmla="*/ 7127323 w 8374449"/>
              <a:gd name="connsiteY4147" fmla="*/ 4195774 h 6858000"/>
              <a:gd name="connsiteX4148" fmla="*/ 6921886 w 8374449"/>
              <a:gd name="connsiteY4148" fmla="*/ 4185748 h 6858000"/>
              <a:gd name="connsiteX4149" fmla="*/ 6915977 w 8374449"/>
              <a:gd name="connsiteY4149" fmla="*/ 4190626 h 6858000"/>
              <a:gd name="connsiteX4150" fmla="*/ 6923051 w 8374449"/>
              <a:gd name="connsiteY4150" fmla="*/ 4197615 h 6858000"/>
              <a:gd name="connsiteX4151" fmla="*/ 1379683 w 8374449"/>
              <a:gd name="connsiteY4151" fmla="*/ 4184126 h 6858000"/>
              <a:gd name="connsiteX4152" fmla="*/ 1375013 w 8374449"/>
              <a:gd name="connsiteY4152" fmla="*/ 4186018 h 6858000"/>
              <a:gd name="connsiteX4153" fmla="*/ 1382168 w 8374449"/>
              <a:gd name="connsiteY4153" fmla="*/ 4190259 h 6858000"/>
              <a:gd name="connsiteX4154" fmla="*/ 7375297 w 8374449"/>
              <a:gd name="connsiteY4154" fmla="*/ 4183519 h 6858000"/>
              <a:gd name="connsiteX4155" fmla="*/ 7357566 w 8374449"/>
              <a:gd name="connsiteY4155" fmla="*/ 4198152 h 6858000"/>
              <a:gd name="connsiteX4156" fmla="*/ 7345744 w 8374449"/>
              <a:gd name="connsiteY4156" fmla="*/ 4207910 h 6858000"/>
              <a:gd name="connsiteX4157" fmla="*/ 7332759 w 8374449"/>
              <a:gd name="connsiteY4157" fmla="*/ 4205800 h 6858000"/>
              <a:gd name="connsiteX4158" fmla="*/ 7354029 w 8374449"/>
              <a:gd name="connsiteY4158" fmla="*/ 4194660 h 6858000"/>
              <a:gd name="connsiteX4159" fmla="*/ 7375297 w 8374449"/>
              <a:gd name="connsiteY4159" fmla="*/ 4183519 h 6858000"/>
              <a:gd name="connsiteX4160" fmla="*/ 1435207 w 8374449"/>
              <a:gd name="connsiteY4160" fmla="*/ 4183271 h 6858000"/>
              <a:gd name="connsiteX4161" fmla="*/ 1429875 w 8374449"/>
              <a:gd name="connsiteY4161" fmla="*/ 4185430 h 6858000"/>
              <a:gd name="connsiteX4162" fmla="*/ 1434576 w 8374449"/>
              <a:gd name="connsiteY4162" fmla="*/ 4186752 h 6858000"/>
              <a:gd name="connsiteX4163" fmla="*/ 1435140 w 8374449"/>
              <a:gd name="connsiteY4163" fmla="*/ 4186363 h 6858000"/>
              <a:gd name="connsiteX4164" fmla="*/ 6583015 w 8374449"/>
              <a:gd name="connsiteY4164" fmla="*/ 4183234 h 6858000"/>
              <a:gd name="connsiteX4165" fmla="*/ 6590090 w 8374449"/>
              <a:gd name="connsiteY4165" fmla="*/ 4190222 h 6858000"/>
              <a:gd name="connsiteX4166" fmla="*/ 6590396 w 8374449"/>
              <a:gd name="connsiteY4166" fmla="*/ 4189969 h 6858000"/>
              <a:gd name="connsiteX4167" fmla="*/ 6589731 w 8374449"/>
              <a:gd name="connsiteY4167" fmla="*/ 4188329 h 6858000"/>
              <a:gd name="connsiteX4168" fmla="*/ 6594940 w 8374449"/>
              <a:gd name="connsiteY4168" fmla="*/ 4186219 h 6858000"/>
              <a:gd name="connsiteX4169" fmla="*/ 6596000 w 8374449"/>
              <a:gd name="connsiteY4169" fmla="*/ 4185344 h 6858000"/>
              <a:gd name="connsiteX4170" fmla="*/ 6583015 w 8374449"/>
              <a:gd name="connsiteY4170" fmla="*/ 4183234 h 6858000"/>
              <a:gd name="connsiteX4171" fmla="*/ 6617852 w 8374449"/>
              <a:gd name="connsiteY4171" fmla="*/ 4180137 h 6858000"/>
              <a:gd name="connsiteX4172" fmla="*/ 6618433 w 8374449"/>
              <a:gd name="connsiteY4172" fmla="*/ 4186069 h 6858000"/>
              <a:gd name="connsiteX4173" fmla="*/ 6627881 w 8374449"/>
              <a:gd name="connsiteY4173" fmla="*/ 4184686 h 6858000"/>
              <a:gd name="connsiteX4174" fmla="*/ 6617852 w 8374449"/>
              <a:gd name="connsiteY4174" fmla="*/ 4180137 h 6858000"/>
              <a:gd name="connsiteX4175" fmla="*/ 7988115 w 8374449"/>
              <a:gd name="connsiteY4175" fmla="*/ 4177996 h 6858000"/>
              <a:gd name="connsiteX4176" fmla="*/ 7995189 w 8374449"/>
              <a:gd name="connsiteY4176" fmla="*/ 4184985 h 6858000"/>
              <a:gd name="connsiteX4177" fmla="*/ 7976293 w 8374449"/>
              <a:gd name="connsiteY4177" fmla="*/ 4187753 h 6858000"/>
              <a:gd name="connsiteX4178" fmla="*/ 1009843 w 8374449"/>
              <a:gd name="connsiteY4178" fmla="*/ 4175285 h 6858000"/>
              <a:gd name="connsiteX4179" fmla="*/ 1017685 w 8374449"/>
              <a:gd name="connsiteY4179" fmla="*/ 4179320 h 6858000"/>
              <a:gd name="connsiteX4180" fmla="*/ 1004510 w 8374449"/>
              <a:gd name="connsiteY4180" fmla="*/ 4177445 h 6858000"/>
              <a:gd name="connsiteX4181" fmla="*/ 1046859 w 8374449"/>
              <a:gd name="connsiteY4181" fmla="*/ 4174714 h 6858000"/>
              <a:gd name="connsiteX4182" fmla="*/ 1049369 w 8374449"/>
              <a:gd name="connsiteY4182" fmla="*/ 4180909 h 6858000"/>
              <a:gd name="connsiteX4183" fmla="*/ 1041526 w 8374449"/>
              <a:gd name="connsiteY4183" fmla="*/ 4176874 h 6858000"/>
              <a:gd name="connsiteX4184" fmla="*/ 1033684 w 8374449"/>
              <a:gd name="connsiteY4184" fmla="*/ 4172840 h 6858000"/>
              <a:gd name="connsiteX4185" fmla="*/ 1030860 w 8374449"/>
              <a:gd name="connsiteY4185" fmla="*/ 4181195 h 6858000"/>
              <a:gd name="connsiteX4186" fmla="*/ 1023019 w 8374449"/>
              <a:gd name="connsiteY4186" fmla="*/ 4177160 h 6858000"/>
              <a:gd name="connsiteX4187" fmla="*/ 1033684 w 8374449"/>
              <a:gd name="connsiteY4187" fmla="*/ 4172840 h 6858000"/>
              <a:gd name="connsiteX4188" fmla="*/ 7623273 w 8374449"/>
              <a:gd name="connsiteY4188" fmla="*/ 4171264 h 6858000"/>
              <a:gd name="connsiteX4189" fmla="*/ 7611452 w 8374449"/>
              <a:gd name="connsiteY4189" fmla="*/ 4181020 h 6858000"/>
              <a:gd name="connsiteX4190" fmla="*/ 7576011 w 8374449"/>
              <a:gd name="connsiteY4190" fmla="*/ 4194237 h 6858000"/>
              <a:gd name="connsiteX4191" fmla="*/ 7561839 w 8374449"/>
              <a:gd name="connsiteY4191" fmla="*/ 4196313 h 6858000"/>
              <a:gd name="connsiteX4192" fmla="*/ 7572327 w 8374449"/>
              <a:gd name="connsiteY4192" fmla="*/ 4189259 h 6858000"/>
              <a:gd name="connsiteX4193" fmla="*/ 7623273 w 8374449"/>
              <a:gd name="connsiteY4193" fmla="*/ 4171264 h 6858000"/>
              <a:gd name="connsiteX4194" fmla="*/ 7048246 w 8374449"/>
              <a:gd name="connsiteY4194" fmla="*/ 4171247 h 6858000"/>
              <a:gd name="connsiteX4195" fmla="*/ 7055322 w 8374449"/>
              <a:gd name="connsiteY4195" fmla="*/ 4178235 h 6858000"/>
              <a:gd name="connsiteX4196" fmla="*/ 7049412 w 8374449"/>
              <a:gd name="connsiteY4196" fmla="*/ 4183114 h 6858000"/>
              <a:gd name="connsiteX4197" fmla="*/ 1361490 w 8374449"/>
              <a:gd name="connsiteY4197" fmla="*/ 4169863 h 6858000"/>
              <a:gd name="connsiteX4198" fmla="*/ 1342983 w 8374449"/>
              <a:gd name="connsiteY4198" fmla="*/ 4170149 h 6858000"/>
              <a:gd name="connsiteX4199" fmla="*/ 1329792 w 8374449"/>
              <a:gd name="connsiteY4199" fmla="*/ 4170352 h 6858000"/>
              <a:gd name="connsiteX4200" fmla="*/ 1331647 w 8374449"/>
              <a:gd name="connsiteY4200" fmla="*/ 4172184 h 6858000"/>
              <a:gd name="connsiteX4201" fmla="*/ 1355849 w 8374449"/>
              <a:gd name="connsiteY4201" fmla="*/ 4174657 h 6858000"/>
              <a:gd name="connsiteX4202" fmla="*/ 1360562 w 8374449"/>
              <a:gd name="connsiteY4202" fmla="*/ 4177451 h 6858000"/>
              <a:gd name="connsiteX4203" fmla="*/ 1364000 w 8374449"/>
              <a:gd name="connsiteY4203" fmla="*/ 4176058 h 6858000"/>
              <a:gd name="connsiteX4204" fmla="*/ 7520554 w 8374449"/>
              <a:gd name="connsiteY4204" fmla="*/ 4166250 h 6858000"/>
              <a:gd name="connsiteX4205" fmla="*/ 7502822 w 8374449"/>
              <a:gd name="connsiteY4205" fmla="*/ 4180885 h 6858000"/>
              <a:gd name="connsiteX4206" fmla="*/ 7483926 w 8374449"/>
              <a:gd name="connsiteY4206" fmla="*/ 4183654 h 6858000"/>
              <a:gd name="connsiteX4207" fmla="*/ 1427681 w 8374449"/>
              <a:gd name="connsiteY4207" fmla="*/ 4164686 h 6858000"/>
              <a:gd name="connsiteX4208" fmla="*/ 1411682 w 8374449"/>
              <a:gd name="connsiteY4208" fmla="*/ 4171166 h 6858000"/>
              <a:gd name="connsiteX4209" fmla="*/ 1414191 w 8374449"/>
              <a:gd name="connsiteY4209" fmla="*/ 4177361 h 6858000"/>
              <a:gd name="connsiteX4210" fmla="*/ 1193824 w 8374449"/>
              <a:gd name="connsiteY4210" fmla="*/ 4162060 h 6858000"/>
              <a:gd name="connsiteX4211" fmla="*/ 1210920 w 8374449"/>
              <a:gd name="connsiteY4211" fmla="*/ 4165951 h 6858000"/>
              <a:gd name="connsiteX4212" fmla="*/ 1208096 w 8374449"/>
              <a:gd name="connsiteY4212" fmla="*/ 4174306 h 6858000"/>
              <a:gd name="connsiteX4213" fmla="*/ 1194921 w 8374449"/>
              <a:gd name="connsiteY4213" fmla="*/ 4172431 h 6858000"/>
              <a:gd name="connsiteX4214" fmla="*/ 1160415 w 8374449"/>
              <a:gd name="connsiteY4214" fmla="*/ 4179197 h 6858000"/>
              <a:gd name="connsiteX4215" fmla="*/ 1128732 w 8374449"/>
              <a:gd name="connsiteY4215" fmla="*/ 4177608 h 6858000"/>
              <a:gd name="connsiteX4216" fmla="*/ 1120733 w 8374449"/>
              <a:gd name="connsiteY4216" fmla="*/ 4180848 h 6858000"/>
              <a:gd name="connsiteX4217" fmla="*/ 1115400 w 8374449"/>
              <a:gd name="connsiteY4217" fmla="*/ 4183007 h 6858000"/>
              <a:gd name="connsiteX4218" fmla="*/ 1110067 w 8374449"/>
              <a:gd name="connsiteY4218" fmla="*/ 4185167 h 6858000"/>
              <a:gd name="connsiteX4219" fmla="*/ 1104892 w 8374449"/>
              <a:gd name="connsiteY4219" fmla="*/ 4180053 h 6858000"/>
              <a:gd name="connsiteX4220" fmla="*/ 1099559 w 8374449"/>
              <a:gd name="connsiteY4220" fmla="*/ 4182213 h 6858000"/>
              <a:gd name="connsiteX4221" fmla="*/ 1094225 w 8374449"/>
              <a:gd name="connsiteY4221" fmla="*/ 4184373 h 6858000"/>
              <a:gd name="connsiteX4222" fmla="*/ 1091716 w 8374449"/>
              <a:gd name="connsiteY4222" fmla="*/ 4178178 h 6858000"/>
              <a:gd name="connsiteX4223" fmla="*/ 1054701 w 8374449"/>
              <a:gd name="connsiteY4223" fmla="*/ 4178750 h 6858000"/>
              <a:gd name="connsiteX4224" fmla="*/ 1062700 w 8374449"/>
              <a:gd name="connsiteY4224" fmla="*/ 4175510 h 6858000"/>
              <a:gd name="connsiteX4225" fmla="*/ 1079953 w 8374449"/>
              <a:gd name="connsiteY4225" fmla="*/ 4172126 h 6858000"/>
              <a:gd name="connsiteX4226" fmla="*/ 1101129 w 8374449"/>
              <a:gd name="connsiteY4226" fmla="*/ 4170761 h 6858000"/>
              <a:gd name="connsiteX4227" fmla="*/ 1123714 w 8374449"/>
              <a:gd name="connsiteY4227" fmla="*/ 4165218 h 6858000"/>
              <a:gd name="connsiteX4228" fmla="*/ 1147554 w 8374449"/>
              <a:gd name="connsiteY4228" fmla="*/ 4162774 h 6858000"/>
              <a:gd name="connsiteX4229" fmla="*/ 1155397 w 8374449"/>
              <a:gd name="connsiteY4229" fmla="*/ 4166808 h 6858000"/>
              <a:gd name="connsiteX4230" fmla="*/ 1160730 w 8374449"/>
              <a:gd name="connsiteY4230" fmla="*/ 4164648 h 6858000"/>
              <a:gd name="connsiteX4231" fmla="*/ 1166062 w 8374449"/>
              <a:gd name="connsiteY4231" fmla="*/ 4162488 h 6858000"/>
              <a:gd name="connsiteX4232" fmla="*/ 1193824 w 8374449"/>
              <a:gd name="connsiteY4232" fmla="*/ 4162060 h 6858000"/>
              <a:gd name="connsiteX4233" fmla="*/ 7500494 w 8374449"/>
              <a:gd name="connsiteY4233" fmla="*/ 4157152 h 6858000"/>
              <a:gd name="connsiteX4234" fmla="*/ 7491629 w 8374449"/>
              <a:gd name="connsiteY4234" fmla="*/ 4164469 h 6858000"/>
              <a:gd name="connsiteX4235" fmla="*/ 7481597 w 8374449"/>
              <a:gd name="connsiteY4235" fmla="*/ 4159920 h 6858000"/>
              <a:gd name="connsiteX4236" fmla="*/ 7475105 w 8374449"/>
              <a:gd name="connsiteY4236" fmla="*/ 4158865 h 6858000"/>
              <a:gd name="connsiteX4237" fmla="*/ 7484699 w 8374449"/>
              <a:gd name="connsiteY4237" fmla="*/ 4158965 h 6858000"/>
              <a:gd name="connsiteX4238" fmla="*/ 7500494 w 8374449"/>
              <a:gd name="connsiteY4238" fmla="*/ 4157152 h 6858000"/>
              <a:gd name="connsiteX4239" fmla="*/ 6912483 w 8374449"/>
              <a:gd name="connsiteY4239" fmla="*/ 4155026 h 6858000"/>
              <a:gd name="connsiteX4240" fmla="*/ 6913648 w 8374449"/>
              <a:gd name="connsiteY4240" fmla="*/ 4166893 h 6858000"/>
              <a:gd name="connsiteX4241" fmla="*/ 6919559 w 8374449"/>
              <a:gd name="connsiteY4241" fmla="*/ 4162014 h 6858000"/>
              <a:gd name="connsiteX4242" fmla="*/ 6912483 w 8374449"/>
              <a:gd name="connsiteY4242" fmla="*/ 4155026 h 6858000"/>
              <a:gd name="connsiteX4243" fmla="*/ 7071889 w 8374449"/>
              <a:gd name="connsiteY4243" fmla="*/ 4151734 h 6858000"/>
              <a:gd name="connsiteX4244" fmla="*/ 7060067 w 8374449"/>
              <a:gd name="connsiteY4244" fmla="*/ 4161491 h 6858000"/>
              <a:gd name="connsiteX4245" fmla="*/ 7052993 w 8374449"/>
              <a:gd name="connsiteY4245" fmla="*/ 4154503 h 6858000"/>
              <a:gd name="connsiteX4246" fmla="*/ 7538286 w 8374449"/>
              <a:gd name="connsiteY4246" fmla="*/ 4151614 h 6858000"/>
              <a:gd name="connsiteX4247" fmla="*/ 7539449 w 8374449"/>
              <a:gd name="connsiteY4247" fmla="*/ 4163482 h 6858000"/>
              <a:gd name="connsiteX4248" fmla="*/ 7526465 w 8374449"/>
              <a:gd name="connsiteY4248" fmla="*/ 4161371 h 6858000"/>
              <a:gd name="connsiteX4249" fmla="*/ 7532375 w 8374449"/>
              <a:gd name="connsiteY4249" fmla="*/ 4156493 h 6858000"/>
              <a:gd name="connsiteX4250" fmla="*/ 7538286 w 8374449"/>
              <a:gd name="connsiteY4250" fmla="*/ 4151614 h 6858000"/>
              <a:gd name="connsiteX4251" fmla="*/ 8036563 w 8374449"/>
              <a:gd name="connsiteY4251" fmla="*/ 4150838 h 6858000"/>
              <a:gd name="connsiteX4252" fmla="*/ 8043637 w 8374449"/>
              <a:gd name="connsiteY4252" fmla="*/ 4157825 h 6858000"/>
              <a:gd name="connsiteX4253" fmla="*/ 8031816 w 8374449"/>
              <a:gd name="connsiteY4253" fmla="*/ 4167581 h 6858000"/>
              <a:gd name="connsiteX4254" fmla="*/ 8012921 w 8374449"/>
              <a:gd name="connsiteY4254" fmla="*/ 4170350 h 6858000"/>
              <a:gd name="connsiteX4255" fmla="*/ 7525300 w 8374449"/>
              <a:gd name="connsiteY4255" fmla="*/ 4149505 h 6858000"/>
              <a:gd name="connsiteX4256" fmla="*/ 7526465 w 8374449"/>
              <a:gd name="connsiteY4256" fmla="*/ 4161371 h 6858000"/>
              <a:gd name="connsiteX4257" fmla="*/ 7519389 w 8374449"/>
              <a:gd name="connsiteY4257" fmla="*/ 4154383 h 6858000"/>
              <a:gd name="connsiteX4258" fmla="*/ 7500494 w 8374449"/>
              <a:gd name="connsiteY4258" fmla="*/ 4157152 h 6858000"/>
              <a:gd name="connsiteX4259" fmla="*/ 7515852 w 8374449"/>
              <a:gd name="connsiteY4259" fmla="*/ 4150889 h 6858000"/>
              <a:gd name="connsiteX4260" fmla="*/ 7525300 w 8374449"/>
              <a:gd name="connsiteY4260" fmla="*/ 4149505 h 6858000"/>
              <a:gd name="connsiteX4261" fmla="*/ 7665810 w 8374449"/>
              <a:gd name="connsiteY4261" fmla="*/ 4148980 h 6858000"/>
              <a:gd name="connsiteX4262" fmla="*/ 7678796 w 8374449"/>
              <a:gd name="connsiteY4262" fmla="*/ 4151091 h 6858000"/>
              <a:gd name="connsiteX4263" fmla="*/ 7672885 w 8374449"/>
              <a:gd name="connsiteY4263" fmla="*/ 4155969 h 6858000"/>
              <a:gd name="connsiteX4264" fmla="*/ 7648078 w 8374449"/>
              <a:gd name="connsiteY4264" fmla="*/ 4163617 h 6858000"/>
              <a:gd name="connsiteX4265" fmla="*/ 7635094 w 8374449"/>
              <a:gd name="connsiteY4265" fmla="*/ 4161507 h 6858000"/>
              <a:gd name="connsiteX4266" fmla="*/ 7641003 w 8374449"/>
              <a:gd name="connsiteY4266" fmla="*/ 4156628 h 6858000"/>
              <a:gd name="connsiteX4267" fmla="*/ 7653989 w 8374449"/>
              <a:gd name="connsiteY4267" fmla="*/ 4158738 h 6858000"/>
              <a:gd name="connsiteX4268" fmla="*/ 1166693 w 8374449"/>
              <a:gd name="connsiteY4268" fmla="*/ 4133390 h 6858000"/>
              <a:gd name="connsiteX4269" fmla="*/ 1169202 w 8374449"/>
              <a:gd name="connsiteY4269" fmla="*/ 4139584 h 6858000"/>
              <a:gd name="connsiteX4270" fmla="*/ 1163868 w 8374449"/>
              <a:gd name="connsiteY4270" fmla="*/ 4141744 h 6858000"/>
              <a:gd name="connsiteX4271" fmla="*/ 1161359 w 8374449"/>
              <a:gd name="connsiteY4271" fmla="*/ 4135550 h 6858000"/>
              <a:gd name="connsiteX4272" fmla="*/ 1166693 w 8374449"/>
              <a:gd name="connsiteY4272" fmla="*/ 4133390 h 6858000"/>
              <a:gd name="connsiteX4273" fmla="*/ 7453298 w 8374449"/>
              <a:gd name="connsiteY4273" fmla="*/ 4131967 h 6858000"/>
              <a:gd name="connsiteX4274" fmla="*/ 7466284 w 8374449"/>
              <a:gd name="connsiteY4274" fmla="*/ 4134076 h 6858000"/>
              <a:gd name="connsiteX4275" fmla="*/ 7460374 w 8374449"/>
              <a:gd name="connsiteY4275" fmla="*/ 4138955 h 6858000"/>
              <a:gd name="connsiteX4276" fmla="*/ 7454463 w 8374449"/>
              <a:gd name="connsiteY4276" fmla="*/ 4143833 h 6858000"/>
              <a:gd name="connsiteX4277" fmla="*/ 7453298 w 8374449"/>
              <a:gd name="connsiteY4277" fmla="*/ 4131967 h 6858000"/>
              <a:gd name="connsiteX4278" fmla="*/ 931740 w 8374449"/>
              <a:gd name="connsiteY4278" fmla="*/ 4120392 h 6858000"/>
              <a:gd name="connsiteX4279" fmla="*/ 938326 w 8374449"/>
              <a:gd name="connsiteY4279" fmla="*/ 4121329 h 6858000"/>
              <a:gd name="connsiteX4280" fmla="*/ 937622 w 8374449"/>
              <a:gd name="connsiteY4280" fmla="*/ 4123417 h 6858000"/>
              <a:gd name="connsiteX4281" fmla="*/ 932994 w 8374449"/>
              <a:gd name="connsiteY4281" fmla="*/ 4123488 h 6858000"/>
              <a:gd name="connsiteX4282" fmla="*/ 926407 w 8374449"/>
              <a:gd name="connsiteY4282" fmla="*/ 4122552 h 6858000"/>
              <a:gd name="connsiteX4283" fmla="*/ 931740 w 8374449"/>
              <a:gd name="connsiteY4283" fmla="*/ 4120392 h 6858000"/>
              <a:gd name="connsiteX4284" fmla="*/ 1291229 w 8374449"/>
              <a:gd name="connsiteY4284" fmla="*/ 4119003 h 6858000"/>
              <a:gd name="connsiteX4285" fmla="*/ 1299071 w 8374449"/>
              <a:gd name="connsiteY4285" fmla="*/ 4123037 h 6858000"/>
              <a:gd name="connsiteX4286" fmla="*/ 1264564 w 8374449"/>
              <a:gd name="connsiteY4286" fmla="*/ 4129803 h 6858000"/>
              <a:gd name="connsiteX4287" fmla="*/ 1269897 w 8374449"/>
              <a:gd name="connsiteY4287" fmla="*/ 4127643 h 6858000"/>
              <a:gd name="connsiteX4288" fmla="*/ 1280563 w 8374449"/>
              <a:gd name="connsiteY4288" fmla="*/ 4123323 h 6858000"/>
              <a:gd name="connsiteX4289" fmla="*/ 1291229 w 8374449"/>
              <a:gd name="connsiteY4289" fmla="*/ 4119003 h 6858000"/>
              <a:gd name="connsiteX4290" fmla="*/ 966247 w 8374449"/>
              <a:gd name="connsiteY4290" fmla="*/ 4113626 h 6858000"/>
              <a:gd name="connsiteX4291" fmla="*/ 987262 w 8374449"/>
              <a:gd name="connsiteY4291" fmla="*/ 4119535 h 6858000"/>
              <a:gd name="connsiteX4292" fmla="*/ 966089 w 8374449"/>
              <a:gd name="connsiteY4292" fmla="*/ 4120899 h 6858000"/>
              <a:gd name="connsiteX4293" fmla="*/ 942406 w 8374449"/>
              <a:gd name="connsiteY4293" fmla="*/ 4116072 h 6858000"/>
              <a:gd name="connsiteX4294" fmla="*/ 7192385 w 8374449"/>
              <a:gd name="connsiteY4294" fmla="*/ 4110007 h 6858000"/>
              <a:gd name="connsiteX4295" fmla="*/ 7177026 w 8374449"/>
              <a:gd name="connsiteY4295" fmla="*/ 4116268 h 6858000"/>
              <a:gd name="connsiteX4296" fmla="*/ 7159293 w 8374449"/>
              <a:gd name="connsiteY4296" fmla="*/ 4130904 h 6858000"/>
              <a:gd name="connsiteX4297" fmla="*/ 7159877 w 8374449"/>
              <a:gd name="connsiteY4297" fmla="*/ 4136837 h 6858000"/>
              <a:gd name="connsiteX4298" fmla="*/ 7181145 w 8374449"/>
              <a:gd name="connsiteY4298" fmla="*/ 4125697 h 6858000"/>
              <a:gd name="connsiteX4299" fmla="*/ 7192385 w 8374449"/>
              <a:gd name="connsiteY4299" fmla="*/ 4110007 h 6858000"/>
              <a:gd name="connsiteX4300" fmla="*/ 6894840 w 8374449"/>
              <a:gd name="connsiteY4300" fmla="*/ 4105449 h 6858000"/>
              <a:gd name="connsiteX4301" fmla="*/ 6901915 w 8374449"/>
              <a:gd name="connsiteY4301" fmla="*/ 4112439 h 6858000"/>
              <a:gd name="connsiteX4302" fmla="*/ 6888930 w 8374449"/>
              <a:gd name="connsiteY4302" fmla="*/ 4110328 h 6858000"/>
              <a:gd name="connsiteX4303" fmla="*/ 7159920 w 8374449"/>
              <a:gd name="connsiteY4303" fmla="*/ 4104731 h 6858000"/>
              <a:gd name="connsiteX4304" fmla="*/ 7164041 w 8374449"/>
              <a:gd name="connsiteY4304" fmla="*/ 4114159 h 6858000"/>
              <a:gd name="connsiteX4305" fmla="*/ 7163459 w 8374449"/>
              <a:gd name="connsiteY4305" fmla="*/ 4108226 h 6858000"/>
              <a:gd name="connsiteX4306" fmla="*/ 7159920 w 8374449"/>
              <a:gd name="connsiteY4306" fmla="*/ 4104731 h 6858000"/>
              <a:gd name="connsiteX4307" fmla="*/ 7316370 w 8374449"/>
              <a:gd name="connsiteY4307" fmla="*/ 4103878 h 6858000"/>
              <a:gd name="connsiteX4308" fmla="*/ 7329357 w 8374449"/>
              <a:gd name="connsiteY4308" fmla="*/ 4105989 h 6858000"/>
              <a:gd name="connsiteX4309" fmla="*/ 7330521 w 8374449"/>
              <a:gd name="connsiteY4309" fmla="*/ 4117855 h 6858000"/>
              <a:gd name="connsiteX4310" fmla="*/ 7317536 w 8374449"/>
              <a:gd name="connsiteY4310" fmla="*/ 4115745 h 6858000"/>
              <a:gd name="connsiteX4311" fmla="*/ 7316370 w 8374449"/>
              <a:gd name="connsiteY4311" fmla="*/ 4103878 h 6858000"/>
              <a:gd name="connsiteX4312" fmla="*/ 6832870 w 8374449"/>
              <a:gd name="connsiteY4312" fmla="*/ 4092460 h 6858000"/>
              <a:gd name="connsiteX4313" fmla="*/ 6827541 w 8374449"/>
              <a:gd name="connsiteY4313" fmla="*/ 4103272 h 6858000"/>
              <a:gd name="connsiteX4314" fmla="*/ 6834034 w 8374449"/>
              <a:gd name="connsiteY4314" fmla="*/ 4104327 h 6858000"/>
              <a:gd name="connsiteX4315" fmla="*/ 6844064 w 8374449"/>
              <a:gd name="connsiteY4315" fmla="*/ 4108877 h 6858000"/>
              <a:gd name="connsiteX4316" fmla="*/ 6857051 w 8374449"/>
              <a:gd name="connsiteY4316" fmla="*/ 4110987 h 6858000"/>
              <a:gd name="connsiteX4317" fmla="*/ 6863542 w 8374449"/>
              <a:gd name="connsiteY4317" fmla="*/ 4112041 h 6858000"/>
              <a:gd name="connsiteX4318" fmla="*/ 6845229 w 8374449"/>
              <a:gd name="connsiteY4318" fmla="*/ 4120743 h 6858000"/>
              <a:gd name="connsiteX4319" fmla="*/ 6814512 w 8374449"/>
              <a:gd name="connsiteY4319" fmla="*/ 4133268 h 6858000"/>
              <a:gd name="connsiteX4320" fmla="*/ 6802107 w 8374449"/>
              <a:gd name="connsiteY4320" fmla="*/ 4137091 h 6858000"/>
              <a:gd name="connsiteX4321" fmla="*/ 6795616 w 8374449"/>
              <a:gd name="connsiteY4321" fmla="*/ 4136037 h 6858000"/>
              <a:gd name="connsiteX4322" fmla="*/ 6802690 w 8374449"/>
              <a:gd name="connsiteY4322" fmla="*/ 4143025 h 6858000"/>
              <a:gd name="connsiteX4323" fmla="*/ 6809765 w 8374449"/>
              <a:gd name="connsiteY4323" fmla="*/ 4150013 h 6858000"/>
              <a:gd name="connsiteX4324" fmla="*/ 6787332 w 8374449"/>
              <a:gd name="connsiteY4324" fmla="*/ 4149287 h 6858000"/>
              <a:gd name="connsiteX4325" fmla="*/ 6764899 w 8374449"/>
              <a:gd name="connsiteY4325" fmla="*/ 4148561 h 6858000"/>
              <a:gd name="connsiteX4326" fmla="*/ 6770809 w 8374449"/>
              <a:gd name="connsiteY4326" fmla="*/ 4143683 h 6858000"/>
              <a:gd name="connsiteX4327" fmla="*/ 6794451 w 8374449"/>
              <a:gd name="connsiteY4327" fmla="*/ 4124169 h 6858000"/>
              <a:gd name="connsiteX4328" fmla="*/ 6818094 w 8374449"/>
              <a:gd name="connsiteY4328" fmla="*/ 4104656 h 6858000"/>
              <a:gd name="connsiteX4329" fmla="*/ 6824004 w 8374449"/>
              <a:gd name="connsiteY4329" fmla="*/ 4099778 h 6858000"/>
              <a:gd name="connsiteX4330" fmla="*/ 6829914 w 8374449"/>
              <a:gd name="connsiteY4330" fmla="*/ 4094899 h 6858000"/>
              <a:gd name="connsiteX4331" fmla="*/ 7347089 w 8374449"/>
              <a:gd name="connsiteY4331" fmla="*/ 4091354 h 6858000"/>
              <a:gd name="connsiteX4332" fmla="*/ 7360073 w 8374449"/>
              <a:gd name="connsiteY4332" fmla="*/ 4093463 h 6858000"/>
              <a:gd name="connsiteX4333" fmla="*/ 7354163 w 8374449"/>
              <a:gd name="connsiteY4333" fmla="*/ 4098342 h 6858000"/>
              <a:gd name="connsiteX4334" fmla="*/ 7347089 w 8374449"/>
              <a:gd name="connsiteY4334" fmla="*/ 4091354 h 6858000"/>
              <a:gd name="connsiteX4335" fmla="*/ 6998388 w 8374449"/>
              <a:gd name="connsiteY4335" fmla="*/ 4089023 h 6858000"/>
              <a:gd name="connsiteX4336" fmla="*/ 7003334 w 8374449"/>
              <a:gd name="connsiteY4336" fmla="*/ 4091158 h 6858000"/>
              <a:gd name="connsiteX4337" fmla="*/ 7008279 w 8374449"/>
              <a:gd name="connsiteY4337" fmla="*/ 4093294 h 6858000"/>
              <a:gd name="connsiteX4338" fmla="*/ 7001268 w 8374449"/>
              <a:gd name="connsiteY4338" fmla="*/ 4096134 h 6858000"/>
              <a:gd name="connsiteX4339" fmla="*/ 6954496 w 8374449"/>
              <a:gd name="connsiteY4339" fmla="*/ 4086678 h 6858000"/>
              <a:gd name="connsiteX4340" fmla="*/ 6963351 w 8374449"/>
              <a:gd name="connsiteY4340" fmla="*/ 4087388 h 6858000"/>
              <a:gd name="connsiteX4341" fmla="*/ 6970425 w 8374449"/>
              <a:gd name="connsiteY4341" fmla="*/ 4094376 h 6858000"/>
              <a:gd name="connsiteX4342" fmla="*/ 6977500 w 8374449"/>
              <a:gd name="connsiteY4342" fmla="*/ 4101364 h 6858000"/>
              <a:gd name="connsiteX4343" fmla="*/ 6984575 w 8374449"/>
              <a:gd name="connsiteY4343" fmla="*/ 4108353 h 6858000"/>
              <a:gd name="connsiteX4344" fmla="*/ 6966842 w 8374449"/>
              <a:gd name="connsiteY4344" fmla="*/ 4122988 h 6858000"/>
              <a:gd name="connsiteX4345" fmla="*/ 6959767 w 8374449"/>
              <a:gd name="connsiteY4345" fmla="*/ 4115999 h 6858000"/>
              <a:gd name="connsiteX4346" fmla="*/ 6968634 w 8374449"/>
              <a:gd name="connsiteY4346" fmla="*/ 4108681 h 6858000"/>
              <a:gd name="connsiteX4347" fmla="*/ 6971589 w 8374449"/>
              <a:gd name="connsiteY4347" fmla="*/ 4106241 h 6858000"/>
              <a:gd name="connsiteX4348" fmla="*/ 6964514 w 8374449"/>
              <a:gd name="connsiteY4348" fmla="*/ 4099255 h 6858000"/>
              <a:gd name="connsiteX4349" fmla="*/ 6957440 w 8374449"/>
              <a:gd name="connsiteY4349" fmla="*/ 4092266 h 6858000"/>
              <a:gd name="connsiteX4350" fmla="*/ 6953903 w 8374449"/>
              <a:gd name="connsiteY4350" fmla="*/ 4088772 h 6858000"/>
              <a:gd name="connsiteX4351" fmla="*/ 6954496 w 8374449"/>
              <a:gd name="connsiteY4351" fmla="*/ 4086678 h 6858000"/>
              <a:gd name="connsiteX4352" fmla="*/ 7244370 w 8374449"/>
              <a:gd name="connsiteY4352" fmla="*/ 4086341 h 6858000"/>
              <a:gd name="connsiteX4353" fmla="*/ 7241998 w 8374449"/>
              <a:gd name="connsiteY4353" fmla="*/ 4094712 h 6858000"/>
              <a:gd name="connsiteX4354" fmla="*/ 7232548 w 8374449"/>
              <a:gd name="connsiteY4354" fmla="*/ 4096097 h 6858000"/>
              <a:gd name="connsiteX4355" fmla="*/ 7219564 w 8374449"/>
              <a:gd name="connsiteY4355" fmla="*/ 4093988 h 6858000"/>
              <a:gd name="connsiteX4356" fmla="*/ 7213654 w 8374449"/>
              <a:gd name="connsiteY4356" fmla="*/ 4098866 h 6858000"/>
              <a:gd name="connsiteX4357" fmla="*/ 7210699 w 8374449"/>
              <a:gd name="connsiteY4357" fmla="*/ 4101304 h 6858000"/>
              <a:gd name="connsiteX4358" fmla="*/ 7207743 w 8374449"/>
              <a:gd name="connsiteY4358" fmla="*/ 4103744 h 6858000"/>
              <a:gd name="connsiteX4359" fmla="*/ 7214817 w 8374449"/>
              <a:gd name="connsiteY4359" fmla="*/ 4110732 h 6858000"/>
              <a:gd name="connsiteX4360" fmla="*/ 7224266 w 8374449"/>
              <a:gd name="connsiteY4360" fmla="*/ 4109347 h 6858000"/>
              <a:gd name="connsiteX4361" fmla="*/ 7234878 w 8374449"/>
              <a:gd name="connsiteY4361" fmla="*/ 4119830 h 6858000"/>
              <a:gd name="connsiteX4362" fmla="*/ 7232503 w 8374449"/>
              <a:gd name="connsiteY4362" fmla="*/ 4128202 h 6858000"/>
              <a:gd name="connsiteX4363" fmla="*/ 7238998 w 8374449"/>
              <a:gd name="connsiteY4363" fmla="*/ 4129257 h 6858000"/>
              <a:gd name="connsiteX4364" fmla="*/ 7244907 w 8374449"/>
              <a:gd name="connsiteY4364" fmla="*/ 4124379 h 6858000"/>
              <a:gd name="connsiteX4365" fmla="*/ 7244325 w 8374449"/>
              <a:gd name="connsiteY4365" fmla="*/ 4118446 h 6858000"/>
              <a:gd name="connsiteX4366" fmla="*/ 7246699 w 8374449"/>
              <a:gd name="connsiteY4366" fmla="*/ 4110074 h 6858000"/>
              <a:gd name="connsiteX4367" fmla="*/ 7249073 w 8374449"/>
              <a:gd name="connsiteY4367" fmla="*/ 4101701 h 6858000"/>
              <a:gd name="connsiteX4368" fmla="*/ 7251444 w 8374449"/>
              <a:gd name="connsiteY4368" fmla="*/ 4093328 h 6858000"/>
              <a:gd name="connsiteX4369" fmla="*/ 7244370 w 8374449"/>
              <a:gd name="connsiteY4369" fmla="*/ 4086341 h 6858000"/>
              <a:gd name="connsiteX4370" fmla="*/ 7742648 w 8374449"/>
              <a:gd name="connsiteY4370" fmla="*/ 4085563 h 6858000"/>
              <a:gd name="connsiteX4371" fmla="*/ 7752678 w 8374449"/>
              <a:gd name="connsiteY4371" fmla="*/ 4090111 h 6858000"/>
              <a:gd name="connsiteX4372" fmla="*/ 7736737 w 8374449"/>
              <a:gd name="connsiteY4372" fmla="*/ 4090442 h 6858000"/>
              <a:gd name="connsiteX4373" fmla="*/ 7403776 w 8374449"/>
              <a:gd name="connsiteY4373" fmla="*/ 4083049 h 6858000"/>
              <a:gd name="connsiteX4374" fmla="*/ 7404940 w 8374449"/>
              <a:gd name="connsiteY4374" fmla="*/ 4094914 h 6858000"/>
              <a:gd name="connsiteX4375" fmla="*/ 7391955 w 8374449"/>
              <a:gd name="connsiteY4375" fmla="*/ 4092806 h 6858000"/>
              <a:gd name="connsiteX4376" fmla="*/ 7397866 w 8374449"/>
              <a:gd name="connsiteY4376" fmla="*/ 4087927 h 6858000"/>
              <a:gd name="connsiteX4377" fmla="*/ 7403776 w 8374449"/>
              <a:gd name="connsiteY4377" fmla="*/ 4083049 h 6858000"/>
              <a:gd name="connsiteX4378" fmla="*/ 6847647 w 8374449"/>
              <a:gd name="connsiteY4378" fmla="*/ 4080264 h 6858000"/>
              <a:gd name="connsiteX4379" fmla="*/ 6854722 w 8374449"/>
              <a:gd name="connsiteY4379" fmla="*/ 4087253 h 6858000"/>
              <a:gd name="connsiteX4380" fmla="*/ 6848811 w 8374449"/>
              <a:gd name="connsiteY4380" fmla="*/ 4092132 h 6858000"/>
              <a:gd name="connsiteX4381" fmla="*/ 6832870 w 8374449"/>
              <a:gd name="connsiteY4381" fmla="*/ 4092460 h 6858000"/>
              <a:gd name="connsiteX4382" fmla="*/ 6841736 w 8374449"/>
              <a:gd name="connsiteY4382" fmla="*/ 4085143 h 6858000"/>
              <a:gd name="connsiteX4383" fmla="*/ 7486434 w 8374449"/>
              <a:gd name="connsiteY4383" fmla="*/ 4078963 h 6858000"/>
              <a:gd name="connsiteX4384" fmla="*/ 7480524 w 8374449"/>
              <a:gd name="connsiteY4384" fmla="*/ 4083842 h 6858000"/>
              <a:gd name="connsiteX4385" fmla="*/ 7478463 w 8374449"/>
              <a:gd name="connsiteY4385" fmla="*/ 4079127 h 6858000"/>
              <a:gd name="connsiteX4386" fmla="*/ 7486434 w 8374449"/>
              <a:gd name="connsiteY4386" fmla="*/ 4078963 h 6858000"/>
              <a:gd name="connsiteX4387" fmla="*/ 7293983 w 8374449"/>
              <a:gd name="connsiteY4387" fmla="*/ 4071047 h 6858000"/>
              <a:gd name="connsiteX4388" fmla="*/ 7306968 w 8374449"/>
              <a:gd name="connsiteY4388" fmla="*/ 4073157 h 6858000"/>
              <a:gd name="connsiteX4389" fmla="*/ 7301058 w 8374449"/>
              <a:gd name="connsiteY4389" fmla="*/ 4078035 h 6858000"/>
              <a:gd name="connsiteX4390" fmla="*/ 7293983 w 8374449"/>
              <a:gd name="connsiteY4390" fmla="*/ 4071047 h 6858000"/>
              <a:gd name="connsiteX4391" fmla="*/ 7715512 w 8374449"/>
              <a:gd name="connsiteY4391" fmla="*/ 4069476 h 6858000"/>
              <a:gd name="connsiteX4392" fmla="*/ 7722587 w 8374449"/>
              <a:gd name="connsiteY4392" fmla="*/ 4076465 h 6858000"/>
              <a:gd name="connsiteX4393" fmla="*/ 7723752 w 8374449"/>
              <a:gd name="connsiteY4393" fmla="*/ 4088331 h 6858000"/>
              <a:gd name="connsiteX4394" fmla="*/ 7698945 w 8374449"/>
              <a:gd name="connsiteY4394" fmla="*/ 4095978 h 6858000"/>
              <a:gd name="connsiteX4395" fmla="*/ 7681213 w 8374449"/>
              <a:gd name="connsiteY4395" fmla="*/ 4110613 h 6858000"/>
              <a:gd name="connsiteX4396" fmla="*/ 7612704 w 8374449"/>
              <a:gd name="connsiteY4396" fmla="*/ 4128675 h 6858000"/>
              <a:gd name="connsiteX4397" fmla="*/ 7624526 w 8374449"/>
              <a:gd name="connsiteY4397" fmla="*/ 4118918 h 6858000"/>
              <a:gd name="connsiteX4398" fmla="*/ 7667064 w 8374449"/>
              <a:gd name="connsiteY4398" fmla="*/ 4096635 h 6858000"/>
              <a:gd name="connsiteX4399" fmla="*/ 7665900 w 8374449"/>
              <a:gd name="connsiteY4399" fmla="*/ 4084769 h 6858000"/>
              <a:gd name="connsiteX4400" fmla="*/ 7678885 w 8374449"/>
              <a:gd name="connsiteY4400" fmla="*/ 4086880 h 6858000"/>
              <a:gd name="connsiteX4401" fmla="*/ 7697781 w 8374449"/>
              <a:gd name="connsiteY4401" fmla="*/ 4084111 h 6858000"/>
              <a:gd name="connsiteX4402" fmla="*/ 7713139 w 8374449"/>
              <a:gd name="connsiteY4402" fmla="*/ 4077848 h 6858000"/>
              <a:gd name="connsiteX4403" fmla="*/ 7715512 w 8374449"/>
              <a:gd name="connsiteY4403" fmla="*/ 4069476 h 6858000"/>
              <a:gd name="connsiteX4404" fmla="*/ 1239475 w 8374449"/>
              <a:gd name="connsiteY4404" fmla="*/ 4067857 h 6858000"/>
              <a:gd name="connsiteX4405" fmla="*/ 1247316 w 8374449"/>
              <a:gd name="connsiteY4405" fmla="*/ 4071892 h 6858000"/>
              <a:gd name="connsiteX4406" fmla="*/ 1215633 w 8374449"/>
              <a:gd name="connsiteY4406" fmla="*/ 4070302 h 6858000"/>
              <a:gd name="connsiteX4407" fmla="*/ 1223476 w 8374449"/>
              <a:gd name="connsiteY4407" fmla="*/ 4074337 h 6858000"/>
              <a:gd name="connsiteX4408" fmla="*/ 1239475 w 8374449"/>
              <a:gd name="connsiteY4408" fmla="*/ 4067857 h 6858000"/>
              <a:gd name="connsiteX4409" fmla="*/ 7734408 w 8374449"/>
              <a:gd name="connsiteY4409" fmla="*/ 4066708 h 6858000"/>
              <a:gd name="connsiteX4410" fmla="*/ 7747395 w 8374449"/>
              <a:gd name="connsiteY4410" fmla="*/ 4068818 h 6858000"/>
              <a:gd name="connsiteX4411" fmla="*/ 7741483 w 8374449"/>
              <a:gd name="connsiteY4411" fmla="*/ 4073697 h 6858000"/>
              <a:gd name="connsiteX4412" fmla="*/ 1287156 w 8374449"/>
              <a:gd name="connsiteY4412" fmla="*/ 4062966 h 6858000"/>
              <a:gd name="connsiteX4413" fmla="*/ 1289665 w 8374449"/>
              <a:gd name="connsiteY4413" fmla="*/ 4069161 h 6858000"/>
              <a:gd name="connsiteX4414" fmla="*/ 1281823 w 8374449"/>
              <a:gd name="connsiteY4414" fmla="*/ 4065126 h 6858000"/>
              <a:gd name="connsiteX4415" fmla="*/ 1305664 w 8374449"/>
              <a:gd name="connsiteY4415" fmla="*/ 4062681 h 6858000"/>
              <a:gd name="connsiteX4416" fmla="*/ 1308171 w 8374449"/>
              <a:gd name="connsiteY4416" fmla="*/ 4068876 h 6858000"/>
              <a:gd name="connsiteX4417" fmla="*/ 1300330 w 8374449"/>
              <a:gd name="connsiteY4417" fmla="*/ 4064841 h 6858000"/>
              <a:gd name="connsiteX4418" fmla="*/ 6922066 w 8374449"/>
              <a:gd name="connsiteY4418" fmla="*/ 4057325 h 6858000"/>
              <a:gd name="connsiteX4419" fmla="*/ 6910245 w 8374449"/>
              <a:gd name="connsiteY4419" fmla="*/ 4067082 h 6858000"/>
              <a:gd name="connsiteX4420" fmla="*/ 6917319 w 8374449"/>
              <a:gd name="connsiteY4420" fmla="*/ 4074070 h 6858000"/>
              <a:gd name="connsiteX4421" fmla="*/ 7941054 w 8374449"/>
              <a:gd name="connsiteY4421" fmla="*/ 4056495 h 6858000"/>
              <a:gd name="connsiteX4422" fmla="*/ 7947547 w 8374449"/>
              <a:gd name="connsiteY4422" fmla="*/ 4057549 h 6858000"/>
              <a:gd name="connsiteX4423" fmla="*/ 7963488 w 8374449"/>
              <a:gd name="connsiteY4423" fmla="*/ 4057221 h 6858000"/>
              <a:gd name="connsiteX4424" fmla="*/ 7970562 w 8374449"/>
              <a:gd name="connsiteY4424" fmla="*/ 4064209 h 6858000"/>
              <a:gd name="connsiteX4425" fmla="*/ 7967607 w 8374449"/>
              <a:gd name="connsiteY4425" fmla="*/ 4066648 h 6858000"/>
              <a:gd name="connsiteX4426" fmla="*/ 7957577 w 8374449"/>
              <a:gd name="connsiteY4426" fmla="*/ 4062098 h 6858000"/>
              <a:gd name="connsiteX4427" fmla="*/ 7938681 w 8374449"/>
              <a:gd name="connsiteY4427" fmla="*/ 4064866 h 6858000"/>
              <a:gd name="connsiteX4428" fmla="*/ 7931606 w 8374449"/>
              <a:gd name="connsiteY4428" fmla="*/ 4057879 h 6858000"/>
              <a:gd name="connsiteX4429" fmla="*/ 7941054 w 8374449"/>
              <a:gd name="connsiteY4429" fmla="*/ 4056495 h 6858000"/>
              <a:gd name="connsiteX4430" fmla="*/ 8001280 w 8374449"/>
              <a:gd name="connsiteY4430" fmla="*/ 4051683 h 6858000"/>
              <a:gd name="connsiteX4431" fmla="*/ 8008354 w 8374449"/>
              <a:gd name="connsiteY4431" fmla="*/ 4058672 h 6858000"/>
              <a:gd name="connsiteX4432" fmla="*/ 7995369 w 8374449"/>
              <a:gd name="connsiteY4432" fmla="*/ 4056562 h 6858000"/>
              <a:gd name="connsiteX4433" fmla="*/ 7988875 w 8374449"/>
              <a:gd name="connsiteY4433" fmla="*/ 4055507 h 6858000"/>
              <a:gd name="connsiteX4434" fmla="*/ 7982384 w 8374449"/>
              <a:gd name="connsiteY4434" fmla="*/ 4054452 h 6858000"/>
              <a:gd name="connsiteX4435" fmla="*/ 1226616 w 8374449"/>
              <a:gd name="connsiteY4435" fmla="*/ 4051433 h 6858000"/>
              <a:gd name="connsiteX4436" fmla="*/ 1214694 w 8374449"/>
              <a:gd name="connsiteY4436" fmla="*/ 4052656 h 6858000"/>
              <a:gd name="connsiteX4437" fmla="*/ 1208106 w 8374449"/>
              <a:gd name="connsiteY4437" fmla="*/ 4051719 h 6858000"/>
              <a:gd name="connsiteX4438" fmla="*/ 7231285 w 8374449"/>
              <a:gd name="connsiteY4438" fmla="*/ 4050641 h 6858000"/>
              <a:gd name="connsiteX4439" fmla="*/ 7228474 w 8374449"/>
              <a:gd name="connsiteY4439" fmla="*/ 4054564 h 6858000"/>
              <a:gd name="connsiteX4440" fmla="*/ 7220190 w 8374449"/>
              <a:gd name="connsiteY4440" fmla="*/ 4067815 h 6858000"/>
              <a:gd name="connsiteX4441" fmla="*/ 7211325 w 8374449"/>
              <a:gd name="connsiteY4441" fmla="*/ 4075132 h 6858000"/>
              <a:gd name="connsiteX4442" fmla="*/ 7247951 w 8374449"/>
              <a:gd name="connsiteY4442" fmla="*/ 4057730 h 6858000"/>
              <a:gd name="connsiteX4443" fmla="*/ 7240877 w 8374449"/>
              <a:gd name="connsiteY4443" fmla="*/ 4050741 h 6858000"/>
              <a:gd name="connsiteX4444" fmla="*/ 7231285 w 8374449"/>
              <a:gd name="connsiteY4444" fmla="*/ 4050641 h 6858000"/>
              <a:gd name="connsiteX4445" fmla="*/ 6870125 w 8374449"/>
              <a:gd name="connsiteY4445" fmla="*/ 4048885 h 6858000"/>
              <a:gd name="connsiteX4446" fmla="*/ 6864215 w 8374449"/>
              <a:gd name="connsiteY4446" fmla="*/ 4053763 h 6858000"/>
              <a:gd name="connsiteX4447" fmla="*/ 6858304 w 8374449"/>
              <a:gd name="connsiteY4447" fmla="*/ 4058641 h 6858000"/>
              <a:gd name="connsiteX4448" fmla="*/ 6871289 w 8374449"/>
              <a:gd name="connsiteY4448" fmla="*/ 4060751 h 6858000"/>
              <a:gd name="connsiteX4449" fmla="*/ 1342994 w 8374449"/>
              <a:gd name="connsiteY4449" fmla="*/ 4047561 h 6858000"/>
              <a:gd name="connsiteX4450" fmla="*/ 1340170 w 8374449"/>
              <a:gd name="connsiteY4450" fmla="*/ 4055915 h 6858000"/>
              <a:gd name="connsiteX4451" fmla="*/ 1350836 w 8374449"/>
              <a:gd name="connsiteY4451" fmla="*/ 4051595 h 6858000"/>
              <a:gd name="connsiteX4452" fmla="*/ 1342994 w 8374449"/>
              <a:gd name="connsiteY4452" fmla="*/ 4047561 h 6858000"/>
              <a:gd name="connsiteX4453" fmla="*/ 1361502 w 8374449"/>
              <a:gd name="connsiteY4453" fmla="*/ 4047275 h 6858000"/>
              <a:gd name="connsiteX4454" fmla="*/ 1356169 w 8374449"/>
              <a:gd name="connsiteY4454" fmla="*/ 4049435 h 6858000"/>
              <a:gd name="connsiteX4455" fmla="*/ 1363722 w 8374449"/>
              <a:gd name="connsiteY4455" fmla="*/ 4053322 h 6858000"/>
              <a:gd name="connsiteX4456" fmla="*/ 1363968 w 8374449"/>
              <a:gd name="connsiteY4456" fmla="*/ 4053362 h 6858000"/>
              <a:gd name="connsiteX4457" fmla="*/ 8232417 w 8374449"/>
              <a:gd name="connsiteY4457" fmla="*/ 4046910 h 6858000"/>
              <a:gd name="connsiteX4458" fmla="*/ 8237433 w 8374449"/>
              <a:gd name="connsiteY4458" fmla="*/ 4049184 h 6858000"/>
              <a:gd name="connsiteX4459" fmla="*/ 8231522 w 8374449"/>
              <a:gd name="connsiteY4459" fmla="*/ 4054063 h 6858000"/>
              <a:gd name="connsiteX4460" fmla="*/ 8232417 w 8374449"/>
              <a:gd name="connsiteY4460" fmla="*/ 4046910 h 6858000"/>
              <a:gd name="connsiteX4461" fmla="*/ 1255789 w 8374449"/>
              <a:gd name="connsiteY4461" fmla="*/ 4046828 h 6858000"/>
              <a:gd name="connsiteX4462" fmla="*/ 1262218 w 8374449"/>
              <a:gd name="connsiteY4462" fmla="*/ 4055040 h 6858000"/>
              <a:gd name="connsiteX4463" fmla="*/ 1255473 w 8374449"/>
              <a:gd name="connsiteY4463" fmla="*/ 4061378 h 6858000"/>
              <a:gd name="connsiteX4464" fmla="*/ 1245122 w 8374449"/>
              <a:gd name="connsiteY4464" fmla="*/ 4051148 h 6858000"/>
              <a:gd name="connsiteX4465" fmla="*/ 7962323 w 8374449"/>
              <a:gd name="connsiteY4465" fmla="*/ 4045353 h 6858000"/>
              <a:gd name="connsiteX4466" fmla="*/ 7975309 w 8374449"/>
              <a:gd name="connsiteY4466" fmla="*/ 4047463 h 6858000"/>
              <a:gd name="connsiteX4467" fmla="*/ 7969399 w 8374449"/>
              <a:gd name="connsiteY4467" fmla="*/ 4052342 h 6858000"/>
              <a:gd name="connsiteX4468" fmla="*/ 7559689 w 8374449"/>
              <a:gd name="connsiteY4468" fmla="*/ 4044156 h 6858000"/>
              <a:gd name="connsiteX4469" fmla="*/ 7566764 w 8374449"/>
              <a:gd name="connsiteY4469" fmla="*/ 4051144 h 6858000"/>
              <a:gd name="connsiteX4470" fmla="*/ 7557898 w 8374449"/>
              <a:gd name="connsiteY4470" fmla="*/ 4058462 h 6858000"/>
              <a:gd name="connsiteX4471" fmla="*/ 7547868 w 8374449"/>
              <a:gd name="connsiteY4471" fmla="*/ 4053913 h 6858000"/>
              <a:gd name="connsiteX4472" fmla="*/ 1369501 w 8374449"/>
              <a:gd name="connsiteY4472" fmla="*/ 4044036 h 6858000"/>
              <a:gd name="connsiteX4473" fmla="*/ 1368089 w 8374449"/>
              <a:gd name="connsiteY4473" fmla="*/ 4048213 h 6858000"/>
              <a:gd name="connsiteX4474" fmla="*/ 1374678 w 8374449"/>
              <a:gd name="connsiteY4474" fmla="*/ 4049150 h 6858000"/>
              <a:gd name="connsiteX4475" fmla="*/ 1369501 w 8374449"/>
              <a:gd name="connsiteY4475" fmla="*/ 4044036 h 6858000"/>
              <a:gd name="connsiteX4476" fmla="*/ 7297565 w 8374449"/>
              <a:gd name="connsiteY4476" fmla="*/ 4042435 h 6858000"/>
              <a:gd name="connsiteX4477" fmla="*/ 7298729 w 8374449"/>
              <a:gd name="connsiteY4477" fmla="*/ 4054302 h 6858000"/>
              <a:gd name="connsiteX4478" fmla="*/ 7292237 w 8374449"/>
              <a:gd name="connsiteY4478" fmla="*/ 4053247 h 6858000"/>
              <a:gd name="connsiteX4479" fmla="*/ 7294610 w 8374449"/>
              <a:gd name="connsiteY4479" fmla="*/ 4044875 h 6858000"/>
              <a:gd name="connsiteX4480" fmla="*/ 7297565 w 8374449"/>
              <a:gd name="connsiteY4480" fmla="*/ 4042435 h 6858000"/>
              <a:gd name="connsiteX4481" fmla="*/ 7188937 w 8374449"/>
              <a:gd name="connsiteY4481" fmla="*/ 4042301 h 6858000"/>
              <a:gd name="connsiteX4482" fmla="*/ 7183026 w 8374449"/>
              <a:gd name="connsiteY4482" fmla="*/ 4047179 h 6858000"/>
              <a:gd name="connsiteX4483" fmla="*/ 7190100 w 8374449"/>
              <a:gd name="connsiteY4483" fmla="*/ 4054167 h 6858000"/>
              <a:gd name="connsiteX4484" fmla="*/ 1427690 w 8374449"/>
              <a:gd name="connsiteY4484" fmla="*/ 4042099 h 6858000"/>
              <a:gd name="connsiteX4485" fmla="*/ 1422358 w 8374449"/>
              <a:gd name="connsiteY4485" fmla="*/ 4044259 h 6858000"/>
              <a:gd name="connsiteX4486" fmla="*/ 1430199 w 8374449"/>
              <a:gd name="connsiteY4486" fmla="*/ 4048294 h 6858000"/>
              <a:gd name="connsiteX4487" fmla="*/ 1303470 w 8374449"/>
              <a:gd name="connsiteY4487" fmla="*/ 4041937 h 6858000"/>
              <a:gd name="connsiteX4488" fmla="*/ 1316644 w 8374449"/>
              <a:gd name="connsiteY4488" fmla="*/ 4043812 h 6858000"/>
              <a:gd name="connsiteX4489" fmla="*/ 1305979 w 8374449"/>
              <a:gd name="connsiteY4489" fmla="*/ 4048131 h 6858000"/>
              <a:gd name="connsiteX4490" fmla="*/ 1287471 w 8374449"/>
              <a:gd name="connsiteY4490" fmla="*/ 4048417 h 6858000"/>
              <a:gd name="connsiteX4491" fmla="*/ 1303470 w 8374449"/>
              <a:gd name="connsiteY4491" fmla="*/ 4041937 h 6858000"/>
              <a:gd name="connsiteX4492" fmla="*/ 7696661 w 8374449"/>
              <a:gd name="connsiteY4492" fmla="*/ 4040139 h 6858000"/>
              <a:gd name="connsiteX4493" fmla="*/ 7701363 w 8374449"/>
              <a:gd name="connsiteY4493" fmla="*/ 4055500 h 6858000"/>
              <a:gd name="connsiteX4494" fmla="*/ 7688378 w 8374449"/>
              <a:gd name="connsiteY4494" fmla="*/ 4053389 h 6858000"/>
              <a:gd name="connsiteX4495" fmla="*/ 7687213 w 8374449"/>
              <a:gd name="connsiteY4495" fmla="*/ 4041523 h 6858000"/>
              <a:gd name="connsiteX4496" fmla="*/ 7696661 w 8374449"/>
              <a:gd name="connsiteY4496" fmla="*/ 4040139 h 6858000"/>
              <a:gd name="connsiteX4497" fmla="*/ 7472911 w 8374449"/>
              <a:gd name="connsiteY4497" fmla="*/ 4038813 h 6858000"/>
              <a:gd name="connsiteX4498" fmla="*/ 7482942 w 8374449"/>
              <a:gd name="connsiteY4498" fmla="*/ 4043363 h 6858000"/>
              <a:gd name="connsiteX4499" fmla="*/ 7459300 w 8374449"/>
              <a:gd name="connsiteY4499" fmla="*/ 4062877 h 6858000"/>
              <a:gd name="connsiteX4500" fmla="*/ 7446313 w 8374449"/>
              <a:gd name="connsiteY4500" fmla="*/ 4060766 h 6858000"/>
              <a:gd name="connsiteX4501" fmla="*/ 7445149 w 8374449"/>
              <a:gd name="connsiteY4501" fmla="*/ 4048900 h 6858000"/>
              <a:gd name="connsiteX4502" fmla="*/ 7439239 w 8374449"/>
              <a:gd name="connsiteY4502" fmla="*/ 4053778 h 6858000"/>
              <a:gd name="connsiteX4503" fmla="*/ 7432166 w 8374449"/>
              <a:gd name="connsiteY4503" fmla="*/ 4046790 h 6858000"/>
              <a:gd name="connsiteX4504" fmla="*/ 7456971 w 8374449"/>
              <a:gd name="connsiteY4504" fmla="*/ 4039143 h 6858000"/>
              <a:gd name="connsiteX4505" fmla="*/ 7472911 w 8374449"/>
              <a:gd name="connsiteY4505" fmla="*/ 4038813 h 6858000"/>
              <a:gd name="connsiteX4506" fmla="*/ 7079144 w 8374449"/>
              <a:gd name="connsiteY4506" fmla="*/ 4030300 h 6858000"/>
              <a:gd name="connsiteX4507" fmla="*/ 7093293 w 8374449"/>
              <a:gd name="connsiteY4507" fmla="*/ 4044276 h 6858000"/>
              <a:gd name="connsiteX4508" fmla="*/ 7074396 w 8374449"/>
              <a:gd name="connsiteY4508" fmla="*/ 4047044 h 6858000"/>
              <a:gd name="connsiteX4509" fmla="*/ 7068486 w 8374449"/>
              <a:gd name="connsiteY4509" fmla="*/ 4051922 h 6858000"/>
              <a:gd name="connsiteX4510" fmla="*/ 7067322 w 8374449"/>
              <a:gd name="connsiteY4510" fmla="*/ 4040056 h 6858000"/>
              <a:gd name="connsiteX4511" fmla="*/ 7073233 w 8374449"/>
              <a:gd name="connsiteY4511" fmla="*/ 4035177 h 6858000"/>
              <a:gd name="connsiteX4512" fmla="*/ 7794679 w 8374449"/>
              <a:gd name="connsiteY4512" fmla="*/ 4029791 h 6858000"/>
              <a:gd name="connsiteX4513" fmla="*/ 7795843 w 8374449"/>
              <a:gd name="connsiteY4513" fmla="*/ 4041657 h 6858000"/>
              <a:gd name="connsiteX4514" fmla="*/ 7802917 w 8374449"/>
              <a:gd name="connsiteY4514" fmla="*/ 4048645 h 6858000"/>
              <a:gd name="connsiteX4515" fmla="*/ 7797007 w 8374449"/>
              <a:gd name="connsiteY4515" fmla="*/ 4053524 h 6858000"/>
              <a:gd name="connsiteX4516" fmla="*/ 7784023 w 8374449"/>
              <a:gd name="connsiteY4516" fmla="*/ 4051414 h 6858000"/>
              <a:gd name="connsiteX4517" fmla="*/ 7778111 w 8374449"/>
              <a:gd name="connsiteY4517" fmla="*/ 4056293 h 6858000"/>
              <a:gd name="connsiteX4518" fmla="*/ 7776948 w 8374449"/>
              <a:gd name="connsiteY4518" fmla="*/ 4044426 h 6858000"/>
              <a:gd name="connsiteX4519" fmla="*/ 7775783 w 8374449"/>
              <a:gd name="connsiteY4519" fmla="*/ 4032559 h 6858000"/>
              <a:gd name="connsiteX4520" fmla="*/ 7788769 w 8374449"/>
              <a:gd name="connsiteY4520" fmla="*/ 4034670 h 6858000"/>
              <a:gd name="connsiteX4521" fmla="*/ 7794679 w 8374449"/>
              <a:gd name="connsiteY4521" fmla="*/ 4029791 h 6858000"/>
              <a:gd name="connsiteX4522" fmla="*/ 7141741 w 8374449"/>
              <a:gd name="connsiteY4522" fmla="*/ 4017116 h 6858000"/>
              <a:gd name="connsiteX4523" fmla="*/ 7124011 w 8374449"/>
              <a:gd name="connsiteY4523" fmla="*/ 4031751 h 6858000"/>
              <a:gd name="connsiteX4524" fmla="*/ 7116936 w 8374449"/>
              <a:gd name="connsiteY4524" fmla="*/ 4024762 h 6858000"/>
              <a:gd name="connsiteX4525" fmla="*/ 7173622 w 8374449"/>
              <a:gd name="connsiteY4525" fmla="*/ 4016457 h 6858000"/>
              <a:gd name="connsiteX4526" fmla="*/ 7186608 w 8374449"/>
              <a:gd name="connsiteY4526" fmla="*/ 4018567 h 6858000"/>
              <a:gd name="connsiteX4527" fmla="*/ 7180697 w 8374449"/>
              <a:gd name="connsiteY4527" fmla="*/ 4023446 h 6858000"/>
              <a:gd name="connsiteX4528" fmla="*/ 7660550 w 8374449"/>
              <a:gd name="connsiteY4528" fmla="*/ 4005806 h 6858000"/>
              <a:gd name="connsiteX4529" fmla="*/ 7664825 w 8374449"/>
              <a:gd name="connsiteY4529" fmla="*/ 4008690 h 6858000"/>
              <a:gd name="connsiteX4530" fmla="*/ 7671900 w 8374449"/>
              <a:gd name="connsiteY4530" fmla="*/ 4015680 h 6858000"/>
              <a:gd name="connsiteX4531" fmla="*/ 7661870 w 8374449"/>
              <a:gd name="connsiteY4531" fmla="*/ 4011130 h 6858000"/>
              <a:gd name="connsiteX4532" fmla="*/ 7660550 w 8374449"/>
              <a:gd name="connsiteY4532" fmla="*/ 4005806 h 6858000"/>
              <a:gd name="connsiteX4533" fmla="*/ 7124636 w 8374449"/>
              <a:gd name="connsiteY4533" fmla="*/ 4005577 h 6858000"/>
              <a:gd name="connsiteX4534" fmla="*/ 7134667 w 8374449"/>
              <a:gd name="connsiteY4534" fmla="*/ 4010128 h 6858000"/>
              <a:gd name="connsiteX4535" fmla="*/ 7122845 w 8374449"/>
              <a:gd name="connsiteY4535" fmla="*/ 4019884 h 6858000"/>
              <a:gd name="connsiteX4536" fmla="*/ 7121682 w 8374449"/>
              <a:gd name="connsiteY4536" fmla="*/ 4008017 h 6858000"/>
              <a:gd name="connsiteX4537" fmla="*/ 7124636 w 8374449"/>
              <a:gd name="connsiteY4537" fmla="*/ 4005577 h 6858000"/>
              <a:gd name="connsiteX4538" fmla="*/ 7342499 w 8374449"/>
              <a:gd name="connsiteY4538" fmla="*/ 3995728 h 6858000"/>
              <a:gd name="connsiteX4539" fmla="*/ 7331865 w 8374449"/>
              <a:gd name="connsiteY4539" fmla="*/ 4001299 h 6858000"/>
              <a:gd name="connsiteX4540" fmla="*/ 7338940 w 8374449"/>
              <a:gd name="connsiteY4540" fmla="*/ 4008287 h 6858000"/>
              <a:gd name="connsiteX4541" fmla="*/ 7350760 w 8374449"/>
              <a:gd name="connsiteY4541" fmla="*/ 3998531 h 6858000"/>
              <a:gd name="connsiteX4542" fmla="*/ 7342499 w 8374449"/>
              <a:gd name="connsiteY4542" fmla="*/ 3995728 h 6858000"/>
              <a:gd name="connsiteX4543" fmla="*/ 8350271 w 8374449"/>
              <a:gd name="connsiteY4543" fmla="*/ 3994534 h 6858000"/>
              <a:gd name="connsiteX4544" fmla="*/ 8360299 w 8374449"/>
              <a:gd name="connsiteY4544" fmla="*/ 3999085 h 6858000"/>
              <a:gd name="connsiteX4545" fmla="*/ 8374449 w 8374449"/>
              <a:gd name="connsiteY4545" fmla="*/ 4013061 h 6858000"/>
              <a:gd name="connsiteX4546" fmla="*/ 8361465 w 8374449"/>
              <a:gd name="connsiteY4546" fmla="*/ 4010951 h 6858000"/>
              <a:gd name="connsiteX4547" fmla="*/ 8349061 w 8374449"/>
              <a:gd name="connsiteY4547" fmla="*/ 4014774 h 6858000"/>
              <a:gd name="connsiteX4548" fmla="*/ 8342569 w 8374449"/>
              <a:gd name="connsiteY4548" fmla="*/ 4013719 h 6858000"/>
              <a:gd name="connsiteX4549" fmla="*/ 8330747 w 8374449"/>
              <a:gd name="connsiteY4549" fmla="*/ 4023476 h 6858000"/>
              <a:gd name="connsiteX4550" fmla="*/ 8304777 w 8374449"/>
              <a:gd name="connsiteY4550" fmla="*/ 4019256 h 6858000"/>
              <a:gd name="connsiteX4551" fmla="*/ 8282925 w 8374449"/>
              <a:gd name="connsiteY4551" fmla="*/ 4024463 h 6858000"/>
              <a:gd name="connsiteX4552" fmla="*/ 8286463 w 8374449"/>
              <a:gd name="connsiteY4552" fmla="*/ 4027958 h 6858000"/>
              <a:gd name="connsiteX4553" fmla="*/ 8296494 w 8374449"/>
              <a:gd name="connsiteY4553" fmla="*/ 4032506 h 6858000"/>
              <a:gd name="connsiteX4554" fmla="*/ 8271104 w 8374449"/>
              <a:gd name="connsiteY4554" fmla="*/ 4034220 h 6858000"/>
              <a:gd name="connsiteX4555" fmla="*/ 8235105 w 8374449"/>
              <a:gd name="connsiteY4555" fmla="*/ 4025451 h 6858000"/>
              <a:gd name="connsiteX4556" fmla="*/ 8178417 w 8374449"/>
              <a:gd name="connsiteY4556" fmla="*/ 4033757 h 6858000"/>
              <a:gd name="connsiteX4557" fmla="*/ 8146536 w 8374449"/>
              <a:gd name="connsiteY4557" fmla="*/ 4034415 h 6858000"/>
              <a:gd name="connsiteX4558" fmla="*/ 8140625 w 8374449"/>
              <a:gd name="connsiteY4558" fmla="*/ 4039293 h 6858000"/>
              <a:gd name="connsiteX4559" fmla="*/ 8134714 w 8374449"/>
              <a:gd name="connsiteY4559" fmla="*/ 4044172 h 6858000"/>
              <a:gd name="connsiteX4560" fmla="*/ 8115817 w 8374449"/>
              <a:gd name="connsiteY4560" fmla="*/ 4046939 h 6858000"/>
              <a:gd name="connsiteX4561" fmla="*/ 8109907 w 8374449"/>
              <a:gd name="connsiteY4561" fmla="*/ 4051818 h 6858000"/>
              <a:gd name="connsiteX4562" fmla="*/ 8096923 w 8374449"/>
              <a:gd name="connsiteY4562" fmla="*/ 4049708 h 6858000"/>
              <a:gd name="connsiteX4563" fmla="*/ 8091012 w 8374449"/>
              <a:gd name="connsiteY4563" fmla="*/ 4054587 h 6858000"/>
              <a:gd name="connsiteX4564" fmla="*/ 8059132 w 8374449"/>
              <a:gd name="connsiteY4564" fmla="*/ 4055245 h 6858000"/>
              <a:gd name="connsiteX4565" fmla="*/ 8020175 w 8374449"/>
              <a:gd name="connsiteY4565" fmla="*/ 4048916 h 6858000"/>
              <a:gd name="connsiteX4566" fmla="*/ 8039070 w 8374449"/>
              <a:gd name="connsiteY4566" fmla="*/ 4046147 h 6858000"/>
              <a:gd name="connsiteX4567" fmla="*/ 8069788 w 8374449"/>
              <a:gd name="connsiteY4567" fmla="*/ 4033622 h 6858000"/>
              <a:gd name="connsiteX4568" fmla="*/ 8114072 w 8374449"/>
              <a:gd name="connsiteY4568" fmla="*/ 4029140 h 6858000"/>
              <a:gd name="connsiteX4569" fmla="*/ 8183163 w 8374449"/>
              <a:gd name="connsiteY4569" fmla="*/ 4017012 h 6858000"/>
              <a:gd name="connsiteX4570" fmla="*/ 8277641 w 8374449"/>
              <a:gd name="connsiteY4570" fmla="*/ 4003170 h 6858000"/>
              <a:gd name="connsiteX4571" fmla="*/ 8293740 w 8374449"/>
              <a:gd name="connsiteY4571" fmla="*/ 3996297 h 6858000"/>
              <a:gd name="connsiteX4572" fmla="*/ 8318388 w 8374449"/>
              <a:gd name="connsiteY4572" fmla="*/ 3995194 h 6858000"/>
              <a:gd name="connsiteX4573" fmla="*/ 8350271 w 8374449"/>
              <a:gd name="connsiteY4573" fmla="*/ 3994534 h 6858000"/>
              <a:gd name="connsiteX4574" fmla="*/ 7477702 w 8374449"/>
              <a:gd name="connsiteY4574" fmla="*/ 3989963 h 6858000"/>
              <a:gd name="connsiteX4575" fmla="*/ 7484778 w 8374449"/>
              <a:gd name="connsiteY4575" fmla="*/ 3996951 h 6858000"/>
              <a:gd name="connsiteX4576" fmla="*/ 7479449 w 8374449"/>
              <a:gd name="connsiteY4576" fmla="*/ 4007764 h 6858000"/>
              <a:gd name="connsiteX4577" fmla="*/ 7472374 w 8374449"/>
              <a:gd name="connsiteY4577" fmla="*/ 4000775 h 6858000"/>
              <a:gd name="connsiteX4578" fmla="*/ 7473124 w 8374449"/>
              <a:gd name="connsiteY4578" fmla="*/ 3992138 h 6858000"/>
              <a:gd name="connsiteX4579" fmla="*/ 7477702 w 8374449"/>
              <a:gd name="connsiteY4579" fmla="*/ 3989963 h 6858000"/>
              <a:gd name="connsiteX4580" fmla="*/ 1391935 w 8374449"/>
              <a:gd name="connsiteY4580" fmla="*/ 3984473 h 6858000"/>
              <a:gd name="connsiteX4581" fmla="*/ 1390523 w 8374449"/>
              <a:gd name="connsiteY4581" fmla="*/ 3988651 h 6858000"/>
              <a:gd name="connsiteX4582" fmla="*/ 1403698 w 8374449"/>
              <a:gd name="connsiteY4582" fmla="*/ 3990525 h 6858000"/>
              <a:gd name="connsiteX4583" fmla="*/ 1414207 w 8374449"/>
              <a:gd name="connsiteY4583" fmla="*/ 3993480 h 6858000"/>
              <a:gd name="connsiteX4584" fmla="*/ 1420795 w 8374449"/>
              <a:gd name="connsiteY4584" fmla="*/ 3994418 h 6858000"/>
              <a:gd name="connsiteX4585" fmla="*/ 1423618 w 8374449"/>
              <a:gd name="connsiteY4585" fmla="*/ 3986063 h 6858000"/>
              <a:gd name="connsiteX4586" fmla="*/ 1521490 w 8374449"/>
              <a:gd name="connsiteY4586" fmla="*/ 3982476 h 6858000"/>
              <a:gd name="connsiteX4587" fmla="*/ 1502982 w 8374449"/>
              <a:gd name="connsiteY4587" fmla="*/ 3982761 h 6858000"/>
              <a:gd name="connsiteX4588" fmla="*/ 1497649 w 8374449"/>
              <a:gd name="connsiteY4588" fmla="*/ 3984921 h 6858000"/>
              <a:gd name="connsiteX4589" fmla="*/ 1512078 w 8374449"/>
              <a:gd name="connsiteY4589" fmla="*/ 3989893 h 6858000"/>
              <a:gd name="connsiteX4590" fmla="*/ 1529332 w 8374449"/>
              <a:gd name="connsiteY4590" fmla="*/ 3986511 h 6858000"/>
              <a:gd name="connsiteX4591" fmla="*/ 1434283 w 8374449"/>
              <a:gd name="connsiteY4591" fmla="*/ 3981743 h 6858000"/>
              <a:gd name="connsiteX4592" fmla="*/ 1428951 w 8374449"/>
              <a:gd name="connsiteY4592" fmla="*/ 3983903 h 6858000"/>
              <a:gd name="connsiteX4593" fmla="*/ 1436792 w 8374449"/>
              <a:gd name="connsiteY4593" fmla="*/ 3987938 h 6858000"/>
              <a:gd name="connsiteX4594" fmla="*/ 1442126 w 8374449"/>
              <a:gd name="connsiteY4594" fmla="*/ 3985778 h 6858000"/>
              <a:gd name="connsiteX4595" fmla="*/ 7170130 w 8374449"/>
              <a:gd name="connsiteY4595" fmla="*/ 3980858 h 6858000"/>
              <a:gd name="connsiteX4596" fmla="*/ 7171294 w 8374449"/>
              <a:gd name="connsiteY4596" fmla="*/ 3992724 h 6858000"/>
              <a:gd name="connsiteX4597" fmla="*/ 7184279 w 8374449"/>
              <a:gd name="connsiteY4597" fmla="*/ 3994834 h 6858000"/>
              <a:gd name="connsiteX4598" fmla="*/ 7222071 w 8374449"/>
              <a:gd name="connsiteY4598" fmla="*/ 3989297 h 6858000"/>
              <a:gd name="connsiteX4599" fmla="*/ 7197266 w 8374449"/>
              <a:gd name="connsiteY4599" fmla="*/ 3996943 h 6858000"/>
              <a:gd name="connsiteX4600" fmla="*/ 7159473 w 8374449"/>
              <a:gd name="connsiteY4600" fmla="*/ 4002480 h 6858000"/>
              <a:gd name="connsiteX4601" fmla="*/ 7146489 w 8374449"/>
              <a:gd name="connsiteY4601" fmla="*/ 4000371 h 6858000"/>
              <a:gd name="connsiteX4602" fmla="*/ 7158309 w 8374449"/>
              <a:gd name="connsiteY4602" fmla="*/ 3990614 h 6858000"/>
              <a:gd name="connsiteX4603" fmla="*/ 1355235 w 8374449"/>
              <a:gd name="connsiteY4603" fmla="*/ 3970496 h 6858000"/>
              <a:gd name="connsiteX4604" fmla="*/ 1368410 w 8374449"/>
              <a:gd name="connsiteY4604" fmla="*/ 3972371 h 6858000"/>
              <a:gd name="connsiteX4605" fmla="*/ 1357744 w 8374449"/>
              <a:gd name="connsiteY4605" fmla="*/ 3976690 h 6858000"/>
              <a:gd name="connsiteX4606" fmla="*/ 7386224 w 8374449"/>
              <a:gd name="connsiteY4606" fmla="*/ 3969260 h 6858000"/>
              <a:gd name="connsiteX4607" fmla="*/ 7380314 w 8374449"/>
              <a:gd name="connsiteY4607" fmla="*/ 3974137 h 6858000"/>
              <a:gd name="connsiteX4608" fmla="*/ 7374402 w 8374449"/>
              <a:gd name="connsiteY4608" fmla="*/ 3979016 h 6858000"/>
              <a:gd name="connsiteX4609" fmla="*/ 7381477 w 8374449"/>
              <a:gd name="connsiteY4609" fmla="*/ 3986005 h 6858000"/>
              <a:gd name="connsiteX4610" fmla="*/ 7387388 w 8374449"/>
              <a:gd name="connsiteY4610" fmla="*/ 3981126 h 6858000"/>
              <a:gd name="connsiteX4611" fmla="*/ 7386224 w 8374449"/>
              <a:gd name="connsiteY4611" fmla="*/ 3969260 h 6858000"/>
              <a:gd name="connsiteX4612" fmla="*/ 7487777 w 8374449"/>
              <a:gd name="connsiteY4612" fmla="*/ 3962406 h 6858000"/>
              <a:gd name="connsiteX4613" fmla="*/ 7488943 w 8374449"/>
              <a:gd name="connsiteY4613" fmla="*/ 3974273 h 6858000"/>
              <a:gd name="connsiteX4614" fmla="*/ 7482450 w 8374449"/>
              <a:gd name="connsiteY4614" fmla="*/ 3973218 h 6858000"/>
              <a:gd name="connsiteX4615" fmla="*/ 7484822 w 8374449"/>
              <a:gd name="connsiteY4615" fmla="*/ 3964846 h 6858000"/>
              <a:gd name="connsiteX4616" fmla="*/ 7487777 w 8374449"/>
              <a:gd name="connsiteY4616" fmla="*/ 3962406 h 6858000"/>
              <a:gd name="connsiteX4617" fmla="*/ 1585486 w 8374449"/>
              <a:gd name="connsiteY4617" fmla="*/ 3956556 h 6858000"/>
              <a:gd name="connsiteX4618" fmla="*/ 1561645 w 8374449"/>
              <a:gd name="connsiteY4618" fmla="*/ 3959001 h 6858000"/>
              <a:gd name="connsiteX4619" fmla="*/ 1553645 w 8374449"/>
              <a:gd name="connsiteY4619" fmla="*/ 3962242 h 6858000"/>
              <a:gd name="connsiteX4620" fmla="*/ 1548469 w 8374449"/>
              <a:gd name="connsiteY4620" fmla="*/ 3957127 h 6858000"/>
              <a:gd name="connsiteX4621" fmla="*/ 1515375 w 8374449"/>
              <a:gd name="connsiteY4621" fmla="*/ 3959715 h 6858000"/>
              <a:gd name="connsiteX4622" fmla="*/ 1493221 w 8374449"/>
              <a:gd name="connsiteY4622" fmla="*/ 3960576 h 6858000"/>
              <a:gd name="connsiteX4623" fmla="*/ 1489013 w 8374449"/>
              <a:gd name="connsiteY4623" fmla="*/ 3961241 h 6858000"/>
              <a:gd name="connsiteX4624" fmla="*/ 1492161 w 8374449"/>
              <a:gd name="connsiteY4624" fmla="*/ 3963709 h 6858000"/>
              <a:gd name="connsiteX4625" fmla="*/ 1490122 w 8374449"/>
              <a:gd name="connsiteY4625" fmla="*/ 3966338 h 6858000"/>
              <a:gd name="connsiteX4626" fmla="*/ 1492631 w 8374449"/>
              <a:gd name="connsiteY4626" fmla="*/ 3972532 h 6858000"/>
              <a:gd name="connsiteX4627" fmla="*/ 1497964 w 8374449"/>
              <a:gd name="connsiteY4627" fmla="*/ 3970372 h 6858000"/>
              <a:gd name="connsiteX4628" fmla="*/ 1515218 w 8374449"/>
              <a:gd name="connsiteY4628" fmla="*/ 3966990 h 6858000"/>
              <a:gd name="connsiteX4629" fmla="*/ 1539058 w 8374449"/>
              <a:gd name="connsiteY4629" fmla="*/ 3964544 h 6858000"/>
              <a:gd name="connsiteX4630" fmla="*/ 1558820 w 8374449"/>
              <a:gd name="connsiteY4630" fmla="*/ 3967356 h 6858000"/>
              <a:gd name="connsiteX4631" fmla="*/ 1577328 w 8374449"/>
              <a:gd name="connsiteY4631" fmla="*/ 3967071 h 6858000"/>
              <a:gd name="connsiteX4632" fmla="*/ 1598503 w 8374449"/>
              <a:gd name="connsiteY4632" fmla="*/ 3965705 h 6858000"/>
              <a:gd name="connsiteX4633" fmla="*/ 1603835 w 8374449"/>
              <a:gd name="connsiteY4633" fmla="*/ 3963545 h 6858000"/>
              <a:gd name="connsiteX4634" fmla="*/ 1605247 w 8374449"/>
              <a:gd name="connsiteY4634" fmla="*/ 3959368 h 6858000"/>
              <a:gd name="connsiteX4635" fmla="*/ 1585486 w 8374449"/>
              <a:gd name="connsiteY4635" fmla="*/ 3956556 h 6858000"/>
              <a:gd name="connsiteX4636" fmla="*/ 7565422 w 8374449"/>
              <a:gd name="connsiteY4636" fmla="*/ 3956047 h 6858000"/>
              <a:gd name="connsiteX4637" fmla="*/ 7570435 w 8374449"/>
              <a:gd name="connsiteY4637" fmla="*/ 3958321 h 6858000"/>
              <a:gd name="connsiteX4638" fmla="*/ 7564525 w 8374449"/>
              <a:gd name="connsiteY4638" fmla="*/ 3963199 h 6858000"/>
              <a:gd name="connsiteX4639" fmla="*/ 7565422 w 8374449"/>
              <a:gd name="connsiteY4639" fmla="*/ 3956047 h 6858000"/>
              <a:gd name="connsiteX4640" fmla="*/ 7173713 w 8374449"/>
              <a:gd name="connsiteY4640" fmla="*/ 3952245 h 6858000"/>
              <a:gd name="connsiteX4641" fmla="*/ 7186697 w 8374449"/>
              <a:gd name="connsiteY4641" fmla="*/ 3954355 h 6858000"/>
              <a:gd name="connsiteX4642" fmla="*/ 7180787 w 8374449"/>
              <a:gd name="connsiteY4642" fmla="*/ 3959233 h 6858000"/>
              <a:gd name="connsiteX4643" fmla="*/ 6694331 w 8374449"/>
              <a:gd name="connsiteY4643" fmla="*/ 3950255 h 6858000"/>
              <a:gd name="connsiteX4644" fmla="*/ 6695495 w 8374449"/>
              <a:gd name="connsiteY4644" fmla="*/ 3962123 h 6858000"/>
              <a:gd name="connsiteX4645" fmla="*/ 6707316 w 8374449"/>
              <a:gd name="connsiteY4645" fmla="*/ 3952365 h 6858000"/>
              <a:gd name="connsiteX4646" fmla="*/ 943361 w 8374449"/>
              <a:gd name="connsiteY4646" fmla="*/ 3949837 h 6858000"/>
              <a:gd name="connsiteX4647" fmla="*/ 951204 w 8374449"/>
              <a:gd name="connsiteY4647" fmla="*/ 3953872 h 6858000"/>
              <a:gd name="connsiteX4648" fmla="*/ 948379 w 8374449"/>
              <a:gd name="connsiteY4648" fmla="*/ 3962226 h 6858000"/>
              <a:gd name="connsiteX4649" fmla="*/ 944459 w 8374449"/>
              <a:gd name="connsiteY4649" fmla="*/ 3960208 h 6858000"/>
              <a:gd name="connsiteX4650" fmla="*/ 943361 w 8374449"/>
              <a:gd name="connsiteY4650" fmla="*/ 3949837 h 6858000"/>
              <a:gd name="connsiteX4651" fmla="*/ 980377 w 8374449"/>
              <a:gd name="connsiteY4651" fmla="*/ 3949266 h 6858000"/>
              <a:gd name="connsiteX4652" fmla="*/ 974729 w 8374449"/>
              <a:gd name="connsiteY4652" fmla="*/ 3965974 h 6858000"/>
              <a:gd name="connsiteX4653" fmla="*/ 966887 w 8374449"/>
              <a:gd name="connsiteY4653" fmla="*/ 3961940 h 6858000"/>
              <a:gd name="connsiteX4654" fmla="*/ 969711 w 8374449"/>
              <a:gd name="connsiteY4654" fmla="*/ 3953585 h 6858000"/>
              <a:gd name="connsiteX4655" fmla="*/ 977711 w 8374449"/>
              <a:gd name="connsiteY4655" fmla="*/ 3950346 h 6858000"/>
              <a:gd name="connsiteX4656" fmla="*/ 980377 w 8374449"/>
              <a:gd name="connsiteY4656" fmla="*/ 3949266 h 6858000"/>
              <a:gd name="connsiteX4657" fmla="*/ 911679 w 8374449"/>
              <a:gd name="connsiteY4657" fmla="*/ 3948247 h 6858000"/>
              <a:gd name="connsiteX4658" fmla="*/ 914188 w 8374449"/>
              <a:gd name="connsiteY4658" fmla="*/ 3954442 h 6858000"/>
              <a:gd name="connsiteX4659" fmla="*/ 908856 w 8374449"/>
              <a:gd name="connsiteY4659" fmla="*/ 3956602 h 6858000"/>
              <a:gd name="connsiteX4660" fmla="*/ 910267 w 8374449"/>
              <a:gd name="connsiteY4660" fmla="*/ 3952425 h 6858000"/>
              <a:gd name="connsiteX4661" fmla="*/ 911679 w 8374449"/>
              <a:gd name="connsiteY4661" fmla="*/ 3948247 h 6858000"/>
              <a:gd name="connsiteX4662" fmla="*/ 1321359 w 8374449"/>
              <a:gd name="connsiteY4662" fmla="*/ 3948163 h 6858000"/>
              <a:gd name="connsiteX4663" fmla="*/ 1318534 w 8374449"/>
              <a:gd name="connsiteY4663" fmla="*/ 3956518 h 6858000"/>
              <a:gd name="connsiteX4664" fmla="*/ 1316025 w 8374449"/>
              <a:gd name="connsiteY4664" fmla="*/ 3950324 h 6858000"/>
              <a:gd name="connsiteX4665" fmla="*/ 1321359 w 8374449"/>
              <a:gd name="connsiteY4665" fmla="*/ 3948163 h 6858000"/>
              <a:gd name="connsiteX4666" fmla="*/ 7460643 w 8374449"/>
              <a:gd name="connsiteY4666" fmla="*/ 3946319 h 6858000"/>
              <a:gd name="connsiteX4667" fmla="*/ 7461807 w 8374449"/>
              <a:gd name="connsiteY4667" fmla="*/ 3958188 h 6858000"/>
              <a:gd name="connsiteX4668" fmla="*/ 7457688 w 8374449"/>
              <a:gd name="connsiteY4668" fmla="*/ 3948759 h 6858000"/>
              <a:gd name="connsiteX4669" fmla="*/ 7460643 w 8374449"/>
              <a:gd name="connsiteY4669" fmla="*/ 3946319 h 6858000"/>
              <a:gd name="connsiteX4670" fmla="*/ 1065074 w 8374449"/>
              <a:gd name="connsiteY4670" fmla="*/ 3943804 h 6858000"/>
              <a:gd name="connsiteX4671" fmla="*/ 1080915 w 8374449"/>
              <a:gd name="connsiteY4671" fmla="*/ 3944598 h 6858000"/>
              <a:gd name="connsiteX4672" fmla="*/ 1086090 w 8374449"/>
              <a:gd name="connsiteY4672" fmla="*/ 3949713 h 6858000"/>
              <a:gd name="connsiteX4673" fmla="*/ 1091424 w 8374449"/>
              <a:gd name="connsiteY4673" fmla="*/ 3947552 h 6858000"/>
              <a:gd name="connsiteX4674" fmla="*/ 1097926 w 8374449"/>
              <a:gd name="connsiteY4674" fmla="*/ 3946886 h 6858000"/>
              <a:gd name="connsiteX4675" fmla="*/ 1099971 w 8374449"/>
              <a:gd name="connsiteY4675" fmla="*/ 3949499 h 6858000"/>
              <a:gd name="connsiteX4676" fmla="*/ 1104598 w 8374449"/>
              <a:gd name="connsiteY4676" fmla="*/ 3949428 h 6858000"/>
              <a:gd name="connsiteX4677" fmla="*/ 1105728 w 8374449"/>
              <a:gd name="connsiteY4677" fmla="*/ 3946086 h 6858000"/>
              <a:gd name="connsiteX4678" fmla="*/ 1115264 w 8374449"/>
              <a:gd name="connsiteY4678" fmla="*/ 3945108 h 6858000"/>
              <a:gd name="connsiteX4679" fmla="*/ 1128439 w 8374449"/>
              <a:gd name="connsiteY4679" fmla="*/ 3946982 h 6858000"/>
              <a:gd name="connsiteX4680" fmla="*/ 1135966 w 8374449"/>
              <a:gd name="connsiteY4680" fmla="*/ 3965565 h 6858000"/>
              <a:gd name="connsiteX4681" fmla="*/ 1125300 w 8374449"/>
              <a:gd name="connsiteY4681" fmla="*/ 3969885 h 6858000"/>
              <a:gd name="connsiteX4682" fmla="*/ 1119968 w 8374449"/>
              <a:gd name="connsiteY4682" fmla="*/ 3972045 h 6858000"/>
              <a:gd name="connsiteX4683" fmla="*/ 1106792 w 8374449"/>
              <a:gd name="connsiteY4683" fmla="*/ 3970171 h 6858000"/>
              <a:gd name="connsiteX4684" fmla="*/ 1093617 w 8374449"/>
              <a:gd name="connsiteY4684" fmla="*/ 3968297 h 6858000"/>
              <a:gd name="connsiteX4685" fmla="*/ 1081697 w 8374449"/>
              <a:gd name="connsiteY4685" fmla="*/ 3969519 h 6858000"/>
              <a:gd name="connsiteX4686" fmla="*/ 1061935 w 8374449"/>
              <a:gd name="connsiteY4686" fmla="*/ 3966708 h 6858000"/>
              <a:gd name="connsiteX4687" fmla="*/ 1032760 w 8374449"/>
              <a:gd name="connsiteY4687" fmla="*/ 3971313 h 6858000"/>
              <a:gd name="connsiteX4688" fmla="*/ 1028841 w 8374449"/>
              <a:gd name="connsiteY4688" fmla="*/ 3969296 h 6858000"/>
              <a:gd name="connsiteX4689" fmla="*/ 1017078 w 8374449"/>
              <a:gd name="connsiteY4689" fmla="*/ 3963244 h 6858000"/>
              <a:gd name="connsiteX4690" fmla="*/ 1003903 w 8374449"/>
              <a:gd name="connsiteY4690" fmla="*/ 3961370 h 6858000"/>
              <a:gd name="connsiteX4691" fmla="*/ 988219 w 8374449"/>
              <a:gd name="connsiteY4691" fmla="*/ 3953300 h 6858000"/>
              <a:gd name="connsiteX4692" fmla="*/ 999591 w 8374449"/>
              <a:gd name="connsiteY4692" fmla="*/ 3946892 h 6858000"/>
              <a:gd name="connsiteX4693" fmla="*/ 1017393 w 8374449"/>
              <a:gd name="connsiteY4693" fmla="*/ 3948695 h 6858000"/>
              <a:gd name="connsiteX4694" fmla="*/ 1042487 w 8374449"/>
              <a:gd name="connsiteY4694" fmla="*/ 3949347 h 6858000"/>
              <a:gd name="connsiteX4695" fmla="*/ 1065074 w 8374449"/>
              <a:gd name="connsiteY4695" fmla="*/ 3943804 h 6858000"/>
              <a:gd name="connsiteX4696" fmla="*/ 1107423 w 8374449"/>
              <a:gd name="connsiteY4696" fmla="*/ 3941072 h 6858000"/>
              <a:gd name="connsiteX4697" fmla="*/ 1105728 w 8374449"/>
              <a:gd name="connsiteY4697" fmla="*/ 3946086 h 6858000"/>
              <a:gd name="connsiteX4698" fmla="*/ 1097926 w 8374449"/>
              <a:gd name="connsiteY4698" fmla="*/ 3946886 h 6858000"/>
              <a:gd name="connsiteX4699" fmla="*/ 1096756 w 8374449"/>
              <a:gd name="connsiteY4699" fmla="*/ 3945393 h 6858000"/>
              <a:gd name="connsiteX4700" fmla="*/ 7178458 w 8374449"/>
              <a:gd name="connsiteY4700" fmla="*/ 3935500 h 6858000"/>
              <a:gd name="connsiteX4701" fmla="*/ 7185534 w 8374449"/>
              <a:gd name="connsiteY4701" fmla="*/ 3942489 h 6858000"/>
              <a:gd name="connsiteX4702" fmla="*/ 7172548 w 8374449"/>
              <a:gd name="connsiteY4702" fmla="*/ 3940379 h 6858000"/>
              <a:gd name="connsiteX4703" fmla="*/ 1178945 w 8374449"/>
              <a:gd name="connsiteY4703" fmla="*/ 3933737 h 6858000"/>
              <a:gd name="connsiteX4704" fmla="*/ 1176199 w 8374449"/>
              <a:gd name="connsiteY4704" fmla="*/ 3938454 h 6858000"/>
              <a:gd name="connsiteX4705" fmla="*/ 1173612 w 8374449"/>
              <a:gd name="connsiteY4705" fmla="*/ 3935897 h 6858000"/>
              <a:gd name="connsiteX4706" fmla="*/ 7849128 w 8374449"/>
              <a:gd name="connsiteY4706" fmla="*/ 3933541 h 6858000"/>
              <a:gd name="connsiteX4707" fmla="*/ 7850291 w 8374449"/>
              <a:gd name="connsiteY4707" fmla="*/ 3945407 h 6858000"/>
              <a:gd name="connsiteX4708" fmla="*/ 7843217 w 8374449"/>
              <a:gd name="connsiteY4708" fmla="*/ 3938419 h 6858000"/>
              <a:gd name="connsiteX4709" fmla="*/ 1300656 w 8374449"/>
              <a:gd name="connsiteY4709" fmla="*/ 3927705 h 6858000"/>
              <a:gd name="connsiteX4710" fmla="*/ 1289991 w 8374449"/>
              <a:gd name="connsiteY4710" fmla="*/ 3932024 h 6858000"/>
              <a:gd name="connsiteX4711" fmla="*/ 1282149 w 8374449"/>
              <a:gd name="connsiteY4711" fmla="*/ 3927990 h 6858000"/>
              <a:gd name="connsiteX4712" fmla="*/ 1300656 w 8374449"/>
              <a:gd name="connsiteY4712" fmla="*/ 3927705 h 6858000"/>
              <a:gd name="connsiteX4713" fmla="*/ 6873841 w 8374449"/>
              <a:gd name="connsiteY4713" fmla="*/ 3923956 h 6858000"/>
              <a:gd name="connsiteX4714" fmla="*/ 6864394 w 8374449"/>
              <a:gd name="connsiteY4714" fmla="*/ 3925340 h 6858000"/>
              <a:gd name="connsiteX4715" fmla="*/ 6877378 w 8374449"/>
              <a:gd name="connsiteY4715" fmla="*/ 3927450 h 6858000"/>
              <a:gd name="connsiteX4716" fmla="*/ 6873841 w 8374449"/>
              <a:gd name="connsiteY4716" fmla="*/ 3923956 h 6858000"/>
              <a:gd name="connsiteX4717" fmla="*/ 1339084 w 8374449"/>
              <a:gd name="connsiteY4717" fmla="*/ 3922957 h 6858000"/>
              <a:gd name="connsiteX4718" fmla="*/ 1343006 w 8374449"/>
              <a:gd name="connsiteY4718" fmla="*/ 3924974 h 6858000"/>
              <a:gd name="connsiteX4719" fmla="*/ 1332339 w 8374449"/>
              <a:gd name="connsiteY4719" fmla="*/ 3929294 h 6858000"/>
              <a:gd name="connsiteX4720" fmla="*/ 1329830 w 8374449"/>
              <a:gd name="connsiteY4720" fmla="*/ 3923099 h 6858000"/>
              <a:gd name="connsiteX4721" fmla="*/ 1339084 w 8374449"/>
              <a:gd name="connsiteY4721" fmla="*/ 3922957 h 6858000"/>
              <a:gd name="connsiteX4722" fmla="*/ 1353670 w 8374449"/>
              <a:gd name="connsiteY4722" fmla="*/ 3920654 h 6858000"/>
              <a:gd name="connsiteX4723" fmla="*/ 1361513 w 8374449"/>
              <a:gd name="connsiteY4723" fmla="*/ 3924688 h 6858000"/>
              <a:gd name="connsiteX4724" fmla="*/ 1356179 w 8374449"/>
              <a:gd name="connsiteY4724" fmla="*/ 3926849 h 6858000"/>
              <a:gd name="connsiteX4725" fmla="*/ 1229450 w 8374449"/>
              <a:gd name="connsiteY4725" fmla="*/ 3920492 h 6858000"/>
              <a:gd name="connsiteX4726" fmla="*/ 1231958 w 8374449"/>
              <a:gd name="connsiteY4726" fmla="*/ 3926686 h 6858000"/>
              <a:gd name="connsiteX4727" fmla="*/ 1226625 w 8374449"/>
              <a:gd name="connsiteY4727" fmla="*/ 3928846 h 6858000"/>
              <a:gd name="connsiteX4728" fmla="*/ 1372179 w 8374449"/>
              <a:gd name="connsiteY4728" fmla="*/ 3920368 h 6858000"/>
              <a:gd name="connsiteX4729" fmla="*/ 1380022 w 8374449"/>
              <a:gd name="connsiteY4729" fmla="*/ 3924403 h 6858000"/>
              <a:gd name="connsiteX4730" fmla="*/ 1374688 w 8374449"/>
              <a:gd name="connsiteY4730" fmla="*/ 3926563 h 6858000"/>
              <a:gd name="connsiteX4731" fmla="*/ 1247957 w 8374449"/>
              <a:gd name="connsiteY4731" fmla="*/ 3920206 h 6858000"/>
              <a:gd name="connsiteX4732" fmla="*/ 1250465 w 8374449"/>
              <a:gd name="connsiteY4732" fmla="*/ 3926401 h 6858000"/>
              <a:gd name="connsiteX4733" fmla="*/ 1242624 w 8374449"/>
              <a:gd name="connsiteY4733" fmla="*/ 3922366 h 6858000"/>
              <a:gd name="connsiteX4734" fmla="*/ 1245291 w 8374449"/>
              <a:gd name="connsiteY4734" fmla="*/ 3921286 h 6858000"/>
              <a:gd name="connsiteX4735" fmla="*/ 1247957 w 8374449"/>
              <a:gd name="connsiteY4735" fmla="*/ 3920206 h 6858000"/>
              <a:gd name="connsiteX4736" fmla="*/ 1399940 w 8374449"/>
              <a:gd name="connsiteY4736" fmla="*/ 3919940 h 6858000"/>
              <a:gd name="connsiteX4737" fmla="*/ 1403861 w 8374449"/>
              <a:gd name="connsiteY4737" fmla="*/ 3921958 h 6858000"/>
              <a:gd name="connsiteX4738" fmla="*/ 1398528 w 8374449"/>
              <a:gd name="connsiteY4738" fmla="*/ 3924118 h 6858000"/>
              <a:gd name="connsiteX4739" fmla="*/ 1390687 w 8374449"/>
              <a:gd name="connsiteY4739" fmla="*/ 3920083 h 6858000"/>
              <a:gd name="connsiteX4740" fmla="*/ 1399940 w 8374449"/>
              <a:gd name="connsiteY4740" fmla="*/ 3919940 h 6858000"/>
              <a:gd name="connsiteX4741" fmla="*/ 1797858 w 8374449"/>
              <a:gd name="connsiteY4741" fmla="*/ 3913804 h 6858000"/>
              <a:gd name="connsiteX4742" fmla="*/ 1792524 w 8374449"/>
              <a:gd name="connsiteY4742" fmla="*/ 3915965 h 6858000"/>
              <a:gd name="connsiteX4743" fmla="*/ 1811032 w 8374449"/>
              <a:gd name="connsiteY4743" fmla="*/ 3915679 h 6858000"/>
              <a:gd name="connsiteX4744" fmla="*/ 7572272 w 8374449"/>
              <a:gd name="connsiteY4744" fmla="*/ 3911909 h 6858000"/>
              <a:gd name="connsiteX4745" fmla="*/ 7578763 w 8374449"/>
              <a:gd name="connsiteY4745" fmla="*/ 3912964 h 6858000"/>
              <a:gd name="connsiteX4746" fmla="*/ 7579929 w 8374449"/>
              <a:gd name="connsiteY4746" fmla="*/ 3924832 h 6858000"/>
              <a:gd name="connsiteX4747" fmla="*/ 7566943 w 8374449"/>
              <a:gd name="connsiteY4747" fmla="*/ 3922721 h 6858000"/>
              <a:gd name="connsiteX4748" fmla="*/ 7572272 w 8374449"/>
              <a:gd name="connsiteY4748" fmla="*/ 3911909 h 6858000"/>
              <a:gd name="connsiteX4749" fmla="*/ 1430527 w 8374449"/>
              <a:gd name="connsiteY4749" fmla="*/ 3911157 h 6858000"/>
              <a:gd name="connsiteX4750" fmla="*/ 1433035 w 8374449"/>
              <a:gd name="connsiteY4750" fmla="*/ 3917353 h 6858000"/>
              <a:gd name="connsiteX4751" fmla="*/ 1438368 w 8374449"/>
              <a:gd name="connsiteY4751" fmla="*/ 3915193 h 6858000"/>
              <a:gd name="connsiteX4752" fmla="*/ 1430527 w 8374449"/>
              <a:gd name="connsiteY4752" fmla="*/ 3911157 h 6858000"/>
              <a:gd name="connsiteX4753" fmla="*/ 1771508 w 8374449"/>
              <a:gd name="connsiteY4753" fmla="*/ 3910055 h 6858000"/>
              <a:gd name="connsiteX4754" fmla="*/ 1759587 w 8374449"/>
              <a:gd name="connsiteY4754" fmla="*/ 3911278 h 6858000"/>
              <a:gd name="connsiteX4755" fmla="*/ 1747667 w 8374449"/>
              <a:gd name="connsiteY4755" fmla="*/ 3912500 h 6858000"/>
              <a:gd name="connsiteX4756" fmla="*/ 1746255 w 8374449"/>
              <a:gd name="connsiteY4756" fmla="*/ 3916677 h 6858000"/>
              <a:gd name="connsiteX4757" fmla="*/ 1768684 w 8374449"/>
              <a:gd name="connsiteY4757" fmla="*/ 3918409 h 6858000"/>
              <a:gd name="connsiteX4758" fmla="*/ 7629541 w 8374449"/>
              <a:gd name="connsiteY4758" fmla="*/ 3909538 h 6858000"/>
              <a:gd name="connsiteX4759" fmla="*/ 7630706 w 8374449"/>
              <a:gd name="connsiteY4759" fmla="*/ 3921405 h 6858000"/>
              <a:gd name="connsiteX4760" fmla="*/ 7624795 w 8374449"/>
              <a:gd name="connsiteY4760" fmla="*/ 3926284 h 6858000"/>
              <a:gd name="connsiteX4761" fmla="*/ 7617719 w 8374449"/>
              <a:gd name="connsiteY4761" fmla="*/ 3919295 h 6858000"/>
              <a:gd name="connsiteX4762" fmla="*/ 7623630 w 8374449"/>
              <a:gd name="connsiteY4762" fmla="*/ 3914416 h 6858000"/>
              <a:gd name="connsiteX4763" fmla="*/ 7629541 w 8374449"/>
              <a:gd name="connsiteY4763" fmla="*/ 3909538 h 6858000"/>
              <a:gd name="connsiteX4764" fmla="*/ 1443859 w 8374449"/>
              <a:gd name="connsiteY4764" fmla="*/ 3905758 h 6858000"/>
              <a:gd name="connsiteX4765" fmla="*/ 1442446 w 8374449"/>
              <a:gd name="connsiteY4765" fmla="*/ 3909936 h 6858000"/>
              <a:gd name="connsiteX4766" fmla="*/ 1449034 w 8374449"/>
              <a:gd name="connsiteY4766" fmla="*/ 3910873 h 6858000"/>
              <a:gd name="connsiteX4767" fmla="*/ 1443859 w 8374449"/>
              <a:gd name="connsiteY4767" fmla="*/ 3905758 h 6858000"/>
              <a:gd name="connsiteX4768" fmla="*/ 1515223 w 8374449"/>
              <a:gd name="connsiteY4768" fmla="*/ 3905696 h 6858000"/>
              <a:gd name="connsiteX4769" fmla="*/ 1509889 w 8374449"/>
              <a:gd name="connsiteY4769" fmla="*/ 3907856 h 6858000"/>
              <a:gd name="connsiteX4770" fmla="*/ 1517732 w 8374449"/>
              <a:gd name="connsiteY4770" fmla="*/ 3911890 h 6858000"/>
              <a:gd name="connsiteX4771" fmla="*/ 1666579 w 8374449"/>
              <a:gd name="connsiteY4771" fmla="*/ 3903881 h 6858000"/>
              <a:gd name="connsiteX4772" fmla="*/ 1671127 w 8374449"/>
              <a:gd name="connsiteY4772" fmla="*/ 3907447 h 6858000"/>
              <a:gd name="connsiteX4773" fmla="*/ 1664853 w 8374449"/>
              <a:gd name="connsiteY4773" fmla="*/ 3904220 h 6858000"/>
              <a:gd name="connsiteX4774" fmla="*/ 1663284 w 8374449"/>
              <a:gd name="connsiteY4774" fmla="*/ 3903413 h 6858000"/>
              <a:gd name="connsiteX4775" fmla="*/ 1664853 w 8374449"/>
              <a:gd name="connsiteY4775" fmla="*/ 3904220 h 6858000"/>
              <a:gd name="connsiteX4776" fmla="*/ 1657952 w 8374449"/>
              <a:gd name="connsiteY4776" fmla="*/ 3905572 h 6858000"/>
              <a:gd name="connsiteX4777" fmla="*/ 917956 w 8374449"/>
              <a:gd name="connsiteY4777" fmla="*/ 3902440 h 6858000"/>
              <a:gd name="connsiteX4778" fmla="*/ 915133 w 8374449"/>
              <a:gd name="connsiteY4778" fmla="*/ 3910794 h 6858000"/>
              <a:gd name="connsiteX4779" fmla="*/ 912624 w 8374449"/>
              <a:gd name="connsiteY4779" fmla="*/ 3904600 h 6858000"/>
              <a:gd name="connsiteX4780" fmla="*/ 917956 w 8374449"/>
              <a:gd name="connsiteY4780" fmla="*/ 3902440 h 6858000"/>
              <a:gd name="connsiteX4781" fmla="*/ 941797 w 8374449"/>
              <a:gd name="connsiteY4781" fmla="*/ 3899994 h 6858000"/>
              <a:gd name="connsiteX4782" fmla="*/ 944306 w 8374449"/>
              <a:gd name="connsiteY4782" fmla="*/ 3906190 h 6858000"/>
              <a:gd name="connsiteX4783" fmla="*/ 938974 w 8374449"/>
              <a:gd name="connsiteY4783" fmla="*/ 3908349 h 6858000"/>
              <a:gd name="connsiteX4784" fmla="*/ 1126875 w 8374449"/>
              <a:gd name="connsiteY4784" fmla="*/ 3897141 h 6858000"/>
              <a:gd name="connsiteX4785" fmla="*/ 1139892 w 8374449"/>
              <a:gd name="connsiteY4785" fmla="*/ 3906289 h 6858000"/>
              <a:gd name="connsiteX4786" fmla="*/ 1150400 w 8374449"/>
              <a:gd name="connsiteY4786" fmla="*/ 3909244 h 6858000"/>
              <a:gd name="connsiteX4787" fmla="*/ 1182082 w 8374449"/>
              <a:gd name="connsiteY4787" fmla="*/ 3910833 h 6858000"/>
              <a:gd name="connsiteX4788" fmla="*/ 1176750 w 8374449"/>
              <a:gd name="connsiteY4788" fmla="*/ 3912993 h 6858000"/>
              <a:gd name="connsiteX4789" fmla="*/ 1168909 w 8374449"/>
              <a:gd name="connsiteY4789" fmla="*/ 3908958 h 6858000"/>
              <a:gd name="connsiteX4790" fmla="*/ 1135656 w 8374449"/>
              <a:gd name="connsiteY4790" fmla="*/ 3918821 h 6858000"/>
              <a:gd name="connsiteX4791" fmla="*/ 1094563 w 8374449"/>
              <a:gd name="connsiteY4791" fmla="*/ 3924650 h 6858000"/>
              <a:gd name="connsiteX4792" fmla="*/ 1083897 w 8374449"/>
              <a:gd name="connsiteY4792" fmla="*/ 3928969 h 6858000"/>
              <a:gd name="connsiteX4793" fmla="*/ 1079975 w 8374449"/>
              <a:gd name="connsiteY4793" fmla="*/ 3926953 h 6858000"/>
              <a:gd name="connsiteX4794" fmla="*/ 1073546 w 8374449"/>
              <a:gd name="connsiteY4794" fmla="*/ 3918741 h 6858000"/>
              <a:gd name="connsiteX4795" fmla="*/ 1065704 w 8374449"/>
              <a:gd name="connsiteY4795" fmla="*/ 3914706 h 6858000"/>
              <a:gd name="connsiteX4796" fmla="*/ 1053783 w 8374449"/>
              <a:gd name="connsiteY4796" fmla="*/ 3915929 h 6858000"/>
              <a:gd name="connsiteX4797" fmla="*/ 1037942 w 8374449"/>
              <a:gd name="connsiteY4797" fmla="*/ 3915135 h 6858000"/>
              <a:gd name="connsiteX4798" fmla="*/ 1015513 w 8374449"/>
              <a:gd name="connsiteY4798" fmla="*/ 3913403 h 6858000"/>
              <a:gd name="connsiteX4799" fmla="*/ 997006 w 8374449"/>
              <a:gd name="connsiteY4799" fmla="*/ 3913687 h 6858000"/>
              <a:gd name="connsiteX4800" fmla="*/ 990419 w 8374449"/>
              <a:gd name="connsiteY4800" fmla="*/ 3912751 h 6858000"/>
              <a:gd name="connsiteX4801" fmla="*/ 975990 w 8374449"/>
              <a:gd name="connsiteY4801" fmla="*/ 3907779 h 6858000"/>
              <a:gd name="connsiteX4802" fmla="*/ 962814 w 8374449"/>
              <a:gd name="connsiteY4802" fmla="*/ 3905904 h 6858000"/>
              <a:gd name="connsiteX4803" fmla="*/ 984146 w 8374449"/>
              <a:gd name="connsiteY4803" fmla="*/ 3897264 h 6858000"/>
              <a:gd name="connsiteX4804" fmla="*/ 997321 w 8374449"/>
              <a:gd name="connsiteY4804" fmla="*/ 3899139 h 6858000"/>
              <a:gd name="connsiteX4805" fmla="*/ 1015829 w 8374449"/>
              <a:gd name="connsiteY4805" fmla="*/ 3898853 h 6858000"/>
              <a:gd name="connsiteX4806" fmla="*/ 1032924 w 8374449"/>
              <a:gd name="connsiteY4806" fmla="*/ 3902745 h 6858000"/>
              <a:gd name="connsiteX4807" fmla="*/ 1042178 w 8374449"/>
              <a:gd name="connsiteY4807" fmla="*/ 3902603 h 6858000"/>
              <a:gd name="connsiteX4808" fmla="*/ 1047511 w 8374449"/>
              <a:gd name="connsiteY4808" fmla="*/ 3900443 h 6858000"/>
              <a:gd name="connsiteX4809" fmla="*/ 1073861 w 8374449"/>
              <a:gd name="connsiteY4809" fmla="*/ 3904192 h 6858000"/>
              <a:gd name="connsiteX4810" fmla="*/ 1100210 w 8374449"/>
              <a:gd name="connsiteY4810" fmla="*/ 3907941 h 6858000"/>
              <a:gd name="connsiteX4811" fmla="*/ 1108053 w 8374449"/>
              <a:gd name="connsiteY4811" fmla="*/ 3911976 h 6858000"/>
              <a:gd name="connsiteX4812" fmla="*/ 1113386 w 8374449"/>
              <a:gd name="connsiteY4812" fmla="*/ 3909816 h 6858000"/>
              <a:gd name="connsiteX4813" fmla="*/ 1121227 w 8374449"/>
              <a:gd name="connsiteY4813" fmla="*/ 3913849 h 6858000"/>
              <a:gd name="connsiteX4814" fmla="*/ 1118718 w 8374449"/>
              <a:gd name="connsiteY4814" fmla="*/ 3907656 h 6858000"/>
              <a:gd name="connsiteX4815" fmla="*/ 6907827 w 8374449"/>
              <a:gd name="connsiteY4815" fmla="*/ 3895905 h 6858000"/>
              <a:gd name="connsiteX4816" fmla="*/ 6906931 w 8374449"/>
              <a:gd name="connsiteY4816" fmla="*/ 3903058 h 6858000"/>
              <a:gd name="connsiteX4817" fmla="*/ 6912842 w 8374449"/>
              <a:gd name="connsiteY4817" fmla="*/ 3898179 h 6858000"/>
              <a:gd name="connsiteX4818" fmla="*/ 6907827 w 8374449"/>
              <a:gd name="connsiteY4818" fmla="*/ 3895905 h 6858000"/>
              <a:gd name="connsiteX4819" fmla="*/ 1228667 w 8374449"/>
              <a:gd name="connsiteY4819" fmla="*/ 3895570 h 6858000"/>
              <a:gd name="connsiteX4820" fmla="*/ 1235097 w 8374449"/>
              <a:gd name="connsiteY4820" fmla="*/ 3903782 h 6858000"/>
              <a:gd name="connsiteX4821" fmla="*/ 1195258 w 8374449"/>
              <a:gd name="connsiteY4821" fmla="*/ 3912708 h 6858000"/>
              <a:gd name="connsiteX4822" fmla="*/ 1198082 w 8374449"/>
              <a:gd name="connsiteY4822" fmla="*/ 3904353 h 6858000"/>
              <a:gd name="connsiteX4823" fmla="*/ 1211414 w 8374449"/>
              <a:gd name="connsiteY4823" fmla="*/ 3898953 h 6858000"/>
              <a:gd name="connsiteX4824" fmla="*/ 1228667 w 8374449"/>
              <a:gd name="connsiteY4824" fmla="*/ 3895570 h 6858000"/>
              <a:gd name="connsiteX4825" fmla="*/ 1771822 w 8374449"/>
              <a:gd name="connsiteY4825" fmla="*/ 3895506 h 6858000"/>
              <a:gd name="connsiteX4826" fmla="*/ 1766490 w 8374449"/>
              <a:gd name="connsiteY4826" fmla="*/ 3897665 h 6858000"/>
              <a:gd name="connsiteX4827" fmla="*/ 1770411 w 8374449"/>
              <a:gd name="connsiteY4827" fmla="*/ 3899683 h 6858000"/>
              <a:gd name="connsiteX4828" fmla="*/ 1772724 w 8374449"/>
              <a:gd name="connsiteY4828" fmla="*/ 3899647 h 6858000"/>
              <a:gd name="connsiteX4829" fmla="*/ 1771822 w 8374449"/>
              <a:gd name="connsiteY4829" fmla="*/ 3895506 h 6858000"/>
              <a:gd name="connsiteX4830" fmla="*/ 1647600 w 8374449"/>
              <a:gd name="connsiteY4830" fmla="*/ 3895343 h 6858000"/>
              <a:gd name="connsiteX4831" fmla="*/ 1642268 w 8374449"/>
              <a:gd name="connsiteY4831" fmla="*/ 3897503 h 6858000"/>
              <a:gd name="connsiteX4832" fmla="*/ 1657952 w 8374449"/>
              <a:gd name="connsiteY4832" fmla="*/ 3905572 h 6858000"/>
              <a:gd name="connsiteX4833" fmla="*/ 1652618 w 8374449"/>
              <a:gd name="connsiteY4833" fmla="*/ 3907733 h 6858000"/>
              <a:gd name="connsiteX4834" fmla="*/ 1623445 w 8374449"/>
              <a:gd name="connsiteY4834" fmla="*/ 3912338 h 6858000"/>
              <a:gd name="connsiteX4835" fmla="*/ 1586431 w 8374449"/>
              <a:gd name="connsiteY4835" fmla="*/ 3912909 h 6858000"/>
              <a:gd name="connsiteX4836" fmla="*/ 1538749 w 8374449"/>
              <a:gd name="connsiteY4836" fmla="*/ 3917800 h 6858000"/>
              <a:gd name="connsiteX4837" fmla="*/ 1532161 w 8374449"/>
              <a:gd name="connsiteY4837" fmla="*/ 3916863 h 6858000"/>
              <a:gd name="connsiteX4838" fmla="*/ 1516320 w 8374449"/>
              <a:gd name="connsiteY4838" fmla="*/ 3916068 h 6858000"/>
              <a:gd name="connsiteX4839" fmla="*/ 1492479 w 8374449"/>
              <a:gd name="connsiteY4839" fmla="*/ 3918513 h 6858000"/>
              <a:gd name="connsiteX4840" fmla="*/ 1476480 w 8374449"/>
              <a:gd name="connsiteY4840" fmla="*/ 3924993 h 6858000"/>
              <a:gd name="connsiteX4841" fmla="*/ 1469736 w 8374449"/>
              <a:gd name="connsiteY4841" fmla="*/ 3931330 h 6858000"/>
              <a:gd name="connsiteX4842" fmla="*/ 1472245 w 8374449"/>
              <a:gd name="connsiteY4842" fmla="*/ 3937525 h 6858000"/>
              <a:gd name="connsiteX4843" fmla="*/ 1485419 w 8374449"/>
              <a:gd name="connsiteY4843" fmla="*/ 3939399 h 6858000"/>
              <a:gd name="connsiteX4844" fmla="*/ 1502673 w 8374449"/>
              <a:gd name="connsiteY4844" fmla="*/ 3936017 h 6858000"/>
              <a:gd name="connsiteX4845" fmla="*/ 1511926 w 8374449"/>
              <a:gd name="connsiteY4845" fmla="*/ 3935873 h 6858000"/>
              <a:gd name="connsiteX4846" fmla="*/ 1521179 w 8374449"/>
              <a:gd name="connsiteY4846" fmla="*/ 3935731 h 6858000"/>
              <a:gd name="connsiteX4847" fmla="*/ 1533101 w 8374449"/>
              <a:gd name="connsiteY4847" fmla="*/ 3934509 h 6858000"/>
              <a:gd name="connsiteX4848" fmla="*/ 1567606 w 8374449"/>
              <a:gd name="connsiteY4848" fmla="*/ 3927743 h 6858000"/>
              <a:gd name="connsiteX4849" fmla="*/ 1570115 w 8374449"/>
              <a:gd name="connsiteY4849" fmla="*/ 3933938 h 6858000"/>
              <a:gd name="connsiteX4850" fmla="*/ 1575450 w 8374449"/>
              <a:gd name="connsiteY4850" fmla="*/ 3931778 h 6858000"/>
              <a:gd name="connsiteX4851" fmla="*/ 1586114 w 8374449"/>
              <a:gd name="connsiteY4851" fmla="*/ 3927458 h 6858000"/>
              <a:gd name="connsiteX4852" fmla="*/ 1598035 w 8374449"/>
              <a:gd name="connsiteY4852" fmla="*/ 3926235 h 6858000"/>
              <a:gd name="connsiteX4853" fmla="*/ 1607289 w 8374449"/>
              <a:gd name="connsiteY4853" fmla="*/ 3926092 h 6858000"/>
              <a:gd name="connsiteX4854" fmla="*/ 1612623 w 8374449"/>
              <a:gd name="connsiteY4854" fmla="*/ 3923932 h 6858000"/>
              <a:gd name="connsiteX4855" fmla="*/ 1615289 w 8374449"/>
              <a:gd name="connsiteY4855" fmla="*/ 3922852 h 6858000"/>
              <a:gd name="connsiteX4856" fmla="*/ 1633797 w 8374449"/>
              <a:gd name="connsiteY4856" fmla="*/ 3922567 h 6858000"/>
              <a:gd name="connsiteX4857" fmla="*/ 1657636 w 8374449"/>
              <a:gd name="connsiteY4857" fmla="*/ 3920122 h 6858000"/>
              <a:gd name="connsiteX4858" fmla="*/ 1676145 w 8374449"/>
              <a:gd name="connsiteY4858" fmla="*/ 3919836 h 6858000"/>
              <a:gd name="connsiteX4859" fmla="*/ 1686811 w 8374449"/>
              <a:gd name="connsiteY4859" fmla="*/ 3915516 h 6858000"/>
              <a:gd name="connsiteX4860" fmla="*/ 1697476 w 8374449"/>
              <a:gd name="connsiteY4860" fmla="*/ 3911196 h 6858000"/>
              <a:gd name="connsiteX4861" fmla="*/ 1693555 w 8374449"/>
              <a:gd name="connsiteY4861" fmla="*/ 3909180 h 6858000"/>
              <a:gd name="connsiteX4862" fmla="*/ 1684301 w 8374449"/>
              <a:gd name="connsiteY4862" fmla="*/ 3909322 h 6858000"/>
              <a:gd name="connsiteX4863" fmla="*/ 1671285 w 8374449"/>
              <a:gd name="connsiteY4863" fmla="*/ 3900172 h 6858000"/>
              <a:gd name="connsiteX4864" fmla="*/ 1660776 w 8374449"/>
              <a:gd name="connsiteY4864" fmla="*/ 3897219 h 6858000"/>
              <a:gd name="connsiteX4865" fmla="*/ 1652777 w 8374449"/>
              <a:gd name="connsiteY4865" fmla="*/ 3900458 h 6858000"/>
              <a:gd name="connsiteX4866" fmla="*/ 1647600 w 8374449"/>
              <a:gd name="connsiteY4866" fmla="*/ 3895343 h 6858000"/>
              <a:gd name="connsiteX4867" fmla="*/ 7647273 w 8374449"/>
              <a:gd name="connsiteY4867" fmla="*/ 3894903 h 6858000"/>
              <a:gd name="connsiteX4868" fmla="*/ 7654349 w 8374449"/>
              <a:gd name="connsiteY4868" fmla="*/ 3901891 h 6858000"/>
              <a:gd name="connsiteX4869" fmla="*/ 7648437 w 8374449"/>
              <a:gd name="connsiteY4869" fmla="*/ 3906770 h 6858000"/>
              <a:gd name="connsiteX4870" fmla="*/ 7647273 w 8374449"/>
              <a:gd name="connsiteY4870" fmla="*/ 3894903 h 6858000"/>
              <a:gd name="connsiteX4871" fmla="*/ 1970074 w 8374449"/>
              <a:gd name="connsiteY4871" fmla="*/ 3894526 h 6858000"/>
              <a:gd name="connsiteX4872" fmla="*/ 1964742 w 8374449"/>
              <a:gd name="connsiteY4872" fmla="*/ 3896686 h 6858000"/>
              <a:gd name="connsiteX4873" fmla="*/ 1969918 w 8374449"/>
              <a:gd name="connsiteY4873" fmla="*/ 3901800 h 6858000"/>
              <a:gd name="connsiteX4874" fmla="*/ 1970074 w 8374449"/>
              <a:gd name="connsiteY4874" fmla="*/ 3894526 h 6858000"/>
              <a:gd name="connsiteX4875" fmla="*/ 1689950 w 8374449"/>
              <a:gd name="connsiteY4875" fmla="*/ 3892613 h 6858000"/>
              <a:gd name="connsiteX4876" fmla="*/ 1684616 w 8374449"/>
              <a:gd name="connsiteY4876" fmla="*/ 3894773 h 6858000"/>
              <a:gd name="connsiteX4877" fmla="*/ 1679283 w 8374449"/>
              <a:gd name="connsiteY4877" fmla="*/ 3896933 h 6858000"/>
              <a:gd name="connsiteX4878" fmla="*/ 1684459 w 8374449"/>
              <a:gd name="connsiteY4878" fmla="*/ 3902047 h 6858000"/>
              <a:gd name="connsiteX4879" fmla="*/ 1689791 w 8374449"/>
              <a:gd name="connsiteY4879" fmla="*/ 3899887 h 6858000"/>
              <a:gd name="connsiteX4880" fmla="*/ 1692458 w 8374449"/>
              <a:gd name="connsiteY4880" fmla="*/ 3898807 h 6858000"/>
              <a:gd name="connsiteX4881" fmla="*/ 1689950 w 8374449"/>
              <a:gd name="connsiteY4881" fmla="*/ 3892613 h 6858000"/>
              <a:gd name="connsiteX4882" fmla="*/ 1248587 w 8374449"/>
              <a:gd name="connsiteY4882" fmla="*/ 3891108 h 6858000"/>
              <a:gd name="connsiteX4883" fmla="*/ 1261763 w 8374449"/>
              <a:gd name="connsiteY4883" fmla="*/ 3892982 h 6858000"/>
              <a:gd name="connsiteX4884" fmla="*/ 1274937 w 8374449"/>
              <a:gd name="connsiteY4884" fmla="*/ 3894857 h 6858000"/>
              <a:gd name="connsiteX4885" fmla="*/ 1288112 w 8374449"/>
              <a:gd name="connsiteY4885" fmla="*/ 3896732 h 6858000"/>
              <a:gd name="connsiteX4886" fmla="*/ 1297366 w 8374449"/>
              <a:gd name="connsiteY4886" fmla="*/ 3896589 h 6858000"/>
              <a:gd name="connsiteX4887" fmla="*/ 1301287 w 8374449"/>
              <a:gd name="connsiteY4887" fmla="*/ 3898606 h 6858000"/>
              <a:gd name="connsiteX4888" fmla="*/ 1290620 w 8374449"/>
              <a:gd name="connsiteY4888" fmla="*/ 3902926 h 6858000"/>
              <a:gd name="connsiteX4889" fmla="*/ 1272113 w 8374449"/>
              <a:gd name="connsiteY4889" fmla="*/ 3903212 h 6858000"/>
              <a:gd name="connsiteX4890" fmla="*/ 1261604 w 8374449"/>
              <a:gd name="connsiteY4890" fmla="*/ 3900258 h 6858000"/>
              <a:gd name="connsiteX4891" fmla="*/ 1248430 w 8374449"/>
              <a:gd name="connsiteY4891" fmla="*/ 3898382 h 6858000"/>
              <a:gd name="connsiteX4892" fmla="*/ 1248587 w 8374449"/>
              <a:gd name="connsiteY4892" fmla="*/ 3891108 h 6858000"/>
              <a:gd name="connsiteX4893" fmla="*/ 1433665 w 8374449"/>
              <a:gd name="connsiteY4893" fmla="*/ 3888254 h 6858000"/>
              <a:gd name="connsiteX4894" fmla="*/ 1428332 w 8374449"/>
              <a:gd name="connsiteY4894" fmla="*/ 3890414 h 6858000"/>
              <a:gd name="connsiteX4895" fmla="*/ 1430841 w 8374449"/>
              <a:gd name="connsiteY4895" fmla="*/ 3896608 h 6858000"/>
              <a:gd name="connsiteX4896" fmla="*/ 1437428 w 8374449"/>
              <a:gd name="connsiteY4896" fmla="*/ 3897545 h 6858000"/>
              <a:gd name="connsiteX4897" fmla="*/ 1441507 w 8374449"/>
              <a:gd name="connsiteY4897" fmla="*/ 3892289 h 6858000"/>
              <a:gd name="connsiteX4898" fmla="*/ 1320109 w 8374449"/>
              <a:gd name="connsiteY4898" fmla="*/ 3883772 h 6858000"/>
              <a:gd name="connsiteX4899" fmla="*/ 1322618 w 8374449"/>
              <a:gd name="connsiteY4899" fmla="*/ 3889966 h 6858000"/>
              <a:gd name="connsiteX4900" fmla="*/ 1317286 w 8374449"/>
              <a:gd name="connsiteY4900" fmla="*/ 3892126 h 6858000"/>
              <a:gd name="connsiteX4901" fmla="*/ 1320109 w 8374449"/>
              <a:gd name="connsiteY4901" fmla="*/ 3883772 h 6858000"/>
              <a:gd name="connsiteX4902" fmla="*/ 1137856 w 8374449"/>
              <a:gd name="connsiteY4902" fmla="*/ 3878272 h 6858000"/>
              <a:gd name="connsiteX4903" fmla="*/ 1135032 w 8374449"/>
              <a:gd name="connsiteY4903" fmla="*/ 3886626 h 6858000"/>
              <a:gd name="connsiteX4904" fmla="*/ 1132523 w 8374449"/>
              <a:gd name="connsiteY4904" fmla="*/ 3880431 h 6858000"/>
              <a:gd name="connsiteX4905" fmla="*/ 1137856 w 8374449"/>
              <a:gd name="connsiteY4905" fmla="*/ 3878272 h 6858000"/>
              <a:gd name="connsiteX4906" fmla="*/ 1069158 w 8374449"/>
              <a:gd name="connsiteY4906" fmla="*/ 3877253 h 6858000"/>
              <a:gd name="connsiteX4907" fmla="*/ 1077000 w 8374449"/>
              <a:gd name="connsiteY4907" fmla="*/ 3881288 h 6858000"/>
              <a:gd name="connsiteX4908" fmla="*/ 1066334 w 8374449"/>
              <a:gd name="connsiteY4908" fmla="*/ 3885607 h 6858000"/>
              <a:gd name="connsiteX4909" fmla="*/ 7607153 w 8374449"/>
              <a:gd name="connsiteY4909" fmla="*/ 3876707 h 6858000"/>
              <a:gd name="connsiteX4910" fmla="*/ 7614227 w 8374449"/>
              <a:gd name="connsiteY4910" fmla="*/ 3883694 h 6858000"/>
              <a:gd name="connsiteX4911" fmla="*/ 7590585 w 8374449"/>
              <a:gd name="connsiteY4911" fmla="*/ 3903208 h 6858000"/>
              <a:gd name="connsiteX4912" fmla="*/ 7592377 w 8374449"/>
              <a:gd name="connsiteY4912" fmla="*/ 3888902 h 6858000"/>
              <a:gd name="connsiteX4913" fmla="*/ 7607153 w 8374449"/>
              <a:gd name="connsiteY4913" fmla="*/ 3876707 h 6858000"/>
              <a:gd name="connsiteX4914" fmla="*/ 7431224 w 8374449"/>
              <a:gd name="connsiteY4914" fmla="*/ 3874394 h 6858000"/>
              <a:gd name="connsiteX4915" fmla="*/ 7447747 w 8374449"/>
              <a:gd name="connsiteY4915" fmla="*/ 3879998 h 6858000"/>
              <a:gd name="connsiteX4916" fmla="*/ 7422941 w 8374449"/>
              <a:gd name="connsiteY4916" fmla="*/ 3887645 h 6858000"/>
              <a:gd name="connsiteX4917" fmla="*/ 7409955 w 8374449"/>
              <a:gd name="connsiteY4917" fmla="*/ 3885536 h 6858000"/>
              <a:gd name="connsiteX4918" fmla="*/ 7431224 w 8374449"/>
              <a:gd name="connsiteY4918" fmla="*/ 3874394 h 6858000"/>
              <a:gd name="connsiteX4919" fmla="*/ 6950365 w 8374449"/>
              <a:gd name="connsiteY4919" fmla="*/ 3873624 h 6858000"/>
              <a:gd name="connsiteX4920" fmla="*/ 6949470 w 8374449"/>
              <a:gd name="connsiteY4920" fmla="*/ 3880777 h 6858000"/>
              <a:gd name="connsiteX4921" fmla="*/ 6955380 w 8374449"/>
              <a:gd name="connsiteY4921" fmla="*/ 3875898 h 6858000"/>
              <a:gd name="connsiteX4922" fmla="*/ 6950365 w 8374449"/>
              <a:gd name="connsiteY4922" fmla="*/ 3873624 h 6858000"/>
              <a:gd name="connsiteX4923" fmla="*/ 1190870 w 8374449"/>
              <a:gd name="connsiteY4923" fmla="*/ 3871221 h 6858000"/>
              <a:gd name="connsiteX4924" fmla="*/ 1190791 w 8374449"/>
              <a:gd name="connsiteY4924" fmla="*/ 3874857 h 6858000"/>
              <a:gd name="connsiteX4925" fmla="*/ 1185538 w 8374449"/>
              <a:gd name="connsiteY4925" fmla="*/ 3873381 h 6858000"/>
              <a:gd name="connsiteX4926" fmla="*/ 6986098 w 8374449"/>
              <a:gd name="connsiteY4926" fmla="*/ 3863373 h 6858000"/>
              <a:gd name="connsiteX4927" fmla="*/ 6974276 w 8374449"/>
              <a:gd name="connsiteY4927" fmla="*/ 3873129 h 6858000"/>
              <a:gd name="connsiteX4928" fmla="*/ 6987262 w 8374449"/>
              <a:gd name="connsiteY4928" fmla="*/ 3875240 h 6858000"/>
              <a:gd name="connsiteX4929" fmla="*/ 1497660 w 8374449"/>
              <a:gd name="connsiteY4929" fmla="*/ 3862334 h 6858000"/>
              <a:gd name="connsiteX4930" fmla="*/ 1500169 w 8374449"/>
              <a:gd name="connsiteY4930" fmla="*/ 3868529 h 6858000"/>
              <a:gd name="connsiteX4931" fmla="*/ 1494835 w 8374449"/>
              <a:gd name="connsiteY4931" fmla="*/ 3870689 h 6858000"/>
              <a:gd name="connsiteX4932" fmla="*/ 1249217 w 8374449"/>
              <a:gd name="connsiteY4932" fmla="*/ 3862011 h 6858000"/>
              <a:gd name="connsiteX4933" fmla="*/ 1262392 w 8374449"/>
              <a:gd name="connsiteY4933" fmla="*/ 3863884 h 6858000"/>
              <a:gd name="connsiteX4934" fmla="*/ 1270233 w 8374449"/>
              <a:gd name="connsiteY4934" fmla="*/ 3867919 h 6858000"/>
              <a:gd name="connsiteX4935" fmla="*/ 1254236 w 8374449"/>
              <a:gd name="connsiteY4935" fmla="*/ 3874398 h 6858000"/>
              <a:gd name="connsiteX4936" fmla="*/ 1233219 w 8374449"/>
              <a:gd name="connsiteY4936" fmla="*/ 3868489 h 6858000"/>
              <a:gd name="connsiteX4937" fmla="*/ 1249217 w 8374449"/>
              <a:gd name="connsiteY4937" fmla="*/ 3862011 h 6858000"/>
              <a:gd name="connsiteX4938" fmla="*/ 6953052 w 8374449"/>
              <a:gd name="connsiteY4938" fmla="*/ 3852165 h 6858000"/>
              <a:gd name="connsiteX4939" fmla="*/ 6947141 w 8374449"/>
              <a:gd name="connsiteY4939" fmla="*/ 3857043 h 6858000"/>
              <a:gd name="connsiteX4940" fmla="*/ 6941231 w 8374449"/>
              <a:gd name="connsiteY4940" fmla="*/ 3861922 h 6858000"/>
              <a:gd name="connsiteX4941" fmla="*/ 6954215 w 8374449"/>
              <a:gd name="connsiteY4941" fmla="*/ 3864031 h 6858000"/>
              <a:gd name="connsiteX4942" fmla="*/ 6973112 w 8374449"/>
              <a:gd name="connsiteY4942" fmla="*/ 3861263 h 6858000"/>
              <a:gd name="connsiteX4943" fmla="*/ 6960126 w 8374449"/>
              <a:gd name="connsiteY4943" fmla="*/ 3859153 h 6858000"/>
              <a:gd name="connsiteX4944" fmla="*/ 6953052 w 8374449"/>
              <a:gd name="connsiteY4944" fmla="*/ 3852165 h 6858000"/>
              <a:gd name="connsiteX4945" fmla="*/ 1151661 w 8374449"/>
              <a:gd name="connsiteY4945" fmla="*/ 3851048 h 6858000"/>
              <a:gd name="connsiteX4946" fmla="*/ 1148837 w 8374449"/>
              <a:gd name="connsiteY4946" fmla="*/ 3859403 h 6858000"/>
              <a:gd name="connsiteX4947" fmla="*/ 1154170 w 8374449"/>
              <a:gd name="connsiteY4947" fmla="*/ 3857243 h 6858000"/>
              <a:gd name="connsiteX4948" fmla="*/ 1151661 w 8374449"/>
              <a:gd name="connsiteY4948" fmla="*/ 3851048 h 6858000"/>
              <a:gd name="connsiteX4949" fmla="*/ 7700467 w 8374449"/>
              <a:gd name="connsiteY4949" fmla="*/ 3850997 h 6858000"/>
              <a:gd name="connsiteX4950" fmla="*/ 7713454 w 8374449"/>
              <a:gd name="connsiteY4950" fmla="*/ 3853108 h 6858000"/>
              <a:gd name="connsiteX4951" fmla="*/ 7709021 w 8374449"/>
              <a:gd name="connsiteY4951" fmla="*/ 3856767 h 6858000"/>
              <a:gd name="connsiteX4952" fmla="*/ 7701633 w 8374449"/>
              <a:gd name="connsiteY4952" fmla="*/ 3862864 h 6858000"/>
              <a:gd name="connsiteX4953" fmla="*/ 7701049 w 8374449"/>
              <a:gd name="connsiteY4953" fmla="*/ 3856931 h 6858000"/>
              <a:gd name="connsiteX4954" fmla="*/ 7700467 w 8374449"/>
              <a:gd name="connsiteY4954" fmla="*/ 3850997 h 6858000"/>
              <a:gd name="connsiteX4955" fmla="*/ 1392262 w 8374449"/>
              <a:gd name="connsiteY4955" fmla="*/ 3847338 h 6858000"/>
              <a:gd name="connsiteX4956" fmla="*/ 1386929 w 8374449"/>
              <a:gd name="connsiteY4956" fmla="*/ 3849498 h 6858000"/>
              <a:gd name="connsiteX4957" fmla="*/ 1390850 w 8374449"/>
              <a:gd name="connsiteY4957" fmla="*/ 3851514 h 6858000"/>
              <a:gd name="connsiteX4958" fmla="*/ 1393163 w 8374449"/>
              <a:gd name="connsiteY4958" fmla="*/ 3851479 h 6858000"/>
              <a:gd name="connsiteX4959" fmla="*/ 1392262 w 8374449"/>
              <a:gd name="connsiteY4959" fmla="*/ 3847338 h 6858000"/>
              <a:gd name="connsiteX4960" fmla="*/ 7616646 w 8374449"/>
              <a:gd name="connsiteY4960" fmla="*/ 3843217 h 6858000"/>
              <a:gd name="connsiteX4961" fmla="*/ 7617810 w 8374449"/>
              <a:gd name="connsiteY4961" fmla="*/ 3855083 h 6858000"/>
              <a:gd name="connsiteX4962" fmla="*/ 7610735 w 8374449"/>
              <a:gd name="connsiteY4962" fmla="*/ 3848095 h 6858000"/>
              <a:gd name="connsiteX4963" fmla="*/ 7616646 w 8374449"/>
              <a:gd name="connsiteY4963" fmla="*/ 3843217 h 6858000"/>
              <a:gd name="connsiteX4964" fmla="*/ 7182131 w 8374449"/>
              <a:gd name="connsiteY4964" fmla="*/ 3842677 h 6858000"/>
              <a:gd name="connsiteX4965" fmla="*/ 7151413 w 8374449"/>
              <a:gd name="connsiteY4965" fmla="*/ 3855203 h 6858000"/>
              <a:gd name="connsiteX4966" fmla="*/ 7139592 w 8374449"/>
              <a:gd name="connsiteY4966" fmla="*/ 3864959 h 6858000"/>
              <a:gd name="connsiteX4967" fmla="*/ 7127771 w 8374449"/>
              <a:gd name="connsiteY4967" fmla="*/ 3874715 h 6858000"/>
              <a:gd name="connsiteX4968" fmla="*/ 7124816 w 8374449"/>
              <a:gd name="connsiteY4968" fmla="*/ 3877155 h 6858000"/>
              <a:gd name="connsiteX4969" fmla="*/ 7128353 w 8374449"/>
              <a:gd name="connsiteY4969" fmla="*/ 3880649 h 6858000"/>
              <a:gd name="connsiteX4970" fmla="*/ 7150205 w 8374449"/>
              <a:gd name="connsiteY4970" fmla="*/ 3875441 h 6858000"/>
              <a:gd name="connsiteX4971" fmla="*/ 7168518 w 8374449"/>
              <a:gd name="connsiteY4971" fmla="*/ 3866739 h 6858000"/>
              <a:gd name="connsiteX4972" fmla="*/ 7177383 w 8374449"/>
              <a:gd name="connsiteY4972" fmla="*/ 3859422 h 6858000"/>
              <a:gd name="connsiteX4973" fmla="*/ 7183296 w 8374449"/>
              <a:gd name="connsiteY4973" fmla="*/ 3854544 h 6858000"/>
              <a:gd name="connsiteX4974" fmla="*/ 7176221 w 8374449"/>
              <a:gd name="connsiteY4974" fmla="*/ 3847556 h 6858000"/>
              <a:gd name="connsiteX4975" fmla="*/ 7182131 w 8374449"/>
              <a:gd name="connsiteY4975" fmla="*/ 3842677 h 6858000"/>
              <a:gd name="connsiteX4976" fmla="*/ 7648528 w 8374449"/>
              <a:gd name="connsiteY4976" fmla="*/ 3842558 h 6858000"/>
              <a:gd name="connsiteX4977" fmla="*/ 7649690 w 8374449"/>
              <a:gd name="connsiteY4977" fmla="*/ 3854424 h 6858000"/>
              <a:gd name="connsiteX4978" fmla="*/ 7642616 w 8374449"/>
              <a:gd name="connsiteY4978" fmla="*/ 3847437 h 6858000"/>
              <a:gd name="connsiteX4979" fmla="*/ 1717559 w 8374449"/>
              <a:gd name="connsiteY4979" fmla="*/ 3838166 h 6858000"/>
              <a:gd name="connsiteX4980" fmla="*/ 1720069 w 8374449"/>
              <a:gd name="connsiteY4980" fmla="*/ 3844361 h 6858000"/>
              <a:gd name="connsiteX4981" fmla="*/ 1713480 w 8374449"/>
              <a:gd name="connsiteY4981" fmla="*/ 3843422 h 6858000"/>
              <a:gd name="connsiteX4982" fmla="*/ 1717559 w 8374449"/>
              <a:gd name="connsiteY4982" fmla="*/ 3838166 h 6858000"/>
              <a:gd name="connsiteX4983" fmla="*/ 1672702 w 8374449"/>
              <a:gd name="connsiteY4983" fmla="*/ 3834702 h 6858000"/>
              <a:gd name="connsiteX4984" fmla="*/ 1674937 w 8374449"/>
              <a:gd name="connsiteY4984" fmla="*/ 3838303 h 6858000"/>
              <a:gd name="connsiteX4985" fmla="*/ 1676623 w 8374449"/>
              <a:gd name="connsiteY4985" fmla="*/ 3836719 h 6858000"/>
              <a:gd name="connsiteX4986" fmla="*/ 1672702 w 8374449"/>
              <a:gd name="connsiteY4986" fmla="*/ 3834702 h 6858000"/>
              <a:gd name="connsiteX4987" fmla="*/ 7845725 w 8374449"/>
              <a:gd name="connsiteY4987" fmla="*/ 3833729 h 6858000"/>
              <a:gd name="connsiteX4988" fmla="*/ 7846889 w 8374449"/>
              <a:gd name="connsiteY4988" fmla="*/ 3845595 h 6858000"/>
              <a:gd name="connsiteX4989" fmla="*/ 7816172 w 8374449"/>
              <a:gd name="connsiteY4989" fmla="*/ 3858121 h 6858000"/>
              <a:gd name="connsiteX4990" fmla="*/ 7785455 w 8374449"/>
              <a:gd name="connsiteY4990" fmla="*/ 3870645 h 6858000"/>
              <a:gd name="connsiteX4991" fmla="*/ 7782511 w 8374449"/>
              <a:gd name="connsiteY4991" fmla="*/ 3865058 h 6858000"/>
              <a:gd name="connsiteX4992" fmla="*/ 7787828 w 8374449"/>
              <a:gd name="connsiteY4992" fmla="*/ 3862274 h 6858000"/>
              <a:gd name="connsiteX4993" fmla="*/ 7815008 w 8374449"/>
              <a:gd name="connsiteY4993" fmla="*/ 3846254 h 6858000"/>
              <a:gd name="connsiteX4994" fmla="*/ 7138899 w 8374449"/>
              <a:gd name="connsiteY4994" fmla="*/ 3833463 h 6858000"/>
              <a:gd name="connsiteX4995" fmla="*/ 7137264 w 8374449"/>
              <a:gd name="connsiteY4995" fmla="*/ 3841225 h 6858000"/>
              <a:gd name="connsiteX4996" fmla="*/ 7150250 w 8374449"/>
              <a:gd name="connsiteY4996" fmla="*/ 3843336 h 6858000"/>
              <a:gd name="connsiteX4997" fmla="*/ 7156160 w 8374449"/>
              <a:gd name="connsiteY4997" fmla="*/ 3838458 h 6858000"/>
              <a:gd name="connsiteX4998" fmla="*/ 7146130 w 8374449"/>
              <a:gd name="connsiteY4998" fmla="*/ 3833908 h 6858000"/>
              <a:gd name="connsiteX4999" fmla="*/ 7138899 w 8374449"/>
              <a:gd name="connsiteY4999" fmla="*/ 3833463 h 6858000"/>
              <a:gd name="connsiteX5000" fmla="*/ 7244729 w 8374449"/>
              <a:gd name="connsiteY5000" fmla="*/ 3829493 h 6858000"/>
              <a:gd name="connsiteX5001" fmla="*/ 7238818 w 8374449"/>
              <a:gd name="connsiteY5001" fmla="*/ 3834372 h 6858000"/>
              <a:gd name="connsiteX5002" fmla="*/ 7232908 w 8374449"/>
              <a:gd name="connsiteY5002" fmla="*/ 3839251 h 6858000"/>
              <a:gd name="connsiteX5003" fmla="*/ 7220504 w 8374449"/>
              <a:gd name="connsiteY5003" fmla="*/ 3843074 h 6858000"/>
              <a:gd name="connsiteX5004" fmla="*/ 7217403 w 8374449"/>
              <a:gd name="connsiteY5004" fmla="*/ 3844030 h 6858000"/>
              <a:gd name="connsiteX5005" fmla="*/ 7221086 w 8374449"/>
              <a:gd name="connsiteY5005" fmla="*/ 3849007 h 6858000"/>
              <a:gd name="connsiteX5006" fmla="*/ 7226997 w 8374449"/>
              <a:gd name="connsiteY5006" fmla="*/ 3844128 h 6858000"/>
              <a:gd name="connsiteX5007" fmla="*/ 7234072 w 8374449"/>
              <a:gd name="connsiteY5007" fmla="*/ 3851117 h 6858000"/>
              <a:gd name="connsiteX5008" fmla="*/ 7251804 w 8374449"/>
              <a:gd name="connsiteY5008" fmla="*/ 3836482 h 6858000"/>
              <a:gd name="connsiteX5009" fmla="*/ 1726344 w 8374449"/>
              <a:gd name="connsiteY5009" fmla="*/ 3829199 h 6858000"/>
              <a:gd name="connsiteX5010" fmla="*/ 1709717 w 8374449"/>
              <a:gd name="connsiteY5010" fmla="*/ 3834131 h 6858000"/>
              <a:gd name="connsiteX5011" fmla="*/ 1699051 w 8374449"/>
              <a:gd name="connsiteY5011" fmla="*/ 3838450 h 6858000"/>
              <a:gd name="connsiteX5012" fmla="*/ 1688386 w 8374449"/>
              <a:gd name="connsiteY5012" fmla="*/ 3842770 h 6858000"/>
              <a:gd name="connsiteX5013" fmla="*/ 1677720 w 8374449"/>
              <a:gd name="connsiteY5013" fmla="*/ 3847090 h 6858000"/>
              <a:gd name="connsiteX5014" fmla="*/ 1685561 w 8374449"/>
              <a:gd name="connsiteY5014" fmla="*/ 3851126 h 6858000"/>
              <a:gd name="connsiteX5015" fmla="*/ 1690894 w 8374449"/>
              <a:gd name="connsiteY5015" fmla="*/ 3848967 h 6858000"/>
              <a:gd name="connsiteX5016" fmla="*/ 1696228 w 8374449"/>
              <a:gd name="connsiteY5016" fmla="*/ 3846805 h 6858000"/>
              <a:gd name="connsiteX5017" fmla="*/ 1706736 w 8374449"/>
              <a:gd name="connsiteY5017" fmla="*/ 3849761 h 6858000"/>
              <a:gd name="connsiteX5018" fmla="*/ 1719911 w 8374449"/>
              <a:gd name="connsiteY5018" fmla="*/ 3851634 h 6858000"/>
              <a:gd name="connsiteX5019" fmla="*/ 1729165 w 8374449"/>
              <a:gd name="connsiteY5019" fmla="*/ 3851491 h 6858000"/>
              <a:gd name="connsiteX5020" fmla="*/ 1735752 w 8374449"/>
              <a:gd name="connsiteY5020" fmla="*/ 3852429 h 6858000"/>
              <a:gd name="connsiteX5021" fmla="*/ 1739673 w 8374449"/>
              <a:gd name="connsiteY5021" fmla="*/ 3854446 h 6858000"/>
              <a:gd name="connsiteX5022" fmla="*/ 1743594 w 8374449"/>
              <a:gd name="connsiteY5022" fmla="*/ 3856463 h 6858000"/>
              <a:gd name="connsiteX5023" fmla="*/ 1736067 w 8374449"/>
              <a:gd name="connsiteY5023" fmla="*/ 3837880 h 6858000"/>
              <a:gd name="connsiteX5024" fmla="*/ 1733558 w 8374449"/>
              <a:gd name="connsiteY5024" fmla="*/ 3831685 h 6858000"/>
              <a:gd name="connsiteX5025" fmla="*/ 1726344 w 8374449"/>
              <a:gd name="connsiteY5025" fmla="*/ 3829199 h 6858000"/>
              <a:gd name="connsiteX5026" fmla="*/ 7036919 w 8374449"/>
              <a:gd name="connsiteY5026" fmla="*/ 3827840 h 6858000"/>
              <a:gd name="connsiteX5027" fmla="*/ 7034547 w 8374449"/>
              <a:gd name="connsiteY5027" fmla="*/ 3836213 h 6858000"/>
              <a:gd name="connsiteX5028" fmla="*/ 7016232 w 8374449"/>
              <a:gd name="connsiteY5028" fmla="*/ 3844915 h 6858000"/>
              <a:gd name="connsiteX5029" fmla="*/ 7008698 w 8374449"/>
              <a:gd name="connsiteY5029" fmla="*/ 3849529 h 6858000"/>
              <a:gd name="connsiteX5030" fmla="*/ 7010904 w 8374449"/>
              <a:gd name="connsiteY5030" fmla="*/ 3855726 h 6858000"/>
              <a:gd name="connsiteX5031" fmla="*/ 7022725 w 8374449"/>
              <a:gd name="connsiteY5031" fmla="*/ 3845970 h 6858000"/>
              <a:gd name="connsiteX5032" fmla="*/ 7034547 w 8374449"/>
              <a:gd name="connsiteY5032" fmla="*/ 3836213 h 6858000"/>
              <a:gd name="connsiteX5033" fmla="*/ 7053442 w 8374449"/>
              <a:gd name="connsiteY5033" fmla="*/ 3833445 h 6858000"/>
              <a:gd name="connsiteX5034" fmla="*/ 7036919 w 8374449"/>
              <a:gd name="connsiteY5034" fmla="*/ 3827840 h 6858000"/>
              <a:gd name="connsiteX5035" fmla="*/ 1762732 w 8374449"/>
              <a:gd name="connsiteY5035" fmla="*/ 3827081 h 6858000"/>
              <a:gd name="connsiteX5036" fmla="*/ 1752066 w 8374449"/>
              <a:gd name="connsiteY5036" fmla="*/ 3831401 h 6858000"/>
              <a:gd name="connsiteX5037" fmla="*/ 1755986 w 8374449"/>
              <a:gd name="connsiteY5037" fmla="*/ 3833418 h 6858000"/>
              <a:gd name="connsiteX5038" fmla="*/ 1759907 w 8374449"/>
              <a:gd name="connsiteY5038" fmla="*/ 3835435 h 6858000"/>
              <a:gd name="connsiteX5039" fmla="*/ 1873778 w 8374449"/>
              <a:gd name="connsiteY5039" fmla="*/ 3825367 h 6858000"/>
              <a:gd name="connsiteX5040" fmla="*/ 1888208 w 8374449"/>
              <a:gd name="connsiteY5040" fmla="*/ 3830340 h 6858000"/>
              <a:gd name="connsiteX5041" fmla="*/ 1905461 w 8374449"/>
              <a:gd name="connsiteY5041" fmla="*/ 3826957 h 6858000"/>
              <a:gd name="connsiteX5042" fmla="*/ 1929302 w 8374449"/>
              <a:gd name="connsiteY5042" fmla="*/ 3824512 h 6858000"/>
              <a:gd name="connsiteX5043" fmla="*/ 1923969 w 8374449"/>
              <a:gd name="connsiteY5043" fmla="*/ 3826672 h 6858000"/>
              <a:gd name="connsiteX5044" fmla="*/ 1929144 w 8374449"/>
              <a:gd name="connsiteY5044" fmla="*/ 3831786 h 6858000"/>
              <a:gd name="connsiteX5045" fmla="*/ 1931811 w 8374449"/>
              <a:gd name="connsiteY5045" fmla="*/ 3830706 h 6858000"/>
              <a:gd name="connsiteX5046" fmla="*/ 1133783 w 8374449"/>
              <a:gd name="connsiteY5046" fmla="*/ 3822235 h 6858000"/>
              <a:gd name="connsiteX5047" fmla="*/ 1136292 w 8374449"/>
              <a:gd name="connsiteY5047" fmla="*/ 3828430 h 6858000"/>
              <a:gd name="connsiteX5048" fmla="*/ 1130959 w 8374449"/>
              <a:gd name="connsiteY5048" fmla="*/ 3830590 h 6858000"/>
              <a:gd name="connsiteX5049" fmla="*/ 7492704 w 8374449"/>
              <a:gd name="connsiteY5049" fmla="*/ 3817238 h 6858000"/>
              <a:gd name="connsiteX5050" fmla="*/ 7487956 w 8374449"/>
              <a:gd name="connsiteY5050" fmla="*/ 3833983 h 6858000"/>
              <a:gd name="connsiteX5051" fmla="*/ 7469061 w 8374449"/>
              <a:gd name="connsiteY5051" fmla="*/ 3836752 h 6858000"/>
              <a:gd name="connsiteX5052" fmla="*/ 7450748 w 8374449"/>
              <a:gd name="connsiteY5052" fmla="*/ 3845453 h 6858000"/>
              <a:gd name="connsiteX5053" fmla="*/ 7438343 w 8374449"/>
              <a:gd name="connsiteY5053" fmla="*/ 3849276 h 6858000"/>
              <a:gd name="connsiteX5054" fmla="*/ 7438926 w 8374449"/>
              <a:gd name="connsiteY5054" fmla="*/ 3855210 h 6858000"/>
              <a:gd name="connsiteX5055" fmla="*/ 7429477 w 8374449"/>
              <a:gd name="connsiteY5055" fmla="*/ 3856594 h 6858000"/>
              <a:gd name="connsiteX5056" fmla="*/ 7420612 w 8374449"/>
              <a:gd name="connsiteY5056" fmla="*/ 3863911 h 6858000"/>
              <a:gd name="connsiteX5057" fmla="*/ 7414702 w 8374449"/>
              <a:gd name="connsiteY5057" fmla="*/ 3868789 h 6858000"/>
              <a:gd name="connsiteX5058" fmla="*/ 7383984 w 8374449"/>
              <a:gd name="connsiteY5058" fmla="*/ 3881315 h 6858000"/>
              <a:gd name="connsiteX5059" fmla="*/ 7321386 w 8374449"/>
              <a:gd name="connsiteY5059" fmla="*/ 3894498 h 6858000"/>
              <a:gd name="connsiteX5060" fmla="*/ 7314894 w 8374449"/>
              <a:gd name="connsiteY5060" fmla="*/ 3893443 h 6858000"/>
              <a:gd name="connsiteX5061" fmla="*/ 7302490 w 8374449"/>
              <a:gd name="connsiteY5061" fmla="*/ 3897266 h 6858000"/>
              <a:gd name="connsiteX5062" fmla="*/ 7297162 w 8374449"/>
              <a:gd name="connsiteY5062" fmla="*/ 3908079 h 6858000"/>
              <a:gd name="connsiteX5063" fmla="*/ 7291833 w 8374449"/>
              <a:gd name="connsiteY5063" fmla="*/ 3918891 h 6858000"/>
              <a:gd name="connsiteX5064" fmla="*/ 7280012 w 8374449"/>
              <a:gd name="connsiteY5064" fmla="*/ 3928648 h 6858000"/>
              <a:gd name="connsiteX5065" fmla="*/ 7274103 w 8374449"/>
              <a:gd name="connsiteY5065" fmla="*/ 3933525 h 6858000"/>
              <a:gd name="connsiteX5066" fmla="*/ 7267027 w 8374449"/>
              <a:gd name="connsiteY5066" fmla="*/ 3926536 h 6858000"/>
              <a:gd name="connsiteX5067" fmla="*/ 7259953 w 8374449"/>
              <a:gd name="connsiteY5067" fmla="*/ 3919549 h 6858000"/>
              <a:gd name="connsiteX5068" fmla="*/ 7262909 w 8374449"/>
              <a:gd name="connsiteY5068" fmla="*/ 3917109 h 6858000"/>
              <a:gd name="connsiteX5069" fmla="*/ 7271774 w 8374449"/>
              <a:gd name="connsiteY5069" fmla="*/ 3909791 h 6858000"/>
              <a:gd name="connsiteX5070" fmla="*/ 7271192 w 8374449"/>
              <a:gd name="connsiteY5070" fmla="*/ 3903858 h 6858000"/>
              <a:gd name="connsiteX5071" fmla="*/ 7264700 w 8374449"/>
              <a:gd name="connsiteY5071" fmla="*/ 3902803 h 6858000"/>
              <a:gd name="connsiteX5072" fmla="*/ 7257625 w 8374449"/>
              <a:gd name="connsiteY5072" fmla="*/ 3895815 h 6858000"/>
              <a:gd name="connsiteX5073" fmla="*/ 7301326 w 8374449"/>
              <a:gd name="connsiteY5073" fmla="*/ 3885400 h 6858000"/>
              <a:gd name="connsiteX5074" fmla="*/ 7320804 w 8374449"/>
              <a:gd name="connsiteY5074" fmla="*/ 3888566 h 6858000"/>
              <a:gd name="connsiteX5075" fmla="*/ 7326133 w 8374449"/>
              <a:gd name="connsiteY5075" fmla="*/ 3877754 h 6858000"/>
              <a:gd name="connsiteX5076" fmla="*/ 7345029 w 8374449"/>
              <a:gd name="connsiteY5076" fmla="*/ 3874985 h 6858000"/>
              <a:gd name="connsiteX5077" fmla="*/ 7355059 w 8374449"/>
              <a:gd name="connsiteY5077" fmla="*/ 3879534 h 6858000"/>
              <a:gd name="connsiteX5078" fmla="*/ 7358014 w 8374449"/>
              <a:gd name="connsiteY5078" fmla="*/ 3877095 h 6858000"/>
              <a:gd name="connsiteX5079" fmla="*/ 7363343 w 8374449"/>
              <a:gd name="connsiteY5079" fmla="*/ 3866284 h 6858000"/>
              <a:gd name="connsiteX5080" fmla="*/ 7375747 w 8374449"/>
              <a:gd name="connsiteY5080" fmla="*/ 3862460 h 6858000"/>
              <a:gd name="connsiteX5081" fmla="*/ 7394642 w 8374449"/>
              <a:gd name="connsiteY5081" fmla="*/ 3859692 h 6858000"/>
              <a:gd name="connsiteX5082" fmla="*/ 7400552 w 8374449"/>
              <a:gd name="connsiteY5082" fmla="*/ 3854813 h 6858000"/>
              <a:gd name="connsiteX5083" fmla="*/ 7396433 w 8374449"/>
              <a:gd name="connsiteY5083" fmla="*/ 3845385 h 6858000"/>
              <a:gd name="connsiteX5084" fmla="*/ 7406463 w 8374449"/>
              <a:gd name="connsiteY5084" fmla="*/ 3849936 h 6858000"/>
              <a:gd name="connsiteX5085" fmla="*/ 7431269 w 8374449"/>
              <a:gd name="connsiteY5085" fmla="*/ 3842289 h 6858000"/>
              <a:gd name="connsiteX5086" fmla="*/ 7443090 w 8374449"/>
              <a:gd name="connsiteY5086" fmla="*/ 3832532 h 6858000"/>
              <a:gd name="connsiteX5087" fmla="*/ 7461986 w 8374449"/>
              <a:gd name="connsiteY5087" fmla="*/ 3829763 h 6858000"/>
              <a:gd name="connsiteX5088" fmla="*/ 7480882 w 8374449"/>
              <a:gd name="connsiteY5088" fmla="*/ 3826995 h 6858000"/>
              <a:gd name="connsiteX5089" fmla="*/ 5884228 w 8374449"/>
              <a:gd name="connsiteY5089" fmla="*/ 3817163 h 6858000"/>
              <a:gd name="connsiteX5090" fmla="*/ 5883331 w 8374449"/>
              <a:gd name="connsiteY5090" fmla="*/ 3824316 h 6858000"/>
              <a:gd name="connsiteX5091" fmla="*/ 5889242 w 8374449"/>
              <a:gd name="connsiteY5091" fmla="*/ 3819437 h 6858000"/>
              <a:gd name="connsiteX5092" fmla="*/ 5884228 w 8374449"/>
              <a:gd name="connsiteY5092" fmla="*/ 3817163 h 6858000"/>
              <a:gd name="connsiteX5093" fmla="*/ 5912731 w 8374449"/>
              <a:gd name="connsiteY5093" fmla="*/ 3810489 h 6858000"/>
              <a:gd name="connsiteX5094" fmla="*/ 5912701 w 8374449"/>
              <a:gd name="connsiteY5094" fmla="*/ 3811910 h 6858000"/>
              <a:gd name="connsiteX5095" fmla="*/ 5906047 w 8374449"/>
              <a:gd name="connsiteY5095" fmla="*/ 3814604 h 6858000"/>
              <a:gd name="connsiteX5096" fmla="*/ 5908137 w 8374449"/>
              <a:gd name="connsiteY5096" fmla="*/ 3816668 h 6858000"/>
              <a:gd name="connsiteX5097" fmla="*/ 5914048 w 8374449"/>
              <a:gd name="connsiteY5097" fmla="*/ 3811790 h 6858000"/>
              <a:gd name="connsiteX5098" fmla="*/ 1004543 w 8374449"/>
              <a:gd name="connsiteY5098" fmla="*/ 3809684 h 6858000"/>
              <a:gd name="connsiteX5099" fmla="*/ 1012385 w 8374449"/>
              <a:gd name="connsiteY5099" fmla="*/ 3813718 h 6858000"/>
              <a:gd name="connsiteX5100" fmla="*/ 1013287 w 8374449"/>
              <a:gd name="connsiteY5100" fmla="*/ 3817860 h 6858000"/>
              <a:gd name="connsiteX5101" fmla="*/ 1010974 w 8374449"/>
              <a:gd name="connsiteY5101" fmla="*/ 3817896 h 6858000"/>
              <a:gd name="connsiteX5102" fmla="*/ 1001720 w 8374449"/>
              <a:gd name="connsiteY5102" fmla="*/ 3818038 h 6858000"/>
              <a:gd name="connsiteX5103" fmla="*/ 993878 w 8374449"/>
              <a:gd name="connsiteY5103" fmla="*/ 3814004 h 6858000"/>
              <a:gd name="connsiteX5104" fmla="*/ 793117 w 8374449"/>
              <a:gd name="connsiteY5104" fmla="*/ 3808789 h 6858000"/>
              <a:gd name="connsiteX5105" fmla="*/ 795626 w 8374449"/>
              <a:gd name="connsiteY5105" fmla="*/ 3814983 h 6858000"/>
              <a:gd name="connsiteX5106" fmla="*/ 790293 w 8374449"/>
              <a:gd name="connsiteY5106" fmla="*/ 3817143 h 6858000"/>
              <a:gd name="connsiteX5107" fmla="*/ 1221304 w 8374449"/>
              <a:gd name="connsiteY5107" fmla="*/ 3808420 h 6858000"/>
              <a:gd name="connsiteX5108" fmla="*/ 1217225 w 8374449"/>
              <a:gd name="connsiteY5108" fmla="*/ 3813676 h 6858000"/>
              <a:gd name="connsiteX5109" fmla="*/ 1199972 w 8374449"/>
              <a:gd name="connsiteY5109" fmla="*/ 3817060 h 6858000"/>
              <a:gd name="connsiteX5110" fmla="*/ 1205304 w 8374449"/>
              <a:gd name="connsiteY5110" fmla="*/ 3814900 h 6858000"/>
              <a:gd name="connsiteX5111" fmla="*/ 1213305 w 8374449"/>
              <a:gd name="connsiteY5111" fmla="*/ 3811660 h 6858000"/>
              <a:gd name="connsiteX5112" fmla="*/ 1221304 w 8374449"/>
              <a:gd name="connsiteY5112" fmla="*/ 3808420 h 6858000"/>
              <a:gd name="connsiteX5113" fmla="*/ 7335088 w 8374449"/>
              <a:gd name="connsiteY5113" fmla="*/ 3806224 h 6858000"/>
              <a:gd name="connsiteX5114" fmla="*/ 7345119 w 8374449"/>
              <a:gd name="connsiteY5114" fmla="*/ 3810774 h 6858000"/>
              <a:gd name="connsiteX5115" fmla="*/ 7326223 w 8374449"/>
              <a:gd name="connsiteY5115" fmla="*/ 3813541 h 6858000"/>
              <a:gd name="connsiteX5116" fmla="*/ 7313237 w 8374449"/>
              <a:gd name="connsiteY5116" fmla="*/ 3811432 h 6858000"/>
              <a:gd name="connsiteX5117" fmla="*/ 7335088 w 8374449"/>
              <a:gd name="connsiteY5117" fmla="*/ 3806224 h 6858000"/>
              <a:gd name="connsiteX5118" fmla="*/ 7382910 w 8374449"/>
              <a:gd name="connsiteY5118" fmla="*/ 3805237 h 6858000"/>
              <a:gd name="connsiteX5119" fmla="*/ 7389402 w 8374449"/>
              <a:gd name="connsiteY5119" fmla="*/ 3806291 h 6858000"/>
              <a:gd name="connsiteX5120" fmla="*/ 7392941 w 8374449"/>
              <a:gd name="connsiteY5120" fmla="*/ 3809785 h 6858000"/>
              <a:gd name="connsiteX5121" fmla="*/ 7402389 w 8374449"/>
              <a:gd name="connsiteY5121" fmla="*/ 3808402 h 6858000"/>
              <a:gd name="connsiteX5122" fmla="*/ 7415956 w 8374449"/>
              <a:gd name="connsiteY5122" fmla="*/ 3816445 h 6858000"/>
              <a:gd name="connsiteX5123" fmla="*/ 7396478 w 8374449"/>
              <a:gd name="connsiteY5123" fmla="*/ 3813280 h 6858000"/>
              <a:gd name="connsiteX5124" fmla="*/ 7384074 w 8374449"/>
              <a:gd name="connsiteY5124" fmla="*/ 3817103 h 6858000"/>
              <a:gd name="connsiteX5125" fmla="*/ 7378164 w 8374449"/>
              <a:gd name="connsiteY5125" fmla="*/ 3821982 h 6858000"/>
              <a:gd name="connsiteX5126" fmla="*/ 7382910 w 8374449"/>
              <a:gd name="connsiteY5126" fmla="*/ 3805237 h 6858000"/>
              <a:gd name="connsiteX5127" fmla="*/ 859305 w 8374449"/>
              <a:gd name="connsiteY5127" fmla="*/ 3803613 h 6858000"/>
              <a:gd name="connsiteX5128" fmla="*/ 880322 w 8374449"/>
              <a:gd name="connsiteY5128" fmla="*/ 3809523 h 6858000"/>
              <a:gd name="connsiteX5129" fmla="*/ 892243 w 8374449"/>
              <a:gd name="connsiteY5129" fmla="*/ 3808300 h 6858000"/>
              <a:gd name="connsiteX5130" fmla="*/ 898831 w 8374449"/>
              <a:gd name="connsiteY5130" fmla="*/ 3809236 h 6858000"/>
              <a:gd name="connsiteX5131" fmla="*/ 908085 w 8374449"/>
              <a:gd name="connsiteY5131" fmla="*/ 3809094 h 6858000"/>
              <a:gd name="connsiteX5132" fmla="*/ 917337 w 8374449"/>
              <a:gd name="connsiteY5132" fmla="*/ 3808952 h 6858000"/>
              <a:gd name="connsiteX5133" fmla="*/ 925180 w 8374449"/>
              <a:gd name="connsiteY5133" fmla="*/ 3812985 h 6858000"/>
              <a:gd name="connsiteX5134" fmla="*/ 929100 w 8374449"/>
              <a:gd name="connsiteY5134" fmla="*/ 3815003 h 6858000"/>
              <a:gd name="connsiteX5135" fmla="*/ 935688 w 8374449"/>
              <a:gd name="connsiteY5135" fmla="*/ 3815940 h 6858000"/>
              <a:gd name="connsiteX5136" fmla="*/ 943687 w 8374449"/>
              <a:gd name="connsiteY5136" fmla="*/ 3812700 h 6858000"/>
              <a:gd name="connsiteX5137" fmla="*/ 954354 w 8374449"/>
              <a:gd name="connsiteY5137" fmla="*/ 3808379 h 6858000"/>
              <a:gd name="connsiteX5138" fmla="*/ 966273 w 8374449"/>
              <a:gd name="connsiteY5138" fmla="*/ 3807157 h 6858000"/>
              <a:gd name="connsiteX5139" fmla="*/ 975369 w 8374449"/>
              <a:gd name="connsiteY5139" fmla="*/ 3814289 h 6858000"/>
              <a:gd name="connsiteX5140" fmla="*/ 970036 w 8374449"/>
              <a:gd name="connsiteY5140" fmla="*/ 3816449 h 6858000"/>
              <a:gd name="connsiteX5141" fmla="*/ 959372 w 8374449"/>
              <a:gd name="connsiteY5141" fmla="*/ 3820768 h 6858000"/>
              <a:gd name="connsiteX5142" fmla="*/ 954039 w 8374449"/>
              <a:gd name="connsiteY5142" fmla="*/ 3822928 h 6858000"/>
              <a:gd name="connsiteX5143" fmla="*/ 950118 w 8374449"/>
              <a:gd name="connsiteY5143" fmla="*/ 3820912 h 6858000"/>
              <a:gd name="connsiteX5144" fmla="*/ 940864 w 8374449"/>
              <a:gd name="connsiteY5144" fmla="*/ 3821054 h 6858000"/>
              <a:gd name="connsiteX5145" fmla="*/ 919689 w 8374449"/>
              <a:gd name="connsiteY5145" fmla="*/ 3822420 h 6858000"/>
              <a:gd name="connsiteX5146" fmla="*/ 890673 w 8374449"/>
              <a:gd name="connsiteY5146" fmla="*/ 3819752 h 6858000"/>
              <a:gd name="connsiteX5147" fmla="*/ 882674 w 8374449"/>
              <a:gd name="connsiteY5147" fmla="*/ 3822992 h 6858000"/>
              <a:gd name="connsiteX5148" fmla="*/ 877341 w 8374449"/>
              <a:gd name="connsiteY5148" fmla="*/ 3825152 h 6858000"/>
              <a:gd name="connsiteX5149" fmla="*/ 870754 w 8374449"/>
              <a:gd name="connsiteY5149" fmla="*/ 3824214 h 6858000"/>
              <a:gd name="connsiteX5150" fmla="*/ 866832 w 8374449"/>
              <a:gd name="connsiteY5150" fmla="*/ 3822197 h 6858000"/>
              <a:gd name="connsiteX5151" fmla="*/ 851149 w 8374449"/>
              <a:gd name="connsiteY5151" fmla="*/ 3814127 h 6858000"/>
              <a:gd name="connsiteX5152" fmla="*/ 837974 w 8374449"/>
              <a:gd name="connsiteY5152" fmla="*/ 3812253 h 6858000"/>
              <a:gd name="connsiteX5153" fmla="*/ 7497449 w 8374449"/>
              <a:gd name="connsiteY5153" fmla="*/ 3800493 h 6858000"/>
              <a:gd name="connsiteX5154" fmla="*/ 7504524 w 8374449"/>
              <a:gd name="connsiteY5154" fmla="*/ 3807482 h 6858000"/>
              <a:gd name="connsiteX5155" fmla="*/ 7491538 w 8374449"/>
              <a:gd name="connsiteY5155" fmla="*/ 3805371 h 6858000"/>
              <a:gd name="connsiteX5156" fmla="*/ 6005572 w 8374449"/>
              <a:gd name="connsiteY5156" fmla="*/ 3800387 h 6858000"/>
              <a:gd name="connsiteX5157" fmla="*/ 6006593 w 8374449"/>
              <a:gd name="connsiteY5157" fmla="*/ 3802724 h 6858000"/>
              <a:gd name="connsiteX5158" fmla="*/ 6010416 w 8374449"/>
              <a:gd name="connsiteY5158" fmla="*/ 3801174 h 6858000"/>
              <a:gd name="connsiteX5159" fmla="*/ 7257759 w 8374449"/>
              <a:gd name="connsiteY5159" fmla="*/ 3799498 h 6858000"/>
              <a:gd name="connsiteX5160" fmla="*/ 7258340 w 8374449"/>
              <a:gd name="connsiteY5160" fmla="*/ 3805431 h 6858000"/>
              <a:gd name="connsiteX5161" fmla="*/ 7248311 w 8374449"/>
              <a:gd name="connsiteY5161" fmla="*/ 3800882 h 6858000"/>
              <a:gd name="connsiteX5162" fmla="*/ 7257759 w 8374449"/>
              <a:gd name="connsiteY5162" fmla="*/ 3799498 h 6858000"/>
              <a:gd name="connsiteX5163" fmla="*/ 1225540 w 8374449"/>
              <a:gd name="connsiteY5163" fmla="*/ 3795887 h 6858000"/>
              <a:gd name="connsiteX5164" fmla="*/ 1229461 w 8374449"/>
              <a:gd name="connsiteY5164" fmla="*/ 3797904 h 6858000"/>
              <a:gd name="connsiteX5165" fmla="*/ 1224127 w 8374449"/>
              <a:gd name="connsiteY5165" fmla="*/ 3800065 h 6858000"/>
              <a:gd name="connsiteX5166" fmla="*/ 1216286 w 8374449"/>
              <a:gd name="connsiteY5166" fmla="*/ 3796030 h 6858000"/>
              <a:gd name="connsiteX5167" fmla="*/ 1225540 w 8374449"/>
              <a:gd name="connsiteY5167" fmla="*/ 3795887 h 6858000"/>
              <a:gd name="connsiteX5168" fmla="*/ 1377523 w 8374449"/>
              <a:gd name="connsiteY5168" fmla="*/ 3795621 h 6858000"/>
              <a:gd name="connsiteX5169" fmla="*/ 1372190 w 8374449"/>
              <a:gd name="connsiteY5169" fmla="*/ 3797781 h 6858000"/>
              <a:gd name="connsiteX5170" fmla="*/ 1374699 w 8374449"/>
              <a:gd name="connsiteY5170" fmla="*/ 3803975 h 6858000"/>
              <a:gd name="connsiteX5171" fmla="*/ 7106637 w 8374449"/>
              <a:gd name="connsiteY5171" fmla="*/ 3789540 h 6858000"/>
              <a:gd name="connsiteX5172" fmla="*/ 7100726 w 8374449"/>
              <a:gd name="connsiteY5172" fmla="*/ 3794417 h 6858000"/>
              <a:gd name="connsiteX5173" fmla="*/ 7087741 w 8374449"/>
              <a:gd name="connsiteY5173" fmla="*/ 3792309 h 6858000"/>
              <a:gd name="connsiteX5174" fmla="*/ 7101889 w 8374449"/>
              <a:gd name="connsiteY5174" fmla="*/ 3806285 h 6858000"/>
              <a:gd name="connsiteX5175" fmla="*/ 7119622 w 8374449"/>
              <a:gd name="connsiteY5175" fmla="*/ 3791648 h 6858000"/>
              <a:gd name="connsiteX5176" fmla="*/ 7106637 w 8374449"/>
              <a:gd name="connsiteY5176" fmla="*/ 3789540 h 6858000"/>
              <a:gd name="connsiteX5177" fmla="*/ 1343331 w 8374449"/>
              <a:gd name="connsiteY5177" fmla="*/ 3787838 h 6858000"/>
              <a:gd name="connsiteX5178" fmla="*/ 1337999 w 8374449"/>
              <a:gd name="connsiteY5178" fmla="*/ 3789997 h 6858000"/>
              <a:gd name="connsiteX5179" fmla="*/ 1345840 w 8374449"/>
              <a:gd name="connsiteY5179" fmla="*/ 3794032 h 6858000"/>
              <a:gd name="connsiteX5180" fmla="*/ 1343331 w 8374449"/>
              <a:gd name="connsiteY5180" fmla="*/ 3787838 h 6858000"/>
              <a:gd name="connsiteX5181" fmla="*/ 7700558 w 8374449"/>
              <a:gd name="connsiteY5181" fmla="*/ 3786785 h 6858000"/>
              <a:gd name="connsiteX5182" fmla="*/ 7688736 w 8374449"/>
              <a:gd name="connsiteY5182" fmla="*/ 3796542 h 6858000"/>
              <a:gd name="connsiteX5183" fmla="*/ 7675751 w 8374449"/>
              <a:gd name="connsiteY5183" fmla="*/ 3794433 h 6858000"/>
              <a:gd name="connsiteX5184" fmla="*/ 7681662 w 8374449"/>
              <a:gd name="connsiteY5184" fmla="*/ 3789554 h 6858000"/>
              <a:gd name="connsiteX5185" fmla="*/ 7688155 w 8374449"/>
              <a:gd name="connsiteY5185" fmla="*/ 3790609 h 6858000"/>
              <a:gd name="connsiteX5186" fmla="*/ 7700558 w 8374449"/>
              <a:gd name="connsiteY5186" fmla="*/ 3786785 h 6858000"/>
              <a:gd name="connsiteX5187" fmla="*/ 7144429 w 8374449"/>
              <a:gd name="connsiteY5187" fmla="*/ 3784002 h 6858000"/>
              <a:gd name="connsiteX5188" fmla="*/ 7132607 w 8374449"/>
              <a:gd name="connsiteY5188" fmla="*/ 3793760 h 6858000"/>
              <a:gd name="connsiteX5189" fmla="*/ 7145592 w 8374449"/>
              <a:gd name="connsiteY5189" fmla="*/ 3795870 h 6858000"/>
              <a:gd name="connsiteX5190" fmla="*/ 7342802 w 8374449"/>
              <a:gd name="connsiteY5190" fmla="*/ 3779013 h 6858000"/>
              <a:gd name="connsiteX5191" fmla="*/ 7348702 w 8374449"/>
              <a:gd name="connsiteY5191" fmla="*/ 3782162 h 6858000"/>
              <a:gd name="connsiteX5192" fmla="*/ 7336880 w 8374449"/>
              <a:gd name="connsiteY5192" fmla="*/ 3791918 h 6858000"/>
              <a:gd name="connsiteX5193" fmla="*/ 7325059 w 8374449"/>
              <a:gd name="connsiteY5193" fmla="*/ 3801674 h 6858000"/>
              <a:gd name="connsiteX5194" fmla="*/ 7323894 w 8374449"/>
              <a:gd name="connsiteY5194" fmla="*/ 3789809 h 6858000"/>
              <a:gd name="connsiteX5195" fmla="*/ 7321096 w 8374449"/>
              <a:gd name="connsiteY5195" fmla="*/ 3785704 h 6858000"/>
              <a:gd name="connsiteX5196" fmla="*/ 7326850 w 8374449"/>
              <a:gd name="connsiteY5196" fmla="*/ 3787370 h 6858000"/>
              <a:gd name="connsiteX5197" fmla="*/ 7339253 w 8374449"/>
              <a:gd name="connsiteY5197" fmla="*/ 3783546 h 6858000"/>
              <a:gd name="connsiteX5198" fmla="*/ 7342802 w 8374449"/>
              <a:gd name="connsiteY5198" fmla="*/ 3779013 h 6858000"/>
              <a:gd name="connsiteX5199" fmla="*/ 1338313 w 8374449"/>
              <a:gd name="connsiteY5199" fmla="*/ 3775448 h 6858000"/>
              <a:gd name="connsiteX5200" fmla="*/ 1335490 w 8374449"/>
              <a:gd name="connsiteY5200" fmla="*/ 3783803 h 6858000"/>
              <a:gd name="connsiteX5201" fmla="*/ 1332980 w 8374449"/>
              <a:gd name="connsiteY5201" fmla="*/ 3777608 h 6858000"/>
              <a:gd name="connsiteX5202" fmla="*/ 7156251 w 8374449"/>
              <a:gd name="connsiteY5202" fmla="*/ 3774246 h 6858000"/>
              <a:gd name="connsiteX5203" fmla="*/ 7150338 w 8374449"/>
              <a:gd name="connsiteY5203" fmla="*/ 3779125 h 6858000"/>
              <a:gd name="connsiteX5204" fmla="*/ 7163907 w 8374449"/>
              <a:gd name="connsiteY5204" fmla="*/ 3787168 h 6858000"/>
              <a:gd name="connsiteX5205" fmla="*/ 7176310 w 8374449"/>
              <a:gd name="connsiteY5205" fmla="*/ 3783345 h 6858000"/>
              <a:gd name="connsiteX5206" fmla="*/ 7360521 w 8374449"/>
              <a:gd name="connsiteY5206" fmla="*/ 3772406 h 6858000"/>
              <a:gd name="connsiteX5207" fmla="*/ 7361685 w 8374449"/>
              <a:gd name="connsiteY5207" fmla="*/ 3784272 h 6858000"/>
              <a:gd name="connsiteX5208" fmla="*/ 7371717 w 8374449"/>
              <a:gd name="connsiteY5208" fmla="*/ 3788821 h 6858000"/>
              <a:gd name="connsiteX5209" fmla="*/ 7380582 w 8374449"/>
              <a:gd name="connsiteY5209" fmla="*/ 3781504 h 6858000"/>
              <a:gd name="connsiteX5210" fmla="*/ 7395942 w 8374449"/>
              <a:gd name="connsiteY5210" fmla="*/ 3775241 h 6858000"/>
              <a:gd name="connsiteX5211" fmla="*/ 7405388 w 8374449"/>
              <a:gd name="connsiteY5211" fmla="*/ 3773857 h 6858000"/>
              <a:gd name="connsiteX5212" fmla="*/ 7406553 w 8374449"/>
              <a:gd name="connsiteY5212" fmla="*/ 3785723 h 6858000"/>
              <a:gd name="connsiteX5213" fmla="*/ 7387657 w 8374449"/>
              <a:gd name="connsiteY5213" fmla="*/ 3788491 h 6858000"/>
              <a:gd name="connsiteX5214" fmla="*/ 7364015 w 8374449"/>
              <a:gd name="connsiteY5214" fmla="*/ 3808005 h 6858000"/>
              <a:gd name="connsiteX5215" fmla="*/ 7356940 w 8374449"/>
              <a:gd name="connsiteY5215" fmla="*/ 3801017 h 6858000"/>
              <a:gd name="connsiteX5216" fmla="*/ 7355775 w 8374449"/>
              <a:gd name="connsiteY5216" fmla="*/ 3789150 h 6858000"/>
              <a:gd name="connsiteX5217" fmla="*/ 7354611 w 8374449"/>
              <a:gd name="connsiteY5217" fmla="*/ 3777284 h 6858000"/>
              <a:gd name="connsiteX5218" fmla="*/ 7449672 w 8374449"/>
              <a:gd name="connsiteY5218" fmla="*/ 3769376 h 6858000"/>
              <a:gd name="connsiteX5219" fmla="*/ 7456165 w 8374449"/>
              <a:gd name="connsiteY5219" fmla="*/ 3770429 h 6858000"/>
              <a:gd name="connsiteX5220" fmla="*/ 7458807 w 8374449"/>
              <a:gd name="connsiteY5220" fmla="*/ 3781077 h 6858000"/>
              <a:gd name="connsiteX5221" fmla="*/ 7450255 w 8374449"/>
              <a:gd name="connsiteY5221" fmla="*/ 3775308 h 6858000"/>
              <a:gd name="connsiteX5222" fmla="*/ 7443763 w 8374449"/>
              <a:gd name="connsiteY5222" fmla="*/ 3774254 h 6858000"/>
              <a:gd name="connsiteX5223" fmla="*/ 7444949 w 8374449"/>
              <a:gd name="connsiteY5223" fmla="*/ 3770066 h 6858000"/>
              <a:gd name="connsiteX5224" fmla="*/ 7449672 w 8374449"/>
              <a:gd name="connsiteY5224" fmla="*/ 3769376 h 6858000"/>
              <a:gd name="connsiteX5225" fmla="*/ 6273700 w 8374449"/>
              <a:gd name="connsiteY5225" fmla="*/ 3763111 h 6858000"/>
              <a:gd name="connsiteX5226" fmla="*/ 6267160 w 8374449"/>
              <a:gd name="connsiteY5226" fmla="*/ 3764070 h 6858000"/>
              <a:gd name="connsiteX5227" fmla="*/ 6275514 w 8374449"/>
              <a:gd name="connsiteY5227" fmla="*/ 3765428 h 6858000"/>
              <a:gd name="connsiteX5228" fmla="*/ 6276607 w 8374449"/>
              <a:gd name="connsiteY5228" fmla="*/ 3762686 h 6858000"/>
              <a:gd name="connsiteX5229" fmla="*/ 6274658 w 8374449"/>
              <a:gd name="connsiteY5229" fmla="*/ 3762971 h 6858000"/>
              <a:gd name="connsiteX5230" fmla="*/ 6275662 w 8374449"/>
              <a:gd name="connsiteY5230" fmla="*/ 3765452 h 6858000"/>
              <a:gd name="connsiteX5231" fmla="*/ 6276363 w 8374449"/>
              <a:gd name="connsiteY5231" fmla="*/ 3765566 h 6858000"/>
              <a:gd name="connsiteX5232" fmla="*/ 6278605 w 8374449"/>
              <a:gd name="connsiteY5232" fmla="*/ 3764658 h 6858000"/>
              <a:gd name="connsiteX5233" fmla="*/ 7282611 w 8374449"/>
              <a:gd name="connsiteY5233" fmla="*/ 3759746 h 6858000"/>
              <a:gd name="connsiteX5234" fmla="*/ 7295595 w 8374449"/>
              <a:gd name="connsiteY5234" fmla="*/ 3761856 h 6858000"/>
              <a:gd name="connsiteX5235" fmla="*/ 7302669 w 8374449"/>
              <a:gd name="connsiteY5235" fmla="*/ 3768843 h 6858000"/>
              <a:gd name="connsiteX5236" fmla="*/ 7296759 w 8374449"/>
              <a:gd name="connsiteY5236" fmla="*/ 3773722 h 6858000"/>
              <a:gd name="connsiteX5237" fmla="*/ 7289685 w 8374449"/>
              <a:gd name="connsiteY5237" fmla="*/ 3766734 h 6858000"/>
              <a:gd name="connsiteX5238" fmla="*/ 6029842 w 8374449"/>
              <a:gd name="connsiteY5238" fmla="*/ 3754703 h 6858000"/>
              <a:gd name="connsiteX5239" fmla="*/ 6036916 w 8374449"/>
              <a:gd name="connsiteY5239" fmla="*/ 3761690 h 6858000"/>
              <a:gd name="connsiteX5240" fmla="*/ 6042828 w 8374449"/>
              <a:gd name="connsiteY5240" fmla="*/ 3756812 h 6858000"/>
              <a:gd name="connsiteX5241" fmla="*/ 7374716 w 8374449"/>
              <a:gd name="connsiteY5241" fmla="*/ 3754275 h 6858000"/>
              <a:gd name="connsiteX5242" fmla="*/ 7381209 w 8374449"/>
              <a:gd name="connsiteY5242" fmla="*/ 3755331 h 6858000"/>
              <a:gd name="connsiteX5243" fmla="*/ 7385329 w 8374449"/>
              <a:gd name="connsiteY5243" fmla="*/ 3764758 h 6858000"/>
              <a:gd name="connsiteX5244" fmla="*/ 7375298 w 8374449"/>
              <a:gd name="connsiteY5244" fmla="*/ 3760210 h 6858000"/>
              <a:gd name="connsiteX5245" fmla="*/ 7374716 w 8374449"/>
              <a:gd name="connsiteY5245" fmla="*/ 3754275 h 6858000"/>
              <a:gd name="connsiteX5246" fmla="*/ 7211773 w 8374449"/>
              <a:gd name="connsiteY5246" fmla="*/ 3754074 h 6858000"/>
              <a:gd name="connsiteX5247" fmla="*/ 7205863 w 8374449"/>
              <a:gd name="connsiteY5247" fmla="*/ 3758953 h 6858000"/>
              <a:gd name="connsiteX5248" fmla="*/ 7199953 w 8374449"/>
              <a:gd name="connsiteY5248" fmla="*/ 3763831 h 6858000"/>
              <a:gd name="connsiteX5249" fmla="*/ 7207027 w 8374449"/>
              <a:gd name="connsiteY5249" fmla="*/ 3770819 h 6858000"/>
              <a:gd name="connsiteX5250" fmla="*/ 7216474 w 8374449"/>
              <a:gd name="connsiteY5250" fmla="*/ 3769436 h 6858000"/>
              <a:gd name="connsiteX5251" fmla="*/ 7218848 w 8374449"/>
              <a:gd name="connsiteY5251" fmla="*/ 3761062 h 6858000"/>
              <a:gd name="connsiteX5252" fmla="*/ 7211773 w 8374449"/>
              <a:gd name="connsiteY5252" fmla="*/ 3754074 h 6858000"/>
              <a:gd name="connsiteX5253" fmla="*/ 7678170 w 8374449"/>
              <a:gd name="connsiteY5253" fmla="*/ 3753955 h 6858000"/>
              <a:gd name="connsiteX5254" fmla="*/ 7679334 w 8374449"/>
              <a:gd name="connsiteY5254" fmla="*/ 3765821 h 6858000"/>
              <a:gd name="connsiteX5255" fmla="*/ 7666348 w 8374449"/>
              <a:gd name="connsiteY5255" fmla="*/ 3763711 h 6858000"/>
              <a:gd name="connsiteX5256" fmla="*/ 7678170 w 8374449"/>
              <a:gd name="connsiteY5256" fmla="*/ 3753955 h 6858000"/>
              <a:gd name="connsiteX5257" fmla="*/ 7122039 w 8374449"/>
              <a:gd name="connsiteY5257" fmla="*/ 3751171 h 6858000"/>
              <a:gd name="connsiteX5258" fmla="*/ 7116130 w 8374449"/>
              <a:gd name="connsiteY5258" fmla="*/ 3756048 h 6858000"/>
              <a:gd name="connsiteX5259" fmla="*/ 7125578 w 8374449"/>
              <a:gd name="connsiteY5259" fmla="*/ 3754665 h 6858000"/>
              <a:gd name="connsiteX5260" fmla="*/ 7479807 w 8374449"/>
              <a:gd name="connsiteY5260" fmla="*/ 3750916 h 6858000"/>
              <a:gd name="connsiteX5261" fmla="*/ 7480972 w 8374449"/>
              <a:gd name="connsiteY5261" fmla="*/ 3762784 h 6858000"/>
              <a:gd name="connsiteX5262" fmla="*/ 7493957 w 8374449"/>
              <a:gd name="connsiteY5262" fmla="*/ 3764893 h 6858000"/>
              <a:gd name="connsiteX5263" fmla="*/ 7486883 w 8374449"/>
              <a:gd name="connsiteY5263" fmla="*/ 3757905 h 6858000"/>
              <a:gd name="connsiteX5264" fmla="*/ 7182266 w 8374449"/>
              <a:gd name="connsiteY5264" fmla="*/ 3746360 h 6858000"/>
              <a:gd name="connsiteX5265" fmla="*/ 7172816 w 8374449"/>
              <a:gd name="connsiteY5265" fmla="*/ 3747744 h 6858000"/>
              <a:gd name="connsiteX5266" fmla="*/ 7166906 w 8374449"/>
              <a:gd name="connsiteY5266" fmla="*/ 3752622 h 6858000"/>
              <a:gd name="connsiteX5267" fmla="*/ 7168071 w 8374449"/>
              <a:gd name="connsiteY5267" fmla="*/ 3764489 h 6858000"/>
              <a:gd name="connsiteX5268" fmla="*/ 7172191 w 8374449"/>
              <a:gd name="connsiteY5268" fmla="*/ 3773916 h 6858000"/>
              <a:gd name="connsiteX5269" fmla="*/ 7172773 w 8374449"/>
              <a:gd name="connsiteY5269" fmla="*/ 3779850 h 6858000"/>
              <a:gd name="connsiteX5270" fmla="*/ 7181639 w 8374449"/>
              <a:gd name="connsiteY5270" fmla="*/ 3772533 h 6858000"/>
              <a:gd name="connsiteX5271" fmla="*/ 7186966 w 8374449"/>
              <a:gd name="connsiteY5271" fmla="*/ 3761721 h 6858000"/>
              <a:gd name="connsiteX5272" fmla="*/ 7179892 w 8374449"/>
              <a:gd name="connsiteY5272" fmla="*/ 3754733 h 6858000"/>
              <a:gd name="connsiteX5273" fmla="*/ 7182266 w 8374449"/>
              <a:gd name="connsiteY5273" fmla="*/ 3746360 h 6858000"/>
              <a:gd name="connsiteX5274" fmla="*/ 7324253 w 8374449"/>
              <a:gd name="connsiteY5274" fmla="*/ 3744617 h 6858000"/>
              <a:gd name="connsiteX5275" fmla="*/ 7333387 w 8374449"/>
              <a:gd name="connsiteY5275" fmla="*/ 3756319 h 6858000"/>
              <a:gd name="connsiteX5276" fmla="*/ 7324521 w 8374449"/>
              <a:gd name="connsiteY5276" fmla="*/ 3763636 h 6858000"/>
              <a:gd name="connsiteX5277" fmla="*/ 7314491 w 8374449"/>
              <a:gd name="connsiteY5277" fmla="*/ 3759087 h 6858000"/>
              <a:gd name="connsiteX5278" fmla="*/ 7301506 w 8374449"/>
              <a:gd name="connsiteY5278" fmla="*/ 3756977 h 6858000"/>
              <a:gd name="connsiteX5279" fmla="*/ 7298561 w 8374449"/>
              <a:gd name="connsiteY5279" fmla="*/ 3751390 h 6858000"/>
              <a:gd name="connsiteX5280" fmla="*/ 7303878 w 8374449"/>
              <a:gd name="connsiteY5280" fmla="*/ 3748604 h 6858000"/>
              <a:gd name="connsiteX5281" fmla="*/ 7313327 w 8374449"/>
              <a:gd name="connsiteY5281" fmla="*/ 3747220 h 6858000"/>
              <a:gd name="connsiteX5282" fmla="*/ 7324253 w 8374449"/>
              <a:gd name="connsiteY5282" fmla="*/ 3744617 h 6858000"/>
              <a:gd name="connsiteX5283" fmla="*/ 7146847 w 8374449"/>
              <a:gd name="connsiteY5283" fmla="*/ 3743524 h 6858000"/>
              <a:gd name="connsiteX5284" fmla="*/ 7140937 w 8374449"/>
              <a:gd name="connsiteY5284" fmla="*/ 3748403 h 6858000"/>
              <a:gd name="connsiteX5285" fmla="*/ 7129115 w 8374449"/>
              <a:gd name="connsiteY5285" fmla="*/ 3758160 h 6858000"/>
              <a:gd name="connsiteX5286" fmla="*/ 7129999 w 8374449"/>
              <a:gd name="connsiteY5286" fmla="*/ 3759033 h 6858000"/>
              <a:gd name="connsiteX5287" fmla="*/ 7136189 w 8374449"/>
              <a:gd name="connsiteY5287" fmla="*/ 3765148 h 6858000"/>
              <a:gd name="connsiteX5288" fmla="*/ 7152130 w 8374449"/>
              <a:gd name="connsiteY5288" fmla="*/ 3764818 h 6858000"/>
              <a:gd name="connsiteX5289" fmla="*/ 7153922 w 8374449"/>
              <a:gd name="connsiteY5289" fmla="*/ 3750512 h 6858000"/>
              <a:gd name="connsiteX5290" fmla="*/ 7146847 w 8374449"/>
              <a:gd name="connsiteY5290" fmla="*/ 3743524 h 6858000"/>
              <a:gd name="connsiteX5291" fmla="*/ 7740768 w 8374449"/>
              <a:gd name="connsiteY5291" fmla="*/ 3740771 h 6858000"/>
              <a:gd name="connsiteX5292" fmla="*/ 7753752 w 8374449"/>
              <a:gd name="connsiteY5292" fmla="*/ 3742881 h 6858000"/>
              <a:gd name="connsiteX5293" fmla="*/ 7750797 w 8374449"/>
              <a:gd name="connsiteY5293" fmla="*/ 3745319 h 6858000"/>
              <a:gd name="connsiteX5294" fmla="*/ 7747842 w 8374449"/>
              <a:gd name="connsiteY5294" fmla="*/ 3747759 h 6858000"/>
              <a:gd name="connsiteX5295" fmla="*/ 7734856 w 8374449"/>
              <a:gd name="connsiteY5295" fmla="*/ 3745650 h 6858000"/>
              <a:gd name="connsiteX5296" fmla="*/ 7740768 w 8374449"/>
              <a:gd name="connsiteY5296" fmla="*/ 3740771 h 6858000"/>
              <a:gd name="connsiteX5297" fmla="*/ 7772648 w 8374449"/>
              <a:gd name="connsiteY5297" fmla="*/ 3740113 h 6858000"/>
              <a:gd name="connsiteX5298" fmla="*/ 7779724 w 8374449"/>
              <a:gd name="connsiteY5298" fmla="*/ 3747101 h 6858000"/>
              <a:gd name="connsiteX5299" fmla="*/ 7776767 w 8374449"/>
              <a:gd name="connsiteY5299" fmla="*/ 3749540 h 6858000"/>
              <a:gd name="connsiteX5300" fmla="*/ 7773812 w 8374449"/>
              <a:gd name="connsiteY5300" fmla="*/ 3751979 h 6858000"/>
              <a:gd name="connsiteX5301" fmla="*/ 7766738 w 8374449"/>
              <a:gd name="connsiteY5301" fmla="*/ 3744991 h 6858000"/>
              <a:gd name="connsiteX5302" fmla="*/ 7772648 w 8374449"/>
              <a:gd name="connsiteY5302" fmla="*/ 3740113 h 6858000"/>
              <a:gd name="connsiteX5303" fmla="*/ 7514655 w 8374449"/>
              <a:gd name="connsiteY5303" fmla="*/ 3739792 h 6858000"/>
              <a:gd name="connsiteX5304" fmla="*/ 7514062 w 8374449"/>
              <a:gd name="connsiteY5304" fmla="*/ 3741887 h 6858000"/>
              <a:gd name="connsiteX5305" fmla="*/ 7530585 w 8374449"/>
              <a:gd name="connsiteY5305" fmla="*/ 3747490 h 6858000"/>
              <a:gd name="connsiteX5306" fmla="*/ 7536495 w 8374449"/>
              <a:gd name="connsiteY5306" fmla="*/ 3742612 h 6858000"/>
              <a:gd name="connsiteX5307" fmla="*/ 7523510 w 8374449"/>
              <a:gd name="connsiteY5307" fmla="*/ 3740501 h 6858000"/>
              <a:gd name="connsiteX5308" fmla="*/ 7514655 w 8374449"/>
              <a:gd name="connsiteY5308" fmla="*/ 3739792 h 6858000"/>
              <a:gd name="connsiteX5309" fmla="*/ 7293267 w 8374449"/>
              <a:gd name="connsiteY5309" fmla="*/ 3738122 h 6858000"/>
              <a:gd name="connsiteX5310" fmla="*/ 7294432 w 8374449"/>
              <a:gd name="connsiteY5310" fmla="*/ 3749989 h 6858000"/>
              <a:gd name="connsiteX5311" fmla="*/ 7287356 w 8374449"/>
              <a:gd name="connsiteY5311" fmla="*/ 3743000 h 6858000"/>
              <a:gd name="connsiteX5312" fmla="*/ 7293267 w 8374449"/>
              <a:gd name="connsiteY5312" fmla="*/ 3738122 h 6858000"/>
              <a:gd name="connsiteX5313" fmla="*/ 6258058 w 8374449"/>
              <a:gd name="connsiteY5313" fmla="*/ 3737316 h 6858000"/>
              <a:gd name="connsiteX5314" fmla="*/ 6251845 w 8374449"/>
              <a:gd name="connsiteY5314" fmla="*/ 3738226 h 6858000"/>
              <a:gd name="connsiteX5315" fmla="*/ 6258891 w 8374449"/>
              <a:gd name="connsiteY5315" fmla="*/ 3739371 h 6858000"/>
              <a:gd name="connsiteX5316" fmla="*/ 7420791 w 8374449"/>
              <a:gd name="connsiteY5316" fmla="*/ 3735488 h 6858000"/>
              <a:gd name="connsiteX5317" fmla="*/ 7427866 w 8374449"/>
              <a:gd name="connsiteY5317" fmla="*/ 3742477 h 6858000"/>
              <a:gd name="connsiteX5318" fmla="*/ 7414881 w 8374449"/>
              <a:gd name="connsiteY5318" fmla="*/ 3740366 h 6858000"/>
              <a:gd name="connsiteX5319" fmla="*/ 6270741 w 8374449"/>
              <a:gd name="connsiteY5319" fmla="*/ 3735457 h 6858000"/>
              <a:gd name="connsiteX5320" fmla="*/ 6258460 w 8374449"/>
              <a:gd name="connsiteY5320" fmla="*/ 3737257 h 6858000"/>
              <a:gd name="connsiteX5321" fmla="*/ 6264264 w 8374449"/>
              <a:gd name="connsiteY5321" fmla="*/ 3740244 h 6858000"/>
              <a:gd name="connsiteX5322" fmla="*/ 6264831 w 8374449"/>
              <a:gd name="connsiteY5322" fmla="*/ 3740336 h 6858000"/>
              <a:gd name="connsiteX5323" fmla="*/ 6270741 w 8374449"/>
              <a:gd name="connsiteY5323" fmla="*/ 3735457 h 6858000"/>
              <a:gd name="connsiteX5324" fmla="*/ 7203534 w 8374449"/>
              <a:gd name="connsiteY5324" fmla="*/ 3735219 h 6858000"/>
              <a:gd name="connsiteX5325" fmla="*/ 7195563 w 8374449"/>
              <a:gd name="connsiteY5325" fmla="*/ 3735383 h 6858000"/>
              <a:gd name="connsiteX5326" fmla="*/ 7197624 w 8374449"/>
              <a:gd name="connsiteY5326" fmla="*/ 3740097 h 6858000"/>
              <a:gd name="connsiteX5327" fmla="*/ 6302623 w 8374449"/>
              <a:gd name="connsiteY5327" fmla="*/ 3734800 h 6858000"/>
              <a:gd name="connsiteX5328" fmla="*/ 6296712 w 8374449"/>
              <a:gd name="connsiteY5328" fmla="*/ 3739677 h 6858000"/>
              <a:gd name="connsiteX5329" fmla="*/ 6309698 w 8374449"/>
              <a:gd name="connsiteY5329" fmla="*/ 3741788 h 6858000"/>
              <a:gd name="connsiteX5330" fmla="*/ 6302623 w 8374449"/>
              <a:gd name="connsiteY5330" fmla="*/ 3734800 h 6858000"/>
              <a:gd name="connsiteX5331" fmla="*/ 7181101 w 8374449"/>
              <a:gd name="connsiteY5331" fmla="*/ 3734493 h 6858000"/>
              <a:gd name="connsiteX5332" fmla="*/ 7174159 w 8374449"/>
              <a:gd name="connsiteY5332" fmla="*/ 3737015 h 6858000"/>
              <a:gd name="connsiteX5333" fmla="*/ 7172235 w 8374449"/>
              <a:gd name="connsiteY5333" fmla="*/ 3741811 h 6858000"/>
              <a:gd name="connsiteX5334" fmla="*/ 7181682 w 8374449"/>
              <a:gd name="connsiteY5334" fmla="*/ 3740426 h 6858000"/>
              <a:gd name="connsiteX5335" fmla="*/ 7181101 w 8374449"/>
              <a:gd name="connsiteY5335" fmla="*/ 3734493 h 6858000"/>
              <a:gd name="connsiteX5336" fmla="*/ 8033609 w 8374449"/>
              <a:gd name="connsiteY5336" fmla="*/ 3729967 h 6858000"/>
              <a:gd name="connsiteX5337" fmla="*/ 8046595 w 8374449"/>
              <a:gd name="connsiteY5337" fmla="*/ 3732077 h 6858000"/>
              <a:gd name="connsiteX5338" fmla="*/ 8040683 w 8374449"/>
              <a:gd name="connsiteY5338" fmla="*/ 3736956 h 6858000"/>
              <a:gd name="connsiteX5339" fmla="*/ 7081338 w 8374449"/>
              <a:gd name="connsiteY5339" fmla="*/ 3727042 h 6858000"/>
              <a:gd name="connsiteX5340" fmla="*/ 7078238 w 8374449"/>
              <a:gd name="connsiteY5340" fmla="*/ 3727996 h 6858000"/>
              <a:gd name="connsiteX5341" fmla="*/ 7081919 w 8374449"/>
              <a:gd name="connsiteY5341" fmla="*/ 3732974 h 6858000"/>
              <a:gd name="connsiteX5342" fmla="*/ 7087831 w 8374449"/>
              <a:gd name="connsiteY5342" fmla="*/ 3728095 h 6858000"/>
              <a:gd name="connsiteX5343" fmla="*/ 7081338 w 8374449"/>
              <a:gd name="connsiteY5343" fmla="*/ 3727042 h 6858000"/>
              <a:gd name="connsiteX5344" fmla="*/ 1442463 w 8374449"/>
              <a:gd name="connsiteY5344" fmla="*/ 3726054 h 6858000"/>
              <a:gd name="connsiteX5345" fmla="*/ 1437129 w 8374449"/>
              <a:gd name="connsiteY5345" fmla="*/ 3728215 h 6858000"/>
              <a:gd name="connsiteX5346" fmla="*/ 1442305 w 8374449"/>
              <a:gd name="connsiteY5346" fmla="*/ 3733329 h 6858000"/>
              <a:gd name="connsiteX5347" fmla="*/ 1442463 w 8374449"/>
              <a:gd name="connsiteY5347" fmla="*/ 3726054 h 6858000"/>
              <a:gd name="connsiteX5348" fmla="*/ 7573123 w 8374449"/>
              <a:gd name="connsiteY5348" fmla="*/ 3725207 h 6858000"/>
              <a:gd name="connsiteX5349" fmla="*/ 7574287 w 8374449"/>
              <a:gd name="connsiteY5349" fmla="*/ 3737074 h 6858000"/>
              <a:gd name="connsiteX5350" fmla="*/ 7580197 w 8374449"/>
              <a:gd name="connsiteY5350" fmla="*/ 3732196 h 6858000"/>
              <a:gd name="connsiteX5351" fmla="*/ 7355864 w 8374449"/>
              <a:gd name="connsiteY5351" fmla="*/ 3724939 h 6858000"/>
              <a:gd name="connsiteX5352" fmla="*/ 7362357 w 8374449"/>
              <a:gd name="connsiteY5352" fmla="*/ 3725993 h 6858000"/>
              <a:gd name="connsiteX5353" fmla="*/ 7368851 w 8374449"/>
              <a:gd name="connsiteY5353" fmla="*/ 3727049 h 6858000"/>
              <a:gd name="connsiteX5354" fmla="*/ 7370014 w 8374449"/>
              <a:gd name="connsiteY5354" fmla="*/ 3738915 h 6858000"/>
              <a:gd name="connsiteX5355" fmla="*/ 7377089 w 8374449"/>
              <a:gd name="connsiteY5355" fmla="*/ 3745904 h 6858000"/>
              <a:gd name="connsiteX5356" fmla="*/ 7371180 w 8374449"/>
              <a:gd name="connsiteY5356" fmla="*/ 3750782 h 6858000"/>
              <a:gd name="connsiteX5357" fmla="*/ 7365269 w 8374449"/>
              <a:gd name="connsiteY5357" fmla="*/ 3755661 h 6858000"/>
              <a:gd name="connsiteX5358" fmla="*/ 7364686 w 8374449"/>
              <a:gd name="connsiteY5358" fmla="*/ 3749727 h 6858000"/>
              <a:gd name="connsiteX5359" fmla="*/ 7357611 w 8374449"/>
              <a:gd name="connsiteY5359" fmla="*/ 3742739 h 6858000"/>
              <a:gd name="connsiteX5360" fmla="*/ 7349955 w 8374449"/>
              <a:gd name="connsiteY5360" fmla="*/ 3729816 h 6858000"/>
              <a:gd name="connsiteX5361" fmla="*/ 1392273 w 8374449"/>
              <a:gd name="connsiteY5361" fmla="*/ 3724751 h 6858000"/>
              <a:gd name="connsiteX5362" fmla="*/ 1380352 w 8374449"/>
              <a:gd name="connsiteY5362" fmla="*/ 3725973 h 6858000"/>
              <a:gd name="connsiteX5363" fmla="*/ 1368431 w 8374449"/>
              <a:gd name="connsiteY5363" fmla="*/ 3727196 h 6858000"/>
              <a:gd name="connsiteX5364" fmla="*/ 1363099 w 8374449"/>
              <a:gd name="connsiteY5364" fmla="*/ 3729355 h 6858000"/>
              <a:gd name="connsiteX5365" fmla="*/ 1360275 w 8374449"/>
              <a:gd name="connsiteY5365" fmla="*/ 3737711 h 6858000"/>
              <a:gd name="connsiteX5366" fmla="*/ 1376274 w 8374449"/>
              <a:gd name="connsiteY5366" fmla="*/ 3731231 h 6858000"/>
              <a:gd name="connsiteX5367" fmla="*/ 1384115 w 8374449"/>
              <a:gd name="connsiteY5367" fmla="*/ 3735265 h 6858000"/>
              <a:gd name="connsiteX5368" fmla="*/ 1394782 w 8374449"/>
              <a:gd name="connsiteY5368" fmla="*/ 3730945 h 6858000"/>
              <a:gd name="connsiteX5369" fmla="*/ 1411877 w 8374449"/>
              <a:gd name="connsiteY5369" fmla="*/ 3734837 h 6858000"/>
              <a:gd name="connsiteX5370" fmla="*/ 1414191 w 8374449"/>
              <a:gd name="connsiteY5370" fmla="*/ 3734801 h 6858000"/>
              <a:gd name="connsiteX5371" fmla="*/ 1413289 w 8374449"/>
              <a:gd name="connsiteY5371" fmla="*/ 3730660 h 6858000"/>
              <a:gd name="connsiteX5372" fmla="*/ 1392273 w 8374449"/>
              <a:gd name="connsiteY5372" fmla="*/ 3724751 h 6858000"/>
              <a:gd name="connsiteX5373" fmla="*/ 6378206 w 8374449"/>
              <a:gd name="connsiteY5373" fmla="*/ 3723726 h 6858000"/>
              <a:gd name="connsiteX5374" fmla="*/ 6372296 w 8374449"/>
              <a:gd name="connsiteY5374" fmla="*/ 3728605 h 6858000"/>
              <a:gd name="connsiteX5375" fmla="*/ 6379370 w 8374449"/>
              <a:gd name="connsiteY5375" fmla="*/ 3735592 h 6858000"/>
              <a:gd name="connsiteX5376" fmla="*/ 6378206 w 8374449"/>
              <a:gd name="connsiteY5376" fmla="*/ 3723726 h 6858000"/>
              <a:gd name="connsiteX5377" fmla="*/ 1466304 w 8374449"/>
              <a:gd name="connsiteY5377" fmla="*/ 3723608 h 6858000"/>
              <a:gd name="connsiteX5378" fmla="*/ 1455638 w 8374449"/>
              <a:gd name="connsiteY5378" fmla="*/ 3727928 h 6858000"/>
              <a:gd name="connsiteX5379" fmla="*/ 1467400 w 8374449"/>
              <a:gd name="connsiteY5379" fmla="*/ 3733981 h 6858000"/>
              <a:gd name="connsiteX5380" fmla="*/ 1481987 w 8374449"/>
              <a:gd name="connsiteY5380" fmla="*/ 3731678 h 6858000"/>
              <a:gd name="connsiteX5381" fmla="*/ 1505482 w 8374449"/>
              <a:gd name="connsiteY5381" fmla="*/ 3727072 h 6858000"/>
              <a:gd name="connsiteX5382" fmla="*/ 1494476 w 8374449"/>
              <a:gd name="connsiteY5382" fmla="*/ 3727070 h 6858000"/>
              <a:gd name="connsiteX5383" fmla="*/ 1466304 w 8374449"/>
              <a:gd name="connsiteY5383" fmla="*/ 3723608 h 6858000"/>
              <a:gd name="connsiteX5384" fmla="*/ 7777394 w 8374449"/>
              <a:gd name="connsiteY5384" fmla="*/ 3723367 h 6858000"/>
              <a:gd name="connsiteX5385" fmla="*/ 7803365 w 8374449"/>
              <a:gd name="connsiteY5385" fmla="*/ 3727587 h 6858000"/>
              <a:gd name="connsiteX5386" fmla="*/ 7819887 w 8374449"/>
              <a:gd name="connsiteY5386" fmla="*/ 3733192 h 6858000"/>
              <a:gd name="connsiteX5387" fmla="*/ 7817515 w 8374449"/>
              <a:gd name="connsiteY5387" fmla="*/ 3741565 h 6858000"/>
              <a:gd name="connsiteX5388" fmla="*/ 7804530 w 8374449"/>
              <a:gd name="connsiteY5388" fmla="*/ 3739455 h 6858000"/>
              <a:gd name="connsiteX5389" fmla="*/ 7788006 w 8374449"/>
              <a:gd name="connsiteY5389" fmla="*/ 3733850 h 6858000"/>
              <a:gd name="connsiteX5390" fmla="*/ 7778559 w 8374449"/>
              <a:gd name="connsiteY5390" fmla="*/ 3735235 h 6858000"/>
              <a:gd name="connsiteX5391" fmla="*/ 7285028 w 8374449"/>
              <a:gd name="connsiteY5391" fmla="*/ 3719267 h 6858000"/>
              <a:gd name="connsiteX5392" fmla="*/ 7288566 w 8374449"/>
              <a:gd name="connsiteY5392" fmla="*/ 3722762 h 6858000"/>
              <a:gd name="connsiteX5393" fmla="*/ 7286192 w 8374449"/>
              <a:gd name="connsiteY5393" fmla="*/ 3731134 h 6858000"/>
              <a:gd name="connsiteX5394" fmla="*/ 7273207 w 8374449"/>
              <a:gd name="connsiteY5394" fmla="*/ 3729023 h 6858000"/>
              <a:gd name="connsiteX5395" fmla="*/ 7279118 w 8374449"/>
              <a:gd name="connsiteY5395" fmla="*/ 3724145 h 6858000"/>
              <a:gd name="connsiteX5396" fmla="*/ 7099651 w 8374449"/>
              <a:gd name="connsiteY5396" fmla="*/ 3718338 h 6858000"/>
              <a:gd name="connsiteX5397" fmla="*/ 7093740 w 8374449"/>
              <a:gd name="connsiteY5397" fmla="*/ 3723217 h 6858000"/>
              <a:gd name="connsiteX5398" fmla="*/ 7106726 w 8374449"/>
              <a:gd name="connsiteY5398" fmla="*/ 3725328 h 6858000"/>
              <a:gd name="connsiteX5399" fmla="*/ 7099651 w 8374449"/>
              <a:gd name="connsiteY5399" fmla="*/ 3718338 h 6858000"/>
              <a:gd name="connsiteX5400" fmla="*/ 7412552 w 8374449"/>
              <a:gd name="connsiteY5400" fmla="*/ 3716634 h 6858000"/>
              <a:gd name="connsiteX5401" fmla="*/ 7419627 w 8374449"/>
              <a:gd name="connsiteY5401" fmla="*/ 3723623 h 6858000"/>
              <a:gd name="connsiteX5402" fmla="*/ 7413717 w 8374449"/>
              <a:gd name="connsiteY5402" fmla="*/ 3728500 h 6858000"/>
              <a:gd name="connsiteX5403" fmla="*/ 1337064 w 8374449"/>
              <a:gd name="connsiteY5403" fmla="*/ 3711058 h 6858000"/>
              <a:gd name="connsiteX5404" fmla="*/ 1339573 w 8374449"/>
              <a:gd name="connsiteY5404" fmla="*/ 3717252 h 6858000"/>
              <a:gd name="connsiteX5405" fmla="*/ 1326399 w 8374449"/>
              <a:gd name="connsiteY5405" fmla="*/ 3715377 h 6858000"/>
              <a:gd name="connsiteX5406" fmla="*/ 1337064 w 8374449"/>
              <a:gd name="connsiteY5406" fmla="*/ 3711058 h 6858000"/>
              <a:gd name="connsiteX5407" fmla="*/ 7233087 w 8374449"/>
              <a:gd name="connsiteY5407" fmla="*/ 3710828 h 6858000"/>
              <a:gd name="connsiteX5408" fmla="*/ 7221266 w 8374449"/>
              <a:gd name="connsiteY5408" fmla="*/ 3720584 h 6858000"/>
              <a:gd name="connsiteX5409" fmla="*/ 7240161 w 8374449"/>
              <a:gd name="connsiteY5409" fmla="*/ 3717815 h 6858000"/>
              <a:gd name="connsiteX5410" fmla="*/ 7699483 w 8374449"/>
              <a:gd name="connsiteY5410" fmla="*/ 3710708 h 6858000"/>
              <a:gd name="connsiteX5411" fmla="*/ 7681752 w 8374449"/>
              <a:gd name="connsiteY5411" fmla="*/ 3725342 h 6858000"/>
              <a:gd name="connsiteX5412" fmla="*/ 7662856 w 8374449"/>
              <a:gd name="connsiteY5412" fmla="*/ 3728112 h 6858000"/>
              <a:gd name="connsiteX5413" fmla="*/ 6372027 w 8374449"/>
              <a:gd name="connsiteY5413" fmla="*/ 3709585 h 6858000"/>
              <a:gd name="connsiteX5414" fmla="*/ 6371130 w 8374449"/>
              <a:gd name="connsiteY5414" fmla="*/ 3716738 h 6858000"/>
              <a:gd name="connsiteX5415" fmla="*/ 6377042 w 8374449"/>
              <a:gd name="connsiteY5415" fmla="*/ 3711859 h 6858000"/>
              <a:gd name="connsiteX5416" fmla="*/ 6372027 w 8374449"/>
              <a:gd name="connsiteY5416" fmla="*/ 3709585 h 6858000"/>
              <a:gd name="connsiteX5417" fmla="*/ 1688711 w 8374449"/>
              <a:gd name="connsiteY5417" fmla="*/ 3705634 h 6858000"/>
              <a:gd name="connsiteX5418" fmla="*/ 1678045 w 8374449"/>
              <a:gd name="connsiteY5418" fmla="*/ 3709954 h 6858000"/>
              <a:gd name="connsiteX5419" fmla="*/ 1681967 w 8374449"/>
              <a:gd name="connsiteY5419" fmla="*/ 3711971 h 6858000"/>
              <a:gd name="connsiteX5420" fmla="*/ 1685888 w 8374449"/>
              <a:gd name="connsiteY5420" fmla="*/ 3713989 h 6858000"/>
              <a:gd name="connsiteX5421" fmla="*/ 7443270 w 8374449"/>
              <a:gd name="connsiteY5421" fmla="*/ 3704109 h 6858000"/>
              <a:gd name="connsiteX5422" fmla="*/ 7456255 w 8374449"/>
              <a:gd name="connsiteY5422" fmla="*/ 3706218 h 6858000"/>
              <a:gd name="connsiteX5423" fmla="*/ 7450344 w 8374449"/>
              <a:gd name="connsiteY5423" fmla="*/ 3711096 h 6858000"/>
              <a:gd name="connsiteX5424" fmla="*/ 6332925 w 8374449"/>
              <a:gd name="connsiteY5424" fmla="*/ 3701772 h 6858000"/>
              <a:gd name="connsiteX5425" fmla="*/ 6331592 w 8374449"/>
              <a:gd name="connsiteY5425" fmla="*/ 3704474 h 6858000"/>
              <a:gd name="connsiteX5426" fmla="*/ 6339251 w 8374449"/>
              <a:gd name="connsiteY5426" fmla="*/ 3717396 h 6858000"/>
              <a:gd name="connsiteX5427" fmla="*/ 6338086 w 8374449"/>
              <a:gd name="connsiteY5427" fmla="*/ 3705529 h 6858000"/>
              <a:gd name="connsiteX5428" fmla="*/ 6332925 w 8374449"/>
              <a:gd name="connsiteY5428" fmla="*/ 3701772 h 6858000"/>
              <a:gd name="connsiteX5429" fmla="*/ 7337013 w 8374449"/>
              <a:gd name="connsiteY5429" fmla="*/ 3695601 h 6858000"/>
              <a:gd name="connsiteX5430" fmla="*/ 7334641 w 8374449"/>
              <a:gd name="connsiteY5430" fmla="*/ 3703973 h 6858000"/>
              <a:gd name="connsiteX5431" fmla="*/ 7328731 w 8374449"/>
              <a:gd name="connsiteY5431" fmla="*/ 3708851 h 6858000"/>
              <a:gd name="connsiteX5432" fmla="*/ 7327567 w 8374449"/>
              <a:gd name="connsiteY5432" fmla="*/ 3696985 h 6858000"/>
              <a:gd name="connsiteX5433" fmla="*/ 7337013 w 8374449"/>
              <a:gd name="connsiteY5433" fmla="*/ 3695601 h 6858000"/>
              <a:gd name="connsiteX5434" fmla="*/ 1136618 w 8374449"/>
              <a:gd name="connsiteY5434" fmla="*/ 3691294 h 6858000"/>
              <a:gd name="connsiteX5435" fmla="*/ 1149792 w 8374449"/>
              <a:gd name="connsiteY5435" fmla="*/ 3693168 h 6858000"/>
              <a:gd name="connsiteX5436" fmla="*/ 1162968 w 8374449"/>
              <a:gd name="connsiteY5436" fmla="*/ 3695043 h 6858000"/>
              <a:gd name="connsiteX5437" fmla="*/ 1133795 w 8374449"/>
              <a:gd name="connsiteY5437" fmla="*/ 3699648 h 6858000"/>
              <a:gd name="connsiteX5438" fmla="*/ 7272669 w 8374449"/>
              <a:gd name="connsiteY5438" fmla="*/ 3690984 h 6858000"/>
              <a:gd name="connsiteX5439" fmla="*/ 7269714 w 8374449"/>
              <a:gd name="connsiteY5439" fmla="*/ 3693424 h 6858000"/>
              <a:gd name="connsiteX5440" fmla="*/ 7276790 w 8374449"/>
              <a:gd name="connsiteY5440" fmla="*/ 3700413 h 6858000"/>
              <a:gd name="connsiteX5441" fmla="*/ 7282700 w 8374449"/>
              <a:gd name="connsiteY5441" fmla="*/ 3695534 h 6858000"/>
              <a:gd name="connsiteX5442" fmla="*/ 7272669 w 8374449"/>
              <a:gd name="connsiteY5442" fmla="*/ 3690984 h 6858000"/>
              <a:gd name="connsiteX5443" fmla="*/ 1192141 w 8374449"/>
              <a:gd name="connsiteY5443" fmla="*/ 3690437 h 6858000"/>
              <a:gd name="connsiteX5444" fmla="*/ 1194650 w 8374449"/>
              <a:gd name="connsiteY5444" fmla="*/ 3696632 h 6858000"/>
              <a:gd name="connsiteX5445" fmla="*/ 1181476 w 8374449"/>
              <a:gd name="connsiteY5445" fmla="*/ 3694757 h 6858000"/>
              <a:gd name="connsiteX5446" fmla="*/ 1192141 w 8374449"/>
              <a:gd name="connsiteY5446" fmla="*/ 3690437 h 6858000"/>
              <a:gd name="connsiteX5447" fmla="*/ 6917858 w 8374449"/>
              <a:gd name="connsiteY5447" fmla="*/ 3688800 h 6858000"/>
              <a:gd name="connsiteX5448" fmla="*/ 6906037 w 8374449"/>
              <a:gd name="connsiteY5448" fmla="*/ 3698556 h 6858000"/>
              <a:gd name="connsiteX5449" fmla="*/ 6900876 w 8374449"/>
              <a:gd name="connsiteY5449" fmla="*/ 3694799 h 6858000"/>
              <a:gd name="connsiteX5450" fmla="*/ 6899544 w 8374449"/>
              <a:gd name="connsiteY5450" fmla="*/ 3697500 h 6858000"/>
              <a:gd name="connsiteX5451" fmla="*/ 6894215 w 8374449"/>
              <a:gd name="connsiteY5451" fmla="*/ 3708314 h 6858000"/>
              <a:gd name="connsiteX5452" fmla="*/ 6901289 w 8374449"/>
              <a:gd name="connsiteY5452" fmla="*/ 3715301 h 6858000"/>
              <a:gd name="connsiteX5453" fmla="*/ 6913111 w 8374449"/>
              <a:gd name="connsiteY5453" fmla="*/ 3705545 h 6858000"/>
              <a:gd name="connsiteX5454" fmla="*/ 6921976 w 8374449"/>
              <a:gd name="connsiteY5454" fmla="*/ 3698228 h 6858000"/>
              <a:gd name="connsiteX5455" fmla="*/ 6921394 w 8374449"/>
              <a:gd name="connsiteY5455" fmla="*/ 3692293 h 6858000"/>
              <a:gd name="connsiteX5456" fmla="*/ 6917858 w 8374449"/>
              <a:gd name="connsiteY5456" fmla="*/ 3688800 h 6858000"/>
              <a:gd name="connsiteX5457" fmla="*/ 1073253 w 8374449"/>
              <a:gd name="connsiteY5457" fmla="*/ 3688115 h 6858000"/>
              <a:gd name="connsiteX5458" fmla="*/ 1065095 w 8374449"/>
              <a:gd name="connsiteY5458" fmla="*/ 3698630 h 6858000"/>
              <a:gd name="connsiteX5459" fmla="*/ 1078271 w 8374449"/>
              <a:gd name="connsiteY5459" fmla="*/ 3700504 h 6858000"/>
              <a:gd name="connsiteX5460" fmla="*/ 1086113 w 8374449"/>
              <a:gd name="connsiteY5460" fmla="*/ 3704538 h 6858000"/>
              <a:gd name="connsiteX5461" fmla="*/ 1071525 w 8374449"/>
              <a:gd name="connsiteY5461" fmla="*/ 3706842 h 6858000"/>
              <a:gd name="connsiteX5462" fmla="*/ 1058351 w 8374449"/>
              <a:gd name="connsiteY5462" fmla="*/ 3704968 h 6858000"/>
              <a:gd name="connsiteX5463" fmla="*/ 1057254 w 8374449"/>
              <a:gd name="connsiteY5463" fmla="*/ 3694595 h 6858000"/>
              <a:gd name="connsiteX5464" fmla="*/ 7169951 w 8374449"/>
              <a:gd name="connsiteY5464" fmla="*/ 3685971 h 6858000"/>
              <a:gd name="connsiteX5465" fmla="*/ 7170533 w 8374449"/>
              <a:gd name="connsiteY5465" fmla="*/ 3691906 h 6858000"/>
              <a:gd name="connsiteX5466" fmla="*/ 7179981 w 8374449"/>
              <a:gd name="connsiteY5466" fmla="*/ 3690521 h 6858000"/>
              <a:gd name="connsiteX5467" fmla="*/ 7169951 w 8374449"/>
              <a:gd name="connsiteY5467" fmla="*/ 3685971 h 6858000"/>
              <a:gd name="connsiteX5468" fmla="*/ 1221315 w 8374449"/>
              <a:gd name="connsiteY5468" fmla="*/ 3685833 h 6858000"/>
              <a:gd name="connsiteX5469" fmla="*/ 1268839 w 8374449"/>
              <a:gd name="connsiteY5469" fmla="*/ 3688215 h 6858000"/>
              <a:gd name="connsiteX5470" fmla="*/ 1266173 w 8374449"/>
              <a:gd name="connsiteY5470" fmla="*/ 3689295 h 6858000"/>
              <a:gd name="connsiteX5471" fmla="*/ 1260840 w 8374449"/>
              <a:gd name="connsiteY5471" fmla="*/ 3691455 h 6858000"/>
              <a:gd name="connsiteX5472" fmla="*/ 1236999 w 8374449"/>
              <a:gd name="connsiteY5472" fmla="*/ 3693901 h 6858000"/>
              <a:gd name="connsiteX5473" fmla="*/ 1215983 w 8374449"/>
              <a:gd name="connsiteY5473" fmla="*/ 3687992 h 6858000"/>
              <a:gd name="connsiteX5474" fmla="*/ 1517439 w 8374449"/>
              <a:gd name="connsiteY5474" fmla="*/ 3681265 h 6858000"/>
              <a:gd name="connsiteX5475" fmla="*/ 1512106 w 8374449"/>
              <a:gd name="connsiteY5475" fmla="*/ 3683425 h 6858000"/>
              <a:gd name="connsiteX5476" fmla="*/ 1519947 w 8374449"/>
              <a:gd name="connsiteY5476" fmla="*/ 3687461 h 6858000"/>
              <a:gd name="connsiteX5477" fmla="*/ 6942664 w 8374449"/>
              <a:gd name="connsiteY5477" fmla="*/ 3681153 h 6858000"/>
              <a:gd name="connsiteX5478" fmla="*/ 6943829 w 8374449"/>
              <a:gd name="connsiteY5478" fmla="*/ 3693020 h 6858000"/>
              <a:gd name="connsiteX5479" fmla="*/ 6949740 w 8374449"/>
              <a:gd name="connsiteY5479" fmla="*/ 3688141 h 6858000"/>
              <a:gd name="connsiteX5480" fmla="*/ 6955650 w 8374449"/>
              <a:gd name="connsiteY5480" fmla="*/ 3683263 h 6858000"/>
              <a:gd name="connsiteX5481" fmla="*/ 6942664 w 8374449"/>
              <a:gd name="connsiteY5481" fmla="*/ 3681153 h 6858000"/>
              <a:gd name="connsiteX5482" fmla="*/ 7613332 w 8374449"/>
              <a:gd name="connsiteY5482" fmla="*/ 3679193 h 6858000"/>
              <a:gd name="connsiteX5483" fmla="*/ 7620407 w 8374449"/>
              <a:gd name="connsiteY5483" fmla="*/ 3686182 h 6858000"/>
              <a:gd name="connsiteX5484" fmla="*/ 7627481 w 8374449"/>
              <a:gd name="connsiteY5484" fmla="*/ 3693170 h 6858000"/>
              <a:gd name="connsiteX5485" fmla="*/ 7614496 w 8374449"/>
              <a:gd name="connsiteY5485" fmla="*/ 3691059 h 6858000"/>
              <a:gd name="connsiteX5486" fmla="*/ 7613332 w 8374449"/>
              <a:gd name="connsiteY5486" fmla="*/ 3679193 h 6858000"/>
              <a:gd name="connsiteX5487" fmla="*/ 8127551 w 8374449"/>
              <a:gd name="connsiteY5487" fmla="*/ 3678086 h 6858000"/>
              <a:gd name="connsiteX5488" fmla="*/ 8156477 w 8374449"/>
              <a:gd name="connsiteY5488" fmla="*/ 3679866 h 6858000"/>
              <a:gd name="connsiteX5489" fmla="*/ 8166506 w 8374449"/>
              <a:gd name="connsiteY5489" fmla="*/ 3684416 h 6858000"/>
              <a:gd name="connsiteX5490" fmla="*/ 8176536 w 8374449"/>
              <a:gd name="connsiteY5490" fmla="*/ 3688965 h 6858000"/>
              <a:gd name="connsiteX5491" fmla="*/ 8170627 w 8374449"/>
              <a:gd name="connsiteY5491" fmla="*/ 3693843 h 6858000"/>
              <a:gd name="connsiteX5492" fmla="*/ 8151729 w 8374449"/>
              <a:gd name="connsiteY5492" fmla="*/ 3696611 h 6858000"/>
              <a:gd name="connsiteX5493" fmla="*/ 8146402 w 8374449"/>
              <a:gd name="connsiteY5493" fmla="*/ 3707423 h 6858000"/>
              <a:gd name="connsiteX5494" fmla="*/ 8136372 w 8374449"/>
              <a:gd name="connsiteY5494" fmla="*/ 3702875 h 6858000"/>
              <a:gd name="connsiteX5495" fmla="*/ 8110401 w 8374449"/>
              <a:gd name="connsiteY5495" fmla="*/ 3698654 h 6858000"/>
              <a:gd name="connsiteX5496" fmla="*/ 8089132 w 8374449"/>
              <a:gd name="connsiteY5496" fmla="*/ 3709795 h 6858000"/>
              <a:gd name="connsiteX5497" fmla="*/ 8102116 w 8374449"/>
              <a:gd name="connsiteY5497" fmla="*/ 3711905 h 6858000"/>
              <a:gd name="connsiteX5498" fmla="*/ 8044265 w 8374449"/>
              <a:gd name="connsiteY5498" fmla="*/ 3708344 h 6858000"/>
              <a:gd name="connsiteX5499" fmla="*/ 7987578 w 8374449"/>
              <a:gd name="connsiteY5499" fmla="*/ 3716649 h 6858000"/>
              <a:gd name="connsiteX5500" fmla="*/ 7955697 w 8374449"/>
              <a:gd name="connsiteY5500" fmla="*/ 3717307 h 6858000"/>
              <a:gd name="connsiteX5501" fmla="*/ 7943293 w 8374449"/>
              <a:gd name="connsiteY5501" fmla="*/ 3721130 h 6858000"/>
              <a:gd name="connsiteX5502" fmla="*/ 7933845 w 8374449"/>
              <a:gd name="connsiteY5502" fmla="*/ 3722515 h 6858000"/>
              <a:gd name="connsiteX5503" fmla="*/ 7924979 w 8374449"/>
              <a:gd name="connsiteY5503" fmla="*/ 3729832 h 6858000"/>
              <a:gd name="connsiteX5504" fmla="*/ 7911995 w 8374449"/>
              <a:gd name="connsiteY5504" fmla="*/ 3727722 h 6858000"/>
              <a:gd name="connsiteX5505" fmla="*/ 7906084 w 8374449"/>
              <a:gd name="connsiteY5505" fmla="*/ 3732601 h 6858000"/>
              <a:gd name="connsiteX5506" fmla="*/ 7893099 w 8374449"/>
              <a:gd name="connsiteY5506" fmla="*/ 3730491 h 6858000"/>
              <a:gd name="connsiteX5507" fmla="*/ 7874202 w 8374449"/>
              <a:gd name="connsiteY5507" fmla="*/ 3733258 h 6858000"/>
              <a:gd name="connsiteX5508" fmla="*/ 7861218 w 8374449"/>
              <a:gd name="connsiteY5508" fmla="*/ 3731149 h 6858000"/>
              <a:gd name="connsiteX5509" fmla="*/ 7829337 w 8374449"/>
              <a:gd name="connsiteY5509" fmla="*/ 3731807 h 6858000"/>
              <a:gd name="connsiteX5510" fmla="*/ 7833188 w 8374449"/>
              <a:gd name="connsiteY5510" fmla="*/ 3722215 h 6858000"/>
              <a:gd name="connsiteX5511" fmla="*/ 7847068 w 8374449"/>
              <a:gd name="connsiteY5511" fmla="*/ 3717172 h 6858000"/>
              <a:gd name="connsiteX5512" fmla="*/ 7865964 w 8374449"/>
              <a:gd name="connsiteY5512" fmla="*/ 3714403 h 6858000"/>
              <a:gd name="connsiteX5513" fmla="*/ 7884859 w 8374449"/>
              <a:gd name="connsiteY5513" fmla="*/ 3711636 h 6858000"/>
              <a:gd name="connsiteX5514" fmla="*/ 7890771 w 8374449"/>
              <a:gd name="connsiteY5514" fmla="*/ 3706757 h 6858000"/>
              <a:gd name="connsiteX5515" fmla="*/ 7891933 w 8374449"/>
              <a:gd name="connsiteY5515" fmla="*/ 3718624 h 6858000"/>
              <a:gd name="connsiteX5516" fmla="*/ 7901382 w 8374449"/>
              <a:gd name="connsiteY5516" fmla="*/ 3717239 h 6858000"/>
              <a:gd name="connsiteX5517" fmla="*/ 7916741 w 8374449"/>
              <a:gd name="connsiteY5517" fmla="*/ 3710978 h 6858000"/>
              <a:gd name="connsiteX5518" fmla="*/ 7992325 w 8374449"/>
              <a:gd name="connsiteY5518" fmla="*/ 3699903 h 6858000"/>
              <a:gd name="connsiteX5519" fmla="*/ 8079729 w 8374449"/>
              <a:gd name="connsiteY5519" fmla="*/ 3679074 h 6858000"/>
              <a:gd name="connsiteX5520" fmla="*/ 8127551 w 8374449"/>
              <a:gd name="connsiteY5520" fmla="*/ 3678086 h 6858000"/>
              <a:gd name="connsiteX5521" fmla="*/ 7708976 w 8374449"/>
              <a:gd name="connsiteY5521" fmla="*/ 3677217 h 6858000"/>
              <a:gd name="connsiteX5522" fmla="*/ 7715469 w 8374449"/>
              <a:gd name="connsiteY5522" fmla="*/ 3678273 h 6858000"/>
              <a:gd name="connsiteX5523" fmla="*/ 7721961 w 8374449"/>
              <a:gd name="connsiteY5523" fmla="*/ 3679328 h 6858000"/>
              <a:gd name="connsiteX5524" fmla="*/ 7716052 w 8374449"/>
              <a:gd name="connsiteY5524" fmla="*/ 3684206 h 6858000"/>
              <a:gd name="connsiteX5525" fmla="*/ 1744864 w 8374449"/>
              <a:gd name="connsiteY5525" fmla="*/ 3675680 h 6858000"/>
              <a:gd name="connsiteX5526" fmla="*/ 1734200 w 8374449"/>
              <a:gd name="connsiteY5526" fmla="*/ 3680000 h 6858000"/>
              <a:gd name="connsiteX5527" fmla="*/ 1726358 w 8374449"/>
              <a:gd name="connsiteY5527" fmla="*/ 3675965 h 6858000"/>
              <a:gd name="connsiteX5528" fmla="*/ 1715691 w 8374449"/>
              <a:gd name="connsiteY5528" fmla="*/ 3680286 h 6858000"/>
              <a:gd name="connsiteX5529" fmla="*/ 1705026 w 8374449"/>
              <a:gd name="connsiteY5529" fmla="*/ 3684606 h 6858000"/>
              <a:gd name="connsiteX5530" fmla="*/ 1718200 w 8374449"/>
              <a:gd name="connsiteY5530" fmla="*/ 3686480 h 6858000"/>
              <a:gd name="connsiteX5531" fmla="*/ 1747373 w 8374449"/>
              <a:gd name="connsiteY5531" fmla="*/ 3681874 h 6858000"/>
              <a:gd name="connsiteX5532" fmla="*/ 1744864 w 8374449"/>
              <a:gd name="connsiteY5532" fmla="*/ 3675680 h 6858000"/>
              <a:gd name="connsiteX5533" fmla="*/ 7312253 w 8374449"/>
              <a:gd name="connsiteY5533" fmla="*/ 3671143 h 6858000"/>
              <a:gd name="connsiteX5534" fmla="*/ 7325238 w 8374449"/>
              <a:gd name="connsiteY5534" fmla="*/ 3673251 h 6858000"/>
              <a:gd name="connsiteX5535" fmla="*/ 7338222 w 8374449"/>
              <a:gd name="connsiteY5535" fmla="*/ 3675363 h 6858000"/>
              <a:gd name="connsiteX5536" fmla="*/ 7347671 w 8374449"/>
              <a:gd name="connsiteY5536" fmla="*/ 3673978 h 6858000"/>
              <a:gd name="connsiteX5537" fmla="*/ 7345298 w 8374449"/>
              <a:gd name="connsiteY5537" fmla="*/ 3682350 h 6858000"/>
              <a:gd name="connsiteX5538" fmla="*/ 7339388 w 8374449"/>
              <a:gd name="connsiteY5538" fmla="*/ 3687229 h 6858000"/>
              <a:gd name="connsiteX5539" fmla="*/ 7326401 w 8374449"/>
              <a:gd name="connsiteY5539" fmla="*/ 3685119 h 6858000"/>
              <a:gd name="connsiteX5540" fmla="*/ 6493999 w 8374449"/>
              <a:gd name="connsiteY5540" fmla="*/ 3666638 h 6858000"/>
              <a:gd name="connsiteX5541" fmla="*/ 6495164 w 8374449"/>
              <a:gd name="connsiteY5541" fmla="*/ 3678503 h 6858000"/>
              <a:gd name="connsiteX5542" fmla="*/ 6501073 w 8374449"/>
              <a:gd name="connsiteY5542" fmla="*/ 3673625 h 6858000"/>
              <a:gd name="connsiteX5543" fmla="*/ 1324834 w 8374449"/>
              <a:gd name="connsiteY5543" fmla="*/ 3665536 h 6858000"/>
              <a:gd name="connsiteX5544" fmla="*/ 1332676 w 8374449"/>
              <a:gd name="connsiteY5544" fmla="*/ 3669570 h 6858000"/>
              <a:gd name="connsiteX5545" fmla="*/ 1327342 w 8374449"/>
              <a:gd name="connsiteY5545" fmla="*/ 3671730 h 6858000"/>
              <a:gd name="connsiteX5546" fmla="*/ 1279519 w 8374449"/>
              <a:gd name="connsiteY5546" fmla="*/ 3664735 h 6858000"/>
              <a:gd name="connsiteX5547" fmla="*/ 1275639 w 8374449"/>
              <a:gd name="connsiteY5547" fmla="*/ 3675089 h 6858000"/>
              <a:gd name="connsiteX5548" fmla="*/ 1272583 w 8374449"/>
              <a:gd name="connsiteY5548" fmla="*/ 3667545 h 6858000"/>
              <a:gd name="connsiteX5549" fmla="*/ 1279519 w 8374449"/>
              <a:gd name="connsiteY5549" fmla="*/ 3664735 h 6858000"/>
              <a:gd name="connsiteX5550" fmla="*/ 7739693 w 8374449"/>
              <a:gd name="connsiteY5550" fmla="*/ 3664693 h 6858000"/>
              <a:gd name="connsiteX5551" fmla="*/ 7740857 w 8374449"/>
              <a:gd name="connsiteY5551" fmla="*/ 3676559 h 6858000"/>
              <a:gd name="connsiteX5552" fmla="*/ 7733782 w 8374449"/>
              <a:gd name="connsiteY5552" fmla="*/ 3669572 h 6858000"/>
              <a:gd name="connsiteX5553" fmla="*/ 7739693 w 8374449"/>
              <a:gd name="connsiteY5553" fmla="*/ 3664693 h 6858000"/>
              <a:gd name="connsiteX5554" fmla="*/ 1256137 w 8374449"/>
              <a:gd name="connsiteY5554" fmla="*/ 3664517 h 6858000"/>
              <a:gd name="connsiteX5555" fmla="*/ 1256057 w 8374449"/>
              <a:gd name="connsiteY5555" fmla="*/ 3668154 h 6858000"/>
              <a:gd name="connsiteX5556" fmla="*/ 1250804 w 8374449"/>
              <a:gd name="connsiteY5556" fmla="*/ 3666677 h 6858000"/>
              <a:gd name="connsiteX5557" fmla="*/ 7477570 w 8374449"/>
              <a:gd name="connsiteY5557" fmla="*/ 3662972 h 6858000"/>
              <a:gd name="connsiteX5558" fmla="*/ 7478733 w 8374449"/>
              <a:gd name="connsiteY5558" fmla="*/ 3674838 h 6858000"/>
              <a:gd name="connsiteX5559" fmla="*/ 7471658 w 8374449"/>
              <a:gd name="connsiteY5559" fmla="*/ 3667851 h 6858000"/>
              <a:gd name="connsiteX5560" fmla="*/ 7477570 w 8374449"/>
              <a:gd name="connsiteY5560" fmla="*/ 3662972 h 6858000"/>
              <a:gd name="connsiteX5561" fmla="*/ 1509911 w 8374449"/>
              <a:gd name="connsiteY5561" fmla="*/ 3662682 h 6858000"/>
              <a:gd name="connsiteX5562" fmla="*/ 1504579 w 8374449"/>
              <a:gd name="connsiteY5562" fmla="*/ 3664842 h 6858000"/>
              <a:gd name="connsiteX5563" fmla="*/ 1507088 w 8374449"/>
              <a:gd name="connsiteY5563" fmla="*/ 3671036 h 6858000"/>
              <a:gd name="connsiteX5564" fmla="*/ 7074935 w 8374449"/>
              <a:gd name="connsiteY5564" fmla="*/ 3661774 h 6858000"/>
              <a:gd name="connsiteX5565" fmla="*/ 7069024 w 8374449"/>
              <a:gd name="connsiteY5565" fmla="*/ 3666653 h 6858000"/>
              <a:gd name="connsiteX5566" fmla="*/ 7082009 w 8374449"/>
              <a:gd name="connsiteY5566" fmla="*/ 3668762 h 6858000"/>
              <a:gd name="connsiteX5567" fmla="*/ 1552260 w 8374449"/>
              <a:gd name="connsiteY5567" fmla="*/ 3659951 h 6858000"/>
              <a:gd name="connsiteX5568" fmla="*/ 1541595 w 8374449"/>
              <a:gd name="connsiteY5568" fmla="*/ 3664271 h 6858000"/>
              <a:gd name="connsiteX5569" fmla="*/ 1549437 w 8374449"/>
              <a:gd name="connsiteY5569" fmla="*/ 3668305 h 6858000"/>
              <a:gd name="connsiteX5570" fmla="*/ 1594609 w 8374449"/>
              <a:gd name="connsiteY5570" fmla="*/ 3657220 h 6858000"/>
              <a:gd name="connsiteX5571" fmla="*/ 1589276 w 8374449"/>
              <a:gd name="connsiteY5571" fmla="*/ 3659381 h 6858000"/>
              <a:gd name="connsiteX5572" fmla="*/ 1591785 w 8374449"/>
              <a:gd name="connsiteY5572" fmla="*/ 3665575 h 6858000"/>
              <a:gd name="connsiteX5573" fmla="*/ 1586451 w 8374449"/>
              <a:gd name="connsiteY5573" fmla="*/ 3667735 h 6858000"/>
              <a:gd name="connsiteX5574" fmla="*/ 1573278 w 8374449"/>
              <a:gd name="connsiteY5574" fmla="*/ 3665860 h 6858000"/>
              <a:gd name="connsiteX5575" fmla="*/ 1538770 w 8374449"/>
              <a:gd name="connsiteY5575" fmla="*/ 3672625 h 6858000"/>
              <a:gd name="connsiteX5576" fmla="*/ 1535947 w 8374449"/>
              <a:gd name="connsiteY5576" fmla="*/ 3680980 h 6858000"/>
              <a:gd name="connsiteX5577" fmla="*/ 1620328 w 8374449"/>
              <a:gd name="connsiteY5577" fmla="*/ 3690067 h 6858000"/>
              <a:gd name="connsiteX5578" fmla="*/ 1638836 w 8374449"/>
              <a:gd name="connsiteY5578" fmla="*/ 3689782 h 6858000"/>
              <a:gd name="connsiteX5579" fmla="*/ 1675852 w 8374449"/>
              <a:gd name="connsiteY5579" fmla="*/ 3689211 h 6858000"/>
              <a:gd name="connsiteX5580" fmla="*/ 1697183 w 8374449"/>
              <a:gd name="connsiteY5580" fmla="*/ 3680571 h 6858000"/>
              <a:gd name="connsiteX5581" fmla="*/ 1689342 w 8374449"/>
              <a:gd name="connsiteY5581" fmla="*/ 3676536 h 6858000"/>
              <a:gd name="connsiteX5582" fmla="*/ 1678676 w 8374449"/>
              <a:gd name="connsiteY5582" fmla="*/ 3680856 h 6858000"/>
              <a:gd name="connsiteX5583" fmla="*/ 1670834 w 8374449"/>
              <a:gd name="connsiteY5583" fmla="*/ 3676822 h 6858000"/>
              <a:gd name="connsiteX5584" fmla="*/ 1660168 w 8374449"/>
              <a:gd name="connsiteY5584" fmla="*/ 3681142 h 6858000"/>
              <a:gd name="connsiteX5585" fmla="*/ 1643230 w 8374449"/>
              <a:gd name="connsiteY5585" fmla="*/ 3669976 h 6858000"/>
              <a:gd name="connsiteX5586" fmla="*/ 1626133 w 8374449"/>
              <a:gd name="connsiteY5586" fmla="*/ 3666083 h 6858000"/>
              <a:gd name="connsiteX5587" fmla="*/ 1622055 w 8374449"/>
              <a:gd name="connsiteY5587" fmla="*/ 3671341 h 6858000"/>
              <a:gd name="connsiteX5588" fmla="*/ 1618135 w 8374449"/>
              <a:gd name="connsiteY5588" fmla="*/ 3669324 h 6858000"/>
              <a:gd name="connsiteX5589" fmla="*/ 1610292 w 8374449"/>
              <a:gd name="connsiteY5589" fmla="*/ 3665289 h 6858000"/>
              <a:gd name="connsiteX5590" fmla="*/ 1599627 w 8374449"/>
              <a:gd name="connsiteY5590" fmla="*/ 3669609 h 6858000"/>
              <a:gd name="connsiteX5591" fmla="*/ 1597118 w 8374449"/>
              <a:gd name="connsiteY5591" fmla="*/ 3663415 h 6858000"/>
              <a:gd name="connsiteX5592" fmla="*/ 1591785 w 8374449"/>
              <a:gd name="connsiteY5592" fmla="*/ 3665575 h 6858000"/>
              <a:gd name="connsiteX5593" fmla="*/ 1594609 w 8374449"/>
              <a:gd name="connsiteY5593" fmla="*/ 3657220 h 6858000"/>
              <a:gd name="connsiteX5594" fmla="*/ 7091033 w 8374449"/>
              <a:gd name="connsiteY5594" fmla="*/ 3654902 h 6858000"/>
              <a:gd name="connsiteX5595" fmla="*/ 7096785 w 8374449"/>
              <a:gd name="connsiteY5595" fmla="*/ 3656566 h 6858000"/>
              <a:gd name="connsiteX5596" fmla="*/ 7093831 w 8374449"/>
              <a:gd name="connsiteY5596" fmla="*/ 3659005 h 6858000"/>
              <a:gd name="connsiteX5597" fmla="*/ 7091033 w 8374449"/>
              <a:gd name="connsiteY5597" fmla="*/ 3654902 h 6858000"/>
              <a:gd name="connsiteX5598" fmla="*/ 1885400 w 8374449"/>
              <a:gd name="connsiteY5598" fmla="*/ 3654813 h 6858000"/>
              <a:gd name="connsiteX5599" fmla="*/ 1893242 w 8374449"/>
              <a:gd name="connsiteY5599" fmla="*/ 3658847 h 6858000"/>
              <a:gd name="connsiteX5600" fmla="*/ 1887909 w 8374449"/>
              <a:gd name="connsiteY5600" fmla="*/ 3661007 h 6858000"/>
              <a:gd name="connsiteX5601" fmla="*/ 7240251 w 8374449"/>
              <a:gd name="connsiteY5601" fmla="*/ 3653604 h 6858000"/>
              <a:gd name="connsiteX5602" fmla="*/ 7234341 w 8374449"/>
              <a:gd name="connsiteY5602" fmla="*/ 3658483 h 6858000"/>
              <a:gd name="connsiteX5603" fmla="*/ 7244372 w 8374449"/>
              <a:gd name="connsiteY5603" fmla="*/ 3663032 h 6858000"/>
              <a:gd name="connsiteX5604" fmla="*/ 7240251 w 8374449"/>
              <a:gd name="connsiteY5604" fmla="*/ 3653604 h 6858000"/>
              <a:gd name="connsiteX5605" fmla="*/ 7304014 w 8374449"/>
              <a:gd name="connsiteY5605" fmla="*/ 3652287 h 6858000"/>
              <a:gd name="connsiteX5606" fmla="*/ 7311088 w 8374449"/>
              <a:gd name="connsiteY5606" fmla="*/ 3659275 h 6858000"/>
              <a:gd name="connsiteX5607" fmla="*/ 7298104 w 8374449"/>
              <a:gd name="connsiteY5607" fmla="*/ 3657165 h 6858000"/>
              <a:gd name="connsiteX5608" fmla="*/ 7304014 w 8374449"/>
              <a:gd name="connsiteY5608" fmla="*/ 3652287 h 6858000"/>
              <a:gd name="connsiteX5609" fmla="*/ 6326354 w 8374449"/>
              <a:gd name="connsiteY5609" fmla="*/ 3651074 h 6858000"/>
              <a:gd name="connsiteX5610" fmla="*/ 6320444 w 8374449"/>
              <a:gd name="connsiteY5610" fmla="*/ 3655953 h 6858000"/>
              <a:gd name="connsiteX5611" fmla="*/ 6333430 w 8374449"/>
              <a:gd name="connsiteY5611" fmla="*/ 3658063 h 6858000"/>
              <a:gd name="connsiteX5612" fmla="*/ 2163016 w 8374449"/>
              <a:gd name="connsiteY5612" fmla="*/ 3650531 h 6858000"/>
              <a:gd name="connsiteX5613" fmla="*/ 2157683 w 8374449"/>
              <a:gd name="connsiteY5613" fmla="*/ 3652693 h 6858000"/>
              <a:gd name="connsiteX5614" fmla="*/ 2162938 w 8374449"/>
              <a:gd name="connsiteY5614" fmla="*/ 3654170 h 6858000"/>
              <a:gd name="connsiteX5615" fmla="*/ 2163016 w 8374449"/>
              <a:gd name="connsiteY5615" fmla="*/ 3650531 h 6858000"/>
              <a:gd name="connsiteX5616" fmla="*/ 1504893 w 8374449"/>
              <a:gd name="connsiteY5616" fmla="*/ 3650293 h 6858000"/>
              <a:gd name="connsiteX5617" fmla="*/ 1494229 w 8374449"/>
              <a:gd name="connsiteY5617" fmla="*/ 3654612 h 6858000"/>
              <a:gd name="connsiteX5618" fmla="*/ 1507402 w 8374449"/>
              <a:gd name="connsiteY5618" fmla="*/ 3656488 h 6858000"/>
              <a:gd name="connsiteX5619" fmla="*/ 1827368 w 8374449"/>
              <a:gd name="connsiteY5619" fmla="*/ 3649474 h 6858000"/>
              <a:gd name="connsiteX5620" fmla="*/ 1824936 w 8374449"/>
              <a:gd name="connsiteY5620" fmla="*/ 3654967 h 6858000"/>
              <a:gd name="connsiteX5621" fmla="*/ 1823289 w 8374449"/>
              <a:gd name="connsiteY5621" fmla="*/ 3654732 h 6858000"/>
              <a:gd name="connsiteX5622" fmla="*/ 1827368 w 8374449"/>
              <a:gd name="connsiteY5622" fmla="*/ 3649474 h 6858000"/>
              <a:gd name="connsiteX5623" fmla="*/ 7572048 w 8374449"/>
              <a:gd name="connsiteY5623" fmla="*/ 3649129 h 6858000"/>
              <a:gd name="connsiteX5624" fmla="*/ 7585033 w 8374449"/>
              <a:gd name="connsiteY5624" fmla="*/ 3651240 h 6858000"/>
              <a:gd name="connsiteX5625" fmla="*/ 7592107 w 8374449"/>
              <a:gd name="connsiteY5625" fmla="*/ 3658228 h 6858000"/>
              <a:gd name="connsiteX5626" fmla="*/ 7598019 w 8374449"/>
              <a:gd name="connsiteY5626" fmla="*/ 3653349 h 6858000"/>
              <a:gd name="connsiteX5627" fmla="*/ 7601556 w 8374449"/>
              <a:gd name="connsiteY5627" fmla="*/ 3656843 h 6858000"/>
              <a:gd name="connsiteX5628" fmla="*/ 7602138 w 8374449"/>
              <a:gd name="connsiteY5628" fmla="*/ 3662778 h 6858000"/>
              <a:gd name="connsiteX5629" fmla="*/ 7599182 w 8374449"/>
              <a:gd name="connsiteY5629" fmla="*/ 3665217 h 6858000"/>
              <a:gd name="connsiteX5630" fmla="*/ 7600347 w 8374449"/>
              <a:gd name="connsiteY5630" fmla="*/ 3677082 h 6858000"/>
              <a:gd name="connsiteX5631" fmla="*/ 7587362 w 8374449"/>
              <a:gd name="connsiteY5631" fmla="*/ 3674973 h 6858000"/>
              <a:gd name="connsiteX5632" fmla="*/ 7548406 w 8374449"/>
              <a:gd name="connsiteY5632" fmla="*/ 3668643 h 6858000"/>
              <a:gd name="connsiteX5633" fmla="*/ 7561391 w 8374449"/>
              <a:gd name="connsiteY5633" fmla="*/ 3670753 h 6858000"/>
              <a:gd name="connsiteX5634" fmla="*/ 7549570 w 8374449"/>
              <a:gd name="connsiteY5634" fmla="*/ 3680510 h 6858000"/>
              <a:gd name="connsiteX5635" fmla="*/ 7550734 w 8374449"/>
              <a:gd name="connsiteY5635" fmla="*/ 3692376 h 6858000"/>
              <a:gd name="connsiteX5636" fmla="*/ 7560182 w 8374449"/>
              <a:gd name="connsiteY5636" fmla="*/ 3690992 h 6858000"/>
              <a:gd name="connsiteX5637" fmla="*/ 7564883 w 8374449"/>
              <a:gd name="connsiteY5637" fmla="*/ 3706353 h 6858000"/>
              <a:gd name="connsiteX5638" fmla="*/ 7566048 w 8374449"/>
              <a:gd name="connsiteY5638" fmla="*/ 3718220 h 6858000"/>
              <a:gd name="connsiteX5639" fmla="*/ 7571959 w 8374449"/>
              <a:gd name="connsiteY5639" fmla="*/ 3713341 h 6858000"/>
              <a:gd name="connsiteX5640" fmla="*/ 7583198 w 8374449"/>
              <a:gd name="connsiteY5640" fmla="*/ 3697651 h 6858000"/>
              <a:gd name="connsiteX5641" fmla="*/ 7603839 w 8374449"/>
              <a:gd name="connsiteY5641" fmla="*/ 3712682 h 6858000"/>
              <a:gd name="connsiteX5642" fmla="*/ 7630975 w 8374449"/>
              <a:gd name="connsiteY5642" fmla="*/ 3728770 h 6858000"/>
              <a:gd name="connsiteX5643" fmla="*/ 7626227 w 8374449"/>
              <a:gd name="connsiteY5643" fmla="*/ 3745515 h 6858000"/>
              <a:gd name="connsiteX5644" fmla="*/ 7621483 w 8374449"/>
              <a:gd name="connsiteY5644" fmla="*/ 3762260 h 6858000"/>
              <a:gd name="connsiteX5645" fmla="*/ 7630929 w 8374449"/>
              <a:gd name="connsiteY5645" fmla="*/ 3760876 h 6858000"/>
              <a:gd name="connsiteX5646" fmla="*/ 7634467 w 8374449"/>
              <a:gd name="connsiteY5646" fmla="*/ 3764370 h 6858000"/>
              <a:gd name="connsiteX5647" fmla="*/ 7628557 w 8374449"/>
              <a:gd name="connsiteY5647" fmla="*/ 3769247 h 6858000"/>
              <a:gd name="connsiteX5648" fmla="*/ 7622646 w 8374449"/>
              <a:gd name="connsiteY5648" fmla="*/ 3774126 h 6858000"/>
              <a:gd name="connsiteX5649" fmla="*/ 7616736 w 8374449"/>
              <a:gd name="connsiteY5649" fmla="*/ 3779004 h 6858000"/>
              <a:gd name="connsiteX5650" fmla="*/ 7604914 w 8374449"/>
              <a:gd name="connsiteY5650" fmla="*/ 3788761 h 6858000"/>
              <a:gd name="connsiteX5651" fmla="*/ 7574197 w 8374449"/>
              <a:gd name="connsiteY5651" fmla="*/ 3801288 h 6858000"/>
              <a:gd name="connsiteX5652" fmla="*/ 7561212 w 8374449"/>
              <a:gd name="connsiteY5652" fmla="*/ 3799177 h 6858000"/>
              <a:gd name="connsiteX5653" fmla="*/ 7567122 w 8374449"/>
              <a:gd name="connsiteY5653" fmla="*/ 3794298 h 6858000"/>
              <a:gd name="connsiteX5654" fmla="*/ 7591347 w 8374449"/>
              <a:gd name="connsiteY5654" fmla="*/ 3780718 h 6858000"/>
              <a:gd name="connsiteX5655" fmla="*/ 7608496 w 8374449"/>
              <a:gd name="connsiteY5655" fmla="*/ 3760150 h 6858000"/>
              <a:gd name="connsiteX5656" fmla="*/ 7601422 w 8374449"/>
              <a:gd name="connsiteY5656" fmla="*/ 3753161 h 6858000"/>
              <a:gd name="connsiteX5657" fmla="*/ 7607333 w 8374449"/>
              <a:gd name="connsiteY5657" fmla="*/ 3748284 h 6858000"/>
              <a:gd name="connsiteX5658" fmla="*/ 7606168 w 8374449"/>
              <a:gd name="connsiteY5658" fmla="*/ 3736416 h 6858000"/>
              <a:gd name="connsiteX5659" fmla="*/ 7587272 w 8374449"/>
              <a:gd name="connsiteY5659" fmla="*/ 3739185 h 6858000"/>
              <a:gd name="connsiteX5660" fmla="*/ 7566003 w 8374449"/>
              <a:gd name="connsiteY5660" fmla="*/ 3750325 h 6858000"/>
              <a:gd name="connsiteX5661" fmla="*/ 7547689 w 8374449"/>
              <a:gd name="connsiteY5661" fmla="*/ 3759027 h 6858000"/>
              <a:gd name="connsiteX5662" fmla="*/ 7537659 w 8374449"/>
              <a:gd name="connsiteY5662" fmla="*/ 3754478 h 6858000"/>
              <a:gd name="connsiteX5663" fmla="*/ 7544733 w 8374449"/>
              <a:gd name="connsiteY5663" fmla="*/ 3761466 h 6858000"/>
              <a:gd name="connsiteX5664" fmla="*/ 7558883 w 8374449"/>
              <a:gd name="connsiteY5664" fmla="*/ 3775442 h 6858000"/>
              <a:gd name="connsiteX5665" fmla="*/ 7555928 w 8374449"/>
              <a:gd name="connsiteY5665" fmla="*/ 3777882 h 6858000"/>
              <a:gd name="connsiteX5666" fmla="*/ 7545898 w 8374449"/>
              <a:gd name="connsiteY5666" fmla="*/ 3773334 h 6858000"/>
              <a:gd name="connsiteX5667" fmla="*/ 7535868 w 8374449"/>
              <a:gd name="connsiteY5667" fmla="*/ 3768783 h 6858000"/>
              <a:gd name="connsiteX5668" fmla="*/ 7523465 w 8374449"/>
              <a:gd name="connsiteY5668" fmla="*/ 3772608 h 6858000"/>
              <a:gd name="connsiteX5669" fmla="*/ 7496285 w 8374449"/>
              <a:gd name="connsiteY5669" fmla="*/ 3788626 h 6858000"/>
              <a:gd name="connsiteX5670" fmla="*/ 7440762 w 8374449"/>
              <a:gd name="connsiteY5670" fmla="*/ 3808798 h 6858000"/>
              <a:gd name="connsiteX5671" fmla="*/ 7431896 w 8374449"/>
              <a:gd name="connsiteY5671" fmla="*/ 3816115 h 6858000"/>
              <a:gd name="connsiteX5672" fmla="*/ 7421866 w 8374449"/>
              <a:gd name="connsiteY5672" fmla="*/ 3811567 h 6858000"/>
              <a:gd name="connsiteX5673" fmla="*/ 7420702 w 8374449"/>
              <a:gd name="connsiteY5673" fmla="*/ 3799699 h 6858000"/>
              <a:gd name="connsiteX5674" fmla="*/ 7426612 w 8374449"/>
              <a:gd name="connsiteY5674" fmla="*/ 3794822 h 6858000"/>
              <a:gd name="connsiteX5675" fmla="*/ 7419538 w 8374449"/>
              <a:gd name="connsiteY5675" fmla="*/ 3787833 h 6858000"/>
              <a:gd name="connsiteX5676" fmla="*/ 7438434 w 8374449"/>
              <a:gd name="connsiteY5676" fmla="*/ 3785064 h 6858000"/>
              <a:gd name="connsiteX5677" fmla="*/ 7432522 w 8374449"/>
              <a:gd name="connsiteY5677" fmla="*/ 3789943 h 6858000"/>
              <a:gd name="connsiteX5678" fmla="*/ 7433688 w 8374449"/>
              <a:gd name="connsiteY5678" fmla="*/ 3801810 h 6858000"/>
              <a:gd name="connsiteX5679" fmla="*/ 7458807 w 8374449"/>
              <a:gd name="connsiteY5679" fmla="*/ 3781077 h 6858000"/>
              <a:gd name="connsiteX5680" fmla="*/ 7469150 w 8374449"/>
              <a:gd name="connsiteY5680" fmla="*/ 3772541 h 6858000"/>
              <a:gd name="connsiteX5681" fmla="*/ 7455001 w 8374449"/>
              <a:gd name="connsiteY5681" fmla="*/ 3758564 h 6858000"/>
              <a:gd name="connsiteX5682" fmla="*/ 7466822 w 8374449"/>
              <a:gd name="connsiteY5682" fmla="*/ 3748807 h 6858000"/>
              <a:gd name="connsiteX5683" fmla="*/ 7459747 w 8374449"/>
              <a:gd name="connsiteY5683" fmla="*/ 3741819 h 6858000"/>
              <a:gd name="connsiteX5684" fmla="*/ 7446762 w 8374449"/>
              <a:gd name="connsiteY5684" fmla="*/ 3739708 h 6858000"/>
              <a:gd name="connsiteX5685" fmla="*/ 7452672 w 8374449"/>
              <a:gd name="connsiteY5685" fmla="*/ 3734830 h 6858000"/>
              <a:gd name="connsiteX5686" fmla="*/ 7458584 w 8374449"/>
              <a:gd name="connsiteY5686" fmla="*/ 3729951 h 6858000"/>
              <a:gd name="connsiteX5687" fmla="*/ 7475687 w 8374449"/>
              <a:gd name="connsiteY5687" fmla="*/ 3741489 h 6858000"/>
              <a:gd name="connsiteX5688" fmla="*/ 7485136 w 8374449"/>
              <a:gd name="connsiteY5688" fmla="*/ 3740105 h 6858000"/>
              <a:gd name="connsiteX5689" fmla="*/ 7477479 w 8374449"/>
              <a:gd name="connsiteY5689" fmla="*/ 3727184 h 6858000"/>
              <a:gd name="connsiteX5690" fmla="*/ 7496374 w 8374449"/>
              <a:gd name="connsiteY5690" fmla="*/ 3724415 h 6858000"/>
              <a:gd name="connsiteX5691" fmla="*/ 7527092 w 8374449"/>
              <a:gd name="connsiteY5691" fmla="*/ 3711890 h 6858000"/>
              <a:gd name="connsiteX5692" fmla="*/ 7520018 w 8374449"/>
              <a:gd name="connsiteY5692" fmla="*/ 3704901 h 6858000"/>
              <a:gd name="connsiteX5693" fmla="*/ 7512943 w 8374449"/>
              <a:gd name="connsiteY5693" fmla="*/ 3697913 h 6858000"/>
              <a:gd name="connsiteX5694" fmla="*/ 7528301 w 8374449"/>
              <a:gd name="connsiteY5694" fmla="*/ 3691650 h 6858000"/>
              <a:gd name="connsiteX5695" fmla="*/ 7524181 w 8374449"/>
              <a:gd name="connsiteY5695" fmla="*/ 3682224 h 6858000"/>
              <a:gd name="connsiteX5696" fmla="*/ 7511778 w 8374449"/>
              <a:gd name="connsiteY5696" fmla="*/ 3686046 h 6858000"/>
              <a:gd name="connsiteX5697" fmla="*/ 7499375 w 8374449"/>
              <a:gd name="connsiteY5697" fmla="*/ 3689871 h 6858000"/>
              <a:gd name="connsiteX5698" fmla="*/ 7492883 w 8374449"/>
              <a:gd name="connsiteY5698" fmla="*/ 3688815 h 6858000"/>
              <a:gd name="connsiteX5699" fmla="*/ 7468075 w 8374449"/>
              <a:gd name="connsiteY5699" fmla="*/ 3696461 h 6858000"/>
              <a:gd name="connsiteX5700" fmla="*/ 7462115 w 8374449"/>
              <a:gd name="connsiteY5700" fmla="*/ 3684546 h 6858000"/>
              <a:gd name="connsiteX5701" fmla="*/ 7466912 w 8374449"/>
              <a:gd name="connsiteY5701" fmla="*/ 3684595 h 6858000"/>
              <a:gd name="connsiteX5702" fmla="*/ 7485808 w 8374449"/>
              <a:gd name="connsiteY5702" fmla="*/ 3681826 h 6858000"/>
              <a:gd name="connsiteX5703" fmla="*/ 7494673 w 8374449"/>
              <a:gd name="connsiteY5703" fmla="*/ 3674509 h 6858000"/>
              <a:gd name="connsiteX5704" fmla="*/ 7497628 w 8374449"/>
              <a:gd name="connsiteY5704" fmla="*/ 3672070 h 6858000"/>
              <a:gd name="connsiteX5705" fmla="*/ 7510615 w 8374449"/>
              <a:gd name="connsiteY5705" fmla="*/ 3674180 h 6858000"/>
              <a:gd name="connsiteX5706" fmla="*/ 7509449 w 8374449"/>
              <a:gd name="connsiteY5706" fmla="*/ 3662313 h 6858000"/>
              <a:gd name="connsiteX5707" fmla="*/ 7515361 w 8374449"/>
              <a:gd name="connsiteY5707" fmla="*/ 3657435 h 6858000"/>
              <a:gd name="connsiteX5708" fmla="*/ 7528346 w 8374449"/>
              <a:gd name="connsiteY5708" fmla="*/ 3659545 h 6858000"/>
              <a:gd name="connsiteX5709" fmla="*/ 7534256 w 8374449"/>
              <a:gd name="connsiteY5709" fmla="*/ 3654667 h 6858000"/>
              <a:gd name="connsiteX5710" fmla="*/ 7547242 w 8374449"/>
              <a:gd name="connsiteY5710" fmla="*/ 3656776 h 6858000"/>
              <a:gd name="connsiteX5711" fmla="*/ 7560227 w 8374449"/>
              <a:gd name="connsiteY5711" fmla="*/ 3658887 h 6858000"/>
              <a:gd name="connsiteX5712" fmla="*/ 7573213 w 8374449"/>
              <a:gd name="connsiteY5712" fmla="*/ 3660996 h 6858000"/>
              <a:gd name="connsiteX5713" fmla="*/ 7566138 w 8374449"/>
              <a:gd name="connsiteY5713" fmla="*/ 3654008 h 6858000"/>
              <a:gd name="connsiteX5714" fmla="*/ 1385789 w 8374449"/>
              <a:gd name="connsiteY5714" fmla="*/ 3648038 h 6858000"/>
              <a:gd name="connsiteX5715" fmla="*/ 1388844 w 8374449"/>
              <a:gd name="connsiteY5715" fmla="*/ 3655583 h 6858000"/>
              <a:gd name="connsiteX5716" fmla="*/ 1381908 w 8374449"/>
              <a:gd name="connsiteY5716" fmla="*/ 3658392 h 6858000"/>
              <a:gd name="connsiteX5717" fmla="*/ 7015918 w 8374449"/>
              <a:gd name="connsiteY5717" fmla="*/ 3646347 h 6858000"/>
              <a:gd name="connsiteX5718" fmla="*/ 7017083 w 8374449"/>
              <a:gd name="connsiteY5718" fmla="*/ 3658212 h 6858000"/>
              <a:gd name="connsiteX5719" fmla="*/ 7022993 w 8374449"/>
              <a:gd name="connsiteY5719" fmla="*/ 3653334 h 6858000"/>
              <a:gd name="connsiteX5720" fmla="*/ 7405567 w 8374449"/>
              <a:gd name="connsiteY5720" fmla="*/ 3645433 h 6858000"/>
              <a:gd name="connsiteX5721" fmla="*/ 7406732 w 8374449"/>
              <a:gd name="connsiteY5721" fmla="*/ 3657300 h 6858000"/>
              <a:gd name="connsiteX5722" fmla="*/ 7399658 w 8374449"/>
              <a:gd name="connsiteY5722" fmla="*/ 3650311 h 6858000"/>
              <a:gd name="connsiteX5723" fmla="*/ 7405567 w 8374449"/>
              <a:gd name="connsiteY5723" fmla="*/ 3645433 h 6858000"/>
              <a:gd name="connsiteX5724" fmla="*/ 2308569 w 8374449"/>
              <a:gd name="connsiteY5724" fmla="*/ 3642054 h 6858000"/>
              <a:gd name="connsiteX5725" fmla="*/ 2303237 w 8374449"/>
              <a:gd name="connsiteY5725" fmla="*/ 3644214 h 6858000"/>
              <a:gd name="connsiteX5726" fmla="*/ 2305746 w 8374449"/>
              <a:gd name="connsiteY5726" fmla="*/ 3650408 h 6858000"/>
              <a:gd name="connsiteX5727" fmla="*/ 2308569 w 8374449"/>
              <a:gd name="connsiteY5727" fmla="*/ 3642054 h 6858000"/>
              <a:gd name="connsiteX5728" fmla="*/ 7270969 w 8374449"/>
              <a:gd name="connsiteY5728" fmla="*/ 3641079 h 6858000"/>
              <a:gd name="connsiteX5729" fmla="*/ 7272133 w 8374449"/>
              <a:gd name="connsiteY5729" fmla="*/ 3652945 h 6858000"/>
              <a:gd name="connsiteX5730" fmla="*/ 7283954 w 8374449"/>
              <a:gd name="connsiteY5730" fmla="*/ 3643189 h 6858000"/>
              <a:gd name="connsiteX5731" fmla="*/ 7270969 w 8374449"/>
              <a:gd name="connsiteY5731" fmla="*/ 3641079 h 6858000"/>
              <a:gd name="connsiteX5732" fmla="*/ 1975587 w 8374449"/>
              <a:gd name="connsiteY5732" fmla="*/ 3639917 h 6858000"/>
              <a:gd name="connsiteX5733" fmla="*/ 1967588 w 8374449"/>
              <a:gd name="connsiteY5733" fmla="*/ 3643157 h 6858000"/>
              <a:gd name="connsiteX5734" fmla="*/ 1954413 w 8374449"/>
              <a:gd name="connsiteY5734" fmla="*/ 3641283 h 6858000"/>
              <a:gd name="connsiteX5735" fmla="*/ 1945159 w 8374449"/>
              <a:gd name="connsiteY5735" fmla="*/ 3641425 h 6858000"/>
              <a:gd name="connsiteX5736" fmla="*/ 1939827 w 8374449"/>
              <a:gd name="connsiteY5736" fmla="*/ 3643585 h 6858000"/>
              <a:gd name="connsiteX5737" fmla="*/ 1923986 w 8374449"/>
              <a:gd name="connsiteY5737" fmla="*/ 3642791 h 6858000"/>
              <a:gd name="connsiteX5738" fmla="*/ 1906732 w 8374449"/>
              <a:gd name="connsiteY5738" fmla="*/ 3646173 h 6858000"/>
              <a:gd name="connsiteX5739" fmla="*/ 1903907 w 8374449"/>
              <a:gd name="connsiteY5739" fmla="*/ 3654527 h 6858000"/>
              <a:gd name="connsiteX5740" fmla="*/ 1900144 w 8374449"/>
              <a:gd name="connsiteY5740" fmla="*/ 3645236 h 6858000"/>
              <a:gd name="connsiteX5741" fmla="*/ 1888224 w 8374449"/>
              <a:gd name="connsiteY5741" fmla="*/ 3646459 h 6858000"/>
              <a:gd name="connsiteX5742" fmla="*/ 1876304 w 8374449"/>
              <a:gd name="connsiteY5742" fmla="*/ 3647681 h 6858000"/>
              <a:gd name="connsiteX5743" fmla="*/ 1867207 w 8374449"/>
              <a:gd name="connsiteY5743" fmla="*/ 3640550 h 6858000"/>
              <a:gd name="connsiteX5744" fmla="*/ 1864541 w 8374449"/>
              <a:gd name="connsiteY5744" fmla="*/ 3641629 h 6858000"/>
              <a:gd name="connsiteX5745" fmla="*/ 1856542 w 8374449"/>
              <a:gd name="connsiteY5745" fmla="*/ 3644869 h 6858000"/>
              <a:gd name="connsiteX5746" fmla="*/ 1847287 w 8374449"/>
              <a:gd name="connsiteY5746" fmla="*/ 3645012 h 6858000"/>
              <a:gd name="connsiteX5747" fmla="*/ 1836621 w 8374449"/>
              <a:gd name="connsiteY5747" fmla="*/ 3649332 h 6858000"/>
              <a:gd name="connsiteX5748" fmla="*/ 1827368 w 8374449"/>
              <a:gd name="connsiteY5748" fmla="*/ 3649474 h 6858000"/>
              <a:gd name="connsiteX5749" fmla="*/ 1822192 w 8374449"/>
              <a:gd name="connsiteY5749" fmla="*/ 3644360 h 6858000"/>
              <a:gd name="connsiteX5750" fmla="*/ 1811527 w 8374449"/>
              <a:gd name="connsiteY5750" fmla="*/ 3648680 h 6858000"/>
              <a:gd name="connsiteX5751" fmla="*/ 1793019 w 8374449"/>
              <a:gd name="connsiteY5751" fmla="*/ 3648966 h 6858000"/>
              <a:gd name="connsiteX5752" fmla="*/ 1785020 w 8374449"/>
              <a:gd name="connsiteY5752" fmla="*/ 3652206 h 6858000"/>
              <a:gd name="connsiteX5753" fmla="*/ 1777178 w 8374449"/>
              <a:gd name="connsiteY5753" fmla="*/ 3648172 h 6858000"/>
              <a:gd name="connsiteX5754" fmla="*/ 1761336 w 8374449"/>
              <a:gd name="connsiteY5754" fmla="*/ 3647376 h 6858000"/>
              <a:gd name="connsiteX5755" fmla="*/ 1740163 w 8374449"/>
              <a:gd name="connsiteY5755" fmla="*/ 3648742 h 6858000"/>
              <a:gd name="connsiteX5756" fmla="*/ 1707068 w 8374449"/>
              <a:gd name="connsiteY5756" fmla="*/ 3651330 h 6858000"/>
              <a:gd name="connsiteX5757" fmla="*/ 1687149 w 8374449"/>
              <a:gd name="connsiteY5757" fmla="*/ 3655793 h 6858000"/>
              <a:gd name="connsiteX5758" fmla="*/ 1681815 w 8374449"/>
              <a:gd name="connsiteY5758" fmla="*/ 3657953 h 6858000"/>
              <a:gd name="connsiteX5759" fmla="*/ 1668640 w 8374449"/>
              <a:gd name="connsiteY5759" fmla="*/ 3656078 h 6858000"/>
              <a:gd name="connsiteX5760" fmla="*/ 1639466 w 8374449"/>
              <a:gd name="connsiteY5760" fmla="*/ 3660684 h 6858000"/>
              <a:gd name="connsiteX5761" fmla="*/ 1647308 w 8374449"/>
              <a:gd name="connsiteY5761" fmla="*/ 3664718 h 6858000"/>
              <a:gd name="connsiteX5762" fmla="*/ 1660483 w 8374449"/>
              <a:gd name="connsiteY5762" fmla="*/ 3666594 h 6858000"/>
              <a:gd name="connsiteX5763" fmla="*/ 1678991 w 8374449"/>
              <a:gd name="connsiteY5763" fmla="*/ 3666308 h 6858000"/>
              <a:gd name="connsiteX5764" fmla="*/ 1689656 w 8374449"/>
              <a:gd name="connsiteY5764" fmla="*/ 3661988 h 6858000"/>
              <a:gd name="connsiteX5765" fmla="*/ 1694991 w 8374449"/>
              <a:gd name="connsiteY5765" fmla="*/ 3659827 h 6858000"/>
              <a:gd name="connsiteX5766" fmla="*/ 1725260 w 8374449"/>
              <a:gd name="connsiteY5766" fmla="*/ 3665594 h 6858000"/>
              <a:gd name="connsiteX5767" fmla="*/ 1763687 w 8374449"/>
              <a:gd name="connsiteY5767" fmla="*/ 3660846 h 6858000"/>
              <a:gd name="connsiteX5768" fmla="*/ 1784704 w 8374449"/>
              <a:gd name="connsiteY5768" fmla="*/ 3666754 h 6858000"/>
              <a:gd name="connsiteX5769" fmla="*/ 1793958 w 8374449"/>
              <a:gd name="connsiteY5769" fmla="*/ 3666612 h 6858000"/>
              <a:gd name="connsiteX5770" fmla="*/ 1816387 w 8374449"/>
              <a:gd name="connsiteY5770" fmla="*/ 3668344 h 6858000"/>
              <a:gd name="connsiteX5771" fmla="*/ 1832387 w 8374449"/>
              <a:gd name="connsiteY5771" fmla="*/ 3661863 h 6858000"/>
              <a:gd name="connsiteX5772" fmla="*/ 1849481 w 8374449"/>
              <a:gd name="connsiteY5772" fmla="*/ 3665755 h 6858000"/>
              <a:gd name="connsiteX5773" fmla="*/ 1861402 w 8374449"/>
              <a:gd name="connsiteY5773" fmla="*/ 3664533 h 6858000"/>
              <a:gd name="connsiteX5774" fmla="*/ 1866735 w 8374449"/>
              <a:gd name="connsiteY5774" fmla="*/ 3662373 h 6858000"/>
              <a:gd name="connsiteX5775" fmla="*/ 1874734 w 8374449"/>
              <a:gd name="connsiteY5775" fmla="*/ 3659133 h 6858000"/>
              <a:gd name="connsiteX5776" fmla="*/ 1882575 w 8374449"/>
              <a:gd name="connsiteY5776" fmla="*/ 3663168 h 6858000"/>
              <a:gd name="connsiteX5777" fmla="*/ 1914259 w 8374449"/>
              <a:gd name="connsiteY5777" fmla="*/ 3664757 h 6858000"/>
              <a:gd name="connsiteX5778" fmla="*/ 1923670 w 8374449"/>
              <a:gd name="connsiteY5778" fmla="*/ 3657340 h 6858000"/>
              <a:gd name="connsiteX5779" fmla="*/ 1930258 w 8374449"/>
              <a:gd name="connsiteY5779" fmla="*/ 3658277 h 6858000"/>
              <a:gd name="connsiteX5780" fmla="*/ 1942178 w 8374449"/>
              <a:gd name="connsiteY5780" fmla="*/ 3657054 h 6858000"/>
              <a:gd name="connsiteX5781" fmla="*/ 1956764 w 8374449"/>
              <a:gd name="connsiteY5781" fmla="*/ 3654752 h 6858000"/>
              <a:gd name="connsiteX5782" fmla="*/ 1970097 w 8374449"/>
              <a:gd name="connsiteY5782" fmla="*/ 3649352 h 6858000"/>
              <a:gd name="connsiteX5783" fmla="*/ 1977938 w 8374449"/>
              <a:gd name="connsiteY5783" fmla="*/ 3653386 h 6858000"/>
              <a:gd name="connsiteX5784" fmla="*/ 1988604 w 8374449"/>
              <a:gd name="connsiteY5784" fmla="*/ 3649066 h 6858000"/>
              <a:gd name="connsiteX5785" fmla="*/ 2003192 w 8374449"/>
              <a:gd name="connsiteY5785" fmla="*/ 3646764 h 6858000"/>
              <a:gd name="connsiteX5786" fmla="*/ 2007112 w 8374449"/>
              <a:gd name="connsiteY5786" fmla="*/ 3648780 h 6858000"/>
              <a:gd name="connsiteX5787" fmla="*/ 2004604 w 8374449"/>
              <a:gd name="connsiteY5787" fmla="*/ 3642586 h 6858000"/>
              <a:gd name="connsiteX5788" fmla="*/ 1990017 w 8374449"/>
              <a:gd name="connsiteY5788" fmla="*/ 3644888 h 6858000"/>
              <a:gd name="connsiteX5789" fmla="*/ 1980763 w 8374449"/>
              <a:gd name="connsiteY5789" fmla="*/ 3645032 h 6858000"/>
              <a:gd name="connsiteX5790" fmla="*/ 1975587 w 8374449"/>
              <a:gd name="connsiteY5790" fmla="*/ 3639917 h 6858000"/>
              <a:gd name="connsiteX5791" fmla="*/ 2017937 w 8374449"/>
              <a:gd name="connsiteY5791" fmla="*/ 3637186 h 6858000"/>
              <a:gd name="connsiteX5792" fmla="*/ 2015269 w 8374449"/>
              <a:gd name="connsiteY5792" fmla="*/ 3638266 h 6858000"/>
              <a:gd name="connsiteX5793" fmla="*/ 2017778 w 8374449"/>
              <a:gd name="connsiteY5793" fmla="*/ 3644461 h 6858000"/>
              <a:gd name="connsiteX5794" fmla="*/ 2025621 w 8374449"/>
              <a:gd name="connsiteY5794" fmla="*/ 3648496 h 6858000"/>
              <a:gd name="connsiteX5795" fmla="*/ 2024523 w 8374449"/>
              <a:gd name="connsiteY5795" fmla="*/ 3638124 h 6858000"/>
              <a:gd name="connsiteX5796" fmla="*/ 2017937 w 8374449"/>
              <a:gd name="connsiteY5796" fmla="*/ 3637186 h 6858000"/>
              <a:gd name="connsiteX5797" fmla="*/ 7097994 w 8374449"/>
              <a:gd name="connsiteY5797" fmla="*/ 3636327 h 6858000"/>
              <a:gd name="connsiteX5798" fmla="*/ 7092667 w 8374449"/>
              <a:gd name="connsiteY5798" fmla="*/ 3647139 h 6858000"/>
              <a:gd name="connsiteX5799" fmla="*/ 7080845 w 8374449"/>
              <a:gd name="connsiteY5799" fmla="*/ 3656897 h 6858000"/>
              <a:gd name="connsiteX5800" fmla="*/ 7093831 w 8374449"/>
              <a:gd name="connsiteY5800" fmla="*/ 3659005 h 6858000"/>
              <a:gd name="connsiteX5801" fmla="*/ 7094995 w 8374449"/>
              <a:gd name="connsiteY5801" fmla="*/ 3670873 h 6858000"/>
              <a:gd name="connsiteX5802" fmla="*/ 7102070 w 8374449"/>
              <a:gd name="connsiteY5802" fmla="*/ 3677861 h 6858000"/>
              <a:gd name="connsiteX5803" fmla="*/ 7107981 w 8374449"/>
              <a:gd name="connsiteY5803" fmla="*/ 3672982 h 6858000"/>
              <a:gd name="connsiteX5804" fmla="*/ 7119219 w 8374449"/>
              <a:gd name="connsiteY5804" fmla="*/ 3657293 h 6858000"/>
              <a:gd name="connsiteX5805" fmla="*/ 7118056 w 8374449"/>
              <a:gd name="connsiteY5805" fmla="*/ 3645426 h 6858000"/>
              <a:gd name="connsiteX5806" fmla="*/ 7104487 w 8374449"/>
              <a:gd name="connsiteY5806" fmla="*/ 3637383 h 6858000"/>
              <a:gd name="connsiteX5807" fmla="*/ 7097994 w 8374449"/>
              <a:gd name="connsiteY5807" fmla="*/ 3636327 h 6858000"/>
              <a:gd name="connsiteX5808" fmla="*/ 2216188 w 8374449"/>
              <a:gd name="connsiteY5808" fmla="*/ 3636207 h 6858000"/>
              <a:gd name="connsiteX5809" fmla="*/ 2221364 w 8374449"/>
              <a:gd name="connsiteY5809" fmla="*/ 3641321 h 6858000"/>
              <a:gd name="connsiteX5810" fmla="*/ 2218540 w 8374449"/>
              <a:gd name="connsiteY5810" fmla="*/ 3649676 h 6858000"/>
              <a:gd name="connsiteX5811" fmla="*/ 2216031 w 8374449"/>
              <a:gd name="connsiteY5811" fmla="*/ 3643481 h 6858000"/>
              <a:gd name="connsiteX5812" fmla="*/ 2216188 w 8374449"/>
              <a:gd name="connsiteY5812" fmla="*/ 3636207 h 6858000"/>
              <a:gd name="connsiteX5813" fmla="*/ 1568023 w 8374449"/>
              <a:gd name="connsiteY5813" fmla="*/ 3635108 h 6858000"/>
              <a:gd name="connsiteX5814" fmla="*/ 1573906 w 8374449"/>
              <a:gd name="connsiteY5814" fmla="*/ 3636762 h 6858000"/>
              <a:gd name="connsiteX5815" fmla="*/ 1568574 w 8374449"/>
              <a:gd name="connsiteY5815" fmla="*/ 3638922 h 6858000"/>
              <a:gd name="connsiteX5816" fmla="*/ 2237362 w 8374449"/>
              <a:gd name="connsiteY5816" fmla="*/ 3634841 h 6858000"/>
              <a:gd name="connsiteX5817" fmla="*/ 2238618 w 8374449"/>
              <a:gd name="connsiteY5817" fmla="*/ 3637938 h 6858000"/>
              <a:gd name="connsiteX5818" fmla="*/ 2234537 w 8374449"/>
              <a:gd name="connsiteY5818" fmla="*/ 3643196 h 6858000"/>
              <a:gd name="connsiteX5819" fmla="*/ 2229206 w 8374449"/>
              <a:gd name="connsiteY5819" fmla="*/ 3645356 h 6858000"/>
              <a:gd name="connsiteX5820" fmla="*/ 1703461 w 8374449"/>
              <a:gd name="connsiteY5820" fmla="*/ 3634764 h 6858000"/>
              <a:gd name="connsiteX5821" fmla="*/ 1700637 w 8374449"/>
              <a:gd name="connsiteY5821" fmla="*/ 3643119 h 6858000"/>
              <a:gd name="connsiteX5822" fmla="*/ 1705970 w 8374449"/>
              <a:gd name="connsiteY5822" fmla="*/ 3640959 h 6858000"/>
              <a:gd name="connsiteX5823" fmla="*/ 1188067 w 8374449"/>
              <a:gd name="connsiteY5823" fmla="*/ 3634401 h 6858000"/>
              <a:gd name="connsiteX5824" fmla="*/ 1201243 w 8374449"/>
              <a:gd name="connsiteY5824" fmla="*/ 3636275 h 6858000"/>
              <a:gd name="connsiteX5825" fmla="*/ 1177402 w 8374449"/>
              <a:gd name="connsiteY5825" fmla="*/ 3638721 h 6858000"/>
              <a:gd name="connsiteX5826" fmla="*/ 1188067 w 8374449"/>
              <a:gd name="connsiteY5826" fmla="*/ 3634401 h 6858000"/>
              <a:gd name="connsiteX5827" fmla="*/ 6580239 w 8374449"/>
              <a:gd name="connsiteY5827" fmla="*/ 3633941 h 6858000"/>
              <a:gd name="connsiteX5828" fmla="*/ 6581404 w 8374449"/>
              <a:gd name="connsiteY5828" fmla="*/ 3645808 h 6858000"/>
              <a:gd name="connsiteX5829" fmla="*/ 6587315 w 8374449"/>
              <a:gd name="connsiteY5829" fmla="*/ 3640929 h 6858000"/>
              <a:gd name="connsiteX5830" fmla="*/ 6580239 w 8374449"/>
              <a:gd name="connsiteY5830" fmla="*/ 3633941 h 6858000"/>
              <a:gd name="connsiteX5831" fmla="*/ 2187173 w 8374449"/>
              <a:gd name="connsiteY5831" fmla="*/ 3633538 h 6858000"/>
              <a:gd name="connsiteX5832" fmla="*/ 2184506 w 8374449"/>
              <a:gd name="connsiteY5832" fmla="*/ 3634618 h 6858000"/>
              <a:gd name="connsiteX5833" fmla="*/ 2189681 w 8374449"/>
              <a:gd name="connsiteY5833" fmla="*/ 3639732 h 6858000"/>
              <a:gd name="connsiteX5834" fmla="*/ 1621589 w 8374449"/>
              <a:gd name="connsiteY5834" fmla="*/ 3631871 h 6858000"/>
              <a:gd name="connsiteX5835" fmla="*/ 1616256 w 8374449"/>
              <a:gd name="connsiteY5835" fmla="*/ 3634031 h 6858000"/>
              <a:gd name="connsiteX5836" fmla="*/ 1626607 w 8374449"/>
              <a:gd name="connsiteY5836" fmla="*/ 3644260 h 6858000"/>
              <a:gd name="connsiteX5837" fmla="*/ 1631782 w 8374449"/>
              <a:gd name="connsiteY5837" fmla="*/ 3649375 h 6858000"/>
              <a:gd name="connsiteX5838" fmla="*/ 1642606 w 8374449"/>
              <a:gd name="connsiteY5838" fmla="*/ 3637780 h 6858000"/>
              <a:gd name="connsiteX5839" fmla="*/ 1634763 w 8374449"/>
              <a:gd name="connsiteY5839" fmla="*/ 3633745 h 6858000"/>
              <a:gd name="connsiteX5840" fmla="*/ 1621589 w 8374449"/>
              <a:gd name="connsiteY5840" fmla="*/ 3631871 h 6858000"/>
              <a:gd name="connsiteX5841" fmla="*/ 2160823 w 8374449"/>
              <a:gd name="connsiteY5841" fmla="*/ 3629789 h 6858000"/>
              <a:gd name="connsiteX5842" fmla="*/ 2155491 w 8374449"/>
              <a:gd name="connsiteY5842" fmla="*/ 3631948 h 6858000"/>
              <a:gd name="connsiteX5843" fmla="*/ 2158000 w 8374449"/>
              <a:gd name="connsiteY5843" fmla="*/ 3638143 h 6858000"/>
              <a:gd name="connsiteX5844" fmla="*/ 2165841 w 8374449"/>
              <a:gd name="connsiteY5844" fmla="*/ 3642177 h 6858000"/>
              <a:gd name="connsiteX5845" fmla="*/ 2176506 w 8374449"/>
              <a:gd name="connsiteY5845" fmla="*/ 3637858 h 6858000"/>
              <a:gd name="connsiteX5846" fmla="*/ 2168664 w 8374449"/>
              <a:gd name="connsiteY5846" fmla="*/ 3633823 h 6858000"/>
              <a:gd name="connsiteX5847" fmla="*/ 2164744 w 8374449"/>
              <a:gd name="connsiteY5847" fmla="*/ 3631806 h 6858000"/>
              <a:gd name="connsiteX5848" fmla="*/ 2160823 w 8374449"/>
              <a:gd name="connsiteY5848" fmla="*/ 3629789 h 6858000"/>
              <a:gd name="connsiteX5849" fmla="*/ 7052546 w 8374449"/>
              <a:gd name="connsiteY5849" fmla="*/ 3628943 h 6858000"/>
              <a:gd name="connsiteX5850" fmla="*/ 7047801 w 8374449"/>
              <a:gd name="connsiteY5850" fmla="*/ 3645688 h 6858000"/>
              <a:gd name="connsiteX5851" fmla="*/ 7024159 w 8374449"/>
              <a:gd name="connsiteY5851" fmla="*/ 3665201 h 6858000"/>
              <a:gd name="connsiteX5852" fmla="*/ 7012337 w 8374449"/>
              <a:gd name="connsiteY5852" fmla="*/ 3674958 h 6858000"/>
              <a:gd name="connsiteX5853" fmla="*/ 7000516 w 8374449"/>
              <a:gd name="connsiteY5853" fmla="*/ 3684715 h 6858000"/>
              <a:gd name="connsiteX5854" fmla="*/ 7001679 w 8374449"/>
              <a:gd name="connsiteY5854" fmla="*/ 3696581 h 6858000"/>
              <a:gd name="connsiteX5855" fmla="*/ 7008755 w 8374449"/>
              <a:gd name="connsiteY5855" fmla="*/ 3703570 h 6858000"/>
              <a:gd name="connsiteX5856" fmla="*/ 7014083 w 8374449"/>
              <a:gd name="connsiteY5856" fmla="*/ 3692758 h 6858000"/>
              <a:gd name="connsiteX5857" fmla="*/ 7025322 w 8374449"/>
              <a:gd name="connsiteY5857" fmla="*/ 3677068 h 6858000"/>
              <a:gd name="connsiteX5858" fmla="*/ 7038308 w 8374449"/>
              <a:gd name="connsiteY5858" fmla="*/ 3679178 h 6858000"/>
              <a:gd name="connsiteX5859" fmla="*/ 7045382 w 8374449"/>
              <a:gd name="connsiteY5859" fmla="*/ 3686166 h 6858000"/>
              <a:gd name="connsiteX5860" fmla="*/ 7050711 w 8374449"/>
              <a:gd name="connsiteY5860" fmla="*/ 3675354 h 6858000"/>
              <a:gd name="connsiteX5861" fmla="*/ 7053084 w 8374449"/>
              <a:gd name="connsiteY5861" fmla="*/ 3666982 h 6858000"/>
              <a:gd name="connsiteX5862" fmla="*/ 7063114 w 8374449"/>
              <a:gd name="connsiteY5862" fmla="*/ 3671531 h 6858000"/>
              <a:gd name="connsiteX5863" fmla="*/ 7066070 w 8374449"/>
              <a:gd name="connsiteY5863" fmla="*/ 3669091 h 6858000"/>
              <a:gd name="connsiteX5864" fmla="*/ 7061950 w 8374449"/>
              <a:gd name="connsiteY5864" fmla="*/ 3659664 h 6858000"/>
              <a:gd name="connsiteX5865" fmla="*/ 7067861 w 8374449"/>
              <a:gd name="connsiteY5865" fmla="*/ 3654787 h 6858000"/>
              <a:gd name="connsiteX5866" fmla="*/ 7070816 w 8374449"/>
              <a:gd name="connsiteY5866" fmla="*/ 3652347 h 6858000"/>
              <a:gd name="connsiteX5867" fmla="*/ 7060786 w 8374449"/>
              <a:gd name="connsiteY5867" fmla="*/ 3647797 h 6858000"/>
              <a:gd name="connsiteX5868" fmla="*/ 7053711 w 8374449"/>
              <a:gd name="connsiteY5868" fmla="*/ 3640809 h 6858000"/>
              <a:gd name="connsiteX5869" fmla="*/ 2060441 w 8374449"/>
              <a:gd name="connsiteY5869" fmla="*/ 3627181 h 6858000"/>
              <a:gd name="connsiteX5870" fmla="*/ 2062950 w 8374449"/>
              <a:gd name="connsiteY5870" fmla="*/ 3633376 h 6858000"/>
              <a:gd name="connsiteX5871" fmla="*/ 2064205 w 8374449"/>
              <a:gd name="connsiteY5871" fmla="*/ 3636474 h 6858000"/>
              <a:gd name="connsiteX5872" fmla="*/ 2067968 w 8374449"/>
              <a:gd name="connsiteY5872" fmla="*/ 3645765 h 6858000"/>
              <a:gd name="connsiteX5873" fmla="*/ 2062636 w 8374449"/>
              <a:gd name="connsiteY5873" fmla="*/ 3647925 h 6858000"/>
              <a:gd name="connsiteX5874" fmla="*/ 2057618 w 8374449"/>
              <a:gd name="connsiteY5874" fmla="*/ 3635536 h 6858000"/>
              <a:gd name="connsiteX5875" fmla="*/ 2054794 w 8374449"/>
              <a:gd name="connsiteY5875" fmla="*/ 3643890 h 6858000"/>
              <a:gd name="connsiteX5876" fmla="*/ 2049461 w 8374449"/>
              <a:gd name="connsiteY5876" fmla="*/ 3646050 h 6858000"/>
              <a:gd name="connsiteX5877" fmla="*/ 2044128 w 8374449"/>
              <a:gd name="connsiteY5877" fmla="*/ 3648210 h 6858000"/>
              <a:gd name="connsiteX5878" fmla="*/ 2046953 w 8374449"/>
              <a:gd name="connsiteY5878" fmla="*/ 3639855 h 6858000"/>
              <a:gd name="connsiteX5879" fmla="*/ 2044286 w 8374449"/>
              <a:gd name="connsiteY5879" fmla="*/ 3640936 h 6858000"/>
              <a:gd name="connsiteX5880" fmla="*/ 2036286 w 8374449"/>
              <a:gd name="connsiteY5880" fmla="*/ 3644176 h 6858000"/>
              <a:gd name="connsiteX5881" fmla="*/ 2030953 w 8374449"/>
              <a:gd name="connsiteY5881" fmla="*/ 3646336 h 6858000"/>
              <a:gd name="connsiteX5882" fmla="*/ 2033462 w 8374449"/>
              <a:gd name="connsiteY5882" fmla="*/ 3652530 h 6858000"/>
              <a:gd name="connsiteX5883" fmla="*/ 2041304 w 8374449"/>
              <a:gd name="connsiteY5883" fmla="*/ 3656565 h 6858000"/>
              <a:gd name="connsiteX5884" fmla="*/ 2051970 w 8374449"/>
              <a:gd name="connsiteY5884" fmla="*/ 3652245 h 6858000"/>
              <a:gd name="connsiteX5885" fmla="*/ 2061223 w 8374449"/>
              <a:gd name="connsiteY5885" fmla="*/ 3652102 h 6858000"/>
              <a:gd name="connsiteX5886" fmla="*/ 2065145 w 8374449"/>
              <a:gd name="connsiteY5886" fmla="*/ 3654119 h 6858000"/>
              <a:gd name="connsiteX5887" fmla="*/ 2070477 w 8374449"/>
              <a:gd name="connsiteY5887" fmla="*/ 3651960 h 6858000"/>
              <a:gd name="connsiteX5888" fmla="*/ 2072986 w 8374449"/>
              <a:gd name="connsiteY5888" fmla="*/ 3658155 h 6858000"/>
              <a:gd name="connsiteX5889" fmla="*/ 2075495 w 8374449"/>
              <a:gd name="connsiteY5889" fmla="*/ 3664349 h 6858000"/>
              <a:gd name="connsiteX5890" fmla="*/ 2078162 w 8374449"/>
              <a:gd name="connsiteY5890" fmla="*/ 3663268 h 6858000"/>
              <a:gd name="connsiteX5891" fmla="*/ 2086162 w 8374449"/>
              <a:gd name="connsiteY5891" fmla="*/ 3660029 h 6858000"/>
              <a:gd name="connsiteX5892" fmla="*/ 2100750 w 8374449"/>
              <a:gd name="connsiteY5892" fmla="*/ 3657726 h 6858000"/>
              <a:gd name="connsiteX5893" fmla="*/ 2115335 w 8374449"/>
              <a:gd name="connsiteY5893" fmla="*/ 3655423 h 6858000"/>
              <a:gd name="connsiteX5894" fmla="*/ 2126001 w 8374449"/>
              <a:gd name="connsiteY5894" fmla="*/ 3651103 h 6858000"/>
              <a:gd name="connsiteX5895" fmla="*/ 2123492 w 8374449"/>
              <a:gd name="connsiteY5895" fmla="*/ 3644909 h 6858000"/>
              <a:gd name="connsiteX5896" fmla="*/ 2139491 w 8374449"/>
              <a:gd name="connsiteY5896" fmla="*/ 3638429 h 6858000"/>
              <a:gd name="connsiteX5897" fmla="*/ 2142000 w 8374449"/>
              <a:gd name="connsiteY5897" fmla="*/ 3644623 h 6858000"/>
              <a:gd name="connsiteX5898" fmla="*/ 2148745 w 8374449"/>
              <a:gd name="connsiteY5898" fmla="*/ 3638286 h 6858000"/>
              <a:gd name="connsiteX5899" fmla="*/ 2143569 w 8374449"/>
              <a:gd name="connsiteY5899" fmla="*/ 3633171 h 6858000"/>
              <a:gd name="connsiteX5900" fmla="*/ 2127728 w 8374449"/>
              <a:gd name="connsiteY5900" fmla="*/ 3632377 h 6858000"/>
              <a:gd name="connsiteX5901" fmla="*/ 2110633 w 8374449"/>
              <a:gd name="connsiteY5901" fmla="*/ 3628485 h 6858000"/>
              <a:gd name="connsiteX5902" fmla="*/ 2103888 w 8374449"/>
              <a:gd name="connsiteY5902" fmla="*/ 3634822 h 6858000"/>
              <a:gd name="connsiteX5903" fmla="*/ 2099966 w 8374449"/>
              <a:gd name="connsiteY5903" fmla="*/ 3632805 h 6858000"/>
              <a:gd name="connsiteX5904" fmla="*/ 2094633 w 8374449"/>
              <a:gd name="connsiteY5904" fmla="*/ 3634965 h 6858000"/>
              <a:gd name="connsiteX5905" fmla="*/ 2081459 w 8374449"/>
              <a:gd name="connsiteY5905" fmla="*/ 3633090 h 6858000"/>
              <a:gd name="connsiteX5906" fmla="*/ 2060441 w 8374449"/>
              <a:gd name="connsiteY5906" fmla="*/ 3627181 h 6858000"/>
              <a:gd name="connsiteX5907" fmla="*/ 6030021 w 8374449"/>
              <a:gd name="connsiteY5907" fmla="*/ 3626280 h 6858000"/>
              <a:gd name="connsiteX5908" fmla="*/ 6031185 w 8374449"/>
              <a:gd name="connsiteY5908" fmla="*/ 3638146 h 6858000"/>
              <a:gd name="connsiteX5909" fmla="*/ 6037095 w 8374449"/>
              <a:gd name="connsiteY5909" fmla="*/ 3633267 h 6858000"/>
              <a:gd name="connsiteX5910" fmla="*/ 7646468 w 8374449"/>
              <a:gd name="connsiteY5910" fmla="*/ 3626189 h 6858000"/>
              <a:gd name="connsiteX5911" fmla="*/ 7641720 w 8374449"/>
              <a:gd name="connsiteY5911" fmla="*/ 3642934 h 6858000"/>
              <a:gd name="connsiteX5912" fmla="*/ 7653542 w 8374449"/>
              <a:gd name="connsiteY5912" fmla="*/ 3633178 h 6858000"/>
              <a:gd name="connsiteX5913" fmla="*/ 7646468 w 8374449"/>
              <a:gd name="connsiteY5913" fmla="*/ 3626189 h 6858000"/>
              <a:gd name="connsiteX5914" fmla="*/ 1761808 w 8374449"/>
              <a:gd name="connsiteY5914" fmla="*/ 3625554 h 6858000"/>
              <a:gd name="connsiteX5915" fmla="*/ 1756476 w 8374449"/>
              <a:gd name="connsiteY5915" fmla="*/ 3627714 h 6858000"/>
              <a:gd name="connsiteX5916" fmla="*/ 1764318 w 8374449"/>
              <a:gd name="connsiteY5916" fmla="*/ 3631747 h 6858000"/>
              <a:gd name="connsiteX5917" fmla="*/ 1637588 w 8374449"/>
              <a:gd name="connsiteY5917" fmla="*/ 3625391 h 6858000"/>
              <a:gd name="connsiteX5918" fmla="*/ 1645429 w 8374449"/>
              <a:gd name="connsiteY5918" fmla="*/ 3629426 h 6858000"/>
              <a:gd name="connsiteX5919" fmla="*/ 1652017 w 8374449"/>
              <a:gd name="connsiteY5919" fmla="*/ 3630363 h 6858000"/>
              <a:gd name="connsiteX5920" fmla="*/ 1653272 w 8374449"/>
              <a:gd name="connsiteY5920" fmla="*/ 3633461 h 6858000"/>
              <a:gd name="connsiteX5921" fmla="*/ 1650447 w 8374449"/>
              <a:gd name="connsiteY5921" fmla="*/ 3641815 h 6858000"/>
              <a:gd name="connsiteX5922" fmla="*/ 1646369 w 8374449"/>
              <a:gd name="connsiteY5922" fmla="*/ 3647072 h 6858000"/>
              <a:gd name="connsiteX5923" fmla="*/ 1652956 w 8374449"/>
              <a:gd name="connsiteY5923" fmla="*/ 3648009 h 6858000"/>
              <a:gd name="connsiteX5924" fmla="*/ 1662210 w 8374449"/>
              <a:gd name="connsiteY5924" fmla="*/ 3647867 h 6858000"/>
              <a:gd name="connsiteX5925" fmla="*/ 1663622 w 8374449"/>
              <a:gd name="connsiteY5925" fmla="*/ 3643689 h 6858000"/>
              <a:gd name="connsiteX5926" fmla="*/ 1662525 w 8374449"/>
              <a:gd name="connsiteY5926" fmla="*/ 3633317 h 6858000"/>
              <a:gd name="connsiteX5927" fmla="*/ 1663937 w 8374449"/>
              <a:gd name="connsiteY5927" fmla="*/ 3629141 h 6858000"/>
              <a:gd name="connsiteX5928" fmla="*/ 2084283 w 8374449"/>
              <a:gd name="connsiteY5928" fmla="*/ 3624736 h 6858000"/>
              <a:gd name="connsiteX5929" fmla="*/ 2085537 w 8374449"/>
              <a:gd name="connsiteY5929" fmla="*/ 3627833 h 6858000"/>
              <a:gd name="connsiteX5930" fmla="*/ 2092124 w 8374449"/>
              <a:gd name="connsiteY5930" fmla="*/ 3628770 h 6858000"/>
              <a:gd name="connsiteX5931" fmla="*/ 7371359 w 8374449"/>
              <a:gd name="connsiteY5931" fmla="*/ 3622358 h 6858000"/>
              <a:gd name="connsiteX5932" fmla="*/ 7372522 w 8374449"/>
              <a:gd name="connsiteY5932" fmla="*/ 3634226 h 6858000"/>
              <a:gd name="connsiteX5933" fmla="*/ 7378433 w 8374449"/>
              <a:gd name="connsiteY5933" fmla="*/ 3629347 h 6858000"/>
              <a:gd name="connsiteX5934" fmla="*/ 1524032 w 8374449"/>
              <a:gd name="connsiteY5934" fmla="*/ 3620909 h 6858000"/>
              <a:gd name="connsiteX5935" fmla="*/ 1518698 w 8374449"/>
              <a:gd name="connsiteY5935" fmla="*/ 3623069 h 6858000"/>
              <a:gd name="connsiteX5936" fmla="*/ 1512112 w 8374449"/>
              <a:gd name="connsiteY5936" fmla="*/ 3622131 h 6858000"/>
              <a:gd name="connsiteX5937" fmla="*/ 1502857 w 8374449"/>
              <a:gd name="connsiteY5937" fmla="*/ 3622274 h 6858000"/>
              <a:gd name="connsiteX5938" fmla="*/ 1493603 w 8374449"/>
              <a:gd name="connsiteY5938" fmla="*/ 3622417 h 6858000"/>
              <a:gd name="connsiteX5939" fmla="*/ 1487016 w 8374449"/>
              <a:gd name="connsiteY5939" fmla="*/ 3621479 h 6858000"/>
              <a:gd name="connsiteX5940" fmla="*/ 1476350 w 8374449"/>
              <a:gd name="connsiteY5940" fmla="*/ 3625799 h 6858000"/>
              <a:gd name="connsiteX5941" fmla="*/ 1489525 w 8374449"/>
              <a:gd name="connsiteY5941" fmla="*/ 3627674 h 6858000"/>
              <a:gd name="connsiteX5942" fmla="*/ 1495956 w 8374449"/>
              <a:gd name="connsiteY5942" fmla="*/ 3635886 h 6858000"/>
              <a:gd name="connsiteX5943" fmla="*/ 1505209 w 8374449"/>
              <a:gd name="connsiteY5943" fmla="*/ 3635743 h 6858000"/>
              <a:gd name="connsiteX5944" fmla="*/ 1510385 w 8374449"/>
              <a:gd name="connsiteY5944" fmla="*/ 3640858 h 6858000"/>
              <a:gd name="connsiteX5945" fmla="*/ 1510542 w 8374449"/>
              <a:gd name="connsiteY5945" fmla="*/ 3633583 h 6858000"/>
              <a:gd name="connsiteX5946" fmla="*/ 1508033 w 8374449"/>
              <a:gd name="connsiteY5946" fmla="*/ 3627389 h 6858000"/>
              <a:gd name="connsiteX5947" fmla="*/ 1515875 w 8374449"/>
              <a:gd name="connsiteY5947" fmla="*/ 3631423 h 6858000"/>
              <a:gd name="connsiteX5948" fmla="*/ 1531874 w 8374449"/>
              <a:gd name="connsiteY5948" fmla="*/ 3624943 h 6858000"/>
              <a:gd name="connsiteX5949" fmla="*/ 7109235 w 8374449"/>
              <a:gd name="connsiteY5949" fmla="*/ 3620638 h 6858000"/>
              <a:gd name="connsiteX5950" fmla="*/ 7110398 w 8374449"/>
              <a:gd name="connsiteY5950" fmla="*/ 3632504 h 6858000"/>
              <a:gd name="connsiteX5951" fmla="*/ 7116309 w 8374449"/>
              <a:gd name="connsiteY5951" fmla="*/ 3627625 h 6858000"/>
              <a:gd name="connsiteX5952" fmla="*/ 7141114 w 8374449"/>
              <a:gd name="connsiteY5952" fmla="*/ 3619979 h 6858000"/>
              <a:gd name="connsiteX5953" fmla="*/ 7135205 w 8374449"/>
              <a:gd name="connsiteY5953" fmla="*/ 3624856 h 6858000"/>
              <a:gd name="connsiteX5954" fmla="*/ 7136368 w 8374449"/>
              <a:gd name="connsiteY5954" fmla="*/ 3636725 h 6858000"/>
              <a:gd name="connsiteX5955" fmla="*/ 7143443 w 8374449"/>
              <a:gd name="connsiteY5955" fmla="*/ 3643713 h 6858000"/>
              <a:gd name="connsiteX5956" fmla="*/ 7149354 w 8374449"/>
              <a:gd name="connsiteY5956" fmla="*/ 3638834 h 6858000"/>
              <a:gd name="connsiteX5957" fmla="*/ 7148190 w 8374449"/>
              <a:gd name="connsiteY5957" fmla="*/ 3626968 h 6858000"/>
              <a:gd name="connsiteX5958" fmla="*/ 6566090 w 8374449"/>
              <a:gd name="connsiteY5958" fmla="*/ 3619964 h 6858000"/>
              <a:gd name="connsiteX5959" fmla="*/ 6547195 w 8374449"/>
              <a:gd name="connsiteY5959" fmla="*/ 3622732 h 6858000"/>
              <a:gd name="connsiteX5960" fmla="*/ 6525925 w 8374449"/>
              <a:gd name="connsiteY5960" fmla="*/ 3633873 h 6858000"/>
              <a:gd name="connsiteX5961" fmla="*/ 6485760 w 8374449"/>
              <a:gd name="connsiteY5961" fmla="*/ 3647783 h 6858000"/>
              <a:gd name="connsiteX5962" fmla="*/ 6479850 w 8374449"/>
              <a:gd name="connsiteY5962" fmla="*/ 3652660 h 6858000"/>
              <a:gd name="connsiteX5963" fmla="*/ 6498746 w 8374449"/>
              <a:gd name="connsiteY5963" fmla="*/ 3649893 h 6858000"/>
              <a:gd name="connsiteX5964" fmla="*/ 6517642 w 8374449"/>
              <a:gd name="connsiteY5964" fmla="*/ 3647124 h 6858000"/>
              <a:gd name="connsiteX5965" fmla="*/ 6523551 w 8374449"/>
              <a:gd name="connsiteY5965" fmla="*/ 3642246 h 6858000"/>
              <a:gd name="connsiteX5966" fmla="*/ 6527671 w 8374449"/>
              <a:gd name="connsiteY5966" fmla="*/ 3651673 h 6858000"/>
              <a:gd name="connsiteX5967" fmla="*/ 6543030 w 8374449"/>
              <a:gd name="connsiteY5967" fmla="*/ 3645411 h 6858000"/>
              <a:gd name="connsiteX5968" fmla="*/ 6555434 w 8374449"/>
              <a:gd name="connsiteY5968" fmla="*/ 3641588 h 6858000"/>
              <a:gd name="connsiteX5969" fmla="*/ 6558388 w 8374449"/>
              <a:gd name="connsiteY5969" fmla="*/ 3639148 h 6858000"/>
              <a:gd name="connsiteX5970" fmla="*/ 6567254 w 8374449"/>
              <a:gd name="connsiteY5970" fmla="*/ 3631831 h 6858000"/>
              <a:gd name="connsiteX5971" fmla="*/ 1206891 w 8374449"/>
              <a:gd name="connsiteY5971" fmla="*/ 3619567 h 6858000"/>
              <a:gd name="connsiteX5972" fmla="*/ 1214733 w 8374449"/>
              <a:gd name="connsiteY5972" fmla="*/ 3623601 h 6858000"/>
              <a:gd name="connsiteX5973" fmla="*/ 1198734 w 8374449"/>
              <a:gd name="connsiteY5973" fmla="*/ 3630081 h 6858000"/>
              <a:gd name="connsiteX5974" fmla="*/ 7281625 w 8374449"/>
              <a:gd name="connsiteY5974" fmla="*/ 3619455 h 6858000"/>
              <a:gd name="connsiteX5975" fmla="*/ 7289282 w 8374449"/>
              <a:gd name="connsiteY5975" fmla="*/ 3632377 h 6858000"/>
              <a:gd name="connsiteX5976" fmla="*/ 7301686 w 8374449"/>
              <a:gd name="connsiteY5976" fmla="*/ 3628554 h 6858000"/>
              <a:gd name="connsiteX5977" fmla="*/ 7345388 w 8374449"/>
              <a:gd name="connsiteY5977" fmla="*/ 3618138 h 6858000"/>
              <a:gd name="connsiteX5978" fmla="*/ 7352463 w 8374449"/>
              <a:gd name="connsiteY5978" fmla="*/ 3625126 h 6858000"/>
              <a:gd name="connsiteX5979" fmla="*/ 7359537 w 8374449"/>
              <a:gd name="connsiteY5979" fmla="*/ 3632116 h 6858000"/>
              <a:gd name="connsiteX5980" fmla="*/ 7358373 w 8374449"/>
              <a:gd name="connsiteY5980" fmla="*/ 3620248 h 6858000"/>
              <a:gd name="connsiteX5981" fmla="*/ 7345388 w 8374449"/>
              <a:gd name="connsiteY5981" fmla="*/ 3618138 h 6858000"/>
              <a:gd name="connsiteX5982" fmla="*/ 7712604 w 8374449"/>
              <a:gd name="connsiteY5982" fmla="*/ 3616500 h 6858000"/>
              <a:gd name="connsiteX5983" fmla="*/ 7710230 w 8374449"/>
              <a:gd name="connsiteY5983" fmla="*/ 3624872 h 6858000"/>
              <a:gd name="connsiteX5984" fmla="*/ 7700782 w 8374449"/>
              <a:gd name="connsiteY5984" fmla="*/ 3626257 h 6858000"/>
              <a:gd name="connsiteX5985" fmla="*/ 7703154 w 8374449"/>
              <a:gd name="connsiteY5985" fmla="*/ 3617884 h 6858000"/>
              <a:gd name="connsiteX5986" fmla="*/ 7712604 w 8374449"/>
              <a:gd name="connsiteY5986" fmla="*/ 3616500 h 6858000"/>
              <a:gd name="connsiteX5987" fmla="*/ 1410477 w 8374449"/>
              <a:gd name="connsiteY5987" fmla="*/ 3616427 h 6858000"/>
              <a:gd name="connsiteX5988" fmla="*/ 1417065 w 8374449"/>
              <a:gd name="connsiteY5988" fmla="*/ 3617363 h 6858000"/>
              <a:gd name="connsiteX5989" fmla="*/ 1426160 w 8374449"/>
              <a:gd name="connsiteY5989" fmla="*/ 3624495 h 6858000"/>
              <a:gd name="connsiteX5990" fmla="*/ 1423337 w 8374449"/>
              <a:gd name="connsiteY5990" fmla="*/ 3632849 h 6858000"/>
              <a:gd name="connsiteX5991" fmla="*/ 1416749 w 8374449"/>
              <a:gd name="connsiteY5991" fmla="*/ 3631913 h 6858000"/>
              <a:gd name="connsiteX5992" fmla="*/ 1412986 w 8374449"/>
              <a:gd name="connsiteY5992" fmla="*/ 3622621 h 6858000"/>
              <a:gd name="connsiteX5993" fmla="*/ 1553206 w 8374449"/>
              <a:gd name="connsiteY5993" fmla="*/ 3616303 h 6858000"/>
              <a:gd name="connsiteX5994" fmla="*/ 1542383 w 8374449"/>
              <a:gd name="connsiteY5994" fmla="*/ 3627898 h 6858000"/>
              <a:gd name="connsiteX5995" fmla="*/ 1536892 w 8374449"/>
              <a:gd name="connsiteY5995" fmla="*/ 3637332 h 6858000"/>
              <a:gd name="connsiteX5996" fmla="*/ 1520893 w 8374449"/>
              <a:gd name="connsiteY5996" fmla="*/ 3643812 h 6858000"/>
              <a:gd name="connsiteX5997" fmla="*/ 1528735 w 8374449"/>
              <a:gd name="connsiteY5997" fmla="*/ 3647848 h 6858000"/>
              <a:gd name="connsiteX5998" fmla="*/ 1539401 w 8374449"/>
              <a:gd name="connsiteY5998" fmla="*/ 3643527 h 6858000"/>
              <a:gd name="connsiteX5999" fmla="*/ 1541910 w 8374449"/>
              <a:gd name="connsiteY5999" fmla="*/ 3649722 h 6858000"/>
              <a:gd name="connsiteX6000" fmla="*/ 1551164 w 8374449"/>
              <a:gd name="connsiteY6000" fmla="*/ 3649579 h 6858000"/>
              <a:gd name="connsiteX6001" fmla="*/ 1560418 w 8374449"/>
              <a:gd name="connsiteY6001" fmla="*/ 3649436 h 6858000"/>
              <a:gd name="connsiteX6002" fmla="*/ 1605590 w 8374449"/>
              <a:gd name="connsiteY6002" fmla="*/ 3638351 h 6858000"/>
              <a:gd name="connsiteX6003" fmla="*/ 1608098 w 8374449"/>
              <a:gd name="connsiteY6003" fmla="*/ 3644546 h 6858000"/>
              <a:gd name="connsiteX6004" fmla="*/ 1607942 w 8374449"/>
              <a:gd name="connsiteY6004" fmla="*/ 3651820 h 6858000"/>
              <a:gd name="connsiteX6005" fmla="*/ 1613117 w 8374449"/>
              <a:gd name="connsiteY6005" fmla="*/ 3656935 h 6858000"/>
              <a:gd name="connsiteX6006" fmla="*/ 1623782 w 8374449"/>
              <a:gd name="connsiteY6006" fmla="*/ 3652615 h 6858000"/>
              <a:gd name="connsiteX6007" fmla="*/ 1615941 w 8374449"/>
              <a:gd name="connsiteY6007" fmla="*/ 3648580 h 6858000"/>
              <a:gd name="connsiteX6008" fmla="*/ 1610923 w 8374449"/>
              <a:gd name="connsiteY6008" fmla="*/ 3636191 h 6858000"/>
              <a:gd name="connsiteX6009" fmla="*/ 1604493 w 8374449"/>
              <a:gd name="connsiteY6009" fmla="*/ 3627979 h 6858000"/>
              <a:gd name="connsiteX6010" fmla="*/ 1604651 w 8374449"/>
              <a:gd name="connsiteY6010" fmla="*/ 3620704 h 6858000"/>
              <a:gd name="connsiteX6011" fmla="*/ 1598062 w 8374449"/>
              <a:gd name="connsiteY6011" fmla="*/ 3619768 h 6858000"/>
              <a:gd name="connsiteX6012" fmla="*/ 1598045 w 8374449"/>
              <a:gd name="connsiteY6012" fmla="*/ 3620606 h 6858000"/>
              <a:gd name="connsiteX6013" fmla="*/ 1601383 w 8374449"/>
              <a:gd name="connsiteY6013" fmla="*/ 3622187 h 6858000"/>
              <a:gd name="connsiteX6014" fmla="*/ 1598020 w 8374449"/>
              <a:gd name="connsiteY6014" fmla="*/ 3621805 h 6858000"/>
              <a:gd name="connsiteX6015" fmla="*/ 1597747 w 8374449"/>
              <a:gd name="connsiteY6015" fmla="*/ 3634316 h 6858000"/>
              <a:gd name="connsiteX6016" fmla="*/ 1573906 w 8374449"/>
              <a:gd name="connsiteY6016" fmla="*/ 3636762 h 6858000"/>
              <a:gd name="connsiteX6017" fmla="*/ 1571399 w 8374449"/>
              <a:gd name="connsiteY6017" fmla="*/ 3630567 h 6858000"/>
              <a:gd name="connsiteX6018" fmla="*/ 1576731 w 8374449"/>
              <a:gd name="connsiteY6018" fmla="*/ 3628408 h 6858000"/>
              <a:gd name="connsiteX6019" fmla="*/ 1587397 w 8374449"/>
              <a:gd name="connsiteY6019" fmla="*/ 3624087 h 6858000"/>
              <a:gd name="connsiteX6020" fmla="*/ 1586143 w 8374449"/>
              <a:gd name="connsiteY6020" fmla="*/ 3620990 h 6858000"/>
              <a:gd name="connsiteX6021" fmla="*/ 1579555 w 8374449"/>
              <a:gd name="connsiteY6021" fmla="*/ 3620052 h 6858000"/>
              <a:gd name="connsiteX6022" fmla="*/ 1570144 w 8374449"/>
              <a:gd name="connsiteY6022" fmla="*/ 3627470 h 6858000"/>
              <a:gd name="connsiteX6023" fmla="*/ 1567712 w 8374449"/>
              <a:gd name="connsiteY6023" fmla="*/ 3632961 h 6858000"/>
              <a:gd name="connsiteX6024" fmla="*/ 1568023 w 8374449"/>
              <a:gd name="connsiteY6024" fmla="*/ 3635108 h 6858000"/>
              <a:gd name="connsiteX6025" fmla="*/ 1564712 w 8374449"/>
              <a:gd name="connsiteY6025" fmla="*/ 3634176 h 6858000"/>
              <a:gd name="connsiteX6026" fmla="*/ 1552890 w 8374449"/>
              <a:gd name="connsiteY6026" fmla="*/ 3630853 h 6858000"/>
              <a:gd name="connsiteX6027" fmla="*/ 1559417 w 8374449"/>
              <a:gd name="connsiteY6027" fmla="*/ 3622441 h 6858000"/>
              <a:gd name="connsiteX6028" fmla="*/ 6399610 w 8374449"/>
              <a:gd name="connsiteY6028" fmla="*/ 3616268 h 6858000"/>
              <a:gd name="connsiteX6029" fmla="*/ 6367728 w 8374449"/>
              <a:gd name="connsiteY6029" fmla="*/ 3616926 h 6858000"/>
              <a:gd name="connsiteX6030" fmla="*/ 6355907 w 8374449"/>
              <a:gd name="connsiteY6030" fmla="*/ 3626683 h 6858000"/>
              <a:gd name="connsiteX6031" fmla="*/ 6349996 w 8374449"/>
              <a:gd name="connsiteY6031" fmla="*/ 3631561 h 6858000"/>
              <a:gd name="connsiteX6032" fmla="*/ 6356490 w 8374449"/>
              <a:gd name="connsiteY6032" fmla="*/ 3632616 h 6858000"/>
              <a:gd name="connsiteX6033" fmla="*/ 6362982 w 8374449"/>
              <a:gd name="connsiteY6033" fmla="*/ 3633672 h 6858000"/>
              <a:gd name="connsiteX6034" fmla="*/ 6370057 w 8374449"/>
              <a:gd name="connsiteY6034" fmla="*/ 3640659 h 6858000"/>
              <a:gd name="connsiteX6035" fmla="*/ 6387789 w 8374449"/>
              <a:gd name="connsiteY6035" fmla="*/ 3626024 h 6858000"/>
              <a:gd name="connsiteX6036" fmla="*/ 6393699 w 8374449"/>
              <a:gd name="connsiteY6036" fmla="*/ 3621146 h 6858000"/>
              <a:gd name="connsiteX6037" fmla="*/ 2294613 w 8374449"/>
              <a:gd name="connsiteY6037" fmla="*/ 3615259 h 6858000"/>
              <a:gd name="connsiteX6038" fmla="*/ 2274693 w 8374449"/>
              <a:gd name="connsiteY6038" fmla="*/ 3619721 h 6858000"/>
              <a:gd name="connsiteX6039" fmla="*/ 2264028 w 8374449"/>
              <a:gd name="connsiteY6039" fmla="*/ 3624041 h 6858000"/>
              <a:gd name="connsiteX6040" fmla="*/ 2258695 w 8374449"/>
              <a:gd name="connsiteY6040" fmla="*/ 3626202 h 6858000"/>
              <a:gd name="connsiteX6041" fmla="*/ 2252106 w 8374449"/>
              <a:gd name="connsiteY6041" fmla="*/ 3625264 h 6858000"/>
              <a:gd name="connsiteX6042" fmla="*/ 2240187 w 8374449"/>
              <a:gd name="connsiteY6042" fmla="*/ 3626487 h 6858000"/>
              <a:gd name="connsiteX6043" fmla="*/ 2225600 w 8374449"/>
              <a:gd name="connsiteY6043" fmla="*/ 3628790 h 6858000"/>
              <a:gd name="connsiteX6044" fmla="*/ 2211013 w 8374449"/>
              <a:gd name="connsiteY6044" fmla="*/ 3631092 h 6858000"/>
              <a:gd name="connsiteX6045" fmla="*/ 2205679 w 8374449"/>
              <a:gd name="connsiteY6045" fmla="*/ 3633252 h 6858000"/>
              <a:gd name="connsiteX6046" fmla="*/ 2197524 w 8374449"/>
              <a:gd name="connsiteY6046" fmla="*/ 3643768 h 6858000"/>
              <a:gd name="connsiteX6047" fmla="*/ 2186857 w 8374449"/>
              <a:gd name="connsiteY6047" fmla="*/ 3648088 h 6858000"/>
              <a:gd name="connsiteX6048" fmla="*/ 2194700 w 8374449"/>
              <a:gd name="connsiteY6048" fmla="*/ 3652121 h 6858000"/>
              <a:gd name="connsiteX6049" fmla="*/ 2200032 w 8374449"/>
              <a:gd name="connsiteY6049" fmla="*/ 3649961 h 6858000"/>
              <a:gd name="connsiteX6050" fmla="*/ 2213206 w 8374449"/>
              <a:gd name="connsiteY6050" fmla="*/ 3651835 h 6858000"/>
              <a:gd name="connsiteX6051" fmla="*/ 2218540 w 8374449"/>
              <a:gd name="connsiteY6051" fmla="*/ 3649676 h 6858000"/>
              <a:gd name="connsiteX6052" fmla="*/ 2221206 w 8374449"/>
              <a:gd name="connsiteY6052" fmla="*/ 3648595 h 6858000"/>
              <a:gd name="connsiteX6053" fmla="*/ 2223873 w 8374449"/>
              <a:gd name="connsiteY6053" fmla="*/ 3647515 h 6858000"/>
              <a:gd name="connsiteX6054" fmla="*/ 2230460 w 8374449"/>
              <a:gd name="connsiteY6054" fmla="*/ 3648453 h 6858000"/>
              <a:gd name="connsiteX6055" fmla="*/ 2242380 w 8374449"/>
              <a:gd name="connsiteY6055" fmla="*/ 3647231 h 6858000"/>
              <a:gd name="connsiteX6056" fmla="*/ 2251792 w 8374449"/>
              <a:gd name="connsiteY6056" fmla="*/ 3639813 h 6858000"/>
              <a:gd name="connsiteX6057" fmla="*/ 2253204 w 8374449"/>
              <a:gd name="connsiteY6057" fmla="*/ 3635635 h 6858000"/>
              <a:gd name="connsiteX6058" fmla="*/ 2258379 w 8374449"/>
              <a:gd name="connsiteY6058" fmla="*/ 3640751 h 6858000"/>
              <a:gd name="connsiteX6059" fmla="*/ 2290377 w 8374449"/>
              <a:gd name="connsiteY6059" fmla="*/ 3627790 h 6858000"/>
              <a:gd name="connsiteX6060" fmla="*/ 2304963 w 8374449"/>
              <a:gd name="connsiteY6060" fmla="*/ 3625487 h 6858000"/>
              <a:gd name="connsiteX6061" fmla="*/ 2311550 w 8374449"/>
              <a:gd name="connsiteY6061" fmla="*/ 3626425 h 6858000"/>
              <a:gd name="connsiteX6062" fmla="*/ 2327392 w 8374449"/>
              <a:gd name="connsiteY6062" fmla="*/ 3627220 h 6858000"/>
              <a:gd name="connsiteX6063" fmla="*/ 2338058 w 8374449"/>
              <a:gd name="connsiteY6063" fmla="*/ 3622900 h 6858000"/>
              <a:gd name="connsiteX6064" fmla="*/ 2319550 w 8374449"/>
              <a:gd name="connsiteY6064" fmla="*/ 3623185 h 6858000"/>
              <a:gd name="connsiteX6065" fmla="*/ 2314218 w 8374449"/>
              <a:gd name="connsiteY6065" fmla="*/ 3625345 h 6858000"/>
              <a:gd name="connsiteX6066" fmla="*/ 2306377 w 8374449"/>
              <a:gd name="connsiteY6066" fmla="*/ 3621310 h 6858000"/>
              <a:gd name="connsiteX6067" fmla="*/ 2294613 w 8374449"/>
              <a:gd name="connsiteY6067" fmla="*/ 3615259 h 6858000"/>
              <a:gd name="connsiteX6068" fmla="*/ 1380502 w 8374449"/>
              <a:gd name="connsiteY6068" fmla="*/ 3615053 h 6858000"/>
              <a:gd name="connsiteX6069" fmla="*/ 1377718 w 8374449"/>
              <a:gd name="connsiteY6069" fmla="*/ 3622485 h 6858000"/>
              <a:gd name="connsiteX6070" fmla="*/ 1381303 w 8374449"/>
              <a:gd name="connsiteY6070" fmla="*/ 3621033 h 6858000"/>
              <a:gd name="connsiteX6071" fmla="*/ 1389302 w 8374449"/>
              <a:gd name="connsiteY6071" fmla="*/ 3617793 h 6858000"/>
              <a:gd name="connsiteX6072" fmla="*/ 1394478 w 8374449"/>
              <a:gd name="connsiteY6072" fmla="*/ 3622907 h 6858000"/>
              <a:gd name="connsiteX6073" fmla="*/ 1389145 w 8374449"/>
              <a:gd name="connsiteY6073" fmla="*/ 3625067 h 6858000"/>
              <a:gd name="connsiteX6074" fmla="*/ 1379891 w 8374449"/>
              <a:gd name="connsiteY6074" fmla="*/ 3625209 h 6858000"/>
              <a:gd name="connsiteX6075" fmla="*/ 1367971 w 8374449"/>
              <a:gd name="connsiteY6075" fmla="*/ 3626433 h 6858000"/>
              <a:gd name="connsiteX6076" fmla="*/ 1357462 w 8374449"/>
              <a:gd name="connsiteY6076" fmla="*/ 3623478 h 6858000"/>
              <a:gd name="connsiteX6077" fmla="*/ 1355463 w 8374449"/>
              <a:gd name="connsiteY6077" fmla="*/ 3624288 h 6858000"/>
              <a:gd name="connsiteX6078" fmla="*/ 1354796 w 8374449"/>
              <a:gd name="connsiteY6078" fmla="*/ 3624557 h 6858000"/>
              <a:gd name="connsiteX6079" fmla="*/ 1352129 w 8374449"/>
              <a:gd name="connsiteY6079" fmla="*/ 3625638 h 6858000"/>
              <a:gd name="connsiteX6080" fmla="*/ 1354953 w 8374449"/>
              <a:gd name="connsiteY6080" fmla="*/ 3617283 h 6858000"/>
              <a:gd name="connsiteX6081" fmla="*/ 1368128 w 8374449"/>
              <a:gd name="connsiteY6081" fmla="*/ 3619158 h 6858000"/>
              <a:gd name="connsiteX6082" fmla="*/ 1373461 w 8374449"/>
              <a:gd name="connsiteY6082" fmla="*/ 3616998 h 6858000"/>
              <a:gd name="connsiteX6083" fmla="*/ 1373777 w 8374449"/>
              <a:gd name="connsiteY6083" fmla="*/ 3617777 h 6858000"/>
              <a:gd name="connsiteX6084" fmla="*/ 1328603 w 8374449"/>
              <a:gd name="connsiteY6084" fmla="*/ 3613534 h 6858000"/>
              <a:gd name="connsiteX6085" fmla="*/ 1349620 w 8374449"/>
              <a:gd name="connsiteY6085" fmla="*/ 3619443 h 6858000"/>
              <a:gd name="connsiteX6086" fmla="*/ 1338954 w 8374449"/>
              <a:gd name="connsiteY6086" fmla="*/ 3623763 h 6858000"/>
              <a:gd name="connsiteX6087" fmla="*/ 1325779 w 8374449"/>
              <a:gd name="connsiteY6087" fmla="*/ 3621888 h 6858000"/>
              <a:gd name="connsiteX6088" fmla="*/ 1315113 w 8374449"/>
              <a:gd name="connsiteY6088" fmla="*/ 3626208 h 6858000"/>
              <a:gd name="connsiteX6089" fmla="*/ 1307271 w 8374449"/>
              <a:gd name="connsiteY6089" fmla="*/ 3622174 h 6858000"/>
              <a:gd name="connsiteX6090" fmla="*/ 1299273 w 8374449"/>
              <a:gd name="connsiteY6090" fmla="*/ 3625414 h 6858000"/>
              <a:gd name="connsiteX6091" fmla="*/ 1283431 w 8374449"/>
              <a:gd name="connsiteY6091" fmla="*/ 3624620 h 6858000"/>
              <a:gd name="connsiteX6092" fmla="*/ 1246415 w 8374449"/>
              <a:gd name="connsiteY6092" fmla="*/ 3625190 h 6858000"/>
              <a:gd name="connsiteX6093" fmla="*/ 1238574 w 8374449"/>
              <a:gd name="connsiteY6093" fmla="*/ 3621155 h 6858000"/>
              <a:gd name="connsiteX6094" fmla="*/ 1257081 w 8374449"/>
              <a:gd name="connsiteY6094" fmla="*/ 3620871 h 6858000"/>
              <a:gd name="connsiteX6095" fmla="*/ 1269002 w 8374449"/>
              <a:gd name="connsiteY6095" fmla="*/ 3619648 h 6858000"/>
              <a:gd name="connsiteX6096" fmla="*/ 1280922 w 8374449"/>
              <a:gd name="connsiteY6096" fmla="*/ 3618425 h 6858000"/>
              <a:gd name="connsiteX6097" fmla="*/ 1328603 w 8374449"/>
              <a:gd name="connsiteY6097" fmla="*/ 3613534 h 6858000"/>
              <a:gd name="connsiteX6098" fmla="*/ 7769290 w 8374449"/>
              <a:gd name="connsiteY6098" fmla="*/ 3608195 h 6858000"/>
              <a:gd name="connsiteX6099" fmla="*/ 7759843 w 8374449"/>
              <a:gd name="connsiteY6099" fmla="*/ 3609579 h 6858000"/>
              <a:gd name="connsiteX6100" fmla="*/ 7769873 w 8374449"/>
              <a:gd name="connsiteY6100" fmla="*/ 3614129 h 6858000"/>
              <a:gd name="connsiteX6101" fmla="*/ 7769290 w 8374449"/>
              <a:gd name="connsiteY6101" fmla="*/ 3608195 h 6858000"/>
              <a:gd name="connsiteX6102" fmla="*/ 1418634 w 8374449"/>
              <a:gd name="connsiteY6102" fmla="*/ 3605913 h 6858000"/>
              <a:gd name="connsiteX6103" fmla="*/ 1415888 w 8374449"/>
              <a:gd name="connsiteY6103" fmla="*/ 3610630 h 6858000"/>
              <a:gd name="connsiteX6104" fmla="*/ 1413302 w 8374449"/>
              <a:gd name="connsiteY6104" fmla="*/ 3608073 h 6858000"/>
              <a:gd name="connsiteX6105" fmla="*/ 1410634 w 8374449"/>
              <a:gd name="connsiteY6105" fmla="*/ 3609153 h 6858000"/>
              <a:gd name="connsiteX6106" fmla="*/ 1402635 w 8374449"/>
              <a:gd name="connsiteY6106" fmla="*/ 3612393 h 6858000"/>
              <a:gd name="connsiteX6107" fmla="*/ 1389459 w 8374449"/>
              <a:gd name="connsiteY6107" fmla="*/ 3610518 h 6858000"/>
              <a:gd name="connsiteX6108" fmla="*/ 1400126 w 8374449"/>
              <a:gd name="connsiteY6108" fmla="*/ 3606198 h 6858000"/>
              <a:gd name="connsiteX6109" fmla="*/ 1262730 w 8374449"/>
              <a:gd name="connsiteY6109" fmla="*/ 3604161 h 6858000"/>
              <a:gd name="connsiteX6110" fmla="*/ 1265238 w 8374449"/>
              <a:gd name="connsiteY6110" fmla="*/ 3610355 h 6858000"/>
              <a:gd name="connsiteX6111" fmla="*/ 1257396 w 8374449"/>
              <a:gd name="connsiteY6111" fmla="*/ 3606321 h 6858000"/>
              <a:gd name="connsiteX6112" fmla="*/ 1262730 w 8374449"/>
              <a:gd name="connsiteY6112" fmla="*/ 3604161 h 6858000"/>
              <a:gd name="connsiteX6113" fmla="*/ 6136322 w 8374449"/>
              <a:gd name="connsiteY6113" fmla="*/ 3602681 h 6858000"/>
              <a:gd name="connsiteX6114" fmla="*/ 6131574 w 8374449"/>
              <a:gd name="connsiteY6114" fmla="*/ 3619426 h 6858000"/>
              <a:gd name="connsiteX6115" fmla="*/ 6128037 w 8374449"/>
              <a:gd name="connsiteY6115" fmla="*/ 3615931 h 6858000"/>
              <a:gd name="connsiteX6116" fmla="*/ 6130411 w 8374449"/>
              <a:gd name="connsiteY6116" fmla="*/ 3607558 h 6858000"/>
              <a:gd name="connsiteX6117" fmla="*/ 6136322 w 8374449"/>
              <a:gd name="connsiteY6117" fmla="*/ 3602681 h 6858000"/>
              <a:gd name="connsiteX6118" fmla="*/ 7177743 w 8374449"/>
              <a:gd name="connsiteY6118" fmla="*/ 3602576 h 6858000"/>
              <a:gd name="connsiteX6119" fmla="*/ 7178907 w 8374449"/>
              <a:gd name="connsiteY6119" fmla="*/ 3614443 h 6858000"/>
              <a:gd name="connsiteX6120" fmla="*/ 7184817 w 8374449"/>
              <a:gd name="connsiteY6120" fmla="*/ 3609564 h 6858000"/>
              <a:gd name="connsiteX6121" fmla="*/ 7177743 w 8374449"/>
              <a:gd name="connsiteY6121" fmla="*/ 3602576 h 6858000"/>
              <a:gd name="connsiteX6122" fmla="*/ 6976426 w 8374449"/>
              <a:gd name="connsiteY6122" fmla="*/ 3601977 h 6858000"/>
              <a:gd name="connsiteX6123" fmla="*/ 6977007 w 8374449"/>
              <a:gd name="connsiteY6123" fmla="*/ 3607910 h 6858000"/>
              <a:gd name="connsiteX6124" fmla="*/ 6986456 w 8374449"/>
              <a:gd name="connsiteY6124" fmla="*/ 3606527 h 6858000"/>
              <a:gd name="connsiteX6125" fmla="*/ 6976426 w 8374449"/>
              <a:gd name="connsiteY6125" fmla="*/ 3601977 h 6858000"/>
              <a:gd name="connsiteX6126" fmla="*/ 1056634 w 8374449"/>
              <a:gd name="connsiteY6126" fmla="*/ 3601106 h 6858000"/>
              <a:gd name="connsiteX6127" fmla="*/ 1064477 w 8374449"/>
              <a:gd name="connsiteY6127" fmla="*/ 3605141 h 6858000"/>
              <a:gd name="connsiteX6128" fmla="*/ 1045970 w 8374449"/>
              <a:gd name="connsiteY6128" fmla="*/ 3605425 h 6858000"/>
              <a:gd name="connsiteX6129" fmla="*/ 1558852 w 8374449"/>
              <a:gd name="connsiteY6129" fmla="*/ 3599594 h 6858000"/>
              <a:gd name="connsiteX6130" fmla="*/ 1553520 w 8374449"/>
              <a:gd name="connsiteY6130" fmla="*/ 3601754 h 6858000"/>
              <a:gd name="connsiteX6131" fmla="*/ 1556029 w 8374449"/>
              <a:gd name="connsiteY6131" fmla="*/ 3607949 h 6858000"/>
              <a:gd name="connsiteX6132" fmla="*/ 1561597 w 8374449"/>
              <a:gd name="connsiteY6132" fmla="*/ 3610201 h 6858000"/>
              <a:gd name="connsiteX6133" fmla="*/ 1562616 w 8374449"/>
              <a:gd name="connsiteY6133" fmla="*/ 3608887 h 6858000"/>
              <a:gd name="connsiteX6134" fmla="*/ 1558852 w 8374449"/>
              <a:gd name="connsiteY6134" fmla="*/ 3599594 h 6858000"/>
              <a:gd name="connsiteX6135" fmla="*/ 6631062 w 8374449"/>
              <a:gd name="connsiteY6135" fmla="*/ 3598408 h 6858000"/>
              <a:gd name="connsiteX6136" fmla="*/ 6621613 w 8374449"/>
              <a:gd name="connsiteY6136" fmla="*/ 3599792 h 6858000"/>
              <a:gd name="connsiteX6137" fmla="*/ 6609210 w 8374449"/>
              <a:gd name="connsiteY6137" fmla="*/ 3603616 h 6858000"/>
              <a:gd name="connsiteX6138" fmla="*/ 6590897 w 8374449"/>
              <a:gd name="connsiteY6138" fmla="*/ 3612317 h 6858000"/>
              <a:gd name="connsiteX6139" fmla="*/ 6605047 w 8374449"/>
              <a:gd name="connsiteY6139" fmla="*/ 3626294 h 6858000"/>
              <a:gd name="connsiteX6140" fmla="*/ 6617449 w 8374449"/>
              <a:gd name="connsiteY6140" fmla="*/ 3622470 h 6858000"/>
              <a:gd name="connsiteX6141" fmla="*/ 6623942 w 8374449"/>
              <a:gd name="connsiteY6141" fmla="*/ 3623526 h 6858000"/>
              <a:gd name="connsiteX6142" fmla="*/ 6629853 w 8374449"/>
              <a:gd name="connsiteY6142" fmla="*/ 3618647 h 6858000"/>
              <a:gd name="connsiteX6143" fmla="*/ 6642838 w 8374449"/>
              <a:gd name="connsiteY6143" fmla="*/ 3620756 h 6858000"/>
              <a:gd name="connsiteX6144" fmla="*/ 6641674 w 8374449"/>
              <a:gd name="connsiteY6144" fmla="*/ 3608891 h 6858000"/>
              <a:gd name="connsiteX6145" fmla="*/ 6631062 w 8374449"/>
              <a:gd name="connsiteY6145" fmla="*/ 3598408 h 6858000"/>
              <a:gd name="connsiteX6146" fmla="*/ 7151772 w 8374449"/>
              <a:gd name="connsiteY6146" fmla="*/ 3598356 h 6858000"/>
              <a:gd name="connsiteX6147" fmla="*/ 7143801 w 8374449"/>
              <a:gd name="connsiteY6147" fmla="*/ 3598520 h 6858000"/>
              <a:gd name="connsiteX6148" fmla="*/ 7145862 w 8374449"/>
              <a:gd name="connsiteY6148" fmla="*/ 3603234 h 6858000"/>
              <a:gd name="connsiteX6149" fmla="*/ 1582594 w 8374449"/>
              <a:gd name="connsiteY6149" fmla="*/ 3596903 h 6858000"/>
              <a:gd name="connsiteX6150" fmla="*/ 1582249 w 8374449"/>
              <a:gd name="connsiteY6150" fmla="*/ 3596920 h 6858000"/>
              <a:gd name="connsiteX6151" fmla="*/ 1582694 w 8374449"/>
              <a:gd name="connsiteY6151" fmla="*/ 3597149 h 6858000"/>
              <a:gd name="connsiteX6152" fmla="*/ 6563762 w 8374449"/>
              <a:gd name="connsiteY6152" fmla="*/ 3596231 h 6858000"/>
              <a:gd name="connsiteX6153" fmla="*/ 6557852 w 8374449"/>
              <a:gd name="connsiteY6153" fmla="*/ 3601110 h 6858000"/>
              <a:gd name="connsiteX6154" fmla="*/ 6564927 w 8374449"/>
              <a:gd name="connsiteY6154" fmla="*/ 3608097 h 6858000"/>
              <a:gd name="connsiteX6155" fmla="*/ 6570836 w 8374449"/>
              <a:gd name="connsiteY6155" fmla="*/ 3603219 h 6858000"/>
              <a:gd name="connsiteX6156" fmla="*/ 6563762 w 8374449"/>
              <a:gd name="connsiteY6156" fmla="*/ 3596231 h 6858000"/>
              <a:gd name="connsiteX6157" fmla="*/ 1600816 w 8374449"/>
              <a:gd name="connsiteY6157" fmla="*/ 3595910 h 6858000"/>
              <a:gd name="connsiteX6158" fmla="*/ 1596378 w 8374449"/>
              <a:gd name="connsiteY6158" fmla="*/ 3596178 h 6858000"/>
              <a:gd name="connsiteX6159" fmla="*/ 1601201 w 8374449"/>
              <a:gd name="connsiteY6159" fmla="*/ 3596863 h 6858000"/>
              <a:gd name="connsiteX6160" fmla="*/ 1624943 w 8374449"/>
              <a:gd name="connsiteY6160" fmla="*/ 3594459 h 6858000"/>
              <a:gd name="connsiteX6161" fmla="*/ 1615633 w 8374449"/>
              <a:gd name="connsiteY6161" fmla="*/ 3595018 h 6858000"/>
              <a:gd name="connsiteX6162" fmla="*/ 1614377 w 8374449"/>
              <a:gd name="connsiteY6162" fmla="*/ 3598738 h 6858000"/>
              <a:gd name="connsiteX6163" fmla="*/ 6193009 w 8374449"/>
              <a:gd name="connsiteY6163" fmla="*/ 3594376 h 6858000"/>
              <a:gd name="connsiteX6164" fmla="*/ 6200083 w 8374449"/>
              <a:gd name="connsiteY6164" fmla="*/ 3601363 h 6858000"/>
              <a:gd name="connsiteX6165" fmla="*/ 6203039 w 8374449"/>
              <a:gd name="connsiteY6165" fmla="*/ 3598923 h 6858000"/>
              <a:gd name="connsiteX6166" fmla="*/ 6193009 w 8374449"/>
              <a:gd name="connsiteY6166" fmla="*/ 3594376 h 6858000"/>
              <a:gd name="connsiteX6167" fmla="*/ 6148143 w 8374449"/>
              <a:gd name="connsiteY6167" fmla="*/ 3592923 h 6858000"/>
              <a:gd name="connsiteX6168" fmla="*/ 6155218 w 8374449"/>
              <a:gd name="connsiteY6168" fmla="*/ 3599912 h 6858000"/>
              <a:gd name="connsiteX6169" fmla="*/ 6159336 w 8374449"/>
              <a:gd name="connsiteY6169" fmla="*/ 3609339 h 6858000"/>
              <a:gd name="connsiteX6170" fmla="*/ 6149306 w 8374449"/>
              <a:gd name="connsiteY6170" fmla="*/ 3604791 h 6858000"/>
              <a:gd name="connsiteX6171" fmla="*/ 6148143 w 8374449"/>
              <a:gd name="connsiteY6171" fmla="*/ 3592923 h 6858000"/>
              <a:gd name="connsiteX6172" fmla="*/ 7393837 w 8374449"/>
              <a:gd name="connsiteY6172" fmla="*/ 3590978 h 6858000"/>
              <a:gd name="connsiteX6173" fmla="*/ 7409149 w 8374449"/>
              <a:gd name="connsiteY6173" fmla="*/ 3616822 h 6858000"/>
              <a:gd name="connsiteX6174" fmla="*/ 7407986 w 8374449"/>
              <a:gd name="connsiteY6174" fmla="*/ 3604954 h 6858000"/>
              <a:gd name="connsiteX6175" fmla="*/ 7751603 w 8374449"/>
              <a:gd name="connsiteY6175" fmla="*/ 3590724 h 6858000"/>
              <a:gd name="connsiteX6176" fmla="*/ 7732708 w 8374449"/>
              <a:gd name="connsiteY6176" fmla="*/ 3593493 h 6858000"/>
              <a:gd name="connsiteX6177" fmla="*/ 7720305 w 8374449"/>
              <a:gd name="connsiteY6177" fmla="*/ 3597316 h 6858000"/>
              <a:gd name="connsiteX6178" fmla="*/ 7707902 w 8374449"/>
              <a:gd name="connsiteY6178" fmla="*/ 3601140 h 6858000"/>
              <a:gd name="connsiteX6179" fmla="*/ 7699037 w 8374449"/>
              <a:gd name="connsiteY6179" fmla="*/ 3608457 h 6858000"/>
              <a:gd name="connsiteX6180" fmla="*/ 7683095 w 8374449"/>
              <a:gd name="connsiteY6180" fmla="*/ 3608785 h 6858000"/>
              <a:gd name="connsiteX6181" fmla="*/ 7676021 w 8374449"/>
              <a:gd name="connsiteY6181" fmla="*/ 3601798 h 6858000"/>
              <a:gd name="connsiteX6182" fmla="*/ 7670109 w 8374449"/>
              <a:gd name="connsiteY6182" fmla="*/ 3606677 h 6858000"/>
              <a:gd name="connsiteX6183" fmla="*/ 7651213 w 8374449"/>
              <a:gd name="connsiteY6183" fmla="*/ 3609444 h 6858000"/>
              <a:gd name="connsiteX6184" fmla="*/ 7632318 w 8374449"/>
              <a:gd name="connsiteY6184" fmla="*/ 3612213 h 6858000"/>
              <a:gd name="connsiteX6185" fmla="*/ 7626408 w 8374449"/>
              <a:gd name="connsiteY6185" fmla="*/ 3617091 h 6858000"/>
              <a:gd name="connsiteX6186" fmla="*/ 7630526 w 8374449"/>
              <a:gd name="connsiteY6186" fmla="*/ 3626519 h 6858000"/>
              <a:gd name="connsiteX6187" fmla="*/ 7652378 w 8374449"/>
              <a:gd name="connsiteY6187" fmla="*/ 3621311 h 6858000"/>
              <a:gd name="connsiteX6188" fmla="*/ 7671273 w 8374449"/>
              <a:gd name="connsiteY6188" fmla="*/ 3618543 h 6858000"/>
              <a:gd name="connsiteX6189" fmla="*/ 7678349 w 8374449"/>
              <a:gd name="connsiteY6189" fmla="*/ 3625532 h 6858000"/>
              <a:gd name="connsiteX6190" fmla="*/ 7685423 w 8374449"/>
              <a:gd name="connsiteY6190" fmla="*/ 3632519 h 6858000"/>
              <a:gd name="connsiteX6191" fmla="*/ 7688961 w 8374449"/>
              <a:gd name="connsiteY6191" fmla="*/ 3636014 h 6858000"/>
              <a:gd name="connsiteX6192" fmla="*/ 7705483 w 8374449"/>
              <a:gd name="connsiteY6192" fmla="*/ 3641618 h 6858000"/>
              <a:gd name="connsiteX6193" fmla="*/ 7735036 w 8374449"/>
              <a:gd name="connsiteY6193" fmla="*/ 3617226 h 6858000"/>
              <a:gd name="connsiteX6194" fmla="*/ 7752768 w 8374449"/>
              <a:gd name="connsiteY6194" fmla="*/ 3602591 h 6858000"/>
              <a:gd name="connsiteX6195" fmla="*/ 7751603 w 8374449"/>
              <a:gd name="connsiteY6195" fmla="*/ 3590724 h 6858000"/>
              <a:gd name="connsiteX6196" fmla="*/ 1378272 w 8374449"/>
              <a:gd name="connsiteY6196" fmla="*/ 3589613 h 6858000"/>
              <a:gd name="connsiteX6197" fmla="*/ 1381327 w 8374449"/>
              <a:gd name="connsiteY6197" fmla="*/ 3597156 h 6858000"/>
              <a:gd name="connsiteX6198" fmla="*/ 1374391 w 8374449"/>
              <a:gd name="connsiteY6198" fmla="*/ 3599965 h 6858000"/>
              <a:gd name="connsiteX6199" fmla="*/ 1461479 w 8374449"/>
              <a:gd name="connsiteY6199" fmla="*/ 3589083 h 6858000"/>
              <a:gd name="connsiteX6200" fmla="*/ 1453401 w 8374449"/>
              <a:gd name="connsiteY6200" fmla="*/ 3589382 h 6858000"/>
              <a:gd name="connsiteX6201" fmla="*/ 1450632 w 8374449"/>
              <a:gd name="connsiteY6201" fmla="*/ 3592953 h 6858000"/>
              <a:gd name="connsiteX6202" fmla="*/ 1454552 w 8374449"/>
              <a:gd name="connsiteY6202" fmla="*/ 3594970 h 6858000"/>
              <a:gd name="connsiteX6203" fmla="*/ 1458512 w 8374449"/>
              <a:gd name="connsiteY6203" fmla="*/ 3595169 h 6858000"/>
              <a:gd name="connsiteX6204" fmla="*/ 1462551 w 8374449"/>
              <a:gd name="connsiteY6204" fmla="*/ 3591730 h 6858000"/>
              <a:gd name="connsiteX6205" fmla="*/ 1516267 w 8374449"/>
              <a:gd name="connsiteY6205" fmla="*/ 3586410 h 6858000"/>
              <a:gd name="connsiteX6206" fmla="*/ 1514515 w 8374449"/>
              <a:gd name="connsiteY6206" fmla="*/ 3587119 h 6858000"/>
              <a:gd name="connsiteX6207" fmla="*/ 1512516 w 8374449"/>
              <a:gd name="connsiteY6207" fmla="*/ 3586892 h 6858000"/>
              <a:gd name="connsiteX6208" fmla="*/ 1511487 w 8374449"/>
              <a:gd name="connsiteY6208" fmla="*/ 3589936 h 6858000"/>
              <a:gd name="connsiteX6209" fmla="*/ 1516820 w 8374449"/>
              <a:gd name="connsiteY6209" fmla="*/ 3587776 h 6858000"/>
              <a:gd name="connsiteX6210" fmla="*/ 1409071 w 8374449"/>
              <a:gd name="connsiteY6210" fmla="*/ 3585919 h 6858000"/>
              <a:gd name="connsiteX6211" fmla="*/ 1412126 w 8374449"/>
              <a:gd name="connsiteY6211" fmla="*/ 3593462 h 6858000"/>
              <a:gd name="connsiteX6212" fmla="*/ 1405190 w 8374449"/>
              <a:gd name="connsiteY6212" fmla="*/ 3596272 h 6858000"/>
              <a:gd name="connsiteX6213" fmla="*/ 1409071 w 8374449"/>
              <a:gd name="connsiteY6213" fmla="*/ 3585919 h 6858000"/>
              <a:gd name="connsiteX6214" fmla="*/ 7182489 w 8374449"/>
              <a:gd name="connsiteY6214" fmla="*/ 3585830 h 6858000"/>
              <a:gd name="connsiteX6215" fmla="*/ 7179534 w 8374449"/>
              <a:gd name="connsiteY6215" fmla="*/ 3588269 h 6858000"/>
              <a:gd name="connsiteX6216" fmla="*/ 7183653 w 8374449"/>
              <a:gd name="connsiteY6216" fmla="*/ 3597698 h 6858000"/>
              <a:gd name="connsiteX6217" fmla="*/ 7196639 w 8374449"/>
              <a:gd name="connsiteY6217" fmla="*/ 3599807 h 6858000"/>
              <a:gd name="connsiteX6218" fmla="*/ 7196057 w 8374449"/>
              <a:gd name="connsiteY6218" fmla="*/ 3593874 h 6858000"/>
              <a:gd name="connsiteX6219" fmla="*/ 7195475 w 8374449"/>
              <a:gd name="connsiteY6219" fmla="*/ 3587941 h 6858000"/>
              <a:gd name="connsiteX6220" fmla="*/ 7182489 w 8374449"/>
              <a:gd name="connsiteY6220" fmla="*/ 3585830 h 6858000"/>
              <a:gd name="connsiteX6221" fmla="*/ 1482167 w 8374449"/>
              <a:gd name="connsiteY6221" fmla="*/ 3585764 h 6858000"/>
              <a:gd name="connsiteX6222" fmla="*/ 1475280 w 8374449"/>
              <a:gd name="connsiteY6222" fmla="*/ 3586019 h 6858000"/>
              <a:gd name="connsiteX6223" fmla="*/ 1487647 w 8374449"/>
              <a:gd name="connsiteY6223" fmla="*/ 3592381 h 6858000"/>
              <a:gd name="connsiteX6224" fmla="*/ 1485138 w 8374449"/>
              <a:gd name="connsiteY6224" fmla="*/ 3586187 h 6858000"/>
              <a:gd name="connsiteX6225" fmla="*/ 7204777 w 8374449"/>
              <a:gd name="connsiteY6225" fmla="*/ 3585073 h 6858000"/>
              <a:gd name="connsiteX6226" fmla="*/ 7201968 w 8374449"/>
              <a:gd name="connsiteY6226" fmla="*/ 3588996 h 6858000"/>
              <a:gd name="connsiteX6227" fmla="*/ 7215535 w 8374449"/>
              <a:gd name="connsiteY6227" fmla="*/ 3597038 h 6858000"/>
              <a:gd name="connsiteX6228" fmla="*/ 7228520 w 8374449"/>
              <a:gd name="connsiteY6228" fmla="*/ 3599149 h 6858000"/>
              <a:gd name="connsiteX6229" fmla="*/ 7214370 w 8374449"/>
              <a:gd name="connsiteY6229" fmla="*/ 3585172 h 6858000"/>
              <a:gd name="connsiteX6230" fmla="*/ 7204777 w 8374449"/>
              <a:gd name="connsiteY6230" fmla="*/ 3585073 h 6858000"/>
              <a:gd name="connsiteX6231" fmla="*/ 1577676 w 8374449"/>
              <a:gd name="connsiteY6231" fmla="*/ 3584760 h 6858000"/>
              <a:gd name="connsiteX6232" fmla="*/ 1572343 w 8374449"/>
              <a:gd name="connsiteY6232" fmla="*/ 3586919 h 6858000"/>
              <a:gd name="connsiteX6233" fmla="*/ 1573429 w 8374449"/>
              <a:gd name="connsiteY6233" fmla="*/ 3589601 h 6858000"/>
              <a:gd name="connsiteX6234" fmla="*/ 1578762 w 8374449"/>
              <a:gd name="connsiteY6234" fmla="*/ 3587441 h 6858000"/>
              <a:gd name="connsiteX6235" fmla="*/ 1720507 w 8374449"/>
              <a:gd name="connsiteY6235" fmla="*/ 3584595 h 6858000"/>
              <a:gd name="connsiteX6236" fmla="*/ 1720390 w 8374449"/>
              <a:gd name="connsiteY6236" fmla="*/ 3584599 h 6858000"/>
              <a:gd name="connsiteX6237" fmla="*/ 1720405 w 8374449"/>
              <a:gd name="connsiteY6237" fmla="*/ 3584636 h 6858000"/>
              <a:gd name="connsiteX6238" fmla="*/ 1564501 w 8374449"/>
              <a:gd name="connsiteY6238" fmla="*/ 3582885 h 6858000"/>
              <a:gd name="connsiteX6239" fmla="*/ 1555698 w 8374449"/>
              <a:gd name="connsiteY6239" fmla="*/ 3591157 h 6858000"/>
              <a:gd name="connsiteX6240" fmla="*/ 1566217 w 8374449"/>
              <a:gd name="connsiteY6240" fmla="*/ 3591426 h 6858000"/>
              <a:gd name="connsiteX6241" fmla="*/ 1567010 w 8374449"/>
              <a:gd name="connsiteY6241" fmla="*/ 3589079 h 6858000"/>
              <a:gd name="connsiteX6242" fmla="*/ 1458788 w 8374449"/>
              <a:gd name="connsiteY6242" fmla="*/ 3582438 h 6858000"/>
              <a:gd name="connsiteX6243" fmla="*/ 1457280 w 8374449"/>
              <a:gd name="connsiteY6243" fmla="*/ 3584381 h 6858000"/>
              <a:gd name="connsiteX6244" fmla="*/ 1460119 w 8374449"/>
              <a:gd name="connsiteY6244" fmla="*/ 3585726 h 6858000"/>
              <a:gd name="connsiteX6245" fmla="*/ 1477296 w 8374449"/>
              <a:gd name="connsiteY6245" fmla="*/ 3582153 h 6858000"/>
              <a:gd name="connsiteX6246" fmla="*/ 1471963 w 8374449"/>
              <a:gd name="connsiteY6246" fmla="*/ 3584313 h 6858000"/>
              <a:gd name="connsiteX6247" fmla="*/ 1474657 w 8374449"/>
              <a:gd name="connsiteY6247" fmla="*/ 3585699 h 6858000"/>
              <a:gd name="connsiteX6248" fmla="*/ 1478158 w 8374449"/>
              <a:gd name="connsiteY6248" fmla="*/ 3584281 h 6858000"/>
              <a:gd name="connsiteX6249" fmla="*/ 6223725 w 8374449"/>
              <a:gd name="connsiteY6249" fmla="*/ 3581850 h 6858000"/>
              <a:gd name="connsiteX6250" fmla="*/ 6211904 w 8374449"/>
              <a:gd name="connsiteY6250" fmla="*/ 3591607 h 6858000"/>
              <a:gd name="connsiteX6251" fmla="*/ 6224891 w 8374449"/>
              <a:gd name="connsiteY6251" fmla="*/ 3593716 h 6858000"/>
              <a:gd name="connsiteX6252" fmla="*/ 6231382 w 8374449"/>
              <a:gd name="connsiteY6252" fmla="*/ 3594771 h 6858000"/>
              <a:gd name="connsiteX6253" fmla="*/ 6237876 w 8374449"/>
              <a:gd name="connsiteY6253" fmla="*/ 3595827 h 6858000"/>
              <a:gd name="connsiteX6254" fmla="*/ 6243786 w 8374449"/>
              <a:gd name="connsiteY6254" fmla="*/ 3590948 h 6858000"/>
              <a:gd name="connsiteX6255" fmla="*/ 6236712 w 8374449"/>
              <a:gd name="connsiteY6255" fmla="*/ 3583960 h 6858000"/>
              <a:gd name="connsiteX6256" fmla="*/ 1961006 w 8374449"/>
              <a:gd name="connsiteY6256" fmla="*/ 3580926 h 6858000"/>
              <a:gd name="connsiteX6257" fmla="*/ 1950340 w 8374449"/>
              <a:gd name="connsiteY6257" fmla="*/ 3585246 h 6858000"/>
              <a:gd name="connsiteX6258" fmla="*/ 1956575 w 8374449"/>
              <a:gd name="connsiteY6258" fmla="*/ 3587227 h 6858000"/>
              <a:gd name="connsiteX6259" fmla="*/ 1959594 w 8374449"/>
              <a:gd name="connsiteY6259" fmla="*/ 3585103 h 6858000"/>
              <a:gd name="connsiteX6260" fmla="*/ 1961006 w 8374449"/>
              <a:gd name="connsiteY6260" fmla="*/ 3580926 h 6858000"/>
              <a:gd name="connsiteX6261" fmla="*/ 6178859 w 8374449"/>
              <a:gd name="connsiteY6261" fmla="*/ 3580399 h 6858000"/>
              <a:gd name="connsiteX6262" fmla="*/ 6172949 w 8374449"/>
              <a:gd name="connsiteY6262" fmla="*/ 3585277 h 6858000"/>
              <a:gd name="connsiteX6263" fmla="*/ 6154053 w 8374449"/>
              <a:gd name="connsiteY6263" fmla="*/ 3588045 h 6858000"/>
              <a:gd name="connsiteX6264" fmla="*/ 6148143 w 8374449"/>
              <a:gd name="connsiteY6264" fmla="*/ 3592923 h 6858000"/>
              <a:gd name="connsiteX6265" fmla="*/ 6145188 w 8374449"/>
              <a:gd name="connsiteY6265" fmla="*/ 3595363 h 6858000"/>
              <a:gd name="connsiteX6266" fmla="*/ 6142232 w 8374449"/>
              <a:gd name="connsiteY6266" fmla="*/ 3597802 h 6858000"/>
              <a:gd name="connsiteX6267" fmla="*/ 6132784 w 8374449"/>
              <a:gd name="connsiteY6267" fmla="*/ 3599186 h 6858000"/>
              <a:gd name="connsiteX6268" fmla="*/ 6117425 w 8374449"/>
              <a:gd name="connsiteY6268" fmla="*/ 3605448 h 6858000"/>
              <a:gd name="connsiteX6269" fmla="*/ 6109142 w 8374449"/>
              <a:gd name="connsiteY6269" fmla="*/ 3618700 h 6858000"/>
              <a:gd name="connsiteX6270" fmla="*/ 6109724 w 8374449"/>
              <a:gd name="connsiteY6270" fmla="*/ 3624633 h 6858000"/>
              <a:gd name="connsiteX6271" fmla="*/ 6099693 w 8374449"/>
              <a:gd name="connsiteY6271" fmla="*/ 3620083 h 6858000"/>
              <a:gd name="connsiteX6272" fmla="*/ 6064231 w 8374449"/>
              <a:gd name="connsiteY6272" fmla="*/ 3649353 h 6858000"/>
              <a:gd name="connsiteX6273" fmla="*/ 6045917 w 8374449"/>
              <a:gd name="connsiteY6273" fmla="*/ 3658056 h 6858000"/>
              <a:gd name="connsiteX6274" fmla="*/ 6036469 w 8374449"/>
              <a:gd name="connsiteY6274" fmla="*/ 3659439 h 6858000"/>
              <a:gd name="connsiteX6275" fmla="*/ 6014617 w 8374449"/>
              <a:gd name="connsiteY6275" fmla="*/ 3664647 h 6858000"/>
              <a:gd name="connsiteX6276" fmla="*/ 6002796 w 8374449"/>
              <a:gd name="connsiteY6276" fmla="*/ 3674403 h 6858000"/>
              <a:gd name="connsiteX6277" fmla="*/ 6027604 w 8374449"/>
              <a:gd name="connsiteY6277" fmla="*/ 3666756 h 6858000"/>
              <a:gd name="connsiteX6278" fmla="*/ 6033513 w 8374449"/>
              <a:gd name="connsiteY6278" fmla="*/ 3661878 h 6858000"/>
              <a:gd name="connsiteX6279" fmla="*/ 6046498 w 8374449"/>
              <a:gd name="connsiteY6279" fmla="*/ 3663988 h 6858000"/>
              <a:gd name="connsiteX6280" fmla="*/ 6065976 w 8374449"/>
              <a:gd name="connsiteY6280" fmla="*/ 3667154 h 6858000"/>
              <a:gd name="connsiteX6281" fmla="*/ 6090200 w 8374449"/>
              <a:gd name="connsiteY6281" fmla="*/ 3653573 h 6858000"/>
              <a:gd name="connsiteX6282" fmla="*/ 6102022 w 8374449"/>
              <a:gd name="connsiteY6282" fmla="*/ 3643817 h 6858000"/>
              <a:gd name="connsiteX6283" fmla="*/ 6107933 w 8374449"/>
              <a:gd name="connsiteY6283" fmla="*/ 3638938 h 6858000"/>
              <a:gd name="connsiteX6284" fmla="*/ 6117380 w 8374449"/>
              <a:gd name="connsiteY6284" fmla="*/ 3637554 h 6858000"/>
              <a:gd name="connsiteX6285" fmla="*/ 6132739 w 8374449"/>
              <a:gd name="connsiteY6285" fmla="*/ 3631291 h 6858000"/>
              <a:gd name="connsiteX6286" fmla="*/ 6151053 w 8374449"/>
              <a:gd name="connsiteY6286" fmla="*/ 3622590 h 6858000"/>
              <a:gd name="connsiteX6287" fmla="*/ 6169368 w 8374449"/>
              <a:gd name="connsiteY6287" fmla="*/ 3613888 h 6858000"/>
              <a:gd name="connsiteX6288" fmla="*/ 6175278 w 8374449"/>
              <a:gd name="connsiteY6288" fmla="*/ 3609010 h 6858000"/>
              <a:gd name="connsiteX6289" fmla="*/ 6180023 w 8374449"/>
              <a:gd name="connsiteY6289" fmla="*/ 3592265 h 6858000"/>
              <a:gd name="connsiteX6290" fmla="*/ 6191844 w 8374449"/>
              <a:gd name="connsiteY6290" fmla="*/ 3582508 h 6858000"/>
              <a:gd name="connsiteX6291" fmla="*/ 6178859 w 8374449"/>
              <a:gd name="connsiteY6291" fmla="*/ 3580399 h 6858000"/>
              <a:gd name="connsiteX6292" fmla="*/ 6603345 w 8374449"/>
              <a:gd name="connsiteY6292" fmla="*/ 3576388 h 6858000"/>
              <a:gd name="connsiteX6293" fmla="*/ 6603926 w 8374449"/>
              <a:gd name="connsiteY6293" fmla="*/ 3582322 h 6858000"/>
              <a:gd name="connsiteX6294" fmla="*/ 6613374 w 8374449"/>
              <a:gd name="connsiteY6294" fmla="*/ 3580937 h 6858000"/>
              <a:gd name="connsiteX6295" fmla="*/ 6603345 w 8374449"/>
              <a:gd name="connsiteY6295" fmla="*/ 3576388 h 6858000"/>
              <a:gd name="connsiteX6296" fmla="*/ 1645171 w 8374449"/>
              <a:gd name="connsiteY6296" fmla="*/ 3575408 h 6858000"/>
              <a:gd name="connsiteX6297" fmla="*/ 1636023 w 8374449"/>
              <a:gd name="connsiteY6297" fmla="*/ 3575549 h 6858000"/>
              <a:gd name="connsiteX6298" fmla="*/ 1635206 w 8374449"/>
              <a:gd name="connsiteY6298" fmla="*/ 3576603 h 6858000"/>
              <a:gd name="connsiteX6299" fmla="*/ 6651166 w 8374449"/>
              <a:gd name="connsiteY6299" fmla="*/ 3575401 h 6858000"/>
              <a:gd name="connsiteX6300" fmla="*/ 6652330 w 8374449"/>
              <a:gd name="connsiteY6300" fmla="*/ 3587268 h 6858000"/>
              <a:gd name="connsiteX6301" fmla="*/ 6658241 w 8374449"/>
              <a:gd name="connsiteY6301" fmla="*/ 3582390 h 6858000"/>
              <a:gd name="connsiteX6302" fmla="*/ 1586592 w 8374449"/>
              <a:gd name="connsiteY6302" fmla="*/ 3573532 h 6858000"/>
              <a:gd name="connsiteX6303" fmla="*/ 1585593 w 8374449"/>
              <a:gd name="connsiteY6303" fmla="*/ 3573652 h 6858000"/>
              <a:gd name="connsiteX6304" fmla="*/ 1585834 w 8374449"/>
              <a:gd name="connsiteY6304" fmla="*/ 3574245 h 6858000"/>
              <a:gd name="connsiteX6305" fmla="*/ 7555033 w 8374449"/>
              <a:gd name="connsiteY6305" fmla="*/ 3573381 h 6858000"/>
              <a:gd name="connsiteX6306" fmla="*/ 7565062 w 8374449"/>
              <a:gd name="connsiteY6306" fmla="*/ 3577930 h 6858000"/>
              <a:gd name="connsiteX6307" fmla="*/ 7555615 w 8374449"/>
              <a:gd name="connsiteY6307" fmla="*/ 3579313 h 6858000"/>
              <a:gd name="connsiteX6308" fmla="*/ 7555033 w 8374449"/>
              <a:gd name="connsiteY6308" fmla="*/ 3573381 h 6858000"/>
              <a:gd name="connsiteX6309" fmla="*/ 1945322 w 8374449"/>
              <a:gd name="connsiteY6309" fmla="*/ 3572857 h 6858000"/>
              <a:gd name="connsiteX6310" fmla="*/ 1942498 w 8374449"/>
              <a:gd name="connsiteY6310" fmla="*/ 3581211 h 6858000"/>
              <a:gd name="connsiteX6311" fmla="*/ 1947830 w 8374449"/>
              <a:gd name="connsiteY6311" fmla="*/ 3579051 h 6858000"/>
              <a:gd name="connsiteX6312" fmla="*/ 1945322 w 8374449"/>
              <a:gd name="connsiteY6312" fmla="*/ 3572857 h 6858000"/>
              <a:gd name="connsiteX6313" fmla="*/ 2088052 w 8374449"/>
              <a:gd name="connsiteY6313" fmla="*/ 3572733 h 6858000"/>
              <a:gd name="connsiteX6314" fmla="*/ 2072052 w 8374449"/>
              <a:gd name="connsiteY6314" fmla="*/ 3579214 h 6858000"/>
              <a:gd name="connsiteX6315" fmla="*/ 2066720 w 8374449"/>
              <a:gd name="connsiteY6315" fmla="*/ 3581374 h 6858000"/>
              <a:gd name="connsiteX6316" fmla="*/ 2061387 w 8374449"/>
              <a:gd name="connsiteY6316" fmla="*/ 3583533 h 6858000"/>
              <a:gd name="connsiteX6317" fmla="*/ 2082404 w 8374449"/>
              <a:gd name="connsiteY6317" fmla="*/ 3589443 h 6858000"/>
              <a:gd name="connsiteX6318" fmla="*/ 2093070 w 8374449"/>
              <a:gd name="connsiteY6318" fmla="*/ 3585123 h 6858000"/>
              <a:gd name="connsiteX6319" fmla="*/ 2098402 w 8374449"/>
              <a:gd name="connsiteY6319" fmla="*/ 3582963 h 6858000"/>
              <a:gd name="connsiteX6320" fmla="*/ 2094481 w 8374449"/>
              <a:gd name="connsiteY6320" fmla="*/ 3580945 h 6858000"/>
              <a:gd name="connsiteX6321" fmla="*/ 2090561 w 8374449"/>
              <a:gd name="connsiteY6321" fmla="*/ 3578928 h 6858000"/>
              <a:gd name="connsiteX6322" fmla="*/ 6561433 w 8374449"/>
              <a:gd name="connsiteY6322" fmla="*/ 3572497 h 6858000"/>
              <a:gd name="connsiteX6323" fmla="*/ 6555523 w 8374449"/>
              <a:gd name="connsiteY6323" fmla="*/ 3577376 h 6858000"/>
              <a:gd name="connsiteX6324" fmla="*/ 6562597 w 8374449"/>
              <a:gd name="connsiteY6324" fmla="*/ 3584363 h 6858000"/>
              <a:gd name="connsiteX6325" fmla="*/ 7526107 w 8374449"/>
              <a:gd name="connsiteY6325" fmla="*/ 3571600 h 6858000"/>
              <a:gd name="connsiteX6326" fmla="*/ 7552078 w 8374449"/>
              <a:gd name="connsiteY6326" fmla="*/ 3575820 h 6858000"/>
              <a:gd name="connsiteX6327" fmla="*/ 7546167 w 8374449"/>
              <a:gd name="connsiteY6327" fmla="*/ 3580698 h 6858000"/>
              <a:gd name="connsiteX6328" fmla="*/ 7533764 w 8374449"/>
              <a:gd name="connsiteY6328" fmla="*/ 3584521 h 6858000"/>
              <a:gd name="connsiteX6329" fmla="*/ 7517824 w 8374449"/>
              <a:gd name="connsiteY6329" fmla="*/ 3584851 h 6858000"/>
              <a:gd name="connsiteX6330" fmla="*/ 7526107 w 8374449"/>
              <a:gd name="connsiteY6330" fmla="*/ 3571600 h 6858000"/>
              <a:gd name="connsiteX6331" fmla="*/ 7449359 w 8374449"/>
              <a:gd name="connsiteY6331" fmla="*/ 3570807 h 6858000"/>
              <a:gd name="connsiteX6332" fmla="*/ 7440493 w 8374449"/>
              <a:gd name="connsiteY6332" fmla="*/ 3578125 h 6858000"/>
              <a:gd name="connsiteX6333" fmla="*/ 7431627 w 8374449"/>
              <a:gd name="connsiteY6333" fmla="*/ 3585442 h 6858000"/>
              <a:gd name="connsiteX6334" fmla="*/ 7444613 w 8374449"/>
              <a:gd name="connsiteY6334" fmla="*/ 3587552 h 6858000"/>
              <a:gd name="connsiteX6335" fmla="*/ 7449359 w 8374449"/>
              <a:gd name="connsiteY6335" fmla="*/ 3570807 h 6858000"/>
              <a:gd name="connsiteX6336" fmla="*/ 1616305 w 8374449"/>
              <a:gd name="connsiteY6336" fmla="*/ 3570797 h 6858000"/>
              <a:gd name="connsiteX6337" fmla="*/ 1607147 w 8374449"/>
              <a:gd name="connsiteY6337" fmla="*/ 3571563 h 6858000"/>
              <a:gd name="connsiteX6338" fmla="*/ 1612182 w 8374449"/>
              <a:gd name="connsiteY6338" fmla="*/ 3577994 h 6858000"/>
              <a:gd name="connsiteX6339" fmla="*/ 1617286 w 8374449"/>
              <a:gd name="connsiteY6339" fmla="*/ 3580620 h 6858000"/>
              <a:gd name="connsiteX6340" fmla="*/ 1619149 w 8374449"/>
              <a:gd name="connsiteY6340" fmla="*/ 3579866 h 6858000"/>
              <a:gd name="connsiteX6341" fmla="*/ 1617516 w 8374449"/>
              <a:gd name="connsiteY6341" fmla="*/ 3575834 h 6858000"/>
              <a:gd name="connsiteX6342" fmla="*/ 1615634 w 8374449"/>
              <a:gd name="connsiteY6342" fmla="*/ 3571188 h 6858000"/>
              <a:gd name="connsiteX6343" fmla="*/ 6538855 w 8374449"/>
              <a:gd name="connsiteY6343" fmla="*/ 3570289 h 6858000"/>
              <a:gd name="connsiteX6344" fmla="*/ 6536045 w 8374449"/>
              <a:gd name="connsiteY6344" fmla="*/ 3574210 h 6858000"/>
              <a:gd name="connsiteX6345" fmla="*/ 6536627 w 8374449"/>
              <a:gd name="connsiteY6345" fmla="*/ 3580143 h 6858000"/>
              <a:gd name="connsiteX6346" fmla="*/ 6548448 w 8374449"/>
              <a:gd name="connsiteY6346" fmla="*/ 3570387 h 6858000"/>
              <a:gd name="connsiteX6347" fmla="*/ 6538855 w 8374449"/>
              <a:gd name="connsiteY6347" fmla="*/ 3570289 h 6858000"/>
              <a:gd name="connsiteX6348" fmla="*/ 6340637 w 8374449"/>
              <a:gd name="connsiteY6348" fmla="*/ 3568734 h 6858000"/>
              <a:gd name="connsiteX6349" fmla="*/ 6331191 w 8374449"/>
              <a:gd name="connsiteY6349" fmla="*/ 3570117 h 6858000"/>
              <a:gd name="connsiteX6350" fmla="*/ 6344176 w 8374449"/>
              <a:gd name="connsiteY6350" fmla="*/ 3572228 h 6858000"/>
              <a:gd name="connsiteX6351" fmla="*/ 6340637 w 8374449"/>
              <a:gd name="connsiteY6351" fmla="*/ 3568734 h 6858000"/>
              <a:gd name="connsiteX6352" fmla="*/ 2117225 w 8374449"/>
              <a:gd name="connsiteY6352" fmla="*/ 3568128 h 6858000"/>
              <a:gd name="connsiteX6353" fmla="*/ 2119734 w 8374449"/>
              <a:gd name="connsiteY6353" fmla="*/ 3574323 h 6858000"/>
              <a:gd name="connsiteX6354" fmla="*/ 2125067 w 8374449"/>
              <a:gd name="connsiteY6354" fmla="*/ 3572163 h 6858000"/>
              <a:gd name="connsiteX6355" fmla="*/ 2117225 w 8374449"/>
              <a:gd name="connsiteY6355" fmla="*/ 3568128 h 6858000"/>
              <a:gd name="connsiteX6356" fmla="*/ 7206131 w 8374449"/>
              <a:gd name="connsiteY6356" fmla="*/ 3566317 h 6858000"/>
              <a:gd name="connsiteX6357" fmla="*/ 7213206 w 8374449"/>
              <a:gd name="connsiteY6357" fmla="*/ 3573306 h 6858000"/>
              <a:gd name="connsiteX6358" fmla="*/ 7219117 w 8374449"/>
              <a:gd name="connsiteY6358" fmla="*/ 3568427 h 6858000"/>
              <a:gd name="connsiteX6359" fmla="*/ 6228473 w 8374449"/>
              <a:gd name="connsiteY6359" fmla="*/ 3565105 h 6858000"/>
              <a:gd name="connsiteX6360" fmla="*/ 6220502 w 8374449"/>
              <a:gd name="connsiteY6360" fmla="*/ 3565269 h 6858000"/>
              <a:gd name="connsiteX6361" fmla="*/ 6222561 w 8374449"/>
              <a:gd name="connsiteY6361" fmla="*/ 3569984 h 6858000"/>
              <a:gd name="connsiteX6362" fmla="*/ 1653530 w 8374449"/>
              <a:gd name="connsiteY6362" fmla="*/ 3564608 h 6858000"/>
              <a:gd name="connsiteX6363" fmla="*/ 1645962 w 8374449"/>
              <a:gd name="connsiteY6363" fmla="*/ 3565951 h 6858000"/>
              <a:gd name="connsiteX6364" fmla="*/ 1652021 w 8374449"/>
              <a:gd name="connsiteY6364" fmla="*/ 3569069 h 6858000"/>
              <a:gd name="connsiteX6365" fmla="*/ 7429299 w 8374449"/>
              <a:gd name="connsiteY6365" fmla="*/ 3561708 h 6858000"/>
              <a:gd name="connsiteX6366" fmla="*/ 7423389 w 8374449"/>
              <a:gd name="connsiteY6366" fmla="*/ 3566587 h 6858000"/>
              <a:gd name="connsiteX6367" fmla="*/ 7436375 w 8374449"/>
              <a:gd name="connsiteY6367" fmla="*/ 3568697 h 6858000"/>
              <a:gd name="connsiteX6368" fmla="*/ 7307685 w 8374449"/>
              <a:gd name="connsiteY6368" fmla="*/ 3559464 h 6858000"/>
              <a:gd name="connsiteX6369" fmla="*/ 7301775 w 8374449"/>
              <a:gd name="connsiteY6369" fmla="*/ 3564342 h 6858000"/>
              <a:gd name="connsiteX6370" fmla="*/ 7314760 w 8374449"/>
              <a:gd name="connsiteY6370" fmla="*/ 3566452 h 6858000"/>
              <a:gd name="connsiteX6371" fmla="*/ 7307685 w 8374449"/>
              <a:gd name="connsiteY6371" fmla="*/ 3559464 h 6858000"/>
              <a:gd name="connsiteX6372" fmla="*/ 7090427 w 8374449"/>
              <a:gd name="connsiteY6372" fmla="*/ 3559195 h 6858000"/>
              <a:gd name="connsiteX6373" fmla="*/ 7084518 w 8374449"/>
              <a:gd name="connsiteY6373" fmla="*/ 3564073 h 6858000"/>
              <a:gd name="connsiteX6374" fmla="*/ 7098667 w 8374449"/>
              <a:gd name="connsiteY6374" fmla="*/ 3578049 h 6858000"/>
              <a:gd name="connsiteX6375" fmla="*/ 7097503 w 8374449"/>
              <a:gd name="connsiteY6375" fmla="*/ 3566184 h 6858000"/>
              <a:gd name="connsiteX6376" fmla="*/ 7090427 w 8374449"/>
              <a:gd name="connsiteY6376" fmla="*/ 3559195 h 6858000"/>
              <a:gd name="connsiteX6377" fmla="*/ 2343188 w 8374449"/>
              <a:gd name="connsiteY6377" fmla="*/ 3558928 h 6858000"/>
              <a:gd name="connsiteX6378" fmla="*/ 2342794 w 8374449"/>
              <a:gd name="connsiteY6378" fmla="*/ 3558997 h 6858000"/>
              <a:gd name="connsiteX6379" fmla="*/ 2338709 w 8374449"/>
              <a:gd name="connsiteY6379" fmla="*/ 3559487 h 6858000"/>
              <a:gd name="connsiteX6380" fmla="*/ 2344652 w 8374449"/>
              <a:gd name="connsiteY6380" fmla="*/ 3562543 h 6858000"/>
              <a:gd name="connsiteX6381" fmla="*/ 7379418 w 8374449"/>
              <a:gd name="connsiteY6381" fmla="*/ 3557982 h 6858000"/>
              <a:gd name="connsiteX6382" fmla="*/ 7378523 w 8374449"/>
              <a:gd name="connsiteY6382" fmla="*/ 3565135 h 6858000"/>
              <a:gd name="connsiteX6383" fmla="*/ 7384433 w 8374449"/>
              <a:gd name="connsiteY6383" fmla="*/ 3560257 h 6858000"/>
              <a:gd name="connsiteX6384" fmla="*/ 7379418 w 8374449"/>
              <a:gd name="connsiteY6384" fmla="*/ 3557982 h 6858000"/>
              <a:gd name="connsiteX6385" fmla="*/ 7559779 w 8374449"/>
              <a:gd name="connsiteY6385" fmla="*/ 3556635 h 6858000"/>
              <a:gd name="connsiteX6386" fmla="*/ 7569810 w 8374449"/>
              <a:gd name="connsiteY6386" fmla="*/ 3561185 h 6858000"/>
              <a:gd name="connsiteX6387" fmla="*/ 7563899 w 8374449"/>
              <a:gd name="connsiteY6387" fmla="*/ 3566063 h 6858000"/>
              <a:gd name="connsiteX6388" fmla="*/ 7556824 w 8374449"/>
              <a:gd name="connsiteY6388" fmla="*/ 3559074 h 6858000"/>
              <a:gd name="connsiteX6389" fmla="*/ 7559779 w 8374449"/>
              <a:gd name="connsiteY6389" fmla="*/ 3556635 h 6858000"/>
              <a:gd name="connsiteX6390" fmla="*/ 764280 w 8374449"/>
              <a:gd name="connsiteY6390" fmla="*/ 3553672 h 6858000"/>
              <a:gd name="connsiteX6391" fmla="*/ 761455 w 8374449"/>
              <a:gd name="connsiteY6391" fmla="*/ 3562026 h 6858000"/>
              <a:gd name="connsiteX6392" fmla="*/ 758946 w 8374449"/>
              <a:gd name="connsiteY6392" fmla="*/ 3555831 h 6858000"/>
              <a:gd name="connsiteX6393" fmla="*/ 764280 w 8374449"/>
              <a:gd name="connsiteY6393" fmla="*/ 3553672 h 6858000"/>
              <a:gd name="connsiteX6394" fmla="*/ 962532 w 8374449"/>
              <a:gd name="connsiteY6394" fmla="*/ 3552691 h 6858000"/>
              <a:gd name="connsiteX6395" fmla="*/ 975707 w 8374449"/>
              <a:gd name="connsiteY6395" fmla="*/ 3554566 h 6858000"/>
              <a:gd name="connsiteX6396" fmla="*/ 983549 w 8374449"/>
              <a:gd name="connsiteY6396" fmla="*/ 3558600 h 6858000"/>
              <a:gd name="connsiteX6397" fmla="*/ 981666 w 8374449"/>
              <a:gd name="connsiteY6397" fmla="*/ 3561616 h 6858000"/>
              <a:gd name="connsiteX6398" fmla="*/ 970375 w 8374449"/>
              <a:gd name="connsiteY6398" fmla="*/ 3556726 h 6858000"/>
              <a:gd name="connsiteX6399" fmla="*/ 1762849 w 8374449"/>
              <a:gd name="connsiteY6399" fmla="*/ 3552399 h 6858000"/>
              <a:gd name="connsiteX6400" fmla="*/ 1750917 w 8374449"/>
              <a:gd name="connsiteY6400" fmla="*/ 3552841 h 6858000"/>
              <a:gd name="connsiteX6401" fmla="*/ 1743981 w 8374449"/>
              <a:gd name="connsiteY6401" fmla="*/ 3555650 h 6858000"/>
              <a:gd name="connsiteX6402" fmla="*/ 1743218 w 8374449"/>
              <a:gd name="connsiteY6402" fmla="*/ 3553764 h 6858000"/>
              <a:gd name="connsiteX6403" fmla="*/ 1736283 w 8374449"/>
              <a:gd name="connsiteY6403" fmla="*/ 3556573 h 6858000"/>
              <a:gd name="connsiteX6404" fmla="*/ 1737046 w 8374449"/>
              <a:gd name="connsiteY6404" fmla="*/ 3558459 h 6858000"/>
              <a:gd name="connsiteX6405" fmla="*/ 1734550 w 8374449"/>
              <a:gd name="connsiteY6405" fmla="*/ 3557275 h 6858000"/>
              <a:gd name="connsiteX6406" fmla="*/ 1734209 w 8374449"/>
              <a:gd name="connsiteY6406" fmla="*/ 3557413 h 6858000"/>
              <a:gd name="connsiteX6407" fmla="*/ 1727036 w 8374449"/>
              <a:gd name="connsiteY6407" fmla="*/ 3553721 h 6858000"/>
              <a:gd name="connsiteX6408" fmla="*/ 1725854 w 8374449"/>
              <a:gd name="connsiteY6408" fmla="*/ 3553587 h 6858000"/>
              <a:gd name="connsiteX6409" fmla="*/ 1715703 w 8374449"/>
              <a:gd name="connsiteY6409" fmla="*/ 3557698 h 6858000"/>
              <a:gd name="connsiteX6410" fmla="*/ 1710527 w 8374449"/>
              <a:gd name="connsiteY6410" fmla="*/ 3552583 h 6858000"/>
              <a:gd name="connsiteX6411" fmla="*/ 1705036 w 8374449"/>
              <a:gd name="connsiteY6411" fmla="*/ 3562019 h 6858000"/>
              <a:gd name="connsiteX6412" fmla="*/ 1699181 w 8374449"/>
              <a:gd name="connsiteY6412" fmla="*/ 3556231 h 6858000"/>
              <a:gd name="connsiteX6413" fmla="*/ 1685851 w 8374449"/>
              <a:gd name="connsiteY6413" fmla="*/ 3561631 h 6858000"/>
              <a:gd name="connsiteX6414" fmla="*/ 1668157 w 8374449"/>
              <a:gd name="connsiteY6414" fmla="*/ 3562926 h 6858000"/>
              <a:gd name="connsiteX6415" fmla="*/ 1670529 w 8374449"/>
              <a:gd name="connsiteY6415" fmla="*/ 3568783 h 6858000"/>
              <a:gd name="connsiteX6416" fmla="*/ 1674788 w 8374449"/>
              <a:gd name="connsiteY6416" fmla="*/ 3570974 h 6858000"/>
              <a:gd name="connsiteX6417" fmla="*/ 1683699 w 8374449"/>
              <a:gd name="connsiteY6417" fmla="*/ 3570643 h 6858000"/>
              <a:gd name="connsiteX6418" fmla="*/ 1681195 w 8374449"/>
              <a:gd name="connsiteY6418" fmla="*/ 3564464 h 6858000"/>
              <a:gd name="connsiteX6419" fmla="*/ 1689038 w 8374449"/>
              <a:gd name="connsiteY6419" fmla="*/ 3568498 h 6858000"/>
              <a:gd name="connsiteX6420" fmla="*/ 1692570 w 8374449"/>
              <a:gd name="connsiteY6420" fmla="*/ 3570315 h 6858000"/>
              <a:gd name="connsiteX6421" fmla="*/ 1705831 w 8374449"/>
              <a:gd name="connsiteY6421" fmla="*/ 3569824 h 6858000"/>
              <a:gd name="connsiteX6422" fmla="*/ 1707545 w 8374449"/>
              <a:gd name="connsiteY6422" fmla="*/ 3568213 h 6858000"/>
              <a:gd name="connsiteX6423" fmla="*/ 1710370 w 8374449"/>
              <a:gd name="connsiteY6423" fmla="*/ 3559858 h 6858000"/>
              <a:gd name="connsiteX6424" fmla="*/ 1718212 w 8374449"/>
              <a:gd name="connsiteY6424" fmla="*/ 3563893 h 6858000"/>
              <a:gd name="connsiteX6425" fmla="*/ 1726053 w 8374449"/>
              <a:gd name="connsiteY6425" fmla="*/ 3567928 h 6858000"/>
              <a:gd name="connsiteX6426" fmla="*/ 1726196 w 8374449"/>
              <a:gd name="connsiteY6426" fmla="*/ 3568001 h 6858000"/>
              <a:gd name="connsiteX6427" fmla="*/ 1734517 w 8374449"/>
              <a:gd name="connsiteY6427" fmla="*/ 3567166 h 6858000"/>
              <a:gd name="connsiteX6428" fmla="*/ 1746146 w 8374449"/>
              <a:gd name="connsiteY6428" fmla="*/ 3567000 h 6858000"/>
              <a:gd name="connsiteX6429" fmla="*/ 1749894 w 8374449"/>
              <a:gd name="connsiteY6429" fmla="*/ 3565482 h 6858000"/>
              <a:gd name="connsiteX6430" fmla="*/ 1768402 w 8374449"/>
              <a:gd name="connsiteY6430" fmla="*/ 3565196 h 6858000"/>
              <a:gd name="connsiteX6431" fmla="*/ 1789734 w 8374449"/>
              <a:gd name="connsiteY6431" fmla="*/ 3556556 h 6858000"/>
              <a:gd name="connsiteX6432" fmla="*/ 1785818 w 8374449"/>
              <a:gd name="connsiteY6432" fmla="*/ 3552687 h 6858000"/>
              <a:gd name="connsiteX6433" fmla="*/ 1779776 w 8374449"/>
              <a:gd name="connsiteY6433" fmla="*/ 3554324 h 6858000"/>
              <a:gd name="connsiteX6434" fmla="*/ 1762849 w 8374449"/>
              <a:gd name="connsiteY6434" fmla="*/ 3552399 h 6858000"/>
              <a:gd name="connsiteX6435" fmla="*/ 825136 w 8374449"/>
              <a:gd name="connsiteY6435" fmla="*/ 3550654 h 6858000"/>
              <a:gd name="connsiteX6436" fmla="*/ 851487 w 8374449"/>
              <a:gd name="connsiteY6436" fmla="*/ 3554403 h 6858000"/>
              <a:gd name="connsiteX6437" fmla="*/ 869993 w 8374449"/>
              <a:gd name="connsiteY6437" fmla="*/ 3554118 h 6858000"/>
              <a:gd name="connsiteX6438" fmla="*/ 888501 w 8374449"/>
              <a:gd name="connsiteY6438" fmla="*/ 3553833 h 6858000"/>
              <a:gd name="connsiteX6439" fmla="*/ 895088 w 8374449"/>
              <a:gd name="connsiteY6439" fmla="*/ 3554770 h 6858000"/>
              <a:gd name="connsiteX6440" fmla="*/ 925516 w 8374449"/>
              <a:gd name="connsiteY6440" fmla="*/ 3553262 h 6858000"/>
              <a:gd name="connsiteX6441" fmla="*/ 941200 w 8374449"/>
              <a:gd name="connsiteY6441" fmla="*/ 3561331 h 6858000"/>
              <a:gd name="connsiteX6442" fmla="*/ 935868 w 8374449"/>
              <a:gd name="connsiteY6442" fmla="*/ 3563491 h 6858000"/>
              <a:gd name="connsiteX6443" fmla="*/ 930534 w 8374449"/>
              <a:gd name="connsiteY6443" fmla="*/ 3565651 h 6858000"/>
              <a:gd name="connsiteX6444" fmla="*/ 925201 w 8374449"/>
              <a:gd name="connsiteY6444" fmla="*/ 3567811 h 6858000"/>
              <a:gd name="connsiteX6445" fmla="*/ 914694 w 8374449"/>
              <a:gd name="connsiteY6445" fmla="*/ 3564856 h 6858000"/>
              <a:gd name="connsiteX6446" fmla="*/ 912027 w 8374449"/>
              <a:gd name="connsiteY6446" fmla="*/ 3565937 h 6858000"/>
              <a:gd name="connsiteX6447" fmla="*/ 861837 w 8374449"/>
              <a:gd name="connsiteY6447" fmla="*/ 3564633 h 6858000"/>
              <a:gd name="connsiteX6448" fmla="*/ 852583 w 8374449"/>
              <a:gd name="connsiteY6448" fmla="*/ 3564775 h 6858000"/>
              <a:gd name="connsiteX6449" fmla="*/ 843328 w 8374449"/>
              <a:gd name="connsiteY6449" fmla="*/ 3564918 h 6858000"/>
              <a:gd name="connsiteX6450" fmla="*/ 837996 w 8374449"/>
              <a:gd name="connsiteY6450" fmla="*/ 3567078 h 6858000"/>
              <a:gd name="connsiteX6451" fmla="*/ 822312 w 8374449"/>
              <a:gd name="connsiteY6451" fmla="*/ 3559009 h 6858000"/>
              <a:gd name="connsiteX6452" fmla="*/ 809137 w 8374449"/>
              <a:gd name="connsiteY6452" fmla="*/ 3557134 h 6858000"/>
              <a:gd name="connsiteX6453" fmla="*/ 825136 w 8374449"/>
              <a:gd name="connsiteY6453" fmla="*/ 3550654 h 6858000"/>
              <a:gd name="connsiteX6454" fmla="*/ 7536764 w 8374449"/>
              <a:gd name="connsiteY6454" fmla="*/ 3549978 h 6858000"/>
              <a:gd name="connsiteX6455" fmla="*/ 7537929 w 8374449"/>
              <a:gd name="connsiteY6455" fmla="*/ 3561843 h 6858000"/>
              <a:gd name="connsiteX6456" fmla="*/ 7530853 w 8374449"/>
              <a:gd name="connsiteY6456" fmla="*/ 3554855 h 6858000"/>
              <a:gd name="connsiteX6457" fmla="*/ 7536764 w 8374449"/>
              <a:gd name="connsiteY6457" fmla="*/ 3549978 h 6858000"/>
              <a:gd name="connsiteX6458" fmla="*/ 1451576 w 8374449"/>
              <a:gd name="connsiteY6458" fmla="*/ 3549305 h 6858000"/>
              <a:gd name="connsiteX6459" fmla="*/ 1438086 w 8374449"/>
              <a:gd name="connsiteY6459" fmla="*/ 3561980 h 6858000"/>
              <a:gd name="connsiteX6460" fmla="*/ 1448752 w 8374449"/>
              <a:gd name="connsiteY6460" fmla="*/ 3557660 h 6858000"/>
              <a:gd name="connsiteX6461" fmla="*/ 1451576 w 8374449"/>
              <a:gd name="connsiteY6461" fmla="*/ 3549305 h 6858000"/>
              <a:gd name="connsiteX6462" fmla="*/ 1636905 w 8374449"/>
              <a:gd name="connsiteY6462" fmla="*/ 3547342 h 6858000"/>
              <a:gd name="connsiteX6463" fmla="*/ 1633986 w 8374449"/>
              <a:gd name="connsiteY6463" fmla="*/ 3547531 h 6858000"/>
              <a:gd name="connsiteX6464" fmla="*/ 1632718 w 8374449"/>
              <a:gd name="connsiteY6464" fmla="*/ 3548531 h 6858000"/>
              <a:gd name="connsiteX6465" fmla="*/ 1527226 w 8374449"/>
              <a:gd name="connsiteY6465" fmla="*/ 3546384 h 6858000"/>
              <a:gd name="connsiteX6466" fmla="*/ 1507098 w 8374449"/>
              <a:gd name="connsiteY6466" fmla="*/ 3548449 h 6858000"/>
              <a:gd name="connsiteX6467" fmla="*/ 1509608 w 8374449"/>
              <a:gd name="connsiteY6467" fmla="*/ 3554644 h 6858000"/>
              <a:gd name="connsiteX6468" fmla="*/ 1522940 w 8374449"/>
              <a:gd name="connsiteY6468" fmla="*/ 3549244 h 6858000"/>
              <a:gd name="connsiteX6469" fmla="*/ 1525751 w 8374449"/>
              <a:gd name="connsiteY6469" fmla="*/ 3548106 h 6858000"/>
              <a:gd name="connsiteX6470" fmla="*/ 1526569 w 8374449"/>
              <a:gd name="connsiteY6470" fmla="*/ 3547110 h 6858000"/>
              <a:gd name="connsiteX6471" fmla="*/ 7076278 w 8374449"/>
              <a:gd name="connsiteY6471" fmla="*/ 3545218 h 6858000"/>
              <a:gd name="connsiteX6472" fmla="*/ 7065040 w 8374449"/>
              <a:gd name="connsiteY6472" fmla="*/ 3560907 h 6858000"/>
              <a:gd name="connsiteX6473" fmla="*/ 7056755 w 8374449"/>
              <a:gd name="connsiteY6473" fmla="*/ 3574159 h 6858000"/>
              <a:gd name="connsiteX6474" fmla="*/ 7046725 w 8374449"/>
              <a:gd name="connsiteY6474" fmla="*/ 3569609 h 6858000"/>
              <a:gd name="connsiteX6475" fmla="*/ 7016008 w 8374449"/>
              <a:gd name="connsiteY6475" fmla="*/ 3582135 h 6858000"/>
              <a:gd name="connsiteX6476" fmla="*/ 7017173 w 8374449"/>
              <a:gd name="connsiteY6476" fmla="*/ 3594001 h 6858000"/>
              <a:gd name="connsiteX6477" fmla="*/ 7063248 w 8374449"/>
              <a:gd name="connsiteY6477" fmla="*/ 3575212 h 6858000"/>
              <a:gd name="connsiteX6478" fmla="*/ 7083354 w 8374449"/>
              <a:gd name="connsiteY6478" fmla="*/ 3552206 h 6858000"/>
              <a:gd name="connsiteX6479" fmla="*/ 7089264 w 8374449"/>
              <a:gd name="connsiteY6479" fmla="*/ 3547327 h 6858000"/>
              <a:gd name="connsiteX6480" fmla="*/ 7076278 w 8374449"/>
              <a:gd name="connsiteY6480" fmla="*/ 3545218 h 6858000"/>
              <a:gd name="connsiteX6481" fmla="*/ 6750392 w 8374449"/>
              <a:gd name="connsiteY6481" fmla="*/ 3544814 h 6858000"/>
              <a:gd name="connsiteX6482" fmla="*/ 6738570 w 8374449"/>
              <a:gd name="connsiteY6482" fmla="*/ 3554571 h 6858000"/>
              <a:gd name="connsiteX6483" fmla="*/ 6725585 w 8374449"/>
              <a:gd name="connsiteY6483" fmla="*/ 3552460 h 6858000"/>
              <a:gd name="connsiteX6484" fmla="*/ 6726751 w 8374449"/>
              <a:gd name="connsiteY6484" fmla="*/ 3564327 h 6858000"/>
              <a:gd name="connsiteX6485" fmla="*/ 6720839 w 8374449"/>
              <a:gd name="connsiteY6485" fmla="*/ 3569206 h 6858000"/>
              <a:gd name="connsiteX6486" fmla="*/ 6714929 w 8374449"/>
              <a:gd name="connsiteY6486" fmla="*/ 3574083 h 6858000"/>
              <a:gd name="connsiteX6487" fmla="*/ 6725542 w 8374449"/>
              <a:gd name="connsiteY6487" fmla="*/ 3584566 h 6858000"/>
              <a:gd name="connsiteX6488" fmla="*/ 6728495 w 8374449"/>
              <a:gd name="connsiteY6488" fmla="*/ 3582127 h 6858000"/>
              <a:gd name="connsiteX6489" fmla="*/ 6740899 w 8374449"/>
              <a:gd name="connsiteY6489" fmla="*/ 3578304 h 6858000"/>
              <a:gd name="connsiteX6490" fmla="*/ 6758632 w 8374449"/>
              <a:gd name="connsiteY6490" fmla="*/ 3563668 h 6858000"/>
              <a:gd name="connsiteX6491" fmla="*/ 6764542 w 8374449"/>
              <a:gd name="connsiteY6491" fmla="*/ 3558791 h 6858000"/>
              <a:gd name="connsiteX6492" fmla="*/ 6770452 w 8374449"/>
              <a:gd name="connsiteY6492" fmla="*/ 3553912 h 6858000"/>
              <a:gd name="connsiteX6493" fmla="*/ 6763378 w 8374449"/>
              <a:gd name="connsiteY6493" fmla="*/ 3546923 h 6858000"/>
              <a:gd name="connsiteX6494" fmla="*/ 1836380 w 8374449"/>
              <a:gd name="connsiteY6494" fmla="*/ 3544571 h 6858000"/>
              <a:gd name="connsiteX6495" fmla="*/ 1824447 w 8374449"/>
              <a:gd name="connsiteY6495" fmla="*/ 3545012 h 6858000"/>
              <a:gd name="connsiteX6496" fmla="*/ 1817610 w 8374449"/>
              <a:gd name="connsiteY6496" fmla="*/ 3545266 h 6858000"/>
              <a:gd name="connsiteX6497" fmla="*/ 1811065 w 8374449"/>
              <a:gd name="connsiteY6497" fmla="*/ 3547916 h 6858000"/>
              <a:gd name="connsiteX6498" fmla="*/ 1805732 w 8374449"/>
              <a:gd name="connsiteY6498" fmla="*/ 3550077 h 6858000"/>
              <a:gd name="connsiteX6499" fmla="*/ 1800399 w 8374449"/>
              <a:gd name="connsiteY6499" fmla="*/ 3552236 h 6858000"/>
              <a:gd name="connsiteX6500" fmla="*/ 1802909 w 8374449"/>
              <a:gd name="connsiteY6500" fmla="*/ 3558431 h 6858000"/>
              <a:gd name="connsiteX6501" fmla="*/ 1810750 w 8374449"/>
              <a:gd name="connsiteY6501" fmla="*/ 3562466 h 6858000"/>
              <a:gd name="connsiteX6502" fmla="*/ 1821417 w 8374449"/>
              <a:gd name="connsiteY6502" fmla="*/ 3558146 h 6858000"/>
              <a:gd name="connsiteX6503" fmla="*/ 1829258 w 8374449"/>
              <a:gd name="connsiteY6503" fmla="*/ 3562181 h 6858000"/>
              <a:gd name="connsiteX6504" fmla="*/ 1832081 w 8374449"/>
              <a:gd name="connsiteY6504" fmla="*/ 3553826 h 6858000"/>
              <a:gd name="connsiteX6505" fmla="*/ 1837414 w 8374449"/>
              <a:gd name="connsiteY6505" fmla="*/ 3551666 h 6858000"/>
              <a:gd name="connsiteX6506" fmla="*/ 1842748 w 8374449"/>
              <a:gd name="connsiteY6506" fmla="*/ 3549506 h 6858000"/>
              <a:gd name="connsiteX6507" fmla="*/ 1840960 w 8374449"/>
              <a:gd name="connsiteY6507" fmla="*/ 3545091 h 6858000"/>
              <a:gd name="connsiteX6508" fmla="*/ 7287044 w 8374449"/>
              <a:gd name="connsiteY6508" fmla="*/ 3544432 h 6858000"/>
              <a:gd name="connsiteX6509" fmla="*/ 7259864 w 8374449"/>
              <a:gd name="connsiteY6509" fmla="*/ 3560452 h 6858000"/>
              <a:gd name="connsiteX6510" fmla="*/ 7240341 w 8374449"/>
              <a:gd name="connsiteY6510" fmla="*/ 3589392 h 6858000"/>
              <a:gd name="connsiteX6511" fmla="*/ 7246835 w 8374449"/>
              <a:gd name="connsiteY6511" fmla="*/ 3590447 h 6858000"/>
              <a:gd name="connsiteX6512" fmla="*/ 7256281 w 8374449"/>
              <a:gd name="connsiteY6512" fmla="*/ 3589063 h 6858000"/>
              <a:gd name="connsiteX6513" fmla="*/ 7259237 w 8374449"/>
              <a:gd name="connsiteY6513" fmla="*/ 3586624 h 6858000"/>
              <a:gd name="connsiteX6514" fmla="*/ 7266312 w 8374449"/>
              <a:gd name="connsiteY6514" fmla="*/ 3593612 h 6858000"/>
              <a:gd name="connsiteX6515" fmla="*/ 7271640 w 8374449"/>
              <a:gd name="connsiteY6515" fmla="*/ 3582800 h 6858000"/>
              <a:gd name="connsiteX6516" fmla="*/ 7285833 w 8374449"/>
              <a:gd name="connsiteY6516" fmla="*/ 3564671 h 6858000"/>
              <a:gd name="connsiteX6517" fmla="*/ 7291164 w 8374449"/>
              <a:gd name="connsiteY6517" fmla="*/ 3553860 h 6858000"/>
              <a:gd name="connsiteX6518" fmla="*/ 7287044 w 8374449"/>
              <a:gd name="connsiteY6518" fmla="*/ 3544432 h 6858000"/>
              <a:gd name="connsiteX6519" fmla="*/ 1907968 w 8374449"/>
              <a:gd name="connsiteY6519" fmla="*/ 3541920 h 6858000"/>
              <a:gd name="connsiteX6520" fmla="*/ 1901844 w 8374449"/>
              <a:gd name="connsiteY6520" fmla="*/ 3542147 h 6858000"/>
              <a:gd name="connsiteX6521" fmla="*/ 1903882 w 8374449"/>
              <a:gd name="connsiteY6521" fmla="*/ 3547175 h 6858000"/>
              <a:gd name="connsiteX6522" fmla="*/ 1917961 w 8374449"/>
              <a:gd name="connsiteY6522" fmla="*/ 3546654 h 6858000"/>
              <a:gd name="connsiteX6523" fmla="*/ 1916433 w 8374449"/>
              <a:gd name="connsiteY6523" fmla="*/ 3542882 h 6858000"/>
              <a:gd name="connsiteX6524" fmla="*/ 1907968 w 8374449"/>
              <a:gd name="connsiteY6524" fmla="*/ 3541920 h 6858000"/>
              <a:gd name="connsiteX6525" fmla="*/ 7484823 w 8374449"/>
              <a:gd name="connsiteY6525" fmla="*/ 3541536 h 6858000"/>
              <a:gd name="connsiteX6526" fmla="*/ 7465927 w 8374449"/>
              <a:gd name="connsiteY6526" fmla="*/ 3544305 h 6858000"/>
              <a:gd name="connsiteX6527" fmla="*/ 7452942 w 8374449"/>
              <a:gd name="connsiteY6527" fmla="*/ 3542194 h 6858000"/>
              <a:gd name="connsiteX6528" fmla="*/ 7467091 w 8374449"/>
              <a:gd name="connsiteY6528" fmla="*/ 3556172 h 6858000"/>
              <a:gd name="connsiteX6529" fmla="*/ 7478912 w 8374449"/>
              <a:gd name="connsiteY6529" fmla="*/ 3546415 h 6858000"/>
              <a:gd name="connsiteX6530" fmla="*/ 7382105 w 8374449"/>
              <a:gd name="connsiteY6530" fmla="*/ 3536523 h 6858000"/>
              <a:gd name="connsiteX6531" fmla="*/ 7372657 w 8374449"/>
              <a:gd name="connsiteY6531" fmla="*/ 3537907 h 6858000"/>
              <a:gd name="connsiteX6532" fmla="*/ 7363209 w 8374449"/>
              <a:gd name="connsiteY6532" fmla="*/ 3539292 h 6858000"/>
              <a:gd name="connsiteX6533" fmla="*/ 7370283 w 8374449"/>
              <a:gd name="connsiteY6533" fmla="*/ 3546281 h 6858000"/>
              <a:gd name="connsiteX6534" fmla="*/ 1921840 w 8374449"/>
              <a:gd name="connsiteY6534" fmla="*/ 3536300 h 6858000"/>
              <a:gd name="connsiteX6535" fmla="*/ 1924896 w 8374449"/>
              <a:gd name="connsiteY6535" fmla="*/ 3543845 h 6858000"/>
              <a:gd name="connsiteX6536" fmla="*/ 1931832 w 8374449"/>
              <a:gd name="connsiteY6536" fmla="*/ 3541036 h 6858000"/>
              <a:gd name="connsiteX6537" fmla="*/ 1343511 w 8374449"/>
              <a:gd name="connsiteY6537" fmla="*/ 3535388 h 6858000"/>
              <a:gd name="connsiteX6538" fmla="*/ 1343354 w 8374449"/>
              <a:gd name="connsiteY6538" fmla="*/ 3542662 h 6858000"/>
              <a:gd name="connsiteX6539" fmla="*/ 1347432 w 8374449"/>
              <a:gd name="connsiteY6539" fmla="*/ 3537406 h 6858000"/>
              <a:gd name="connsiteX6540" fmla="*/ 1343511 w 8374449"/>
              <a:gd name="connsiteY6540" fmla="*/ 3535388 h 6858000"/>
              <a:gd name="connsiteX6541" fmla="*/ 7250896 w 8374449"/>
              <a:gd name="connsiteY6541" fmla="*/ 3534180 h 6858000"/>
              <a:gd name="connsiteX6542" fmla="*/ 7248087 w 8374449"/>
              <a:gd name="connsiteY6542" fmla="*/ 3538102 h 6858000"/>
              <a:gd name="connsiteX6543" fmla="*/ 7230938 w 8374449"/>
              <a:gd name="connsiteY6543" fmla="*/ 3558671 h 6858000"/>
              <a:gd name="connsiteX6544" fmla="*/ 7225026 w 8374449"/>
              <a:gd name="connsiteY6544" fmla="*/ 3563550 h 6858000"/>
              <a:gd name="connsiteX6545" fmla="*/ 7268730 w 8374449"/>
              <a:gd name="connsiteY6545" fmla="*/ 3553135 h 6858000"/>
              <a:gd name="connsiteX6546" fmla="*/ 7261654 w 8374449"/>
              <a:gd name="connsiteY6546" fmla="*/ 3546146 h 6858000"/>
              <a:gd name="connsiteX6547" fmla="*/ 7260490 w 8374449"/>
              <a:gd name="connsiteY6547" fmla="*/ 3534279 h 6858000"/>
              <a:gd name="connsiteX6548" fmla="*/ 7250896 w 8374449"/>
              <a:gd name="connsiteY6548" fmla="*/ 3534180 h 6858000"/>
              <a:gd name="connsiteX6549" fmla="*/ 7046188 w 8374449"/>
              <a:gd name="connsiteY6549" fmla="*/ 3531571 h 6858000"/>
              <a:gd name="connsiteX6550" fmla="*/ 7037323 w 8374449"/>
              <a:gd name="connsiteY6550" fmla="*/ 3538888 h 6858000"/>
              <a:gd name="connsiteX6551" fmla="*/ 7038487 w 8374449"/>
              <a:gd name="connsiteY6551" fmla="*/ 3550755 h 6858000"/>
              <a:gd name="connsiteX6552" fmla="*/ 7047353 w 8374449"/>
              <a:gd name="connsiteY6552" fmla="*/ 3543437 h 6858000"/>
              <a:gd name="connsiteX6553" fmla="*/ 7052681 w 8374449"/>
              <a:gd name="connsiteY6553" fmla="*/ 3532626 h 6858000"/>
              <a:gd name="connsiteX6554" fmla="*/ 7046188 w 8374449"/>
              <a:gd name="connsiteY6554" fmla="*/ 3531571 h 6858000"/>
              <a:gd name="connsiteX6555" fmla="*/ 7918173 w 8374449"/>
              <a:gd name="connsiteY6555" fmla="*/ 3530210 h 6858000"/>
              <a:gd name="connsiteX6556" fmla="*/ 7925247 w 8374449"/>
              <a:gd name="connsiteY6556" fmla="*/ 3537197 h 6858000"/>
              <a:gd name="connsiteX6557" fmla="*/ 7919338 w 8374449"/>
              <a:gd name="connsiteY6557" fmla="*/ 3542075 h 6858000"/>
              <a:gd name="connsiteX6558" fmla="*/ 7934114 w 8374449"/>
              <a:gd name="connsiteY6558" fmla="*/ 3529879 h 6858000"/>
              <a:gd name="connsiteX6559" fmla="*/ 7940606 w 8374449"/>
              <a:gd name="connsiteY6559" fmla="*/ 3530935 h 6858000"/>
              <a:gd name="connsiteX6560" fmla="*/ 7938234 w 8374449"/>
              <a:gd name="connsiteY6560" fmla="*/ 3539307 h 6858000"/>
              <a:gd name="connsiteX6561" fmla="*/ 7931158 w 8374449"/>
              <a:gd name="connsiteY6561" fmla="*/ 3532318 h 6858000"/>
              <a:gd name="connsiteX6562" fmla="*/ 7934114 w 8374449"/>
              <a:gd name="connsiteY6562" fmla="*/ 3529879 h 6858000"/>
              <a:gd name="connsiteX6563" fmla="*/ 1251129 w 8374449"/>
              <a:gd name="connsiteY6563" fmla="*/ 3529542 h 6858000"/>
              <a:gd name="connsiteX6564" fmla="*/ 1253639 w 8374449"/>
              <a:gd name="connsiteY6564" fmla="*/ 3535735 h 6858000"/>
              <a:gd name="connsiteX6565" fmla="*/ 1245797 w 8374449"/>
              <a:gd name="connsiteY6565" fmla="*/ 3531702 h 6858000"/>
              <a:gd name="connsiteX6566" fmla="*/ 1251129 w 8374449"/>
              <a:gd name="connsiteY6566" fmla="*/ 3529542 h 6858000"/>
              <a:gd name="connsiteX6567" fmla="*/ 1272303 w 8374449"/>
              <a:gd name="connsiteY6567" fmla="*/ 3528175 h 6858000"/>
              <a:gd name="connsiteX6568" fmla="*/ 1277479 w 8374449"/>
              <a:gd name="connsiteY6568" fmla="*/ 3533291 h 6858000"/>
              <a:gd name="connsiteX6569" fmla="*/ 1279988 w 8374449"/>
              <a:gd name="connsiteY6569" fmla="*/ 3539485 h 6858000"/>
              <a:gd name="connsiteX6570" fmla="*/ 1282497 w 8374449"/>
              <a:gd name="connsiteY6570" fmla="*/ 3545679 h 6858000"/>
              <a:gd name="connsiteX6571" fmla="*/ 1279830 w 8374449"/>
              <a:gd name="connsiteY6571" fmla="*/ 3546759 h 6858000"/>
              <a:gd name="connsiteX6572" fmla="*/ 1266498 w 8374449"/>
              <a:gd name="connsiteY6572" fmla="*/ 3552159 h 6858000"/>
              <a:gd name="connsiteX6573" fmla="*/ 1244069 w 8374449"/>
              <a:gd name="connsiteY6573" fmla="*/ 3550427 h 6858000"/>
              <a:gd name="connsiteX6574" fmla="*/ 1234815 w 8374449"/>
              <a:gd name="connsiteY6574" fmla="*/ 3550569 h 6858000"/>
              <a:gd name="connsiteX6575" fmla="*/ 1228229 w 8374449"/>
              <a:gd name="connsiteY6575" fmla="*/ 3549632 h 6858000"/>
              <a:gd name="connsiteX6576" fmla="*/ 1221641 w 8374449"/>
              <a:gd name="connsiteY6576" fmla="*/ 3548695 h 6858000"/>
              <a:gd name="connsiteX6577" fmla="*/ 1213799 w 8374449"/>
              <a:gd name="connsiteY6577" fmla="*/ 3544662 h 6858000"/>
              <a:gd name="connsiteX6578" fmla="*/ 1226973 w 8374449"/>
              <a:gd name="connsiteY6578" fmla="*/ 3546536 h 6858000"/>
              <a:gd name="connsiteX6579" fmla="*/ 1266813 w 8374449"/>
              <a:gd name="connsiteY6579" fmla="*/ 3537609 h 6858000"/>
              <a:gd name="connsiteX6580" fmla="*/ 1272146 w 8374449"/>
              <a:gd name="connsiteY6580" fmla="*/ 3535449 h 6858000"/>
              <a:gd name="connsiteX6581" fmla="*/ 1272303 w 8374449"/>
              <a:gd name="connsiteY6581" fmla="*/ 3528175 h 6858000"/>
              <a:gd name="connsiteX6582" fmla="*/ 7671990 w 8374449"/>
              <a:gd name="connsiteY6582" fmla="*/ 3528158 h 6858000"/>
              <a:gd name="connsiteX6583" fmla="*/ 7676110 w 8374449"/>
              <a:gd name="connsiteY6583" fmla="*/ 3537586 h 6858000"/>
              <a:gd name="connsiteX6584" fmla="*/ 7663125 w 8374449"/>
              <a:gd name="connsiteY6584" fmla="*/ 3535475 h 6858000"/>
              <a:gd name="connsiteX6585" fmla="*/ 7669034 w 8374449"/>
              <a:gd name="connsiteY6585" fmla="*/ 3530597 h 6858000"/>
              <a:gd name="connsiteX6586" fmla="*/ 7671990 w 8374449"/>
              <a:gd name="connsiteY6586" fmla="*/ 3528158 h 6858000"/>
              <a:gd name="connsiteX6587" fmla="*/ 1380683 w 8374449"/>
              <a:gd name="connsiteY6587" fmla="*/ 3527543 h 6858000"/>
              <a:gd name="connsiteX6588" fmla="*/ 1372527 w 8374449"/>
              <a:gd name="connsiteY6588" fmla="*/ 3538058 h 6858000"/>
              <a:gd name="connsiteX6589" fmla="*/ 1388526 w 8374449"/>
              <a:gd name="connsiteY6589" fmla="*/ 3531578 h 6858000"/>
              <a:gd name="connsiteX6590" fmla="*/ 1380683 w 8374449"/>
              <a:gd name="connsiteY6590" fmla="*/ 3527543 h 6858000"/>
              <a:gd name="connsiteX6591" fmla="*/ 7317178 w 8374449"/>
              <a:gd name="connsiteY6591" fmla="*/ 3525974 h 6858000"/>
              <a:gd name="connsiteX6592" fmla="*/ 7320715 w 8374449"/>
              <a:gd name="connsiteY6592" fmla="*/ 3529468 h 6858000"/>
              <a:gd name="connsiteX6593" fmla="*/ 7318341 w 8374449"/>
              <a:gd name="connsiteY6593" fmla="*/ 3537840 h 6858000"/>
              <a:gd name="connsiteX6594" fmla="*/ 7326581 w 8374449"/>
              <a:gd name="connsiteY6594" fmla="*/ 3556696 h 6858000"/>
              <a:gd name="connsiteX6595" fmla="*/ 7327746 w 8374449"/>
              <a:gd name="connsiteY6595" fmla="*/ 3568562 h 6858000"/>
              <a:gd name="connsiteX6596" fmla="*/ 7322998 w 8374449"/>
              <a:gd name="connsiteY6596" fmla="*/ 3585307 h 6858000"/>
              <a:gd name="connsiteX6597" fmla="*/ 7324164 w 8374449"/>
              <a:gd name="connsiteY6597" fmla="*/ 3597174 h 6858000"/>
              <a:gd name="connsiteX6598" fmla="*/ 7330074 w 8374449"/>
              <a:gd name="connsiteY6598" fmla="*/ 3592296 h 6858000"/>
              <a:gd name="connsiteX6599" fmla="*/ 7341895 w 8374449"/>
              <a:gd name="connsiteY6599" fmla="*/ 3582539 h 6858000"/>
              <a:gd name="connsiteX6600" fmla="*/ 7345477 w 8374449"/>
              <a:gd name="connsiteY6600" fmla="*/ 3553928 h 6858000"/>
              <a:gd name="connsiteX6601" fmla="*/ 7338984 w 8374449"/>
              <a:gd name="connsiteY6601" fmla="*/ 3552873 h 6858000"/>
              <a:gd name="connsiteX6602" fmla="*/ 7325417 w 8374449"/>
              <a:gd name="connsiteY6602" fmla="*/ 3544828 h 6858000"/>
              <a:gd name="connsiteX6603" fmla="*/ 7330163 w 8374449"/>
              <a:gd name="connsiteY6603" fmla="*/ 3528083 h 6858000"/>
              <a:gd name="connsiteX6604" fmla="*/ 7317178 w 8374449"/>
              <a:gd name="connsiteY6604" fmla="*/ 3525974 h 6858000"/>
              <a:gd name="connsiteX6605" fmla="*/ 1404524 w 8374449"/>
              <a:gd name="connsiteY6605" fmla="*/ 3525098 h 6858000"/>
              <a:gd name="connsiteX6606" fmla="*/ 1393858 w 8374449"/>
              <a:gd name="connsiteY6606" fmla="*/ 3529418 h 6858000"/>
              <a:gd name="connsiteX6607" fmla="*/ 1401700 w 8374449"/>
              <a:gd name="connsiteY6607" fmla="*/ 3533452 h 6858000"/>
              <a:gd name="connsiteX6608" fmla="*/ 1405621 w 8374449"/>
              <a:gd name="connsiteY6608" fmla="*/ 3535470 h 6858000"/>
              <a:gd name="connsiteX6609" fmla="*/ 1414876 w 8374449"/>
              <a:gd name="connsiteY6609" fmla="*/ 3535327 h 6858000"/>
              <a:gd name="connsiteX6610" fmla="*/ 1417699 w 8374449"/>
              <a:gd name="connsiteY6610" fmla="*/ 3526972 h 6858000"/>
              <a:gd name="connsiteX6611" fmla="*/ 1412367 w 8374449"/>
              <a:gd name="connsiteY6611" fmla="*/ 3529132 h 6858000"/>
              <a:gd name="connsiteX6612" fmla="*/ 1441541 w 8374449"/>
              <a:gd name="connsiteY6612" fmla="*/ 3524527 h 6858000"/>
              <a:gd name="connsiteX6613" fmla="*/ 1436207 w 8374449"/>
              <a:gd name="connsiteY6613" fmla="*/ 3526687 h 6858000"/>
              <a:gd name="connsiteX6614" fmla="*/ 1432128 w 8374449"/>
              <a:gd name="connsiteY6614" fmla="*/ 3531944 h 6858000"/>
              <a:gd name="connsiteX6615" fmla="*/ 1438716 w 8374449"/>
              <a:gd name="connsiteY6615" fmla="*/ 3532882 h 6858000"/>
              <a:gd name="connsiteX6616" fmla="*/ 7693841 w 8374449"/>
              <a:gd name="connsiteY6616" fmla="*/ 3522951 h 6858000"/>
              <a:gd name="connsiteX6617" fmla="*/ 7700915 w 8374449"/>
              <a:gd name="connsiteY6617" fmla="*/ 3529940 h 6858000"/>
              <a:gd name="connsiteX6618" fmla="*/ 7688513 w 8374449"/>
              <a:gd name="connsiteY6618" fmla="*/ 3533763 h 6858000"/>
              <a:gd name="connsiteX6619" fmla="*/ 7687931 w 8374449"/>
              <a:gd name="connsiteY6619" fmla="*/ 3527830 h 6858000"/>
              <a:gd name="connsiteX6620" fmla="*/ 7693841 w 8374449"/>
              <a:gd name="connsiteY6620" fmla="*/ 3522951 h 6858000"/>
              <a:gd name="connsiteX6621" fmla="*/ 7150697 w 8374449"/>
              <a:gd name="connsiteY6621" fmla="*/ 3522278 h 6858000"/>
              <a:gd name="connsiteX6622" fmla="*/ 7138294 w 8374449"/>
              <a:gd name="connsiteY6622" fmla="*/ 3526102 h 6858000"/>
              <a:gd name="connsiteX6623" fmla="*/ 7130761 w 8374449"/>
              <a:gd name="connsiteY6623" fmla="*/ 3530716 h 6858000"/>
              <a:gd name="connsiteX6624" fmla="*/ 7132967 w 8374449"/>
              <a:gd name="connsiteY6624" fmla="*/ 3536912 h 6858000"/>
              <a:gd name="connsiteX6625" fmla="*/ 7182578 w 8374449"/>
              <a:gd name="connsiteY6625" fmla="*/ 3521619 h 6858000"/>
              <a:gd name="connsiteX6626" fmla="*/ 7177249 w 8374449"/>
              <a:gd name="connsiteY6626" fmla="*/ 3532431 h 6858000"/>
              <a:gd name="connsiteX6627" fmla="*/ 7184325 w 8374449"/>
              <a:gd name="connsiteY6627" fmla="*/ 3539419 h 6858000"/>
              <a:gd name="connsiteX6628" fmla="*/ 7193774 w 8374449"/>
              <a:gd name="connsiteY6628" fmla="*/ 3538034 h 6858000"/>
              <a:gd name="connsiteX6629" fmla="*/ 7189653 w 8374449"/>
              <a:gd name="connsiteY6629" fmla="*/ 3528608 h 6858000"/>
              <a:gd name="connsiteX6630" fmla="*/ 6409191 w 8374449"/>
              <a:gd name="connsiteY6630" fmla="*/ 3518566 h 6858000"/>
              <a:gd name="connsiteX6631" fmla="*/ 6416849 w 8374449"/>
              <a:gd name="connsiteY6631" fmla="*/ 3531488 h 6858000"/>
              <a:gd name="connsiteX6632" fmla="*/ 6426297 w 8374449"/>
              <a:gd name="connsiteY6632" fmla="*/ 3530103 h 6858000"/>
              <a:gd name="connsiteX6633" fmla="*/ 6429252 w 8374449"/>
              <a:gd name="connsiteY6633" fmla="*/ 3527665 h 6858000"/>
              <a:gd name="connsiteX6634" fmla="*/ 6422178 w 8374449"/>
              <a:gd name="connsiteY6634" fmla="*/ 3520676 h 6858000"/>
              <a:gd name="connsiteX6635" fmla="*/ 1614915 w 8374449"/>
              <a:gd name="connsiteY6635" fmla="*/ 3515621 h 6858000"/>
              <a:gd name="connsiteX6636" fmla="*/ 1614855 w 8374449"/>
              <a:gd name="connsiteY6636" fmla="*/ 3515622 h 6858000"/>
              <a:gd name="connsiteX6637" fmla="*/ 1613674 w 8374449"/>
              <a:gd name="connsiteY6637" fmla="*/ 3515639 h 6858000"/>
              <a:gd name="connsiteX6638" fmla="*/ 1614795 w 8374449"/>
              <a:gd name="connsiteY6638" fmla="*/ 3515767 h 6858000"/>
              <a:gd name="connsiteX6639" fmla="*/ 7360880 w 8374449"/>
              <a:gd name="connsiteY6639" fmla="*/ 3515559 h 6858000"/>
              <a:gd name="connsiteX6640" fmla="*/ 7354970 w 8374449"/>
              <a:gd name="connsiteY6640" fmla="*/ 3520437 h 6858000"/>
              <a:gd name="connsiteX6641" fmla="*/ 7356134 w 8374449"/>
              <a:gd name="connsiteY6641" fmla="*/ 3532303 h 6858000"/>
              <a:gd name="connsiteX6642" fmla="*/ 7360880 w 8374449"/>
              <a:gd name="connsiteY6642" fmla="*/ 3515559 h 6858000"/>
              <a:gd name="connsiteX6643" fmla="*/ 6383221 w 8374449"/>
              <a:gd name="connsiteY6643" fmla="*/ 3514346 h 6858000"/>
              <a:gd name="connsiteX6644" fmla="*/ 6371400 w 8374449"/>
              <a:gd name="connsiteY6644" fmla="*/ 3524102 h 6858000"/>
              <a:gd name="connsiteX6645" fmla="*/ 6358997 w 8374449"/>
              <a:gd name="connsiteY6645" fmla="*/ 3527926 h 6858000"/>
              <a:gd name="connsiteX6646" fmla="*/ 6352504 w 8374449"/>
              <a:gd name="connsiteY6646" fmla="*/ 3526871 h 6858000"/>
              <a:gd name="connsiteX6647" fmla="*/ 6346594 w 8374449"/>
              <a:gd name="connsiteY6647" fmla="*/ 3531750 h 6858000"/>
              <a:gd name="connsiteX6648" fmla="*/ 6339519 w 8374449"/>
              <a:gd name="connsiteY6648" fmla="*/ 3524761 h 6858000"/>
              <a:gd name="connsiteX6649" fmla="*/ 6332445 w 8374449"/>
              <a:gd name="connsiteY6649" fmla="*/ 3517772 h 6858000"/>
              <a:gd name="connsiteX6650" fmla="*/ 6329489 w 8374449"/>
              <a:gd name="connsiteY6650" fmla="*/ 3520212 h 6858000"/>
              <a:gd name="connsiteX6651" fmla="*/ 6320623 w 8374449"/>
              <a:gd name="connsiteY6651" fmla="*/ 3527530 h 6858000"/>
              <a:gd name="connsiteX6652" fmla="*/ 6302309 w 8374449"/>
              <a:gd name="connsiteY6652" fmla="*/ 3536232 h 6858000"/>
              <a:gd name="connsiteX6653" fmla="*/ 6283996 w 8374449"/>
              <a:gd name="connsiteY6653" fmla="*/ 3544934 h 6858000"/>
              <a:gd name="connsiteX6654" fmla="*/ 6272175 w 8374449"/>
              <a:gd name="connsiteY6654" fmla="*/ 3554690 h 6858000"/>
              <a:gd name="connsiteX6655" fmla="*/ 6279250 w 8374449"/>
              <a:gd name="connsiteY6655" fmla="*/ 3561678 h 6858000"/>
              <a:gd name="connsiteX6656" fmla="*/ 6261518 w 8374449"/>
              <a:gd name="connsiteY6656" fmla="*/ 3576313 h 6858000"/>
              <a:gd name="connsiteX6657" fmla="*/ 6254443 w 8374449"/>
              <a:gd name="connsiteY6657" fmla="*/ 3569325 h 6858000"/>
              <a:gd name="connsiteX6658" fmla="*/ 6249114 w 8374449"/>
              <a:gd name="connsiteY6658" fmla="*/ 3580136 h 6858000"/>
              <a:gd name="connsiteX6659" fmla="*/ 6259145 w 8374449"/>
              <a:gd name="connsiteY6659" fmla="*/ 3584685 h 6858000"/>
              <a:gd name="connsiteX6660" fmla="*/ 6280996 w 8374449"/>
              <a:gd name="connsiteY6660" fmla="*/ 3579478 h 6858000"/>
              <a:gd name="connsiteX6661" fmla="*/ 6306384 w 8374449"/>
              <a:gd name="connsiteY6661" fmla="*/ 3577765 h 6858000"/>
              <a:gd name="connsiteX6662" fmla="*/ 6311712 w 8374449"/>
              <a:gd name="connsiteY6662" fmla="*/ 3566953 h 6858000"/>
              <a:gd name="connsiteX6663" fmla="*/ 6318205 w 8374449"/>
              <a:gd name="connsiteY6663" fmla="*/ 3568008 h 6858000"/>
              <a:gd name="connsiteX6664" fmla="*/ 6324117 w 8374449"/>
              <a:gd name="connsiteY6664" fmla="*/ 3563129 h 6858000"/>
              <a:gd name="connsiteX6665" fmla="*/ 6343012 w 8374449"/>
              <a:gd name="connsiteY6665" fmla="*/ 3560361 h 6858000"/>
              <a:gd name="connsiteX6666" fmla="*/ 6374894 w 8374449"/>
              <a:gd name="connsiteY6666" fmla="*/ 3559703 h 6858000"/>
              <a:gd name="connsiteX6667" fmla="*/ 6367818 w 8374449"/>
              <a:gd name="connsiteY6667" fmla="*/ 3552714 h 6858000"/>
              <a:gd name="connsiteX6668" fmla="*/ 6364281 w 8374449"/>
              <a:gd name="connsiteY6668" fmla="*/ 3549220 h 6858000"/>
              <a:gd name="connsiteX6669" fmla="*/ 6353669 w 8374449"/>
              <a:gd name="connsiteY6669" fmla="*/ 3538737 h 6858000"/>
              <a:gd name="connsiteX6670" fmla="*/ 6359579 w 8374449"/>
              <a:gd name="connsiteY6670" fmla="*/ 3533860 h 6858000"/>
              <a:gd name="connsiteX6671" fmla="*/ 6373729 w 8374449"/>
              <a:gd name="connsiteY6671" fmla="*/ 3547836 h 6858000"/>
              <a:gd name="connsiteX6672" fmla="*/ 6372565 w 8374449"/>
              <a:gd name="connsiteY6672" fmla="*/ 3535970 h 6858000"/>
              <a:gd name="connsiteX6673" fmla="*/ 6378476 w 8374449"/>
              <a:gd name="connsiteY6673" fmla="*/ 3531091 h 6858000"/>
              <a:gd name="connsiteX6674" fmla="*/ 6384386 w 8374449"/>
              <a:gd name="connsiteY6674" fmla="*/ 3526212 h 6858000"/>
              <a:gd name="connsiteX6675" fmla="*/ 6385550 w 8374449"/>
              <a:gd name="connsiteY6675" fmla="*/ 3538079 h 6858000"/>
              <a:gd name="connsiteX6676" fmla="*/ 6388505 w 8374449"/>
              <a:gd name="connsiteY6676" fmla="*/ 3535640 h 6858000"/>
              <a:gd name="connsiteX6677" fmla="*/ 6397371 w 8374449"/>
              <a:gd name="connsiteY6677" fmla="*/ 3528322 h 6858000"/>
              <a:gd name="connsiteX6678" fmla="*/ 6403281 w 8374449"/>
              <a:gd name="connsiteY6678" fmla="*/ 3523445 h 6858000"/>
              <a:gd name="connsiteX6679" fmla="*/ 6396207 w 8374449"/>
              <a:gd name="connsiteY6679" fmla="*/ 3516456 h 6858000"/>
              <a:gd name="connsiteX6680" fmla="*/ 7052412 w 8374449"/>
              <a:gd name="connsiteY6680" fmla="*/ 3513605 h 6858000"/>
              <a:gd name="connsiteX6681" fmla="*/ 7034994 w 8374449"/>
              <a:gd name="connsiteY6681" fmla="*/ 3515154 h 6858000"/>
              <a:gd name="connsiteX6682" fmla="*/ 7023172 w 8374449"/>
              <a:gd name="connsiteY6682" fmla="*/ 3524911 h 6858000"/>
              <a:gd name="connsiteX6683" fmla="*/ 7011351 w 8374449"/>
              <a:gd name="connsiteY6683" fmla="*/ 3534668 h 6858000"/>
              <a:gd name="connsiteX6684" fmla="*/ 7025501 w 8374449"/>
              <a:gd name="connsiteY6684" fmla="*/ 3548645 h 6858000"/>
              <a:gd name="connsiteX6685" fmla="*/ 7030248 w 8374449"/>
              <a:gd name="connsiteY6685" fmla="*/ 3531900 h 6858000"/>
              <a:gd name="connsiteX6686" fmla="*/ 7042650 w 8374449"/>
              <a:gd name="connsiteY6686" fmla="*/ 3528076 h 6858000"/>
              <a:gd name="connsiteX6687" fmla="*/ 7055053 w 8374449"/>
              <a:gd name="connsiteY6687" fmla="*/ 3524253 h 6858000"/>
              <a:gd name="connsiteX6688" fmla="*/ 7052412 w 8374449"/>
              <a:gd name="connsiteY6688" fmla="*/ 3513605 h 6858000"/>
              <a:gd name="connsiteX6689" fmla="*/ 1386331 w 8374449"/>
              <a:gd name="connsiteY6689" fmla="*/ 3510834 h 6858000"/>
              <a:gd name="connsiteX6690" fmla="*/ 1384763 w 8374449"/>
              <a:gd name="connsiteY6690" fmla="*/ 3522286 h 6858000"/>
              <a:gd name="connsiteX6691" fmla="*/ 1391349 w 8374449"/>
              <a:gd name="connsiteY6691" fmla="*/ 3523223 h 6858000"/>
              <a:gd name="connsiteX6692" fmla="*/ 1396682 w 8374449"/>
              <a:gd name="connsiteY6692" fmla="*/ 3521063 h 6858000"/>
              <a:gd name="connsiteX6693" fmla="*/ 1394173 w 8374449"/>
              <a:gd name="connsiteY6693" fmla="*/ 3514869 h 6858000"/>
              <a:gd name="connsiteX6694" fmla="*/ 1632266 w 8374449"/>
              <a:gd name="connsiteY6694" fmla="*/ 3504964 h 6858000"/>
              <a:gd name="connsiteX6695" fmla="*/ 1624109 w 8374449"/>
              <a:gd name="connsiteY6695" fmla="*/ 3515478 h 6858000"/>
              <a:gd name="connsiteX6696" fmla="*/ 1622761 w 8374449"/>
              <a:gd name="connsiteY6696" fmla="*/ 3515499 h 6858000"/>
              <a:gd name="connsiteX6697" fmla="*/ 1623259 w 8374449"/>
              <a:gd name="connsiteY6697" fmla="*/ 3516730 h 6858000"/>
              <a:gd name="connsiteX6698" fmla="*/ 1620474 w 8374449"/>
              <a:gd name="connsiteY6698" fmla="*/ 3524162 h 6858000"/>
              <a:gd name="connsiteX6699" fmla="*/ 1626618 w 8374449"/>
              <a:gd name="connsiteY6699" fmla="*/ 3521673 h 6858000"/>
              <a:gd name="connsiteX6700" fmla="*/ 1636303 w 8374449"/>
              <a:gd name="connsiteY6700" fmla="*/ 3517751 h 6858000"/>
              <a:gd name="connsiteX6701" fmla="*/ 1637067 w 8374449"/>
              <a:gd name="connsiteY6701" fmla="*/ 3516820 h 6858000"/>
              <a:gd name="connsiteX6702" fmla="*/ 1623225 w 8374449"/>
              <a:gd name="connsiteY6702" fmla="*/ 3504475 h 6858000"/>
              <a:gd name="connsiteX6703" fmla="*/ 1615400 w 8374449"/>
              <a:gd name="connsiteY6703" fmla="*/ 3505131 h 6858000"/>
              <a:gd name="connsiteX6704" fmla="*/ 1609679 w 8374449"/>
              <a:gd name="connsiteY6704" fmla="*/ 3510507 h 6858000"/>
              <a:gd name="connsiteX6705" fmla="*/ 1613601 w 8374449"/>
              <a:gd name="connsiteY6705" fmla="*/ 3512524 h 6858000"/>
              <a:gd name="connsiteX6706" fmla="*/ 1619386 w 8374449"/>
              <a:gd name="connsiteY6706" fmla="*/ 3510181 h 6858000"/>
              <a:gd name="connsiteX6707" fmla="*/ 1620204 w 8374449"/>
              <a:gd name="connsiteY6707" fmla="*/ 3509185 h 6858000"/>
              <a:gd name="connsiteX6708" fmla="*/ 1620435 w 8374449"/>
              <a:gd name="connsiteY6708" fmla="*/ 3509756 h 6858000"/>
              <a:gd name="connsiteX6709" fmla="*/ 1621600 w 8374449"/>
              <a:gd name="connsiteY6709" fmla="*/ 3509284 h 6858000"/>
              <a:gd name="connsiteX6710" fmla="*/ 7439420 w 8374449"/>
              <a:gd name="connsiteY6710" fmla="*/ 3502046 h 6858000"/>
              <a:gd name="connsiteX6711" fmla="*/ 7443539 w 8374449"/>
              <a:gd name="connsiteY6711" fmla="*/ 3511474 h 6858000"/>
              <a:gd name="connsiteX6712" fmla="*/ 7450613 w 8374449"/>
              <a:gd name="connsiteY6712" fmla="*/ 3518462 h 6858000"/>
              <a:gd name="connsiteX6713" fmla="*/ 7449450 w 8374449"/>
              <a:gd name="connsiteY6713" fmla="*/ 3506595 h 6858000"/>
              <a:gd name="connsiteX6714" fmla="*/ 7439420 w 8374449"/>
              <a:gd name="connsiteY6714" fmla="*/ 3502046 h 6858000"/>
              <a:gd name="connsiteX6715" fmla="*/ 1481694 w 8374449"/>
              <a:gd name="connsiteY6715" fmla="*/ 3501052 h 6858000"/>
              <a:gd name="connsiteX6716" fmla="*/ 1476361 w 8374449"/>
              <a:gd name="connsiteY6716" fmla="*/ 3503212 h 6858000"/>
              <a:gd name="connsiteX6717" fmla="*/ 1468362 w 8374449"/>
              <a:gd name="connsiteY6717" fmla="*/ 3506452 h 6858000"/>
              <a:gd name="connsiteX6718" fmla="*/ 1463187 w 8374449"/>
              <a:gd name="connsiteY6718" fmla="*/ 3501338 h 6858000"/>
              <a:gd name="connsiteX6719" fmla="*/ 1457853 w 8374449"/>
              <a:gd name="connsiteY6719" fmla="*/ 3503498 h 6858000"/>
              <a:gd name="connsiteX6720" fmla="*/ 1460362 w 8374449"/>
              <a:gd name="connsiteY6720" fmla="*/ 3509692 h 6858000"/>
              <a:gd name="connsiteX6721" fmla="*/ 1464283 w 8374449"/>
              <a:gd name="connsiteY6721" fmla="*/ 3511710 h 6858000"/>
              <a:gd name="connsiteX6722" fmla="*/ 1468205 w 8374449"/>
              <a:gd name="connsiteY6722" fmla="*/ 3513727 h 6858000"/>
              <a:gd name="connsiteX6723" fmla="*/ 1474159 w 8374449"/>
              <a:gd name="connsiteY6723" fmla="*/ 3513634 h 6858000"/>
              <a:gd name="connsiteX6724" fmla="*/ 1483417 w 8374449"/>
              <a:gd name="connsiteY6724" fmla="*/ 3505306 h 6858000"/>
              <a:gd name="connsiteX6725" fmla="*/ 1217568 w 8374449"/>
              <a:gd name="connsiteY6725" fmla="*/ 3492660 h 6858000"/>
              <a:gd name="connsiteX6726" fmla="*/ 1220077 w 8374449"/>
              <a:gd name="connsiteY6726" fmla="*/ 3498854 h 6858000"/>
              <a:gd name="connsiteX6727" fmla="*/ 1212235 w 8374449"/>
              <a:gd name="connsiteY6727" fmla="*/ 3494820 h 6858000"/>
              <a:gd name="connsiteX6728" fmla="*/ 7211550 w 8374449"/>
              <a:gd name="connsiteY6728" fmla="*/ 3491294 h 6858000"/>
              <a:gd name="connsiteX6729" fmla="*/ 7199146 w 8374449"/>
              <a:gd name="connsiteY6729" fmla="*/ 3495117 h 6858000"/>
              <a:gd name="connsiteX6730" fmla="*/ 7194399 w 8374449"/>
              <a:gd name="connsiteY6730" fmla="*/ 3511862 h 6858000"/>
              <a:gd name="connsiteX6731" fmla="*/ 7201475 w 8374449"/>
              <a:gd name="connsiteY6731" fmla="*/ 3518851 h 6858000"/>
              <a:gd name="connsiteX6732" fmla="*/ 7219206 w 8374449"/>
              <a:gd name="connsiteY6732" fmla="*/ 3504216 h 6858000"/>
              <a:gd name="connsiteX6733" fmla="*/ 7211550 w 8374449"/>
              <a:gd name="connsiteY6733" fmla="*/ 3491294 h 6858000"/>
              <a:gd name="connsiteX6734" fmla="*/ 1508359 w 8374449"/>
              <a:gd name="connsiteY6734" fmla="*/ 3490252 h 6858000"/>
              <a:gd name="connsiteX6735" fmla="*/ 1492360 w 8374449"/>
              <a:gd name="connsiteY6735" fmla="*/ 3496732 h 6858000"/>
              <a:gd name="connsiteX6736" fmla="*/ 1493039 w 8374449"/>
              <a:gd name="connsiteY6736" fmla="*/ 3503151 h 6858000"/>
              <a:gd name="connsiteX6737" fmla="*/ 1494776 w 8374449"/>
              <a:gd name="connsiteY6737" fmla="*/ 3498517 h 6858000"/>
              <a:gd name="connsiteX6738" fmla="*/ 1510749 w 8374449"/>
              <a:gd name="connsiteY6738" fmla="*/ 3496601 h 6858000"/>
              <a:gd name="connsiteX6739" fmla="*/ 1510868 w 8374449"/>
              <a:gd name="connsiteY6739" fmla="*/ 3496448 h 6858000"/>
              <a:gd name="connsiteX6740" fmla="*/ 1508359 w 8374449"/>
              <a:gd name="connsiteY6740" fmla="*/ 3490252 h 6858000"/>
              <a:gd name="connsiteX6741" fmla="*/ 7415822 w 8374449"/>
              <a:gd name="connsiteY6741" fmla="*/ 3489453 h 6858000"/>
              <a:gd name="connsiteX6742" fmla="*/ 7403419 w 8374449"/>
              <a:gd name="connsiteY6742" fmla="*/ 3493276 h 6858000"/>
              <a:gd name="connsiteX6743" fmla="*/ 7397507 w 8374449"/>
              <a:gd name="connsiteY6743" fmla="*/ 3498155 h 6858000"/>
              <a:gd name="connsiteX6744" fmla="*/ 7404582 w 8374449"/>
              <a:gd name="connsiteY6744" fmla="*/ 3505144 h 6858000"/>
              <a:gd name="connsiteX6745" fmla="*/ 7410493 w 8374449"/>
              <a:gd name="connsiteY6745" fmla="*/ 3500265 h 6858000"/>
              <a:gd name="connsiteX6746" fmla="*/ 7422314 w 8374449"/>
              <a:gd name="connsiteY6746" fmla="*/ 3490509 h 6858000"/>
              <a:gd name="connsiteX6747" fmla="*/ 7415822 w 8374449"/>
              <a:gd name="connsiteY6747" fmla="*/ 3489453 h 6858000"/>
              <a:gd name="connsiteX6748" fmla="*/ 7355015 w 8374449"/>
              <a:gd name="connsiteY6748" fmla="*/ 3488331 h 6858000"/>
              <a:gd name="connsiteX6749" fmla="*/ 7345567 w 8374449"/>
              <a:gd name="connsiteY6749" fmla="*/ 3489715 h 6858000"/>
              <a:gd name="connsiteX6750" fmla="*/ 7339656 w 8374449"/>
              <a:gd name="connsiteY6750" fmla="*/ 3494594 h 6858000"/>
              <a:gd name="connsiteX6751" fmla="*/ 7346149 w 8374449"/>
              <a:gd name="connsiteY6751" fmla="*/ 3495649 h 6858000"/>
              <a:gd name="connsiteX6752" fmla="*/ 7352642 w 8374449"/>
              <a:gd name="connsiteY6752" fmla="*/ 3496703 h 6858000"/>
              <a:gd name="connsiteX6753" fmla="*/ 7355015 w 8374449"/>
              <a:gd name="connsiteY6753" fmla="*/ 3488331 h 6858000"/>
              <a:gd name="connsiteX6754" fmla="*/ 1302265 w 8374449"/>
              <a:gd name="connsiteY6754" fmla="*/ 3487198 h 6858000"/>
              <a:gd name="connsiteX6755" fmla="*/ 1299441 w 8374449"/>
              <a:gd name="connsiteY6755" fmla="*/ 3495553 h 6858000"/>
              <a:gd name="connsiteX6756" fmla="*/ 1299362 w 8374449"/>
              <a:gd name="connsiteY6756" fmla="*/ 3499189 h 6858000"/>
              <a:gd name="connsiteX6757" fmla="*/ 1294109 w 8374449"/>
              <a:gd name="connsiteY6757" fmla="*/ 3497712 h 6858000"/>
              <a:gd name="connsiteX6758" fmla="*/ 1296932 w 8374449"/>
              <a:gd name="connsiteY6758" fmla="*/ 3489358 h 6858000"/>
              <a:gd name="connsiteX6759" fmla="*/ 1252075 w 8374449"/>
              <a:gd name="connsiteY6759" fmla="*/ 3485894 h 6858000"/>
              <a:gd name="connsiteX6760" fmla="*/ 1254583 w 8374449"/>
              <a:gd name="connsiteY6760" fmla="*/ 3492088 h 6858000"/>
              <a:gd name="connsiteX6761" fmla="*/ 1246742 w 8374449"/>
              <a:gd name="connsiteY6761" fmla="*/ 3488054 h 6858000"/>
              <a:gd name="connsiteX6762" fmla="*/ 1275915 w 8374449"/>
              <a:gd name="connsiteY6762" fmla="*/ 3483448 h 6858000"/>
              <a:gd name="connsiteX6763" fmla="*/ 1278424 w 8374449"/>
              <a:gd name="connsiteY6763" fmla="*/ 3489643 h 6858000"/>
              <a:gd name="connsiteX6764" fmla="*/ 1274503 w 8374449"/>
              <a:gd name="connsiteY6764" fmla="*/ 3487626 h 6858000"/>
              <a:gd name="connsiteX6765" fmla="*/ 1270582 w 8374449"/>
              <a:gd name="connsiteY6765" fmla="*/ 3485608 h 6858000"/>
              <a:gd name="connsiteX6766" fmla="*/ 6859111 w 8374449"/>
              <a:gd name="connsiteY6766" fmla="*/ 3480736 h 6858000"/>
              <a:gd name="connsiteX6767" fmla="*/ 6853200 w 8374449"/>
              <a:gd name="connsiteY6767" fmla="*/ 3485615 h 6858000"/>
              <a:gd name="connsiteX6768" fmla="*/ 6866186 w 8374449"/>
              <a:gd name="connsiteY6768" fmla="*/ 3487725 h 6858000"/>
              <a:gd name="connsiteX6769" fmla="*/ 6922873 w 8374449"/>
              <a:gd name="connsiteY6769" fmla="*/ 3479420 h 6858000"/>
              <a:gd name="connsiteX6770" fmla="*/ 6916962 w 8374449"/>
              <a:gd name="connsiteY6770" fmla="*/ 3484297 h 6858000"/>
              <a:gd name="connsiteX6771" fmla="*/ 6924037 w 8374449"/>
              <a:gd name="connsiteY6771" fmla="*/ 3491286 h 6858000"/>
              <a:gd name="connsiteX6772" fmla="*/ 6911051 w 8374449"/>
              <a:gd name="connsiteY6772" fmla="*/ 3489176 h 6858000"/>
              <a:gd name="connsiteX6773" fmla="*/ 6898067 w 8374449"/>
              <a:gd name="connsiteY6773" fmla="*/ 3487066 h 6858000"/>
              <a:gd name="connsiteX6774" fmla="*/ 6891574 w 8374449"/>
              <a:gd name="connsiteY6774" fmla="*/ 3486012 h 6858000"/>
              <a:gd name="connsiteX6775" fmla="*/ 6886245 w 8374449"/>
              <a:gd name="connsiteY6775" fmla="*/ 3496824 h 6858000"/>
              <a:gd name="connsiteX6776" fmla="*/ 6887409 w 8374449"/>
              <a:gd name="connsiteY6776" fmla="*/ 3508690 h 6858000"/>
              <a:gd name="connsiteX6777" fmla="*/ 6874424 w 8374449"/>
              <a:gd name="connsiteY6777" fmla="*/ 3506580 h 6858000"/>
              <a:gd name="connsiteX6778" fmla="*/ 6861439 w 8374449"/>
              <a:gd name="connsiteY6778" fmla="*/ 3504469 h 6858000"/>
              <a:gd name="connsiteX6779" fmla="*/ 6848453 w 8374449"/>
              <a:gd name="connsiteY6779" fmla="*/ 3502360 h 6858000"/>
              <a:gd name="connsiteX6780" fmla="*/ 6839586 w 8374449"/>
              <a:gd name="connsiteY6780" fmla="*/ 3509678 h 6858000"/>
              <a:gd name="connsiteX6781" fmla="*/ 6836633 w 8374449"/>
              <a:gd name="connsiteY6781" fmla="*/ 3512116 h 6858000"/>
              <a:gd name="connsiteX6782" fmla="*/ 6830721 w 8374449"/>
              <a:gd name="connsiteY6782" fmla="*/ 3516995 h 6858000"/>
              <a:gd name="connsiteX6783" fmla="*/ 6805915 w 8374449"/>
              <a:gd name="connsiteY6783" fmla="*/ 3524643 h 6858000"/>
              <a:gd name="connsiteX6784" fmla="*/ 6782273 w 8374449"/>
              <a:gd name="connsiteY6784" fmla="*/ 3544156 h 6858000"/>
              <a:gd name="connsiteX6785" fmla="*/ 6792303 w 8374449"/>
              <a:gd name="connsiteY6785" fmla="*/ 3548705 h 6858000"/>
              <a:gd name="connsiteX6786" fmla="*/ 6820647 w 8374449"/>
              <a:gd name="connsiteY6786" fmla="*/ 3544552 h 6858000"/>
              <a:gd name="connsiteX6787" fmla="*/ 6838961 w 8374449"/>
              <a:gd name="connsiteY6787" fmla="*/ 3535850 h 6858000"/>
              <a:gd name="connsiteX6788" fmla="*/ 6856692 w 8374449"/>
              <a:gd name="connsiteY6788" fmla="*/ 3521215 h 6858000"/>
              <a:gd name="connsiteX6789" fmla="*/ 6869677 w 8374449"/>
              <a:gd name="connsiteY6789" fmla="*/ 3523325 h 6858000"/>
              <a:gd name="connsiteX6790" fmla="*/ 6881498 w 8374449"/>
              <a:gd name="connsiteY6790" fmla="*/ 3513569 h 6858000"/>
              <a:gd name="connsiteX6791" fmla="*/ 6891529 w 8374449"/>
              <a:gd name="connsiteY6791" fmla="*/ 3518118 h 6858000"/>
              <a:gd name="connsiteX6792" fmla="*/ 6893319 w 8374449"/>
              <a:gd name="connsiteY6792" fmla="*/ 3503811 h 6858000"/>
              <a:gd name="connsiteX6793" fmla="*/ 6913381 w 8374449"/>
              <a:gd name="connsiteY6793" fmla="*/ 3512909 h 6858000"/>
              <a:gd name="connsiteX6794" fmla="*/ 6919291 w 8374449"/>
              <a:gd name="connsiteY6794" fmla="*/ 3508031 h 6858000"/>
              <a:gd name="connsiteX6795" fmla="*/ 6932276 w 8374449"/>
              <a:gd name="connsiteY6795" fmla="*/ 3510142 h 6858000"/>
              <a:gd name="connsiteX6796" fmla="*/ 6944098 w 8374449"/>
              <a:gd name="connsiteY6796" fmla="*/ 3500385 h 6858000"/>
              <a:gd name="connsiteX6797" fmla="*/ 6943515 w 8374449"/>
              <a:gd name="connsiteY6797" fmla="*/ 3494452 h 6858000"/>
              <a:gd name="connsiteX6798" fmla="*/ 6942934 w 8374449"/>
              <a:gd name="connsiteY6798" fmla="*/ 3488518 h 6858000"/>
              <a:gd name="connsiteX6799" fmla="*/ 6935858 w 8374449"/>
              <a:gd name="connsiteY6799" fmla="*/ 3481530 h 6858000"/>
              <a:gd name="connsiteX6800" fmla="*/ 1519182 w 8374449"/>
              <a:gd name="connsiteY6800" fmla="*/ 3478658 h 6858000"/>
              <a:gd name="connsiteX6801" fmla="*/ 1519026 w 8374449"/>
              <a:gd name="connsiteY6801" fmla="*/ 3485932 h 6858000"/>
              <a:gd name="connsiteX6802" fmla="*/ 1521535 w 8374449"/>
              <a:gd name="connsiteY6802" fmla="*/ 3492127 h 6858000"/>
              <a:gd name="connsiteX6803" fmla="*/ 1528279 w 8374449"/>
              <a:gd name="connsiteY6803" fmla="*/ 3485790 h 6858000"/>
              <a:gd name="connsiteX6804" fmla="*/ 1525769 w 8374449"/>
              <a:gd name="connsiteY6804" fmla="*/ 3479595 h 6858000"/>
              <a:gd name="connsiteX6805" fmla="*/ 1519182 w 8374449"/>
              <a:gd name="connsiteY6805" fmla="*/ 3478658 h 6858000"/>
              <a:gd name="connsiteX6806" fmla="*/ 1402960 w 8374449"/>
              <a:gd name="connsiteY6806" fmla="*/ 3475257 h 6858000"/>
              <a:gd name="connsiteX6807" fmla="*/ 1398882 w 8374449"/>
              <a:gd name="connsiteY6807" fmla="*/ 3480513 h 6858000"/>
              <a:gd name="connsiteX6808" fmla="*/ 1405469 w 8374449"/>
              <a:gd name="connsiteY6808" fmla="*/ 3481451 h 6858000"/>
              <a:gd name="connsiteX6809" fmla="*/ 1410802 w 8374449"/>
              <a:gd name="connsiteY6809" fmla="*/ 3479290 h 6858000"/>
              <a:gd name="connsiteX6810" fmla="*/ 1406881 w 8374449"/>
              <a:gd name="connsiteY6810" fmla="*/ 3477273 h 6858000"/>
              <a:gd name="connsiteX6811" fmla="*/ 1402960 w 8374449"/>
              <a:gd name="connsiteY6811" fmla="*/ 3475257 h 6858000"/>
              <a:gd name="connsiteX6812" fmla="*/ 1162340 w 8374449"/>
              <a:gd name="connsiteY6812" fmla="*/ 3475094 h 6858000"/>
              <a:gd name="connsiteX6813" fmla="*/ 1196195 w 8374449"/>
              <a:gd name="connsiteY6813" fmla="*/ 3478945 h 6858000"/>
              <a:gd name="connsiteX6814" fmla="*/ 1180795 w 8374449"/>
              <a:gd name="connsiteY6814" fmla="*/ 3480791 h 6858000"/>
              <a:gd name="connsiteX6815" fmla="*/ 1145000 w 8374449"/>
              <a:gd name="connsiteY6815" fmla="*/ 3482117 h 6858000"/>
              <a:gd name="connsiteX6816" fmla="*/ 1117669 w 8374449"/>
              <a:gd name="connsiteY6816" fmla="*/ 3484407 h 6858000"/>
              <a:gd name="connsiteX6817" fmla="*/ 1131541 w 8374449"/>
              <a:gd name="connsiteY6817" fmla="*/ 3478788 h 6858000"/>
              <a:gd name="connsiteX6818" fmla="*/ 1146941 w 8374449"/>
              <a:gd name="connsiteY6818" fmla="*/ 3476941 h 6858000"/>
              <a:gd name="connsiteX6819" fmla="*/ 1162340 w 8374449"/>
              <a:gd name="connsiteY6819" fmla="*/ 3475094 h 6858000"/>
              <a:gd name="connsiteX6820" fmla="*/ 6960664 w 8374449"/>
              <a:gd name="connsiteY6820" fmla="*/ 3473883 h 6858000"/>
              <a:gd name="connsiteX6821" fmla="*/ 6961829 w 8374449"/>
              <a:gd name="connsiteY6821" fmla="*/ 3485750 h 6858000"/>
              <a:gd name="connsiteX6822" fmla="*/ 6967740 w 8374449"/>
              <a:gd name="connsiteY6822" fmla="*/ 3480871 h 6858000"/>
              <a:gd name="connsiteX6823" fmla="*/ 6973651 w 8374449"/>
              <a:gd name="connsiteY6823" fmla="*/ 3475994 h 6858000"/>
              <a:gd name="connsiteX6824" fmla="*/ 7241684 w 8374449"/>
              <a:gd name="connsiteY6824" fmla="*/ 3472836 h 6858000"/>
              <a:gd name="connsiteX6825" fmla="*/ 7229282 w 8374449"/>
              <a:gd name="connsiteY6825" fmla="*/ 3476659 h 6858000"/>
              <a:gd name="connsiteX6826" fmla="*/ 7216878 w 8374449"/>
              <a:gd name="connsiteY6826" fmla="*/ 3480482 h 6858000"/>
              <a:gd name="connsiteX6827" fmla="*/ 7223952 w 8374449"/>
              <a:gd name="connsiteY6827" fmla="*/ 3487470 h 6858000"/>
              <a:gd name="connsiteX6828" fmla="*/ 7231027 w 8374449"/>
              <a:gd name="connsiteY6828" fmla="*/ 3494459 h 6858000"/>
              <a:gd name="connsiteX6829" fmla="*/ 7236938 w 8374449"/>
              <a:gd name="connsiteY6829" fmla="*/ 3489580 h 6858000"/>
              <a:gd name="connsiteX6830" fmla="*/ 7245805 w 8374449"/>
              <a:gd name="connsiteY6830" fmla="*/ 3482263 h 6858000"/>
              <a:gd name="connsiteX6831" fmla="*/ 7255834 w 8374449"/>
              <a:gd name="connsiteY6831" fmla="*/ 3486812 h 6858000"/>
              <a:gd name="connsiteX6832" fmla="*/ 7261745 w 8374449"/>
              <a:gd name="connsiteY6832" fmla="*/ 3481933 h 6858000"/>
              <a:gd name="connsiteX6833" fmla="*/ 7254669 w 8374449"/>
              <a:gd name="connsiteY6833" fmla="*/ 3474945 h 6858000"/>
              <a:gd name="connsiteX6834" fmla="*/ 7248177 w 8374449"/>
              <a:gd name="connsiteY6834" fmla="*/ 3473891 h 6858000"/>
              <a:gd name="connsiteX6835" fmla="*/ 7241684 w 8374449"/>
              <a:gd name="connsiteY6835" fmla="*/ 3472836 h 6858000"/>
              <a:gd name="connsiteX6836" fmla="*/ 1371593 w 8374449"/>
              <a:gd name="connsiteY6836" fmla="*/ 3459118 h 6858000"/>
              <a:gd name="connsiteX6837" fmla="*/ 1366260 w 8374449"/>
              <a:gd name="connsiteY6837" fmla="*/ 3461278 h 6858000"/>
              <a:gd name="connsiteX6838" fmla="*/ 1355595 w 8374449"/>
              <a:gd name="connsiteY6838" fmla="*/ 3465597 h 6858000"/>
              <a:gd name="connsiteX6839" fmla="*/ 1359515 w 8374449"/>
              <a:gd name="connsiteY6839" fmla="*/ 3467616 h 6858000"/>
              <a:gd name="connsiteX6840" fmla="*/ 1368769 w 8374449"/>
              <a:gd name="connsiteY6840" fmla="*/ 3467473 h 6858000"/>
              <a:gd name="connsiteX6841" fmla="*/ 1374102 w 8374449"/>
              <a:gd name="connsiteY6841" fmla="*/ 3465312 h 6858000"/>
              <a:gd name="connsiteX6842" fmla="*/ 1499838 w 8374449"/>
              <a:gd name="connsiteY6842" fmla="*/ 3457920 h 6858000"/>
              <a:gd name="connsiteX6843" fmla="*/ 1476197 w 8374449"/>
              <a:gd name="connsiteY6843" fmla="*/ 3462849 h 6858000"/>
              <a:gd name="connsiteX6844" fmla="*/ 1474482 w 8374449"/>
              <a:gd name="connsiteY6844" fmla="*/ 3467920 h 6858000"/>
              <a:gd name="connsiteX6845" fmla="*/ 1480717 w 8374449"/>
              <a:gd name="connsiteY6845" fmla="*/ 3469902 h 6858000"/>
              <a:gd name="connsiteX6846" fmla="*/ 1483736 w 8374449"/>
              <a:gd name="connsiteY6846" fmla="*/ 3467777 h 6858000"/>
              <a:gd name="connsiteX6847" fmla="*/ 1518548 w 8374449"/>
              <a:gd name="connsiteY6847" fmla="*/ 3454099 h 6858000"/>
              <a:gd name="connsiteX6848" fmla="*/ 1517234 w 8374449"/>
              <a:gd name="connsiteY6848" fmla="*/ 3454295 h 6858000"/>
              <a:gd name="connsiteX6849" fmla="*/ 1515443 w 8374449"/>
              <a:gd name="connsiteY6849" fmla="*/ 3454668 h 6858000"/>
              <a:gd name="connsiteX6850" fmla="*/ 1519655 w 8374449"/>
              <a:gd name="connsiteY6850" fmla="*/ 3456834 h 6858000"/>
              <a:gd name="connsiteX6851" fmla="*/ 7763603 w 8374449"/>
              <a:gd name="connsiteY6851" fmla="*/ 3452544 h 6858000"/>
              <a:gd name="connsiteX6852" fmla="*/ 7770679 w 8374449"/>
              <a:gd name="connsiteY6852" fmla="*/ 3459532 h 6858000"/>
              <a:gd name="connsiteX6853" fmla="*/ 7764768 w 8374449"/>
              <a:gd name="connsiteY6853" fmla="*/ 3464411 h 6858000"/>
              <a:gd name="connsiteX6854" fmla="*/ 1411433 w 8374449"/>
              <a:gd name="connsiteY6854" fmla="*/ 3450192 h 6858000"/>
              <a:gd name="connsiteX6855" fmla="*/ 1403275 w 8374449"/>
              <a:gd name="connsiteY6855" fmla="*/ 3460706 h 6858000"/>
              <a:gd name="connsiteX6856" fmla="*/ 1408608 w 8374449"/>
              <a:gd name="connsiteY6856" fmla="*/ 3458546 h 6858000"/>
              <a:gd name="connsiteX6857" fmla="*/ 1411433 w 8374449"/>
              <a:gd name="connsiteY6857" fmla="*/ 3450192 h 6858000"/>
              <a:gd name="connsiteX6858" fmla="*/ 6587584 w 8374449"/>
              <a:gd name="connsiteY6858" fmla="*/ 3448294 h 6858000"/>
              <a:gd name="connsiteX6859" fmla="*/ 6594659 w 8374449"/>
              <a:gd name="connsiteY6859" fmla="*/ 3455282 h 6858000"/>
              <a:gd name="connsiteX6860" fmla="*/ 6581673 w 8374449"/>
              <a:gd name="connsiteY6860" fmla="*/ 3453173 h 6858000"/>
              <a:gd name="connsiteX6861" fmla="*/ 6587584 w 8374449"/>
              <a:gd name="connsiteY6861" fmla="*/ 3448294 h 6858000"/>
              <a:gd name="connsiteX6862" fmla="*/ 1570099 w 8374449"/>
              <a:gd name="connsiteY6862" fmla="*/ 3446431 h 6858000"/>
              <a:gd name="connsiteX6863" fmla="*/ 1568236 w 8374449"/>
              <a:gd name="connsiteY6863" fmla="*/ 3446707 h 6858000"/>
              <a:gd name="connsiteX6864" fmla="*/ 1570082 w 8374449"/>
              <a:gd name="connsiteY6864" fmla="*/ 3447226 h 6858000"/>
              <a:gd name="connsiteX6865" fmla="*/ 6996127 w 8374449"/>
              <a:gd name="connsiteY6865" fmla="*/ 3444613 h 6858000"/>
              <a:gd name="connsiteX6866" fmla="*/ 7003203 w 8374449"/>
              <a:gd name="connsiteY6866" fmla="*/ 3451602 h 6858000"/>
              <a:gd name="connsiteX6867" fmla="*/ 6998456 w 8374449"/>
              <a:gd name="connsiteY6867" fmla="*/ 3468347 h 6858000"/>
              <a:gd name="connsiteX6868" fmla="*/ 6996084 w 8374449"/>
              <a:gd name="connsiteY6868" fmla="*/ 3476718 h 6858000"/>
              <a:gd name="connsiteX6869" fmla="*/ 6990755 w 8374449"/>
              <a:gd name="connsiteY6869" fmla="*/ 3487530 h 6858000"/>
              <a:gd name="connsiteX6870" fmla="*/ 6978352 w 8374449"/>
              <a:gd name="connsiteY6870" fmla="*/ 3491353 h 6858000"/>
              <a:gd name="connsiteX6871" fmla="*/ 6965948 w 8374449"/>
              <a:gd name="connsiteY6871" fmla="*/ 3495177 h 6858000"/>
              <a:gd name="connsiteX6872" fmla="*/ 6950008 w 8374449"/>
              <a:gd name="connsiteY6872" fmla="*/ 3495507 h 6858000"/>
              <a:gd name="connsiteX6873" fmla="*/ 6957082 w 8374449"/>
              <a:gd name="connsiteY6873" fmla="*/ 3502495 h 6858000"/>
              <a:gd name="connsiteX6874" fmla="*/ 6970067 w 8374449"/>
              <a:gd name="connsiteY6874" fmla="*/ 3504605 h 6858000"/>
              <a:gd name="connsiteX6875" fmla="*/ 6997829 w 8374449"/>
              <a:gd name="connsiteY6875" fmla="*/ 3494519 h 6858000"/>
              <a:gd name="connsiteX6876" fmla="*/ 7006113 w 8374449"/>
              <a:gd name="connsiteY6876" fmla="*/ 3481268 h 6858000"/>
              <a:gd name="connsiteX6877" fmla="*/ 7011441 w 8374449"/>
              <a:gd name="connsiteY6877" fmla="*/ 3470456 h 6858000"/>
              <a:gd name="connsiteX6878" fmla="*/ 7009113 w 8374449"/>
              <a:gd name="connsiteY6878" fmla="*/ 3446723 h 6858000"/>
              <a:gd name="connsiteX6879" fmla="*/ 6996127 w 8374449"/>
              <a:gd name="connsiteY6879" fmla="*/ 3444613 h 6858000"/>
              <a:gd name="connsiteX6880" fmla="*/ 6983144 w 8374449"/>
              <a:gd name="connsiteY6880" fmla="*/ 3442503 h 6858000"/>
              <a:gd name="connsiteX6881" fmla="*/ 6971322 w 8374449"/>
              <a:gd name="connsiteY6881" fmla="*/ 3452260 h 6858000"/>
              <a:gd name="connsiteX6882" fmla="*/ 6961873 w 8374449"/>
              <a:gd name="connsiteY6882" fmla="*/ 3453644 h 6858000"/>
              <a:gd name="connsiteX6883" fmla="*/ 6959500 w 8374449"/>
              <a:gd name="connsiteY6883" fmla="*/ 3462017 h 6858000"/>
              <a:gd name="connsiteX6884" fmla="*/ 6953590 w 8374449"/>
              <a:gd name="connsiteY6884" fmla="*/ 3466895 h 6858000"/>
              <a:gd name="connsiteX6885" fmla="*/ 6978396 w 8374449"/>
              <a:gd name="connsiteY6885" fmla="*/ 3459248 h 6858000"/>
              <a:gd name="connsiteX6886" fmla="*/ 7046904 w 8374449"/>
              <a:gd name="connsiteY6886" fmla="*/ 3441186 h 6858000"/>
              <a:gd name="connsiteX6887" fmla="*/ 7036248 w 8374449"/>
              <a:gd name="connsiteY6887" fmla="*/ 3462810 h 6858000"/>
              <a:gd name="connsiteX6888" fmla="*/ 7030338 w 8374449"/>
              <a:gd name="connsiteY6888" fmla="*/ 3467688 h 6858000"/>
              <a:gd name="connsiteX6889" fmla="*/ 7031502 w 8374449"/>
              <a:gd name="connsiteY6889" fmla="*/ 3479555 h 6858000"/>
              <a:gd name="connsiteX6890" fmla="*/ 7037412 w 8374449"/>
              <a:gd name="connsiteY6890" fmla="*/ 3474676 h 6858000"/>
              <a:gd name="connsiteX6891" fmla="*/ 7043322 w 8374449"/>
              <a:gd name="connsiteY6891" fmla="*/ 3469798 h 6858000"/>
              <a:gd name="connsiteX6892" fmla="*/ 7055144 w 8374449"/>
              <a:gd name="connsiteY6892" fmla="*/ 3460041 h 6858000"/>
              <a:gd name="connsiteX6893" fmla="*/ 7068129 w 8374449"/>
              <a:gd name="connsiteY6893" fmla="*/ 3462152 h 6858000"/>
              <a:gd name="connsiteX6894" fmla="*/ 7053980 w 8374449"/>
              <a:gd name="connsiteY6894" fmla="*/ 3448175 h 6858000"/>
              <a:gd name="connsiteX6895" fmla="*/ 1345558 w 8374449"/>
              <a:gd name="connsiteY6895" fmla="*/ 3440820 h 6858000"/>
              <a:gd name="connsiteX6896" fmla="*/ 1342735 w 8374449"/>
              <a:gd name="connsiteY6896" fmla="*/ 3449174 h 6858000"/>
              <a:gd name="connsiteX6897" fmla="*/ 1347910 w 8374449"/>
              <a:gd name="connsiteY6897" fmla="*/ 3454288 h 6858000"/>
              <a:gd name="connsiteX6898" fmla="*/ 1348067 w 8374449"/>
              <a:gd name="connsiteY6898" fmla="*/ 3447014 h 6858000"/>
              <a:gd name="connsiteX6899" fmla="*/ 1406415 w 8374449"/>
              <a:gd name="connsiteY6899" fmla="*/ 3437803 h 6858000"/>
              <a:gd name="connsiteX6900" fmla="*/ 1395749 w 8374449"/>
              <a:gd name="connsiteY6900" fmla="*/ 3442123 h 6858000"/>
              <a:gd name="connsiteX6901" fmla="*/ 1402336 w 8374449"/>
              <a:gd name="connsiteY6901" fmla="*/ 3443060 h 6858000"/>
              <a:gd name="connsiteX6902" fmla="*/ 1408924 w 8374449"/>
              <a:gd name="connsiteY6902" fmla="*/ 3443998 h 6858000"/>
              <a:gd name="connsiteX6903" fmla="*/ 6771796 w 8374449"/>
              <a:gd name="connsiteY6903" fmla="*/ 3437355 h 6858000"/>
              <a:gd name="connsiteX6904" fmla="*/ 6778870 w 8374449"/>
              <a:gd name="connsiteY6904" fmla="*/ 3444344 h 6858000"/>
              <a:gd name="connsiteX6905" fmla="*/ 6784780 w 8374449"/>
              <a:gd name="connsiteY6905" fmla="*/ 3439465 h 6858000"/>
              <a:gd name="connsiteX6906" fmla="*/ 6771796 w 8374449"/>
              <a:gd name="connsiteY6906" fmla="*/ 3437355 h 6858000"/>
              <a:gd name="connsiteX6907" fmla="*/ 7161444 w 8374449"/>
              <a:gd name="connsiteY6907" fmla="*/ 3436442 h 6858000"/>
              <a:gd name="connsiteX6908" fmla="*/ 7146668 w 8374449"/>
              <a:gd name="connsiteY6908" fmla="*/ 3448638 h 6858000"/>
              <a:gd name="connsiteX6909" fmla="*/ 7141496 w 8374449"/>
              <a:gd name="connsiteY6909" fmla="*/ 3452906 h 6858000"/>
              <a:gd name="connsiteX6910" fmla="*/ 7137802 w 8374449"/>
              <a:gd name="connsiteY6910" fmla="*/ 3455956 h 6858000"/>
              <a:gd name="connsiteX6911" fmla="*/ 7168520 w 8374449"/>
              <a:gd name="connsiteY6911" fmla="*/ 3443430 h 6858000"/>
              <a:gd name="connsiteX6912" fmla="*/ 7279522 w 8374449"/>
              <a:gd name="connsiteY6912" fmla="*/ 3435193 h 6858000"/>
              <a:gd name="connsiteX6913" fmla="*/ 7270073 w 8374449"/>
              <a:gd name="connsiteY6913" fmla="*/ 3436577 h 6858000"/>
              <a:gd name="connsiteX6914" fmla="*/ 7271236 w 8374449"/>
              <a:gd name="connsiteY6914" fmla="*/ 3448444 h 6858000"/>
              <a:gd name="connsiteX6915" fmla="*/ 7277147 w 8374449"/>
              <a:gd name="connsiteY6915" fmla="*/ 3443565 h 6858000"/>
              <a:gd name="connsiteX6916" fmla="*/ 7279522 w 8374449"/>
              <a:gd name="connsiteY6916" fmla="*/ 3435193 h 6858000"/>
              <a:gd name="connsiteX6917" fmla="*/ 1646230 w 8374449"/>
              <a:gd name="connsiteY6917" fmla="*/ 3435106 h 6858000"/>
              <a:gd name="connsiteX6918" fmla="*/ 1641502 w 8374449"/>
              <a:gd name="connsiteY6918" fmla="*/ 3435809 h 6858000"/>
              <a:gd name="connsiteX6919" fmla="*/ 1641682 w 8374449"/>
              <a:gd name="connsiteY6919" fmla="*/ 3436253 h 6858000"/>
              <a:gd name="connsiteX6920" fmla="*/ 1638975 w 8374449"/>
              <a:gd name="connsiteY6920" fmla="*/ 3444262 h 6858000"/>
              <a:gd name="connsiteX6921" fmla="*/ 1639477 w 8374449"/>
              <a:gd name="connsiteY6921" fmla="*/ 3443812 h 6858000"/>
              <a:gd name="connsiteX6922" fmla="*/ 1448763 w 8374449"/>
              <a:gd name="connsiteY6922" fmla="*/ 3435072 h 6858000"/>
              <a:gd name="connsiteX6923" fmla="*/ 1451272 w 8374449"/>
              <a:gd name="connsiteY6923" fmla="*/ 3441267 h 6858000"/>
              <a:gd name="connsiteX6924" fmla="*/ 1456605 w 8374449"/>
              <a:gd name="connsiteY6924" fmla="*/ 3439106 h 6858000"/>
              <a:gd name="connsiteX6925" fmla="*/ 1448763 w 8374449"/>
              <a:gd name="connsiteY6925" fmla="*/ 3435072 h 6858000"/>
              <a:gd name="connsiteX6926" fmla="*/ 6678526 w 8374449"/>
              <a:gd name="connsiteY6926" fmla="*/ 3430957 h 6858000"/>
              <a:gd name="connsiteX6927" fmla="*/ 6676152 w 8374449"/>
              <a:gd name="connsiteY6927" fmla="*/ 3439331 h 6858000"/>
              <a:gd name="connsiteX6928" fmla="*/ 6676163 w 8374449"/>
              <a:gd name="connsiteY6928" fmla="*/ 3431305 h 6858000"/>
              <a:gd name="connsiteX6929" fmla="*/ 6678526 w 8374449"/>
              <a:gd name="connsiteY6929" fmla="*/ 3430957 h 6858000"/>
              <a:gd name="connsiteX6930" fmla="*/ 7147980 w 8374449"/>
              <a:gd name="connsiteY6930" fmla="*/ 3429443 h 6858000"/>
              <a:gd name="connsiteX6931" fmla="*/ 7148459 w 8374449"/>
              <a:gd name="connsiteY6931" fmla="*/ 3434333 h 6858000"/>
              <a:gd name="connsiteX6932" fmla="*/ 7148314 w 8374449"/>
              <a:gd name="connsiteY6932" fmla="*/ 3432850 h 6858000"/>
              <a:gd name="connsiteX6933" fmla="*/ 7512137 w 8374449"/>
              <a:gd name="connsiteY6933" fmla="*/ 3429200 h 6858000"/>
              <a:gd name="connsiteX6934" fmla="*/ 7518630 w 8374449"/>
              <a:gd name="connsiteY6934" fmla="*/ 3430255 h 6858000"/>
              <a:gd name="connsiteX6935" fmla="*/ 7525123 w 8374449"/>
              <a:gd name="connsiteY6935" fmla="*/ 3431310 h 6858000"/>
              <a:gd name="connsiteX6936" fmla="*/ 7519212 w 8374449"/>
              <a:gd name="connsiteY6936" fmla="*/ 3436189 h 6858000"/>
              <a:gd name="connsiteX6937" fmla="*/ 7349194 w 8374449"/>
              <a:gd name="connsiteY6937" fmla="*/ 3428997 h 6858000"/>
              <a:gd name="connsiteX6938" fmla="*/ 7339746 w 8374449"/>
              <a:gd name="connsiteY6938" fmla="*/ 3430382 h 6858000"/>
              <a:gd name="connsiteX6939" fmla="*/ 7333835 w 8374449"/>
              <a:gd name="connsiteY6939" fmla="*/ 3435261 h 6858000"/>
              <a:gd name="connsiteX6940" fmla="*/ 7340910 w 8374449"/>
              <a:gd name="connsiteY6940" fmla="*/ 3442249 h 6858000"/>
              <a:gd name="connsiteX6941" fmla="*/ 7353895 w 8374449"/>
              <a:gd name="connsiteY6941" fmla="*/ 3444357 h 6858000"/>
              <a:gd name="connsiteX6942" fmla="*/ 7349194 w 8374449"/>
              <a:gd name="connsiteY6942" fmla="*/ 3428997 h 6858000"/>
              <a:gd name="connsiteX6943" fmla="*/ 1488602 w 8374449"/>
              <a:gd name="connsiteY6943" fmla="*/ 3426148 h 6858000"/>
              <a:gd name="connsiteX6944" fmla="*/ 1481857 w 8374449"/>
              <a:gd name="connsiteY6944" fmla="*/ 3432485 h 6858000"/>
              <a:gd name="connsiteX6945" fmla="*/ 1467114 w 8374449"/>
              <a:gd name="connsiteY6945" fmla="*/ 3442061 h 6858000"/>
              <a:gd name="connsiteX6946" fmla="*/ 1460368 w 8374449"/>
              <a:gd name="connsiteY6946" fmla="*/ 3448398 h 6858000"/>
              <a:gd name="connsiteX6947" fmla="*/ 1460210 w 8374449"/>
              <a:gd name="connsiteY6947" fmla="*/ 3455674 h 6858000"/>
              <a:gd name="connsiteX6948" fmla="*/ 1465151 w 8374449"/>
              <a:gd name="connsiteY6948" fmla="*/ 3456376 h 6858000"/>
              <a:gd name="connsiteX6949" fmla="*/ 1473909 w 8374449"/>
              <a:gd name="connsiteY6949" fmla="*/ 3453277 h 6858000"/>
              <a:gd name="connsiteX6950" fmla="*/ 1504146 w 8374449"/>
              <a:gd name="connsiteY6950" fmla="*/ 3434144 h 6858000"/>
              <a:gd name="connsiteX6951" fmla="*/ 1500365 w 8374449"/>
              <a:gd name="connsiteY6951" fmla="*/ 3432199 h 6858000"/>
              <a:gd name="connsiteX6952" fmla="*/ 1493778 w 8374449"/>
              <a:gd name="connsiteY6952" fmla="*/ 3431262 h 6858000"/>
              <a:gd name="connsiteX6953" fmla="*/ 1491110 w 8374449"/>
              <a:gd name="connsiteY6953" fmla="*/ 3432342 h 6858000"/>
              <a:gd name="connsiteX6954" fmla="*/ 1488602 w 8374449"/>
              <a:gd name="connsiteY6954" fmla="*/ 3426148 h 6858000"/>
              <a:gd name="connsiteX6955" fmla="*/ 7486165 w 8374449"/>
              <a:gd name="connsiteY6955" fmla="*/ 3424980 h 6858000"/>
              <a:gd name="connsiteX6956" fmla="*/ 7487331 w 8374449"/>
              <a:gd name="connsiteY6956" fmla="*/ 3436847 h 6858000"/>
              <a:gd name="connsiteX6957" fmla="*/ 7481419 w 8374449"/>
              <a:gd name="connsiteY6957" fmla="*/ 3441726 h 6858000"/>
              <a:gd name="connsiteX6958" fmla="*/ 7480255 w 8374449"/>
              <a:gd name="connsiteY6958" fmla="*/ 3429858 h 6858000"/>
              <a:gd name="connsiteX6959" fmla="*/ 7478196 w 8374449"/>
              <a:gd name="connsiteY6959" fmla="*/ 3425145 h 6858000"/>
              <a:gd name="connsiteX6960" fmla="*/ 7486165 w 8374449"/>
              <a:gd name="connsiteY6960" fmla="*/ 3424980 h 6858000"/>
              <a:gd name="connsiteX6961" fmla="*/ 1406729 w 8374449"/>
              <a:gd name="connsiteY6961" fmla="*/ 3423255 h 6858000"/>
              <a:gd name="connsiteX6962" fmla="*/ 1401397 w 8374449"/>
              <a:gd name="connsiteY6962" fmla="*/ 3425414 h 6858000"/>
              <a:gd name="connsiteX6963" fmla="*/ 1403985 w 8374449"/>
              <a:gd name="connsiteY6963" fmla="*/ 3427972 h 6858000"/>
              <a:gd name="connsiteX6964" fmla="*/ 1406729 w 8374449"/>
              <a:gd name="connsiteY6964" fmla="*/ 3423255 h 6858000"/>
              <a:gd name="connsiteX6965" fmla="*/ 6993799 w 8374449"/>
              <a:gd name="connsiteY6965" fmla="*/ 3420880 h 6858000"/>
              <a:gd name="connsiteX6966" fmla="*/ 6981978 w 8374449"/>
              <a:gd name="connsiteY6966" fmla="*/ 3430636 h 6858000"/>
              <a:gd name="connsiteX6967" fmla="*/ 6994964 w 8374449"/>
              <a:gd name="connsiteY6967" fmla="*/ 3432746 h 6858000"/>
              <a:gd name="connsiteX6968" fmla="*/ 7313193 w 8374449"/>
              <a:gd name="connsiteY6968" fmla="*/ 3420228 h 6858000"/>
              <a:gd name="connsiteX6969" fmla="*/ 7300789 w 8374449"/>
              <a:gd name="connsiteY6969" fmla="*/ 3424053 h 6858000"/>
              <a:gd name="connsiteX6970" fmla="*/ 7301954 w 8374449"/>
              <a:gd name="connsiteY6970" fmla="*/ 3435919 h 6858000"/>
              <a:gd name="connsiteX6971" fmla="*/ 7307865 w 8374449"/>
              <a:gd name="connsiteY6971" fmla="*/ 3431041 h 6858000"/>
              <a:gd name="connsiteX6972" fmla="*/ 7320850 w 8374449"/>
              <a:gd name="connsiteY6972" fmla="*/ 3433150 h 6858000"/>
              <a:gd name="connsiteX6973" fmla="*/ 7332671 w 8374449"/>
              <a:gd name="connsiteY6973" fmla="*/ 3423394 h 6858000"/>
              <a:gd name="connsiteX6974" fmla="*/ 7319686 w 8374449"/>
              <a:gd name="connsiteY6974" fmla="*/ 3421284 h 6858000"/>
              <a:gd name="connsiteX6975" fmla="*/ 7313193 w 8374449"/>
              <a:gd name="connsiteY6975" fmla="*/ 3420228 h 6858000"/>
              <a:gd name="connsiteX6976" fmla="*/ 7022143 w 8374449"/>
              <a:gd name="connsiteY6976" fmla="*/ 3416727 h 6858000"/>
              <a:gd name="connsiteX6977" fmla="*/ 7012695 w 8374449"/>
              <a:gd name="connsiteY6977" fmla="*/ 3418112 h 6858000"/>
              <a:gd name="connsiteX6978" fmla="*/ 7019771 w 8374449"/>
              <a:gd name="connsiteY6978" fmla="*/ 3425099 h 6858000"/>
              <a:gd name="connsiteX6979" fmla="*/ 7022143 w 8374449"/>
              <a:gd name="connsiteY6979" fmla="*/ 3416727 h 6858000"/>
              <a:gd name="connsiteX6980" fmla="*/ 7542855 w 8374449"/>
              <a:gd name="connsiteY6980" fmla="*/ 3416675 h 6858000"/>
              <a:gd name="connsiteX6981" fmla="*/ 7555840 w 8374449"/>
              <a:gd name="connsiteY6981" fmla="*/ 3418785 h 6858000"/>
              <a:gd name="connsiteX6982" fmla="*/ 7549929 w 8374449"/>
              <a:gd name="connsiteY6982" fmla="*/ 3423663 h 6858000"/>
              <a:gd name="connsiteX6983" fmla="*/ 7542855 w 8374449"/>
              <a:gd name="connsiteY6983" fmla="*/ 3416675 h 6858000"/>
              <a:gd name="connsiteX6984" fmla="*/ 1124096 w 8374449"/>
              <a:gd name="connsiteY6984" fmla="*/ 3415145 h 6858000"/>
              <a:gd name="connsiteX6985" fmla="*/ 1121271 w 8374449"/>
              <a:gd name="connsiteY6985" fmla="*/ 3423502 h 6858000"/>
              <a:gd name="connsiteX6986" fmla="*/ 1118762 w 8374449"/>
              <a:gd name="connsiteY6986" fmla="*/ 3417307 h 6858000"/>
              <a:gd name="connsiteX6987" fmla="*/ 1451901 w 8374449"/>
              <a:gd name="connsiteY6987" fmla="*/ 3412169 h 6858000"/>
              <a:gd name="connsiteX6988" fmla="*/ 1446569 w 8374449"/>
              <a:gd name="connsiteY6988" fmla="*/ 3414328 h 6858000"/>
              <a:gd name="connsiteX6989" fmla="*/ 1444818 w 8374449"/>
              <a:gd name="connsiteY6989" fmla="*/ 3415038 h 6858000"/>
              <a:gd name="connsiteX6990" fmla="*/ 1447294 w 8374449"/>
              <a:gd name="connsiteY6990" fmla="*/ 3421152 h 6858000"/>
              <a:gd name="connsiteX6991" fmla="*/ 1440358 w 8374449"/>
              <a:gd name="connsiteY6991" fmla="*/ 3423961 h 6858000"/>
              <a:gd name="connsiteX6992" fmla="*/ 1443502 w 8374449"/>
              <a:gd name="connsiteY6992" fmla="*/ 3415571 h 6858000"/>
              <a:gd name="connsiteX6993" fmla="*/ 1435903 w 8374449"/>
              <a:gd name="connsiteY6993" fmla="*/ 3418649 h 6858000"/>
              <a:gd name="connsiteX6994" fmla="*/ 1424923 w 8374449"/>
              <a:gd name="connsiteY6994" fmla="*/ 3437518 h 6858000"/>
              <a:gd name="connsiteX6995" fmla="*/ 1428843 w 8374449"/>
              <a:gd name="connsiteY6995" fmla="*/ 3439536 h 6858000"/>
              <a:gd name="connsiteX6996" fmla="*/ 1435272 w 8374449"/>
              <a:gd name="connsiteY6996" fmla="*/ 3447747 h 6858000"/>
              <a:gd name="connsiteX6997" fmla="*/ 1427116 w 8374449"/>
              <a:gd name="connsiteY6997" fmla="*/ 3458263 h 6858000"/>
              <a:gd name="connsiteX6998" fmla="*/ 1434959 w 8374449"/>
              <a:gd name="connsiteY6998" fmla="*/ 3462296 h 6858000"/>
              <a:gd name="connsiteX6999" fmla="*/ 1433704 w 8374449"/>
              <a:gd name="connsiteY6999" fmla="*/ 3459198 h 6858000"/>
              <a:gd name="connsiteX7000" fmla="*/ 1437782 w 8374449"/>
              <a:gd name="connsiteY7000" fmla="*/ 3453943 h 6858000"/>
              <a:gd name="connsiteX7001" fmla="*/ 1438098 w 8374449"/>
              <a:gd name="connsiteY7001" fmla="*/ 3439393 h 6858000"/>
              <a:gd name="connsiteX7002" fmla="*/ 1440921 w 8374449"/>
              <a:gd name="connsiteY7002" fmla="*/ 3431038 h 6858000"/>
              <a:gd name="connsiteX7003" fmla="*/ 1449078 w 8374449"/>
              <a:gd name="connsiteY7003" fmla="*/ 3420524 h 6858000"/>
              <a:gd name="connsiteX7004" fmla="*/ 1346188 w 8374449"/>
              <a:gd name="connsiteY7004" fmla="*/ 3411722 h 6858000"/>
              <a:gd name="connsiteX7005" fmla="*/ 1335523 w 8374449"/>
              <a:gd name="connsiteY7005" fmla="*/ 3416041 h 6858000"/>
              <a:gd name="connsiteX7006" fmla="*/ 1330189 w 8374449"/>
              <a:gd name="connsiteY7006" fmla="*/ 3418202 h 6858000"/>
              <a:gd name="connsiteX7007" fmla="*/ 1343365 w 8374449"/>
              <a:gd name="connsiteY7007" fmla="*/ 3420076 h 6858000"/>
              <a:gd name="connsiteX7008" fmla="*/ 1351206 w 8374449"/>
              <a:gd name="connsiteY7008" fmla="*/ 3424111 h 6858000"/>
              <a:gd name="connsiteX7009" fmla="*/ 1346188 w 8374449"/>
              <a:gd name="connsiteY7009" fmla="*/ 3411722 h 6858000"/>
              <a:gd name="connsiteX7010" fmla="*/ 7037501 w 8374449"/>
              <a:gd name="connsiteY7010" fmla="*/ 3410464 h 6858000"/>
              <a:gd name="connsiteX7011" fmla="*/ 7044577 w 8374449"/>
              <a:gd name="connsiteY7011" fmla="*/ 3417453 h 6858000"/>
              <a:gd name="connsiteX7012" fmla="*/ 7051652 w 8374449"/>
              <a:gd name="connsiteY7012" fmla="*/ 3424441 h 6858000"/>
              <a:gd name="connsiteX7013" fmla="*/ 7057562 w 8374449"/>
              <a:gd name="connsiteY7013" fmla="*/ 3419563 h 6858000"/>
              <a:gd name="connsiteX7014" fmla="*/ 7050488 w 8374449"/>
              <a:gd name="connsiteY7014" fmla="*/ 3412575 h 6858000"/>
              <a:gd name="connsiteX7015" fmla="*/ 1370029 w 8374449"/>
              <a:gd name="connsiteY7015" fmla="*/ 3409276 h 6858000"/>
              <a:gd name="connsiteX7016" fmla="*/ 1372538 w 8374449"/>
              <a:gd name="connsiteY7016" fmla="*/ 3415471 h 6858000"/>
              <a:gd name="connsiteX7017" fmla="*/ 1377870 w 8374449"/>
              <a:gd name="connsiteY7017" fmla="*/ 3413311 h 6858000"/>
              <a:gd name="connsiteX7018" fmla="*/ 1370029 w 8374449"/>
              <a:gd name="connsiteY7018" fmla="*/ 3409276 h 6858000"/>
              <a:gd name="connsiteX7019" fmla="*/ 1660820 w 8374449"/>
              <a:gd name="connsiteY7019" fmla="*/ 3406869 h 6858000"/>
              <a:gd name="connsiteX7020" fmla="*/ 1658363 w 8374449"/>
              <a:gd name="connsiteY7020" fmla="*/ 3409178 h 6858000"/>
              <a:gd name="connsiteX7021" fmla="*/ 1661919 w 8374449"/>
              <a:gd name="connsiteY7021" fmla="*/ 3409583 h 6858000"/>
              <a:gd name="connsiteX7022" fmla="*/ 1311875 w 8374449"/>
              <a:gd name="connsiteY7022" fmla="*/ 3405748 h 6858000"/>
              <a:gd name="connsiteX7023" fmla="*/ 1309880 w 8374449"/>
              <a:gd name="connsiteY7023" fmla="*/ 3406555 h 6858000"/>
              <a:gd name="connsiteX7024" fmla="*/ 1313242 w 8374449"/>
              <a:gd name="connsiteY7024" fmla="*/ 3407034 h 6858000"/>
              <a:gd name="connsiteX7025" fmla="*/ 7356313 w 8374449"/>
              <a:gd name="connsiteY7025" fmla="*/ 3403880 h 6858000"/>
              <a:gd name="connsiteX7026" fmla="*/ 7338582 w 8374449"/>
              <a:gd name="connsiteY7026" fmla="*/ 3418515 h 6858000"/>
              <a:gd name="connsiteX7027" fmla="*/ 7351567 w 8374449"/>
              <a:gd name="connsiteY7027" fmla="*/ 3420626 h 6858000"/>
              <a:gd name="connsiteX7028" fmla="*/ 1189502 w 8374449"/>
              <a:gd name="connsiteY7028" fmla="*/ 3402621 h 6858000"/>
              <a:gd name="connsiteX7029" fmla="*/ 1199494 w 8374449"/>
              <a:gd name="connsiteY7029" fmla="*/ 3407357 h 6858000"/>
              <a:gd name="connsiteX7030" fmla="*/ 1182566 w 8374449"/>
              <a:gd name="connsiteY7030" fmla="*/ 3405431 h 6858000"/>
              <a:gd name="connsiteX7031" fmla="*/ 1237229 w 8374449"/>
              <a:gd name="connsiteY7031" fmla="*/ 3400854 h 6858000"/>
              <a:gd name="connsiteX7032" fmla="*/ 1240285 w 8374449"/>
              <a:gd name="connsiteY7032" fmla="*/ 3408399 h 6858000"/>
              <a:gd name="connsiteX7033" fmla="*/ 1230294 w 8374449"/>
              <a:gd name="connsiteY7033" fmla="*/ 3403663 h 6858000"/>
              <a:gd name="connsiteX7034" fmla="*/ 7081204 w 8374449"/>
              <a:gd name="connsiteY7034" fmla="*/ 3400049 h 6858000"/>
              <a:gd name="connsiteX7035" fmla="*/ 7062308 w 8374449"/>
              <a:gd name="connsiteY7035" fmla="*/ 3402819 h 6858000"/>
              <a:gd name="connsiteX7036" fmla="*/ 7063472 w 8374449"/>
              <a:gd name="connsiteY7036" fmla="*/ 3414684 h 6858000"/>
              <a:gd name="connsiteX7037" fmla="*/ 7070548 w 8374449"/>
              <a:gd name="connsiteY7037" fmla="*/ 3421672 h 6858000"/>
              <a:gd name="connsiteX7038" fmla="*/ 1220302 w 8374449"/>
              <a:gd name="connsiteY7038" fmla="*/ 3398929 h 6858000"/>
              <a:gd name="connsiteX7039" fmla="*/ 1216421 w 8374449"/>
              <a:gd name="connsiteY7039" fmla="*/ 3409282 h 6858000"/>
              <a:gd name="connsiteX7040" fmla="*/ 1206430 w 8374449"/>
              <a:gd name="connsiteY7040" fmla="*/ 3404548 h 6858000"/>
              <a:gd name="connsiteX7041" fmla="*/ 1220302 w 8374449"/>
              <a:gd name="connsiteY7041" fmla="*/ 3398929 h 6858000"/>
              <a:gd name="connsiteX7042" fmla="*/ 7253595 w 8374449"/>
              <a:gd name="connsiteY7042" fmla="*/ 3398867 h 6858000"/>
              <a:gd name="connsiteX7043" fmla="*/ 7241774 w 8374449"/>
              <a:gd name="connsiteY7043" fmla="*/ 3408624 h 6858000"/>
              <a:gd name="connsiteX7044" fmla="*/ 7242938 w 8374449"/>
              <a:gd name="connsiteY7044" fmla="*/ 3420491 h 6858000"/>
              <a:gd name="connsiteX7045" fmla="*/ 7253595 w 8374449"/>
              <a:gd name="connsiteY7045" fmla="*/ 3398867 h 6858000"/>
              <a:gd name="connsiteX7046" fmla="*/ 1404141 w 8374449"/>
              <a:gd name="connsiteY7046" fmla="*/ 3398786 h 6858000"/>
              <a:gd name="connsiteX7047" fmla="*/ 1403113 w 8374449"/>
              <a:gd name="connsiteY7047" fmla="*/ 3399000 h 6858000"/>
              <a:gd name="connsiteX7048" fmla="*/ 1404535 w 8374449"/>
              <a:gd name="connsiteY7048" fmla="*/ 3402511 h 6858000"/>
              <a:gd name="connsiteX7049" fmla="*/ 6850961 w 8374449"/>
              <a:gd name="connsiteY7049" fmla="*/ 3397671 h 6858000"/>
              <a:gd name="connsiteX7050" fmla="*/ 6845051 w 8374449"/>
              <a:gd name="connsiteY7050" fmla="*/ 3402548 h 6858000"/>
              <a:gd name="connsiteX7051" fmla="*/ 6852125 w 8374449"/>
              <a:gd name="connsiteY7051" fmla="*/ 3409537 h 6858000"/>
              <a:gd name="connsiteX7052" fmla="*/ 7585392 w 8374449"/>
              <a:gd name="connsiteY7052" fmla="*/ 3394393 h 6858000"/>
              <a:gd name="connsiteX7053" fmla="*/ 7598377 w 8374449"/>
              <a:gd name="connsiteY7053" fmla="*/ 3396503 h 6858000"/>
              <a:gd name="connsiteX7054" fmla="*/ 7592467 w 8374449"/>
              <a:gd name="connsiteY7054" fmla="*/ 3401381 h 6858000"/>
              <a:gd name="connsiteX7055" fmla="*/ 7585392 w 8374449"/>
              <a:gd name="connsiteY7055" fmla="*/ 3394393 h 6858000"/>
              <a:gd name="connsiteX7056" fmla="*/ 7137892 w 8374449"/>
              <a:gd name="connsiteY7056" fmla="*/ 3391744 h 6858000"/>
              <a:gd name="connsiteX7057" fmla="*/ 7131981 w 8374449"/>
              <a:gd name="connsiteY7057" fmla="*/ 3396623 h 6858000"/>
              <a:gd name="connsiteX7058" fmla="*/ 7139056 w 8374449"/>
              <a:gd name="connsiteY7058" fmla="*/ 3403611 h 6858000"/>
              <a:gd name="connsiteX7059" fmla="*/ 7137892 w 8374449"/>
              <a:gd name="connsiteY7059" fmla="*/ 3391744 h 6858000"/>
              <a:gd name="connsiteX7060" fmla="*/ 1479783 w 8374449"/>
              <a:gd name="connsiteY7060" fmla="*/ 3390961 h 6858000"/>
              <a:gd name="connsiteX7061" fmla="*/ 1476057 w 8374449"/>
              <a:gd name="connsiteY7061" fmla="*/ 3395175 h 6858000"/>
              <a:gd name="connsiteX7062" fmla="*/ 1486408 w 8374449"/>
              <a:gd name="connsiteY7062" fmla="*/ 3405404 h 6858000"/>
              <a:gd name="connsiteX7063" fmla="*/ 1485311 w 8374449"/>
              <a:gd name="connsiteY7063" fmla="*/ 3395033 h 6858000"/>
              <a:gd name="connsiteX7064" fmla="*/ 1479783 w 8374449"/>
              <a:gd name="connsiteY7064" fmla="*/ 3390961 h 6858000"/>
              <a:gd name="connsiteX7065" fmla="*/ 1494193 w 8374449"/>
              <a:gd name="connsiteY7065" fmla="*/ 3389794 h 6858000"/>
              <a:gd name="connsiteX7066" fmla="*/ 1499898 w 8374449"/>
              <a:gd name="connsiteY7066" fmla="*/ 3392729 h 6858000"/>
              <a:gd name="connsiteX7067" fmla="*/ 1500777 w 8374449"/>
              <a:gd name="connsiteY7067" fmla="*/ 3390132 h 6858000"/>
              <a:gd name="connsiteX7068" fmla="*/ 7392940 w 8374449"/>
              <a:gd name="connsiteY7068" fmla="*/ 3386478 h 6858000"/>
              <a:gd name="connsiteX7069" fmla="*/ 7390567 w 8374449"/>
              <a:gd name="connsiteY7069" fmla="*/ 3394850 h 6858000"/>
              <a:gd name="connsiteX7070" fmla="*/ 7397060 w 8374449"/>
              <a:gd name="connsiteY7070" fmla="*/ 3395904 h 6858000"/>
              <a:gd name="connsiteX7071" fmla="*/ 7392940 w 8374449"/>
              <a:gd name="connsiteY7071" fmla="*/ 3386478 h 6858000"/>
              <a:gd name="connsiteX7072" fmla="*/ 1285962 w 8374449"/>
              <a:gd name="connsiteY7072" fmla="*/ 3385639 h 6858000"/>
              <a:gd name="connsiteX7073" fmla="*/ 1288471 w 8374449"/>
              <a:gd name="connsiteY7073" fmla="*/ 3391834 h 6858000"/>
              <a:gd name="connsiteX7074" fmla="*/ 1285805 w 8374449"/>
              <a:gd name="connsiteY7074" fmla="*/ 3392914 h 6858000"/>
              <a:gd name="connsiteX7075" fmla="*/ 1280629 w 8374449"/>
              <a:gd name="connsiteY7075" fmla="*/ 3387799 h 6858000"/>
              <a:gd name="connsiteX7076" fmla="*/ 7058199 w 8374449"/>
              <a:gd name="connsiteY7076" fmla="*/ 3385363 h 6858000"/>
              <a:gd name="connsiteX7077" fmla="*/ 7057606 w 8374449"/>
              <a:gd name="connsiteY7077" fmla="*/ 3387456 h 6858000"/>
              <a:gd name="connsiteX7078" fmla="*/ 7068220 w 8374449"/>
              <a:gd name="connsiteY7078" fmla="*/ 3397940 h 6858000"/>
              <a:gd name="connsiteX7079" fmla="*/ 7074129 w 8374449"/>
              <a:gd name="connsiteY7079" fmla="*/ 3393062 h 6858000"/>
              <a:gd name="connsiteX7080" fmla="*/ 7067054 w 8374449"/>
              <a:gd name="connsiteY7080" fmla="*/ 3386073 h 6858000"/>
              <a:gd name="connsiteX7081" fmla="*/ 7058199 w 8374449"/>
              <a:gd name="connsiteY7081" fmla="*/ 3385363 h 6858000"/>
              <a:gd name="connsiteX7082" fmla="*/ 1194835 w 8374449"/>
              <a:gd name="connsiteY7082" fmla="*/ 3382889 h 6858000"/>
              <a:gd name="connsiteX7083" fmla="*/ 1193422 w 8374449"/>
              <a:gd name="connsiteY7083" fmla="*/ 3387066 h 6858000"/>
              <a:gd name="connsiteX7084" fmla="*/ 1188090 w 8374449"/>
              <a:gd name="connsiteY7084" fmla="*/ 3389227 h 6858000"/>
              <a:gd name="connsiteX7085" fmla="*/ 1185581 w 8374449"/>
              <a:gd name="connsiteY7085" fmla="*/ 3383033 h 6858000"/>
              <a:gd name="connsiteX7086" fmla="*/ 1194835 w 8374449"/>
              <a:gd name="connsiteY7086" fmla="*/ 3382889 h 6858000"/>
              <a:gd name="connsiteX7087" fmla="*/ 1204089 w 8374449"/>
              <a:gd name="connsiteY7087" fmla="*/ 3382746 h 6858000"/>
              <a:gd name="connsiteX7088" fmla="*/ 1211931 w 8374449"/>
              <a:gd name="connsiteY7088" fmla="*/ 3386781 h 6858000"/>
              <a:gd name="connsiteX7089" fmla="*/ 1206598 w 8374449"/>
              <a:gd name="connsiteY7089" fmla="*/ 3388942 h 6858000"/>
              <a:gd name="connsiteX7090" fmla="*/ 1203932 w 8374449"/>
              <a:gd name="connsiteY7090" fmla="*/ 3390022 h 6858000"/>
              <a:gd name="connsiteX7091" fmla="*/ 1204089 w 8374449"/>
              <a:gd name="connsiteY7091" fmla="*/ 3382746 h 6858000"/>
              <a:gd name="connsiteX7092" fmla="*/ 1402342 w 8374449"/>
              <a:gd name="connsiteY7092" fmla="*/ 3381767 h 6858000"/>
              <a:gd name="connsiteX7093" fmla="*/ 1402270 w 8374449"/>
              <a:gd name="connsiteY7093" fmla="*/ 3381981 h 6858000"/>
              <a:gd name="connsiteX7094" fmla="*/ 1402364 w 8374449"/>
              <a:gd name="connsiteY7094" fmla="*/ 3381976 h 6858000"/>
              <a:gd name="connsiteX7095" fmla="*/ 1439356 w 8374449"/>
              <a:gd name="connsiteY7095" fmla="*/ 3381196 h 6858000"/>
              <a:gd name="connsiteX7096" fmla="*/ 1438633 w 8374449"/>
              <a:gd name="connsiteY7096" fmla="*/ 3383337 h 6858000"/>
              <a:gd name="connsiteX7097" fmla="*/ 1440361 w 8374449"/>
              <a:gd name="connsiteY7097" fmla="*/ 3383677 h 6858000"/>
              <a:gd name="connsiteX7098" fmla="*/ 7168609 w 8374449"/>
              <a:gd name="connsiteY7098" fmla="*/ 3379220 h 6858000"/>
              <a:gd name="connsiteX7099" fmla="*/ 7175683 w 8374449"/>
              <a:gd name="connsiteY7099" fmla="*/ 3386208 h 6858000"/>
              <a:gd name="connsiteX7100" fmla="*/ 7185132 w 8374449"/>
              <a:gd name="connsiteY7100" fmla="*/ 3384824 h 6858000"/>
              <a:gd name="connsiteX7101" fmla="*/ 7188668 w 8374449"/>
              <a:gd name="connsiteY7101" fmla="*/ 3388316 h 6858000"/>
              <a:gd name="connsiteX7102" fmla="*/ 7194579 w 8374449"/>
              <a:gd name="connsiteY7102" fmla="*/ 3383439 h 6858000"/>
              <a:gd name="connsiteX7103" fmla="*/ 1311214 w 8374449"/>
              <a:gd name="connsiteY7103" fmla="*/ 3379017 h 6858000"/>
              <a:gd name="connsiteX7104" fmla="*/ 1321723 w 8374449"/>
              <a:gd name="connsiteY7104" fmla="*/ 3381971 h 6858000"/>
              <a:gd name="connsiteX7105" fmla="*/ 1312312 w 8374449"/>
              <a:gd name="connsiteY7105" fmla="*/ 3389388 h 6858000"/>
              <a:gd name="connsiteX7106" fmla="*/ 1296627 w 8374449"/>
              <a:gd name="connsiteY7106" fmla="*/ 3381319 h 6858000"/>
              <a:gd name="connsiteX7107" fmla="*/ 1301961 w 8374449"/>
              <a:gd name="connsiteY7107" fmla="*/ 3379159 h 6858000"/>
              <a:gd name="connsiteX7108" fmla="*/ 1311214 w 8374449"/>
              <a:gd name="connsiteY7108" fmla="*/ 3379017 h 6858000"/>
              <a:gd name="connsiteX7109" fmla="*/ 1288786 w 8374449"/>
              <a:gd name="connsiteY7109" fmla="*/ 3377285 h 6858000"/>
              <a:gd name="connsiteX7110" fmla="*/ 1295373 w 8374449"/>
              <a:gd name="connsiteY7110" fmla="*/ 3378223 h 6858000"/>
              <a:gd name="connsiteX7111" fmla="*/ 1293961 w 8374449"/>
              <a:gd name="connsiteY7111" fmla="*/ 3382399 h 6858000"/>
              <a:gd name="connsiteX7112" fmla="*/ 1288786 w 8374449"/>
              <a:gd name="connsiteY7112" fmla="*/ 3377285 h 6858000"/>
              <a:gd name="connsiteX7113" fmla="*/ 1431515 w 8374449"/>
              <a:gd name="connsiteY7113" fmla="*/ 3377161 h 6858000"/>
              <a:gd name="connsiteX7114" fmla="*/ 1426182 w 8374449"/>
              <a:gd name="connsiteY7114" fmla="*/ 3379322 h 6858000"/>
              <a:gd name="connsiteX7115" fmla="*/ 1426890 w 8374449"/>
              <a:gd name="connsiteY7115" fmla="*/ 3381069 h 6858000"/>
              <a:gd name="connsiteX7116" fmla="*/ 1427020 w 8374449"/>
              <a:gd name="connsiteY7116" fmla="*/ 3381064 h 6858000"/>
              <a:gd name="connsiteX7117" fmla="*/ 1429999 w 8374449"/>
              <a:gd name="connsiteY7117" fmla="*/ 3381647 h 6858000"/>
              <a:gd name="connsiteX7118" fmla="*/ 6921843 w 8374449"/>
              <a:gd name="connsiteY7118" fmla="*/ 3371235 h 6858000"/>
              <a:gd name="connsiteX7119" fmla="*/ 6912396 w 8374449"/>
              <a:gd name="connsiteY7119" fmla="*/ 3372620 h 6858000"/>
              <a:gd name="connsiteX7120" fmla="*/ 6899993 w 8374449"/>
              <a:gd name="connsiteY7120" fmla="*/ 3376444 h 6858000"/>
              <a:gd name="connsiteX7121" fmla="*/ 6900574 w 8374449"/>
              <a:gd name="connsiteY7121" fmla="*/ 3382377 h 6858000"/>
              <a:gd name="connsiteX7122" fmla="*/ 6908230 w 8374449"/>
              <a:gd name="connsiteY7122" fmla="*/ 3395299 h 6858000"/>
              <a:gd name="connsiteX7123" fmla="*/ 6908812 w 8374449"/>
              <a:gd name="connsiteY7123" fmla="*/ 3401231 h 6858000"/>
              <a:gd name="connsiteX7124" fmla="*/ 6946605 w 8374449"/>
              <a:gd name="connsiteY7124" fmla="*/ 3395694 h 6858000"/>
              <a:gd name="connsiteX7125" fmla="*/ 6933620 w 8374449"/>
              <a:gd name="connsiteY7125" fmla="*/ 3393584 h 6858000"/>
              <a:gd name="connsiteX7126" fmla="*/ 6924171 w 8374449"/>
              <a:gd name="connsiteY7126" fmla="*/ 3394968 h 6858000"/>
              <a:gd name="connsiteX7127" fmla="*/ 6920633 w 8374449"/>
              <a:gd name="connsiteY7127" fmla="*/ 3391475 h 6858000"/>
              <a:gd name="connsiteX7128" fmla="*/ 6919470 w 8374449"/>
              <a:gd name="connsiteY7128" fmla="*/ 3379608 h 6858000"/>
              <a:gd name="connsiteX7129" fmla="*/ 6921843 w 8374449"/>
              <a:gd name="connsiteY7129" fmla="*/ 3371235 h 6858000"/>
              <a:gd name="connsiteX7130" fmla="*/ 7211729 w 8374449"/>
              <a:gd name="connsiteY7130" fmla="*/ 3362871 h 6858000"/>
              <a:gd name="connsiteX7131" fmla="*/ 7206266 w 8374449"/>
              <a:gd name="connsiteY7131" fmla="*/ 3364173 h 6858000"/>
              <a:gd name="connsiteX7132" fmla="*/ 7202864 w 8374449"/>
              <a:gd name="connsiteY7132" fmla="*/ 3370189 h 6858000"/>
              <a:gd name="connsiteX7133" fmla="*/ 7213475 w 8374449"/>
              <a:gd name="connsiteY7133" fmla="*/ 3380671 h 6858000"/>
              <a:gd name="connsiteX7134" fmla="*/ 7218221 w 8374449"/>
              <a:gd name="connsiteY7134" fmla="*/ 3363925 h 6858000"/>
              <a:gd name="connsiteX7135" fmla="*/ 7211729 w 8374449"/>
              <a:gd name="connsiteY7135" fmla="*/ 3362871 h 6858000"/>
              <a:gd name="connsiteX7136" fmla="*/ 6940157 w 8374449"/>
              <a:gd name="connsiteY7136" fmla="*/ 3362534 h 6858000"/>
              <a:gd name="connsiteX7137" fmla="*/ 6932455 w 8374449"/>
              <a:gd name="connsiteY7137" fmla="*/ 3381718 h 6858000"/>
              <a:gd name="connsiteX7138" fmla="*/ 6945441 w 8374449"/>
              <a:gd name="connsiteY7138" fmla="*/ 3383828 h 6858000"/>
              <a:gd name="connsiteX7139" fmla="*/ 6961402 w 8374449"/>
              <a:gd name="connsiteY7139" fmla="*/ 3381491 h 6858000"/>
              <a:gd name="connsiteX7140" fmla="*/ 6963251 w 8374449"/>
              <a:gd name="connsiteY7140" fmla="*/ 3380228 h 6858000"/>
              <a:gd name="connsiteX7141" fmla="*/ 6965442 w 8374449"/>
              <a:gd name="connsiteY7141" fmla="*/ 3380147 h 6858000"/>
              <a:gd name="connsiteX7142" fmla="*/ 6970247 w 8374449"/>
              <a:gd name="connsiteY7142" fmla="*/ 3376181 h 6858000"/>
              <a:gd name="connsiteX7143" fmla="*/ 6950186 w 8374449"/>
              <a:gd name="connsiteY7143" fmla="*/ 3367083 h 6858000"/>
              <a:gd name="connsiteX7144" fmla="*/ 6940157 w 8374449"/>
              <a:gd name="connsiteY7144" fmla="*/ 3362534 h 6858000"/>
              <a:gd name="connsiteX7145" fmla="*/ 7518137 w 8374449"/>
              <a:gd name="connsiteY7145" fmla="*/ 3360110 h 6858000"/>
              <a:gd name="connsiteX7146" fmla="*/ 7531122 w 8374449"/>
              <a:gd name="connsiteY7146" fmla="*/ 3362220 h 6858000"/>
              <a:gd name="connsiteX7147" fmla="*/ 7525211 w 8374449"/>
              <a:gd name="connsiteY7147" fmla="*/ 3367098 h 6858000"/>
              <a:gd name="connsiteX7148" fmla="*/ 1416146 w 8374449"/>
              <a:gd name="connsiteY7148" fmla="*/ 3354543 h 6858000"/>
              <a:gd name="connsiteX7149" fmla="*/ 1418655 w 8374449"/>
              <a:gd name="connsiteY7149" fmla="*/ 3360738 h 6858000"/>
              <a:gd name="connsiteX7150" fmla="*/ 1413322 w 8374449"/>
              <a:gd name="connsiteY7150" fmla="*/ 3362898 h 6858000"/>
              <a:gd name="connsiteX7151" fmla="*/ 7031681 w 8374449"/>
              <a:gd name="connsiteY7151" fmla="*/ 3351131 h 6858000"/>
              <a:gd name="connsiteX7152" fmla="*/ 7034696 w 8374449"/>
              <a:gd name="connsiteY7152" fmla="*/ 3355825 h 6858000"/>
              <a:gd name="connsiteX7153" fmla="*/ 7025770 w 8374449"/>
              <a:gd name="connsiteY7153" fmla="*/ 3356009 h 6858000"/>
              <a:gd name="connsiteX7154" fmla="*/ 7031681 w 8374449"/>
              <a:gd name="connsiteY7154" fmla="*/ 3351131 h 6858000"/>
              <a:gd name="connsiteX7155" fmla="*/ 1514019 w 8374449"/>
              <a:gd name="connsiteY7155" fmla="*/ 3350956 h 6858000"/>
              <a:gd name="connsiteX7156" fmla="*/ 1508685 w 8374449"/>
              <a:gd name="connsiteY7156" fmla="*/ 3353116 h 6858000"/>
              <a:gd name="connsiteX7157" fmla="*/ 1513861 w 8374449"/>
              <a:gd name="connsiteY7157" fmla="*/ 3358231 h 6858000"/>
              <a:gd name="connsiteX7158" fmla="*/ 1516526 w 8374449"/>
              <a:gd name="connsiteY7158" fmla="*/ 3357150 h 6858000"/>
              <a:gd name="connsiteX7159" fmla="*/ 6910068 w 8374449"/>
              <a:gd name="connsiteY7159" fmla="*/ 3348887 h 6858000"/>
              <a:gd name="connsiteX7160" fmla="*/ 6891171 w 8374449"/>
              <a:gd name="connsiteY7160" fmla="*/ 3351654 h 6858000"/>
              <a:gd name="connsiteX7161" fmla="*/ 6866365 w 8374449"/>
              <a:gd name="connsiteY7161" fmla="*/ 3359302 h 6858000"/>
              <a:gd name="connsiteX7162" fmla="*/ 6854543 w 8374449"/>
              <a:gd name="connsiteY7162" fmla="*/ 3369058 h 6858000"/>
              <a:gd name="connsiteX7163" fmla="*/ 6848633 w 8374449"/>
              <a:gd name="connsiteY7163" fmla="*/ 3373937 h 6858000"/>
              <a:gd name="connsiteX7164" fmla="*/ 6804347 w 8374449"/>
              <a:gd name="connsiteY7164" fmla="*/ 3378419 h 6858000"/>
              <a:gd name="connsiteX7165" fmla="*/ 6755318 w 8374449"/>
              <a:gd name="connsiteY7165" fmla="*/ 3399645 h 6858000"/>
              <a:gd name="connsiteX7166" fmla="*/ 6723438 w 8374449"/>
              <a:gd name="connsiteY7166" fmla="*/ 3400304 h 6858000"/>
              <a:gd name="connsiteX7167" fmla="*/ 6711033 w 8374449"/>
              <a:gd name="connsiteY7167" fmla="*/ 3404128 h 6858000"/>
              <a:gd name="connsiteX7168" fmla="*/ 6679735 w 8374449"/>
              <a:gd name="connsiteY7168" fmla="*/ 3410719 h 6858000"/>
              <a:gd name="connsiteX7169" fmla="*/ 6662003 w 8374449"/>
              <a:gd name="connsiteY7169" fmla="*/ 3425354 h 6858000"/>
              <a:gd name="connsiteX7170" fmla="*/ 6636615 w 8374449"/>
              <a:gd name="connsiteY7170" fmla="*/ 3427067 h 6858000"/>
              <a:gd name="connsiteX7171" fmla="*/ 6621256 w 8374449"/>
              <a:gd name="connsiteY7171" fmla="*/ 3433330 h 6858000"/>
              <a:gd name="connsiteX7172" fmla="*/ 6615345 w 8374449"/>
              <a:gd name="connsiteY7172" fmla="*/ 3438208 h 6858000"/>
              <a:gd name="connsiteX7173" fmla="*/ 6606479 w 8374449"/>
              <a:gd name="connsiteY7173" fmla="*/ 3445525 h 6858000"/>
              <a:gd name="connsiteX7174" fmla="*/ 6593495 w 8374449"/>
              <a:gd name="connsiteY7174" fmla="*/ 3443416 h 6858000"/>
              <a:gd name="connsiteX7175" fmla="*/ 6549792 w 8374449"/>
              <a:gd name="connsiteY7175" fmla="*/ 3453831 h 6858000"/>
              <a:gd name="connsiteX7176" fmla="*/ 6541507 w 8374449"/>
              <a:gd name="connsiteY7176" fmla="*/ 3467082 h 6858000"/>
              <a:gd name="connsiteX7177" fmla="*/ 6532060 w 8374449"/>
              <a:gd name="connsiteY7177" fmla="*/ 3468467 h 6858000"/>
              <a:gd name="connsiteX7178" fmla="*/ 6516702 w 8374449"/>
              <a:gd name="connsiteY7178" fmla="*/ 3474728 h 6858000"/>
              <a:gd name="connsiteX7179" fmla="*/ 6498387 w 8374449"/>
              <a:gd name="connsiteY7179" fmla="*/ 3483430 h 6858000"/>
              <a:gd name="connsiteX7180" fmla="*/ 6483611 w 8374449"/>
              <a:gd name="connsiteY7180" fmla="*/ 3495626 h 6858000"/>
              <a:gd name="connsiteX7181" fmla="*/ 6470626 w 8374449"/>
              <a:gd name="connsiteY7181" fmla="*/ 3493516 h 6858000"/>
              <a:gd name="connsiteX7182" fmla="*/ 6458806 w 8374449"/>
              <a:gd name="connsiteY7182" fmla="*/ 3503272 h 6858000"/>
              <a:gd name="connsiteX7183" fmla="*/ 6440491 w 8374449"/>
              <a:gd name="connsiteY7183" fmla="*/ 3511974 h 6858000"/>
              <a:gd name="connsiteX7184" fmla="*/ 6433999 w 8374449"/>
              <a:gd name="connsiteY7184" fmla="*/ 3510920 h 6858000"/>
              <a:gd name="connsiteX7185" fmla="*/ 6441073 w 8374449"/>
              <a:gd name="connsiteY7185" fmla="*/ 3517907 h 6858000"/>
              <a:gd name="connsiteX7186" fmla="*/ 6459387 w 8374449"/>
              <a:gd name="connsiteY7186" fmla="*/ 3509206 h 6858000"/>
              <a:gd name="connsiteX7187" fmla="*/ 6471790 w 8374449"/>
              <a:gd name="connsiteY7187" fmla="*/ 3505382 h 6858000"/>
              <a:gd name="connsiteX7188" fmla="*/ 6481821 w 8374449"/>
              <a:gd name="connsiteY7188" fmla="*/ 3509932 h 6858000"/>
              <a:gd name="connsiteX7189" fmla="*/ 6490686 w 8374449"/>
              <a:gd name="connsiteY7189" fmla="*/ 3502615 h 6858000"/>
              <a:gd name="connsiteX7190" fmla="*/ 6509582 w 8374449"/>
              <a:gd name="connsiteY7190" fmla="*/ 3499846 h 6858000"/>
              <a:gd name="connsiteX7191" fmla="*/ 6521985 w 8374449"/>
              <a:gd name="connsiteY7191" fmla="*/ 3496023 h 6858000"/>
              <a:gd name="connsiteX7192" fmla="*/ 6527895 w 8374449"/>
              <a:gd name="connsiteY7192" fmla="*/ 3491145 h 6858000"/>
              <a:gd name="connsiteX7193" fmla="*/ 6549747 w 8374449"/>
              <a:gd name="connsiteY7193" fmla="*/ 3485936 h 6858000"/>
              <a:gd name="connsiteX7194" fmla="*/ 6571016 w 8374449"/>
              <a:gd name="connsiteY7194" fmla="*/ 3474796 h 6858000"/>
              <a:gd name="connsiteX7195" fmla="*/ 6569852 w 8374449"/>
              <a:gd name="connsiteY7195" fmla="*/ 3462929 h 6858000"/>
              <a:gd name="connsiteX7196" fmla="*/ 6580464 w 8374449"/>
              <a:gd name="connsiteY7196" fmla="*/ 3473411 h 6858000"/>
              <a:gd name="connsiteX7197" fmla="*/ 6595822 w 8374449"/>
              <a:gd name="connsiteY7197" fmla="*/ 3467149 h 6858000"/>
              <a:gd name="connsiteX7198" fmla="*/ 6611181 w 8374449"/>
              <a:gd name="connsiteY7198" fmla="*/ 3460887 h 6858000"/>
              <a:gd name="connsiteX7199" fmla="*/ 6627704 w 8374449"/>
              <a:gd name="connsiteY7199" fmla="*/ 3466490 h 6858000"/>
              <a:gd name="connsiteX7200" fmla="*/ 6630658 w 8374449"/>
              <a:gd name="connsiteY7200" fmla="*/ 3464051 h 6858000"/>
              <a:gd name="connsiteX7201" fmla="*/ 6639524 w 8374449"/>
              <a:gd name="connsiteY7201" fmla="*/ 3456734 h 6858000"/>
              <a:gd name="connsiteX7202" fmla="*/ 6651929 w 8374449"/>
              <a:gd name="connsiteY7202" fmla="*/ 3452910 h 6858000"/>
              <a:gd name="connsiteX7203" fmla="*/ 6663748 w 8374449"/>
              <a:gd name="connsiteY7203" fmla="*/ 3443155 h 6858000"/>
              <a:gd name="connsiteX7204" fmla="*/ 6676152 w 8374449"/>
              <a:gd name="connsiteY7204" fmla="*/ 3439331 h 6858000"/>
              <a:gd name="connsiteX7205" fmla="*/ 6686181 w 8374449"/>
              <a:gd name="connsiteY7205" fmla="*/ 3443879 h 6858000"/>
              <a:gd name="connsiteX7206" fmla="*/ 6698003 w 8374449"/>
              <a:gd name="connsiteY7206" fmla="*/ 3434123 h 6858000"/>
              <a:gd name="connsiteX7207" fmla="*/ 6722810 w 8374449"/>
              <a:gd name="connsiteY7207" fmla="*/ 3426476 h 6858000"/>
              <a:gd name="connsiteX7208" fmla="*/ 6731675 w 8374449"/>
              <a:gd name="connsiteY7208" fmla="*/ 3419159 h 6858000"/>
              <a:gd name="connsiteX7209" fmla="*/ 6744662 w 8374449"/>
              <a:gd name="connsiteY7209" fmla="*/ 3421269 h 6858000"/>
              <a:gd name="connsiteX7210" fmla="*/ 6766512 w 8374449"/>
              <a:gd name="connsiteY7210" fmla="*/ 3416062 h 6858000"/>
              <a:gd name="connsiteX7211" fmla="*/ 6794274 w 8374449"/>
              <a:gd name="connsiteY7211" fmla="*/ 3405976 h 6858000"/>
              <a:gd name="connsiteX7212" fmla="*/ 6837393 w 8374449"/>
              <a:gd name="connsiteY7212" fmla="*/ 3389627 h 6858000"/>
              <a:gd name="connsiteX7213" fmla="*/ 6861618 w 8374449"/>
              <a:gd name="connsiteY7213" fmla="*/ 3376046 h 6858000"/>
              <a:gd name="connsiteX7214" fmla="*/ 6867528 w 8374449"/>
              <a:gd name="connsiteY7214" fmla="*/ 3371168 h 6858000"/>
              <a:gd name="connsiteX7215" fmla="*/ 6886425 w 8374449"/>
              <a:gd name="connsiteY7215" fmla="*/ 3368401 h 6858000"/>
              <a:gd name="connsiteX7216" fmla="*/ 6923052 w 8374449"/>
              <a:gd name="connsiteY7216" fmla="*/ 3350997 h 6858000"/>
              <a:gd name="connsiteX7217" fmla="*/ 1469161 w 8374449"/>
              <a:gd name="connsiteY7217" fmla="*/ 3347492 h 6858000"/>
              <a:gd name="connsiteX7218" fmla="*/ 1477003 w 8374449"/>
              <a:gd name="connsiteY7218" fmla="*/ 3351528 h 6858000"/>
              <a:gd name="connsiteX7219" fmla="*/ 1482021 w 8374449"/>
              <a:gd name="connsiteY7219" fmla="*/ 3363916 h 6858000"/>
              <a:gd name="connsiteX7220" fmla="*/ 1474179 w 8374449"/>
              <a:gd name="connsiteY7220" fmla="*/ 3359882 h 6858000"/>
              <a:gd name="connsiteX7221" fmla="*/ 1466338 w 8374449"/>
              <a:gd name="connsiteY7221" fmla="*/ 3355847 h 6858000"/>
              <a:gd name="connsiteX7222" fmla="*/ 1459748 w 8374449"/>
              <a:gd name="connsiteY7222" fmla="*/ 3354910 h 6858000"/>
              <a:gd name="connsiteX7223" fmla="*/ 1463827 w 8374449"/>
              <a:gd name="connsiteY7223" fmla="*/ 3349652 h 6858000"/>
              <a:gd name="connsiteX7224" fmla="*/ 1392875 w 8374449"/>
              <a:gd name="connsiteY7224" fmla="*/ 3346595 h 6858000"/>
              <a:gd name="connsiteX7225" fmla="*/ 1395931 w 8374449"/>
              <a:gd name="connsiteY7225" fmla="*/ 3354139 h 6858000"/>
              <a:gd name="connsiteX7226" fmla="*/ 1388995 w 8374449"/>
              <a:gd name="connsiteY7226" fmla="*/ 3356949 h 6858000"/>
              <a:gd name="connsiteX7227" fmla="*/ 1385939 w 8374449"/>
              <a:gd name="connsiteY7227" fmla="*/ 3349405 h 6858000"/>
              <a:gd name="connsiteX7228" fmla="*/ 1392875 w 8374449"/>
              <a:gd name="connsiteY7228" fmla="*/ 3346595 h 6858000"/>
              <a:gd name="connsiteX7229" fmla="*/ 1543191 w 8374449"/>
              <a:gd name="connsiteY7229" fmla="*/ 3346351 h 6858000"/>
              <a:gd name="connsiteX7230" fmla="*/ 1545701 w 8374449"/>
              <a:gd name="connsiteY7230" fmla="*/ 3352545 h 6858000"/>
              <a:gd name="connsiteX7231" fmla="*/ 1556366 w 8374449"/>
              <a:gd name="connsiteY7231" fmla="*/ 3348226 h 6858000"/>
              <a:gd name="connsiteX7232" fmla="*/ 6820333 w 8374449"/>
              <a:gd name="connsiteY7232" fmla="*/ 3345983 h 6858000"/>
              <a:gd name="connsiteX7233" fmla="*/ 6801438 w 8374449"/>
              <a:gd name="connsiteY7233" fmla="*/ 3348752 h 6858000"/>
              <a:gd name="connsiteX7234" fmla="*/ 6764812 w 8374449"/>
              <a:gd name="connsiteY7234" fmla="*/ 3366156 h 6858000"/>
              <a:gd name="connsiteX7235" fmla="*/ 6771886 w 8374449"/>
              <a:gd name="connsiteY7235" fmla="*/ 3373143 h 6858000"/>
              <a:gd name="connsiteX7236" fmla="*/ 6783706 w 8374449"/>
              <a:gd name="connsiteY7236" fmla="*/ 3363387 h 6858000"/>
              <a:gd name="connsiteX7237" fmla="*/ 6796691 w 8374449"/>
              <a:gd name="connsiteY7237" fmla="*/ 3365497 h 6858000"/>
              <a:gd name="connsiteX7238" fmla="*/ 6808513 w 8374449"/>
              <a:gd name="connsiteY7238" fmla="*/ 3355740 h 6858000"/>
              <a:gd name="connsiteX7239" fmla="*/ 1629143 w 8374449"/>
              <a:gd name="connsiteY7239" fmla="*/ 3343987 h 6858000"/>
              <a:gd name="connsiteX7240" fmla="*/ 1630398 w 8374449"/>
              <a:gd name="connsiteY7240" fmla="*/ 3347084 h 6858000"/>
              <a:gd name="connsiteX7241" fmla="*/ 1635730 w 8374449"/>
              <a:gd name="connsiteY7241" fmla="*/ 3344925 h 6858000"/>
              <a:gd name="connsiteX7242" fmla="*/ 1629143 w 8374449"/>
              <a:gd name="connsiteY7242" fmla="*/ 3343987 h 6858000"/>
              <a:gd name="connsiteX7243" fmla="*/ 1588208 w 8374449"/>
              <a:gd name="connsiteY7243" fmla="*/ 3342541 h 6858000"/>
              <a:gd name="connsiteX7244" fmla="*/ 1586794 w 8374449"/>
              <a:gd name="connsiteY7244" fmla="*/ 3346717 h 6858000"/>
              <a:gd name="connsiteX7245" fmla="*/ 1592088 w 8374449"/>
              <a:gd name="connsiteY7245" fmla="*/ 3346376 h 6858000"/>
              <a:gd name="connsiteX7246" fmla="*/ 1594794 w 8374449"/>
              <a:gd name="connsiteY7246" fmla="*/ 3343477 h 6858000"/>
              <a:gd name="connsiteX7247" fmla="*/ 1588208 w 8374449"/>
              <a:gd name="connsiteY7247" fmla="*/ 3342541 h 6858000"/>
              <a:gd name="connsiteX7248" fmla="*/ 1577698 w 8374449"/>
              <a:gd name="connsiteY7248" fmla="*/ 3339586 h 6858000"/>
              <a:gd name="connsiteX7249" fmla="*/ 1572365 w 8374449"/>
              <a:gd name="connsiteY7249" fmla="*/ 3341746 h 6858000"/>
              <a:gd name="connsiteX7250" fmla="*/ 1577619 w 8374449"/>
              <a:gd name="connsiteY7250" fmla="*/ 3343223 h 6858000"/>
              <a:gd name="connsiteX7251" fmla="*/ 1577698 w 8374449"/>
              <a:gd name="connsiteY7251" fmla="*/ 3339586 h 6858000"/>
              <a:gd name="connsiteX7252" fmla="*/ 7049392 w 8374449"/>
              <a:gd name="connsiteY7252" fmla="*/ 3338752 h 6858000"/>
              <a:gd name="connsiteX7253" fmla="*/ 7045511 w 8374449"/>
              <a:gd name="connsiteY7253" fmla="*/ 3349106 h 6858000"/>
              <a:gd name="connsiteX7254" fmla="*/ 7035519 w 8374449"/>
              <a:gd name="connsiteY7254" fmla="*/ 3344371 h 6858000"/>
              <a:gd name="connsiteX7255" fmla="*/ 7042455 w 8374449"/>
              <a:gd name="connsiteY7255" fmla="*/ 3341561 h 6858000"/>
              <a:gd name="connsiteX7256" fmla="*/ 7049392 w 8374449"/>
              <a:gd name="connsiteY7256" fmla="*/ 3338752 h 6858000"/>
              <a:gd name="connsiteX7257" fmla="*/ 1090414 w 8374449"/>
              <a:gd name="connsiteY7257" fmla="*/ 3337378 h 6858000"/>
              <a:gd name="connsiteX7258" fmla="*/ 1097839 w 8374449"/>
              <a:gd name="connsiteY7258" fmla="*/ 3338222 h 6858000"/>
              <a:gd name="connsiteX7259" fmla="*/ 1098764 w 8374449"/>
              <a:gd name="connsiteY7259" fmla="*/ 3338641 h 6858000"/>
              <a:gd name="connsiteX7260" fmla="*/ 1097907 w 8374449"/>
              <a:gd name="connsiteY7260" fmla="*/ 3340929 h 6858000"/>
              <a:gd name="connsiteX7261" fmla="*/ 1091941 w 8374449"/>
              <a:gd name="connsiteY7261" fmla="*/ 3341149 h 6858000"/>
              <a:gd name="connsiteX7262" fmla="*/ 1083478 w 8374449"/>
              <a:gd name="connsiteY7262" fmla="*/ 3340187 h 6858000"/>
              <a:gd name="connsiteX7263" fmla="*/ 1090414 w 8374449"/>
              <a:gd name="connsiteY7263" fmla="*/ 3337378 h 6858000"/>
              <a:gd name="connsiteX7264" fmla="*/ 1482651 w 8374449"/>
              <a:gd name="connsiteY7264" fmla="*/ 3334818 h 6858000"/>
              <a:gd name="connsiteX7265" fmla="*/ 1479826 w 8374449"/>
              <a:gd name="connsiteY7265" fmla="*/ 3343172 h 6858000"/>
              <a:gd name="connsiteX7266" fmla="*/ 1473239 w 8374449"/>
              <a:gd name="connsiteY7266" fmla="*/ 3342236 h 6858000"/>
              <a:gd name="connsiteX7267" fmla="*/ 1477317 w 8374449"/>
              <a:gd name="connsiteY7267" fmla="*/ 3336978 h 6858000"/>
              <a:gd name="connsiteX7268" fmla="*/ 1614872 w 8374449"/>
              <a:gd name="connsiteY7268" fmla="*/ 3331740 h 6858000"/>
              <a:gd name="connsiteX7269" fmla="*/ 1609380 w 8374449"/>
              <a:gd name="connsiteY7269" fmla="*/ 3341175 h 6858000"/>
              <a:gd name="connsiteX7270" fmla="*/ 1611889 w 8374449"/>
              <a:gd name="connsiteY7270" fmla="*/ 3347369 h 6858000"/>
              <a:gd name="connsiteX7271" fmla="*/ 1617223 w 8374449"/>
              <a:gd name="connsiteY7271" fmla="*/ 3345209 h 6858000"/>
              <a:gd name="connsiteX7272" fmla="*/ 1627889 w 8374449"/>
              <a:gd name="connsiteY7272" fmla="*/ 3340889 h 6858000"/>
              <a:gd name="connsiteX7273" fmla="*/ 1627575 w 8374449"/>
              <a:gd name="connsiteY7273" fmla="*/ 3340115 h 6858000"/>
              <a:gd name="connsiteX7274" fmla="*/ 1625380 w 8374449"/>
              <a:gd name="connsiteY7274" fmla="*/ 3334695 h 6858000"/>
              <a:gd name="connsiteX7275" fmla="*/ 1614872 w 8374449"/>
              <a:gd name="connsiteY7275" fmla="*/ 3331740 h 6858000"/>
              <a:gd name="connsiteX7276" fmla="*/ 1046621 w 8374449"/>
              <a:gd name="connsiteY7276" fmla="*/ 3331154 h 6858000"/>
              <a:gd name="connsiteX7277" fmla="*/ 1043797 w 8374449"/>
              <a:gd name="connsiteY7277" fmla="*/ 3339508 h 6858000"/>
              <a:gd name="connsiteX7278" fmla="*/ 1041288 w 8374449"/>
              <a:gd name="connsiteY7278" fmla="*/ 3333314 h 6858000"/>
              <a:gd name="connsiteX7279" fmla="*/ 1046621 w 8374449"/>
              <a:gd name="connsiteY7279" fmla="*/ 3331154 h 6858000"/>
              <a:gd name="connsiteX7280" fmla="*/ 7553600 w 8374449"/>
              <a:gd name="connsiteY7280" fmla="*/ 3330841 h 6858000"/>
              <a:gd name="connsiteX7281" fmla="*/ 7566585 w 8374449"/>
              <a:gd name="connsiteY7281" fmla="*/ 3332949 h 6858000"/>
              <a:gd name="connsiteX7282" fmla="*/ 7547690 w 8374449"/>
              <a:gd name="connsiteY7282" fmla="*/ 3335718 h 6858000"/>
              <a:gd name="connsiteX7283" fmla="*/ 7499242 w 8374449"/>
              <a:gd name="connsiteY7283" fmla="*/ 3362878 h 6858000"/>
              <a:gd name="connsiteX7284" fmla="*/ 7493332 w 8374449"/>
              <a:gd name="connsiteY7284" fmla="*/ 3367757 h 6858000"/>
              <a:gd name="connsiteX7285" fmla="*/ 7497450 w 8374449"/>
              <a:gd name="connsiteY7285" fmla="*/ 3377184 h 6858000"/>
              <a:gd name="connsiteX7286" fmla="*/ 7487420 w 8374449"/>
              <a:gd name="connsiteY7286" fmla="*/ 3372636 h 6858000"/>
              <a:gd name="connsiteX7287" fmla="*/ 7480345 w 8374449"/>
              <a:gd name="connsiteY7287" fmla="*/ 3365647 h 6858000"/>
              <a:gd name="connsiteX7288" fmla="*/ 7473270 w 8374449"/>
              <a:gd name="connsiteY7288" fmla="*/ 3358658 h 6858000"/>
              <a:gd name="connsiteX7289" fmla="*/ 7476226 w 8374449"/>
              <a:gd name="connsiteY7289" fmla="*/ 3356219 h 6858000"/>
              <a:gd name="connsiteX7290" fmla="*/ 7491002 w 8374449"/>
              <a:gd name="connsiteY7290" fmla="*/ 3344024 h 6858000"/>
              <a:gd name="connsiteX7291" fmla="*/ 7522302 w 8374449"/>
              <a:gd name="connsiteY7291" fmla="*/ 3337432 h 6858000"/>
              <a:gd name="connsiteX7292" fmla="*/ 7534706 w 8374449"/>
              <a:gd name="connsiteY7292" fmla="*/ 3333608 h 6858000"/>
              <a:gd name="connsiteX7293" fmla="*/ 7544152 w 8374449"/>
              <a:gd name="connsiteY7293" fmla="*/ 3332224 h 6858000"/>
              <a:gd name="connsiteX7294" fmla="*/ 7553600 w 8374449"/>
              <a:gd name="connsiteY7294" fmla="*/ 3330841 h 6858000"/>
              <a:gd name="connsiteX7295" fmla="*/ 1592319 w 8374449"/>
              <a:gd name="connsiteY7295" fmla="*/ 3329702 h 6858000"/>
              <a:gd name="connsiteX7296" fmla="*/ 1593698 w 8374449"/>
              <a:gd name="connsiteY7296" fmla="*/ 3333105 h 6858000"/>
              <a:gd name="connsiteX7297" fmla="*/ 1589618 w 8374449"/>
              <a:gd name="connsiteY7297" fmla="*/ 3338364 h 6858000"/>
              <a:gd name="connsiteX7298" fmla="*/ 1596207 w 8374449"/>
              <a:gd name="connsiteY7298" fmla="*/ 3339300 h 6858000"/>
              <a:gd name="connsiteX7299" fmla="*/ 1601539 w 8374449"/>
              <a:gd name="connsiteY7299" fmla="*/ 3337141 h 6858000"/>
              <a:gd name="connsiteX7300" fmla="*/ 1603619 w 8374449"/>
              <a:gd name="connsiteY7300" fmla="*/ 3330987 h 6858000"/>
              <a:gd name="connsiteX7301" fmla="*/ 1272774 w 8374449"/>
              <a:gd name="connsiteY7301" fmla="*/ 3329336 h 6858000"/>
              <a:gd name="connsiteX7302" fmla="*/ 1271223 w 8374449"/>
              <a:gd name="connsiteY7302" fmla="*/ 3333923 h 6858000"/>
              <a:gd name="connsiteX7303" fmla="*/ 1273732 w 8374449"/>
              <a:gd name="connsiteY7303" fmla="*/ 3340118 h 6858000"/>
              <a:gd name="connsiteX7304" fmla="*/ 1284398 w 8374449"/>
              <a:gd name="connsiteY7304" fmla="*/ 3335797 h 6858000"/>
              <a:gd name="connsiteX7305" fmla="*/ 1286558 w 8374449"/>
              <a:gd name="connsiteY7305" fmla="*/ 3329405 h 6858000"/>
              <a:gd name="connsiteX7306" fmla="*/ 1281320 w 8374449"/>
              <a:gd name="connsiteY7306" fmla="*/ 3330308 h 6858000"/>
              <a:gd name="connsiteX7307" fmla="*/ 1033445 w 8374449"/>
              <a:gd name="connsiteY7307" fmla="*/ 3329279 h 6858000"/>
              <a:gd name="connsiteX7308" fmla="*/ 1035956 w 8374449"/>
              <a:gd name="connsiteY7308" fmla="*/ 3335473 h 6858000"/>
              <a:gd name="connsiteX7309" fmla="*/ 1033288 w 8374449"/>
              <a:gd name="connsiteY7309" fmla="*/ 3336554 h 6858000"/>
              <a:gd name="connsiteX7310" fmla="*/ 1029368 w 8374449"/>
              <a:gd name="connsiteY7310" fmla="*/ 3334536 h 6858000"/>
              <a:gd name="connsiteX7311" fmla="*/ 1033445 w 8374449"/>
              <a:gd name="connsiteY7311" fmla="*/ 3329279 h 6858000"/>
              <a:gd name="connsiteX7312" fmla="*/ 1517157 w 8374449"/>
              <a:gd name="connsiteY7312" fmla="*/ 3328052 h 6858000"/>
              <a:gd name="connsiteX7313" fmla="*/ 1524998 w 8374449"/>
              <a:gd name="connsiteY7313" fmla="*/ 3332088 h 6858000"/>
              <a:gd name="connsiteX7314" fmla="*/ 1519666 w 8374449"/>
              <a:gd name="connsiteY7314" fmla="*/ 3334248 h 6858000"/>
              <a:gd name="connsiteX7315" fmla="*/ 1514333 w 8374449"/>
              <a:gd name="connsiteY7315" fmla="*/ 3336408 h 6858000"/>
              <a:gd name="connsiteX7316" fmla="*/ 1513079 w 8374449"/>
              <a:gd name="connsiteY7316" fmla="*/ 3333310 h 6858000"/>
              <a:gd name="connsiteX7317" fmla="*/ 1517157 w 8374449"/>
              <a:gd name="connsiteY7317" fmla="*/ 3328052 h 6858000"/>
              <a:gd name="connsiteX7318" fmla="*/ 1223602 w 8374449"/>
              <a:gd name="connsiteY7318" fmla="*/ 3327340 h 6858000"/>
              <a:gd name="connsiteX7319" fmla="*/ 1172798 w 8374449"/>
              <a:gd name="connsiteY7319" fmla="*/ 3331595 h 6858000"/>
              <a:gd name="connsiteX7320" fmla="*/ 1184017 w 8374449"/>
              <a:gd name="connsiteY7320" fmla="*/ 3333190 h 6858000"/>
              <a:gd name="connsiteX7321" fmla="*/ 1193271 w 8374449"/>
              <a:gd name="connsiteY7321" fmla="*/ 3333048 h 6858000"/>
              <a:gd name="connsiteX7322" fmla="*/ 1202525 w 8374449"/>
              <a:gd name="connsiteY7322" fmla="*/ 3332905 h 6858000"/>
              <a:gd name="connsiteX7323" fmla="*/ 1210525 w 8374449"/>
              <a:gd name="connsiteY7323" fmla="*/ 3329665 h 6858000"/>
              <a:gd name="connsiteX7324" fmla="*/ 1221032 w 8374449"/>
              <a:gd name="connsiteY7324" fmla="*/ 3332620 h 6858000"/>
              <a:gd name="connsiteX7325" fmla="*/ 1223541 w 8374449"/>
              <a:gd name="connsiteY7325" fmla="*/ 3338815 h 6858000"/>
              <a:gd name="connsiteX7326" fmla="*/ 1228876 w 8374449"/>
              <a:gd name="connsiteY7326" fmla="*/ 3336654 h 6858000"/>
              <a:gd name="connsiteX7327" fmla="*/ 1242050 w 8374449"/>
              <a:gd name="connsiteY7327" fmla="*/ 3338529 h 6858000"/>
              <a:gd name="connsiteX7328" fmla="*/ 1255224 w 8374449"/>
              <a:gd name="connsiteY7328" fmla="*/ 3340403 h 6858000"/>
              <a:gd name="connsiteX7329" fmla="*/ 1260558 w 8374449"/>
              <a:gd name="connsiteY7329" fmla="*/ 3338243 h 6858000"/>
              <a:gd name="connsiteX7330" fmla="*/ 1260715 w 8374449"/>
              <a:gd name="connsiteY7330" fmla="*/ 3330969 h 6858000"/>
              <a:gd name="connsiteX7331" fmla="*/ 1244873 w 8374449"/>
              <a:gd name="connsiteY7331" fmla="*/ 3330174 h 6858000"/>
              <a:gd name="connsiteX7332" fmla="*/ 1231699 w 8374449"/>
              <a:gd name="connsiteY7332" fmla="*/ 3328300 h 6858000"/>
              <a:gd name="connsiteX7333" fmla="*/ 1231571 w 8374449"/>
              <a:gd name="connsiteY7333" fmla="*/ 3327983 h 6858000"/>
              <a:gd name="connsiteX7334" fmla="*/ 6967656 w 8374449"/>
              <a:gd name="connsiteY7334" fmla="*/ 3327010 h 6858000"/>
              <a:gd name="connsiteX7335" fmla="*/ 6944123 w 8374449"/>
              <a:gd name="connsiteY7335" fmla="*/ 3331066 h 6858000"/>
              <a:gd name="connsiteX7336" fmla="*/ 6946694 w 8374449"/>
              <a:gd name="connsiteY7336" fmla="*/ 3331483 h 6858000"/>
              <a:gd name="connsiteX7337" fmla="*/ 6959681 w 8374449"/>
              <a:gd name="connsiteY7337" fmla="*/ 3333593 h 6858000"/>
              <a:gd name="connsiteX7338" fmla="*/ 7109055 w 8374449"/>
              <a:gd name="connsiteY7338" fmla="*/ 3325752 h 6858000"/>
              <a:gd name="connsiteX7339" fmla="*/ 7113175 w 8374449"/>
              <a:gd name="connsiteY7339" fmla="*/ 3335180 h 6858000"/>
              <a:gd name="connsiteX7340" fmla="*/ 7120249 w 8374449"/>
              <a:gd name="connsiteY7340" fmla="*/ 3342167 h 6858000"/>
              <a:gd name="connsiteX7341" fmla="*/ 7107265 w 8374449"/>
              <a:gd name="connsiteY7341" fmla="*/ 3340059 h 6858000"/>
              <a:gd name="connsiteX7342" fmla="*/ 7089533 w 8374449"/>
              <a:gd name="connsiteY7342" fmla="*/ 3354693 h 6858000"/>
              <a:gd name="connsiteX7343" fmla="*/ 7102518 w 8374449"/>
              <a:gd name="connsiteY7343" fmla="*/ 3356803 h 6858000"/>
              <a:gd name="connsiteX7344" fmla="*/ 7108429 w 8374449"/>
              <a:gd name="connsiteY7344" fmla="*/ 3351924 h 6858000"/>
              <a:gd name="connsiteX7345" fmla="*/ 7117876 w 8374449"/>
              <a:gd name="connsiteY7345" fmla="*/ 3350541 h 6858000"/>
              <a:gd name="connsiteX7346" fmla="*/ 7130280 w 8374449"/>
              <a:gd name="connsiteY7346" fmla="*/ 3346717 h 6858000"/>
              <a:gd name="connsiteX7347" fmla="*/ 7142682 w 8374449"/>
              <a:gd name="connsiteY7347" fmla="*/ 3342893 h 6858000"/>
              <a:gd name="connsiteX7348" fmla="*/ 7152131 w 8374449"/>
              <a:gd name="connsiteY7348" fmla="*/ 3341509 h 6858000"/>
              <a:gd name="connsiteX7349" fmla="*/ 7163953 w 8374449"/>
              <a:gd name="connsiteY7349" fmla="*/ 3331752 h 6858000"/>
              <a:gd name="connsiteX7350" fmla="*/ 7145057 w 8374449"/>
              <a:gd name="connsiteY7350" fmla="*/ 3334521 h 6858000"/>
              <a:gd name="connsiteX7351" fmla="*/ 7131488 w 8374449"/>
              <a:gd name="connsiteY7351" fmla="*/ 3326477 h 6858000"/>
              <a:gd name="connsiteX7352" fmla="*/ 7119085 w 8374449"/>
              <a:gd name="connsiteY7352" fmla="*/ 3330301 h 6858000"/>
              <a:gd name="connsiteX7353" fmla="*/ 7109055 w 8374449"/>
              <a:gd name="connsiteY7353" fmla="*/ 3325752 h 6858000"/>
              <a:gd name="connsiteX7354" fmla="*/ 7092396 w 8374449"/>
              <a:gd name="connsiteY7354" fmla="*/ 3325111 h 6858000"/>
              <a:gd name="connsiteX7355" fmla="*/ 7073319 w 8374449"/>
              <a:gd name="connsiteY7355" fmla="*/ 3329591 h 6858000"/>
              <a:gd name="connsiteX7356" fmla="*/ 7068308 w 8374449"/>
              <a:gd name="connsiteY7356" fmla="*/ 3333727 h 6858000"/>
              <a:gd name="connsiteX7357" fmla="*/ 7066415 w 8374449"/>
              <a:gd name="connsiteY7357" fmla="*/ 3331857 h 6858000"/>
              <a:gd name="connsiteX7358" fmla="*/ 7056327 w 8374449"/>
              <a:gd name="connsiteY7358" fmla="*/ 3335943 h 6858000"/>
              <a:gd name="connsiteX7359" fmla="*/ 7032464 w 8374449"/>
              <a:gd name="connsiteY7359" fmla="*/ 3336827 h 6858000"/>
              <a:gd name="connsiteX7360" fmla="*/ 7032430 w 8374449"/>
              <a:gd name="connsiteY7360" fmla="*/ 3336742 h 6858000"/>
              <a:gd name="connsiteX7361" fmla="*/ 6982068 w 8374449"/>
              <a:gd name="connsiteY7361" fmla="*/ 3366424 h 6858000"/>
              <a:gd name="connsiteX7362" fmla="*/ 6974993 w 8374449"/>
              <a:gd name="connsiteY7362" fmla="*/ 3359436 h 6858000"/>
              <a:gd name="connsiteX7363" fmla="*/ 6970874 w 8374449"/>
              <a:gd name="connsiteY7363" fmla="*/ 3350009 h 6858000"/>
              <a:gd name="connsiteX7364" fmla="*/ 6960844 w 8374449"/>
              <a:gd name="connsiteY7364" fmla="*/ 3345459 h 6858000"/>
              <a:gd name="connsiteX7365" fmla="*/ 6949023 w 8374449"/>
              <a:gd name="connsiteY7365" fmla="*/ 3355217 h 6858000"/>
              <a:gd name="connsiteX7366" fmla="*/ 6962008 w 8374449"/>
              <a:gd name="connsiteY7366" fmla="*/ 3357327 h 6858000"/>
              <a:gd name="connsiteX7367" fmla="*/ 6976158 w 8374449"/>
              <a:gd name="connsiteY7367" fmla="*/ 3371303 h 6858000"/>
              <a:gd name="connsiteX7368" fmla="*/ 6989567 w 8374449"/>
              <a:gd name="connsiteY7368" fmla="*/ 3379253 h 6858000"/>
              <a:gd name="connsiteX7369" fmla="*/ 6993079 w 8374449"/>
              <a:gd name="connsiteY7369" fmla="*/ 3379124 h 6858000"/>
              <a:gd name="connsiteX7370" fmla="*/ 7002055 w 8374449"/>
              <a:gd name="connsiteY7370" fmla="*/ 3387571 h 6858000"/>
              <a:gd name="connsiteX7371" fmla="*/ 7003292 w 8374449"/>
              <a:gd name="connsiteY7371" fmla="*/ 3387389 h 6858000"/>
              <a:gd name="connsiteX7372" fmla="*/ 6995054 w 8374449"/>
              <a:gd name="connsiteY7372" fmla="*/ 3368535 h 6858000"/>
              <a:gd name="connsiteX7373" fmla="*/ 7025770 w 8374449"/>
              <a:gd name="connsiteY7373" fmla="*/ 3356009 h 6858000"/>
              <a:gd name="connsiteX7374" fmla="*/ 7032845 w 8374449"/>
              <a:gd name="connsiteY7374" fmla="*/ 3362998 h 6858000"/>
              <a:gd name="connsiteX7375" fmla="*/ 7026934 w 8374449"/>
              <a:gd name="connsiteY7375" fmla="*/ 3367877 h 6858000"/>
              <a:gd name="connsiteX7376" fmla="*/ 7015113 w 8374449"/>
              <a:gd name="connsiteY7376" fmla="*/ 3377633 h 6858000"/>
              <a:gd name="connsiteX7377" fmla="*/ 7018650 w 8374449"/>
              <a:gd name="connsiteY7377" fmla="*/ 3381128 h 6858000"/>
              <a:gd name="connsiteX7378" fmla="*/ 7028099 w 8374449"/>
              <a:gd name="connsiteY7378" fmla="*/ 3379743 h 6858000"/>
              <a:gd name="connsiteX7379" fmla="*/ 7036382 w 8374449"/>
              <a:gd name="connsiteY7379" fmla="*/ 3366492 h 6858000"/>
              <a:gd name="connsiteX7380" fmla="*/ 7036394 w 8374449"/>
              <a:gd name="connsiteY7380" fmla="*/ 3358465 h 6858000"/>
              <a:gd name="connsiteX7381" fmla="*/ 7034696 w 8374449"/>
              <a:gd name="connsiteY7381" fmla="*/ 3355825 h 6858000"/>
              <a:gd name="connsiteX7382" fmla="*/ 7039718 w 8374449"/>
              <a:gd name="connsiteY7382" fmla="*/ 3355721 h 6858000"/>
              <a:gd name="connsiteX7383" fmla="*/ 7057651 w 8374449"/>
              <a:gd name="connsiteY7383" fmla="*/ 3355351 h 6858000"/>
              <a:gd name="connsiteX7384" fmla="*/ 7053855 w 8374449"/>
              <a:gd name="connsiteY7384" fmla="*/ 3368747 h 6858000"/>
              <a:gd name="connsiteX7385" fmla="*/ 7065890 w 8374449"/>
              <a:gd name="connsiteY7385" fmla="*/ 3374207 h 6858000"/>
              <a:gd name="connsiteX7386" fmla="*/ 7073592 w 8374449"/>
              <a:gd name="connsiteY7386" fmla="*/ 3355022 h 6858000"/>
              <a:gd name="connsiteX7387" fmla="*/ 7075383 w 8374449"/>
              <a:gd name="connsiteY7387" fmla="*/ 3340716 h 6858000"/>
              <a:gd name="connsiteX7388" fmla="*/ 7093114 w 8374449"/>
              <a:gd name="connsiteY7388" fmla="*/ 3326081 h 6858000"/>
              <a:gd name="connsiteX7389" fmla="*/ 1318472 w 8374449"/>
              <a:gd name="connsiteY7389" fmla="*/ 3323905 h 6858000"/>
              <a:gd name="connsiteX7390" fmla="*/ 1310269 w 8374449"/>
              <a:gd name="connsiteY7390" fmla="*/ 3325319 h 6858000"/>
              <a:gd name="connsiteX7391" fmla="*/ 1305730 w 8374449"/>
              <a:gd name="connsiteY7391" fmla="*/ 3327158 h 6858000"/>
              <a:gd name="connsiteX7392" fmla="*/ 1304190 w 8374449"/>
              <a:gd name="connsiteY7392" fmla="*/ 3326366 h 6858000"/>
              <a:gd name="connsiteX7393" fmla="*/ 1300187 w 8374449"/>
              <a:gd name="connsiteY7393" fmla="*/ 3327056 h 6858000"/>
              <a:gd name="connsiteX7394" fmla="*/ 1291446 w 8374449"/>
              <a:gd name="connsiteY7394" fmla="*/ 3328563 h 6858000"/>
              <a:gd name="connsiteX7395" fmla="*/ 1289731 w 8374449"/>
              <a:gd name="connsiteY7395" fmla="*/ 3333638 h 6858000"/>
              <a:gd name="connsiteX7396" fmla="*/ 1292240 w 8374449"/>
              <a:gd name="connsiteY7396" fmla="*/ 3339833 h 6858000"/>
              <a:gd name="connsiteX7397" fmla="*/ 1289416 w 8374449"/>
              <a:gd name="connsiteY7397" fmla="*/ 3348187 h 6858000"/>
              <a:gd name="connsiteX7398" fmla="*/ 1318183 w 8374449"/>
              <a:gd name="connsiteY7398" fmla="*/ 3349629 h 6858000"/>
              <a:gd name="connsiteX7399" fmla="*/ 1333630 w 8374449"/>
              <a:gd name="connsiteY7399" fmla="*/ 3339856 h 6858000"/>
              <a:gd name="connsiteX7400" fmla="*/ 1339038 w 8374449"/>
              <a:gd name="connsiteY7400" fmla="*/ 3333275 h 6858000"/>
              <a:gd name="connsiteX7401" fmla="*/ 1337233 w 8374449"/>
              <a:gd name="connsiteY7401" fmla="*/ 3328819 h 6858000"/>
              <a:gd name="connsiteX7402" fmla="*/ 1332080 w 8374449"/>
              <a:gd name="connsiteY7402" fmla="*/ 3330906 h 6858000"/>
              <a:gd name="connsiteX7403" fmla="*/ 1324237 w 8374449"/>
              <a:gd name="connsiteY7403" fmla="*/ 3326872 h 6858000"/>
              <a:gd name="connsiteX7404" fmla="*/ 1664412 w 8374449"/>
              <a:gd name="connsiteY7404" fmla="*/ 3323778 h 6858000"/>
              <a:gd name="connsiteX7405" fmla="*/ 1661554 w 8374449"/>
              <a:gd name="connsiteY7405" fmla="*/ 3323883 h 6858000"/>
              <a:gd name="connsiteX7406" fmla="*/ 1665219 w 8374449"/>
              <a:gd name="connsiteY7406" fmla="*/ 3325770 h 6858000"/>
              <a:gd name="connsiteX7407" fmla="*/ 1543815 w 8374449"/>
              <a:gd name="connsiteY7407" fmla="*/ 3320586 h 6858000"/>
              <a:gd name="connsiteX7408" fmla="*/ 1513017 w 8374449"/>
              <a:gd name="connsiteY7408" fmla="*/ 3324280 h 6858000"/>
              <a:gd name="connsiteX7409" fmla="*/ 1422559 w 8374449"/>
              <a:gd name="connsiteY7409" fmla="*/ 3330182 h 6858000"/>
              <a:gd name="connsiteX7410" fmla="*/ 1345149 w 8374449"/>
              <a:gd name="connsiteY7410" fmla="*/ 3348363 h 6858000"/>
              <a:gd name="connsiteX7411" fmla="*/ 1333448 w 8374449"/>
              <a:gd name="connsiteY7411" fmla="*/ 3351532 h 6858000"/>
              <a:gd name="connsiteX7412" fmla="*/ 1322962 w 8374449"/>
              <a:gd name="connsiteY7412" fmla="*/ 3350041 h 6858000"/>
              <a:gd name="connsiteX7413" fmla="*/ 1321285 w 8374449"/>
              <a:gd name="connsiteY7413" fmla="*/ 3349246 h 6858000"/>
              <a:gd name="connsiteX7414" fmla="*/ 1320100 w 8374449"/>
              <a:gd name="connsiteY7414" fmla="*/ 3349726 h 6858000"/>
              <a:gd name="connsiteX7415" fmla="*/ 1321098 w 8374449"/>
              <a:gd name="connsiteY7415" fmla="*/ 3349776 h 6858000"/>
              <a:gd name="connsiteX7416" fmla="*/ 1322962 w 8374449"/>
              <a:gd name="connsiteY7416" fmla="*/ 3350041 h 6858000"/>
              <a:gd name="connsiteX7417" fmla="*/ 1328778 w 8374449"/>
              <a:gd name="connsiteY7417" fmla="*/ 3352797 h 6858000"/>
              <a:gd name="connsiteX7418" fmla="*/ 1333448 w 8374449"/>
              <a:gd name="connsiteY7418" fmla="*/ 3351532 h 6858000"/>
              <a:gd name="connsiteX7419" fmla="*/ 1334273 w 8374449"/>
              <a:gd name="connsiteY7419" fmla="*/ 3351650 h 6858000"/>
              <a:gd name="connsiteX7420" fmla="*/ 1348703 w 8374449"/>
              <a:gd name="connsiteY7420" fmla="*/ 3356623 h 6858000"/>
              <a:gd name="connsiteX7421" fmla="*/ 1365799 w 8374449"/>
              <a:gd name="connsiteY7421" fmla="*/ 3360514 h 6858000"/>
              <a:gd name="connsiteX7422" fmla="*/ 1392148 w 8374449"/>
              <a:gd name="connsiteY7422" fmla="*/ 3364263 h 6858000"/>
              <a:gd name="connsiteX7423" fmla="*/ 1410499 w 8374449"/>
              <a:gd name="connsiteY7423" fmla="*/ 3371252 h 6858000"/>
              <a:gd name="connsiteX7424" fmla="*/ 1418340 w 8374449"/>
              <a:gd name="connsiteY7424" fmla="*/ 3375288 h 6858000"/>
              <a:gd name="connsiteX7425" fmla="*/ 1421164 w 8374449"/>
              <a:gd name="connsiteY7425" fmla="*/ 3366932 h 6858000"/>
              <a:gd name="connsiteX7426" fmla="*/ 1426497 w 8374449"/>
              <a:gd name="connsiteY7426" fmla="*/ 3364772 h 6858000"/>
              <a:gd name="connsiteX7427" fmla="*/ 1422576 w 8374449"/>
              <a:gd name="connsiteY7427" fmla="*/ 3362756 h 6858000"/>
              <a:gd name="connsiteX7428" fmla="*/ 1423988 w 8374449"/>
              <a:gd name="connsiteY7428" fmla="*/ 3358578 h 6858000"/>
              <a:gd name="connsiteX7429" fmla="*/ 1429321 w 8374449"/>
              <a:gd name="connsiteY7429" fmla="*/ 3356418 h 6858000"/>
              <a:gd name="connsiteX7430" fmla="*/ 1437163 w 8374449"/>
              <a:gd name="connsiteY7430" fmla="*/ 3360452 h 6858000"/>
              <a:gd name="connsiteX7431" fmla="*/ 1434654 w 8374449"/>
              <a:gd name="connsiteY7431" fmla="*/ 3354258 h 6858000"/>
              <a:gd name="connsiteX7432" fmla="*/ 1432145 w 8374449"/>
              <a:gd name="connsiteY7432" fmla="*/ 3348063 h 6858000"/>
              <a:gd name="connsiteX7433" fmla="*/ 1439986 w 8374449"/>
              <a:gd name="connsiteY7433" fmla="*/ 3352098 h 6858000"/>
              <a:gd name="connsiteX7434" fmla="*/ 1447829 w 8374449"/>
              <a:gd name="connsiteY7434" fmla="*/ 3356132 h 6858000"/>
              <a:gd name="connsiteX7435" fmla="*/ 1446417 w 8374449"/>
              <a:gd name="connsiteY7435" fmla="*/ 3360310 h 6858000"/>
              <a:gd name="connsiteX7436" fmla="*/ 1447672 w 8374449"/>
              <a:gd name="connsiteY7436" fmla="*/ 3363407 h 6858000"/>
              <a:gd name="connsiteX7437" fmla="*/ 1450338 w 8374449"/>
              <a:gd name="connsiteY7437" fmla="*/ 3362327 h 6858000"/>
              <a:gd name="connsiteX7438" fmla="*/ 1452847 w 8374449"/>
              <a:gd name="connsiteY7438" fmla="*/ 3368521 h 6858000"/>
              <a:gd name="connsiteX7439" fmla="*/ 1458180 w 8374449"/>
              <a:gd name="connsiteY7439" fmla="*/ 3366362 h 6858000"/>
              <a:gd name="connsiteX7440" fmla="*/ 1468530 w 8374449"/>
              <a:gd name="connsiteY7440" fmla="*/ 3376592 h 6858000"/>
              <a:gd name="connsiteX7441" fmla="*/ 1455356 w 8374449"/>
              <a:gd name="connsiteY7441" fmla="*/ 3374716 h 6858000"/>
              <a:gd name="connsiteX7442" fmla="*/ 1443436 w 8374449"/>
              <a:gd name="connsiteY7442" fmla="*/ 3375939 h 6858000"/>
              <a:gd name="connsiteX7443" fmla="*/ 1447104 w 8374449"/>
              <a:gd name="connsiteY7443" fmla="*/ 3384997 h 6858000"/>
              <a:gd name="connsiteX7444" fmla="*/ 1448943 w 8374449"/>
              <a:gd name="connsiteY7444" fmla="*/ 3385356 h 6858000"/>
              <a:gd name="connsiteX7445" fmla="*/ 1448701 w 8374449"/>
              <a:gd name="connsiteY7445" fmla="*/ 3386003 h 6858000"/>
              <a:gd name="connsiteX7446" fmla="*/ 1462883 w 8374449"/>
              <a:gd name="connsiteY7446" fmla="*/ 3393300 h 6858000"/>
              <a:gd name="connsiteX7447" fmla="*/ 1468216 w 8374449"/>
              <a:gd name="connsiteY7447" fmla="*/ 3391141 h 6858000"/>
              <a:gd name="connsiteX7448" fmla="*/ 1472000 w 8374449"/>
              <a:gd name="connsiteY7448" fmla="*/ 3389608 h 6858000"/>
              <a:gd name="connsiteX7449" fmla="*/ 1458935 w 8374449"/>
              <a:gd name="connsiteY7449" fmla="*/ 3390092 h 6858000"/>
              <a:gd name="connsiteX7450" fmla="*/ 1462814 w 8374449"/>
              <a:gd name="connsiteY7450" fmla="*/ 3379738 h 6858000"/>
              <a:gd name="connsiteX7451" fmla="*/ 1479486 w 8374449"/>
              <a:gd name="connsiteY7451" fmla="*/ 3372986 h 6858000"/>
              <a:gd name="connsiteX7452" fmla="*/ 1479197 w 8374449"/>
              <a:gd name="connsiteY7452" fmla="*/ 3372271 h 6858000"/>
              <a:gd name="connsiteX7453" fmla="*/ 1480102 w 8374449"/>
              <a:gd name="connsiteY7453" fmla="*/ 3372737 h 6858000"/>
              <a:gd name="connsiteX7454" fmla="*/ 1489741 w 8374449"/>
              <a:gd name="connsiteY7454" fmla="*/ 3368832 h 6858000"/>
              <a:gd name="connsiteX7455" fmla="*/ 1489862 w 8374449"/>
              <a:gd name="connsiteY7455" fmla="*/ 3367951 h 6858000"/>
              <a:gd name="connsiteX7456" fmla="*/ 1492685 w 8374449"/>
              <a:gd name="connsiteY7456" fmla="*/ 3359597 h 6858000"/>
              <a:gd name="connsiteX7457" fmla="*/ 1484844 w 8374449"/>
              <a:gd name="connsiteY7457" fmla="*/ 3355562 h 6858000"/>
              <a:gd name="connsiteX7458" fmla="*/ 1495667 w 8374449"/>
              <a:gd name="connsiteY7458" fmla="*/ 3343968 h 6858000"/>
              <a:gd name="connsiteX7459" fmla="*/ 1526253 w 8374449"/>
              <a:gd name="connsiteY7459" fmla="*/ 3335184 h 6858000"/>
              <a:gd name="connsiteX7460" fmla="*/ 1530541 w 8374449"/>
              <a:gd name="connsiteY7460" fmla="*/ 3334745 h 6858000"/>
              <a:gd name="connsiteX7461" fmla="*/ 1539935 w 8374449"/>
              <a:gd name="connsiteY7461" fmla="*/ 3330940 h 6858000"/>
              <a:gd name="connsiteX7462" fmla="*/ 1553807 w 8374449"/>
              <a:gd name="connsiteY7462" fmla="*/ 3325322 h 6858000"/>
              <a:gd name="connsiteX7463" fmla="*/ 1563798 w 8374449"/>
              <a:gd name="connsiteY7463" fmla="*/ 3330056 h 6858000"/>
              <a:gd name="connsiteX7464" fmla="*/ 1550990 w 8374449"/>
              <a:gd name="connsiteY7464" fmla="*/ 3332725 h 6858000"/>
              <a:gd name="connsiteX7465" fmla="*/ 1559348 w 8374449"/>
              <a:gd name="connsiteY7465" fmla="*/ 3332596 h 6858000"/>
              <a:gd name="connsiteX7466" fmla="*/ 1567347 w 8374449"/>
              <a:gd name="connsiteY7466" fmla="*/ 3329356 h 6858000"/>
              <a:gd name="connsiteX7467" fmla="*/ 1566288 w 8374449"/>
              <a:gd name="connsiteY7467" fmla="*/ 3326742 h 6858000"/>
              <a:gd name="connsiteX7468" fmla="*/ 1553807 w 8374449"/>
              <a:gd name="connsiteY7468" fmla="*/ 3325322 h 6858000"/>
              <a:gd name="connsiteX7469" fmla="*/ 1258363 w 8374449"/>
              <a:gd name="connsiteY7469" fmla="*/ 3317500 h 6858000"/>
              <a:gd name="connsiteX7470" fmla="*/ 1254599 w 8374449"/>
              <a:gd name="connsiteY7470" fmla="*/ 3319025 h 6858000"/>
              <a:gd name="connsiteX7471" fmla="*/ 1257335 w 8374449"/>
              <a:gd name="connsiteY7471" fmla="*/ 3318825 h 6858000"/>
              <a:gd name="connsiteX7472" fmla="*/ 7290313 w 8374449"/>
              <a:gd name="connsiteY7472" fmla="*/ 3317252 h 6858000"/>
              <a:gd name="connsiteX7473" fmla="*/ 7278491 w 8374449"/>
              <a:gd name="connsiteY7473" fmla="*/ 3327010 h 6858000"/>
              <a:gd name="connsiteX7474" fmla="*/ 7253684 w 8374449"/>
              <a:gd name="connsiteY7474" fmla="*/ 3334656 h 6858000"/>
              <a:gd name="connsiteX7475" fmla="*/ 7254581 w 8374449"/>
              <a:gd name="connsiteY7475" fmla="*/ 3327504 h 6858000"/>
              <a:gd name="connsiteX7476" fmla="*/ 7259595 w 8374449"/>
              <a:gd name="connsiteY7476" fmla="*/ 3329777 h 6858000"/>
              <a:gd name="connsiteX7477" fmla="*/ 7262550 w 8374449"/>
              <a:gd name="connsiteY7477" fmla="*/ 3327338 h 6858000"/>
              <a:gd name="connsiteX7478" fmla="*/ 7271416 w 8374449"/>
              <a:gd name="connsiteY7478" fmla="*/ 3320021 h 6858000"/>
              <a:gd name="connsiteX7479" fmla="*/ 1295379 w 8374449"/>
              <a:gd name="connsiteY7479" fmla="*/ 3316930 h 6858000"/>
              <a:gd name="connsiteX7480" fmla="*/ 1292517 w 8374449"/>
              <a:gd name="connsiteY7480" fmla="*/ 3318088 h 6858000"/>
              <a:gd name="connsiteX7481" fmla="*/ 1295852 w 8374449"/>
              <a:gd name="connsiteY7481" fmla="*/ 3318096 h 6858000"/>
              <a:gd name="connsiteX7482" fmla="*/ 1208173 w 8374449"/>
              <a:gd name="connsiteY7482" fmla="*/ 3316197 h 6858000"/>
              <a:gd name="connsiteX7483" fmla="*/ 1214759 w 8374449"/>
              <a:gd name="connsiteY7483" fmla="*/ 3317133 h 6858000"/>
              <a:gd name="connsiteX7484" fmla="*/ 1210682 w 8374449"/>
              <a:gd name="connsiteY7484" fmla="*/ 3322390 h 6858000"/>
              <a:gd name="connsiteX7485" fmla="*/ 1204094 w 8374449"/>
              <a:gd name="connsiteY7485" fmla="*/ 3321453 h 6858000"/>
              <a:gd name="connsiteX7486" fmla="*/ 1208173 w 8374449"/>
              <a:gd name="connsiteY7486" fmla="*/ 3316197 h 6858000"/>
              <a:gd name="connsiteX7487" fmla="*/ 1630041 w 8374449"/>
              <a:gd name="connsiteY7487" fmla="*/ 3314202 h 6858000"/>
              <a:gd name="connsiteX7488" fmla="*/ 1627092 w 8374449"/>
              <a:gd name="connsiteY7488" fmla="*/ 3319579 h 6858000"/>
              <a:gd name="connsiteX7489" fmla="*/ 1633385 w 8374449"/>
              <a:gd name="connsiteY7489" fmla="*/ 3317031 h 6858000"/>
              <a:gd name="connsiteX7490" fmla="*/ 6905987 w 8374449"/>
              <a:gd name="connsiteY7490" fmla="*/ 3313468 h 6858000"/>
              <a:gd name="connsiteX7491" fmla="*/ 6856961 w 8374449"/>
              <a:gd name="connsiteY7491" fmla="*/ 3328580 h 6858000"/>
              <a:gd name="connsiteX7492" fmla="*/ 6833320 w 8374449"/>
              <a:gd name="connsiteY7492" fmla="*/ 3348093 h 6858000"/>
              <a:gd name="connsiteX7493" fmla="*/ 6846304 w 8374449"/>
              <a:gd name="connsiteY7493" fmla="*/ 3350203 h 6858000"/>
              <a:gd name="connsiteX7494" fmla="*/ 6858125 w 8374449"/>
              <a:gd name="connsiteY7494" fmla="*/ 3340447 h 6858000"/>
              <a:gd name="connsiteX7495" fmla="*/ 6871111 w 8374449"/>
              <a:gd name="connsiteY7495" fmla="*/ 3342557 h 6858000"/>
              <a:gd name="connsiteX7496" fmla="*/ 6882933 w 8374449"/>
              <a:gd name="connsiteY7496" fmla="*/ 3332800 h 6858000"/>
              <a:gd name="connsiteX7497" fmla="*/ 6912439 w 8374449"/>
              <a:gd name="connsiteY7497" fmla="*/ 3340514 h 6858000"/>
              <a:gd name="connsiteX7498" fmla="*/ 6937828 w 8374449"/>
              <a:gd name="connsiteY7498" fmla="*/ 3338801 h 6858000"/>
              <a:gd name="connsiteX7499" fmla="*/ 6939811 w 8374449"/>
              <a:gd name="connsiteY7499" fmla="*/ 3331809 h 6858000"/>
              <a:gd name="connsiteX7500" fmla="*/ 6933956 w 8374449"/>
              <a:gd name="connsiteY7500" fmla="*/ 3332818 h 6858000"/>
              <a:gd name="connsiteX7501" fmla="*/ 6923964 w 8374449"/>
              <a:gd name="connsiteY7501" fmla="*/ 3328083 h 6858000"/>
              <a:gd name="connsiteX7502" fmla="*/ 6913972 w 8374449"/>
              <a:gd name="connsiteY7502" fmla="*/ 3323348 h 6858000"/>
              <a:gd name="connsiteX7503" fmla="*/ 6903981 w 8374449"/>
              <a:gd name="connsiteY7503" fmla="*/ 3318614 h 6858000"/>
              <a:gd name="connsiteX7504" fmla="*/ 6910917 w 8374449"/>
              <a:gd name="connsiteY7504" fmla="*/ 3315805 h 6858000"/>
              <a:gd name="connsiteX7505" fmla="*/ 1165982 w 8374449"/>
              <a:gd name="connsiteY7505" fmla="*/ 3311652 h 6858000"/>
              <a:gd name="connsiteX7506" fmla="*/ 1164571 w 8374449"/>
              <a:gd name="connsiteY7506" fmla="*/ 3315829 h 6858000"/>
              <a:gd name="connsiteX7507" fmla="*/ 1171157 w 8374449"/>
              <a:gd name="connsiteY7507" fmla="*/ 3316767 h 6858000"/>
              <a:gd name="connsiteX7508" fmla="*/ 1165982 w 8374449"/>
              <a:gd name="connsiteY7508" fmla="*/ 3311652 h 6858000"/>
              <a:gd name="connsiteX7509" fmla="*/ 1216331 w 8374449"/>
              <a:gd name="connsiteY7509" fmla="*/ 3305681 h 6858000"/>
              <a:gd name="connsiteX7510" fmla="*/ 1189665 w 8374449"/>
              <a:gd name="connsiteY7510" fmla="*/ 3316481 h 6858000"/>
              <a:gd name="connsiteX7511" fmla="*/ 1173666 w 8374449"/>
              <a:gd name="connsiteY7511" fmla="*/ 3322961 h 6858000"/>
              <a:gd name="connsiteX7512" fmla="*/ 1166374 w 8374449"/>
              <a:gd name="connsiteY7512" fmla="*/ 3324112 h 6858000"/>
              <a:gd name="connsiteX7513" fmla="*/ 1170506 w 8374449"/>
              <a:gd name="connsiteY7513" fmla="*/ 3330773 h 6858000"/>
              <a:gd name="connsiteX7514" fmla="*/ 1174001 w 8374449"/>
              <a:gd name="connsiteY7514" fmla="*/ 3328220 h 6858000"/>
              <a:gd name="connsiteX7515" fmla="*/ 1223668 w 8374449"/>
              <a:gd name="connsiteY7515" fmla="*/ 3321276 h 6858000"/>
              <a:gd name="connsiteX7516" fmla="*/ 1228705 w 8374449"/>
              <a:gd name="connsiteY7516" fmla="*/ 3320909 h 6858000"/>
              <a:gd name="connsiteX7517" fmla="*/ 1226681 w 8374449"/>
              <a:gd name="connsiteY7517" fmla="*/ 3315910 h 6858000"/>
              <a:gd name="connsiteX7518" fmla="*/ 1225426 w 8374449"/>
              <a:gd name="connsiteY7518" fmla="*/ 3312813 h 6858000"/>
              <a:gd name="connsiteX7519" fmla="*/ 1216331 w 8374449"/>
              <a:gd name="connsiteY7519" fmla="*/ 3305681 h 6858000"/>
              <a:gd name="connsiteX7520" fmla="*/ 6841244 w 8374449"/>
              <a:gd name="connsiteY7520" fmla="*/ 3303071 h 6858000"/>
              <a:gd name="connsiteX7521" fmla="*/ 6833216 w 8374449"/>
              <a:gd name="connsiteY7521" fmla="*/ 3303368 h 6858000"/>
              <a:gd name="connsiteX7522" fmla="*/ 6829748 w 8374449"/>
              <a:gd name="connsiteY7522" fmla="*/ 3304773 h 6858000"/>
              <a:gd name="connsiteX7523" fmla="*/ 6829067 w 8374449"/>
              <a:gd name="connsiteY7523" fmla="*/ 3304755 h 6858000"/>
              <a:gd name="connsiteX7524" fmla="*/ 6829827 w 8374449"/>
              <a:gd name="connsiteY7524" fmla="*/ 3312494 h 6858000"/>
              <a:gd name="connsiteX7525" fmla="*/ 6986387 w 8374449"/>
              <a:gd name="connsiteY7525" fmla="*/ 3302801 h 6858000"/>
              <a:gd name="connsiteX7526" fmla="*/ 6989442 w 8374449"/>
              <a:gd name="connsiteY7526" fmla="*/ 3310344 h 6858000"/>
              <a:gd name="connsiteX7527" fmla="*/ 6982507 w 8374449"/>
              <a:gd name="connsiteY7527" fmla="*/ 3313153 h 6858000"/>
              <a:gd name="connsiteX7528" fmla="*/ 6986387 w 8374449"/>
              <a:gd name="connsiteY7528" fmla="*/ 3302801 h 6858000"/>
              <a:gd name="connsiteX7529" fmla="*/ 7240744 w 8374449"/>
              <a:gd name="connsiteY7529" fmla="*/ 3300439 h 6858000"/>
              <a:gd name="connsiteX7530" fmla="*/ 7251357 w 8374449"/>
              <a:gd name="connsiteY7530" fmla="*/ 3310922 h 6858000"/>
              <a:gd name="connsiteX7531" fmla="*/ 7258432 w 8374449"/>
              <a:gd name="connsiteY7531" fmla="*/ 3317911 h 6858000"/>
              <a:gd name="connsiteX7532" fmla="*/ 7248983 w 8374449"/>
              <a:gd name="connsiteY7532" fmla="*/ 3319295 h 6858000"/>
              <a:gd name="connsiteX7533" fmla="*/ 7232461 w 8374449"/>
              <a:gd name="connsiteY7533" fmla="*/ 3313691 h 6858000"/>
              <a:gd name="connsiteX7534" fmla="*/ 7231296 w 8374449"/>
              <a:gd name="connsiteY7534" fmla="*/ 3301825 h 6858000"/>
              <a:gd name="connsiteX7535" fmla="*/ 7240744 w 8374449"/>
              <a:gd name="connsiteY7535" fmla="*/ 3300439 h 6858000"/>
              <a:gd name="connsiteX7536" fmla="*/ 1428072 w 8374449"/>
              <a:gd name="connsiteY7536" fmla="*/ 3292026 h 6858000"/>
              <a:gd name="connsiteX7537" fmla="*/ 1435914 w 8374449"/>
              <a:gd name="connsiteY7537" fmla="*/ 3296063 h 6858000"/>
              <a:gd name="connsiteX7538" fmla="*/ 1430581 w 8374449"/>
              <a:gd name="connsiteY7538" fmla="*/ 3298222 h 6858000"/>
              <a:gd name="connsiteX7539" fmla="*/ 6988276 w 8374449"/>
              <a:gd name="connsiteY7539" fmla="*/ 3287530 h 6858000"/>
              <a:gd name="connsiteX7540" fmla="*/ 6938214 w 8374449"/>
              <a:gd name="connsiteY7540" fmla="*/ 3303465 h 6858000"/>
              <a:gd name="connsiteX7541" fmla="*/ 6938661 w 8374449"/>
              <a:gd name="connsiteY7541" fmla="*/ 3304568 h 6858000"/>
              <a:gd name="connsiteX7542" fmla="*/ 6955588 w 8374449"/>
              <a:gd name="connsiteY7542" fmla="*/ 3306493 h 6858000"/>
              <a:gd name="connsiteX7543" fmla="*/ 6941716 w 8374449"/>
              <a:gd name="connsiteY7543" fmla="*/ 3312111 h 6858000"/>
              <a:gd name="connsiteX7544" fmla="*/ 6934781 w 8374449"/>
              <a:gd name="connsiteY7544" fmla="*/ 3314920 h 6858000"/>
              <a:gd name="connsiteX7545" fmla="*/ 6927845 w 8374449"/>
              <a:gd name="connsiteY7545" fmla="*/ 3317730 h 6858000"/>
              <a:gd name="connsiteX7546" fmla="*/ 6937836 w 8374449"/>
              <a:gd name="connsiteY7546" fmla="*/ 3322465 h 6858000"/>
              <a:gd name="connsiteX7547" fmla="*/ 6968885 w 8374449"/>
              <a:gd name="connsiteY7547" fmla="*/ 3325996 h 6858000"/>
              <a:gd name="connsiteX7548" fmla="*/ 6971501 w 8374449"/>
              <a:gd name="connsiteY7548" fmla="*/ 3323836 h 6858000"/>
              <a:gd name="connsiteX7549" fmla="*/ 6978575 w 8374449"/>
              <a:gd name="connsiteY7549" fmla="*/ 3330825 h 6858000"/>
              <a:gd name="connsiteX7550" fmla="*/ 6984486 w 8374449"/>
              <a:gd name="connsiteY7550" fmla="*/ 3325947 h 6858000"/>
              <a:gd name="connsiteX7551" fmla="*/ 6985650 w 8374449"/>
              <a:gd name="connsiteY7551" fmla="*/ 3337813 h 6858000"/>
              <a:gd name="connsiteX7552" fmla="*/ 6991560 w 8374449"/>
              <a:gd name="connsiteY7552" fmla="*/ 3332934 h 6858000"/>
              <a:gd name="connsiteX7553" fmla="*/ 6984486 w 8374449"/>
              <a:gd name="connsiteY7553" fmla="*/ 3325947 h 6858000"/>
              <a:gd name="connsiteX7554" fmla="*/ 6986887 w 8374449"/>
              <a:gd name="connsiteY7554" fmla="*/ 3323966 h 6858000"/>
              <a:gd name="connsiteX7555" fmla="*/ 6985563 w 8374449"/>
              <a:gd name="connsiteY7555" fmla="*/ 3320697 h 6858000"/>
              <a:gd name="connsiteX7556" fmla="*/ 6988920 w 8374449"/>
              <a:gd name="connsiteY7556" fmla="*/ 3322288 h 6858000"/>
              <a:gd name="connsiteX7557" fmla="*/ 6990397 w 8374449"/>
              <a:gd name="connsiteY7557" fmla="*/ 3321068 h 6858000"/>
              <a:gd name="connsiteX7558" fmla="*/ 7009291 w 8374449"/>
              <a:gd name="connsiteY7558" fmla="*/ 3318300 h 6858000"/>
              <a:gd name="connsiteX7559" fmla="*/ 7013752 w 8374449"/>
              <a:gd name="connsiteY7559" fmla="*/ 3315181 h 6858000"/>
              <a:gd name="connsiteX7560" fmla="*/ 7006370 w 8374449"/>
              <a:gd name="connsiteY7560" fmla="*/ 3312269 h 6858000"/>
              <a:gd name="connsiteX7561" fmla="*/ 6990267 w 8374449"/>
              <a:gd name="connsiteY7561" fmla="*/ 3292446 h 6858000"/>
              <a:gd name="connsiteX7562" fmla="*/ 1282836 w 8374449"/>
              <a:gd name="connsiteY7562" fmla="*/ 3285956 h 6858000"/>
              <a:gd name="connsiteX7563" fmla="*/ 1290677 w 8374449"/>
              <a:gd name="connsiteY7563" fmla="*/ 3289990 h 6858000"/>
              <a:gd name="connsiteX7564" fmla="*/ 1287852 w 8374449"/>
              <a:gd name="connsiteY7564" fmla="*/ 3298345 h 6858000"/>
              <a:gd name="connsiteX7565" fmla="*/ 1285343 w 8374449"/>
              <a:gd name="connsiteY7565" fmla="*/ 3292150 h 6858000"/>
              <a:gd name="connsiteX7566" fmla="*/ 1462578 w 8374449"/>
              <a:gd name="connsiteY7566" fmla="*/ 3285262 h 6858000"/>
              <a:gd name="connsiteX7567" fmla="*/ 1467754 w 8374449"/>
              <a:gd name="connsiteY7567" fmla="*/ 3290377 h 6858000"/>
              <a:gd name="connsiteX7568" fmla="*/ 1466341 w 8374449"/>
              <a:gd name="connsiteY7568" fmla="*/ 3294554 h 6858000"/>
              <a:gd name="connsiteX7569" fmla="*/ 1462422 w 8374449"/>
              <a:gd name="connsiteY7569" fmla="*/ 3292536 h 6858000"/>
              <a:gd name="connsiteX7570" fmla="*/ 1462578 w 8374449"/>
              <a:gd name="connsiteY7570" fmla="*/ 3285262 h 6858000"/>
              <a:gd name="connsiteX7571" fmla="*/ 7331686 w 8374449"/>
              <a:gd name="connsiteY7571" fmla="*/ 3283104 h 6858000"/>
              <a:gd name="connsiteX7572" fmla="*/ 7332850 w 8374449"/>
              <a:gd name="connsiteY7572" fmla="*/ 3294971 h 6858000"/>
              <a:gd name="connsiteX7573" fmla="*/ 7313955 w 8374449"/>
              <a:gd name="connsiteY7573" fmla="*/ 3297739 h 6858000"/>
              <a:gd name="connsiteX7574" fmla="*/ 7308044 w 8374449"/>
              <a:gd name="connsiteY7574" fmla="*/ 3302618 h 6858000"/>
              <a:gd name="connsiteX7575" fmla="*/ 7300969 w 8374449"/>
              <a:gd name="connsiteY7575" fmla="*/ 3295628 h 6858000"/>
              <a:gd name="connsiteX7576" fmla="*/ 7295059 w 8374449"/>
              <a:gd name="connsiteY7576" fmla="*/ 3300507 h 6858000"/>
              <a:gd name="connsiteX7577" fmla="*/ 7286193 w 8374449"/>
              <a:gd name="connsiteY7577" fmla="*/ 3307824 h 6858000"/>
              <a:gd name="connsiteX7578" fmla="*/ 7276163 w 8374449"/>
              <a:gd name="connsiteY7578" fmla="*/ 3303276 h 6858000"/>
              <a:gd name="connsiteX7579" fmla="*/ 7282073 w 8374449"/>
              <a:gd name="connsiteY7579" fmla="*/ 3298398 h 6858000"/>
              <a:gd name="connsiteX7580" fmla="*/ 7294477 w 8374449"/>
              <a:gd name="connsiteY7580" fmla="*/ 3294574 h 6858000"/>
              <a:gd name="connsiteX7581" fmla="*/ 7309834 w 8374449"/>
              <a:gd name="connsiteY7581" fmla="*/ 3288311 h 6858000"/>
              <a:gd name="connsiteX7582" fmla="*/ 7325776 w 8374449"/>
              <a:gd name="connsiteY7582" fmla="*/ 3287982 h 6858000"/>
              <a:gd name="connsiteX7583" fmla="*/ 7327993 w 8374449"/>
              <a:gd name="connsiteY7583" fmla="*/ 3286153 h 6858000"/>
              <a:gd name="connsiteX7584" fmla="*/ 7328732 w 8374449"/>
              <a:gd name="connsiteY7584" fmla="*/ 3285543 h 6858000"/>
              <a:gd name="connsiteX7585" fmla="*/ 1547276 w 8374449"/>
              <a:gd name="connsiteY7585" fmla="*/ 3279800 h 6858000"/>
              <a:gd name="connsiteX7586" fmla="*/ 1542458 w 8374449"/>
              <a:gd name="connsiteY7586" fmla="*/ 3286011 h 6858000"/>
              <a:gd name="connsiteX7587" fmla="*/ 1545465 w 8374449"/>
              <a:gd name="connsiteY7587" fmla="*/ 3284793 h 6858000"/>
              <a:gd name="connsiteX7588" fmla="*/ 1549048 w 8374449"/>
              <a:gd name="connsiteY7588" fmla="*/ 3284174 h 6858000"/>
              <a:gd name="connsiteX7589" fmla="*/ 1203786 w 8374449"/>
              <a:gd name="connsiteY7589" fmla="*/ 3274708 h 6858000"/>
              <a:gd name="connsiteX7590" fmla="*/ 1206295 w 8374449"/>
              <a:gd name="connsiteY7590" fmla="*/ 3280902 h 6858000"/>
              <a:gd name="connsiteX7591" fmla="*/ 1200960 w 8374449"/>
              <a:gd name="connsiteY7591" fmla="*/ 3283063 h 6858000"/>
              <a:gd name="connsiteX7592" fmla="*/ 1222292 w 8374449"/>
              <a:gd name="connsiteY7592" fmla="*/ 3274423 h 6858000"/>
              <a:gd name="connsiteX7593" fmla="*/ 1224802 w 8374449"/>
              <a:gd name="connsiteY7593" fmla="*/ 3280617 h 6858000"/>
              <a:gd name="connsiteX7594" fmla="*/ 1220881 w 8374449"/>
              <a:gd name="connsiteY7594" fmla="*/ 3278600 h 6858000"/>
              <a:gd name="connsiteX7595" fmla="*/ 1216960 w 8374449"/>
              <a:gd name="connsiteY7595" fmla="*/ 3276583 h 6858000"/>
              <a:gd name="connsiteX7596" fmla="*/ 1513083 w 8374449"/>
              <a:gd name="connsiteY7596" fmla="*/ 3272016 h 6858000"/>
              <a:gd name="connsiteX7597" fmla="*/ 1510260 w 8374449"/>
              <a:gd name="connsiteY7597" fmla="*/ 3280370 h 6858000"/>
              <a:gd name="connsiteX7598" fmla="*/ 1510847 w 8374449"/>
              <a:gd name="connsiteY7598" fmla="*/ 3283738 h 6858000"/>
              <a:gd name="connsiteX7599" fmla="*/ 1507594 w 8374449"/>
              <a:gd name="connsiteY7599" fmla="*/ 3281451 h 6858000"/>
              <a:gd name="connsiteX7600" fmla="*/ 1498340 w 8374449"/>
              <a:gd name="connsiteY7600" fmla="*/ 3281594 h 6858000"/>
              <a:gd name="connsiteX7601" fmla="*/ 1491753 w 8374449"/>
              <a:gd name="connsiteY7601" fmla="*/ 3280657 h 6858000"/>
              <a:gd name="connsiteX7602" fmla="*/ 1502418 w 8374449"/>
              <a:gd name="connsiteY7602" fmla="*/ 3276337 h 6858000"/>
              <a:gd name="connsiteX7603" fmla="*/ 7458047 w 8374449"/>
              <a:gd name="connsiteY7603" fmla="*/ 3268604 h 6858000"/>
              <a:gd name="connsiteX7604" fmla="*/ 7471032 w 8374449"/>
              <a:gd name="connsiteY7604" fmla="*/ 3270714 h 6858000"/>
              <a:gd name="connsiteX7605" fmla="*/ 7465121 w 8374449"/>
              <a:gd name="connsiteY7605" fmla="*/ 3275592 h 6858000"/>
              <a:gd name="connsiteX7606" fmla="*/ 6962767 w 8374449"/>
              <a:gd name="connsiteY7606" fmla="*/ 3268458 h 6858000"/>
              <a:gd name="connsiteX7607" fmla="*/ 6959769 w 8374449"/>
              <a:gd name="connsiteY7607" fmla="*/ 3269383 h 6858000"/>
              <a:gd name="connsiteX7608" fmla="*/ 6959797 w 8374449"/>
              <a:gd name="connsiteY7608" fmla="*/ 3269662 h 6858000"/>
              <a:gd name="connsiteX7609" fmla="*/ 1362513 w 8374449"/>
              <a:gd name="connsiteY7609" fmla="*/ 3268105 h 6858000"/>
              <a:gd name="connsiteX7610" fmla="*/ 1357180 w 8374449"/>
              <a:gd name="connsiteY7610" fmla="*/ 3270265 h 6858000"/>
              <a:gd name="connsiteX7611" fmla="*/ 1365022 w 8374449"/>
              <a:gd name="connsiteY7611" fmla="*/ 3274300 h 6858000"/>
              <a:gd name="connsiteX7612" fmla="*/ 1370589 w 8374449"/>
              <a:gd name="connsiteY7612" fmla="*/ 3276552 h 6858000"/>
              <a:gd name="connsiteX7613" fmla="*/ 1371610 w 8374449"/>
              <a:gd name="connsiteY7613" fmla="*/ 3275237 h 6858000"/>
              <a:gd name="connsiteX7614" fmla="*/ 1362513 w 8374449"/>
              <a:gd name="connsiteY7614" fmla="*/ 3268105 h 6858000"/>
              <a:gd name="connsiteX7615" fmla="*/ 1330831 w 8374449"/>
              <a:gd name="connsiteY7615" fmla="*/ 3266517 h 6858000"/>
              <a:gd name="connsiteX7616" fmla="*/ 1325497 w 8374449"/>
              <a:gd name="connsiteY7616" fmla="*/ 3268677 h 6858000"/>
              <a:gd name="connsiteX7617" fmla="*/ 1328006 w 8374449"/>
              <a:gd name="connsiteY7617" fmla="*/ 3274871 h 6858000"/>
              <a:gd name="connsiteX7618" fmla="*/ 1391686 w 8374449"/>
              <a:gd name="connsiteY7618" fmla="*/ 3263500 h 6858000"/>
              <a:gd name="connsiteX7619" fmla="*/ 1394195 w 8374449"/>
              <a:gd name="connsiteY7619" fmla="*/ 3269695 h 6858000"/>
              <a:gd name="connsiteX7620" fmla="*/ 1396704 w 8374449"/>
              <a:gd name="connsiteY7620" fmla="*/ 3275890 h 6858000"/>
              <a:gd name="connsiteX7621" fmla="*/ 1399529 w 8374449"/>
              <a:gd name="connsiteY7621" fmla="*/ 3267534 h 6858000"/>
              <a:gd name="connsiteX7622" fmla="*/ 1391686 w 8374449"/>
              <a:gd name="connsiteY7622" fmla="*/ 3263500 h 6858000"/>
              <a:gd name="connsiteX7623" fmla="*/ 1605781 w 8374449"/>
              <a:gd name="connsiteY7623" fmla="*/ 3263315 h 6858000"/>
              <a:gd name="connsiteX7624" fmla="*/ 1600290 w 8374449"/>
              <a:gd name="connsiteY7624" fmla="*/ 3272749 h 6858000"/>
              <a:gd name="connsiteX7625" fmla="*/ 1594957 w 8374449"/>
              <a:gd name="connsiteY7625" fmla="*/ 3274909 h 6858000"/>
              <a:gd name="connsiteX7626" fmla="*/ 1589623 w 8374449"/>
              <a:gd name="connsiteY7626" fmla="*/ 3277069 h 6858000"/>
              <a:gd name="connsiteX7627" fmla="*/ 1583036 w 8374449"/>
              <a:gd name="connsiteY7627" fmla="*/ 3276132 h 6858000"/>
              <a:gd name="connsiteX7628" fmla="*/ 1576449 w 8374449"/>
              <a:gd name="connsiteY7628" fmla="*/ 3275195 h 6858000"/>
              <a:gd name="connsiteX7629" fmla="*/ 1568608 w 8374449"/>
              <a:gd name="connsiteY7629" fmla="*/ 3271160 h 6858000"/>
              <a:gd name="connsiteX7630" fmla="*/ 1556038 w 8374449"/>
              <a:gd name="connsiteY7630" fmla="*/ 3282970 h 6858000"/>
              <a:gd name="connsiteX7631" fmla="*/ 1564332 w 8374449"/>
              <a:gd name="connsiteY7631" fmla="*/ 3281541 h 6858000"/>
              <a:gd name="connsiteX7632" fmla="*/ 1577793 w 8374449"/>
              <a:gd name="connsiteY7632" fmla="*/ 3284871 h 6858000"/>
              <a:gd name="connsiteX7633" fmla="*/ 1583856 w 8374449"/>
              <a:gd name="connsiteY7633" fmla="*/ 3287744 h 6858000"/>
              <a:gd name="connsiteX7634" fmla="*/ 1586800 w 8374449"/>
              <a:gd name="connsiteY7634" fmla="*/ 3285423 h 6858000"/>
              <a:gd name="connsiteX7635" fmla="*/ 1587620 w 8374449"/>
              <a:gd name="connsiteY7635" fmla="*/ 3287451 h 6858000"/>
              <a:gd name="connsiteX7636" fmla="*/ 1589723 w 8374449"/>
              <a:gd name="connsiteY7636" fmla="*/ 3284428 h 6858000"/>
              <a:gd name="connsiteX7637" fmla="*/ 1595514 w 8374449"/>
              <a:gd name="connsiteY7637" fmla="*/ 3278791 h 6858000"/>
              <a:gd name="connsiteX7638" fmla="*/ 1611730 w 8374449"/>
              <a:gd name="connsiteY7638" fmla="*/ 3279755 h 6858000"/>
              <a:gd name="connsiteX7639" fmla="*/ 1612053 w 8374449"/>
              <a:gd name="connsiteY7639" fmla="*/ 3278801 h 6858000"/>
              <a:gd name="connsiteX7640" fmla="*/ 1610956 w 8374449"/>
              <a:gd name="connsiteY7640" fmla="*/ 3268429 h 6858000"/>
              <a:gd name="connsiteX7641" fmla="*/ 1605781 w 8374449"/>
              <a:gd name="connsiteY7641" fmla="*/ 3263315 h 6858000"/>
              <a:gd name="connsiteX7642" fmla="*/ 6982617 w 8374449"/>
              <a:gd name="connsiteY7642" fmla="*/ 3262339 h 6858000"/>
              <a:gd name="connsiteX7643" fmla="*/ 6964347 w 8374449"/>
              <a:gd name="connsiteY7643" fmla="*/ 3267971 h 6858000"/>
              <a:gd name="connsiteX7644" fmla="*/ 6974165 w 8374449"/>
              <a:gd name="connsiteY7644" fmla="*/ 3272625 h 6858000"/>
              <a:gd name="connsiteX7645" fmla="*/ 6979573 w 8374449"/>
              <a:gd name="connsiteY7645" fmla="*/ 3266042 h 6858000"/>
              <a:gd name="connsiteX7646" fmla="*/ 1502734 w 8374449"/>
              <a:gd name="connsiteY7646" fmla="*/ 3261787 h 6858000"/>
              <a:gd name="connsiteX7647" fmla="*/ 1515908 w 8374449"/>
              <a:gd name="connsiteY7647" fmla="*/ 3263662 h 6858000"/>
              <a:gd name="connsiteX7648" fmla="*/ 1523750 w 8374449"/>
              <a:gd name="connsiteY7648" fmla="*/ 3267697 h 6858000"/>
              <a:gd name="connsiteX7649" fmla="*/ 1507909 w 8374449"/>
              <a:gd name="connsiteY7649" fmla="*/ 3266903 h 6858000"/>
              <a:gd name="connsiteX7650" fmla="*/ 1502734 w 8374449"/>
              <a:gd name="connsiteY7650" fmla="*/ 3261787 h 6858000"/>
              <a:gd name="connsiteX7651" fmla="*/ 1489559 w 8374449"/>
              <a:gd name="connsiteY7651" fmla="*/ 3259913 h 6858000"/>
              <a:gd name="connsiteX7652" fmla="*/ 1491805 w 8374449"/>
              <a:gd name="connsiteY7652" fmla="*/ 3265460 h 6858000"/>
              <a:gd name="connsiteX7653" fmla="*/ 1498563 w 8374449"/>
              <a:gd name="connsiteY7653" fmla="*/ 3268662 h 6858000"/>
              <a:gd name="connsiteX7654" fmla="*/ 1490537 w 8374449"/>
              <a:gd name="connsiteY7654" fmla="*/ 3270633 h 6858000"/>
              <a:gd name="connsiteX7655" fmla="*/ 1489244 w 8374449"/>
              <a:gd name="connsiteY7655" fmla="*/ 3274463 h 6858000"/>
              <a:gd name="connsiteX7656" fmla="*/ 1486419 w 8374449"/>
              <a:gd name="connsiteY7656" fmla="*/ 3282816 h 6858000"/>
              <a:gd name="connsiteX7657" fmla="*/ 1481087 w 8374449"/>
              <a:gd name="connsiteY7657" fmla="*/ 3284976 h 6858000"/>
              <a:gd name="connsiteX7658" fmla="*/ 1483910 w 8374449"/>
              <a:gd name="connsiteY7658" fmla="*/ 3276622 h 6858000"/>
              <a:gd name="connsiteX7659" fmla="*/ 1480376 w 8374449"/>
              <a:gd name="connsiteY7659" fmla="*/ 3273128 h 6858000"/>
              <a:gd name="connsiteX7660" fmla="*/ 1471026 w 8374449"/>
              <a:gd name="connsiteY7660" fmla="*/ 3275424 h 6858000"/>
              <a:gd name="connsiteX7661" fmla="*/ 1470002 w 8374449"/>
              <a:gd name="connsiteY7661" fmla="*/ 3274822 h 6858000"/>
              <a:gd name="connsiteX7662" fmla="*/ 1458814 w 8374449"/>
              <a:gd name="connsiteY7662" fmla="*/ 3275971 h 6858000"/>
              <a:gd name="connsiteX7663" fmla="*/ 1452228 w 8374449"/>
              <a:gd name="connsiteY7663" fmla="*/ 3275033 h 6858000"/>
              <a:gd name="connsiteX7664" fmla="*/ 1455052 w 8374449"/>
              <a:gd name="connsiteY7664" fmla="*/ 3266677 h 6858000"/>
              <a:gd name="connsiteX7665" fmla="*/ 1468226 w 8374449"/>
              <a:gd name="connsiteY7665" fmla="*/ 3268552 h 6858000"/>
              <a:gd name="connsiteX7666" fmla="*/ 1489559 w 8374449"/>
              <a:gd name="connsiteY7666" fmla="*/ 3259913 h 6858000"/>
              <a:gd name="connsiteX7667" fmla="*/ 1419528 w 8374449"/>
              <a:gd name="connsiteY7667" fmla="*/ 3259434 h 6858000"/>
              <a:gd name="connsiteX7668" fmla="*/ 1423368 w 8374449"/>
              <a:gd name="connsiteY7668" fmla="*/ 3265089 h 6858000"/>
              <a:gd name="connsiteX7669" fmla="*/ 1427290 w 8374449"/>
              <a:gd name="connsiteY7669" fmla="*/ 3267106 h 6858000"/>
              <a:gd name="connsiteX7670" fmla="*/ 1425250 w 8374449"/>
              <a:gd name="connsiteY7670" fmla="*/ 3269736 h 6858000"/>
              <a:gd name="connsiteX7671" fmla="*/ 1421957 w 8374449"/>
              <a:gd name="connsiteY7671" fmla="*/ 3269266 h 6858000"/>
              <a:gd name="connsiteX7672" fmla="*/ 1418036 w 8374449"/>
              <a:gd name="connsiteY7672" fmla="*/ 3267250 h 6858000"/>
              <a:gd name="connsiteX7673" fmla="*/ 1550300 w 8374449"/>
              <a:gd name="connsiteY7673" fmla="*/ 3256865 h 6858000"/>
              <a:gd name="connsiteX7674" fmla="*/ 1552857 w 8374449"/>
              <a:gd name="connsiteY7674" fmla="*/ 3263177 h 6858000"/>
              <a:gd name="connsiteX7675" fmla="*/ 1552923 w 8374449"/>
              <a:gd name="connsiteY7675" fmla="*/ 3263091 h 6858000"/>
              <a:gd name="connsiteX7676" fmla="*/ 1550414 w 8374449"/>
              <a:gd name="connsiteY7676" fmla="*/ 3256896 h 6858000"/>
              <a:gd name="connsiteX7677" fmla="*/ 1649541 w 8374449"/>
              <a:gd name="connsiteY7677" fmla="*/ 3256407 h 6858000"/>
              <a:gd name="connsiteX7678" fmla="*/ 1634954 w 8374449"/>
              <a:gd name="connsiteY7678" fmla="*/ 3258709 h 6858000"/>
              <a:gd name="connsiteX7679" fmla="*/ 1626955 w 8374449"/>
              <a:gd name="connsiteY7679" fmla="*/ 3261949 h 6858000"/>
              <a:gd name="connsiteX7680" fmla="*/ 1621621 w 8374449"/>
              <a:gd name="connsiteY7680" fmla="*/ 3264109 h 6858000"/>
              <a:gd name="connsiteX7681" fmla="*/ 1624130 w 8374449"/>
              <a:gd name="connsiteY7681" fmla="*/ 3270303 h 6858000"/>
              <a:gd name="connsiteX7682" fmla="*/ 1618798 w 8374449"/>
              <a:gd name="connsiteY7682" fmla="*/ 3272463 h 6858000"/>
              <a:gd name="connsiteX7683" fmla="*/ 1642638 w 8374449"/>
              <a:gd name="connsiteY7683" fmla="*/ 3270019 h 6858000"/>
              <a:gd name="connsiteX7684" fmla="*/ 1653304 w 8374449"/>
              <a:gd name="connsiteY7684" fmla="*/ 3265699 h 6858000"/>
              <a:gd name="connsiteX7685" fmla="*/ 1663969 w 8374449"/>
              <a:gd name="connsiteY7685" fmla="*/ 3261379 h 6858000"/>
              <a:gd name="connsiteX7686" fmla="*/ 1666636 w 8374449"/>
              <a:gd name="connsiteY7686" fmla="*/ 3260299 h 6858000"/>
              <a:gd name="connsiteX7687" fmla="*/ 1665382 w 8374449"/>
              <a:gd name="connsiteY7687" fmla="*/ 3257201 h 6858000"/>
              <a:gd name="connsiteX7688" fmla="*/ 1649541 w 8374449"/>
              <a:gd name="connsiteY7688" fmla="*/ 3256407 h 6858000"/>
              <a:gd name="connsiteX7689" fmla="*/ 1587430 w 8374449"/>
              <a:gd name="connsiteY7689" fmla="*/ 3256326 h 6858000"/>
              <a:gd name="connsiteX7690" fmla="*/ 1576153 w 8374449"/>
              <a:gd name="connsiteY7690" fmla="*/ 3260893 h 6858000"/>
              <a:gd name="connsiteX7691" fmla="*/ 1577088 w 8374449"/>
              <a:gd name="connsiteY7691" fmla="*/ 3263202 h 6858000"/>
              <a:gd name="connsiteX7692" fmla="*/ 1574031 w 8374449"/>
              <a:gd name="connsiteY7692" fmla="*/ 3261753 h 6858000"/>
              <a:gd name="connsiteX7693" fmla="*/ 1571431 w 8374449"/>
              <a:gd name="connsiteY7693" fmla="*/ 3262805 h 6858000"/>
              <a:gd name="connsiteX7694" fmla="*/ 1573940 w 8374449"/>
              <a:gd name="connsiteY7694" fmla="*/ 3269000 h 6858000"/>
              <a:gd name="connsiteX7695" fmla="*/ 1579273 w 8374449"/>
              <a:gd name="connsiteY7695" fmla="*/ 3266840 h 6858000"/>
              <a:gd name="connsiteX7696" fmla="*/ 1584605 w 8374449"/>
              <a:gd name="connsiteY7696" fmla="*/ 3264680 h 6858000"/>
              <a:gd name="connsiteX7697" fmla="*/ 1593860 w 8374449"/>
              <a:gd name="connsiteY7697" fmla="*/ 3264537 h 6858000"/>
              <a:gd name="connsiteX7698" fmla="*/ 1596174 w 8374449"/>
              <a:gd name="connsiteY7698" fmla="*/ 3264502 h 6858000"/>
              <a:gd name="connsiteX7699" fmla="*/ 1595272 w 8374449"/>
              <a:gd name="connsiteY7699" fmla="*/ 3260360 h 6858000"/>
              <a:gd name="connsiteX7700" fmla="*/ 1589939 w 8374449"/>
              <a:gd name="connsiteY7700" fmla="*/ 3262520 h 6858000"/>
              <a:gd name="connsiteX7701" fmla="*/ 1257115 w 8374449"/>
              <a:gd name="connsiteY7701" fmla="*/ 3253108 h 6858000"/>
              <a:gd name="connsiteX7702" fmla="*/ 1270289 w 8374449"/>
              <a:gd name="connsiteY7702" fmla="*/ 3254983 h 6858000"/>
              <a:gd name="connsiteX7703" fmla="*/ 1241116 w 8374449"/>
              <a:gd name="connsiteY7703" fmla="*/ 3259588 h 6858000"/>
              <a:gd name="connsiteX7704" fmla="*/ 1257115 w 8374449"/>
              <a:gd name="connsiteY7704" fmla="*/ 3253108 h 6858000"/>
              <a:gd name="connsiteX7705" fmla="*/ 6432368 w 8374449"/>
              <a:gd name="connsiteY7705" fmla="*/ 3250574 h 6858000"/>
              <a:gd name="connsiteX7706" fmla="*/ 6430982 w 8374449"/>
              <a:gd name="connsiteY7706" fmla="*/ 3250741 h 6858000"/>
              <a:gd name="connsiteX7707" fmla="*/ 6434356 w 8374449"/>
              <a:gd name="connsiteY7707" fmla="*/ 3254073 h 6858000"/>
              <a:gd name="connsiteX7708" fmla="*/ 6437840 w 8374449"/>
              <a:gd name="connsiteY7708" fmla="*/ 3251197 h 6858000"/>
              <a:gd name="connsiteX7709" fmla="*/ 7474615 w 8374449"/>
              <a:gd name="connsiteY7709" fmla="*/ 3242102 h 6858000"/>
              <a:gd name="connsiteX7710" fmla="*/ 7487600 w 8374449"/>
              <a:gd name="connsiteY7710" fmla="*/ 3244213 h 6858000"/>
              <a:gd name="connsiteX7711" fmla="*/ 7462793 w 8374449"/>
              <a:gd name="connsiteY7711" fmla="*/ 3251859 h 6858000"/>
              <a:gd name="connsiteX7712" fmla="*/ 7447434 w 8374449"/>
              <a:gd name="connsiteY7712" fmla="*/ 3258121 h 6858000"/>
              <a:gd name="connsiteX7713" fmla="*/ 7432076 w 8374449"/>
              <a:gd name="connsiteY7713" fmla="*/ 3264384 h 6858000"/>
              <a:gd name="connsiteX7714" fmla="*/ 7370642 w 8374449"/>
              <a:gd name="connsiteY7714" fmla="*/ 3289434 h 6858000"/>
              <a:gd name="connsiteX7715" fmla="*/ 7338760 w 8374449"/>
              <a:gd name="connsiteY7715" fmla="*/ 3290093 h 6858000"/>
              <a:gd name="connsiteX7716" fmla="*/ 7350582 w 8374449"/>
              <a:gd name="connsiteY7716" fmla="*/ 3280336 h 6858000"/>
              <a:gd name="connsiteX7717" fmla="*/ 7369478 w 8374449"/>
              <a:gd name="connsiteY7717" fmla="*/ 3277567 h 6858000"/>
              <a:gd name="connsiteX7718" fmla="*/ 7381299 w 8374449"/>
              <a:gd name="connsiteY7718" fmla="*/ 3267812 h 6858000"/>
              <a:gd name="connsiteX7719" fmla="*/ 7394285 w 8374449"/>
              <a:gd name="connsiteY7719" fmla="*/ 3269920 h 6858000"/>
              <a:gd name="connsiteX7720" fmla="*/ 7403151 w 8374449"/>
              <a:gd name="connsiteY7720" fmla="*/ 3262602 h 6858000"/>
              <a:gd name="connsiteX7721" fmla="*/ 7425000 w 8374449"/>
              <a:gd name="connsiteY7721" fmla="*/ 3257395 h 6858000"/>
              <a:gd name="connsiteX7722" fmla="*/ 7474615 w 8374449"/>
              <a:gd name="connsiteY7722" fmla="*/ 3242102 h 6858000"/>
              <a:gd name="connsiteX7723" fmla="*/ 7105123 w 8374449"/>
              <a:gd name="connsiteY7723" fmla="*/ 3237146 h 6858000"/>
              <a:gd name="connsiteX7724" fmla="*/ 7105000 w 8374449"/>
              <a:gd name="connsiteY7724" fmla="*/ 3239814 h 6858000"/>
              <a:gd name="connsiteX7725" fmla="*/ 7108197 w 8374449"/>
              <a:gd name="connsiteY7725" fmla="*/ 3238602 h 6858000"/>
              <a:gd name="connsiteX7726" fmla="*/ 1397650 w 8374449"/>
              <a:gd name="connsiteY7726" fmla="*/ 3232242 h 6858000"/>
              <a:gd name="connsiteX7727" fmla="*/ 1405491 w 8374449"/>
              <a:gd name="connsiteY7727" fmla="*/ 3236277 h 6858000"/>
              <a:gd name="connsiteX7728" fmla="*/ 1400159 w 8374449"/>
              <a:gd name="connsiteY7728" fmla="*/ 3238436 h 6858000"/>
              <a:gd name="connsiteX7729" fmla="*/ 7153779 w 8374449"/>
              <a:gd name="connsiteY7729" fmla="*/ 3228615 h 6858000"/>
              <a:gd name="connsiteX7730" fmla="*/ 7135922 w 8374449"/>
              <a:gd name="connsiteY7730" fmla="*/ 3233452 h 6858000"/>
              <a:gd name="connsiteX7731" fmla="*/ 7135682 w 8374449"/>
              <a:gd name="connsiteY7731" fmla="*/ 3233549 h 6858000"/>
              <a:gd name="connsiteX7732" fmla="*/ 7153173 w 8374449"/>
              <a:gd name="connsiteY7732" fmla="*/ 3230013 h 6858000"/>
              <a:gd name="connsiteX7733" fmla="*/ 1270919 w 8374449"/>
              <a:gd name="connsiteY7733" fmla="*/ 3225885 h 6858000"/>
              <a:gd name="connsiteX7734" fmla="*/ 1278761 w 8374449"/>
              <a:gd name="connsiteY7734" fmla="*/ 3229919 h 6858000"/>
              <a:gd name="connsiteX7735" fmla="*/ 1268096 w 8374449"/>
              <a:gd name="connsiteY7735" fmla="*/ 3234239 h 6858000"/>
              <a:gd name="connsiteX7736" fmla="*/ 1220729 w 8374449"/>
              <a:gd name="connsiteY7736" fmla="*/ 3224581 h 6858000"/>
              <a:gd name="connsiteX7737" fmla="*/ 1228571 w 8374449"/>
              <a:gd name="connsiteY7737" fmla="*/ 3228616 h 6858000"/>
              <a:gd name="connsiteX7738" fmla="*/ 1223237 w 8374449"/>
              <a:gd name="connsiteY7738" fmla="*/ 3230775 h 6858000"/>
              <a:gd name="connsiteX7739" fmla="*/ 1215396 w 8374449"/>
              <a:gd name="connsiteY7739" fmla="*/ 3226741 h 6858000"/>
              <a:gd name="connsiteX7740" fmla="*/ 1218063 w 8374449"/>
              <a:gd name="connsiteY7740" fmla="*/ 3225661 h 6858000"/>
              <a:gd name="connsiteX7741" fmla="*/ 1220729 w 8374449"/>
              <a:gd name="connsiteY7741" fmla="*/ 3224581 h 6858000"/>
              <a:gd name="connsiteX7742" fmla="*/ 7869754 w 8374449"/>
              <a:gd name="connsiteY7742" fmla="*/ 3219822 h 6858000"/>
              <a:gd name="connsiteX7743" fmla="*/ 7887905 w 8374449"/>
              <a:gd name="connsiteY7743" fmla="*/ 3221676 h 6858000"/>
              <a:gd name="connsiteX7744" fmla="*/ 7900890 w 8374449"/>
              <a:gd name="connsiteY7744" fmla="*/ 3223787 h 6858000"/>
              <a:gd name="connsiteX7745" fmla="*/ 7881994 w 8374449"/>
              <a:gd name="connsiteY7745" fmla="*/ 3226554 h 6858000"/>
              <a:gd name="connsiteX7746" fmla="*/ 7869009 w 8374449"/>
              <a:gd name="connsiteY7746" fmla="*/ 3224444 h 6858000"/>
              <a:gd name="connsiteX7747" fmla="*/ 7869754 w 8374449"/>
              <a:gd name="connsiteY7747" fmla="*/ 3219822 h 6858000"/>
              <a:gd name="connsiteX7748" fmla="*/ 7476944 w 8374449"/>
              <a:gd name="connsiteY7748" fmla="*/ 3218272 h 6858000"/>
              <a:gd name="connsiteX7749" fmla="*/ 7479999 w 8374449"/>
              <a:gd name="connsiteY7749" fmla="*/ 3225814 h 6858000"/>
              <a:gd name="connsiteX7750" fmla="*/ 7473064 w 8374449"/>
              <a:gd name="connsiteY7750" fmla="*/ 3228623 h 6858000"/>
              <a:gd name="connsiteX7751" fmla="*/ 7476944 w 8374449"/>
              <a:gd name="connsiteY7751" fmla="*/ 3218272 h 6858000"/>
              <a:gd name="connsiteX7752" fmla="*/ 7536048 w 8374449"/>
              <a:gd name="connsiteY7752" fmla="*/ 3217052 h 6858000"/>
              <a:gd name="connsiteX7753" fmla="*/ 7531301 w 8374449"/>
              <a:gd name="connsiteY7753" fmla="*/ 3233797 h 6858000"/>
              <a:gd name="connsiteX7754" fmla="*/ 7518316 w 8374449"/>
              <a:gd name="connsiteY7754" fmla="*/ 3231687 h 6858000"/>
              <a:gd name="connsiteX7755" fmla="*/ 1205045 w 8374449"/>
              <a:gd name="connsiteY7755" fmla="*/ 3216513 h 6858000"/>
              <a:gd name="connsiteX7756" fmla="*/ 1207554 w 8374449"/>
              <a:gd name="connsiteY7756" fmla="*/ 3222706 h 6858000"/>
              <a:gd name="connsiteX7757" fmla="*/ 1202221 w 8374449"/>
              <a:gd name="connsiteY7757" fmla="*/ 3224867 h 6858000"/>
              <a:gd name="connsiteX7758" fmla="*/ 1199712 w 8374449"/>
              <a:gd name="connsiteY7758" fmla="*/ 3218673 h 6858000"/>
              <a:gd name="connsiteX7759" fmla="*/ 1202379 w 8374449"/>
              <a:gd name="connsiteY7759" fmla="*/ 3217593 h 6858000"/>
              <a:gd name="connsiteX7760" fmla="*/ 1205045 w 8374449"/>
              <a:gd name="connsiteY7760" fmla="*/ 3216513 h 6858000"/>
              <a:gd name="connsiteX7761" fmla="*/ 1173361 w 8374449"/>
              <a:gd name="connsiteY7761" fmla="*/ 3214923 h 6858000"/>
              <a:gd name="connsiteX7762" fmla="*/ 1181205 w 8374449"/>
              <a:gd name="connsiteY7762" fmla="*/ 3218957 h 6858000"/>
              <a:gd name="connsiteX7763" fmla="*/ 1190301 w 8374449"/>
              <a:gd name="connsiteY7763" fmla="*/ 3226090 h 6858000"/>
              <a:gd name="connsiteX7764" fmla="*/ 1196888 w 8374449"/>
              <a:gd name="connsiteY7764" fmla="*/ 3227026 h 6858000"/>
              <a:gd name="connsiteX7765" fmla="*/ 1194064 w 8374449"/>
              <a:gd name="connsiteY7765" fmla="*/ 3235381 h 6858000"/>
              <a:gd name="connsiteX7766" fmla="*/ 1178380 w 8374449"/>
              <a:gd name="connsiteY7766" fmla="*/ 3227312 h 6858000"/>
              <a:gd name="connsiteX7767" fmla="*/ 1169284 w 8374449"/>
              <a:gd name="connsiteY7767" fmla="*/ 3220180 h 6858000"/>
              <a:gd name="connsiteX7768" fmla="*/ 1173361 w 8374449"/>
              <a:gd name="connsiteY7768" fmla="*/ 3214923 h 6858000"/>
              <a:gd name="connsiteX7769" fmla="*/ 7337687 w 8374449"/>
              <a:gd name="connsiteY7769" fmla="*/ 3214014 h 6858000"/>
              <a:gd name="connsiteX7770" fmla="*/ 7344761 w 8374449"/>
              <a:gd name="connsiteY7770" fmla="*/ 3221003 h 6858000"/>
              <a:gd name="connsiteX7771" fmla="*/ 7331776 w 8374449"/>
              <a:gd name="connsiteY7771" fmla="*/ 3218893 h 6858000"/>
              <a:gd name="connsiteX7772" fmla="*/ 1652983 w 8374449"/>
              <a:gd name="connsiteY7772" fmla="*/ 3211896 h 6858000"/>
              <a:gd name="connsiteX7773" fmla="*/ 1630809 w 8374449"/>
              <a:gd name="connsiteY7773" fmla="*/ 3212717 h 6858000"/>
              <a:gd name="connsiteX7774" fmla="*/ 1629311 w 8374449"/>
              <a:gd name="connsiteY7774" fmla="*/ 3214124 h 6858000"/>
              <a:gd name="connsiteX7775" fmla="*/ 1633233 w 8374449"/>
              <a:gd name="connsiteY7775" fmla="*/ 3216143 h 6858000"/>
              <a:gd name="connsiteX7776" fmla="*/ 1638565 w 8374449"/>
              <a:gd name="connsiteY7776" fmla="*/ 3213982 h 6858000"/>
              <a:gd name="connsiteX7777" fmla="*/ 1643741 w 8374449"/>
              <a:gd name="connsiteY7777" fmla="*/ 3219097 h 6858000"/>
              <a:gd name="connsiteX7778" fmla="*/ 1649074 w 8374449"/>
              <a:gd name="connsiteY7778" fmla="*/ 3216937 h 6858000"/>
              <a:gd name="connsiteX7779" fmla="*/ 1590908 w 8374449"/>
              <a:gd name="connsiteY7779" fmla="*/ 3203604 h 6858000"/>
              <a:gd name="connsiteX7780" fmla="*/ 1591198 w 8374449"/>
              <a:gd name="connsiteY7780" fmla="*/ 3204325 h 6858000"/>
              <a:gd name="connsiteX7781" fmla="*/ 1588532 w 8374449"/>
              <a:gd name="connsiteY7781" fmla="*/ 3205405 h 6858000"/>
              <a:gd name="connsiteX7782" fmla="*/ 1580533 w 8374449"/>
              <a:gd name="connsiteY7782" fmla="*/ 3208644 h 6858000"/>
              <a:gd name="connsiteX7783" fmla="*/ 1580348 w 8374449"/>
              <a:gd name="connsiteY7783" fmla="*/ 3209193 h 6858000"/>
              <a:gd name="connsiteX7784" fmla="*/ 1586500 w 8374449"/>
              <a:gd name="connsiteY7784" fmla="*/ 3206702 h 6858000"/>
              <a:gd name="connsiteX7785" fmla="*/ 1593437 w 8374449"/>
              <a:gd name="connsiteY7785" fmla="*/ 3203892 h 6858000"/>
              <a:gd name="connsiteX7786" fmla="*/ 1274058 w 8374449"/>
              <a:gd name="connsiteY7786" fmla="*/ 3202982 h 6858000"/>
              <a:gd name="connsiteX7787" fmla="*/ 1281901 w 8374449"/>
              <a:gd name="connsiteY7787" fmla="*/ 3207015 h 6858000"/>
              <a:gd name="connsiteX7788" fmla="*/ 1276566 w 8374449"/>
              <a:gd name="connsiteY7788" fmla="*/ 3209176 h 6858000"/>
              <a:gd name="connsiteX7789" fmla="*/ 1272646 w 8374449"/>
              <a:gd name="connsiteY7789" fmla="*/ 3207158 h 6858000"/>
              <a:gd name="connsiteX7790" fmla="*/ 1263392 w 8374449"/>
              <a:gd name="connsiteY7790" fmla="*/ 3207301 h 6858000"/>
              <a:gd name="connsiteX7791" fmla="*/ 7559691 w 8374449"/>
              <a:gd name="connsiteY7791" fmla="*/ 3197539 h 6858000"/>
              <a:gd name="connsiteX7792" fmla="*/ 7547869 w 8374449"/>
              <a:gd name="connsiteY7792" fmla="*/ 3207296 h 6858000"/>
              <a:gd name="connsiteX7793" fmla="*/ 7528974 w 8374449"/>
              <a:gd name="connsiteY7793" fmla="*/ 3210064 h 6858000"/>
              <a:gd name="connsiteX7794" fmla="*/ 7559691 w 8374449"/>
              <a:gd name="connsiteY7794" fmla="*/ 3197539 h 6858000"/>
              <a:gd name="connsiteX7795" fmla="*/ 7443987 w 8374449"/>
              <a:gd name="connsiteY7795" fmla="*/ 3190415 h 6858000"/>
              <a:gd name="connsiteX7796" fmla="*/ 7438076 w 8374449"/>
              <a:gd name="connsiteY7796" fmla="*/ 3195294 h 6858000"/>
              <a:gd name="connsiteX7797" fmla="*/ 7436018 w 8374449"/>
              <a:gd name="connsiteY7797" fmla="*/ 3190581 h 6858000"/>
              <a:gd name="connsiteX7798" fmla="*/ 7443987 w 8374449"/>
              <a:gd name="connsiteY7798" fmla="*/ 3190415 h 6858000"/>
              <a:gd name="connsiteX7799" fmla="*/ 7756888 w 8374449"/>
              <a:gd name="connsiteY7799" fmla="*/ 3188710 h 6858000"/>
              <a:gd name="connsiteX7800" fmla="*/ 7745067 w 8374449"/>
              <a:gd name="connsiteY7800" fmla="*/ 3198466 h 6858000"/>
              <a:gd name="connsiteX7801" fmla="*/ 7732081 w 8374449"/>
              <a:gd name="connsiteY7801" fmla="*/ 3196356 h 6858000"/>
              <a:gd name="connsiteX7802" fmla="*/ 1338053 w 8374449"/>
              <a:gd name="connsiteY7802" fmla="*/ 3177062 h 6858000"/>
              <a:gd name="connsiteX7803" fmla="*/ 1340562 w 8374449"/>
              <a:gd name="connsiteY7803" fmla="*/ 3183256 h 6858000"/>
              <a:gd name="connsiteX7804" fmla="*/ 1335230 w 8374449"/>
              <a:gd name="connsiteY7804" fmla="*/ 3185416 h 6858000"/>
              <a:gd name="connsiteX7805" fmla="*/ 1338053 w 8374449"/>
              <a:gd name="connsiteY7805" fmla="*/ 3177062 h 6858000"/>
              <a:gd name="connsiteX7806" fmla="*/ 1026246 w 8374449"/>
              <a:gd name="connsiteY7806" fmla="*/ 3173558 h 6858000"/>
              <a:gd name="connsiteX7807" fmla="*/ 1028755 w 8374449"/>
              <a:gd name="connsiteY7807" fmla="*/ 3179753 h 6858000"/>
              <a:gd name="connsiteX7808" fmla="*/ 1020911 w 8374449"/>
              <a:gd name="connsiteY7808" fmla="*/ 3175719 h 6858000"/>
              <a:gd name="connsiteX7809" fmla="*/ 948293 w 8374449"/>
              <a:gd name="connsiteY7809" fmla="*/ 3172683 h 6858000"/>
              <a:gd name="connsiteX7810" fmla="*/ 953469 w 8374449"/>
              <a:gd name="connsiteY7810" fmla="*/ 3177797 h 6858000"/>
              <a:gd name="connsiteX7811" fmla="*/ 969152 w 8374449"/>
              <a:gd name="connsiteY7811" fmla="*/ 3185867 h 6858000"/>
              <a:gd name="connsiteX7812" fmla="*/ 986406 w 8374449"/>
              <a:gd name="connsiteY7812" fmla="*/ 3182484 h 6858000"/>
              <a:gd name="connsiteX7813" fmla="*/ 978565 w 8374449"/>
              <a:gd name="connsiteY7813" fmla="*/ 3178450 h 6858000"/>
              <a:gd name="connsiteX7814" fmla="*/ 1015265 w 8374449"/>
              <a:gd name="connsiteY7814" fmla="*/ 3192428 h 6858000"/>
              <a:gd name="connsiteX7815" fmla="*/ 1054789 w 8374449"/>
              <a:gd name="connsiteY7815" fmla="*/ 3198052 h 6858000"/>
              <a:gd name="connsiteX7816" fmla="*/ 1075806 w 8374449"/>
              <a:gd name="connsiteY7816" fmla="*/ 3203961 h 6858000"/>
              <a:gd name="connsiteX7817" fmla="*/ 1085060 w 8374449"/>
              <a:gd name="connsiteY7817" fmla="*/ 3203819 h 6858000"/>
              <a:gd name="connsiteX7818" fmla="*/ 1091648 w 8374449"/>
              <a:gd name="connsiteY7818" fmla="*/ 3204756 h 6858000"/>
              <a:gd name="connsiteX7819" fmla="*/ 1099647 w 8374449"/>
              <a:gd name="connsiteY7819" fmla="*/ 3201516 h 6858000"/>
              <a:gd name="connsiteX7820" fmla="*/ 1107488 w 8374449"/>
              <a:gd name="connsiteY7820" fmla="*/ 3205551 h 6858000"/>
              <a:gd name="connsiteX7821" fmla="*/ 1112821 w 8374449"/>
              <a:gd name="connsiteY7821" fmla="*/ 3203391 h 6858000"/>
              <a:gd name="connsiteX7822" fmla="*/ 1120664 w 8374449"/>
              <a:gd name="connsiteY7822" fmla="*/ 3207424 h 6858000"/>
              <a:gd name="connsiteX7823" fmla="*/ 1133838 w 8374449"/>
              <a:gd name="connsiteY7823" fmla="*/ 3209300 h 6858000"/>
              <a:gd name="connsiteX7824" fmla="*/ 1141680 w 8374449"/>
              <a:gd name="connsiteY7824" fmla="*/ 3213333 h 6858000"/>
              <a:gd name="connsiteX7825" fmla="*/ 1162696 w 8374449"/>
              <a:gd name="connsiteY7825" fmla="*/ 3219243 h 6858000"/>
              <a:gd name="connsiteX7826" fmla="*/ 1157285 w 8374449"/>
              <a:gd name="connsiteY7826" fmla="*/ 3225041 h 6858000"/>
              <a:gd name="connsiteX7827" fmla="*/ 1146698 w 8374449"/>
              <a:gd name="connsiteY7827" fmla="*/ 3225723 h 6858000"/>
              <a:gd name="connsiteX7828" fmla="*/ 1133523 w 8374449"/>
              <a:gd name="connsiteY7828" fmla="*/ 3223849 h 6858000"/>
              <a:gd name="connsiteX7829" fmla="*/ 1120348 w 8374449"/>
              <a:gd name="connsiteY7829" fmla="*/ 3221973 h 6858000"/>
              <a:gd name="connsiteX7830" fmla="*/ 1115015 w 8374449"/>
              <a:gd name="connsiteY7830" fmla="*/ 3224134 h 6858000"/>
              <a:gd name="connsiteX7831" fmla="*/ 1117839 w 8374449"/>
              <a:gd name="connsiteY7831" fmla="*/ 3215779 h 6858000"/>
              <a:gd name="connsiteX7832" fmla="*/ 1111251 w 8374449"/>
              <a:gd name="connsiteY7832" fmla="*/ 3214842 h 6858000"/>
              <a:gd name="connsiteX7833" fmla="*/ 1099331 w 8374449"/>
              <a:gd name="connsiteY7833" fmla="*/ 3216063 h 6858000"/>
              <a:gd name="connsiteX7834" fmla="*/ 1046632 w 8374449"/>
              <a:gd name="connsiteY7834" fmla="*/ 3208567 h 6858000"/>
              <a:gd name="connsiteX7835" fmla="*/ 983266 w 8374449"/>
              <a:gd name="connsiteY7835" fmla="*/ 3205388 h 6858000"/>
              <a:gd name="connsiteX7836" fmla="*/ 951742 w 8374449"/>
              <a:gd name="connsiteY7836" fmla="*/ 3196524 h 6858000"/>
              <a:gd name="connsiteX7837" fmla="*/ 933391 w 8374449"/>
              <a:gd name="connsiteY7837" fmla="*/ 3189535 h 6858000"/>
              <a:gd name="connsiteX7838" fmla="*/ 928217 w 8374449"/>
              <a:gd name="connsiteY7838" fmla="*/ 3184420 h 6858000"/>
              <a:gd name="connsiteX7839" fmla="*/ 923041 w 8374449"/>
              <a:gd name="connsiteY7839" fmla="*/ 3179305 h 6858000"/>
              <a:gd name="connsiteX7840" fmla="*/ 928373 w 8374449"/>
              <a:gd name="connsiteY7840" fmla="*/ 3177146 h 6858000"/>
              <a:gd name="connsiteX7841" fmla="*/ 941548 w 8374449"/>
              <a:gd name="connsiteY7841" fmla="*/ 3179021 h 6858000"/>
              <a:gd name="connsiteX7842" fmla="*/ 948293 w 8374449"/>
              <a:gd name="connsiteY7842" fmla="*/ 3172683 h 6858000"/>
              <a:gd name="connsiteX7843" fmla="*/ 1317037 w 8374449"/>
              <a:gd name="connsiteY7843" fmla="*/ 3171152 h 6858000"/>
              <a:gd name="connsiteX7844" fmla="*/ 1319546 w 8374449"/>
              <a:gd name="connsiteY7844" fmla="*/ 3177347 h 6858000"/>
              <a:gd name="connsiteX7845" fmla="*/ 1314212 w 8374449"/>
              <a:gd name="connsiteY7845" fmla="*/ 3179507 h 6858000"/>
              <a:gd name="connsiteX7846" fmla="*/ 1659362 w 8374449"/>
              <a:gd name="connsiteY7846" fmla="*/ 3167322 h 6858000"/>
              <a:gd name="connsiteX7847" fmla="*/ 1659740 w 8374449"/>
              <a:gd name="connsiteY7847" fmla="*/ 3168254 h 6858000"/>
              <a:gd name="connsiteX7848" fmla="*/ 1661345 w 8374449"/>
              <a:gd name="connsiteY7848" fmla="*/ 3167604 h 6858000"/>
              <a:gd name="connsiteX7849" fmla="*/ 6693580 w 8374449"/>
              <a:gd name="connsiteY7849" fmla="*/ 3157948 h 6858000"/>
              <a:gd name="connsiteX7850" fmla="*/ 6686941 w 8374449"/>
              <a:gd name="connsiteY7850" fmla="*/ 3160638 h 6858000"/>
              <a:gd name="connsiteX7851" fmla="*/ 6687167 w 8374449"/>
              <a:gd name="connsiteY7851" fmla="*/ 3160861 h 6858000"/>
              <a:gd name="connsiteX7852" fmla="*/ 6691051 w 8374449"/>
              <a:gd name="connsiteY7852" fmla="*/ 3164696 h 6858000"/>
              <a:gd name="connsiteX7853" fmla="*/ 1687483 w 8374449"/>
              <a:gd name="connsiteY7853" fmla="*/ 3157018 h 6858000"/>
              <a:gd name="connsiteX7854" fmla="*/ 1685542 w 8374449"/>
              <a:gd name="connsiteY7854" fmla="*/ 3162195 h 6858000"/>
              <a:gd name="connsiteX7855" fmla="*/ 1702469 w 8374449"/>
              <a:gd name="connsiteY7855" fmla="*/ 3164119 h 6858000"/>
              <a:gd name="connsiteX7856" fmla="*/ 1706066 w 8374449"/>
              <a:gd name="connsiteY7856" fmla="*/ 3165010 h 6858000"/>
              <a:gd name="connsiteX7857" fmla="*/ 1711033 w 8374449"/>
              <a:gd name="connsiteY7857" fmla="*/ 3162999 h 6858000"/>
              <a:gd name="connsiteX7858" fmla="*/ 1710021 w 8374449"/>
              <a:gd name="connsiteY7858" fmla="*/ 3165989 h 6858000"/>
              <a:gd name="connsiteX7859" fmla="*/ 1715929 w 8374449"/>
              <a:gd name="connsiteY7859" fmla="*/ 3167450 h 6858000"/>
              <a:gd name="connsiteX7860" fmla="*/ 1724394 w 8374449"/>
              <a:gd name="connsiteY7860" fmla="*/ 3168414 h 6858000"/>
              <a:gd name="connsiteX7861" fmla="*/ 1728273 w 8374449"/>
              <a:gd name="connsiteY7861" fmla="*/ 3158061 h 6858000"/>
              <a:gd name="connsiteX7862" fmla="*/ 1715103 w 8374449"/>
              <a:gd name="connsiteY7862" fmla="*/ 3157724 h 6858000"/>
              <a:gd name="connsiteX7863" fmla="*/ 1716365 w 8374449"/>
              <a:gd name="connsiteY7863" fmla="*/ 3160839 h 6858000"/>
              <a:gd name="connsiteX7864" fmla="*/ 1697857 w 8374449"/>
              <a:gd name="connsiteY7864" fmla="*/ 3161125 h 6858000"/>
              <a:gd name="connsiteX7865" fmla="*/ 1706778 w 8374449"/>
              <a:gd name="connsiteY7865" fmla="*/ 3157512 h 6858000"/>
              <a:gd name="connsiteX7866" fmla="*/ 8060385 w 8374449"/>
              <a:gd name="connsiteY7866" fmla="*/ 3156283 h 6858000"/>
              <a:gd name="connsiteX7867" fmla="*/ 8086357 w 8374449"/>
              <a:gd name="connsiteY7867" fmla="*/ 3160503 h 6858000"/>
              <a:gd name="connsiteX7868" fmla="*/ 8105251 w 8374449"/>
              <a:gd name="connsiteY7868" fmla="*/ 3157735 h 6858000"/>
              <a:gd name="connsiteX7869" fmla="*/ 8087521 w 8374449"/>
              <a:gd name="connsiteY7869" fmla="*/ 3172369 h 6858000"/>
              <a:gd name="connsiteX7870" fmla="*/ 8049728 w 8374449"/>
              <a:gd name="connsiteY7870" fmla="*/ 3177907 h 6858000"/>
              <a:gd name="connsiteX7871" fmla="*/ 8024922 w 8374449"/>
              <a:gd name="connsiteY7871" fmla="*/ 3185553 h 6858000"/>
              <a:gd name="connsiteX7872" fmla="*/ 8000115 w 8374449"/>
              <a:gd name="connsiteY7872" fmla="*/ 3193199 h 6858000"/>
              <a:gd name="connsiteX7873" fmla="*/ 7990667 w 8374449"/>
              <a:gd name="connsiteY7873" fmla="*/ 3194584 h 6858000"/>
              <a:gd name="connsiteX7874" fmla="*/ 7950504 w 8374449"/>
              <a:gd name="connsiteY7874" fmla="*/ 3208493 h 6858000"/>
              <a:gd name="connsiteX7875" fmla="*/ 7924533 w 8374449"/>
              <a:gd name="connsiteY7875" fmla="*/ 3204273 h 6858000"/>
              <a:gd name="connsiteX7876" fmla="*/ 7930444 w 8374449"/>
              <a:gd name="connsiteY7876" fmla="*/ 3199395 h 6858000"/>
              <a:gd name="connsiteX7877" fmla="*/ 7936354 w 8374449"/>
              <a:gd name="connsiteY7877" fmla="*/ 3194515 h 6858000"/>
              <a:gd name="connsiteX7878" fmla="*/ 7942264 w 8374449"/>
              <a:gd name="connsiteY7878" fmla="*/ 3189638 h 6858000"/>
              <a:gd name="connsiteX7879" fmla="*/ 7958205 w 8374449"/>
              <a:gd name="connsiteY7879" fmla="*/ 3189309 h 6858000"/>
              <a:gd name="connsiteX7880" fmla="*/ 7961160 w 8374449"/>
              <a:gd name="connsiteY7880" fmla="*/ 3186869 h 6858000"/>
              <a:gd name="connsiteX7881" fmla="*/ 8029668 w 8374449"/>
              <a:gd name="connsiteY7881" fmla="*/ 3168808 h 6858000"/>
              <a:gd name="connsiteX7882" fmla="*/ 8042072 w 8374449"/>
              <a:gd name="connsiteY7882" fmla="*/ 3164985 h 6858000"/>
              <a:gd name="connsiteX7883" fmla="*/ 8054476 w 8374449"/>
              <a:gd name="connsiteY7883" fmla="*/ 3161161 h 6858000"/>
              <a:gd name="connsiteX7884" fmla="*/ 1285669 w 8374449"/>
              <a:gd name="connsiteY7884" fmla="*/ 3155014 h 6858000"/>
              <a:gd name="connsiteX7885" fmla="*/ 1284257 w 8374449"/>
              <a:gd name="connsiteY7885" fmla="*/ 3159191 h 6858000"/>
              <a:gd name="connsiteX7886" fmla="*/ 1282845 w 8374449"/>
              <a:gd name="connsiteY7886" fmla="*/ 3163369 h 6858000"/>
              <a:gd name="connsiteX7887" fmla="*/ 1275003 w 8374449"/>
              <a:gd name="connsiteY7887" fmla="*/ 3159333 h 6858000"/>
              <a:gd name="connsiteX7888" fmla="*/ 1279002 w 8374449"/>
              <a:gd name="connsiteY7888" fmla="*/ 3157713 h 6858000"/>
              <a:gd name="connsiteX7889" fmla="*/ 1285669 w 8374449"/>
              <a:gd name="connsiteY7889" fmla="*/ 3155014 h 6858000"/>
              <a:gd name="connsiteX7890" fmla="*/ 1862909 w 8374449"/>
              <a:gd name="connsiteY7890" fmla="*/ 3154805 h 6858000"/>
              <a:gd name="connsiteX7891" fmla="*/ 1863173 w 8374449"/>
              <a:gd name="connsiteY7891" fmla="*/ 3155458 h 6858000"/>
              <a:gd name="connsiteX7892" fmla="*/ 1863318 w 8374449"/>
              <a:gd name="connsiteY7892" fmla="*/ 3155817 h 6858000"/>
              <a:gd name="connsiteX7893" fmla="*/ 1864517 w 8374449"/>
              <a:gd name="connsiteY7893" fmla="*/ 3155567 h 6858000"/>
              <a:gd name="connsiteX7894" fmla="*/ 1738409 w 8374449"/>
              <a:gd name="connsiteY7894" fmla="*/ 3153955 h 6858000"/>
              <a:gd name="connsiteX7895" fmla="*/ 1735210 w 8374449"/>
              <a:gd name="connsiteY7895" fmla="*/ 3155250 h 6858000"/>
              <a:gd name="connsiteX7896" fmla="*/ 1739818 w 8374449"/>
              <a:gd name="connsiteY7896" fmla="*/ 3157435 h 6858000"/>
              <a:gd name="connsiteX7897" fmla="*/ 1742145 w 8374449"/>
              <a:gd name="connsiteY7897" fmla="*/ 3152442 h 6858000"/>
              <a:gd name="connsiteX7898" fmla="*/ 1741432 w 8374449"/>
              <a:gd name="connsiteY7898" fmla="*/ 3152730 h 6858000"/>
              <a:gd name="connsiteX7899" fmla="*/ 1743321 w 8374449"/>
              <a:gd name="connsiteY7899" fmla="*/ 3152998 h 6858000"/>
              <a:gd name="connsiteX7900" fmla="*/ 1854526 w 8374449"/>
              <a:gd name="connsiteY7900" fmla="*/ 3150832 h 6858000"/>
              <a:gd name="connsiteX7901" fmla="*/ 1830663 w 8374449"/>
              <a:gd name="connsiteY7901" fmla="*/ 3151716 h 6858000"/>
              <a:gd name="connsiteX7902" fmla="*/ 1823727 w 8374449"/>
              <a:gd name="connsiteY7902" fmla="*/ 3154525 h 6858000"/>
              <a:gd name="connsiteX7903" fmla="*/ 1832264 w 8374449"/>
              <a:gd name="connsiteY7903" fmla="*/ 3157161 h 6858000"/>
              <a:gd name="connsiteX7904" fmla="*/ 1843411 w 8374449"/>
              <a:gd name="connsiteY7904" fmla="*/ 3152646 h 6858000"/>
              <a:gd name="connsiteX7905" fmla="*/ 1849528 w 8374449"/>
              <a:gd name="connsiteY7905" fmla="*/ 3158692 h 6858000"/>
              <a:gd name="connsiteX7906" fmla="*/ 1860556 w 8374449"/>
              <a:gd name="connsiteY7906" fmla="*/ 3156393 h 6858000"/>
              <a:gd name="connsiteX7907" fmla="*/ 1861343 w 8374449"/>
              <a:gd name="connsiteY7907" fmla="*/ 3154063 h 6858000"/>
              <a:gd name="connsiteX7908" fmla="*/ 1363778 w 8374449"/>
              <a:gd name="connsiteY7908" fmla="*/ 3148616 h 6858000"/>
              <a:gd name="connsiteX7909" fmla="*/ 1370366 w 8374449"/>
              <a:gd name="connsiteY7909" fmla="*/ 3149552 h 6858000"/>
              <a:gd name="connsiteX7910" fmla="*/ 1364875 w 8374449"/>
              <a:gd name="connsiteY7910" fmla="*/ 3158986 h 6858000"/>
              <a:gd name="connsiteX7911" fmla="*/ 1351542 w 8374449"/>
              <a:gd name="connsiteY7911" fmla="*/ 3164387 h 6858000"/>
              <a:gd name="connsiteX7912" fmla="*/ 1349034 w 8374449"/>
              <a:gd name="connsiteY7912" fmla="*/ 3158193 h 6858000"/>
              <a:gd name="connsiteX7913" fmla="*/ 1363778 w 8374449"/>
              <a:gd name="connsiteY7913" fmla="*/ 3148616 h 6858000"/>
              <a:gd name="connsiteX7914" fmla="*/ 1640581 w 8374449"/>
              <a:gd name="connsiteY7914" fmla="*/ 3140889 h 6858000"/>
              <a:gd name="connsiteX7915" fmla="*/ 1657509 w 8374449"/>
              <a:gd name="connsiteY7915" fmla="*/ 3142814 h 6858000"/>
              <a:gd name="connsiteX7916" fmla="*/ 1643636 w 8374449"/>
              <a:gd name="connsiteY7916" fmla="*/ 3148433 h 6858000"/>
              <a:gd name="connsiteX7917" fmla="*/ 1471061 w 8374449"/>
              <a:gd name="connsiteY7917" fmla="*/ 3137610 h 6858000"/>
              <a:gd name="connsiteX7918" fmla="*/ 1470903 w 8374449"/>
              <a:gd name="connsiteY7918" fmla="*/ 3144885 h 6858000"/>
              <a:gd name="connsiteX7919" fmla="*/ 1468237 w 8374449"/>
              <a:gd name="connsiteY7919" fmla="*/ 3145965 h 6858000"/>
              <a:gd name="connsiteX7920" fmla="*/ 1531917 w 8374449"/>
              <a:gd name="connsiteY7920" fmla="*/ 3134595 h 6858000"/>
              <a:gd name="connsiteX7921" fmla="*/ 1526585 w 8374449"/>
              <a:gd name="connsiteY7921" fmla="*/ 3136755 h 6858000"/>
              <a:gd name="connsiteX7922" fmla="*/ 1523761 w 8374449"/>
              <a:gd name="connsiteY7922" fmla="*/ 3145109 h 6858000"/>
              <a:gd name="connsiteX7923" fmla="*/ 1529093 w 8374449"/>
              <a:gd name="connsiteY7923" fmla="*/ 3142949 h 6858000"/>
              <a:gd name="connsiteX7924" fmla="*/ 1534426 w 8374449"/>
              <a:gd name="connsiteY7924" fmla="*/ 3140789 h 6858000"/>
              <a:gd name="connsiteX7925" fmla="*/ 1531917 w 8374449"/>
              <a:gd name="connsiteY7925" fmla="*/ 3134595 h 6858000"/>
              <a:gd name="connsiteX7926" fmla="*/ 8166686 w 8374449"/>
              <a:gd name="connsiteY7926" fmla="*/ 3132684 h 6858000"/>
              <a:gd name="connsiteX7927" fmla="*/ 8173761 w 8374449"/>
              <a:gd name="connsiteY7927" fmla="*/ 3139671 h 6858000"/>
              <a:gd name="connsiteX7928" fmla="*/ 8167851 w 8374449"/>
              <a:gd name="connsiteY7928" fmla="*/ 3144550 h 6858000"/>
              <a:gd name="connsiteX7929" fmla="*/ 8166686 w 8374449"/>
              <a:gd name="connsiteY7929" fmla="*/ 3132684 h 6858000"/>
              <a:gd name="connsiteX7930" fmla="*/ 1679976 w 8374449"/>
              <a:gd name="connsiteY7930" fmla="*/ 3132301 h 6858000"/>
              <a:gd name="connsiteX7931" fmla="*/ 1674882 w 8374449"/>
              <a:gd name="connsiteY7931" fmla="*/ 3133775 h 6858000"/>
              <a:gd name="connsiteX7932" fmla="*/ 1674647 w 8374449"/>
              <a:gd name="connsiteY7932" fmla="*/ 3134471 h 6858000"/>
              <a:gd name="connsiteX7933" fmla="*/ 1679980 w 8374449"/>
              <a:gd name="connsiteY7933" fmla="*/ 3132311 h 6858000"/>
              <a:gd name="connsiteX7934" fmla="*/ 1566424 w 8374449"/>
              <a:gd name="connsiteY7934" fmla="*/ 3127829 h 6858000"/>
              <a:gd name="connsiteX7935" fmla="*/ 1555758 w 8374449"/>
              <a:gd name="connsiteY7935" fmla="*/ 3132149 h 6858000"/>
              <a:gd name="connsiteX7936" fmla="*/ 1568933 w 8374449"/>
              <a:gd name="connsiteY7936" fmla="*/ 3134024 h 6858000"/>
              <a:gd name="connsiteX7937" fmla="*/ 1110303 w 8374449"/>
              <a:gd name="connsiteY7937" fmla="*/ 3127346 h 6858000"/>
              <a:gd name="connsiteX7938" fmla="*/ 1120295 w 8374449"/>
              <a:gd name="connsiteY7938" fmla="*/ 3132080 h 6858000"/>
              <a:gd name="connsiteX7939" fmla="*/ 1116413 w 8374449"/>
              <a:gd name="connsiteY7939" fmla="*/ 3142434 h 6858000"/>
              <a:gd name="connsiteX7940" fmla="*/ 1111419 w 8374449"/>
              <a:gd name="connsiteY7940" fmla="*/ 3140065 h 6858000"/>
              <a:gd name="connsiteX7941" fmla="*/ 1110303 w 8374449"/>
              <a:gd name="connsiteY7941" fmla="*/ 3127346 h 6858000"/>
              <a:gd name="connsiteX7942" fmla="*/ 7520825 w 8374449"/>
              <a:gd name="connsiteY7942" fmla="*/ 3126997 h 6858000"/>
              <a:gd name="connsiteX7943" fmla="*/ 7509003 w 8374449"/>
              <a:gd name="connsiteY7943" fmla="*/ 3136754 h 6858000"/>
              <a:gd name="connsiteX7944" fmla="*/ 7501927 w 8374449"/>
              <a:gd name="connsiteY7944" fmla="*/ 3129765 h 6858000"/>
              <a:gd name="connsiteX7945" fmla="*/ 1069512 w 8374449"/>
              <a:gd name="connsiteY7945" fmla="*/ 3126304 h 6858000"/>
              <a:gd name="connsiteX7946" fmla="*/ 1072568 w 8374449"/>
              <a:gd name="connsiteY7946" fmla="*/ 3133849 h 6858000"/>
              <a:gd name="connsiteX7947" fmla="*/ 1065633 w 8374449"/>
              <a:gd name="connsiteY7947" fmla="*/ 3136658 h 6858000"/>
              <a:gd name="connsiteX7948" fmla="*/ 1067572 w 8374449"/>
              <a:gd name="connsiteY7948" fmla="*/ 3131481 h 6858000"/>
              <a:gd name="connsiteX7949" fmla="*/ 1069512 w 8374449"/>
              <a:gd name="connsiteY7949" fmla="*/ 3126304 h 6858000"/>
              <a:gd name="connsiteX7950" fmla="*/ 1158029 w 8374449"/>
              <a:gd name="connsiteY7950" fmla="*/ 3125578 h 6858000"/>
              <a:gd name="connsiteX7951" fmla="*/ 1150269 w 8374449"/>
              <a:gd name="connsiteY7951" fmla="*/ 3146285 h 6858000"/>
              <a:gd name="connsiteX7952" fmla="*/ 1140277 w 8374449"/>
              <a:gd name="connsiteY7952" fmla="*/ 3141549 h 6858000"/>
              <a:gd name="connsiteX7953" fmla="*/ 1144158 w 8374449"/>
              <a:gd name="connsiteY7953" fmla="*/ 3131196 h 6858000"/>
              <a:gd name="connsiteX7954" fmla="*/ 1154561 w 8374449"/>
              <a:gd name="connsiteY7954" fmla="*/ 3126983 h 6858000"/>
              <a:gd name="connsiteX7955" fmla="*/ 1158029 w 8374449"/>
              <a:gd name="connsiteY7955" fmla="*/ 3125578 h 6858000"/>
              <a:gd name="connsiteX7956" fmla="*/ 7406422 w 8374449"/>
              <a:gd name="connsiteY7956" fmla="*/ 3123892 h 6858000"/>
              <a:gd name="connsiteX7957" fmla="*/ 7399487 w 8374449"/>
              <a:gd name="connsiteY7957" fmla="*/ 3126701 h 6858000"/>
              <a:gd name="connsiteX7958" fmla="*/ 7409478 w 8374449"/>
              <a:gd name="connsiteY7958" fmla="*/ 3131437 h 6858000"/>
              <a:gd name="connsiteX7959" fmla="*/ 1852008 w 8374449"/>
              <a:gd name="connsiteY7959" fmla="*/ 3122744 h 6858000"/>
              <a:gd name="connsiteX7960" fmla="*/ 1847298 w 8374449"/>
              <a:gd name="connsiteY7960" fmla="*/ 3123023 h 6858000"/>
              <a:gd name="connsiteX7961" fmla="*/ 1844998 w 8374449"/>
              <a:gd name="connsiteY7961" fmla="*/ 3123160 h 6858000"/>
              <a:gd name="connsiteX7962" fmla="*/ 1844041 w 8374449"/>
              <a:gd name="connsiteY7962" fmla="*/ 3123547 h 6858000"/>
              <a:gd name="connsiteX7963" fmla="*/ 1836509 w 8374449"/>
              <a:gd name="connsiteY7963" fmla="*/ 3123663 h 6858000"/>
              <a:gd name="connsiteX7964" fmla="*/ 1818720 w 8374449"/>
              <a:gd name="connsiteY7964" fmla="*/ 3124720 h 6858000"/>
              <a:gd name="connsiteX7965" fmla="*/ 1813277 w 8374449"/>
              <a:gd name="connsiteY7965" fmla="*/ 3125659 h 6858000"/>
              <a:gd name="connsiteX7966" fmla="*/ 1817264 w 8374449"/>
              <a:gd name="connsiteY7966" fmla="*/ 3128602 h 6858000"/>
              <a:gd name="connsiteX7967" fmla="*/ 1814560 w 8374449"/>
              <a:gd name="connsiteY7967" fmla="*/ 3131893 h 6858000"/>
              <a:gd name="connsiteX7968" fmla="*/ 1817616 w 8374449"/>
              <a:gd name="connsiteY7968" fmla="*/ 3139437 h 6858000"/>
              <a:gd name="connsiteX7969" fmla="*/ 1824552 w 8374449"/>
              <a:gd name="connsiteY7969" fmla="*/ 3136627 h 6858000"/>
              <a:gd name="connsiteX7970" fmla="*/ 1830235 w 8374449"/>
              <a:gd name="connsiteY7970" fmla="*/ 3135443 h 6858000"/>
              <a:gd name="connsiteX7971" fmla="*/ 1828041 w 8374449"/>
              <a:gd name="connsiteY7971" fmla="*/ 3130028 h 6858000"/>
              <a:gd name="connsiteX7972" fmla="*/ 1844041 w 8374449"/>
              <a:gd name="connsiteY7972" fmla="*/ 3123547 h 6858000"/>
              <a:gd name="connsiteX7973" fmla="*/ 1846550 w 8374449"/>
              <a:gd name="connsiteY7973" fmla="*/ 3129743 h 6858000"/>
              <a:gd name="connsiteX7974" fmla="*/ 1838550 w 8374449"/>
              <a:gd name="connsiteY7974" fmla="*/ 3132982 h 6858000"/>
              <a:gd name="connsiteX7975" fmla="*/ 1835885 w 8374449"/>
              <a:gd name="connsiteY7975" fmla="*/ 3134064 h 6858000"/>
              <a:gd name="connsiteX7976" fmla="*/ 1835960 w 8374449"/>
              <a:gd name="connsiteY7976" fmla="*/ 3134250 h 6858000"/>
              <a:gd name="connsiteX7977" fmla="*/ 1846888 w 8374449"/>
              <a:gd name="connsiteY7977" fmla="*/ 3131973 h 6858000"/>
              <a:gd name="connsiteX7978" fmla="*/ 1866340 w 8374449"/>
              <a:gd name="connsiteY7978" fmla="*/ 3129640 h 6858000"/>
              <a:gd name="connsiteX7979" fmla="*/ 1865058 w 8374449"/>
              <a:gd name="connsiteY7979" fmla="*/ 3129457 h 6858000"/>
              <a:gd name="connsiteX7980" fmla="*/ 1777650 w 8374449"/>
              <a:gd name="connsiteY7980" fmla="*/ 3120498 h 6858000"/>
              <a:gd name="connsiteX7981" fmla="*/ 1776298 w 8374449"/>
              <a:gd name="connsiteY7981" fmla="*/ 3122143 h 6858000"/>
              <a:gd name="connsiteX7982" fmla="*/ 1778032 w 8374449"/>
              <a:gd name="connsiteY7982" fmla="*/ 3121440 h 6858000"/>
              <a:gd name="connsiteX7983" fmla="*/ 1519033 w 8374449"/>
              <a:gd name="connsiteY7983" fmla="*/ 3119866 h 6858000"/>
              <a:gd name="connsiteX7984" fmla="*/ 1520956 w 8374449"/>
              <a:gd name="connsiteY7984" fmla="*/ 3124613 h 6858000"/>
              <a:gd name="connsiteX7985" fmla="*/ 1525320 w 8374449"/>
              <a:gd name="connsiteY7985" fmla="*/ 3122845 h 6858000"/>
              <a:gd name="connsiteX7986" fmla="*/ 1935547 w 8374449"/>
              <a:gd name="connsiteY7986" fmla="*/ 3117386 h 6858000"/>
              <a:gd name="connsiteX7987" fmla="*/ 1934703 w 8374449"/>
              <a:gd name="connsiteY7987" fmla="*/ 3117487 h 6858000"/>
              <a:gd name="connsiteX7988" fmla="*/ 1936580 w 8374449"/>
              <a:gd name="connsiteY7988" fmla="*/ 3122121 h 6858000"/>
              <a:gd name="connsiteX7989" fmla="*/ 1925913 w 8374449"/>
              <a:gd name="connsiteY7989" fmla="*/ 3126441 h 6858000"/>
              <a:gd name="connsiteX7990" fmla="*/ 1923404 w 8374449"/>
              <a:gd name="connsiteY7990" fmla="*/ 3120246 h 6858000"/>
              <a:gd name="connsiteX7991" fmla="*/ 1922862 w 8374449"/>
              <a:gd name="connsiteY7991" fmla="*/ 3118907 h 6858000"/>
              <a:gd name="connsiteX7992" fmla="*/ 1906959 w 8374449"/>
              <a:gd name="connsiteY7992" fmla="*/ 3120814 h 6858000"/>
              <a:gd name="connsiteX7993" fmla="*/ 1896554 w 8374449"/>
              <a:gd name="connsiteY7993" fmla="*/ 3125028 h 6858000"/>
              <a:gd name="connsiteX7994" fmla="*/ 1890030 w 8374449"/>
              <a:gd name="connsiteY7994" fmla="*/ 3118888 h 6858000"/>
              <a:gd name="connsiteX7995" fmla="*/ 1875880 w 8374449"/>
              <a:gd name="connsiteY7995" fmla="*/ 3121326 h 6858000"/>
              <a:gd name="connsiteX7996" fmla="*/ 1869098 w 8374449"/>
              <a:gd name="connsiteY7996" fmla="*/ 3121729 h 6858000"/>
              <a:gd name="connsiteX7997" fmla="*/ 1875723 w 8374449"/>
              <a:gd name="connsiteY7997" fmla="*/ 3125138 h 6858000"/>
              <a:gd name="connsiteX7998" fmla="*/ 1877027 w 8374449"/>
              <a:gd name="connsiteY7998" fmla="*/ 3128358 h 6858000"/>
              <a:gd name="connsiteX7999" fmla="*/ 1877685 w 8374449"/>
              <a:gd name="connsiteY7999" fmla="*/ 3128279 h 6858000"/>
              <a:gd name="connsiteX8000" fmla="*/ 1903078 w 8374449"/>
              <a:gd name="connsiteY8000" fmla="*/ 3131167 h 6858000"/>
              <a:gd name="connsiteX8001" fmla="*/ 1926941 w 8374449"/>
              <a:gd name="connsiteY8001" fmla="*/ 3130284 h 6858000"/>
              <a:gd name="connsiteX8002" fmla="*/ 1954272 w 8374449"/>
              <a:gd name="connsiteY8002" fmla="*/ 3127995 h 6858000"/>
              <a:gd name="connsiteX8003" fmla="*/ 1958250 w 8374449"/>
              <a:gd name="connsiteY8003" fmla="*/ 3126385 h 6858000"/>
              <a:gd name="connsiteX8004" fmla="*/ 1949755 w 8374449"/>
              <a:gd name="connsiteY8004" fmla="*/ 3123996 h 6858000"/>
              <a:gd name="connsiteX8005" fmla="*/ 1955088 w 8374449"/>
              <a:gd name="connsiteY8005" fmla="*/ 3121836 h 6858000"/>
              <a:gd name="connsiteX8006" fmla="*/ 1939246 w 8374449"/>
              <a:gd name="connsiteY8006" fmla="*/ 3121041 h 6858000"/>
              <a:gd name="connsiteX8007" fmla="*/ 1267355 w 8374449"/>
              <a:gd name="connsiteY8007" fmla="*/ 3116425 h 6858000"/>
              <a:gd name="connsiteX8008" fmla="*/ 1287751 w 8374449"/>
              <a:gd name="connsiteY8008" fmla="*/ 3116945 h 6858000"/>
              <a:gd name="connsiteX8009" fmla="*/ 1294273 w 8374449"/>
              <a:gd name="connsiteY8009" fmla="*/ 3123085 h 6858000"/>
              <a:gd name="connsiteX8010" fmla="*/ 1301210 w 8374449"/>
              <a:gd name="connsiteY8010" fmla="*/ 3120275 h 6858000"/>
              <a:gd name="connsiteX8011" fmla="*/ 1309610 w 8374449"/>
              <a:gd name="connsiteY8011" fmla="*/ 3119269 h 6858000"/>
              <a:gd name="connsiteX8012" fmla="*/ 1312170 w 8374449"/>
              <a:gd name="connsiteY8012" fmla="*/ 3122422 h 6858000"/>
              <a:gd name="connsiteX8013" fmla="*/ 1318136 w 8374449"/>
              <a:gd name="connsiteY8013" fmla="*/ 3122201 h 6858000"/>
              <a:gd name="connsiteX8014" fmla="*/ 1319689 w 8374449"/>
              <a:gd name="connsiteY8014" fmla="*/ 3118059 h 6858000"/>
              <a:gd name="connsiteX8015" fmla="*/ 1332008 w 8374449"/>
              <a:gd name="connsiteY8015" fmla="*/ 3116583 h 6858000"/>
              <a:gd name="connsiteX8016" fmla="*/ 1348936 w 8374449"/>
              <a:gd name="connsiteY8016" fmla="*/ 3118508 h 6858000"/>
              <a:gd name="connsiteX8017" fmla="*/ 1352722 w 8374449"/>
              <a:gd name="connsiteY8017" fmla="*/ 3127856 h 6858000"/>
              <a:gd name="connsiteX8018" fmla="*/ 1354998 w 8374449"/>
              <a:gd name="connsiteY8018" fmla="*/ 3126934 h 6858000"/>
              <a:gd name="connsiteX8019" fmla="*/ 1357507 w 8374449"/>
              <a:gd name="connsiteY8019" fmla="*/ 3133130 h 6858000"/>
              <a:gd name="connsiteX8020" fmla="*/ 1355231 w 8374449"/>
              <a:gd name="connsiteY8020" fmla="*/ 3134050 h 6858000"/>
              <a:gd name="connsiteX8021" fmla="*/ 1358102 w 8374449"/>
              <a:gd name="connsiteY8021" fmla="*/ 3141140 h 6858000"/>
              <a:gd name="connsiteX8022" fmla="*/ 1344230 w 8374449"/>
              <a:gd name="connsiteY8022" fmla="*/ 3146758 h 6858000"/>
              <a:gd name="connsiteX8023" fmla="*/ 1337295 w 8374449"/>
              <a:gd name="connsiteY8023" fmla="*/ 3149567 h 6858000"/>
              <a:gd name="connsiteX8024" fmla="*/ 1320367 w 8374449"/>
              <a:gd name="connsiteY8024" fmla="*/ 3147642 h 6858000"/>
              <a:gd name="connsiteX8025" fmla="*/ 1303440 w 8374449"/>
              <a:gd name="connsiteY8025" fmla="*/ 3145717 h 6858000"/>
              <a:gd name="connsiteX8026" fmla="*/ 1288041 w 8374449"/>
              <a:gd name="connsiteY8026" fmla="*/ 3147563 h 6858000"/>
              <a:gd name="connsiteX8027" fmla="*/ 1262650 w 8374449"/>
              <a:gd name="connsiteY8027" fmla="*/ 3144675 h 6858000"/>
              <a:gd name="connsiteX8028" fmla="*/ 1224914 w 8374449"/>
              <a:gd name="connsiteY8028" fmla="*/ 3151177 h 6858000"/>
              <a:gd name="connsiteX8029" fmla="*/ 1219920 w 8374449"/>
              <a:gd name="connsiteY8029" fmla="*/ 3148810 h 6858000"/>
              <a:gd name="connsiteX8030" fmla="*/ 1208370 w 8374449"/>
              <a:gd name="connsiteY8030" fmla="*/ 3143338 h 6858000"/>
              <a:gd name="connsiteX8031" fmla="*/ 1206620 w 8374449"/>
              <a:gd name="connsiteY8031" fmla="*/ 3143767 h 6858000"/>
              <a:gd name="connsiteX8032" fmla="*/ 1182780 w 8374449"/>
              <a:gd name="connsiteY8032" fmla="*/ 3146212 h 6858000"/>
              <a:gd name="connsiteX8033" fmla="*/ 1184764 w 8374449"/>
              <a:gd name="connsiteY8033" fmla="*/ 3140340 h 6858000"/>
              <a:gd name="connsiteX8034" fmla="*/ 1169136 w 8374449"/>
              <a:gd name="connsiteY8034" fmla="*/ 3143033 h 6858000"/>
              <a:gd name="connsiteX8035" fmla="*/ 1168021 w 8374449"/>
              <a:gd name="connsiteY8035" fmla="*/ 3130312 h 6858000"/>
              <a:gd name="connsiteX8036" fmla="*/ 1205756 w 8374449"/>
              <a:gd name="connsiteY8036" fmla="*/ 3123811 h 6858000"/>
              <a:gd name="connsiteX8037" fmla="*/ 1238083 w 8374449"/>
              <a:gd name="connsiteY8037" fmla="*/ 3123890 h 6858000"/>
              <a:gd name="connsiteX8038" fmla="*/ 1267355 w 8374449"/>
              <a:gd name="connsiteY8038" fmla="*/ 3116425 h 6858000"/>
              <a:gd name="connsiteX8039" fmla="*/ 1656249 w 8374449"/>
              <a:gd name="connsiteY8039" fmla="*/ 3114783 h 6858000"/>
              <a:gd name="connsiteX8040" fmla="*/ 1642056 w 8374449"/>
              <a:gd name="connsiteY8040" fmla="*/ 3115310 h 6858000"/>
              <a:gd name="connsiteX8041" fmla="*/ 1643280 w 8374449"/>
              <a:gd name="connsiteY8041" fmla="*/ 3118333 h 6858000"/>
              <a:gd name="connsiteX8042" fmla="*/ 1648582 w 8374449"/>
              <a:gd name="connsiteY8042" fmla="*/ 3120018 h 6858000"/>
              <a:gd name="connsiteX8043" fmla="*/ 1405502 w 8374449"/>
              <a:gd name="connsiteY8043" fmla="*/ 3113689 h 6858000"/>
              <a:gd name="connsiteX8044" fmla="*/ 1402757 w 8374449"/>
              <a:gd name="connsiteY8044" fmla="*/ 3118407 h 6858000"/>
              <a:gd name="connsiteX8045" fmla="*/ 1400170 w 8374449"/>
              <a:gd name="connsiteY8045" fmla="*/ 3115848 h 6858000"/>
              <a:gd name="connsiteX8046" fmla="*/ 7628128 w 8374449"/>
              <a:gd name="connsiteY8046" fmla="*/ 3113129 h 6858000"/>
              <a:gd name="connsiteX8047" fmla="*/ 7631185 w 8374449"/>
              <a:gd name="connsiteY8047" fmla="*/ 3120673 h 6858000"/>
              <a:gd name="connsiteX8048" fmla="*/ 7621192 w 8374449"/>
              <a:gd name="connsiteY8048" fmla="*/ 3115939 h 6858000"/>
              <a:gd name="connsiteX8049" fmla="*/ 1612959 w 8374449"/>
              <a:gd name="connsiteY8049" fmla="*/ 3112559 h 6858000"/>
              <a:gd name="connsiteX8050" fmla="*/ 1598803 w 8374449"/>
              <a:gd name="connsiteY8050" fmla="*/ 3113744 h 6858000"/>
              <a:gd name="connsiteX8051" fmla="*/ 1598422 w 8374449"/>
              <a:gd name="connsiteY8051" fmla="*/ 3114869 h 6858000"/>
              <a:gd name="connsiteX8052" fmla="*/ 1597993 w 8374449"/>
              <a:gd name="connsiteY8052" fmla="*/ 3113812 h 6858000"/>
              <a:gd name="connsiteX8053" fmla="*/ 1585628 w 8374449"/>
              <a:gd name="connsiteY8053" fmla="*/ 3114847 h 6858000"/>
              <a:gd name="connsiteX8054" fmla="*/ 1573696 w 8374449"/>
              <a:gd name="connsiteY8054" fmla="*/ 3115289 h 6858000"/>
              <a:gd name="connsiteX8055" fmla="*/ 1566761 w 8374449"/>
              <a:gd name="connsiteY8055" fmla="*/ 3118098 h 6858000"/>
              <a:gd name="connsiteX8056" fmla="*/ 1565861 w 8374449"/>
              <a:gd name="connsiteY8056" fmla="*/ 3115877 h 6858000"/>
              <a:gd name="connsiteX8057" fmla="*/ 1563915 w 8374449"/>
              <a:gd name="connsiteY8057" fmla="*/ 3121635 h 6858000"/>
              <a:gd name="connsiteX8058" fmla="*/ 1574581 w 8374449"/>
              <a:gd name="connsiteY8058" fmla="*/ 3117315 h 6858000"/>
              <a:gd name="connsiteX8059" fmla="*/ 1591648 w 8374449"/>
              <a:gd name="connsiteY8059" fmla="*/ 3119743 h 6858000"/>
              <a:gd name="connsiteX8060" fmla="*/ 1590624 w 8374449"/>
              <a:gd name="connsiteY8060" fmla="*/ 3117215 h 6858000"/>
              <a:gd name="connsiteX8061" fmla="*/ 1597560 w 8374449"/>
              <a:gd name="connsiteY8061" fmla="*/ 3114406 h 6858000"/>
              <a:gd name="connsiteX8062" fmla="*/ 1595361 w 8374449"/>
              <a:gd name="connsiteY8062" fmla="*/ 3120271 h 6858000"/>
              <a:gd name="connsiteX8063" fmla="*/ 1600931 w 8374449"/>
              <a:gd name="connsiteY8063" fmla="*/ 3121063 h 6858000"/>
              <a:gd name="connsiteX8064" fmla="*/ 1614107 w 8374449"/>
              <a:gd name="connsiteY8064" fmla="*/ 3122938 h 6858000"/>
              <a:gd name="connsiteX8065" fmla="*/ 1611597 w 8374449"/>
              <a:gd name="connsiteY8065" fmla="*/ 3116743 h 6858000"/>
              <a:gd name="connsiteX8066" fmla="*/ 1619961 w 8374449"/>
              <a:gd name="connsiteY8066" fmla="*/ 3113356 h 6858000"/>
              <a:gd name="connsiteX8067" fmla="*/ 1322017 w 8374449"/>
              <a:gd name="connsiteY8067" fmla="*/ 3111848 h 6858000"/>
              <a:gd name="connsiteX8068" fmla="*/ 1319689 w 8374449"/>
              <a:gd name="connsiteY8068" fmla="*/ 3118059 h 6858000"/>
              <a:gd name="connsiteX8069" fmla="*/ 1309610 w 8374449"/>
              <a:gd name="connsiteY8069" fmla="*/ 3119269 h 6858000"/>
              <a:gd name="connsiteX8070" fmla="*/ 1308144 w 8374449"/>
              <a:gd name="connsiteY8070" fmla="*/ 3117466 h 6858000"/>
              <a:gd name="connsiteX8071" fmla="*/ 1574896 w 8374449"/>
              <a:gd name="connsiteY8071" fmla="*/ 3102766 h 6858000"/>
              <a:gd name="connsiteX8072" fmla="*/ 1569680 w 8374449"/>
              <a:gd name="connsiteY8072" fmla="*/ 3109491 h 6858000"/>
              <a:gd name="connsiteX8073" fmla="*/ 1594368 w 8374449"/>
              <a:gd name="connsiteY8073" fmla="*/ 3107880 h 6858000"/>
              <a:gd name="connsiteX8074" fmla="*/ 1588071 w 8374449"/>
              <a:gd name="connsiteY8074" fmla="*/ 3104640 h 6858000"/>
              <a:gd name="connsiteX8075" fmla="*/ 1574896 w 8374449"/>
              <a:gd name="connsiteY8075" fmla="*/ 3102766 h 6858000"/>
              <a:gd name="connsiteX8076" fmla="*/ 7582258 w 8374449"/>
              <a:gd name="connsiteY8076" fmla="*/ 3101947 h 6858000"/>
              <a:gd name="connsiteX8077" fmla="*/ 7583422 w 8374449"/>
              <a:gd name="connsiteY8077" fmla="*/ 3113813 h 6858000"/>
              <a:gd name="connsiteX8078" fmla="*/ 7564526 w 8374449"/>
              <a:gd name="connsiteY8078" fmla="*/ 3116582 h 6858000"/>
              <a:gd name="connsiteX8079" fmla="*/ 7545631 w 8374449"/>
              <a:gd name="connsiteY8079" fmla="*/ 3119350 h 6858000"/>
              <a:gd name="connsiteX8080" fmla="*/ 7582258 w 8374449"/>
              <a:gd name="connsiteY8080" fmla="*/ 3101947 h 6858000"/>
              <a:gd name="connsiteX8081" fmla="*/ 1414415 w 8374449"/>
              <a:gd name="connsiteY8081" fmla="*/ 3100769 h 6858000"/>
              <a:gd name="connsiteX8082" fmla="*/ 1410741 w 8374449"/>
              <a:gd name="connsiteY8082" fmla="*/ 3106647 h 6858000"/>
              <a:gd name="connsiteX8083" fmla="*/ 1407478 w 8374449"/>
              <a:gd name="connsiteY8083" fmla="*/ 3103578 h 6858000"/>
              <a:gd name="connsiteX8084" fmla="*/ 1474515 w 8374449"/>
              <a:gd name="connsiteY8084" fmla="*/ 3100157 h 6858000"/>
              <a:gd name="connsiteX8085" fmla="*/ 1477025 w 8374449"/>
              <a:gd name="connsiteY8085" fmla="*/ 3106353 h 6858000"/>
              <a:gd name="connsiteX8086" fmla="*/ 1473926 w 8374449"/>
              <a:gd name="connsiteY8086" fmla="*/ 3112115 h 6858000"/>
              <a:gd name="connsiteX8087" fmla="*/ 1470280 w 8374449"/>
              <a:gd name="connsiteY8087" fmla="*/ 3112690 h 6858000"/>
              <a:gd name="connsiteX8088" fmla="*/ 1467771 w 8374449"/>
              <a:gd name="connsiteY8088" fmla="*/ 3106495 h 6858000"/>
              <a:gd name="connsiteX8089" fmla="*/ 1474515 w 8374449"/>
              <a:gd name="connsiteY8089" fmla="*/ 3100157 h 6858000"/>
              <a:gd name="connsiteX8090" fmla="*/ 1712608 w 8374449"/>
              <a:gd name="connsiteY8090" fmla="*/ 3090253 h 6858000"/>
              <a:gd name="connsiteX8091" fmla="*/ 1711196 w 8374449"/>
              <a:gd name="connsiteY8091" fmla="*/ 3094430 h 6858000"/>
              <a:gd name="connsiteX8092" fmla="*/ 1712449 w 8374449"/>
              <a:gd name="connsiteY8092" fmla="*/ 3097529 h 6858000"/>
              <a:gd name="connsiteX8093" fmla="*/ 1712608 w 8374449"/>
              <a:gd name="connsiteY8093" fmla="*/ 3090253 h 6858000"/>
              <a:gd name="connsiteX8094" fmla="*/ 1571466 w 8374449"/>
              <a:gd name="connsiteY8094" fmla="*/ 3089847 h 6858000"/>
              <a:gd name="connsiteX8095" fmla="*/ 1557594 w 8374449"/>
              <a:gd name="connsiteY8095" fmla="*/ 3095467 h 6858000"/>
              <a:gd name="connsiteX8096" fmla="*/ 1547604 w 8374449"/>
              <a:gd name="connsiteY8096" fmla="*/ 3090732 h 6858000"/>
              <a:gd name="connsiteX8097" fmla="*/ 1571466 w 8374449"/>
              <a:gd name="connsiteY8097" fmla="*/ 3089847 h 6858000"/>
              <a:gd name="connsiteX8098" fmla="*/ 1479893 w 8374449"/>
              <a:gd name="connsiteY8098" fmla="*/ 3083030 h 6858000"/>
              <a:gd name="connsiteX8099" fmla="*/ 1482948 w 8374449"/>
              <a:gd name="connsiteY8099" fmla="*/ 3090574 h 6858000"/>
              <a:gd name="connsiteX8100" fmla="*/ 1476013 w 8374449"/>
              <a:gd name="connsiteY8100" fmla="*/ 3093383 h 6858000"/>
              <a:gd name="connsiteX8101" fmla="*/ 1621132 w 8374449"/>
              <a:gd name="connsiteY8101" fmla="*/ 3082904 h 6858000"/>
              <a:gd name="connsiteX8102" fmla="*/ 1626129 w 8374449"/>
              <a:gd name="connsiteY8102" fmla="*/ 3085271 h 6858000"/>
              <a:gd name="connsiteX8103" fmla="*/ 1613360 w 8374449"/>
              <a:gd name="connsiteY8103" fmla="*/ 3090444 h 6858000"/>
              <a:gd name="connsiteX8104" fmla="*/ 1614735 w 8374449"/>
              <a:gd name="connsiteY8104" fmla="*/ 3093840 h 6858000"/>
              <a:gd name="connsiteX8105" fmla="*/ 1606894 w 8374449"/>
              <a:gd name="connsiteY8105" fmla="*/ 3089806 h 6858000"/>
              <a:gd name="connsiteX8106" fmla="*/ 1611124 w 8374449"/>
              <a:gd name="connsiteY8106" fmla="*/ 3088092 h 6858000"/>
              <a:gd name="connsiteX8107" fmla="*/ 1609201 w 8374449"/>
              <a:gd name="connsiteY8107" fmla="*/ 3083345 h 6858000"/>
              <a:gd name="connsiteX8108" fmla="*/ 1621132 w 8374449"/>
              <a:gd name="connsiteY8108" fmla="*/ 3082904 h 6858000"/>
              <a:gd name="connsiteX8109" fmla="*/ 1895176 w 8374449"/>
              <a:gd name="connsiteY8109" fmla="*/ 3081204 h 6858000"/>
              <a:gd name="connsiteX8110" fmla="*/ 1894358 w 8374449"/>
              <a:gd name="connsiteY8110" fmla="*/ 3083622 h 6858000"/>
              <a:gd name="connsiteX8111" fmla="*/ 1895939 w 8374449"/>
              <a:gd name="connsiteY8111" fmla="*/ 3083090 h 6858000"/>
              <a:gd name="connsiteX8112" fmla="*/ 1777086 w 8374449"/>
              <a:gd name="connsiteY8112" fmla="*/ 3080853 h 6858000"/>
              <a:gd name="connsiteX8113" fmla="*/ 1778738 w 8374449"/>
              <a:gd name="connsiteY8113" fmla="*/ 3084931 h 6858000"/>
              <a:gd name="connsiteX8114" fmla="*/ 1786236 w 8374449"/>
              <a:gd name="connsiteY8114" fmla="*/ 3081894 h 6858000"/>
              <a:gd name="connsiteX8115" fmla="*/ 1663864 w 8374449"/>
              <a:gd name="connsiteY8115" fmla="*/ 3078769 h 6858000"/>
              <a:gd name="connsiteX8116" fmla="*/ 1673855 w 8374449"/>
              <a:gd name="connsiteY8116" fmla="*/ 3083504 h 6858000"/>
              <a:gd name="connsiteX8117" fmla="*/ 1666920 w 8374449"/>
              <a:gd name="connsiteY8117" fmla="*/ 3086313 h 6858000"/>
              <a:gd name="connsiteX8118" fmla="*/ 1744452 w 8374449"/>
              <a:gd name="connsiteY8118" fmla="*/ 3077142 h 6858000"/>
              <a:gd name="connsiteX8119" fmla="*/ 1744604 w 8374449"/>
              <a:gd name="connsiteY8119" fmla="*/ 3077293 h 6858000"/>
              <a:gd name="connsiteX8120" fmla="*/ 1741781 w 8374449"/>
              <a:gd name="connsiteY8120" fmla="*/ 3085648 h 6858000"/>
              <a:gd name="connsiteX8121" fmla="*/ 1736449 w 8374449"/>
              <a:gd name="connsiteY8121" fmla="*/ 3087808 h 6858000"/>
              <a:gd name="connsiteX8122" fmla="*/ 1754956 w 8374449"/>
              <a:gd name="connsiteY8122" fmla="*/ 3087522 h 6858000"/>
              <a:gd name="connsiteX8123" fmla="*/ 1752447 w 8374449"/>
              <a:gd name="connsiteY8123" fmla="*/ 3081329 h 6858000"/>
              <a:gd name="connsiteX8124" fmla="*/ 1758764 w 8374449"/>
              <a:gd name="connsiteY8124" fmla="*/ 3078770 h 6858000"/>
              <a:gd name="connsiteX8125" fmla="*/ 1722176 w 8374449"/>
              <a:gd name="connsiteY8125" fmla="*/ 3075561 h 6858000"/>
              <a:gd name="connsiteX8126" fmla="*/ 1704922 w 8374449"/>
              <a:gd name="connsiteY8126" fmla="*/ 3078944 h 6858000"/>
              <a:gd name="connsiteX8127" fmla="*/ 1704079 w 8374449"/>
              <a:gd name="connsiteY8127" fmla="*/ 3079538 h 6858000"/>
              <a:gd name="connsiteX8128" fmla="*/ 1704655 w 8374449"/>
              <a:gd name="connsiteY8128" fmla="*/ 3079811 h 6858000"/>
              <a:gd name="connsiteX8129" fmla="*/ 1702384 w 8374449"/>
              <a:gd name="connsiteY8129" fmla="*/ 3080730 h 6858000"/>
              <a:gd name="connsiteX8130" fmla="*/ 1692845 w 8374449"/>
              <a:gd name="connsiteY8130" fmla="*/ 3087441 h 6858000"/>
              <a:gd name="connsiteX8131" fmla="*/ 1704765 w 8374449"/>
              <a:gd name="connsiteY8131" fmla="*/ 3086219 h 6858000"/>
              <a:gd name="connsiteX8132" fmla="*/ 1720764 w 8374449"/>
              <a:gd name="connsiteY8132" fmla="*/ 3079739 h 6858000"/>
              <a:gd name="connsiteX8133" fmla="*/ 1722176 w 8374449"/>
              <a:gd name="connsiteY8133" fmla="*/ 3075561 h 6858000"/>
              <a:gd name="connsiteX8134" fmla="*/ 1834116 w 8374449"/>
              <a:gd name="connsiteY8134" fmla="*/ 3071209 h 6858000"/>
              <a:gd name="connsiteX8135" fmla="*/ 1818975 w 8374449"/>
              <a:gd name="connsiteY8135" fmla="*/ 3073025 h 6858000"/>
              <a:gd name="connsiteX8136" fmla="*/ 1798167 w 8374449"/>
              <a:gd name="connsiteY8136" fmla="*/ 3081452 h 6858000"/>
              <a:gd name="connsiteX8137" fmla="*/ 1796544 w 8374449"/>
              <a:gd name="connsiteY8137" fmla="*/ 3082913 h 6858000"/>
              <a:gd name="connsiteX8138" fmla="*/ 1797305 w 8374449"/>
              <a:gd name="connsiteY8138" fmla="*/ 3084792 h 6858000"/>
              <a:gd name="connsiteX8139" fmla="*/ 1794845 w 8374449"/>
              <a:gd name="connsiteY8139" fmla="*/ 3084442 h 6858000"/>
              <a:gd name="connsiteX8140" fmla="*/ 1789292 w 8374449"/>
              <a:gd name="connsiteY8140" fmla="*/ 3089438 h 6858000"/>
              <a:gd name="connsiteX8141" fmla="*/ 1783119 w 8374449"/>
              <a:gd name="connsiteY8141" fmla="*/ 3094133 h 6858000"/>
              <a:gd name="connsiteX8142" fmla="*/ 1788182 w 8374449"/>
              <a:gd name="connsiteY8142" fmla="*/ 3095697 h 6858000"/>
              <a:gd name="connsiteX8143" fmla="*/ 1789148 w 8374449"/>
              <a:gd name="connsiteY8143" fmla="*/ 3095306 h 6858000"/>
              <a:gd name="connsiteX8144" fmla="*/ 1807656 w 8374449"/>
              <a:gd name="connsiteY8144" fmla="*/ 3095021 h 6858000"/>
              <a:gd name="connsiteX8145" fmla="*/ 1823654 w 8374449"/>
              <a:gd name="connsiteY8145" fmla="*/ 3088541 h 6858000"/>
              <a:gd name="connsiteX8146" fmla="*/ 1828988 w 8374449"/>
              <a:gd name="connsiteY8146" fmla="*/ 3086381 h 6858000"/>
              <a:gd name="connsiteX8147" fmla="*/ 1826478 w 8374449"/>
              <a:gd name="connsiteY8147" fmla="*/ 3080186 h 6858000"/>
              <a:gd name="connsiteX8148" fmla="*/ 1817224 w 8374449"/>
              <a:gd name="connsiteY8148" fmla="*/ 3080329 h 6858000"/>
              <a:gd name="connsiteX8149" fmla="*/ 1807970 w 8374449"/>
              <a:gd name="connsiteY8149" fmla="*/ 3080472 h 6858000"/>
              <a:gd name="connsiteX8150" fmla="*/ 1818636 w 8374449"/>
              <a:gd name="connsiteY8150" fmla="*/ 3076152 h 6858000"/>
              <a:gd name="connsiteX8151" fmla="*/ 1833223 w 8374449"/>
              <a:gd name="connsiteY8151" fmla="*/ 3073850 h 6858000"/>
              <a:gd name="connsiteX8152" fmla="*/ 1078922 w 8374449"/>
              <a:gd name="connsiteY8152" fmla="*/ 3069803 h 6858000"/>
              <a:gd name="connsiteX8153" fmla="*/ 1075042 w 8374449"/>
              <a:gd name="connsiteY8153" fmla="*/ 3080157 h 6858000"/>
              <a:gd name="connsiteX8154" fmla="*/ 1071987 w 8374449"/>
              <a:gd name="connsiteY8154" fmla="*/ 3072613 h 6858000"/>
              <a:gd name="connsiteX8155" fmla="*/ 1078922 w 8374449"/>
              <a:gd name="connsiteY8155" fmla="*/ 3069803 h 6858000"/>
              <a:gd name="connsiteX8156" fmla="*/ 1504320 w 8374449"/>
              <a:gd name="connsiteY8156" fmla="*/ 3066453 h 6858000"/>
              <a:gd name="connsiteX8157" fmla="*/ 1512161 w 8374449"/>
              <a:gd name="connsiteY8157" fmla="*/ 3070489 h 6858000"/>
              <a:gd name="connsiteX8158" fmla="*/ 1509336 w 8374449"/>
              <a:gd name="connsiteY8158" fmla="*/ 3078843 h 6858000"/>
              <a:gd name="connsiteX8159" fmla="*/ 1514670 w 8374449"/>
              <a:gd name="connsiteY8159" fmla="*/ 3076684 h 6858000"/>
              <a:gd name="connsiteX8160" fmla="*/ 1517179 w 8374449"/>
              <a:gd name="connsiteY8160" fmla="*/ 3082878 h 6858000"/>
              <a:gd name="connsiteX8161" fmla="*/ 1504134 w 8374449"/>
              <a:gd name="connsiteY8161" fmla="*/ 3083080 h 6858000"/>
              <a:gd name="connsiteX8162" fmla="*/ 1506811 w 8374449"/>
              <a:gd name="connsiteY8162" fmla="*/ 3089691 h 6858000"/>
              <a:gd name="connsiteX8163" fmla="*/ 1496821 w 8374449"/>
              <a:gd name="connsiteY8163" fmla="*/ 3084955 h 6858000"/>
              <a:gd name="connsiteX8164" fmla="*/ 1500289 w 8374449"/>
              <a:gd name="connsiteY8164" fmla="*/ 3083550 h 6858000"/>
              <a:gd name="connsiteX8165" fmla="*/ 1501344 w 8374449"/>
              <a:gd name="connsiteY8165" fmla="*/ 3083123 h 6858000"/>
              <a:gd name="connsiteX8166" fmla="*/ 1498671 w 8374449"/>
              <a:gd name="connsiteY8166" fmla="*/ 3083164 h 6858000"/>
              <a:gd name="connsiteX8167" fmla="*/ 1488163 w 8374449"/>
              <a:gd name="connsiteY8167" fmla="*/ 3080209 h 6858000"/>
              <a:gd name="connsiteX8168" fmla="*/ 1482986 w 8374449"/>
              <a:gd name="connsiteY8168" fmla="*/ 3075094 h 6858000"/>
              <a:gd name="connsiteX8169" fmla="*/ 1109722 w 8374449"/>
              <a:gd name="connsiteY8169" fmla="*/ 3066109 h 6858000"/>
              <a:gd name="connsiteX8170" fmla="*/ 1112778 w 8374449"/>
              <a:gd name="connsiteY8170" fmla="*/ 3073654 h 6858000"/>
              <a:gd name="connsiteX8171" fmla="*/ 1105841 w 8374449"/>
              <a:gd name="connsiteY8171" fmla="*/ 3076464 h 6858000"/>
              <a:gd name="connsiteX8172" fmla="*/ 1739334 w 8374449"/>
              <a:gd name="connsiteY8172" fmla="*/ 3065765 h 6858000"/>
              <a:gd name="connsiteX8173" fmla="*/ 1742390 w 8374449"/>
              <a:gd name="connsiteY8173" fmla="*/ 3073309 h 6858000"/>
              <a:gd name="connsiteX8174" fmla="*/ 1749325 w 8374449"/>
              <a:gd name="connsiteY8174" fmla="*/ 3070501 h 6858000"/>
              <a:gd name="connsiteX8175" fmla="*/ 1739334 w 8374449"/>
              <a:gd name="connsiteY8175" fmla="*/ 3065765 h 6858000"/>
              <a:gd name="connsiteX8176" fmla="*/ 7680901 w 8374449"/>
              <a:gd name="connsiteY8176" fmla="*/ 3065426 h 6858000"/>
              <a:gd name="connsiteX8177" fmla="*/ 7688559 w 8374449"/>
              <a:gd name="connsiteY8177" fmla="*/ 3078349 h 6858000"/>
              <a:gd name="connsiteX8178" fmla="*/ 7670828 w 8374449"/>
              <a:gd name="connsiteY8178" fmla="*/ 3092983 h 6858000"/>
              <a:gd name="connsiteX8179" fmla="*/ 7675574 w 8374449"/>
              <a:gd name="connsiteY8179" fmla="*/ 3076238 h 6858000"/>
              <a:gd name="connsiteX8180" fmla="*/ 7656678 w 8374449"/>
              <a:gd name="connsiteY8180" fmla="*/ 3079007 h 6858000"/>
              <a:gd name="connsiteX8181" fmla="*/ 7643691 w 8374449"/>
              <a:gd name="connsiteY8181" fmla="*/ 3076897 h 6858000"/>
              <a:gd name="connsiteX8182" fmla="*/ 7662005 w 8374449"/>
              <a:gd name="connsiteY8182" fmla="*/ 3068195 h 6858000"/>
              <a:gd name="connsiteX8183" fmla="*/ 7680901 w 8374449"/>
              <a:gd name="connsiteY8183" fmla="*/ 3065426 h 6858000"/>
              <a:gd name="connsiteX8184" fmla="*/ 1668222 w 8374449"/>
              <a:gd name="connsiteY8184" fmla="*/ 3064966 h 6858000"/>
              <a:gd name="connsiteX8185" fmla="*/ 1662890 w 8374449"/>
              <a:gd name="connsiteY8185" fmla="*/ 3067126 h 6858000"/>
              <a:gd name="connsiteX8186" fmla="*/ 1661478 w 8374449"/>
              <a:gd name="connsiteY8186" fmla="*/ 3071303 h 6858000"/>
              <a:gd name="connsiteX8187" fmla="*/ 1657399 w 8374449"/>
              <a:gd name="connsiteY8187" fmla="*/ 3076560 h 6858000"/>
              <a:gd name="connsiteX8188" fmla="*/ 1653321 w 8374449"/>
              <a:gd name="connsiteY8188" fmla="*/ 3081817 h 6858000"/>
              <a:gd name="connsiteX8189" fmla="*/ 1649243 w 8374449"/>
              <a:gd name="connsiteY8189" fmla="*/ 3087075 h 6858000"/>
              <a:gd name="connsiteX8190" fmla="*/ 1651751 w 8374449"/>
              <a:gd name="connsiteY8190" fmla="*/ 3093270 h 6858000"/>
              <a:gd name="connsiteX8191" fmla="*/ 1655830 w 8374449"/>
              <a:gd name="connsiteY8191" fmla="*/ 3088012 h 6858000"/>
              <a:gd name="connsiteX8192" fmla="*/ 1662417 w 8374449"/>
              <a:gd name="connsiteY8192" fmla="*/ 3088949 h 6858000"/>
              <a:gd name="connsiteX8193" fmla="*/ 1670258 w 8374449"/>
              <a:gd name="connsiteY8193" fmla="*/ 3092984 h 6858000"/>
              <a:gd name="connsiteX8194" fmla="*/ 1675592 w 8374449"/>
              <a:gd name="connsiteY8194" fmla="*/ 3090824 h 6858000"/>
              <a:gd name="connsiteX8195" fmla="*/ 1678258 w 8374449"/>
              <a:gd name="connsiteY8195" fmla="*/ 3089744 h 6858000"/>
              <a:gd name="connsiteX8196" fmla="*/ 1680925 w 8374449"/>
              <a:gd name="connsiteY8196" fmla="*/ 3088663 h 6858000"/>
              <a:gd name="connsiteX8197" fmla="*/ 1678416 w 8374449"/>
              <a:gd name="connsiteY8197" fmla="*/ 3082469 h 6858000"/>
              <a:gd name="connsiteX8198" fmla="*/ 1671828 w 8374449"/>
              <a:gd name="connsiteY8198" fmla="*/ 3081532 h 6858000"/>
              <a:gd name="connsiteX8199" fmla="*/ 1668065 w 8374449"/>
              <a:gd name="connsiteY8199" fmla="*/ 3072240 h 6858000"/>
              <a:gd name="connsiteX8200" fmla="*/ 1672144 w 8374449"/>
              <a:gd name="connsiteY8200" fmla="*/ 3066983 h 6858000"/>
              <a:gd name="connsiteX8201" fmla="*/ 1668222 w 8374449"/>
              <a:gd name="connsiteY8201" fmla="*/ 3064966 h 6858000"/>
              <a:gd name="connsiteX8202" fmla="*/ 1925254 w 8374449"/>
              <a:gd name="connsiteY8202" fmla="*/ 3064471 h 6858000"/>
              <a:gd name="connsiteX8203" fmla="*/ 1900969 w 8374449"/>
              <a:gd name="connsiteY8203" fmla="*/ 3066160 h 6858000"/>
              <a:gd name="connsiteX8204" fmla="*/ 1878634 w 8374449"/>
              <a:gd name="connsiteY8204" fmla="*/ 3070815 h 6858000"/>
              <a:gd name="connsiteX8205" fmla="*/ 1870169 w 8374449"/>
              <a:gd name="connsiteY8205" fmla="*/ 3069852 h 6858000"/>
              <a:gd name="connsiteX8206" fmla="*/ 1853069 w 8374449"/>
              <a:gd name="connsiteY8206" fmla="*/ 3069416 h 6858000"/>
              <a:gd name="connsiteX8207" fmla="*/ 1847809 w 8374449"/>
              <a:gd name="connsiteY8207" fmla="*/ 3071546 h 6858000"/>
              <a:gd name="connsiteX8208" fmla="*/ 1858160 w 8374449"/>
              <a:gd name="connsiteY8208" fmla="*/ 3081776 h 6858000"/>
              <a:gd name="connsiteX8209" fmla="*/ 1867414 w 8374449"/>
              <a:gd name="connsiteY8209" fmla="*/ 3081633 h 6858000"/>
              <a:gd name="connsiteX8210" fmla="*/ 1890001 w 8374449"/>
              <a:gd name="connsiteY8210" fmla="*/ 3076091 h 6858000"/>
              <a:gd name="connsiteX8211" fmla="*/ 1912586 w 8374449"/>
              <a:gd name="connsiteY8211" fmla="*/ 3070548 h 6858000"/>
              <a:gd name="connsiteX8212" fmla="*/ 1923253 w 8374449"/>
              <a:gd name="connsiteY8212" fmla="*/ 3066226 h 6858000"/>
              <a:gd name="connsiteX8213" fmla="*/ 1583683 w 8374449"/>
              <a:gd name="connsiteY8213" fmla="*/ 3063154 h 6858000"/>
              <a:gd name="connsiteX8214" fmla="*/ 1586191 w 8374449"/>
              <a:gd name="connsiteY8214" fmla="*/ 3069348 h 6858000"/>
              <a:gd name="connsiteX8215" fmla="*/ 1578350 w 8374449"/>
              <a:gd name="connsiteY8215" fmla="*/ 3065313 h 6858000"/>
              <a:gd name="connsiteX8216" fmla="*/ 1991234 w 8374449"/>
              <a:gd name="connsiteY8216" fmla="*/ 3061098 h 6858000"/>
              <a:gd name="connsiteX8217" fmla="*/ 1987958 w 8374449"/>
              <a:gd name="connsiteY8217" fmla="*/ 3061663 h 6858000"/>
              <a:gd name="connsiteX8218" fmla="*/ 1940232 w 8374449"/>
              <a:gd name="connsiteY8218" fmla="*/ 3063430 h 6858000"/>
              <a:gd name="connsiteX8219" fmla="*/ 1931673 w 8374449"/>
              <a:gd name="connsiteY8219" fmla="*/ 3064024 h 6858000"/>
              <a:gd name="connsiteX8220" fmla="*/ 1937525 w 8374449"/>
              <a:gd name="connsiteY8220" fmla="*/ 3078473 h 6858000"/>
              <a:gd name="connsiteX8221" fmla="*/ 1938783 w 8374449"/>
              <a:gd name="connsiteY8221" fmla="*/ 3081580 h 6858000"/>
              <a:gd name="connsiteX8222" fmla="*/ 1939407 w 8374449"/>
              <a:gd name="connsiteY8222" fmla="*/ 3081328 h 6858000"/>
              <a:gd name="connsiteX8223" fmla="*/ 1950709 w 8374449"/>
              <a:gd name="connsiteY8223" fmla="*/ 3079972 h 6858000"/>
              <a:gd name="connsiteX8224" fmla="*/ 1951013 w 8374449"/>
              <a:gd name="connsiteY8224" fmla="*/ 3065799 h 6858000"/>
              <a:gd name="connsiteX8225" fmla="*/ 1964189 w 8374449"/>
              <a:gd name="connsiteY8225" fmla="*/ 3067674 h 6858000"/>
              <a:gd name="connsiteX8226" fmla="*/ 1982697 w 8374449"/>
              <a:gd name="connsiteY8226" fmla="*/ 3067389 h 6858000"/>
              <a:gd name="connsiteX8227" fmla="*/ 1988030 w 8374449"/>
              <a:gd name="connsiteY8227" fmla="*/ 3065228 h 6858000"/>
              <a:gd name="connsiteX8228" fmla="*/ 1700063 w 8374449"/>
              <a:gd name="connsiteY8228" fmla="*/ 3059280 h 6858000"/>
              <a:gd name="connsiteX8229" fmla="*/ 1690809 w 8374449"/>
              <a:gd name="connsiteY8229" fmla="*/ 3059423 h 6858000"/>
              <a:gd name="connsiteX8230" fmla="*/ 1681555 w 8374449"/>
              <a:gd name="connsiteY8230" fmla="*/ 3059566 h 6858000"/>
              <a:gd name="connsiteX8231" fmla="*/ 1676222 w 8374449"/>
              <a:gd name="connsiteY8231" fmla="*/ 3061726 h 6858000"/>
              <a:gd name="connsiteX8232" fmla="*/ 1713237 w 8374449"/>
              <a:gd name="connsiteY8232" fmla="*/ 3061155 h 6858000"/>
              <a:gd name="connsiteX8233" fmla="*/ 1714746 w 8374449"/>
              <a:gd name="connsiteY8233" fmla="*/ 3061931 h 6858000"/>
              <a:gd name="connsiteX8234" fmla="*/ 1723350 w 8374449"/>
              <a:gd name="connsiteY8234" fmla="*/ 3060449 h 6858000"/>
              <a:gd name="connsiteX8235" fmla="*/ 1756674 w 8374449"/>
              <a:gd name="connsiteY8235" fmla="*/ 3058742 h 6858000"/>
              <a:gd name="connsiteX8236" fmla="*/ 1754734 w 8374449"/>
              <a:gd name="connsiteY8236" fmla="*/ 3063919 h 6858000"/>
              <a:gd name="connsiteX8237" fmla="*/ 1758708 w 8374449"/>
              <a:gd name="connsiteY8237" fmla="*/ 3064371 h 6858000"/>
              <a:gd name="connsiteX8238" fmla="*/ 1761467 w 8374449"/>
              <a:gd name="connsiteY8238" fmla="*/ 3063253 h 6858000"/>
              <a:gd name="connsiteX8239" fmla="*/ 7637539 w 8374449"/>
              <a:gd name="connsiteY8239" fmla="*/ 3056628 h 6858000"/>
              <a:gd name="connsiteX8240" fmla="*/ 7647531 w 8374449"/>
              <a:gd name="connsiteY8240" fmla="*/ 3061363 h 6858000"/>
              <a:gd name="connsiteX8241" fmla="*/ 7640595 w 8374449"/>
              <a:gd name="connsiteY8241" fmla="*/ 3064173 h 6858000"/>
              <a:gd name="connsiteX8242" fmla="*/ 7633658 w 8374449"/>
              <a:gd name="connsiteY8242" fmla="*/ 3066982 h 6858000"/>
              <a:gd name="connsiteX8243" fmla="*/ 7637539 w 8374449"/>
              <a:gd name="connsiteY8243" fmla="*/ 3056628 h 6858000"/>
              <a:gd name="connsiteX8244" fmla="*/ 1351239 w 8374449"/>
              <a:gd name="connsiteY8244" fmla="*/ 3056349 h 6858000"/>
              <a:gd name="connsiteX8245" fmla="*/ 1356414 w 8374449"/>
              <a:gd name="connsiteY8245" fmla="*/ 3061464 h 6858000"/>
              <a:gd name="connsiteX8246" fmla="*/ 1356226 w 8374449"/>
              <a:gd name="connsiteY8246" fmla="*/ 3062455 h 6858000"/>
              <a:gd name="connsiteX8247" fmla="*/ 1364869 w 8374449"/>
              <a:gd name="connsiteY8247" fmla="*/ 3068147 h 6858000"/>
              <a:gd name="connsiteX8248" fmla="*/ 1378329 w 8374449"/>
              <a:gd name="connsiteY8248" fmla="*/ 3071477 h 6858000"/>
              <a:gd name="connsiteX8249" fmla="*/ 1419119 w 8374449"/>
              <a:gd name="connsiteY8249" fmla="*/ 3072519 h 6858000"/>
              <a:gd name="connsiteX8250" fmla="*/ 1412184 w 8374449"/>
              <a:gd name="connsiteY8250" fmla="*/ 3075328 h 6858000"/>
              <a:gd name="connsiteX8251" fmla="*/ 1402193 w 8374449"/>
              <a:gd name="connsiteY8251" fmla="*/ 3070593 h 6858000"/>
              <a:gd name="connsiteX8252" fmla="*/ 1359049 w 8374449"/>
              <a:gd name="connsiteY8252" fmla="*/ 3083677 h 6858000"/>
              <a:gd name="connsiteX8253" fmla="*/ 1305914 w 8374449"/>
              <a:gd name="connsiteY8253" fmla="*/ 3092025 h 6858000"/>
              <a:gd name="connsiteX8254" fmla="*/ 1292043 w 8374449"/>
              <a:gd name="connsiteY8254" fmla="*/ 3097644 h 6858000"/>
              <a:gd name="connsiteX8255" fmla="*/ 1287047 w 8374449"/>
              <a:gd name="connsiteY8255" fmla="*/ 3095277 h 6858000"/>
              <a:gd name="connsiteX8256" fmla="*/ 1278996 w 8374449"/>
              <a:gd name="connsiteY8256" fmla="*/ 3085364 h 6858000"/>
              <a:gd name="connsiteX8257" fmla="*/ 1269004 w 8374449"/>
              <a:gd name="connsiteY8257" fmla="*/ 3080631 h 6858000"/>
              <a:gd name="connsiteX8258" fmla="*/ 1253605 w 8374449"/>
              <a:gd name="connsiteY8258" fmla="*/ 3082476 h 6858000"/>
              <a:gd name="connsiteX8259" fmla="*/ 1233209 w 8374449"/>
              <a:gd name="connsiteY8259" fmla="*/ 3081956 h 6858000"/>
              <a:gd name="connsiteX8260" fmla="*/ 1204350 w 8374449"/>
              <a:gd name="connsiteY8260" fmla="*/ 3080472 h 6858000"/>
              <a:gd name="connsiteX8261" fmla="*/ 1180487 w 8374449"/>
              <a:gd name="connsiteY8261" fmla="*/ 3081356 h 6858000"/>
              <a:gd name="connsiteX8262" fmla="*/ 1172024 w 8374449"/>
              <a:gd name="connsiteY8262" fmla="*/ 3080394 h 6858000"/>
              <a:gd name="connsiteX8263" fmla="*/ 1153569 w 8374449"/>
              <a:gd name="connsiteY8263" fmla="*/ 3074696 h 6858000"/>
              <a:gd name="connsiteX8264" fmla="*/ 1136641 w 8374449"/>
              <a:gd name="connsiteY8264" fmla="*/ 3072770 h 6858000"/>
              <a:gd name="connsiteX8265" fmla="*/ 1164385 w 8374449"/>
              <a:gd name="connsiteY8265" fmla="*/ 3061533 h 6858000"/>
              <a:gd name="connsiteX8266" fmla="*/ 1181312 w 8374449"/>
              <a:gd name="connsiteY8266" fmla="*/ 3063459 h 6858000"/>
              <a:gd name="connsiteX8267" fmla="*/ 1205175 w 8374449"/>
              <a:gd name="connsiteY8267" fmla="*/ 3062576 h 6858000"/>
              <a:gd name="connsiteX8268" fmla="*/ 1227097 w 8374449"/>
              <a:gd name="connsiteY8268" fmla="*/ 3066868 h 6858000"/>
              <a:gd name="connsiteX8269" fmla="*/ 1239030 w 8374449"/>
              <a:gd name="connsiteY8269" fmla="*/ 3066426 h 6858000"/>
              <a:gd name="connsiteX8270" fmla="*/ 1245966 w 8374449"/>
              <a:gd name="connsiteY8270" fmla="*/ 3063616 h 6858000"/>
              <a:gd name="connsiteX8271" fmla="*/ 1279821 w 8374449"/>
              <a:gd name="connsiteY8271" fmla="*/ 3067468 h 6858000"/>
              <a:gd name="connsiteX8272" fmla="*/ 1313674 w 8374449"/>
              <a:gd name="connsiteY8272" fmla="*/ 3071319 h 6858000"/>
              <a:gd name="connsiteX8273" fmla="*/ 1323666 w 8374449"/>
              <a:gd name="connsiteY8273" fmla="*/ 3076054 h 6858000"/>
              <a:gd name="connsiteX8274" fmla="*/ 1330603 w 8374449"/>
              <a:gd name="connsiteY8274" fmla="*/ 3073244 h 6858000"/>
              <a:gd name="connsiteX8275" fmla="*/ 1340593 w 8374449"/>
              <a:gd name="connsiteY8275" fmla="*/ 3077979 h 6858000"/>
              <a:gd name="connsiteX8276" fmla="*/ 1337538 w 8374449"/>
              <a:gd name="connsiteY8276" fmla="*/ 3070435 h 6858000"/>
              <a:gd name="connsiteX8277" fmla="*/ 1348354 w 8374449"/>
              <a:gd name="connsiteY8277" fmla="*/ 3057272 h 6858000"/>
              <a:gd name="connsiteX8278" fmla="*/ 1352798 w 8374449"/>
              <a:gd name="connsiteY8278" fmla="*/ 3060198 h 6858000"/>
              <a:gd name="connsiteX8279" fmla="*/ 1605015 w 8374449"/>
              <a:gd name="connsiteY8279" fmla="*/ 3054514 h 6858000"/>
              <a:gd name="connsiteX8280" fmla="*/ 1612857 w 8374449"/>
              <a:gd name="connsiteY8280" fmla="*/ 3058547 h 6858000"/>
              <a:gd name="connsiteX8281" fmla="*/ 1610032 w 8374449"/>
              <a:gd name="connsiteY8281" fmla="*/ 3066902 h 6858000"/>
              <a:gd name="connsiteX8282" fmla="*/ 1602190 w 8374449"/>
              <a:gd name="connsiteY8282" fmla="*/ 3062868 h 6858000"/>
              <a:gd name="connsiteX8283" fmla="*/ 1605015 w 8374449"/>
              <a:gd name="connsiteY8283" fmla="*/ 3054514 h 6858000"/>
              <a:gd name="connsiteX8284" fmla="*/ 1731022 w 8374449"/>
              <a:gd name="connsiteY8284" fmla="*/ 3054025 h 6858000"/>
              <a:gd name="connsiteX8285" fmla="*/ 1731551 w 8374449"/>
              <a:gd name="connsiteY8285" fmla="*/ 3059035 h 6858000"/>
              <a:gd name="connsiteX8286" fmla="*/ 1736279 w 8374449"/>
              <a:gd name="connsiteY8286" fmla="*/ 3058221 h 6858000"/>
              <a:gd name="connsiteX8287" fmla="*/ 1743214 w 8374449"/>
              <a:gd name="connsiteY8287" fmla="*/ 3055412 h 6858000"/>
              <a:gd name="connsiteX8288" fmla="*/ 1479603 w 8374449"/>
              <a:gd name="connsiteY8288" fmla="*/ 3052412 h 6858000"/>
              <a:gd name="connsiteX8289" fmla="*/ 1487655 w 8374449"/>
              <a:gd name="connsiteY8289" fmla="*/ 3062324 h 6858000"/>
              <a:gd name="connsiteX8290" fmla="*/ 1436047 w 8374449"/>
              <a:gd name="connsiteY8290" fmla="*/ 3074444 h 6858000"/>
              <a:gd name="connsiteX8291" fmla="*/ 1439928 w 8374449"/>
              <a:gd name="connsiteY8291" fmla="*/ 3064091 h 6858000"/>
              <a:gd name="connsiteX8292" fmla="*/ 1457267 w 8374449"/>
              <a:gd name="connsiteY8292" fmla="*/ 3057068 h 6858000"/>
              <a:gd name="connsiteX8293" fmla="*/ 1479603 w 8374449"/>
              <a:gd name="connsiteY8293" fmla="*/ 3052412 h 6858000"/>
              <a:gd name="connsiteX8294" fmla="*/ 1438604 w 8374449"/>
              <a:gd name="connsiteY8294" fmla="*/ 3049807 h 6858000"/>
              <a:gd name="connsiteX8295" fmla="*/ 1443777 w 8374449"/>
              <a:gd name="connsiteY8295" fmla="*/ 3054922 h 6858000"/>
              <a:gd name="connsiteX8296" fmla="*/ 1433112 w 8374449"/>
              <a:gd name="connsiteY8296" fmla="*/ 3059242 h 6858000"/>
              <a:gd name="connsiteX8297" fmla="*/ 1430603 w 8374449"/>
              <a:gd name="connsiteY8297" fmla="*/ 3053048 h 6858000"/>
              <a:gd name="connsiteX8298" fmla="*/ 1438604 w 8374449"/>
              <a:gd name="connsiteY8298" fmla="*/ 3049807 h 6858000"/>
              <a:gd name="connsiteX8299" fmla="*/ 1496792 w 8374449"/>
              <a:gd name="connsiteY8299" fmla="*/ 3047871 h 6858000"/>
              <a:gd name="connsiteX8300" fmla="*/ 1496714 w 8374449"/>
              <a:gd name="connsiteY8300" fmla="*/ 3051509 h 6858000"/>
              <a:gd name="connsiteX8301" fmla="*/ 1491459 w 8374449"/>
              <a:gd name="connsiteY8301" fmla="*/ 3050031 h 6858000"/>
              <a:gd name="connsiteX8302" fmla="*/ 1505406 w 8374449"/>
              <a:gd name="connsiteY8302" fmla="*/ 3046352 h 6858000"/>
              <a:gd name="connsiteX8303" fmla="*/ 1522333 w 8374449"/>
              <a:gd name="connsiteY8303" fmla="*/ 3048277 h 6858000"/>
              <a:gd name="connsiteX8304" fmla="*/ 1539261 w 8374449"/>
              <a:gd name="connsiteY8304" fmla="*/ 3050203 h 6858000"/>
              <a:gd name="connsiteX8305" fmla="*/ 1556189 w 8374449"/>
              <a:gd name="connsiteY8305" fmla="*/ 3052128 h 6858000"/>
              <a:gd name="connsiteX8306" fmla="*/ 1568120 w 8374449"/>
              <a:gd name="connsiteY8306" fmla="*/ 3051686 h 6858000"/>
              <a:gd name="connsiteX8307" fmla="*/ 1573116 w 8374449"/>
              <a:gd name="connsiteY8307" fmla="*/ 3054053 h 6858000"/>
              <a:gd name="connsiteX8308" fmla="*/ 1559244 w 8374449"/>
              <a:gd name="connsiteY8308" fmla="*/ 3059671 h 6858000"/>
              <a:gd name="connsiteX8309" fmla="*/ 1556413 w 8374449"/>
              <a:gd name="connsiteY8309" fmla="*/ 3059777 h 6858000"/>
              <a:gd name="connsiteX8310" fmla="*/ 1552000 w 8374449"/>
              <a:gd name="connsiteY8310" fmla="*/ 3061565 h 6858000"/>
              <a:gd name="connsiteX8311" fmla="*/ 1546668 w 8374449"/>
              <a:gd name="connsiteY8311" fmla="*/ 3063723 h 6858000"/>
              <a:gd name="connsiteX8312" fmla="*/ 1547895 w 8374449"/>
              <a:gd name="connsiteY8312" fmla="*/ 3060092 h 6858000"/>
              <a:gd name="connsiteX8313" fmla="*/ 1535381 w 8374449"/>
              <a:gd name="connsiteY8313" fmla="*/ 3060555 h 6858000"/>
              <a:gd name="connsiteX8314" fmla="*/ 1521921 w 8374449"/>
              <a:gd name="connsiteY8314" fmla="*/ 3057226 h 6858000"/>
              <a:gd name="connsiteX8315" fmla="*/ 1504994 w 8374449"/>
              <a:gd name="connsiteY8315" fmla="*/ 3055300 h 6858000"/>
              <a:gd name="connsiteX8316" fmla="*/ 1505406 w 8374449"/>
              <a:gd name="connsiteY8316" fmla="*/ 3046352 h 6858000"/>
              <a:gd name="connsiteX8317" fmla="*/ 2036510 w 8374449"/>
              <a:gd name="connsiteY8317" fmla="*/ 3041997 h 6858000"/>
              <a:gd name="connsiteX8318" fmla="*/ 2034791 w 8374449"/>
              <a:gd name="connsiteY8318" fmla="*/ 3042695 h 6858000"/>
              <a:gd name="connsiteX8319" fmla="*/ 2041359 w 8374449"/>
              <a:gd name="connsiteY8319" fmla="*/ 3043628 h 6858000"/>
              <a:gd name="connsiteX8320" fmla="*/ 2041641 w 8374449"/>
              <a:gd name="connsiteY8320" fmla="*/ 3043267 h 6858000"/>
              <a:gd name="connsiteX8321" fmla="*/ 1744039 w 8374449"/>
              <a:gd name="connsiteY8321" fmla="*/ 3037514 h 6858000"/>
              <a:gd name="connsiteX8322" fmla="*/ 1737103 w 8374449"/>
              <a:gd name="connsiteY8322" fmla="*/ 3040324 h 6858000"/>
              <a:gd name="connsiteX8323" fmla="*/ 1740158 w 8374449"/>
              <a:gd name="connsiteY8323" fmla="*/ 3047867 h 6858000"/>
              <a:gd name="connsiteX8324" fmla="*/ 1748622 w 8374449"/>
              <a:gd name="connsiteY8324" fmla="*/ 3048829 h 6858000"/>
              <a:gd name="connsiteX8325" fmla="*/ 1754031 w 8374449"/>
              <a:gd name="connsiteY8325" fmla="*/ 3042248 h 6858000"/>
              <a:gd name="connsiteX8326" fmla="*/ 2178615 w 8374449"/>
              <a:gd name="connsiteY8326" fmla="*/ 3037130 h 6858000"/>
              <a:gd name="connsiteX8327" fmla="*/ 2172754 w 8374449"/>
              <a:gd name="connsiteY8327" fmla="*/ 3039504 h 6858000"/>
              <a:gd name="connsiteX8328" fmla="*/ 2177750 w 8374449"/>
              <a:gd name="connsiteY8328" fmla="*/ 3041872 h 6858000"/>
              <a:gd name="connsiteX8329" fmla="*/ 2180732 w 8374449"/>
              <a:gd name="connsiteY8329" fmla="*/ 3041761 h 6858000"/>
              <a:gd name="connsiteX8330" fmla="*/ 2179808 w 8374449"/>
              <a:gd name="connsiteY8330" fmla="*/ 3037273 h 6858000"/>
              <a:gd name="connsiteX8331" fmla="*/ 2071082 w 8374449"/>
              <a:gd name="connsiteY8331" fmla="*/ 3036776 h 6858000"/>
              <a:gd name="connsiteX8332" fmla="*/ 2069828 w 8374449"/>
              <a:gd name="connsiteY8332" fmla="*/ 3037284 h 6858000"/>
              <a:gd name="connsiteX8333" fmla="*/ 2070533 w 8374449"/>
              <a:gd name="connsiteY8333" fmla="*/ 3039024 h 6858000"/>
              <a:gd name="connsiteX8334" fmla="*/ 2077027 w 8374449"/>
              <a:gd name="connsiteY8334" fmla="*/ 3042365 h 6858000"/>
              <a:gd name="connsiteX8335" fmla="*/ 2075126 w 8374449"/>
              <a:gd name="connsiteY8335" fmla="*/ 3037672 h 6858000"/>
              <a:gd name="connsiteX8336" fmla="*/ 2434980 w 8374449"/>
              <a:gd name="connsiteY8336" fmla="*/ 3035627 h 6858000"/>
              <a:gd name="connsiteX8337" fmla="*/ 2432574 w 8374449"/>
              <a:gd name="connsiteY8337" fmla="*/ 3036601 h 6858000"/>
              <a:gd name="connsiteX8338" fmla="*/ 2434837 w 8374449"/>
              <a:gd name="connsiteY8338" fmla="*/ 3038732 h 6858000"/>
              <a:gd name="connsiteX8339" fmla="*/ 1597803 w 8374449"/>
              <a:gd name="connsiteY8339" fmla="*/ 3035273 h 6858000"/>
              <a:gd name="connsiteX8340" fmla="*/ 1600859 w 8374449"/>
              <a:gd name="connsiteY8340" fmla="*/ 3042817 h 6858000"/>
              <a:gd name="connsiteX8341" fmla="*/ 1593923 w 8374449"/>
              <a:gd name="connsiteY8341" fmla="*/ 3045626 h 6858000"/>
              <a:gd name="connsiteX8342" fmla="*/ 1597803 w 8374449"/>
              <a:gd name="connsiteY8342" fmla="*/ 3035273 h 6858000"/>
              <a:gd name="connsiteX8343" fmla="*/ 1274534 w 8374449"/>
              <a:gd name="connsiteY8343" fmla="*/ 3034483 h 6858000"/>
              <a:gd name="connsiteX8344" fmla="*/ 1284526 w 8374449"/>
              <a:gd name="connsiteY8344" fmla="*/ 3039217 h 6858000"/>
              <a:gd name="connsiteX8345" fmla="*/ 1270654 w 8374449"/>
              <a:gd name="connsiteY8345" fmla="*/ 3044835 h 6858000"/>
              <a:gd name="connsiteX8346" fmla="*/ 1363052 w 8374449"/>
              <a:gd name="connsiteY8346" fmla="*/ 3033757 h 6858000"/>
              <a:gd name="connsiteX8347" fmla="*/ 1359170 w 8374449"/>
              <a:gd name="connsiteY8347" fmla="*/ 3044110 h 6858000"/>
              <a:gd name="connsiteX8348" fmla="*/ 1356115 w 8374449"/>
              <a:gd name="connsiteY8348" fmla="*/ 3036566 h 6858000"/>
              <a:gd name="connsiteX8349" fmla="*/ 1363052 w 8374449"/>
              <a:gd name="connsiteY8349" fmla="*/ 3033757 h 6858000"/>
              <a:gd name="connsiteX8350" fmla="*/ 1431585 w 8374449"/>
              <a:gd name="connsiteY8350" fmla="*/ 3023562 h 6858000"/>
              <a:gd name="connsiteX8351" fmla="*/ 1431380 w 8374449"/>
              <a:gd name="connsiteY8351" fmla="*/ 3028036 h 6858000"/>
              <a:gd name="connsiteX8352" fmla="*/ 1424650 w 8374449"/>
              <a:gd name="connsiteY8352" fmla="*/ 3026370 h 6858000"/>
              <a:gd name="connsiteX8353" fmla="*/ 1507056 w 8374449"/>
              <a:gd name="connsiteY8353" fmla="*/ 3010557 h 6858000"/>
              <a:gd name="connsiteX8354" fmla="*/ 1523984 w 8374449"/>
              <a:gd name="connsiteY8354" fmla="*/ 3012483 h 6858000"/>
              <a:gd name="connsiteX8355" fmla="*/ 1527104 w 8374449"/>
              <a:gd name="connsiteY8355" fmla="*/ 3013962 h 6858000"/>
              <a:gd name="connsiteX8356" fmla="*/ 1531928 w 8374449"/>
              <a:gd name="connsiteY8356" fmla="*/ 3012008 h 6858000"/>
              <a:gd name="connsiteX8357" fmla="*/ 1530694 w 8374449"/>
              <a:gd name="connsiteY8357" fmla="*/ 3015663 h 6858000"/>
              <a:gd name="connsiteX8358" fmla="*/ 1533974 w 8374449"/>
              <a:gd name="connsiteY8358" fmla="*/ 3017218 h 6858000"/>
              <a:gd name="connsiteX8359" fmla="*/ 1529564 w 8374449"/>
              <a:gd name="connsiteY8359" fmla="*/ 3019004 h 6858000"/>
              <a:gd name="connsiteX8360" fmla="*/ 1529105 w 8374449"/>
              <a:gd name="connsiteY8360" fmla="*/ 3020362 h 6858000"/>
              <a:gd name="connsiteX8361" fmla="*/ 1527830 w 8374449"/>
              <a:gd name="connsiteY8361" fmla="*/ 3019706 h 6858000"/>
              <a:gd name="connsiteX8362" fmla="*/ 1513167 w 8374449"/>
              <a:gd name="connsiteY8362" fmla="*/ 3025646 h 6858000"/>
              <a:gd name="connsiteX8363" fmla="*/ 1486248 w 8374449"/>
              <a:gd name="connsiteY8363" fmla="*/ 3018985 h 6858000"/>
              <a:gd name="connsiteX8364" fmla="*/ 1507056 w 8374449"/>
              <a:gd name="connsiteY8364" fmla="*/ 3010557 h 6858000"/>
              <a:gd name="connsiteX8365" fmla="*/ 1280978 w 8374449"/>
              <a:gd name="connsiteY8365" fmla="*/ 3005489 h 6858000"/>
              <a:gd name="connsiteX8366" fmla="*/ 1288818 w 8374449"/>
              <a:gd name="connsiteY8366" fmla="*/ 3009523 h 6858000"/>
              <a:gd name="connsiteX8367" fmla="*/ 1294152 w 8374449"/>
              <a:gd name="connsiteY8367" fmla="*/ 3007363 h 6858000"/>
              <a:gd name="connsiteX8368" fmla="*/ 1291327 w 8374449"/>
              <a:gd name="connsiteY8368" fmla="*/ 3015717 h 6858000"/>
              <a:gd name="connsiteX8369" fmla="*/ 1288504 w 8374449"/>
              <a:gd name="connsiteY8369" fmla="*/ 3024072 h 6858000"/>
              <a:gd name="connsiteX8370" fmla="*/ 1280662 w 8374449"/>
              <a:gd name="connsiteY8370" fmla="*/ 3020038 h 6858000"/>
              <a:gd name="connsiteX8371" fmla="*/ 1275328 w 8374449"/>
              <a:gd name="connsiteY8371" fmla="*/ 3022197 h 6858000"/>
              <a:gd name="connsiteX8372" fmla="*/ 1278153 w 8374449"/>
              <a:gd name="connsiteY8372" fmla="*/ 3013843 h 6858000"/>
              <a:gd name="connsiteX8373" fmla="*/ 1275644 w 8374449"/>
              <a:gd name="connsiteY8373" fmla="*/ 3007648 h 6858000"/>
              <a:gd name="connsiteX8374" fmla="*/ 7616150 w 8374449"/>
              <a:gd name="connsiteY8374" fmla="*/ 3003820 h 6858000"/>
              <a:gd name="connsiteX8375" fmla="*/ 7619206 w 8374449"/>
              <a:gd name="connsiteY8375" fmla="*/ 3011364 h 6858000"/>
              <a:gd name="connsiteX8376" fmla="*/ 7612271 w 8374449"/>
              <a:gd name="connsiteY8376" fmla="*/ 3014174 h 6858000"/>
              <a:gd name="connsiteX8377" fmla="*/ 7609213 w 8374449"/>
              <a:gd name="connsiteY8377" fmla="*/ 3006629 h 6858000"/>
              <a:gd name="connsiteX8378" fmla="*/ 7616150 w 8374449"/>
              <a:gd name="connsiteY8378" fmla="*/ 3003820 h 6858000"/>
              <a:gd name="connsiteX8379" fmla="*/ 1827269 w 8374449"/>
              <a:gd name="connsiteY8379" fmla="*/ 3003803 h 6858000"/>
              <a:gd name="connsiteX8380" fmla="*/ 1830325 w 8374449"/>
              <a:gd name="connsiteY8380" fmla="*/ 3011347 h 6858000"/>
              <a:gd name="connsiteX8381" fmla="*/ 1823390 w 8374449"/>
              <a:gd name="connsiteY8381" fmla="*/ 3014156 h 6858000"/>
              <a:gd name="connsiteX8382" fmla="*/ 1820210 w 8374449"/>
              <a:gd name="connsiteY8382" fmla="*/ 3003406 h 6858000"/>
              <a:gd name="connsiteX8383" fmla="*/ 1822719 w 8374449"/>
              <a:gd name="connsiteY8383" fmla="*/ 3009601 h 6858000"/>
              <a:gd name="connsiteX8384" fmla="*/ 1814878 w 8374449"/>
              <a:gd name="connsiteY8384" fmla="*/ 3005566 h 6858000"/>
              <a:gd name="connsiteX8385" fmla="*/ 1820210 w 8374449"/>
              <a:gd name="connsiteY8385" fmla="*/ 3003406 h 6858000"/>
              <a:gd name="connsiteX8386" fmla="*/ 1382180 w 8374449"/>
              <a:gd name="connsiteY8386" fmla="*/ 3001249 h 6858000"/>
              <a:gd name="connsiteX8387" fmla="*/ 1381034 w 8374449"/>
              <a:gd name="connsiteY8387" fmla="*/ 3001473 h 6858000"/>
              <a:gd name="connsiteX8388" fmla="*/ 1377749 w 8374449"/>
              <a:gd name="connsiteY8388" fmla="*/ 3010240 h 6858000"/>
              <a:gd name="connsiteX8389" fmla="*/ 1384684 w 8374449"/>
              <a:gd name="connsiteY8389" fmla="*/ 3007431 h 6858000"/>
              <a:gd name="connsiteX8390" fmla="*/ 1758136 w 8374449"/>
              <a:gd name="connsiteY8390" fmla="*/ 2998707 h 6858000"/>
              <a:gd name="connsiteX8391" fmla="*/ 1752626 w 8374449"/>
              <a:gd name="connsiteY8391" fmla="*/ 2998910 h 6858000"/>
              <a:gd name="connsiteX8392" fmla="*/ 1745126 w 8374449"/>
              <a:gd name="connsiteY8392" fmla="*/ 2999809 h 6858000"/>
              <a:gd name="connsiteX8393" fmla="*/ 1747592 w 8374449"/>
              <a:gd name="connsiteY8393" fmla="*/ 3000371 h 6858000"/>
              <a:gd name="connsiteX8394" fmla="*/ 1652570 w 8374449"/>
              <a:gd name="connsiteY8394" fmla="*/ 2995527 h 6858000"/>
              <a:gd name="connsiteX8395" fmla="*/ 1647180 w 8374449"/>
              <a:gd name="connsiteY8395" fmla="*/ 2997710 h 6858000"/>
              <a:gd name="connsiteX8396" fmla="*/ 1643988 w 8374449"/>
              <a:gd name="connsiteY8396" fmla="*/ 2999890 h 6858000"/>
              <a:gd name="connsiteX8397" fmla="*/ 1651132 w 8374449"/>
              <a:gd name="connsiteY8397" fmla="*/ 2999780 h 6858000"/>
              <a:gd name="connsiteX8398" fmla="*/ 7636959 w 8374449"/>
              <a:gd name="connsiteY8398" fmla="*/ 2995392 h 6858000"/>
              <a:gd name="connsiteX8399" fmla="*/ 7663878 w 8374449"/>
              <a:gd name="connsiteY8399" fmla="*/ 3002053 h 6858000"/>
              <a:gd name="connsiteX8400" fmla="*/ 7623086 w 8374449"/>
              <a:gd name="connsiteY8400" fmla="*/ 3001010 h 6858000"/>
              <a:gd name="connsiteX8401" fmla="*/ 7626554 w 8374449"/>
              <a:gd name="connsiteY8401" fmla="*/ 2999606 h 6858000"/>
              <a:gd name="connsiteX8402" fmla="*/ 7636959 w 8374449"/>
              <a:gd name="connsiteY8402" fmla="*/ 2995392 h 6858000"/>
              <a:gd name="connsiteX8403" fmla="*/ 1989605 w 8374449"/>
              <a:gd name="connsiteY8403" fmla="*/ 2992483 h 6858000"/>
              <a:gd name="connsiteX8404" fmla="*/ 1997447 w 8374449"/>
              <a:gd name="connsiteY8404" fmla="*/ 2996518 h 6858000"/>
              <a:gd name="connsiteX8405" fmla="*/ 1992114 w 8374449"/>
              <a:gd name="connsiteY8405" fmla="*/ 2998678 h 6858000"/>
              <a:gd name="connsiteX8406" fmla="*/ 1320974 w 8374449"/>
              <a:gd name="connsiteY8406" fmla="*/ 2989290 h 6858000"/>
              <a:gd name="connsiteX8407" fmla="*/ 1331483 w 8374449"/>
              <a:gd name="connsiteY8407" fmla="*/ 2992243 h 6858000"/>
              <a:gd name="connsiteX8408" fmla="*/ 1326149 w 8374449"/>
              <a:gd name="connsiteY8408" fmla="*/ 2994403 h 6858000"/>
              <a:gd name="connsiteX8409" fmla="*/ 1320974 w 8374449"/>
              <a:gd name="connsiteY8409" fmla="*/ 2989290 h 6858000"/>
              <a:gd name="connsiteX8410" fmla="*/ 1691853 w 8374449"/>
              <a:gd name="connsiteY8410" fmla="*/ 2988400 h 6858000"/>
              <a:gd name="connsiteX8411" fmla="*/ 1684915 w 8374449"/>
              <a:gd name="connsiteY8411" fmla="*/ 2991209 h 6858000"/>
              <a:gd name="connsiteX8412" fmla="*/ 1688630 w 8374449"/>
              <a:gd name="connsiteY8412" fmla="*/ 2992968 h 6858000"/>
              <a:gd name="connsiteX8413" fmla="*/ 1692778 w 8374449"/>
              <a:gd name="connsiteY8413" fmla="*/ 2992905 h 6858000"/>
              <a:gd name="connsiteX8414" fmla="*/ 2019765 w 8374449"/>
              <a:gd name="connsiteY8414" fmla="*/ 2980723 h 6858000"/>
              <a:gd name="connsiteX8415" fmla="*/ 2016546 w 8374449"/>
              <a:gd name="connsiteY8415" fmla="*/ 2981778 h 6858000"/>
              <a:gd name="connsiteX8416" fmla="*/ 2031000 w 8374449"/>
              <a:gd name="connsiteY8416" fmla="*/ 2986758 h 6858000"/>
              <a:gd name="connsiteX8417" fmla="*/ 2035928 w 8374449"/>
              <a:gd name="connsiteY8417" fmla="*/ 2980763 h 6858000"/>
              <a:gd name="connsiteX8418" fmla="*/ 2019765 w 8374449"/>
              <a:gd name="connsiteY8418" fmla="*/ 2980723 h 6858000"/>
              <a:gd name="connsiteX8419" fmla="*/ 2077125 w 8374449"/>
              <a:gd name="connsiteY8419" fmla="*/ 2978667 h 6858000"/>
              <a:gd name="connsiteX8420" fmla="*/ 2062214 w 8374449"/>
              <a:gd name="connsiteY8420" fmla="*/ 2978896 h 6858000"/>
              <a:gd name="connsiteX8421" fmla="*/ 2059792 w 8374449"/>
              <a:gd name="connsiteY8421" fmla="*/ 2979878 h 6858000"/>
              <a:gd name="connsiteX8422" fmla="*/ 2069784 w 8374449"/>
              <a:gd name="connsiteY8422" fmla="*/ 2984613 h 6858000"/>
              <a:gd name="connsiteX8423" fmla="*/ 2076719 w 8374449"/>
              <a:gd name="connsiteY8423" fmla="*/ 2981804 h 6858000"/>
              <a:gd name="connsiteX8424" fmla="*/ 2081458 w 8374449"/>
              <a:gd name="connsiteY8424" fmla="*/ 2979885 h 6858000"/>
              <a:gd name="connsiteX8425" fmla="*/ 2137983 w 8374449"/>
              <a:gd name="connsiteY8425" fmla="*/ 2975651 h 6858000"/>
              <a:gd name="connsiteX8426" fmla="*/ 2126610 w 8374449"/>
              <a:gd name="connsiteY8426" fmla="*/ 2982059 h 6858000"/>
              <a:gd name="connsiteX8427" fmla="*/ 2108703 w 8374449"/>
              <a:gd name="connsiteY8427" fmla="*/ 2983642 h 6858000"/>
              <a:gd name="connsiteX8428" fmla="*/ 2114042 w 8374449"/>
              <a:gd name="connsiteY8428" fmla="*/ 2984249 h 6858000"/>
              <a:gd name="connsiteX8429" fmla="*/ 2125974 w 8374449"/>
              <a:gd name="connsiteY8429" fmla="*/ 2983808 h 6858000"/>
              <a:gd name="connsiteX8430" fmla="*/ 2134437 w 8374449"/>
              <a:gd name="connsiteY8430" fmla="*/ 2984771 h 6858000"/>
              <a:gd name="connsiteX8431" fmla="*/ 2139432 w 8374449"/>
              <a:gd name="connsiteY8431" fmla="*/ 2987137 h 6858000"/>
              <a:gd name="connsiteX8432" fmla="*/ 2144429 w 8374449"/>
              <a:gd name="connsiteY8432" fmla="*/ 2989506 h 6858000"/>
              <a:gd name="connsiteX8433" fmla="*/ 2139375 w 8374449"/>
              <a:gd name="connsiteY8433" fmla="*/ 2977028 h 6858000"/>
              <a:gd name="connsiteX8434" fmla="*/ 2093124 w 8374449"/>
              <a:gd name="connsiteY8434" fmla="*/ 2972187 h 6858000"/>
              <a:gd name="connsiteX8435" fmla="*/ 2078213 w 8374449"/>
              <a:gd name="connsiteY8435" fmla="*/ 2972416 h 6858000"/>
              <a:gd name="connsiteX8436" fmla="*/ 2076140 w 8374449"/>
              <a:gd name="connsiteY8436" fmla="*/ 2973256 h 6858000"/>
              <a:gd name="connsiteX8437" fmla="*/ 2082459 w 8374449"/>
              <a:gd name="connsiteY8437" fmla="*/ 2976507 h 6858000"/>
              <a:gd name="connsiteX8438" fmla="*/ 2095634 w 8374449"/>
              <a:gd name="connsiteY8438" fmla="*/ 2978382 h 6858000"/>
              <a:gd name="connsiteX8439" fmla="*/ 2093124 w 8374449"/>
              <a:gd name="connsiteY8439" fmla="*/ 2972187 h 6858000"/>
              <a:gd name="connsiteX8440" fmla="*/ 1168051 w 8374449"/>
              <a:gd name="connsiteY8440" fmla="*/ 2971909 h 6858000"/>
              <a:gd name="connsiteX8441" fmla="*/ 1170560 w 8374449"/>
              <a:gd name="connsiteY8441" fmla="*/ 2978103 h 6858000"/>
              <a:gd name="connsiteX8442" fmla="*/ 1162719 w 8374449"/>
              <a:gd name="connsiteY8442" fmla="*/ 2974068 h 6858000"/>
              <a:gd name="connsiteX8443" fmla="*/ 1359416 w 8374449"/>
              <a:gd name="connsiteY8443" fmla="*/ 2964976 h 6858000"/>
              <a:gd name="connsiteX8444" fmla="*/ 1362471 w 8374449"/>
              <a:gd name="connsiteY8444" fmla="*/ 2972521 h 6858000"/>
              <a:gd name="connsiteX8445" fmla="*/ 1355534 w 8374449"/>
              <a:gd name="connsiteY8445" fmla="*/ 2975331 h 6858000"/>
              <a:gd name="connsiteX8446" fmla="*/ 1173542 w 8374449"/>
              <a:gd name="connsiteY8446" fmla="*/ 2962474 h 6858000"/>
              <a:gd name="connsiteX8447" fmla="*/ 1178717 w 8374449"/>
              <a:gd name="connsiteY8447" fmla="*/ 2967589 h 6858000"/>
              <a:gd name="connsiteX8448" fmla="*/ 1191893 w 8374449"/>
              <a:gd name="connsiteY8448" fmla="*/ 2969463 h 6858000"/>
              <a:gd name="connsiteX8449" fmla="*/ 1194401 w 8374449"/>
              <a:gd name="connsiteY8449" fmla="*/ 2975658 h 6858000"/>
              <a:gd name="connsiteX8450" fmla="*/ 1187815 w 8374449"/>
              <a:gd name="connsiteY8450" fmla="*/ 2974720 h 6858000"/>
              <a:gd name="connsiteX8451" fmla="*/ 1183893 w 8374449"/>
              <a:gd name="connsiteY8451" fmla="*/ 2972704 h 6858000"/>
              <a:gd name="connsiteX8452" fmla="*/ 1173384 w 8374449"/>
              <a:gd name="connsiteY8452" fmla="*/ 2969748 h 6858000"/>
              <a:gd name="connsiteX8453" fmla="*/ 1170876 w 8374449"/>
              <a:gd name="connsiteY8453" fmla="*/ 2963554 h 6858000"/>
              <a:gd name="connsiteX8454" fmla="*/ 1173542 w 8374449"/>
              <a:gd name="connsiteY8454" fmla="*/ 2962474 h 6858000"/>
              <a:gd name="connsiteX8455" fmla="*/ 1411476 w 8374449"/>
              <a:gd name="connsiteY8455" fmla="*/ 2959843 h 6858000"/>
              <a:gd name="connsiteX8456" fmla="*/ 1419319 w 8374449"/>
              <a:gd name="connsiteY8456" fmla="*/ 2963878 h 6858000"/>
              <a:gd name="connsiteX8457" fmla="*/ 1413986 w 8374449"/>
              <a:gd name="connsiteY8457" fmla="*/ 2966037 h 6858000"/>
              <a:gd name="connsiteX8458" fmla="*/ 1406143 w 8374449"/>
              <a:gd name="connsiteY8458" fmla="*/ 2962004 h 6858000"/>
              <a:gd name="connsiteX8459" fmla="*/ 1395477 w 8374449"/>
              <a:gd name="connsiteY8459" fmla="*/ 2966323 h 6858000"/>
              <a:gd name="connsiteX8460" fmla="*/ 1387636 w 8374449"/>
              <a:gd name="connsiteY8460" fmla="*/ 2962290 h 6858000"/>
              <a:gd name="connsiteX8461" fmla="*/ 1392969 w 8374449"/>
              <a:gd name="connsiteY8461" fmla="*/ 2960130 h 6858000"/>
              <a:gd name="connsiteX8462" fmla="*/ 920709 w 8374449"/>
              <a:gd name="connsiteY8462" fmla="*/ 2958253 h 6858000"/>
              <a:gd name="connsiteX8463" fmla="*/ 923765 w 8374449"/>
              <a:gd name="connsiteY8463" fmla="*/ 2965797 h 6858000"/>
              <a:gd name="connsiteX8464" fmla="*/ 916830 w 8374449"/>
              <a:gd name="connsiteY8464" fmla="*/ 2968605 h 6858000"/>
              <a:gd name="connsiteX8465" fmla="*/ 1022158 w 8374449"/>
              <a:gd name="connsiteY8465" fmla="*/ 2953939 h 6858000"/>
              <a:gd name="connsiteX8466" fmla="*/ 1033090 w 8374449"/>
              <a:gd name="connsiteY8466" fmla="*/ 2956643 h 6858000"/>
              <a:gd name="connsiteX8467" fmla="*/ 1039446 w 8374449"/>
              <a:gd name="connsiteY8467" fmla="*/ 2955882 h 6858000"/>
              <a:gd name="connsiteX8468" fmla="*/ 1193197 w 8374449"/>
              <a:gd name="connsiteY8468" fmla="*/ 2953267 h 6858000"/>
              <a:gd name="connsiteX8469" fmla="*/ 1203189 w 8374449"/>
              <a:gd name="connsiteY8469" fmla="*/ 2958000 h 6858000"/>
              <a:gd name="connsiteX8470" fmla="*/ 1204232 w 8374449"/>
              <a:gd name="connsiteY8470" fmla="*/ 2963068 h 6858000"/>
              <a:gd name="connsiteX8471" fmla="*/ 1201249 w 8374449"/>
              <a:gd name="connsiteY8471" fmla="*/ 2963177 h 6858000"/>
              <a:gd name="connsiteX8472" fmla="*/ 1189317 w 8374449"/>
              <a:gd name="connsiteY8472" fmla="*/ 2963619 h 6858000"/>
              <a:gd name="connsiteX8473" fmla="*/ 1179326 w 8374449"/>
              <a:gd name="connsiteY8473" fmla="*/ 2958885 h 6858000"/>
              <a:gd name="connsiteX8474" fmla="*/ 1501506 w 8374449"/>
              <a:gd name="connsiteY8474" fmla="*/ 2952222 h 6858000"/>
              <a:gd name="connsiteX8475" fmla="*/ 1504015 w 8374449"/>
              <a:gd name="connsiteY8475" fmla="*/ 2958416 h 6858000"/>
              <a:gd name="connsiteX8476" fmla="*/ 1494761 w 8374449"/>
              <a:gd name="connsiteY8476" fmla="*/ 2958559 h 6858000"/>
              <a:gd name="connsiteX8477" fmla="*/ 1488527 w 8374449"/>
              <a:gd name="connsiteY8477" fmla="*/ 2956578 h 6858000"/>
              <a:gd name="connsiteX8478" fmla="*/ 1477666 w 8374449"/>
              <a:gd name="connsiteY8478" fmla="*/ 2954667 h 6858000"/>
              <a:gd name="connsiteX8479" fmla="*/ 1490841 w 8374449"/>
              <a:gd name="connsiteY8479" fmla="*/ 2956542 h 6858000"/>
              <a:gd name="connsiteX8480" fmla="*/ 1472621 w 8374449"/>
              <a:gd name="connsiteY8480" fmla="*/ 2945471 h 6858000"/>
              <a:gd name="connsiteX8481" fmla="*/ 1467212 w 8374449"/>
              <a:gd name="connsiteY8481" fmla="*/ 2952052 h 6858000"/>
              <a:gd name="connsiteX8482" fmla="*/ 1457986 w 8374449"/>
              <a:gd name="connsiteY8482" fmla="*/ 2953975 h 6858000"/>
              <a:gd name="connsiteX8483" fmla="*/ 1467784 w 8374449"/>
              <a:gd name="connsiteY8483" fmla="*/ 2953261 h 6858000"/>
              <a:gd name="connsiteX8484" fmla="*/ 1477665 w 8374449"/>
              <a:gd name="connsiteY8484" fmla="*/ 2954667 h 6858000"/>
              <a:gd name="connsiteX8485" fmla="*/ 1468685 w 8374449"/>
              <a:gd name="connsiteY8485" fmla="*/ 2957403 h 6858000"/>
              <a:gd name="connsiteX8486" fmla="*/ 1429984 w 8374449"/>
              <a:gd name="connsiteY8486" fmla="*/ 2959557 h 6858000"/>
              <a:gd name="connsiteX8487" fmla="*/ 1440651 w 8374449"/>
              <a:gd name="connsiteY8487" fmla="*/ 2955238 h 6858000"/>
              <a:gd name="connsiteX8488" fmla="*/ 1450230 w 8374449"/>
              <a:gd name="connsiteY8488" fmla="*/ 2954540 h 6858000"/>
              <a:gd name="connsiteX8489" fmla="*/ 1451812 w 8374449"/>
              <a:gd name="connsiteY8489" fmla="*/ 2953899 h 6858000"/>
              <a:gd name="connsiteX8490" fmla="*/ 1462217 w 8374449"/>
              <a:gd name="connsiteY8490" fmla="*/ 2949685 h 6858000"/>
              <a:gd name="connsiteX8491" fmla="*/ 1472621 w 8374449"/>
              <a:gd name="connsiteY8491" fmla="*/ 2945471 h 6858000"/>
              <a:gd name="connsiteX8492" fmla="*/ 1478440 w 8374449"/>
              <a:gd name="connsiteY8492" fmla="*/ 2929940 h 6858000"/>
              <a:gd name="connsiteX8493" fmla="*/ 1483437 w 8374449"/>
              <a:gd name="connsiteY8493" fmla="*/ 2932307 h 6858000"/>
              <a:gd name="connsiteX8494" fmla="*/ 1476500 w 8374449"/>
              <a:gd name="connsiteY8494" fmla="*/ 2935117 h 6858000"/>
              <a:gd name="connsiteX8495" fmla="*/ 1466510 w 8374449"/>
              <a:gd name="connsiteY8495" fmla="*/ 2930382 h 6858000"/>
              <a:gd name="connsiteX8496" fmla="*/ 1478440 w 8374449"/>
              <a:gd name="connsiteY8496" fmla="*/ 2929940 h 6858000"/>
              <a:gd name="connsiteX8497" fmla="*/ 1674343 w 8374449"/>
              <a:gd name="connsiteY8497" fmla="*/ 2925238 h 6858000"/>
              <a:gd name="connsiteX8498" fmla="*/ 1667408 w 8374449"/>
              <a:gd name="connsiteY8498" fmla="*/ 2928046 h 6858000"/>
              <a:gd name="connsiteX8499" fmla="*/ 1670464 w 8374449"/>
              <a:gd name="connsiteY8499" fmla="*/ 2935591 h 6858000"/>
              <a:gd name="connsiteX8500" fmla="*/ 997409 w 8374449"/>
              <a:gd name="connsiteY8500" fmla="*/ 2918441 h 6858000"/>
              <a:gd name="connsiteX8501" fmla="*/ 994664 w 8374449"/>
              <a:gd name="connsiteY8501" fmla="*/ 2923158 h 6858000"/>
              <a:gd name="connsiteX8502" fmla="*/ 992076 w 8374449"/>
              <a:gd name="connsiteY8502" fmla="*/ 2920601 h 6858000"/>
              <a:gd name="connsiteX8503" fmla="*/ 891695 w 8374449"/>
              <a:gd name="connsiteY8503" fmla="*/ 2917994 h 6858000"/>
              <a:gd name="connsiteX8504" fmla="*/ 899537 w 8374449"/>
              <a:gd name="connsiteY8504" fmla="*/ 2922028 h 6858000"/>
              <a:gd name="connsiteX8505" fmla="*/ 908790 w 8374449"/>
              <a:gd name="connsiteY8505" fmla="*/ 2921885 h 6858000"/>
              <a:gd name="connsiteX8506" fmla="*/ 912712 w 8374449"/>
              <a:gd name="connsiteY8506" fmla="*/ 2923903 h 6858000"/>
              <a:gd name="connsiteX8507" fmla="*/ 923378 w 8374449"/>
              <a:gd name="connsiteY8507" fmla="*/ 2919583 h 6858000"/>
              <a:gd name="connsiteX8508" fmla="*/ 939062 w 8374449"/>
              <a:gd name="connsiteY8508" fmla="*/ 2927651 h 6858000"/>
              <a:gd name="connsiteX8509" fmla="*/ 954903 w 8374449"/>
              <a:gd name="connsiteY8509" fmla="*/ 2928447 h 6858000"/>
              <a:gd name="connsiteX8510" fmla="*/ 953648 w 8374449"/>
              <a:gd name="connsiteY8510" fmla="*/ 2925349 h 6858000"/>
              <a:gd name="connsiteX8511" fmla="*/ 948473 w 8374449"/>
              <a:gd name="connsiteY8511" fmla="*/ 2920235 h 6858000"/>
              <a:gd name="connsiteX8512" fmla="*/ 965569 w 8374449"/>
              <a:gd name="connsiteY8512" fmla="*/ 2924126 h 6858000"/>
              <a:gd name="connsiteX8513" fmla="*/ 986428 w 8374449"/>
              <a:gd name="connsiteY8513" fmla="*/ 2937309 h 6858000"/>
              <a:gd name="connsiteX8514" fmla="*/ 1025952 w 8374449"/>
              <a:gd name="connsiteY8514" fmla="*/ 2942933 h 6858000"/>
              <a:gd name="connsiteX8515" fmla="*/ 1046969 w 8374449"/>
              <a:gd name="connsiteY8515" fmla="*/ 2948842 h 6858000"/>
              <a:gd name="connsiteX8516" fmla="*/ 1052302 w 8374449"/>
              <a:gd name="connsiteY8516" fmla="*/ 2946683 h 6858000"/>
              <a:gd name="connsiteX8517" fmla="*/ 1057635 w 8374449"/>
              <a:gd name="connsiteY8517" fmla="*/ 2944522 h 6858000"/>
              <a:gd name="connsiteX8518" fmla="*/ 1070811 w 8374449"/>
              <a:gd name="connsiteY8518" fmla="*/ 2946397 h 6858000"/>
              <a:gd name="connsiteX8519" fmla="*/ 1076143 w 8374449"/>
              <a:gd name="connsiteY8519" fmla="*/ 2944238 h 6858000"/>
              <a:gd name="connsiteX8520" fmla="*/ 1083985 w 8374449"/>
              <a:gd name="connsiteY8520" fmla="*/ 2948271 h 6858000"/>
              <a:gd name="connsiteX8521" fmla="*/ 1089317 w 8374449"/>
              <a:gd name="connsiteY8521" fmla="*/ 2946112 h 6858000"/>
              <a:gd name="connsiteX8522" fmla="*/ 1110334 w 8374449"/>
              <a:gd name="connsiteY8522" fmla="*/ 2952021 h 6858000"/>
              <a:gd name="connsiteX8523" fmla="*/ 1119536 w 8374449"/>
              <a:gd name="connsiteY8523" fmla="*/ 2956756 h 6858000"/>
              <a:gd name="connsiteX8524" fmla="*/ 1128543 w 8374449"/>
              <a:gd name="connsiteY8524" fmla="*/ 2953108 h 6858000"/>
              <a:gd name="connsiteX8525" fmla="*/ 1143943 w 8374449"/>
              <a:gd name="connsiteY8525" fmla="*/ 2951262 h 6858000"/>
              <a:gd name="connsiteX8526" fmla="*/ 1155462 w 8374449"/>
              <a:gd name="connsiteY8526" fmla="*/ 2959769 h 6858000"/>
              <a:gd name="connsiteX8527" fmla="*/ 1149303 w 8374449"/>
              <a:gd name="connsiteY8527" fmla="*/ 2962263 h 6858000"/>
              <a:gd name="connsiteX8528" fmla="*/ 1152367 w 8374449"/>
              <a:gd name="connsiteY8528" fmla="*/ 2963839 h 6858000"/>
              <a:gd name="connsiteX8529" fmla="*/ 1156288 w 8374449"/>
              <a:gd name="connsiteY8529" fmla="*/ 2965857 h 6858000"/>
              <a:gd name="connsiteX8530" fmla="*/ 1160210 w 8374449"/>
              <a:gd name="connsiteY8530" fmla="*/ 2967874 h 6858000"/>
              <a:gd name="connsiteX8531" fmla="*/ 1147035 w 8374449"/>
              <a:gd name="connsiteY8531" fmla="*/ 2965999 h 6858000"/>
              <a:gd name="connsiteX8532" fmla="*/ 1146055 w 8374449"/>
              <a:gd name="connsiteY8532" fmla="*/ 2963578 h 6858000"/>
              <a:gd name="connsiteX8533" fmla="*/ 1134654 w 8374449"/>
              <a:gd name="connsiteY8533" fmla="*/ 2968195 h 6858000"/>
              <a:gd name="connsiteX8534" fmla="*/ 1127718 w 8374449"/>
              <a:gd name="connsiteY8534" fmla="*/ 2971006 h 6858000"/>
              <a:gd name="connsiteX8535" fmla="*/ 1122723 w 8374449"/>
              <a:gd name="connsiteY8535" fmla="*/ 2968639 h 6858000"/>
              <a:gd name="connsiteX8536" fmla="*/ 1110791 w 8374449"/>
              <a:gd name="connsiteY8536" fmla="*/ 2969079 h 6858000"/>
              <a:gd name="connsiteX8537" fmla="*/ 1083459 w 8374449"/>
              <a:gd name="connsiteY8537" fmla="*/ 2971368 h 6858000"/>
              <a:gd name="connsiteX8538" fmla="*/ 1046137 w 8374449"/>
              <a:gd name="connsiteY8538" fmla="*/ 2968922 h 6858000"/>
              <a:gd name="connsiteX8539" fmla="*/ 1035733 w 8374449"/>
              <a:gd name="connsiteY8539" fmla="*/ 2973136 h 6858000"/>
              <a:gd name="connsiteX8540" fmla="*/ 1028797 w 8374449"/>
              <a:gd name="connsiteY8540" fmla="*/ 2975946 h 6858000"/>
              <a:gd name="connsiteX8541" fmla="*/ 1020334 w 8374449"/>
              <a:gd name="connsiteY8541" fmla="*/ 2974982 h 6858000"/>
              <a:gd name="connsiteX8542" fmla="*/ 1015338 w 8374449"/>
              <a:gd name="connsiteY8542" fmla="*/ 2972614 h 6858000"/>
              <a:gd name="connsiteX8543" fmla="*/ 995355 w 8374449"/>
              <a:gd name="connsiteY8543" fmla="*/ 2963145 h 6858000"/>
              <a:gd name="connsiteX8544" fmla="*/ 978428 w 8374449"/>
              <a:gd name="connsiteY8544" fmla="*/ 2961220 h 6858000"/>
              <a:gd name="connsiteX8545" fmla="*/ 1002861 w 8374449"/>
              <a:gd name="connsiteY8545" fmla="*/ 2951324 h 6858000"/>
              <a:gd name="connsiteX8546" fmla="*/ 951921 w 8374449"/>
              <a:gd name="connsiteY8546" fmla="*/ 2944075 h 6858000"/>
              <a:gd name="connsiteX8547" fmla="*/ 922905 w 8374449"/>
              <a:gd name="connsiteY8547" fmla="*/ 2941407 h 6858000"/>
              <a:gd name="connsiteX8548" fmla="*/ 901888 w 8374449"/>
              <a:gd name="connsiteY8548" fmla="*/ 2935497 h 6858000"/>
              <a:gd name="connsiteX8549" fmla="*/ 896713 w 8374449"/>
              <a:gd name="connsiteY8549" fmla="*/ 2930383 h 6858000"/>
              <a:gd name="connsiteX8550" fmla="*/ 891695 w 8374449"/>
              <a:gd name="connsiteY8550" fmla="*/ 2917994 h 6858000"/>
              <a:gd name="connsiteX8551" fmla="*/ 1630496 w 8374449"/>
              <a:gd name="connsiteY8551" fmla="*/ 2916653 h 6858000"/>
              <a:gd name="connsiteX8552" fmla="*/ 1623561 w 8374449"/>
              <a:gd name="connsiteY8552" fmla="*/ 2919462 h 6858000"/>
              <a:gd name="connsiteX8553" fmla="*/ 1633552 w 8374449"/>
              <a:gd name="connsiteY8553" fmla="*/ 2924197 h 6858000"/>
              <a:gd name="connsiteX8554" fmla="*/ 1630496 w 8374449"/>
              <a:gd name="connsiteY8554" fmla="*/ 2916653 h 6858000"/>
              <a:gd name="connsiteX8555" fmla="*/ 1624385 w 8374449"/>
              <a:gd name="connsiteY8555" fmla="*/ 2901565 h 6858000"/>
              <a:gd name="connsiteX8556" fmla="*/ 1620506 w 8374449"/>
              <a:gd name="connsiteY8556" fmla="*/ 2911918 h 6858000"/>
              <a:gd name="connsiteX8557" fmla="*/ 1617450 w 8374449"/>
              <a:gd name="connsiteY8557" fmla="*/ 2904374 h 6858000"/>
              <a:gd name="connsiteX8558" fmla="*/ 1555466 w 8374449"/>
              <a:gd name="connsiteY8558" fmla="*/ 2901523 h 6858000"/>
              <a:gd name="connsiteX8559" fmla="*/ 1565816 w 8374449"/>
              <a:gd name="connsiteY8559" fmla="*/ 2911753 h 6858000"/>
              <a:gd name="connsiteX8560" fmla="*/ 1540721 w 8374449"/>
              <a:gd name="connsiteY8560" fmla="*/ 2911102 h 6858000"/>
              <a:gd name="connsiteX8561" fmla="*/ 1523467 w 8374449"/>
              <a:gd name="connsiteY8561" fmla="*/ 2914484 h 6858000"/>
              <a:gd name="connsiteX8562" fmla="*/ 7913570 w 8374449"/>
              <a:gd name="connsiteY8562" fmla="*/ 2900920 h 6858000"/>
              <a:gd name="connsiteX8563" fmla="*/ 7902754 w 8374449"/>
              <a:gd name="connsiteY8563" fmla="*/ 2914082 h 6858000"/>
              <a:gd name="connsiteX8564" fmla="*/ 7898594 w 8374449"/>
              <a:gd name="connsiteY8564" fmla="*/ 2921256 h 6858000"/>
              <a:gd name="connsiteX8565" fmla="*/ 7893878 w 8374449"/>
              <a:gd name="connsiteY8565" fmla="*/ 2922068 h 6858000"/>
              <a:gd name="connsiteX8566" fmla="*/ 7887354 w 8374449"/>
              <a:gd name="connsiteY8566" fmla="*/ 2915929 h 6858000"/>
              <a:gd name="connsiteX8567" fmla="*/ 7878890 w 8374449"/>
              <a:gd name="connsiteY8567" fmla="*/ 2914966 h 6858000"/>
              <a:gd name="connsiteX8568" fmla="*/ 7892762 w 8374449"/>
              <a:gd name="connsiteY8568" fmla="*/ 2909347 h 6858000"/>
              <a:gd name="connsiteX8569" fmla="*/ 7899699 w 8374449"/>
              <a:gd name="connsiteY8569" fmla="*/ 2906538 h 6858000"/>
              <a:gd name="connsiteX8570" fmla="*/ 7906634 w 8374449"/>
              <a:gd name="connsiteY8570" fmla="*/ 2903729 h 6858000"/>
              <a:gd name="connsiteX8571" fmla="*/ 7913570 w 8374449"/>
              <a:gd name="connsiteY8571" fmla="*/ 2900920 h 6858000"/>
              <a:gd name="connsiteX8572" fmla="*/ 1162100 w 8374449"/>
              <a:gd name="connsiteY8572" fmla="*/ 2880579 h 6858000"/>
              <a:gd name="connsiteX8573" fmla="*/ 1175274 w 8374449"/>
              <a:gd name="connsiteY8573" fmla="*/ 2882454 h 6858000"/>
              <a:gd name="connsiteX8574" fmla="*/ 1153944 w 8374449"/>
              <a:gd name="connsiteY8574" fmla="*/ 2891094 h 6858000"/>
              <a:gd name="connsiteX8575" fmla="*/ 1151435 w 8374449"/>
              <a:gd name="connsiteY8575" fmla="*/ 2884899 h 6858000"/>
              <a:gd name="connsiteX8576" fmla="*/ 1162100 w 8374449"/>
              <a:gd name="connsiteY8576" fmla="*/ 2880579 h 6858000"/>
              <a:gd name="connsiteX8577" fmla="*/ 1191273 w 8374449"/>
              <a:gd name="connsiteY8577" fmla="*/ 2875975 h 6858000"/>
              <a:gd name="connsiteX8578" fmla="*/ 1204448 w 8374449"/>
              <a:gd name="connsiteY8578" fmla="*/ 2877848 h 6858000"/>
              <a:gd name="connsiteX8579" fmla="*/ 1193782 w 8374449"/>
              <a:gd name="connsiteY8579" fmla="*/ 2882170 h 6858000"/>
              <a:gd name="connsiteX8580" fmla="*/ 7956011 w 8374449"/>
              <a:gd name="connsiteY8580" fmla="*/ 2866167 h 6858000"/>
              <a:gd name="connsiteX8581" fmla="*/ 7949074 w 8374449"/>
              <a:gd name="connsiteY8581" fmla="*/ 2868976 h 6858000"/>
              <a:gd name="connsiteX8582" fmla="*/ 7942138 w 8374449"/>
              <a:gd name="connsiteY8582" fmla="*/ 2871786 h 6858000"/>
              <a:gd name="connsiteX8583" fmla="*/ 7955598 w 8374449"/>
              <a:gd name="connsiteY8583" fmla="*/ 2875117 h 6858000"/>
              <a:gd name="connsiteX8584" fmla="*/ 7959065 w 8374449"/>
              <a:gd name="connsiteY8584" fmla="*/ 2873712 h 6858000"/>
              <a:gd name="connsiteX8585" fmla="*/ 7180176 w 8374449"/>
              <a:gd name="connsiteY8585" fmla="*/ 2864277 h 6858000"/>
              <a:gd name="connsiteX8586" fmla="*/ 7180158 w 8374449"/>
              <a:gd name="connsiteY8586" fmla="*/ 2864283 h 6858000"/>
              <a:gd name="connsiteX8587" fmla="*/ 7176282 w 8374449"/>
              <a:gd name="connsiteY8587" fmla="*/ 2874625 h 6858000"/>
              <a:gd name="connsiteX8588" fmla="*/ 7183219 w 8374449"/>
              <a:gd name="connsiteY8588" fmla="*/ 2871815 h 6858000"/>
              <a:gd name="connsiteX8589" fmla="*/ 7190154 w 8374449"/>
              <a:gd name="connsiteY8589" fmla="*/ 2869006 h 6858000"/>
              <a:gd name="connsiteX8590" fmla="*/ 7466522 w 8374449"/>
              <a:gd name="connsiteY8590" fmla="*/ 2853667 h 6858000"/>
              <a:gd name="connsiteX8591" fmla="*/ 7469579 w 8374449"/>
              <a:gd name="connsiteY8591" fmla="*/ 2861210 h 6858000"/>
              <a:gd name="connsiteX8592" fmla="*/ 7476514 w 8374449"/>
              <a:gd name="connsiteY8592" fmla="*/ 2858401 h 6858000"/>
              <a:gd name="connsiteX8593" fmla="*/ 7466522 w 8374449"/>
              <a:gd name="connsiteY8593" fmla="*/ 2853667 h 6858000"/>
              <a:gd name="connsiteX8594" fmla="*/ 7997626 w 8374449"/>
              <a:gd name="connsiteY8594" fmla="*/ 2849312 h 6858000"/>
              <a:gd name="connsiteX8595" fmla="*/ 7990690 w 8374449"/>
              <a:gd name="connsiteY8595" fmla="*/ 2852121 h 6858000"/>
              <a:gd name="connsiteX8596" fmla="*/ 7997420 w 8374449"/>
              <a:gd name="connsiteY8596" fmla="*/ 2853786 h 6858000"/>
              <a:gd name="connsiteX8597" fmla="*/ 7997626 w 8374449"/>
              <a:gd name="connsiteY8597" fmla="*/ 2849312 h 6858000"/>
              <a:gd name="connsiteX8598" fmla="*/ 7504258 w 8374449"/>
              <a:gd name="connsiteY8598" fmla="*/ 2847163 h 6858000"/>
              <a:gd name="connsiteX8599" fmla="*/ 7514249 w 8374449"/>
              <a:gd name="connsiteY8599" fmla="*/ 2851898 h 6858000"/>
              <a:gd name="connsiteX8600" fmla="*/ 7521185 w 8374449"/>
              <a:gd name="connsiteY8600" fmla="*/ 2849088 h 6858000"/>
              <a:gd name="connsiteX8601" fmla="*/ 1641478 w 8374449"/>
              <a:gd name="connsiteY8601" fmla="*/ 2844098 h 6858000"/>
              <a:gd name="connsiteX8602" fmla="*/ 1634677 w 8374449"/>
              <a:gd name="connsiteY8602" fmla="*/ 2844203 h 6858000"/>
              <a:gd name="connsiteX8603" fmla="*/ 1625424 w 8374449"/>
              <a:gd name="connsiteY8603" fmla="*/ 2844346 h 6858000"/>
              <a:gd name="connsiteX8604" fmla="*/ 1623815 w 8374449"/>
              <a:gd name="connsiteY8604" fmla="*/ 2849107 h 6858000"/>
              <a:gd name="connsiteX8605" fmla="*/ 1626860 w 8374449"/>
              <a:gd name="connsiteY8605" fmla="*/ 2847874 h 6858000"/>
              <a:gd name="connsiteX8606" fmla="*/ 1643787 w 8374449"/>
              <a:gd name="connsiteY8606" fmla="*/ 2849798 h 6858000"/>
              <a:gd name="connsiteX8607" fmla="*/ 7320494 w 8374449"/>
              <a:gd name="connsiteY8607" fmla="*/ 2843380 h 6858000"/>
              <a:gd name="connsiteX8608" fmla="*/ 7321657 w 8374449"/>
              <a:gd name="connsiteY8608" fmla="*/ 2855246 h 6858000"/>
              <a:gd name="connsiteX8609" fmla="*/ 7315484 w 8374449"/>
              <a:gd name="connsiteY8609" fmla="*/ 2849148 h 6858000"/>
              <a:gd name="connsiteX8610" fmla="*/ 7310296 w 8374449"/>
              <a:gd name="connsiteY8610" fmla="*/ 2846690 h 6858000"/>
              <a:gd name="connsiteX8611" fmla="*/ 7317232 w 8374449"/>
              <a:gd name="connsiteY8611" fmla="*/ 2843880 h 6858000"/>
              <a:gd name="connsiteX8612" fmla="*/ 7317897 w 8374449"/>
              <a:gd name="connsiteY8612" fmla="*/ 2845522 h 6858000"/>
              <a:gd name="connsiteX8613" fmla="*/ 1687052 w 8374449"/>
              <a:gd name="connsiteY8613" fmla="*/ 2838678 h 6858000"/>
              <a:gd name="connsiteX8614" fmla="*/ 1679995 w 8374449"/>
              <a:gd name="connsiteY8614" fmla="*/ 2839524 h 6858000"/>
              <a:gd name="connsiteX8615" fmla="*/ 1664595 w 8374449"/>
              <a:gd name="connsiteY8615" fmla="*/ 2841370 h 6858000"/>
              <a:gd name="connsiteX8616" fmla="*/ 1660208 w 8374449"/>
              <a:gd name="connsiteY8616" fmla="*/ 2843147 h 6858000"/>
              <a:gd name="connsiteX8617" fmla="*/ 1662439 w 8374449"/>
              <a:gd name="connsiteY8617" fmla="*/ 2843775 h 6858000"/>
              <a:gd name="connsiteX8618" fmla="*/ 1658508 w 8374449"/>
              <a:gd name="connsiteY8618" fmla="*/ 2843835 h 6858000"/>
              <a:gd name="connsiteX8619" fmla="*/ 1657659 w 8374449"/>
              <a:gd name="connsiteY8619" fmla="*/ 2844179 h 6858000"/>
              <a:gd name="connsiteX8620" fmla="*/ 1653780 w 8374449"/>
              <a:gd name="connsiteY8620" fmla="*/ 2854533 h 6858000"/>
              <a:gd name="connsiteX8621" fmla="*/ 1670222 w 8374449"/>
              <a:gd name="connsiteY8621" fmla="*/ 2847874 h 6858000"/>
              <a:gd name="connsiteX8622" fmla="*/ 1670282 w 8374449"/>
              <a:gd name="connsiteY8622" fmla="*/ 2847810 h 6858000"/>
              <a:gd name="connsiteX8623" fmla="*/ 1680947 w 8374449"/>
              <a:gd name="connsiteY8623" fmla="*/ 2843489 h 6858000"/>
              <a:gd name="connsiteX8624" fmla="*/ 7395757 w 8374449"/>
              <a:gd name="connsiteY8624" fmla="*/ 2838421 h 6858000"/>
              <a:gd name="connsiteX8625" fmla="*/ 7381885 w 8374449"/>
              <a:gd name="connsiteY8625" fmla="*/ 2844039 h 6858000"/>
              <a:gd name="connsiteX8626" fmla="*/ 7391743 w 8374449"/>
              <a:gd name="connsiteY8626" fmla="*/ 2848710 h 6858000"/>
              <a:gd name="connsiteX8627" fmla="*/ 7397240 w 8374449"/>
              <a:gd name="connsiteY8627" fmla="*/ 2844174 h 6858000"/>
              <a:gd name="connsiteX8628" fmla="*/ 7398146 w 8374449"/>
              <a:gd name="connsiteY8628" fmla="*/ 2844320 h 6858000"/>
              <a:gd name="connsiteX8629" fmla="*/ 1760048 w 8374449"/>
              <a:gd name="connsiteY8629" fmla="*/ 2837836 h 6858000"/>
              <a:gd name="connsiteX8630" fmla="*/ 1753113 w 8374449"/>
              <a:gd name="connsiteY8630" fmla="*/ 2840645 h 6858000"/>
              <a:gd name="connsiteX8631" fmla="*/ 1759636 w 8374449"/>
              <a:gd name="connsiteY8631" fmla="*/ 2846784 h 6858000"/>
              <a:gd name="connsiteX8632" fmla="*/ 1760048 w 8374449"/>
              <a:gd name="connsiteY8632" fmla="*/ 2837836 h 6858000"/>
              <a:gd name="connsiteX8633" fmla="*/ 1717523 w 8374449"/>
              <a:gd name="connsiteY8633" fmla="*/ 2837496 h 6858000"/>
              <a:gd name="connsiteX8634" fmla="*/ 1707581 w 8374449"/>
              <a:gd name="connsiteY8634" fmla="*/ 2837577 h 6858000"/>
              <a:gd name="connsiteX8635" fmla="*/ 1710120 w 8374449"/>
              <a:gd name="connsiteY8635" fmla="*/ 2838885 h 6858000"/>
              <a:gd name="connsiteX8636" fmla="*/ 1712629 w 8374449"/>
              <a:gd name="connsiteY8636" fmla="*/ 2845078 h 6858000"/>
              <a:gd name="connsiteX8637" fmla="*/ 1720472 w 8374449"/>
              <a:gd name="connsiteY8637" fmla="*/ 2849113 h 6858000"/>
              <a:gd name="connsiteX8638" fmla="*/ 1723079 w 8374449"/>
              <a:gd name="connsiteY8638" fmla="*/ 2848057 h 6858000"/>
              <a:gd name="connsiteX8639" fmla="*/ 1722314 w 8374449"/>
              <a:gd name="connsiteY8639" fmla="*/ 2844338 h 6858000"/>
              <a:gd name="connsiteX8640" fmla="*/ 1717523 w 8374449"/>
              <a:gd name="connsiteY8640" fmla="*/ 2837496 h 6858000"/>
              <a:gd name="connsiteX8641" fmla="*/ 7338040 w 8374449"/>
              <a:gd name="connsiteY8641" fmla="*/ 2835453 h 6858000"/>
              <a:gd name="connsiteX8642" fmla="*/ 7327635 w 8374449"/>
              <a:gd name="connsiteY8642" fmla="*/ 2839666 h 6858000"/>
              <a:gd name="connsiteX8643" fmla="*/ 7312237 w 8374449"/>
              <a:gd name="connsiteY8643" fmla="*/ 2841514 h 6858000"/>
              <a:gd name="connsiteX8644" fmla="*/ 7283377 w 8374449"/>
              <a:gd name="connsiteY8644" fmla="*/ 2840030 h 6858000"/>
              <a:gd name="connsiteX8645" fmla="*/ 7255634 w 8374449"/>
              <a:gd name="connsiteY8645" fmla="*/ 2851267 h 6858000"/>
              <a:gd name="connsiteX8646" fmla="*/ 7248697 w 8374449"/>
              <a:gd name="connsiteY8646" fmla="*/ 2854077 h 6858000"/>
              <a:gd name="connsiteX8647" fmla="*/ 7204027 w 8374449"/>
              <a:gd name="connsiteY8647" fmla="*/ 2863387 h 6858000"/>
              <a:gd name="connsiteX8648" fmla="*/ 7214018 w 8374449"/>
              <a:gd name="connsiteY8648" fmla="*/ 2868123 h 6858000"/>
              <a:gd name="connsiteX8649" fmla="*/ 7220953 w 8374449"/>
              <a:gd name="connsiteY8649" fmla="*/ 2865314 h 6858000"/>
              <a:gd name="connsiteX8650" fmla="*/ 7227891 w 8374449"/>
              <a:gd name="connsiteY8650" fmla="*/ 2862504 h 6858000"/>
              <a:gd name="connsiteX8651" fmla="*/ 7229711 w 8374449"/>
              <a:gd name="connsiteY8651" fmla="*/ 2866997 h 6858000"/>
              <a:gd name="connsiteX8652" fmla="*/ 7233088 w 8374449"/>
              <a:gd name="connsiteY8652" fmla="*/ 2864210 h 6858000"/>
              <a:gd name="connsiteX8653" fmla="*/ 7246073 w 8374449"/>
              <a:gd name="connsiteY8653" fmla="*/ 2866320 h 6858000"/>
              <a:gd name="connsiteX8654" fmla="*/ 7233161 w 8374449"/>
              <a:gd name="connsiteY8654" fmla="*/ 2870299 h 6858000"/>
              <a:gd name="connsiteX8655" fmla="*/ 7239409 w 8374449"/>
              <a:gd name="connsiteY8655" fmla="*/ 2871011 h 6858000"/>
              <a:gd name="connsiteX8656" fmla="*/ 7254809 w 8374449"/>
              <a:gd name="connsiteY8656" fmla="*/ 2869164 h 6858000"/>
              <a:gd name="connsiteX8657" fmla="*/ 7265212 w 8374449"/>
              <a:gd name="connsiteY8657" fmla="*/ 2864949 h 6858000"/>
              <a:gd name="connsiteX8658" fmla="*/ 7278672 w 8374449"/>
              <a:gd name="connsiteY8658" fmla="*/ 2868280 h 6858000"/>
              <a:gd name="connsiteX8659" fmla="*/ 7292544 w 8374449"/>
              <a:gd name="connsiteY8659" fmla="*/ 2862662 h 6858000"/>
              <a:gd name="connsiteX8660" fmla="*/ 7296470 w 8374449"/>
              <a:gd name="connsiteY8660" fmla="*/ 2862516 h 6858000"/>
              <a:gd name="connsiteX8661" fmla="*/ 7289775 w 8374449"/>
              <a:gd name="connsiteY8661" fmla="*/ 2855905 h 6858000"/>
              <a:gd name="connsiteX8662" fmla="*/ 7302761 w 8374449"/>
              <a:gd name="connsiteY8662" fmla="*/ 2858015 h 6858000"/>
              <a:gd name="connsiteX8663" fmla="*/ 7299806 w 8374449"/>
              <a:gd name="connsiteY8663" fmla="*/ 2860455 h 6858000"/>
              <a:gd name="connsiteX8664" fmla="*/ 7297347 w 8374449"/>
              <a:gd name="connsiteY8664" fmla="*/ 2862484 h 6858000"/>
              <a:gd name="connsiteX8665" fmla="*/ 7304475 w 8374449"/>
              <a:gd name="connsiteY8665" fmla="*/ 2862219 h 6858000"/>
              <a:gd name="connsiteX8666" fmla="*/ 7326810 w 8374449"/>
              <a:gd name="connsiteY8666" fmla="*/ 2857564 h 6858000"/>
              <a:gd name="connsiteX8667" fmla="*/ 7338478 w 8374449"/>
              <a:gd name="connsiteY8667" fmla="*/ 2851890 h 6858000"/>
              <a:gd name="connsiteX8668" fmla="*/ 7335584 w 8374449"/>
              <a:gd name="connsiteY8668" fmla="*/ 2851816 h 6858000"/>
              <a:gd name="connsiteX8669" fmla="*/ 7327224 w 8374449"/>
              <a:gd name="connsiteY8669" fmla="*/ 2848615 h 6858000"/>
              <a:gd name="connsiteX8670" fmla="*/ 7334159 w 8374449"/>
              <a:gd name="connsiteY8670" fmla="*/ 2845806 h 6858000"/>
              <a:gd name="connsiteX8671" fmla="*/ 7342623 w 8374449"/>
              <a:gd name="connsiteY8671" fmla="*/ 2846768 h 6858000"/>
              <a:gd name="connsiteX8672" fmla="*/ 7342781 w 8374449"/>
              <a:gd name="connsiteY8672" fmla="*/ 2848586 h 6858000"/>
              <a:gd name="connsiteX8673" fmla="*/ 7346090 w 8374449"/>
              <a:gd name="connsiteY8673" fmla="*/ 2845364 h 6858000"/>
              <a:gd name="connsiteX8674" fmla="*/ 7354967 w 8374449"/>
              <a:gd name="connsiteY8674" fmla="*/ 2837378 h 6858000"/>
              <a:gd name="connsiteX8675" fmla="*/ 7343034 w 8374449"/>
              <a:gd name="connsiteY8675" fmla="*/ 2837820 h 6858000"/>
              <a:gd name="connsiteX8676" fmla="*/ 7338040 w 8374449"/>
              <a:gd name="connsiteY8676" fmla="*/ 2835453 h 6858000"/>
              <a:gd name="connsiteX8677" fmla="*/ 1790848 w 8374449"/>
              <a:gd name="connsiteY8677" fmla="*/ 2834142 h 6858000"/>
              <a:gd name="connsiteX8678" fmla="*/ 1776976 w 8374449"/>
              <a:gd name="connsiteY8678" fmla="*/ 2839761 h 6858000"/>
              <a:gd name="connsiteX8679" fmla="*/ 1791963 w 8374449"/>
              <a:gd name="connsiteY8679" fmla="*/ 2846864 h 6858000"/>
              <a:gd name="connsiteX8680" fmla="*/ 1810831 w 8374449"/>
              <a:gd name="connsiteY8680" fmla="*/ 2843612 h 6858000"/>
              <a:gd name="connsiteX8681" fmla="*/ 1841246 w 8374449"/>
              <a:gd name="connsiteY8681" fmla="*/ 2837272 h 6858000"/>
              <a:gd name="connsiteX8682" fmla="*/ 1827061 w 8374449"/>
              <a:gd name="connsiteY8682" fmla="*/ 2837587 h 6858000"/>
              <a:gd name="connsiteX8683" fmla="*/ 1790848 w 8374449"/>
              <a:gd name="connsiteY8683" fmla="*/ 2834142 h 6858000"/>
              <a:gd name="connsiteX8684" fmla="*/ 7444927 w 8374449"/>
              <a:gd name="connsiteY8684" fmla="*/ 2833675 h 6858000"/>
              <a:gd name="connsiteX8685" fmla="*/ 7435032 w 8374449"/>
              <a:gd name="connsiteY8685" fmla="*/ 2838635 h 6858000"/>
              <a:gd name="connsiteX8686" fmla="*/ 7423648 w 8374449"/>
              <a:gd name="connsiteY8686" fmla="*/ 2845190 h 6858000"/>
              <a:gd name="connsiteX8687" fmla="*/ 7439604 w 8374449"/>
              <a:gd name="connsiteY8687" fmla="*/ 2847007 h 6858000"/>
              <a:gd name="connsiteX8688" fmla="*/ 7453476 w 8374449"/>
              <a:gd name="connsiteY8688" fmla="*/ 2841388 h 6858000"/>
              <a:gd name="connsiteX8689" fmla="*/ 7463468 w 8374449"/>
              <a:gd name="connsiteY8689" fmla="*/ 2846122 h 6858000"/>
              <a:gd name="connsiteX8690" fmla="*/ 7469516 w 8374449"/>
              <a:gd name="connsiteY8690" fmla="*/ 2843672 h 6858000"/>
              <a:gd name="connsiteX8691" fmla="*/ 7450973 w 8374449"/>
              <a:gd name="connsiteY8691" fmla="*/ 2838307 h 6858000"/>
              <a:gd name="connsiteX8692" fmla="*/ 7444927 w 8374449"/>
              <a:gd name="connsiteY8692" fmla="*/ 2833675 h 6858000"/>
              <a:gd name="connsiteX8693" fmla="*/ 7569737 w 8374449"/>
              <a:gd name="connsiteY8693" fmla="*/ 2829424 h 6858000"/>
              <a:gd name="connsiteX8694" fmla="*/ 7579728 w 8374449"/>
              <a:gd name="connsiteY8694" fmla="*/ 2834159 h 6858000"/>
              <a:gd name="connsiteX8695" fmla="*/ 7572793 w 8374449"/>
              <a:gd name="connsiteY8695" fmla="*/ 2836968 h 6858000"/>
              <a:gd name="connsiteX8696" fmla="*/ 7565855 w 8374449"/>
              <a:gd name="connsiteY8696" fmla="*/ 2839778 h 6858000"/>
              <a:gd name="connsiteX8697" fmla="*/ 7568912 w 8374449"/>
              <a:gd name="connsiteY8697" fmla="*/ 2847322 h 6858000"/>
              <a:gd name="connsiteX8698" fmla="*/ 7586045 w 8374449"/>
              <a:gd name="connsiteY8698" fmla="*/ 2844773 h 6858000"/>
              <a:gd name="connsiteX8699" fmla="*/ 7589718 w 8374449"/>
              <a:gd name="connsiteY8699" fmla="*/ 2838894 h 6858000"/>
              <a:gd name="connsiteX8700" fmla="*/ 7583196 w 8374449"/>
              <a:gd name="connsiteY8700" fmla="*/ 2832755 h 6858000"/>
              <a:gd name="connsiteX8701" fmla="*/ 7569737 w 8374449"/>
              <a:gd name="connsiteY8701" fmla="*/ 2829424 h 6858000"/>
              <a:gd name="connsiteX8702" fmla="*/ 8020787 w 8374449"/>
              <a:gd name="connsiteY8702" fmla="*/ 2826759 h 6858000"/>
              <a:gd name="connsiteX8703" fmla="*/ 8005388 w 8374449"/>
              <a:gd name="connsiteY8703" fmla="*/ 2828605 h 6858000"/>
              <a:gd name="connsiteX8704" fmla="*/ 7998450 w 8374449"/>
              <a:gd name="connsiteY8704" fmla="*/ 2831416 h 6858000"/>
              <a:gd name="connsiteX8705" fmla="*/ 7989781 w 8374449"/>
              <a:gd name="connsiteY8705" fmla="*/ 2834927 h 6858000"/>
              <a:gd name="connsiteX8706" fmla="*/ 7984579 w 8374449"/>
              <a:gd name="connsiteY8706" fmla="*/ 2837034 h 6858000"/>
              <a:gd name="connsiteX8707" fmla="*/ 8027605 w 8374449"/>
              <a:gd name="connsiteY8707" fmla="*/ 2831133 h 6858000"/>
              <a:gd name="connsiteX8708" fmla="*/ 8029251 w 8374449"/>
              <a:gd name="connsiteY8708" fmla="*/ 2827722 h 6858000"/>
              <a:gd name="connsiteX8709" fmla="*/ 8020787 w 8374449"/>
              <a:gd name="connsiteY8709" fmla="*/ 2826759 h 6858000"/>
              <a:gd name="connsiteX8710" fmla="*/ 7446243 w 8374449"/>
              <a:gd name="connsiteY8710" fmla="*/ 2822479 h 6858000"/>
              <a:gd name="connsiteX8711" fmla="*/ 7430437 w 8374449"/>
              <a:gd name="connsiteY8711" fmla="*/ 2824375 h 6858000"/>
              <a:gd name="connsiteX8712" fmla="*/ 7412685 w 8374449"/>
              <a:gd name="connsiteY8712" fmla="*/ 2840346 h 6858000"/>
              <a:gd name="connsiteX8713" fmla="*/ 7405748 w 8374449"/>
              <a:gd name="connsiteY8713" fmla="*/ 2843155 h 6858000"/>
              <a:gd name="connsiteX8714" fmla="*/ 7401520 w 8374449"/>
              <a:gd name="connsiteY8714" fmla="*/ 2844868 h 6858000"/>
              <a:gd name="connsiteX8715" fmla="*/ 7410225 w 8374449"/>
              <a:gd name="connsiteY8715" fmla="*/ 2846283 h 6858000"/>
              <a:gd name="connsiteX8716" fmla="*/ 7419976 w 8374449"/>
              <a:gd name="connsiteY8716" fmla="*/ 2839839 h 6858000"/>
              <a:gd name="connsiteX8717" fmla="*/ 1624631 w 8374449"/>
              <a:gd name="connsiteY8717" fmla="*/ 2822432 h 6858000"/>
              <a:gd name="connsiteX8718" fmla="*/ 1627686 w 8374449"/>
              <a:gd name="connsiteY8718" fmla="*/ 2829976 h 6858000"/>
              <a:gd name="connsiteX8719" fmla="*/ 1610758 w 8374449"/>
              <a:gd name="connsiteY8719" fmla="*/ 2828051 h 6858000"/>
              <a:gd name="connsiteX8720" fmla="*/ 1624631 w 8374449"/>
              <a:gd name="connsiteY8720" fmla="*/ 2822432 h 6858000"/>
              <a:gd name="connsiteX8721" fmla="*/ 7488474 w 8374449"/>
              <a:gd name="connsiteY8721" fmla="*/ 2820181 h 6858000"/>
              <a:gd name="connsiteX8722" fmla="*/ 7484645 w 8374449"/>
              <a:gd name="connsiteY8722" fmla="*/ 2823342 h 6858000"/>
              <a:gd name="connsiteX8723" fmla="*/ 7478722 w 8374449"/>
              <a:gd name="connsiteY8723" fmla="*/ 2822380 h 6858000"/>
              <a:gd name="connsiteX8724" fmla="*/ 7478164 w 8374449"/>
              <a:gd name="connsiteY8724" fmla="*/ 2822606 h 6858000"/>
              <a:gd name="connsiteX8725" fmla="*/ 7472385 w 8374449"/>
              <a:gd name="connsiteY8725" fmla="*/ 2821950 h 6858000"/>
              <a:gd name="connsiteX8726" fmla="*/ 7478735 w 8374449"/>
              <a:gd name="connsiteY8726" fmla="*/ 2828220 h 6858000"/>
              <a:gd name="connsiteX8727" fmla="*/ 7474983 w 8374449"/>
              <a:gd name="connsiteY8727" fmla="*/ 2841458 h 6858000"/>
              <a:gd name="connsiteX8728" fmla="*/ 7477339 w 8374449"/>
              <a:gd name="connsiteY8728" fmla="*/ 2840503 h 6858000"/>
              <a:gd name="connsiteX8729" fmla="*/ 7498147 w 8374449"/>
              <a:gd name="connsiteY8729" fmla="*/ 2832076 h 6858000"/>
              <a:gd name="connsiteX8730" fmla="*/ 7505083 w 8374449"/>
              <a:gd name="connsiteY8730" fmla="*/ 2829267 h 6858000"/>
              <a:gd name="connsiteX8731" fmla="*/ 7502026 w 8374449"/>
              <a:gd name="connsiteY8731" fmla="*/ 2821723 h 6858000"/>
              <a:gd name="connsiteX8732" fmla="*/ 7917694 w 8374449"/>
              <a:gd name="connsiteY8732" fmla="*/ 2811434 h 6858000"/>
              <a:gd name="connsiteX8733" fmla="*/ 7920750 w 8374449"/>
              <a:gd name="connsiteY8733" fmla="*/ 2818978 h 6858000"/>
              <a:gd name="connsiteX8734" fmla="*/ 7927686 w 8374449"/>
              <a:gd name="connsiteY8734" fmla="*/ 2816169 h 6858000"/>
              <a:gd name="connsiteX8735" fmla="*/ 8006212 w 8374449"/>
              <a:gd name="connsiteY8735" fmla="*/ 2810708 h 6858000"/>
              <a:gd name="connsiteX8736" fmla="*/ 7982348 w 8374449"/>
              <a:gd name="connsiteY8736" fmla="*/ 2811591 h 6858000"/>
              <a:gd name="connsiteX8737" fmla="*/ 7992340 w 8374449"/>
              <a:gd name="connsiteY8737" fmla="*/ 2816327 h 6858000"/>
              <a:gd name="connsiteX8738" fmla="*/ 1741289 w 8374449"/>
              <a:gd name="connsiteY8738" fmla="*/ 2809956 h 6858000"/>
              <a:gd name="connsiteX8739" fmla="*/ 1744216 w 8374449"/>
              <a:gd name="connsiteY8739" fmla="*/ 2815969 h 6858000"/>
              <a:gd name="connsiteX8740" fmla="*/ 1740144 w 8374449"/>
              <a:gd name="connsiteY8740" fmla="*/ 2814174 h 6858000"/>
              <a:gd name="connsiteX8741" fmla="*/ 1736073 w 8374449"/>
              <a:gd name="connsiteY8741" fmla="*/ 2812379 h 6858000"/>
              <a:gd name="connsiteX8742" fmla="*/ 7907703 w 8374449"/>
              <a:gd name="connsiteY8742" fmla="*/ 2806700 h 6858000"/>
              <a:gd name="connsiteX8743" fmla="*/ 7900767 w 8374449"/>
              <a:gd name="connsiteY8743" fmla="*/ 2809509 h 6858000"/>
              <a:gd name="connsiteX8744" fmla="*/ 7910759 w 8374449"/>
              <a:gd name="connsiteY8744" fmla="*/ 2814243 h 6858000"/>
              <a:gd name="connsiteX8745" fmla="*/ 7907703 w 8374449"/>
              <a:gd name="connsiteY8745" fmla="*/ 2806700 h 6858000"/>
              <a:gd name="connsiteX8746" fmla="*/ 7955430 w 8374449"/>
              <a:gd name="connsiteY8746" fmla="*/ 2804933 h 6858000"/>
              <a:gd name="connsiteX8747" fmla="*/ 7944614 w 8374449"/>
              <a:gd name="connsiteY8747" fmla="*/ 2818094 h 6858000"/>
              <a:gd name="connsiteX8748" fmla="*/ 7954604 w 8374449"/>
              <a:gd name="connsiteY8748" fmla="*/ 2822829 h 6858000"/>
              <a:gd name="connsiteX8749" fmla="*/ 7971532 w 8374449"/>
              <a:gd name="connsiteY8749" fmla="*/ 2824754 h 6858000"/>
              <a:gd name="connsiteX8750" fmla="*/ 7855193 w 8374449"/>
              <a:gd name="connsiteY8750" fmla="*/ 2804324 h 6858000"/>
              <a:gd name="connsiteX8751" fmla="*/ 7856509 w 8374449"/>
              <a:gd name="connsiteY8751" fmla="*/ 2809871 h 6858000"/>
              <a:gd name="connsiteX8752" fmla="*/ 7863032 w 8374449"/>
              <a:gd name="connsiteY8752" fmla="*/ 2816010 h 6858000"/>
              <a:gd name="connsiteX8753" fmla="*/ 7871496 w 8374449"/>
              <a:gd name="connsiteY8753" fmla="*/ 2816974 h 6858000"/>
              <a:gd name="connsiteX8754" fmla="*/ 7879960 w 8374449"/>
              <a:gd name="connsiteY8754" fmla="*/ 2817937 h 6858000"/>
              <a:gd name="connsiteX8755" fmla="*/ 7886896 w 8374449"/>
              <a:gd name="connsiteY8755" fmla="*/ 2815127 h 6858000"/>
              <a:gd name="connsiteX8756" fmla="*/ 7883840 w 8374449"/>
              <a:gd name="connsiteY8756" fmla="*/ 2807582 h 6858000"/>
              <a:gd name="connsiteX8757" fmla="*/ 7876903 w 8374449"/>
              <a:gd name="connsiteY8757" fmla="*/ 2810392 h 6858000"/>
              <a:gd name="connsiteX8758" fmla="*/ 7866912 w 8374449"/>
              <a:gd name="connsiteY8758" fmla="*/ 2805657 h 6858000"/>
              <a:gd name="connsiteX8759" fmla="*/ 1366838 w 8374449"/>
              <a:gd name="connsiteY8759" fmla="*/ 2803903 h 6858000"/>
              <a:gd name="connsiteX8760" fmla="*/ 1383766 w 8374449"/>
              <a:gd name="connsiteY8760" fmla="*/ 2805827 h 6858000"/>
              <a:gd name="connsiteX8761" fmla="*/ 1400693 w 8374449"/>
              <a:gd name="connsiteY8761" fmla="*/ 2807753 h 6858000"/>
              <a:gd name="connsiteX8762" fmla="*/ 1362958 w 8374449"/>
              <a:gd name="connsiteY8762" fmla="*/ 2814255 h 6858000"/>
              <a:gd name="connsiteX8763" fmla="*/ 7562601 w 8374449"/>
              <a:gd name="connsiteY8763" fmla="*/ 2803896 h 6858000"/>
              <a:gd name="connsiteX8764" fmla="*/ 7541332 w 8374449"/>
              <a:gd name="connsiteY8764" fmla="*/ 2815037 h 6858000"/>
              <a:gd name="connsiteX8765" fmla="*/ 7522988 w 8374449"/>
              <a:gd name="connsiteY8765" fmla="*/ 2824646 h 6858000"/>
              <a:gd name="connsiteX8766" fmla="*/ 7532414 w 8374449"/>
              <a:gd name="connsiteY8766" fmla="*/ 2826979 h 6858000"/>
              <a:gd name="connsiteX8767" fmla="*/ 7545873 w 8374449"/>
              <a:gd name="connsiteY8767" fmla="*/ 2830308 h 6858000"/>
              <a:gd name="connsiteX8768" fmla="*/ 7542818 w 8374449"/>
              <a:gd name="connsiteY8768" fmla="*/ 2822765 h 6858000"/>
              <a:gd name="connsiteX8769" fmla="*/ 7556689 w 8374449"/>
              <a:gd name="connsiteY8769" fmla="*/ 2817147 h 6858000"/>
              <a:gd name="connsiteX8770" fmla="*/ 7577189 w 8374449"/>
              <a:gd name="connsiteY8770" fmla="*/ 2808844 h 6858000"/>
              <a:gd name="connsiteX8771" fmla="*/ 8067810 w 8374449"/>
              <a:gd name="connsiteY8771" fmla="*/ 2803323 h 6858000"/>
              <a:gd name="connsiteX8772" fmla="*/ 8077802 w 8374449"/>
              <a:gd name="connsiteY8772" fmla="*/ 2808057 h 6858000"/>
              <a:gd name="connsiteX8773" fmla="*/ 8070866 w 8374449"/>
              <a:gd name="connsiteY8773" fmla="*/ 2810866 h 6858000"/>
              <a:gd name="connsiteX8774" fmla="*/ 7592038 w 8374449"/>
              <a:gd name="connsiteY8774" fmla="*/ 2802463 h 6858000"/>
              <a:gd name="connsiteX8775" fmla="*/ 7585035 w 8374449"/>
              <a:gd name="connsiteY8775" fmla="*/ 2804622 h 6858000"/>
              <a:gd name="connsiteX8776" fmla="*/ 7582549 w 8374449"/>
              <a:gd name="connsiteY8776" fmla="*/ 2806673 h 6858000"/>
              <a:gd name="connsiteX8777" fmla="*/ 7591369 w 8374449"/>
              <a:gd name="connsiteY8777" fmla="*/ 2803101 h 6858000"/>
              <a:gd name="connsiteX8778" fmla="*/ 1285257 w 8374449"/>
              <a:gd name="connsiteY8778" fmla="*/ 2801818 h 6858000"/>
              <a:gd name="connsiteX8779" fmla="*/ 1274441 w 8374449"/>
              <a:gd name="connsiteY8779" fmla="*/ 2814982 h 6858000"/>
              <a:gd name="connsiteX8780" fmla="*/ 1291368 w 8374449"/>
              <a:gd name="connsiteY8780" fmla="*/ 2816907 h 6858000"/>
              <a:gd name="connsiteX8781" fmla="*/ 1301361 w 8374449"/>
              <a:gd name="connsiteY8781" fmla="*/ 2821642 h 6858000"/>
              <a:gd name="connsiteX8782" fmla="*/ 1282493 w 8374449"/>
              <a:gd name="connsiteY8782" fmla="*/ 2824893 h 6858000"/>
              <a:gd name="connsiteX8783" fmla="*/ 1265565 w 8374449"/>
              <a:gd name="connsiteY8783" fmla="*/ 2822968 h 6858000"/>
              <a:gd name="connsiteX8784" fmla="*/ 1264449 w 8374449"/>
              <a:gd name="connsiteY8784" fmla="*/ 2810246 h 6858000"/>
              <a:gd name="connsiteX8785" fmla="*/ 1438429 w 8374449"/>
              <a:gd name="connsiteY8785" fmla="*/ 2801251 h 6858000"/>
              <a:gd name="connsiteX8786" fmla="*/ 1441484 w 8374449"/>
              <a:gd name="connsiteY8786" fmla="*/ 2808795 h 6858000"/>
              <a:gd name="connsiteX8787" fmla="*/ 1424556 w 8374449"/>
              <a:gd name="connsiteY8787" fmla="*/ 2806870 h 6858000"/>
              <a:gd name="connsiteX8788" fmla="*/ 1438429 w 8374449"/>
              <a:gd name="connsiteY8788" fmla="*/ 2801251 h 6858000"/>
              <a:gd name="connsiteX8789" fmla="*/ 7445135 w 8374449"/>
              <a:gd name="connsiteY8789" fmla="*/ 2800859 h 6858000"/>
              <a:gd name="connsiteX8790" fmla="*/ 7438199 w 8374449"/>
              <a:gd name="connsiteY8790" fmla="*/ 2803668 h 6858000"/>
              <a:gd name="connsiteX8791" fmla="*/ 7431262 w 8374449"/>
              <a:gd name="connsiteY8791" fmla="*/ 2806478 h 6858000"/>
              <a:gd name="connsiteX8792" fmla="*/ 7462061 w 8374449"/>
              <a:gd name="connsiteY8792" fmla="*/ 2802783 h 6858000"/>
              <a:gd name="connsiteX8793" fmla="*/ 7799203 w 8374449"/>
              <a:gd name="connsiteY8793" fmla="*/ 2797956 h 6858000"/>
              <a:gd name="connsiteX8794" fmla="*/ 7792266 w 8374449"/>
              <a:gd name="connsiteY8794" fmla="*/ 2800765 h 6858000"/>
              <a:gd name="connsiteX8795" fmla="*/ 7785331 w 8374449"/>
              <a:gd name="connsiteY8795" fmla="*/ 2803574 h 6858000"/>
              <a:gd name="connsiteX8796" fmla="*/ 7795323 w 8374449"/>
              <a:gd name="connsiteY8796" fmla="*/ 2808310 h 6858000"/>
              <a:gd name="connsiteX8797" fmla="*/ 7823067 w 8374449"/>
              <a:gd name="connsiteY8797" fmla="*/ 2797072 h 6858000"/>
              <a:gd name="connsiteX8798" fmla="*/ 7819186 w 8374449"/>
              <a:gd name="connsiteY8798" fmla="*/ 2807424 h 6858000"/>
              <a:gd name="connsiteX8799" fmla="*/ 7829590 w 8374449"/>
              <a:gd name="connsiteY8799" fmla="*/ 2803211 h 6858000"/>
              <a:gd name="connsiteX8800" fmla="*/ 7823067 w 8374449"/>
              <a:gd name="connsiteY8800" fmla="*/ 2797072 h 6858000"/>
              <a:gd name="connsiteX8801" fmla="*/ 7411280 w 8374449"/>
              <a:gd name="connsiteY8801" fmla="*/ 2797007 h 6858000"/>
              <a:gd name="connsiteX8802" fmla="*/ 7404343 w 8374449"/>
              <a:gd name="connsiteY8802" fmla="*/ 2799816 h 6858000"/>
              <a:gd name="connsiteX8803" fmla="*/ 7421271 w 8374449"/>
              <a:gd name="connsiteY8803" fmla="*/ 2801742 h 6858000"/>
              <a:gd name="connsiteX8804" fmla="*/ 1476163 w 8374449"/>
              <a:gd name="connsiteY8804" fmla="*/ 2794750 h 6858000"/>
              <a:gd name="connsiteX8805" fmla="*/ 1537350 w 8374449"/>
              <a:gd name="connsiteY8805" fmla="*/ 2796312 h 6858000"/>
              <a:gd name="connsiteX8806" fmla="*/ 1533883 w 8374449"/>
              <a:gd name="connsiteY8806" fmla="*/ 2797716 h 6858000"/>
              <a:gd name="connsiteX8807" fmla="*/ 1526945 w 8374449"/>
              <a:gd name="connsiteY8807" fmla="*/ 2800526 h 6858000"/>
              <a:gd name="connsiteX8808" fmla="*/ 1496147 w 8374449"/>
              <a:gd name="connsiteY8808" fmla="*/ 2804218 h 6858000"/>
              <a:gd name="connsiteX8809" fmla="*/ 1469228 w 8374449"/>
              <a:gd name="connsiteY8809" fmla="*/ 2797558 h 6858000"/>
              <a:gd name="connsiteX8810" fmla="*/ 7661198 w 8374449"/>
              <a:gd name="connsiteY8810" fmla="*/ 2789452 h 6858000"/>
              <a:gd name="connsiteX8811" fmla="*/ 7652356 w 8374449"/>
              <a:gd name="connsiteY8811" fmla="*/ 2790746 h 6858000"/>
              <a:gd name="connsiteX8812" fmla="*/ 7647632 w 8374449"/>
              <a:gd name="connsiteY8812" fmla="*/ 2791439 h 6858000"/>
              <a:gd name="connsiteX8813" fmla="*/ 7627960 w 8374449"/>
              <a:gd name="connsiteY8813" fmla="*/ 2797503 h 6858000"/>
              <a:gd name="connsiteX8814" fmla="*/ 7639096 w 8374449"/>
              <a:gd name="connsiteY8814" fmla="*/ 2801332 h 6858000"/>
              <a:gd name="connsiteX8815" fmla="*/ 7649499 w 8374449"/>
              <a:gd name="connsiteY8815" fmla="*/ 2797118 h 6858000"/>
              <a:gd name="connsiteX8816" fmla="*/ 7659904 w 8374449"/>
              <a:gd name="connsiteY8816" fmla="*/ 2792904 h 6858000"/>
              <a:gd name="connsiteX8817" fmla="*/ 1857976 w 8374449"/>
              <a:gd name="connsiteY8817" fmla="*/ 2780609 h 6858000"/>
              <a:gd name="connsiteX8818" fmla="*/ 1851041 w 8374449"/>
              <a:gd name="connsiteY8818" fmla="*/ 2783418 h 6858000"/>
              <a:gd name="connsiteX8819" fmla="*/ 1861032 w 8374449"/>
              <a:gd name="connsiteY8819" fmla="*/ 2788153 h 6858000"/>
              <a:gd name="connsiteX8820" fmla="*/ 2120380 w 8374449"/>
              <a:gd name="connsiteY8820" fmla="*/ 2779060 h 6858000"/>
              <a:gd name="connsiteX8821" fmla="*/ 2118903 w 8374449"/>
              <a:gd name="connsiteY8821" fmla="*/ 2779212 h 6858000"/>
              <a:gd name="connsiteX8822" fmla="*/ 2118438 w 8374449"/>
              <a:gd name="connsiteY8822" fmla="*/ 2780923 h 6858000"/>
              <a:gd name="connsiteX8823" fmla="*/ 2119181 w 8374449"/>
              <a:gd name="connsiteY8823" fmla="*/ 2780795 h 6858000"/>
              <a:gd name="connsiteX8824" fmla="*/ 7943208 w 8374449"/>
              <a:gd name="connsiteY8824" fmla="*/ 2774756 h 6858000"/>
              <a:gd name="connsiteX8825" fmla="*/ 7953199 w 8374449"/>
              <a:gd name="connsiteY8825" fmla="*/ 2779490 h 6858000"/>
              <a:gd name="connsiteX8826" fmla="*/ 7946263 w 8374449"/>
              <a:gd name="connsiteY8826" fmla="*/ 2782300 h 6858000"/>
              <a:gd name="connsiteX8827" fmla="*/ 7820835 w 8374449"/>
              <a:gd name="connsiteY8827" fmla="*/ 2771630 h 6858000"/>
              <a:gd name="connsiteX8828" fmla="*/ 7816956 w 8374449"/>
              <a:gd name="connsiteY8828" fmla="*/ 2781984 h 6858000"/>
              <a:gd name="connsiteX8829" fmla="*/ 7842346 w 8374449"/>
              <a:gd name="connsiteY8829" fmla="*/ 2784871 h 6858000"/>
              <a:gd name="connsiteX8830" fmla="*/ 7853132 w 8374449"/>
              <a:gd name="connsiteY8830" fmla="*/ 2781601 h 6858000"/>
              <a:gd name="connsiteX8831" fmla="*/ 7854690 w 8374449"/>
              <a:gd name="connsiteY8831" fmla="*/ 2775481 h 6858000"/>
              <a:gd name="connsiteX8832" fmla="*/ 7837763 w 8374449"/>
              <a:gd name="connsiteY8832" fmla="*/ 2773556 h 6858000"/>
              <a:gd name="connsiteX8833" fmla="*/ 7820835 w 8374449"/>
              <a:gd name="connsiteY8833" fmla="*/ 2771630 h 6858000"/>
              <a:gd name="connsiteX8834" fmla="*/ 2125520 w 8374449"/>
              <a:gd name="connsiteY8834" fmla="*/ 2771625 h 6858000"/>
              <a:gd name="connsiteX8835" fmla="*/ 2120304 w 8374449"/>
              <a:gd name="connsiteY8835" fmla="*/ 2774046 h 6858000"/>
              <a:gd name="connsiteX8836" fmla="*/ 2119802 w 8374449"/>
              <a:gd name="connsiteY8836" fmla="*/ 2775893 h 6858000"/>
              <a:gd name="connsiteX8837" fmla="*/ 2122780 w 8374449"/>
              <a:gd name="connsiteY8837" fmla="*/ 2775588 h 6858000"/>
              <a:gd name="connsiteX8838" fmla="*/ 7980943 w 8374449"/>
              <a:gd name="connsiteY8838" fmla="*/ 2768253 h 6858000"/>
              <a:gd name="connsiteX8839" fmla="*/ 7957079 w 8374449"/>
              <a:gd name="connsiteY8839" fmla="*/ 2769138 h 6858000"/>
              <a:gd name="connsiteX8840" fmla="*/ 7919344 w 8374449"/>
              <a:gd name="connsiteY8840" fmla="*/ 2775639 h 6858000"/>
              <a:gd name="connsiteX8841" fmla="*/ 7897009 w 8374449"/>
              <a:gd name="connsiteY8841" fmla="*/ 2780295 h 6858000"/>
              <a:gd name="connsiteX8842" fmla="*/ 7888545 w 8374449"/>
              <a:gd name="connsiteY8842" fmla="*/ 2779332 h 6858000"/>
              <a:gd name="connsiteX8843" fmla="*/ 7881609 w 8374449"/>
              <a:gd name="connsiteY8843" fmla="*/ 2782142 h 6858000"/>
              <a:gd name="connsiteX8844" fmla="*/ 7877729 w 8374449"/>
              <a:gd name="connsiteY8844" fmla="*/ 2792494 h 6858000"/>
              <a:gd name="connsiteX8845" fmla="*/ 7889248 w 8374449"/>
              <a:gd name="connsiteY8845" fmla="*/ 2801002 h 6858000"/>
              <a:gd name="connsiteX8846" fmla="*/ 7893831 w 8374449"/>
              <a:gd name="connsiteY8846" fmla="*/ 2812318 h 6858000"/>
              <a:gd name="connsiteX8847" fmla="*/ 7897711 w 8374449"/>
              <a:gd name="connsiteY8847" fmla="*/ 2801964 h 6858000"/>
              <a:gd name="connsiteX8848" fmla="*/ 7901592 w 8374449"/>
              <a:gd name="connsiteY8848" fmla="*/ 2791611 h 6858000"/>
              <a:gd name="connsiteX8849" fmla="*/ 7908527 w 8374449"/>
              <a:gd name="connsiteY8849" fmla="*/ 2788802 h 6858000"/>
              <a:gd name="connsiteX8850" fmla="*/ 7918519 w 8374449"/>
              <a:gd name="connsiteY8850" fmla="*/ 2793537 h 6858000"/>
              <a:gd name="connsiteX8851" fmla="*/ 7942383 w 8374449"/>
              <a:gd name="connsiteY8851" fmla="*/ 2792653 h 6858000"/>
              <a:gd name="connsiteX8852" fmla="*/ 7949318 w 8374449"/>
              <a:gd name="connsiteY8852" fmla="*/ 2789844 h 6858000"/>
              <a:gd name="connsiteX8853" fmla="*/ 7959310 w 8374449"/>
              <a:gd name="connsiteY8853" fmla="*/ 2794578 h 6858000"/>
              <a:gd name="connsiteX8854" fmla="*/ 7966658 w 8374449"/>
              <a:gd name="connsiteY8854" fmla="*/ 2782821 h 6858000"/>
              <a:gd name="connsiteX8855" fmla="*/ 7977063 w 8374449"/>
              <a:gd name="connsiteY8855" fmla="*/ 2778607 h 6858000"/>
              <a:gd name="connsiteX8856" fmla="*/ 1521660 w 8374449"/>
              <a:gd name="connsiteY8856" fmla="*/ 2767540 h 6858000"/>
              <a:gd name="connsiteX8857" fmla="*/ 1521453 w 8374449"/>
              <a:gd name="connsiteY8857" fmla="*/ 2772014 h 6858000"/>
              <a:gd name="connsiteX8858" fmla="*/ 1514723 w 8374449"/>
              <a:gd name="connsiteY8858" fmla="*/ 2770350 h 6858000"/>
              <a:gd name="connsiteX8859" fmla="*/ 7766585 w 8374449"/>
              <a:gd name="connsiteY8859" fmla="*/ 2767258 h 6858000"/>
              <a:gd name="connsiteX8860" fmla="*/ 7766173 w 8374449"/>
              <a:gd name="connsiteY8860" fmla="*/ 2776208 h 6858000"/>
              <a:gd name="connsiteX8861" fmla="*/ 7773109 w 8374449"/>
              <a:gd name="connsiteY8861" fmla="*/ 2773398 h 6858000"/>
              <a:gd name="connsiteX8862" fmla="*/ 7780044 w 8374449"/>
              <a:gd name="connsiteY8862" fmla="*/ 2770589 h 6858000"/>
              <a:gd name="connsiteX8863" fmla="*/ 7766585 w 8374449"/>
              <a:gd name="connsiteY8863" fmla="*/ 2767258 h 6858000"/>
              <a:gd name="connsiteX8864" fmla="*/ 1610177 w 8374449"/>
              <a:gd name="connsiteY8864" fmla="*/ 2766815 h 6858000"/>
              <a:gd name="connsiteX8865" fmla="*/ 1620169 w 8374449"/>
              <a:gd name="connsiteY8865" fmla="*/ 2771549 h 6858000"/>
              <a:gd name="connsiteX8866" fmla="*/ 1613232 w 8374449"/>
              <a:gd name="connsiteY8866" fmla="*/ 2774359 h 6858000"/>
              <a:gd name="connsiteX8867" fmla="*/ 1994855 w 8374449"/>
              <a:gd name="connsiteY8867" fmla="*/ 2765944 h 6858000"/>
              <a:gd name="connsiteX8868" fmla="*/ 2002998 w 8374449"/>
              <a:gd name="connsiteY8868" fmla="*/ 2769536 h 6858000"/>
              <a:gd name="connsiteX8869" fmla="*/ 2005925 w 8374449"/>
              <a:gd name="connsiteY8869" fmla="*/ 2775549 h 6858000"/>
              <a:gd name="connsiteX8870" fmla="*/ 1997782 w 8374449"/>
              <a:gd name="connsiteY8870" fmla="*/ 2771959 h 6858000"/>
              <a:gd name="connsiteX8871" fmla="*/ 1982132 w 8374449"/>
              <a:gd name="connsiteY8871" fmla="*/ 2779224 h 6858000"/>
              <a:gd name="connsiteX8872" fmla="*/ 1984423 w 8374449"/>
              <a:gd name="connsiteY8872" fmla="*/ 2770788 h 6858000"/>
              <a:gd name="connsiteX8873" fmla="*/ 1994855 w 8374449"/>
              <a:gd name="connsiteY8873" fmla="*/ 2765944 h 6858000"/>
              <a:gd name="connsiteX8874" fmla="*/ 1848810 w 8374449"/>
              <a:gd name="connsiteY8874" fmla="*/ 2757978 h 6858000"/>
              <a:gd name="connsiteX8875" fmla="*/ 1841874 w 8374449"/>
              <a:gd name="connsiteY8875" fmla="*/ 2760786 h 6858000"/>
              <a:gd name="connsiteX8876" fmla="*/ 1844929 w 8374449"/>
              <a:gd name="connsiteY8876" fmla="*/ 2768329 h 6858000"/>
              <a:gd name="connsiteX8877" fmla="*/ 1903472 w 8374449"/>
              <a:gd name="connsiteY8877" fmla="*/ 2753400 h 6858000"/>
              <a:gd name="connsiteX8878" fmla="*/ 1889599 w 8374449"/>
              <a:gd name="connsiteY8878" fmla="*/ 2759019 h 6858000"/>
              <a:gd name="connsiteX8879" fmla="*/ 1899592 w 8374449"/>
              <a:gd name="connsiteY8879" fmla="*/ 2763753 h 6858000"/>
              <a:gd name="connsiteX8880" fmla="*/ 1958135 w 8374449"/>
              <a:gd name="connsiteY8880" fmla="*/ 2748824 h 6858000"/>
              <a:gd name="connsiteX8881" fmla="*/ 1951200 w 8374449"/>
              <a:gd name="connsiteY8881" fmla="*/ 2751633 h 6858000"/>
              <a:gd name="connsiteX8882" fmla="*/ 1954255 w 8374449"/>
              <a:gd name="connsiteY8882" fmla="*/ 2759177 h 6858000"/>
              <a:gd name="connsiteX8883" fmla="*/ 1947318 w 8374449"/>
              <a:gd name="connsiteY8883" fmla="*/ 2761987 h 6858000"/>
              <a:gd name="connsiteX8884" fmla="*/ 1930392 w 8374449"/>
              <a:gd name="connsiteY8884" fmla="*/ 2760061 h 6858000"/>
              <a:gd name="connsiteX8885" fmla="*/ 1885720 w 8374449"/>
              <a:gd name="connsiteY8885" fmla="*/ 2769372 h 6858000"/>
              <a:gd name="connsiteX8886" fmla="*/ 1881841 w 8374449"/>
              <a:gd name="connsiteY8886" fmla="*/ 2779725 h 6858000"/>
              <a:gd name="connsiteX8887" fmla="*/ 1916104 w 8374449"/>
              <a:gd name="connsiteY8887" fmla="*/ 2791509 h 6858000"/>
              <a:gd name="connsiteX8888" fmla="*/ 1919984 w 8374449"/>
              <a:gd name="connsiteY8888" fmla="*/ 2789937 h 6858000"/>
              <a:gd name="connsiteX8889" fmla="*/ 1923106 w 8374449"/>
              <a:gd name="connsiteY8889" fmla="*/ 2791544 h 6858000"/>
              <a:gd name="connsiteX8890" fmla="*/ 1976760 w 8374449"/>
              <a:gd name="connsiteY8890" fmla="*/ 2789090 h 6858000"/>
              <a:gd name="connsiteX8891" fmla="*/ 1979844 w 8374449"/>
              <a:gd name="connsiteY8891" fmla="*/ 2787659 h 6858000"/>
              <a:gd name="connsiteX8892" fmla="*/ 1998419 w 8374449"/>
              <a:gd name="connsiteY8892" fmla="*/ 2786407 h 6858000"/>
              <a:gd name="connsiteX8893" fmla="*/ 1997936 w 8374449"/>
              <a:gd name="connsiteY8893" fmla="*/ 2788188 h 6858000"/>
              <a:gd name="connsiteX8894" fmla="*/ 2014203 w 8374449"/>
              <a:gd name="connsiteY8894" fmla="*/ 2787584 h 6858000"/>
              <a:gd name="connsiteX8895" fmla="*/ 2054058 w 8374449"/>
              <a:gd name="connsiteY8895" fmla="*/ 2786109 h 6858000"/>
              <a:gd name="connsiteX8896" fmla="*/ 2058160 w 8374449"/>
              <a:gd name="connsiteY8896" fmla="*/ 2784448 h 6858000"/>
              <a:gd name="connsiteX8897" fmla="*/ 2048928 w 8374449"/>
              <a:gd name="connsiteY8897" fmla="*/ 2785071 h 6858000"/>
              <a:gd name="connsiteX8898" fmla="*/ 2044857 w 8374449"/>
              <a:gd name="connsiteY8898" fmla="*/ 2783274 h 6858000"/>
              <a:gd name="connsiteX8899" fmla="*/ 2027426 w 8374449"/>
              <a:gd name="connsiteY8899" fmla="*/ 2780310 h 6858000"/>
              <a:gd name="connsiteX8900" fmla="*/ 2014068 w 8374449"/>
              <a:gd name="connsiteY8900" fmla="*/ 2779141 h 6858000"/>
              <a:gd name="connsiteX8901" fmla="*/ 2032546 w 8374449"/>
              <a:gd name="connsiteY8901" fmla="*/ 2770562 h 6858000"/>
              <a:gd name="connsiteX8902" fmla="*/ 2020436 w 8374449"/>
              <a:gd name="connsiteY8902" fmla="*/ 2763107 h 6858000"/>
              <a:gd name="connsiteX8903" fmla="*/ 1998513 w 8374449"/>
              <a:gd name="connsiteY8903" fmla="*/ 2758815 h 6858000"/>
              <a:gd name="connsiteX8904" fmla="*/ 1993104 w 8374449"/>
              <a:gd name="connsiteY8904" fmla="*/ 2765394 h 6858000"/>
              <a:gd name="connsiteX8905" fmla="*/ 1988109 w 8374449"/>
              <a:gd name="connsiteY8905" fmla="*/ 2763028 h 6858000"/>
              <a:gd name="connsiteX8906" fmla="*/ 1978118 w 8374449"/>
              <a:gd name="connsiteY8906" fmla="*/ 2758293 h 6858000"/>
              <a:gd name="connsiteX8907" fmla="*/ 1964246 w 8374449"/>
              <a:gd name="connsiteY8907" fmla="*/ 2763912 h 6858000"/>
              <a:gd name="connsiteX8908" fmla="*/ 1961190 w 8374449"/>
              <a:gd name="connsiteY8908" fmla="*/ 2756368 h 6858000"/>
              <a:gd name="connsiteX8909" fmla="*/ 1954255 w 8374449"/>
              <a:gd name="connsiteY8909" fmla="*/ 2759177 h 6858000"/>
              <a:gd name="connsiteX8910" fmla="*/ 1958135 w 8374449"/>
              <a:gd name="connsiteY8910" fmla="*/ 2748824 h 6858000"/>
              <a:gd name="connsiteX8911" fmla="*/ 2302973 w 8374449"/>
              <a:gd name="connsiteY8911" fmla="*/ 2746261 h 6858000"/>
              <a:gd name="connsiteX8912" fmla="*/ 2281629 w 8374449"/>
              <a:gd name="connsiteY8912" fmla="*/ 2750746 h 6858000"/>
              <a:gd name="connsiteX8913" fmla="*/ 2280890 w 8374449"/>
              <a:gd name="connsiteY8913" fmla="*/ 2750902 h 6858000"/>
              <a:gd name="connsiteX8914" fmla="*/ 2286400 w 8374449"/>
              <a:gd name="connsiteY8914" fmla="*/ 2751981 h 6858000"/>
              <a:gd name="connsiteX8915" fmla="*/ 2301658 w 8374449"/>
              <a:gd name="connsiteY8915" fmla="*/ 2750151 h 6858000"/>
              <a:gd name="connsiteX8916" fmla="*/ 2310638 w 8374449"/>
              <a:gd name="connsiteY8916" fmla="*/ 2744650 h 6858000"/>
              <a:gd name="connsiteX8917" fmla="*/ 2309135 w 8374449"/>
              <a:gd name="connsiteY8917" fmla="*/ 2744966 h 6858000"/>
              <a:gd name="connsiteX8918" fmla="*/ 2311525 w 8374449"/>
              <a:gd name="connsiteY8918" fmla="*/ 2746195 h 6858000"/>
              <a:gd name="connsiteX8919" fmla="*/ 2312135 w 8374449"/>
              <a:gd name="connsiteY8919" fmla="*/ 2745948 h 6858000"/>
              <a:gd name="connsiteX8920" fmla="*/ 7751605 w 8374449"/>
              <a:gd name="connsiteY8920" fmla="*/ 2744107 h 6858000"/>
              <a:gd name="connsiteX8921" fmla="*/ 7758680 w 8374449"/>
              <a:gd name="connsiteY8921" fmla="*/ 2751095 h 6858000"/>
              <a:gd name="connsiteX8922" fmla="*/ 7752769 w 8374449"/>
              <a:gd name="connsiteY8922" fmla="*/ 2755974 h 6858000"/>
              <a:gd name="connsiteX8923" fmla="*/ 7751605 w 8374449"/>
              <a:gd name="connsiteY8923" fmla="*/ 2744107 h 6858000"/>
              <a:gd name="connsiteX8924" fmla="*/ 2329213 w 8374449"/>
              <a:gd name="connsiteY8924" fmla="*/ 2743398 h 6858000"/>
              <a:gd name="connsiteX8925" fmla="*/ 2334498 w 8374449"/>
              <a:gd name="connsiteY8925" fmla="*/ 2747983 h 6858000"/>
              <a:gd name="connsiteX8926" fmla="*/ 2337883 w 8374449"/>
              <a:gd name="connsiteY8926" fmla="*/ 2748070 h 6858000"/>
              <a:gd name="connsiteX8927" fmla="*/ 2337356 w 8374449"/>
              <a:gd name="connsiteY8927" fmla="*/ 2746988 h 6858000"/>
              <a:gd name="connsiteX8928" fmla="*/ 1842698 w 8374449"/>
              <a:gd name="connsiteY8928" fmla="*/ 2742889 h 6858000"/>
              <a:gd name="connsiteX8929" fmla="*/ 1828827 w 8374449"/>
              <a:gd name="connsiteY8929" fmla="*/ 2748508 h 6858000"/>
              <a:gd name="connsiteX8930" fmla="*/ 1845754 w 8374449"/>
              <a:gd name="connsiteY8930" fmla="*/ 2750434 h 6858000"/>
              <a:gd name="connsiteX8931" fmla="*/ 1995030 w 8374449"/>
              <a:gd name="connsiteY8931" fmla="*/ 2741923 h 6858000"/>
              <a:gd name="connsiteX8932" fmla="*/ 1995014 w 8374449"/>
              <a:gd name="connsiteY8932" fmla="*/ 2742668 h 6858000"/>
              <a:gd name="connsiteX8933" fmla="*/ 1995871 w 8374449"/>
              <a:gd name="connsiteY8933" fmla="*/ 2742321 h 6858000"/>
              <a:gd name="connsiteX8934" fmla="*/ 7588494 w 8374449"/>
              <a:gd name="connsiteY8934" fmla="*/ 2736202 h 6858000"/>
              <a:gd name="connsiteX8935" fmla="*/ 7582290 w 8374449"/>
              <a:gd name="connsiteY8935" fmla="*/ 2737838 h 6858000"/>
              <a:gd name="connsiteX8936" fmla="*/ 7590788 w 8374449"/>
              <a:gd name="connsiteY8936" fmla="*/ 2741864 h 6858000"/>
              <a:gd name="connsiteX8937" fmla="*/ 2402052 w 8374449"/>
              <a:gd name="connsiteY8937" fmla="*/ 2735380 h 6858000"/>
              <a:gd name="connsiteX8938" fmla="*/ 2390156 w 8374449"/>
              <a:gd name="connsiteY8938" fmla="*/ 2737217 h 6858000"/>
              <a:gd name="connsiteX8939" fmla="*/ 2388872 w 8374449"/>
              <a:gd name="connsiteY8939" fmla="*/ 2739074 h 6858000"/>
              <a:gd name="connsiteX8940" fmla="*/ 2392876 w 8374449"/>
              <a:gd name="connsiteY8940" fmla="*/ 2739012 h 6858000"/>
              <a:gd name="connsiteX8941" fmla="*/ 2404268 w 8374449"/>
              <a:gd name="connsiteY8941" fmla="*/ 2738837 h 6858000"/>
              <a:gd name="connsiteX8942" fmla="*/ 2406129 w 8374449"/>
              <a:gd name="connsiteY8942" fmla="*/ 2738613 h 6858000"/>
              <a:gd name="connsiteX8943" fmla="*/ 2410721 w 8374449"/>
              <a:gd name="connsiteY8943" fmla="*/ 2737822 h 6858000"/>
              <a:gd name="connsiteX8944" fmla="*/ 2138661 w 8374449"/>
              <a:gd name="connsiteY8944" fmla="*/ 2734918 h 6858000"/>
              <a:gd name="connsiteX8945" fmla="*/ 2103255 w 8374449"/>
              <a:gd name="connsiteY8945" fmla="*/ 2738344 h 6858000"/>
              <a:gd name="connsiteX8946" fmla="*/ 2077451 w 8374449"/>
              <a:gd name="connsiteY8946" fmla="*/ 2744405 h 6858000"/>
              <a:gd name="connsiteX8947" fmla="*/ 2070516 w 8374449"/>
              <a:gd name="connsiteY8947" fmla="*/ 2747215 h 6858000"/>
              <a:gd name="connsiteX8948" fmla="*/ 2053588 w 8374449"/>
              <a:gd name="connsiteY8948" fmla="*/ 2745288 h 6858000"/>
              <a:gd name="connsiteX8949" fmla="*/ 2015853 w 8374449"/>
              <a:gd name="connsiteY8949" fmla="*/ 2751791 h 6858000"/>
              <a:gd name="connsiteX8950" fmla="*/ 2025843 w 8374449"/>
              <a:gd name="connsiteY8950" fmla="*/ 2756526 h 6858000"/>
              <a:gd name="connsiteX8951" fmla="*/ 2042772 w 8374449"/>
              <a:gd name="connsiteY8951" fmla="*/ 2758452 h 6858000"/>
              <a:gd name="connsiteX8952" fmla="*/ 2066635 w 8374449"/>
              <a:gd name="connsiteY8952" fmla="*/ 2757567 h 6858000"/>
              <a:gd name="connsiteX8953" fmla="*/ 2080507 w 8374449"/>
              <a:gd name="connsiteY8953" fmla="*/ 2751949 h 6858000"/>
              <a:gd name="connsiteX8954" fmla="*/ 2087443 w 8374449"/>
              <a:gd name="connsiteY8954" fmla="*/ 2749140 h 6858000"/>
              <a:gd name="connsiteX8955" fmla="*/ 2102999 w 8374449"/>
              <a:gd name="connsiteY8955" fmla="*/ 2751630 h 6858000"/>
              <a:gd name="connsiteX8956" fmla="*/ 2101918 w 8374449"/>
              <a:gd name="connsiteY8956" fmla="*/ 2749409 h 6858000"/>
              <a:gd name="connsiteX8957" fmla="*/ 2095240 w 8374449"/>
              <a:gd name="connsiteY8957" fmla="*/ 2748824 h 6858000"/>
              <a:gd name="connsiteX8958" fmla="*/ 2097528 w 8374449"/>
              <a:gd name="connsiteY8958" fmla="*/ 2740389 h 6858000"/>
              <a:gd name="connsiteX8959" fmla="*/ 2120175 w 8374449"/>
              <a:gd name="connsiteY8959" fmla="*/ 2740932 h 6858000"/>
              <a:gd name="connsiteX8960" fmla="*/ 2134679 w 8374449"/>
              <a:gd name="connsiteY8960" fmla="*/ 2737885 h 6858000"/>
              <a:gd name="connsiteX8961" fmla="*/ 2139896 w 8374449"/>
              <a:gd name="connsiteY8961" fmla="*/ 2735463 h 6858000"/>
              <a:gd name="connsiteX8962" fmla="*/ 1434792 w 8374449"/>
              <a:gd name="connsiteY8962" fmla="*/ 2732472 h 6858000"/>
              <a:gd name="connsiteX8963" fmla="*/ 1451719 w 8374449"/>
              <a:gd name="connsiteY8963" fmla="*/ 2734397 h 6858000"/>
              <a:gd name="connsiteX8964" fmla="*/ 1420920 w 8374449"/>
              <a:gd name="connsiteY8964" fmla="*/ 2738090 h 6858000"/>
              <a:gd name="connsiteX8965" fmla="*/ 1434792 w 8374449"/>
              <a:gd name="connsiteY8965" fmla="*/ 2732472 h 6858000"/>
              <a:gd name="connsiteX8966" fmla="*/ 2368653 w 8374449"/>
              <a:gd name="connsiteY8966" fmla="*/ 2732456 h 6858000"/>
              <a:gd name="connsiteX8967" fmla="*/ 2371581 w 8374449"/>
              <a:gd name="connsiteY8967" fmla="*/ 2738470 h 6858000"/>
              <a:gd name="connsiteX8968" fmla="*/ 2382013 w 8374449"/>
              <a:gd name="connsiteY8968" fmla="*/ 2733626 h 6858000"/>
              <a:gd name="connsiteX8969" fmla="*/ 7917938 w 8374449"/>
              <a:gd name="connsiteY8969" fmla="*/ 2732301 h 6858000"/>
              <a:gd name="connsiteX8970" fmla="*/ 7927930 w 8374449"/>
              <a:gd name="connsiteY8970" fmla="*/ 2737036 h 6858000"/>
              <a:gd name="connsiteX8971" fmla="*/ 7924049 w 8374449"/>
              <a:gd name="connsiteY8971" fmla="*/ 2747389 h 6858000"/>
              <a:gd name="connsiteX8972" fmla="*/ 7907121 w 8374449"/>
              <a:gd name="connsiteY8972" fmla="*/ 2745464 h 6858000"/>
              <a:gd name="connsiteX8973" fmla="*/ 7898658 w 8374449"/>
              <a:gd name="connsiteY8973" fmla="*/ 2744501 h 6858000"/>
              <a:gd name="connsiteX8974" fmla="*/ 7917938 w 8374449"/>
              <a:gd name="connsiteY8974" fmla="*/ 2732301 h 6858000"/>
              <a:gd name="connsiteX8975" fmla="*/ 2012632 w 8374449"/>
              <a:gd name="connsiteY8975" fmla="*/ 2731624 h 6858000"/>
              <a:gd name="connsiteX8976" fmla="*/ 2004014 w 8374449"/>
              <a:gd name="connsiteY8976" fmla="*/ 2732205 h 6858000"/>
              <a:gd name="connsiteX8977" fmla="*/ 1999590 w 8374449"/>
              <a:gd name="connsiteY8977" fmla="*/ 2731817 h 6858000"/>
              <a:gd name="connsiteX8978" fmla="*/ 1999751 w 8374449"/>
              <a:gd name="connsiteY8978" fmla="*/ 2731968 h 6858000"/>
              <a:gd name="connsiteX8979" fmla="*/ 2002489 w 8374449"/>
              <a:gd name="connsiteY8979" fmla="*/ 2734544 h 6858000"/>
              <a:gd name="connsiteX8980" fmla="*/ 2003117 w 8374449"/>
              <a:gd name="connsiteY8980" fmla="*/ 2734634 h 6858000"/>
              <a:gd name="connsiteX8981" fmla="*/ 2007479 w 8374449"/>
              <a:gd name="connsiteY8981" fmla="*/ 2736879 h 6858000"/>
              <a:gd name="connsiteX8982" fmla="*/ 2591579 w 8374449"/>
              <a:gd name="connsiteY8982" fmla="*/ 2730352 h 6858000"/>
              <a:gd name="connsiteX8983" fmla="*/ 2585516 w 8374449"/>
              <a:gd name="connsiteY8983" fmla="*/ 2731288 h 6858000"/>
              <a:gd name="connsiteX8984" fmla="*/ 2572724 w 8374449"/>
              <a:gd name="connsiteY8984" fmla="*/ 2731322 h 6858000"/>
              <a:gd name="connsiteX8985" fmla="*/ 2574700 w 8374449"/>
              <a:gd name="connsiteY8985" fmla="*/ 2736201 h 6858000"/>
              <a:gd name="connsiteX8986" fmla="*/ 2576370 w 8374449"/>
              <a:gd name="connsiteY8986" fmla="*/ 2740324 h 6858000"/>
              <a:gd name="connsiteX8987" fmla="*/ 2590844 w 8374449"/>
              <a:gd name="connsiteY8987" fmla="*/ 2738443 h 6858000"/>
              <a:gd name="connsiteX8988" fmla="*/ 2591628 w 8374449"/>
              <a:gd name="connsiteY8988" fmla="*/ 2738126 h 6858000"/>
              <a:gd name="connsiteX8989" fmla="*/ 2595227 w 8374449"/>
              <a:gd name="connsiteY8989" fmla="*/ 2737505 h 6858000"/>
              <a:gd name="connsiteX8990" fmla="*/ 2597054 w 8374449"/>
              <a:gd name="connsiteY8990" fmla="*/ 2730775 h 6858000"/>
              <a:gd name="connsiteX8991" fmla="*/ 7972601 w 8374449"/>
              <a:gd name="connsiteY8991" fmla="*/ 2727724 h 6858000"/>
              <a:gd name="connsiteX8992" fmla="*/ 7982592 w 8374449"/>
              <a:gd name="connsiteY8992" fmla="*/ 2732459 h 6858000"/>
              <a:gd name="connsiteX8993" fmla="*/ 7988703 w 8374449"/>
              <a:gd name="connsiteY8993" fmla="*/ 2747547 h 6858000"/>
              <a:gd name="connsiteX8994" fmla="*/ 2446191 w 8374449"/>
              <a:gd name="connsiteY8994" fmla="*/ 2725944 h 6858000"/>
              <a:gd name="connsiteX8995" fmla="*/ 2442318 w 8374449"/>
              <a:gd name="connsiteY8995" fmla="*/ 2726136 h 6858000"/>
              <a:gd name="connsiteX8996" fmla="*/ 2442956 w 8374449"/>
              <a:gd name="connsiteY8996" fmla="*/ 2727447 h 6858000"/>
              <a:gd name="connsiteX8997" fmla="*/ 2642559 w 8374449"/>
              <a:gd name="connsiteY8997" fmla="*/ 2724337 h 6858000"/>
              <a:gd name="connsiteX8998" fmla="*/ 2639780 w 8374449"/>
              <a:gd name="connsiteY8998" fmla="*/ 2724524 h 6858000"/>
              <a:gd name="connsiteX8999" fmla="*/ 2636837 w 8374449"/>
              <a:gd name="connsiteY8999" fmla="*/ 2724979 h 6858000"/>
              <a:gd name="connsiteX9000" fmla="*/ 2630968 w 8374449"/>
              <a:gd name="connsiteY9000" fmla="*/ 2729107 h 6858000"/>
              <a:gd name="connsiteX9001" fmla="*/ 2609226 w 8374449"/>
              <a:gd name="connsiteY9001" fmla="*/ 2731337 h 6858000"/>
              <a:gd name="connsiteX9002" fmla="*/ 2605555 w 8374449"/>
              <a:gd name="connsiteY9002" fmla="*/ 2733042 h 6858000"/>
              <a:gd name="connsiteX9003" fmla="*/ 2602477 w 8374449"/>
              <a:gd name="connsiteY9003" fmla="*/ 2736256 h 6858000"/>
              <a:gd name="connsiteX9004" fmla="*/ 2610495 w 8374449"/>
              <a:gd name="connsiteY9004" fmla="*/ 2734875 h 6858000"/>
              <a:gd name="connsiteX9005" fmla="*/ 2629362 w 8374449"/>
              <a:gd name="connsiteY9005" fmla="*/ 2731622 h 6858000"/>
              <a:gd name="connsiteX9006" fmla="*/ 2643234 w 8374449"/>
              <a:gd name="connsiteY9006" fmla="*/ 2726004 h 6858000"/>
              <a:gd name="connsiteX9007" fmla="*/ 2740800 w 8374449"/>
              <a:gd name="connsiteY9007" fmla="*/ 2721852 h 6858000"/>
              <a:gd name="connsiteX9008" fmla="*/ 2739315 w 8374449"/>
              <a:gd name="connsiteY9008" fmla="*/ 2722541 h 6858000"/>
              <a:gd name="connsiteX9009" fmla="*/ 2743420 w 8374449"/>
              <a:gd name="connsiteY9009" fmla="*/ 2723008 h 6858000"/>
              <a:gd name="connsiteX9010" fmla="*/ 1710750 w 8374449"/>
              <a:gd name="connsiteY9010" fmla="*/ 2720928 h 6858000"/>
              <a:gd name="connsiteX9011" fmla="*/ 1713676 w 8374449"/>
              <a:gd name="connsiteY9011" fmla="*/ 2726942 h 6858000"/>
              <a:gd name="connsiteX9012" fmla="*/ 1705533 w 8374449"/>
              <a:gd name="connsiteY9012" fmla="*/ 2723351 h 6858000"/>
              <a:gd name="connsiteX9013" fmla="*/ 2727441 w 8374449"/>
              <a:gd name="connsiteY9013" fmla="*/ 2720683 h 6858000"/>
              <a:gd name="connsiteX9014" fmla="*/ 2724720 w 8374449"/>
              <a:gd name="connsiteY9014" fmla="*/ 2721946 h 6858000"/>
              <a:gd name="connsiteX9015" fmla="*/ 2729056 w 8374449"/>
              <a:gd name="connsiteY9015" fmla="*/ 2724000 h 6858000"/>
              <a:gd name="connsiteX9016" fmla="*/ 2099487 w 8374449"/>
              <a:gd name="connsiteY9016" fmla="*/ 2719074 h 6858000"/>
              <a:gd name="connsiteX9017" fmla="*/ 2098663 w 8374449"/>
              <a:gd name="connsiteY9017" fmla="*/ 2719201 h 6858000"/>
              <a:gd name="connsiteX9018" fmla="*/ 2095203 w 8374449"/>
              <a:gd name="connsiteY9018" fmla="*/ 2728433 h 6858000"/>
              <a:gd name="connsiteX9019" fmla="*/ 2102140 w 8374449"/>
              <a:gd name="connsiteY9019" fmla="*/ 2725623 h 6858000"/>
              <a:gd name="connsiteX9020" fmla="*/ 2875578 w 8374449"/>
              <a:gd name="connsiteY9020" fmla="*/ 2718250 h 6858000"/>
              <a:gd name="connsiteX9021" fmla="*/ 2874445 w 8374449"/>
              <a:gd name="connsiteY9021" fmla="*/ 2718776 h 6858000"/>
              <a:gd name="connsiteX9022" fmla="*/ 2874931 w 8374449"/>
              <a:gd name="connsiteY9022" fmla="*/ 2719976 h 6858000"/>
              <a:gd name="connsiteX9023" fmla="*/ 1991403 w 8374449"/>
              <a:gd name="connsiteY9023" fmla="*/ 2717786 h 6858000"/>
              <a:gd name="connsiteX9024" fmla="*/ 1986704 w 8374449"/>
              <a:gd name="connsiteY9024" fmla="*/ 2719689 h 6858000"/>
              <a:gd name="connsiteX9025" fmla="*/ 1997868 w 8374449"/>
              <a:gd name="connsiteY9025" fmla="*/ 2730196 h 6858000"/>
              <a:gd name="connsiteX9026" fmla="*/ 2016113 w 8374449"/>
              <a:gd name="connsiteY9026" fmla="*/ 2728074 h 6858000"/>
              <a:gd name="connsiteX9027" fmla="*/ 2020559 w 8374449"/>
              <a:gd name="connsiteY9027" fmla="*/ 2723541 h 6858000"/>
              <a:gd name="connsiteX9028" fmla="*/ 2012931 w 8374449"/>
              <a:gd name="connsiteY9028" fmla="*/ 2719927 h 6858000"/>
              <a:gd name="connsiteX9029" fmla="*/ 2012686 w 8374449"/>
              <a:gd name="connsiteY9029" fmla="*/ 2719943 h 6858000"/>
              <a:gd name="connsiteX9030" fmla="*/ 1963907 w 8374449"/>
              <a:gd name="connsiteY9030" fmla="*/ 2714461 h 6858000"/>
              <a:gd name="connsiteX9031" fmla="*/ 1963107 w 8374449"/>
              <a:gd name="connsiteY9031" fmla="*/ 2714786 h 6858000"/>
              <a:gd name="connsiteX9032" fmla="*/ 1962840 w 8374449"/>
              <a:gd name="connsiteY9032" fmla="*/ 2720573 h 6858000"/>
              <a:gd name="connsiteX9033" fmla="*/ 1960136 w 8374449"/>
              <a:gd name="connsiteY9033" fmla="*/ 2723863 h 6858000"/>
              <a:gd name="connsiteX9034" fmla="*/ 1953204 w 8374449"/>
              <a:gd name="connsiteY9034" fmla="*/ 2723963 h 6858000"/>
              <a:gd name="connsiteX9035" fmla="*/ 1955793 w 8374449"/>
              <a:gd name="connsiteY9035" fmla="*/ 2725105 h 6858000"/>
              <a:gd name="connsiteX9036" fmla="*/ 1962328 w 8374449"/>
              <a:gd name="connsiteY9036" fmla="*/ 2727987 h 6858000"/>
              <a:gd name="connsiteX9037" fmla="*/ 1972831 w 8374449"/>
              <a:gd name="connsiteY9037" fmla="*/ 2725308 h 6858000"/>
              <a:gd name="connsiteX9038" fmla="*/ 1974581 w 8374449"/>
              <a:gd name="connsiteY9038" fmla="*/ 2729628 h 6858000"/>
              <a:gd name="connsiteX9039" fmla="*/ 1977296 w 8374449"/>
              <a:gd name="connsiteY9039" fmla="*/ 2729865 h 6858000"/>
              <a:gd name="connsiteX9040" fmla="*/ 1974831 w 8374449"/>
              <a:gd name="connsiteY9040" fmla="*/ 2730246 h 6858000"/>
              <a:gd name="connsiteX9041" fmla="*/ 1975887 w 8374449"/>
              <a:gd name="connsiteY9041" fmla="*/ 2732852 h 6858000"/>
              <a:gd name="connsiteX9042" fmla="*/ 1975475 w 8374449"/>
              <a:gd name="connsiteY9042" fmla="*/ 2741801 h 6858000"/>
              <a:gd name="connsiteX9043" fmla="*/ 1977894 w 8374449"/>
              <a:gd name="connsiteY9043" fmla="*/ 2744078 h 6858000"/>
              <a:gd name="connsiteX9044" fmla="*/ 1983196 w 8374449"/>
              <a:gd name="connsiteY9044" fmla="*/ 2739096 h 6858000"/>
              <a:gd name="connsiteX9045" fmla="*/ 1984609 w 8374449"/>
              <a:gd name="connsiteY9045" fmla="*/ 2734919 h 6858000"/>
              <a:gd name="connsiteX9046" fmla="*/ 1984771 w 8374449"/>
              <a:gd name="connsiteY9046" fmla="*/ 2734854 h 6858000"/>
              <a:gd name="connsiteX9047" fmla="*/ 1979767 w 8374449"/>
              <a:gd name="connsiteY9047" fmla="*/ 2722499 h 6858000"/>
              <a:gd name="connsiteX9048" fmla="*/ 1974458 w 8374449"/>
              <a:gd name="connsiteY9048" fmla="*/ 2715963 h 6858000"/>
              <a:gd name="connsiteX9049" fmla="*/ 1459480 w 8374449"/>
              <a:gd name="connsiteY9049" fmla="*/ 2713691 h 6858000"/>
              <a:gd name="connsiteX9050" fmla="*/ 1469471 w 8374449"/>
              <a:gd name="connsiteY9050" fmla="*/ 2718425 h 6858000"/>
              <a:gd name="connsiteX9051" fmla="*/ 1448663 w 8374449"/>
              <a:gd name="connsiteY9051" fmla="*/ 2726853 h 6858000"/>
              <a:gd name="connsiteX9052" fmla="*/ 8007281 w 8374449"/>
              <a:gd name="connsiteY9052" fmla="*/ 2713677 h 6858000"/>
              <a:gd name="connsiteX9053" fmla="*/ 8003400 w 8374449"/>
              <a:gd name="connsiteY9053" fmla="*/ 2724031 h 6858000"/>
              <a:gd name="connsiteX9054" fmla="*/ 7986473 w 8374449"/>
              <a:gd name="connsiteY9054" fmla="*/ 2722105 h 6858000"/>
              <a:gd name="connsiteX9055" fmla="*/ 2048115 w 8374449"/>
              <a:gd name="connsiteY9055" fmla="*/ 2712802 h 6858000"/>
              <a:gd name="connsiteX9056" fmla="*/ 2041859 w 8374449"/>
              <a:gd name="connsiteY9056" fmla="*/ 2715336 h 6858000"/>
              <a:gd name="connsiteX9057" fmla="*/ 2034242 w 8374449"/>
              <a:gd name="connsiteY9057" fmla="*/ 2718421 h 6858000"/>
              <a:gd name="connsiteX9058" fmla="*/ 2031286 w 8374449"/>
              <a:gd name="connsiteY9058" fmla="*/ 2726310 h 6858000"/>
              <a:gd name="connsiteX9059" fmla="*/ 2033022 w 8374449"/>
              <a:gd name="connsiteY9059" fmla="*/ 2726107 h 6858000"/>
              <a:gd name="connsiteX9060" fmla="*/ 2031012 w 8374449"/>
              <a:gd name="connsiteY9060" fmla="*/ 2727041 h 6858000"/>
              <a:gd name="connsiteX9061" fmla="*/ 2030550 w 8374449"/>
              <a:gd name="connsiteY9061" fmla="*/ 2728275 h 6858000"/>
              <a:gd name="connsiteX9062" fmla="*/ 2025142 w 8374449"/>
              <a:gd name="connsiteY9062" fmla="*/ 2734857 h 6858000"/>
              <a:gd name="connsiteX9063" fmla="*/ 2033605 w 8374449"/>
              <a:gd name="connsiteY9063" fmla="*/ 2735819 h 6858000"/>
              <a:gd name="connsiteX9064" fmla="*/ 2045537 w 8374449"/>
              <a:gd name="connsiteY9064" fmla="*/ 2735377 h 6858000"/>
              <a:gd name="connsiteX9065" fmla="*/ 2047477 w 8374449"/>
              <a:gd name="connsiteY9065" fmla="*/ 2730201 h 6858000"/>
              <a:gd name="connsiteX9066" fmla="*/ 2047405 w 8374449"/>
              <a:gd name="connsiteY9066" fmla="*/ 2729379 h 6858000"/>
              <a:gd name="connsiteX9067" fmla="*/ 2046382 w 8374449"/>
              <a:gd name="connsiteY9067" fmla="*/ 2727277 h 6858000"/>
              <a:gd name="connsiteX9068" fmla="*/ 2047188 w 8374449"/>
              <a:gd name="connsiteY9068" fmla="*/ 2726903 h 6858000"/>
              <a:gd name="connsiteX9069" fmla="*/ 2046362 w 8374449"/>
              <a:gd name="connsiteY9069" fmla="*/ 2717479 h 6858000"/>
              <a:gd name="connsiteX9070" fmla="*/ 7966490 w 8374449"/>
              <a:gd name="connsiteY9070" fmla="*/ 2712636 h 6858000"/>
              <a:gd name="connsiteX9071" fmla="*/ 7976481 w 8374449"/>
              <a:gd name="connsiteY9071" fmla="*/ 2717371 h 6858000"/>
              <a:gd name="connsiteX9072" fmla="*/ 7969545 w 8374449"/>
              <a:gd name="connsiteY9072" fmla="*/ 2720181 h 6858000"/>
              <a:gd name="connsiteX9073" fmla="*/ 7356491 w 8374449"/>
              <a:gd name="connsiteY9073" fmla="*/ 2711047 h 6858000"/>
              <a:gd name="connsiteX9074" fmla="*/ 7352552 w 8374449"/>
              <a:gd name="connsiteY9074" fmla="*/ 2714298 h 6858000"/>
              <a:gd name="connsiteX9075" fmla="*/ 7309666 w 8374449"/>
              <a:gd name="connsiteY9075" fmla="*/ 2727517 h 6858000"/>
              <a:gd name="connsiteX9076" fmla="*/ 7326061 w 8374449"/>
              <a:gd name="connsiteY9076" fmla="*/ 2726144 h 6858000"/>
              <a:gd name="connsiteX9077" fmla="*/ 7339933 w 8374449"/>
              <a:gd name="connsiteY9077" fmla="*/ 2720526 h 6858000"/>
              <a:gd name="connsiteX9078" fmla="*/ 7360741 w 8374449"/>
              <a:gd name="connsiteY9078" fmla="*/ 2712098 h 6858000"/>
              <a:gd name="connsiteX9079" fmla="*/ 7303023 w 8374449"/>
              <a:gd name="connsiteY9079" fmla="*/ 2709132 h 6858000"/>
              <a:gd name="connsiteX9080" fmla="*/ 7296086 w 8374449"/>
              <a:gd name="connsiteY9080" fmla="*/ 2711940 h 6858000"/>
              <a:gd name="connsiteX9081" fmla="*/ 7295454 w 8374449"/>
              <a:gd name="connsiteY9081" fmla="*/ 2712954 h 6858000"/>
              <a:gd name="connsiteX9082" fmla="*/ 7296470 w 8374449"/>
              <a:gd name="connsiteY9082" fmla="*/ 2712482 h 6858000"/>
              <a:gd name="connsiteX9083" fmla="*/ 7303781 w 8374449"/>
              <a:gd name="connsiteY9083" fmla="*/ 2711004 h 6858000"/>
              <a:gd name="connsiteX9084" fmla="*/ 2014448 w 8374449"/>
              <a:gd name="connsiteY9084" fmla="*/ 2708453 h 6858000"/>
              <a:gd name="connsiteX9085" fmla="*/ 2020601 w 8374449"/>
              <a:gd name="connsiteY9085" fmla="*/ 2711369 h 6858000"/>
              <a:gd name="connsiteX9086" fmla="*/ 2025738 w 8374449"/>
              <a:gd name="connsiteY9086" fmla="*/ 2709737 h 6858000"/>
              <a:gd name="connsiteX9087" fmla="*/ 2759821 w 8374449"/>
              <a:gd name="connsiteY9087" fmla="*/ 2706988 h 6858000"/>
              <a:gd name="connsiteX9088" fmla="*/ 2750330 w 8374449"/>
              <a:gd name="connsiteY9088" fmla="*/ 2709605 h 6858000"/>
              <a:gd name="connsiteX9089" fmla="*/ 2742109 w 8374449"/>
              <a:gd name="connsiteY9089" fmla="*/ 2711218 h 6858000"/>
              <a:gd name="connsiteX9090" fmla="*/ 2735632 w 8374449"/>
              <a:gd name="connsiteY9090" fmla="*/ 2714926 h 6858000"/>
              <a:gd name="connsiteX9091" fmla="*/ 2728333 w 8374449"/>
              <a:gd name="connsiteY9091" fmla="*/ 2717882 h 6858000"/>
              <a:gd name="connsiteX9092" fmla="*/ 2732658 w 8374449"/>
              <a:gd name="connsiteY9092" fmla="*/ 2718260 h 6858000"/>
              <a:gd name="connsiteX9093" fmla="*/ 2744187 w 8374449"/>
              <a:gd name="connsiteY9093" fmla="*/ 2715671 h 6858000"/>
              <a:gd name="connsiteX9094" fmla="*/ 2759505 w 8374449"/>
              <a:gd name="connsiteY9094" fmla="*/ 2713819 h 6858000"/>
              <a:gd name="connsiteX9095" fmla="*/ 1710112 w 8374449"/>
              <a:gd name="connsiteY9095" fmla="*/ 2706480 h 6858000"/>
              <a:gd name="connsiteX9096" fmla="*/ 1718256 w 8374449"/>
              <a:gd name="connsiteY9096" fmla="*/ 2710071 h 6858000"/>
              <a:gd name="connsiteX9097" fmla="*/ 1713039 w 8374449"/>
              <a:gd name="connsiteY9097" fmla="*/ 2712493 h 6858000"/>
              <a:gd name="connsiteX9098" fmla="*/ 1710112 w 8374449"/>
              <a:gd name="connsiteY9098" fmla="*/ 2706480 h 6858000"/>
              <a:gd name="connsiteX9099" fmla="*/ 1868211 w 8374449"/>
              <a:gd name="connsiteY9099" fmla="*/ 2706211 h 6858000"/>
              <a:gd name="connsiteX9100" fmla="*/ 1861276 w 8374449"/>
              <a:gd name="connsiteY9100" fmla="*/ 2709020 h 6858000"/>
              <a:gd name="connsiteX9101" fmla="*/ 1852813 w 8374449"/>
              <a:gd name="connsiteY9101" fmla="*/ 2708057 h 6858000"/>
              <a:gd name="connsiteX9102" fmla="*/ 1840881 w 8374449"/>
              <a:gd name="connsiteY9102" fmla="*/ 2708500 h 6858000"/>
              <a:gd name="connsiteX9103" fmla="*/ 1828948 w 8374449"/>
              <a:gd name="connsiteY9103" fmla="*/ 2708941 h 6858000"/>
              <a:gd name="connsiteX9104" fmla="*/ 1820486 w 8374449"/>
              <a:gd name="connsiteY9104" fmla="*/ 2707979 h 6858000"/>
              <a:gd name="connsiteX9105" fmla="*/ 1806613 w 8374449"/>
              <a:gd name="connsiteY9105" fmla="*/ 2713597 h 6858000"/>
              <a:gd name="connsiteX9106" fmla="*/ 1823541 w 8374449"/>
              <a:gd name="connsiteY9106" fmla="*/ 2715522 h 6858000"/>
              <a:gd name="connsiteX9107" fmla="*/ 1831593 w 8374449"/>
              <a:gd name="connsiteY9107" fmla="*/ 2725434 h 6858000"/>
              <a:gd name="connsiteX9108" fmla="*/ 1843523 w 8374449"/>
              <a:gd name="connsiteY9108" fmla="*/ 2724992 h 6858000"/>
              <a:gd name="connsiteX9109" fmla="*/ 1850047 w 8374449"/>
              <a:gd name="connsiteY9109" fmla="*/ 2731132 h 6858000"/>
              <a:gd name="connsiteX9110" fmla="*/ 1850459 w 8374449"/>
              <a:gd name="connsiteY9110" fmla="*/ 2722183 h 6858000"/>
              <a:gd name="connsiteX9111" fmla="*/ 1847403 w 8374449"/>
              <a:gd name="connsiteY9111" fmla="*/ 2714639 h 6858000"/>
              <a:gd name="connsiteX9112" fmla="*/ 1857396 w 8374449"/>
              <a:gd name="connsiteY9112" fmla="*/ 2719373 h 6858000"/>
              <a:gd name="connsiteX9113" fmla="*/ 1878204 w 8374449"/>
              <a:gd name="connsiteY9113" fmla="*/ 2710945 h 6858000"/>
              <a:gd name="connsiteX9114" fmla="*/ 1674250 w 8374449"/>
              <a:gd name="connsiteY9114" fmla="*/ 2705736 h 6858000"/>
              <a:gd name="connsiteX9115" fmla="*/ 1677306 w 8374449"/>
              <a:gd name="connsiteY9115" fmla="*/ 2713281 h 6858000"/>
              <a:gd name="connsiteX9116" fmla="*/ 1684241 w 8374449"/>
              <a:gd name="connsiteY9116" fmla="*/ 2710472 h 6858000"/>
              <a:gd name="connsiteX9117" fmla="*/ 1694645 w 8374449"/>
              <a:gd name="connsiteY9117" fmla="*/ 2706258 h 6858000"/>
              <a:gd name="connsiteX9118" fmla="*/ 1701169 w 8374449"/>
              <a:gd name="connsiteY9118" fmla="*/ 2712397 h 6858000"/>
              <a:gd name="connsiteX9119" fmla="*/ 1694233 w 8374449"/>
              <a:gd name="connsiteY9119" fmla="*/ 2715206 h 6858000"/>
              <a:gd name="connsiteX9120" fmla="*/ 1682300 w 8374449"/>
              <a:gd name="connsiteY9120" fmla="*/ 2715648 h 6858000"/>
              <a:gd name="connsiteX9121" fmla="*/ 1666903 w 8374449"/>
              <a:gd name="connsiteY9121" fmla="*/ 2717495 h 6858000"/>
              <a:gd name="connsiteX9122" fmla="*/ 1653442 w 8374449"/>
              <a:gd name="connsiteY9122" fmla="*/ 2714164 h 6858000"/>
              <a:gd name="connsiteX9123" fmla="*/ 1650841 w 8374449"/>
              <a:gd name="connsiteY9123" fmla="*/ 2715218 h 6858000"/>
              <a:gd name="connsiteX9124" fmla="*/ 1649974 w 8374449"/>
              <a:gd name="connsiteY9124" fmla="*/ 2715569 h 6858000"/>
              <a:gd name="connsiteX9125" fmla="*/ 1646506 w 8374449"/>
              <a:gd name="connsiteY9125" fmla="*/ 2716974 h 6858000"/>
              <a:gd name="connsiteX9126" fmla="*/ 1650387 w 8374449"/>
              <a:gd name="connsiteY9126" fmla="*/ 2706621 h 6858000"/>
              <a:gd name="connsiteX9127" fmla="*/ 1667314 w 8374449"/>
              <a:gd name="connsiteY9127" fmla="*/ 2708546 h 6858000"/>
              <a:gd name="connsiteX9128" fmla="*/ 1674250 w 8374449"/>
              <a:gd name="connsiteY9128" fmla="*/ 2705736 h 6858000"/>
              <a:gd name="connsiteX9129" fmla="*/ 2809680 w 8374449"/>
              <a:gd name="connsiteY9129" fmla="*/ 2705252 h 6858000"/>
              <a:gd name="connsiteX9130" fmla="*/ 2814158 w 8374449"/>
              <a:gd name="connsiteY9130" fmla="*/ 2709465 h 6858000"/>
              <a:gd name="connsiteX9131" fmla="*/ 2818639 w 8374449"/>
              <a:gd name="connsiteY9131" fmla="*/ 2707650 h 6858000"/>
              <a:gd name="connsiteX9132" fmla="*/ 2817772 w 8374449"/>
              <a:gd name="connsiteY9132" fmla="*/ 2707527 h 6858000"/>
              <a:gd name="connsiteX9133" fmla="*/ 7575510 w 8374449"/>
              <a:gd name="connsiteY9133" fmla="*/ 2704145 h 6858000"/>
              <a:gd name="connsiteX9134" fmla="*/ 7578566 w 8374449"/>
              <a:gd name="connsiteY9134" fmla="*/ 2711688 h 6858000"/>
              <a:gd name="connsiteX9135" fmla="*/ 7585502 w 8374449"/>
              <a:gd name="connsiteY9135" fmla="*/ 2708879 h 6858000"/>
              <a:gd name="connsiteX9136" fmla="*/ 7575510 w 8374449"/>
              <a:gd name="connsiteY9136" fmla="*/ 2704145 h 6858000"/>
              <a:gd name="connsiteX9137" fmla="*/ 2699786 w 8374449"/>
              <a:gd name="connsiteY9137" fmla="*/ 2704035 h 6858000"/>
              <a:gd name="connsiteX9138" fmla="*/ 2686791 w 8374449"/>
              <a:gd name="connsiteY9138" fmla="*/ 2710068 h 6858000"/>
              <a:gd name="connsiteX9139" fmla="*/ 2694841 w 8374449"/>
              <a:gd name="connsiteY9139" fmla="*/ 2713884 h 6858000"/>
              <a:gd name="connsiteX9140" fmla="*/ 2695877 w 8374449"/>
              <a:gd name="connsiteY9140" fmla="*/ 2713464 h 6858000"/>
              <a:gd name="connsiteX9141" fmla="*/ 2688219 w 8374449"/>
              <a:gd name="connsiteY9141" fmla="*/ 2709525 h 6858000"/>
              <a:gd name="connsiteX9142" fmla="*/ 2698885 w 8374449"/>
              <a:gd name="connsiteY9142" fmla="*/ 2705205 h 6858000"/>
              <a:gd name="connsiteX9143" fmla="*/ 2701335 w 8374449"/>
              <a:gd name="connsiteY9143" fmla="*/ 2711254 h 6858000"/>
              <a:gd name="connsiteX9144" fmla="*/ 2708713 w 8374449"/>
              <a:gd name="connsiteY9144" fmla="*/ 2708265 h 6858000"/>
              <a:gd name="connsiteX9145" fmla="*/ 1721976 w 8374449"/>
              <a:gd name="connsiteY9145" fmla="*/ 2703970 h 6858000"/>
              <a:gd name="connsiteX9146" fmla="*/ 1730441 w 8374449"/>
              <a:gd name="connsiteY9146" fmla="*/ 2704932 h 6858000"/>
              <a:gd name="connsiteX9147" fmla="*/ 1741960 w 8374449"/>
              <a:gd name="connsiteY9147" fmla="*/ 2713439 h 6858000"/>
              <a:gd name="connsiteX9148" fmla="*/ 1738079 w 8374449"/>
              <a:gd name="connsiteY9148" fmla="*/ 2723792 h 6858000"/>
              <a:gd name="connsiteX9149" fmla="*/ 1729615 w 8374449"/>
              <a:gd name="connsiteY9149" fmla="*/ 2722830 h 6858000"/>
              <a:gd name="connsiteX9150" fmla="*/ 1725032 w 8374449"/>
              <a:gd name="connsiteY9150" fmla="*/ 2711513 h 6858000"/>
              <a:gd name="connsiteX9151" fmla="*/ 2722969 w 8374449"/>
              <a:gd name="connsiteY9151" fmla="*/ 2703595 h 6858000"/>
              <a:gd name="connsiteX9152" fmla="*/ 2719242 w 8374449"/>
              <a:gd name="connsiteY9152" fmla="*/ 2704170 h 6858000"/>
              <a:gd name="connsiteX9153" fmla="*/ 2725640 w 8374449"/>
              <a:gd name="connsiteY9153" fmla="*/ 2710190 h 6858000"/>
              <a:gd name="connsiteX9154" fmla="*/ 1939801 w 8374449"/>
              <a:gd name="connsiteY9154" fmla="*/ 2703560 h 6858000"/>
              <a:gd name="connsiteX9155" fmla="*/ 1936412 w 8374449"/>
              <a:gd name="connsiteY9155" fmla="*/ 2706138 h 6858000"/>
              <a:gd name="connsiteX9156" fmla="*/ 1947014 w 8374449"/>
              <a:gd name="connsiteY9156" fmla="*/ 2707066 h 6858000"/>
              <a:gd name="connsiteX9157" fmla="*/ 1939745 w 8374449"/>
              <a:gd name="connsiteY9157" fmla="*/ 2708875 h 6858000"/>
              <a:gd name="connsiteX9158" fmla="*/ 1942891 w 8374449"/>
              <a:gd name="connsiteY9158" fmla="*/ 2708552 h 6858000"/>
              <a:gd name="connsiteX9159" fmla="*/ 1949406 w 8374449"/>
              <a:gd name="connsiteY9159" fmla="*/ 2708452 h 6858000"/>
              <a:gd name="connsiteX9160" fmla="*/ 1949793 w 8374449"/>
              <a:gd name="connsiteY9160" fmla="*/ 2708295 h 6858000"/>
              <a:gd name="connsiteX9161" fmla="*/ 1949102 w 8374449"/>
              <a:gd name="connsiteY9161" fmla="*/ 2706589 h 6858000"/>
              <a:gd name="connsiteX9162" fmla="*/ 1947014 w 8374449"/>
              <a:gd name="connsiteY9162" fmla="*/ 2707066 h 6858000"/>
              <a:gd name="connsiteX9163" fmla="*/ 1943452 w 8374449"/>
              <a:gd name="connsiteY9163" fmla="*/ 2703975 h 6858000"/>
              <a:gd name="connsiteX9164" fmla="*/ 1965380 w 8374449"/>
              <a:gd name="connsiteY9164" fmla="*/ 2702871 h 6858000"/>
              <a:gd name="connsiteX9165" fmla="*/ 1963638 w 8374449"/>
              <a:gd name="connsiteY9165" fmla="*/ 2703269 h 6858000"/>
              <a:gd name="connsiteX9166" fmla="*/ 1963408 w 8374449"/>
              <a:gd name="connsiteY9166" fmla="*/ 2708236 h 6858000"/>
              <a:gd name="connsiteX9167" fmla="*/ 1970651 w 8374449"/>
              <a:gd name="connsiteY9167" fmla="*/ 2708124 h 6858000"/>
              <a:gd name="connsiteX9168" fmla="*/ 1971932 w 8374449"/>
              <a:gd name="connsiteY9168" fmla="*/ 2707922 h 6858000"/>
              <a:gd name="connsiteX9169" fmla="*/ 1972128 w 8374449"/>
              <a:gd name="connsiteY9169" fmla="*/ 2703639 h 6858000"/>
              <a:gd name="connsiteX9170" fmla="*/ 1616532 w 8374449"/>
              <a:gd name="connsiteY9170" fmla="*/ 2702769 h 6858000"/>
              <a:gd name="connsiteX9171" fmla="*/ 1643451 w 8374449"/>
              <a:gd name="connsiteY9171" fmla="*/ 2709430 h 6858000"/>
              <a:gd name="connsiteX9172" fmla="*/ 1629578 w 8374449"/>
              <a:gd name="connsiteY9172" fmla="*/ 2715049 h 6858000"/>
              <a:gd name="connsiteX9173" fmla="*/ 1612652 w 8374449"/>
              <a:gd name="connsiteY9173" fmla="*/ 2713123 h 6858000"/>
              <a:gd name="connsiteX9174" fmla="*/ 1598780 w 8374449"/>
              <a:gd name="connsiteY9174" fmla="*/ 2718741 h 6858000"/>
              <a:gd name="connsiteX9175" fmla="*/ 1588788 w 8374449"/>
              <a:gd name="connsiteY9175" fmla="*/ 2714007 h 6858000"/>
              <a:gd name="connsiteX9176" fmla="*/ 1578384 w 8374449"/>
              <a:gd name="connsiteY9176" fmla="*/ 2718221 h 6858000"/>
              <a:gd name="connsiteX9177" fmla="*/ 1557990 w 8374449"/>
              <a:gd name="connsiteY9177" fmla="*/ 2717700 h 6858000"/>
              <a:gd name="connsiteX9178" fmla="*/ 1510261 w 8374449"/>
              <a:gd name="connsiteY9178" fmla="*/ 2719468 h 6858000"/>
              <a:gd name="connsiteX9179" fmla="*/ 1500272 w 8374449"/>
              <a:gd name="connsiteY9179" fmla="*/ 2714732 h 6858000"/>
              <a:gd name="connsiteX9180" fmla="*/ 1524134 w 8374449"/>
              <a:gd name="connsiteY9180" fmla="*/ 2713849 h 6858000"/>
              <a:gd name="connsiteX9181" fmla="*/ 1539534 w 8374449"/>
              <a:gd name="connsiteY9181" fmla="*/ 2712003 h 6858000"/>
              <a:gd name="connsiteX9182" fmla="*/ 1554934 w 8374449"/>
              <a:gd name="connsiteY9182" fmla="*/ 2710155 h 6858000"/>
              <a:gd name="connsiteX9183" fmla="*/ 1616532 w 8374449"/>
              <a:gd name="connsiteY9183" fmla="*/ 2702769 h 6858000"/>
              <a:gd name="connsiteX9184" fmla="*/ 2796756 w 8374449"/>
              <a:gd name="connsiteY9184" fmla="*/ 2701618 h 6858000"/>
              <a:gd name="connsiteX9185" fmla="*/ 2778249 w 8374449"/>
              <a:gd name="connsiteY9185" fmla="*/ 2701904 h 6858000"/>
              <a:gd name="connsiteX9186" fmla="*/ 2761444 w 8374449"/>
              <a:gd name="connsiteY9186" fmla="*/ 2706539 h 6858000"/>
              <a:gd name="connsiteX9187" fmla="*/ 2766431 w 8374449"/>
              <a:gd name="connsiteY9187" fmla="*/ 2711232 h 6858000"/>
              <a:gd name="connsiteX9188" fmla="*/ 2765745 w 8374449"/>
              <a:gd name="connsiteY9188" fmla="*/ 2713064 h 6858000"/>
              <a:gd name="connsiteX9189" fmla="*/ 2768344 w 8374449"/>
              <a:gd name="connsiteY9189" fmla="*/ 2712749 h 6858000"/>
              <a:gd name="connsiteX9190" fmla="*/ 2779571 w 8374449"/>
              <a:gd name="connsiteY9190" fmla="*/ 2712135 h 6858000"/>
              <a:gd name="connsiteX9191" fmla="*/ 2787240 w 8374449"/>
              <a:gd name="connsiteY9191" fmla="*/ 2702804 h 6858000"/>
              <a:gd name="connsiteX9192" fmla="*/ 2788767 w 8374449"/>
              <a:gd name="connsiteY9192" fmla="*/ 2706577 h 6858000"/>
              <a:gd name="connsiteX9193" fmla="*/ 2784416 w 8374449"/>
              <a:gd name="connsiteY9193" fmla="*/ 2711870 h 6858000"/>
              <a:gd name="connsiteX9194" fmla="*/ 2788590 w 8374449"/>
              <a:gd name="connsiteY9194" fmla="*/ 2711642 h 6858000"/>
              <a:gd name="connsiteX9195" fmla="*/ 2788383 w 8374449"/>
              <a:gd name="connsiteY9195" fmla="*/ 2714502 h 6858000"/>
              <a:gd name="connsiteX9196" fmla="*/ 2785379 w 8374449"/>
              <a:gd name="connsiteY9196" fmla="*/ 2718849 h 6858000"/>
              <a:gd name="connsiteX9197" fmla="*/ 2793350 w 8374449"/>
              <a:gd name="connsiteY9197" fmla="*/ 2717893 h 6858000"/>
              <a:gd name="connsiteX9198" fmla="*/ 2805694 w 8374449"/>
              <a:gd name="connsiteY9198" fmla="*/ 2708502 h 6858000"/>
              <a:gd name="connsiteX9199" fmla="*/ 2807176 w 8374449"/>
              <a:gd name="connsiteY9199" fmla="*/ 2704548 h 6858000"/>
              <a:gd name="connsiteX9200" fmla="*/ 2565574 w 8374449"/>
              <a:gd name="connsiteY9200" fmla="*/ 2700002 h 6858000"/>
              <a:gd name="connsiteX9201" fmla="*/ 2564204 w 8374449"/>
              <a:gd name="connsiteY9201" fmla="*/ 2700638 h 6858000"/>
              <a:gd name="connsiteX9202" fmla="*/ 2560915 w 8374449"/>
              <a:gd name="connsiteY9202" fmla="*/ 2702165 h 6858000"/>
              <a:gd name="connsiteX9203" fmla="*/ 2561775 w 8374449"/>
              <a:gd name="connsiteY9203" fmla="*/ 2704288 h 6858000"/>
              <a:gd name="connsiteX9204" fmla="*/ 2562916 w 8374449"/>
              <a:gd name="connsiteY9204" fmla="*/ 2704792 h 6858000"/>
              <a:gd name="connsiteX9205" fmla="*/ 2567813 w 8374449"/>
              <a:gd name="connsiteY9205" fmla="*/ 2704141 h 6858000"/>
              <a:gd name="connsiteX9206" fmla="*/ 2568725 w 8374449"/>
              <a:gd name="connsiteY9206" fmla="*/ 2700781 h 6858000"/>
              <a:gd name="connsiteX9207" fmla="*/ 1905947 w 8374449"/>
              <a:gd name="connsiteY9207" fmla="*/ 2699708 h 6858000"/>
              <a:gd name="connsiteX9208" fmla="*/ 1891663 w 8374449"/>
              <a:gd name="connsiteY9208" fmla="*/ 2714276 h 6858000"/>
              <a:gd name="connsiteX9209" fmla="*/ 1884315 w 8374449"/>
              <a:gd name="connsiteY9209" fmla="*/ 2726033 h 6858000"/>
              <a:gd name="connsiteX9210" fmla="*/ 1863507 w 8374449"/>
              <a:gd name="connsiteY9210" fmla="*/ 2734461 h 6858000"/>
              <a:gd name="connsiteX9211" fmla="*/ 1873498 w 8374449"/>
              <a:gd name="connsiteY9211" fmla="*/ 2739196 h 6858000"/>
              <a:gd name="connsiteX9212" fmla="*/ 1887371 w 8374449"/>
              <a:gd name="connsiteY9212" fmla="*/ 2733578 h 6858000"/>
              <a:gd name="connsiteX9213" fmla="*/ 1890426 w 8374449"/>
              <a:gd name="connsiteY9213" fmla="*/ 2741122 h 6858000"/>
              <a:gd name="connsiteX9214" fmla="*/ 1902357 w 8374449"/>
              <a:gd name="connsiteY9214" fmla="*/ 2740680 h 6858000"/>
              <a:gd name="connsiteX9215" fmla="*/ 1914289 w 8374449"/>
              <a:gd name="connsiteY9215" fmla="*/ 2740237 h 6858000"/>
              <a:gd name="connsiteX9216" fmla="*/ 1949956 w 8374449"/>
              <a:gd name="connsiteY9216" fmla="*/ 2731142 h 6858000"/>
              <a:gd name="connsiteX9217" fmla="*/ 1926786 w 8374449"/>
              <a:gd name="connsiteY9217" fmla="*/ 2731202 h 6858000"/>
              <a:gd name="connsiteX9218" fmla="*/ 1931401 w 8374449"/>
              <a:gd name="connsiteY9218" fmla="*/ 2724525 h 6858000"/>
              <a:gd name="connsiteX9219" fmla="*/ 1925105 w 8374449"/>
              <a:gd name="connsiteY9219" fmla="*/ 2727075 h 6858000"/>
              <a:gd name="connsiteX9220" fmla="*/ 1924504 w 8374449"/>
              <a:gd name="connsiteY9220" fmla="*/ 2722402 h 6858000"/>
              <a:gd name="connsiteX9221" fmla="*/ 1931647 w 8374449"/>
              <a:gd name="connsiteY9221" fmla="*/ 2724169 h 6858000"/>
              <a:gd name="connsiteX9222" fmla="*/ 1931870 w 8374449"/>
              <a:gd name="connsiteY9222" fmla="*/ 2723847 h 6858000"/>
              <a:gd name="connsiteX9223" fmla="*/ 1928985 w 8374449"/>
              <a:gd name="connsiteY9223" fmla="*/ 2716723 h 6858000"/>
              <a:gd name="connsiteX9224" fmla="*/ 1935922 w 8374449"/>
              <a:gd name="connsiteY9224" fmla="*/ 2713914 h 6858000"/>
              <a:gd name="connsiteX9225" fmla="*/ 1937013 w 8374449"/>
              <a:gd name="connsiteY9225" fmla="*/ 2713470 h 6858000"/>
              <a:gd name="connsiteX9226" fmla="*/ 1929558 w 8374449"/>
              <a:gd name="connsiteY9226" fmla="*/ 2713953 h 6858000"/>
              <a:gd name="connsiteX9227" fmla="*/ 1927283 w 8374449"/>
              <a:gd name="connsiteY9227" fmla="*/ 2713312 h 6858000"/>
              <a:gd name="connsiteX9228" fmla="*/ 1924166 w 8374449"/>
              <a:gd name="connsiteY9228" fmla="*/ 2719772 h 6858000"/>
              <a:gd name="connsiteX9229" fmla="*/ 1924504 w 8374449"/>
              <a:gd name="connsiteY9229" fmla="*/ 2722402 h 6858000"/>
              <a:gd name="connsiteX9230" fmla="*/ 1920264 w 8374449"/>
              <a:gd name="connsiteY9230" fmla="*/ 2721353 h 6858000"/>
              <a:gd name="connsiteX9231" fmla="*/ 1908641 w 8374449"/>
              <a:gd name="connsiteY9231" fmla="*/ 2718477 h 6858000"/>
              <a:gd name="connsiteX9232" fmla="*/ 1919787 w 8374449"/>
              <a:gd name="connsiteY9232" fmla="*/ 2723394 h 6858000"/>
              <a:gd name="connsiteX9233" fmla="*/ 1923859 w 8374449"/>
              <a:gd name="connsiteY9233" fmla="*/ 2725189 h 6858000"/>
              <a:gd name="connsiteX9234" fmla="*/ 1913427 w 8374449"/>
              <a:gd name="connsiteY9234" fmla="*/ 2730032 h 6858000"/>
              <a:gd name="connsiteX9235" fmla="*/ 1905285 w 8374449"/>
              <a:gd name="connsiteY9235" fmla="*/ 2726441 h 6858000"/>
              <a:gd name="connsiteX9236" fmla="*/ 1900067 w 8374449"/>
              <a:gd name="connsiteY9236" fmla="*/ 2728863 h 6858000"/>
              <a:gd name="connsiteX9237" fmla="*/ 1897142 w 8374449"/>
              <a:gd name="connsiteY9237" fmla="*/ 2722851 h 6858000"/>
              <a:gd name="connsiteX9238" fmla="*/ 1907285 w 8374449"/>
              <a:gd name="connsiteY9238" fmla="*/ 2718141 h 6858000"/>
              <a:gd name="connsiteX9239" fmla="*/ 1905123 w 8374449"/>
              <a:gd name="connsiteY9239" fmla="*/ 2717606 h 6858000"/>
              <a:gd name="connsiteX9240" fmla="*/ 1907187 w 8374449"/>
              <a:gd name="connsiteY9240" fmla="*/ 2715093 h 6858000"/>
              <a:gd name="connsiteX9241" fmla="*/ 1906111 w 8374449"/>
              <a:gd name="connsiteY9241" fmla="*/ 2714999 h 6858000"/>
              <a:gd name="connsiteX9242" fmla="*/ 1909864 w 8374449"/>
              <a:gd name="connsiteY9242" fmla="*/ 2709571 h 6858000"/>
              <a:gd name="connsiteX9243" fmla="*/ 1910556 w 8374449"/>
              <a:gd name="connsiteY9243" fmla="*/ 2710993 h 6858000"/>
              <a:gd name="connsiteX9244" fmla="*/ 1913775 w 8374449"/>
              <a:gd name="connsiteY9244" fmla="*/ 2707076 h 6858000"/>
              <a:gd name="connsiteX9245" fmla="*/ 1266343 w 8374449"/>
              <a:gd name="connsiteY9245" fmla="*/ 2695320 h 6858000"/>
              <a:gd name="connsiteX9246" fmla="*/ 1276335 w 8374449"/>
              <a:gd name="connsiteY9246" fmla="*/ 2700055 h 6858000"/>
              <a:gd name="connsiteX9247" fmla="*/ 1252473 w 8374449"/>
              <a:gd name="connsiteY9247" fmla="*/ 2700938 h 6858000"/>
              <a:gd name="connsiteX9248" fmla="*/ 7644046 w 8374449"/>
              <a:gd name="connsiteY9248" fmla="*/ 2693950 h 6858000"/>
              <a:gd name="connsiteX9249" fmla="*/ 7623238 w 8374449"/>
              <a:gd name="connsiteY9249" fmla="*/ 2702377 h 6858000"/>
              <a:gd name="connsiteX9250" fmla="*/ 7609366 w 8374449"/>
              <a:gd name="connsiteY9250" fmla="*/ 2707996 h 6858000"/>
              <a:gd name="connsiteX9251" fmla="*/ 7602430 w 8374449"/>
              <a:gd name="connsiteY9251" fmla="*/ 2710805 h 6858000"/>
              <a:gd name="connsiteX9252" fmla="*/ 7605331 w 8374449"/>
              <a:gd name="connsiteY9252" fmla="*/ 2712180 h 6858000"/>
              <a:gd name="connsiteX9253" fmla="*/ 7620006 w 8374449"/>
              <a:gd name="connsiteY9253" fmla="*/ 2705206 h 6858000"/>
              <a:gd name="connsiteX9254" fmla="*/ 7621335 w 8374449"/>
              <a:gd name="connsiteY9254" fmla="*/ 2707451 h 6858000"/>
              <a:gd name="connsiteX9255" fmla="*/ 7623238 w 8374449"/>
              <a:gd name="connsiteY9255" fmla="*/ 2702377 h 6858000"/>
              <a:gd name="connsiteX9256" fmla="*/ 7634778 w 8374449"/>
              <a:gd name="connsiteY9256" fmla="*/ 2703690 h 6858000"/>
              <a:gd name="connsiteX9257" fmla="*/ 7638319 w 8374449"/>
              <a:gd name="connsiteY9257" fmla="*/ 2696505 h 6858000"/>
              <a:gd name="connsiteX9258" fmla="*/ 7642813 w 8374449"/>
              <a:gd name="connsiteY9258" fmla="*/ 2697237 h 6858000"/>
              <a:gd name="connsiteX9259" fmla="*/ 1531895 w 8374449"/>
              <a:gd name="connsiteY9259" fmla="*/ 2693142 h 6858000"/>
              <a:gd name="connsiteX9260" fmla="*/ 1534951 w 8374449"/>
              <a:gd name="connsiteY9260" fmla="*/ 2700686 h 6858000"/>
              <a:gd name="connsiteX9261" fmla="*/ 1524959 w 8374449"/>
              <a:gd name="connsiteY9261" fmla="*/ 2695951 h 6858000"/>
              <a:gd name="connsiteX9262" fmla="*/ 1531895 w 8374449"/>
              <a:gd name="connsiteY9262" fmla="*/ 2693142 h 6858000"/>
              <a:gd name="connsiteX9263" fmla="*/ 2819901 w 8374449"/>
              <a:gd name="connsiteY9263" fmla="*/ 2691846 h 6858000"/>
              <a:gd name="connsiteX9264" fmla="*/ 2812683 w 8374449"/>
              <a:gd name="connsiteY9264" fmla="*/ 2692163 h 6858000"/>
              <a:gd name="connsiteX9265" fmla="*/ 2761028 w 8374449"/>
              <a:gd name="connsiteY9265" fmla="*/ 2697716 h 6858000"/>
              <a:gd name="connsiteX9266" fmla="*/ 2756585 w 8374449"/>
              <a:gd name="connsiteY9266" fmla="*/ 2698402 h 6858000"/>
              <a:gd name="connsiteX9267" fmla="*/ 2753383 w 8374449"/>
              <a:gd name="connsiteY9267" fmla="*/ 2698954 h 6858000"/>
              <a:gd name="connsiteX9268" fmla="*/ 2751199 w 8374449"/>
              <a:gd name="connsiteY9268" fmla="*/ 2699838 h 6858000"/>
              <a:gd name="connsiteX9269" fmla="*/ 2770407 w 8374449"/>
              <a:gd name="connsiteY9269" fmla="*/ 2697868 h 6858000"/>
              <a:gd name="connsiteX9270" fmla="*/ 2791502 w 8374449"/>
              <a:gd name="connsiteY9270" fmla="*/ 2700140 h 6858000"/>
              <a:gd name="connsiteX9271" fmla="*/ 7676111 w 8374449"/>
              <a:gd name="connsiteY9271" fmla="*/ 2690969 h 6858000"/>
              <a:gd name="connsiteX9272" fmla="*/ 7682603 w 8374449"/>
              <a:gd name="connsiteY9272" fmla="*/ 2692024 h 6858000"/>
              <a:gd name="connsiteX9273" fmla="*/ 7690260 w 8374449"/>
              <a:gd name="connsiteY9273" fmla="*/ 2704945 h 6858000"/>
              <a:gd name="connsiteX9274" fmla="*/ 7677274 w 8374449"/>
              <a:gd name="connsiteY9274" fmla="*/ 2702835 h 6858000"/>
              <a:gd name="connsiteX9275" fmla="*/ 7676111 w 8374449"/>
              <a:gd name="connsiteY9275" fmla="*/ 2690969 h 6858000"/>
              <a:gd name="connsiteX9276" fmla="*/ 1732794 w 8374449"/>
              <a:gd name="connsiteY9276" fmla="*/ 2690807 h 6858000"/>
              <a:gd name="connsiteX9277" fmla="*/ 1729119 w 8374449"/>
              <a:gd name="connsiteY9277" fmla="*/ 2696685 h 6858000"/>
              <a:gd name="connsiteX9278" fmla="*/ 1725857 w 8374449"/>
              <a:gd name="connsiteY9278" fmla="*/ 2693616 h 6858000"/>
              <a:gd name="connsiteX9279" fmla="*/ 1722389 w 8374449"/>
              <a:gd name="connsiteY9279" fmla="*/ 2695021 h 6858000"/>
              <a:gd name="connsiteX9280" fmla="*/ 1711986 w 8374449"/>
              <a:gd name="connsiteY9280" fmla="*/ 2699234 h 6858000"/>
              <a:gd name="connsiteX9281" fmla="*/ 1695057 w 8374449"/>
              <a:gd name="connsiteY9281" fmla="*/ 2697309 h 6858000"/>
              <a:gd name="connsiteX9282" fmla="*/ 1708930 w 8374449"/>
              <a:gd name="connsiteY9282" fmla="*/ 2691690 h 6858000"/>
              <a:gd name="connsiteX9283" fmla="*/ 7964258 w 8374449"/>
              <a:gd name="connsiteY9283" fmla="*/ 2687195 h 6858000"/>
              <a:gd name="connsiteX9284" fmla="*/ 7969255 w 8374449"/>
              <a:gd name="connsiteY9284" fmla="*/ 2689562 h 6858000"/>
              <a:gd name="connsiteX9285" fmla="*/ 7974251 w 8374449"/>
              <a:gd name="connsiteY9285" fmla="*/ 2691930 h 6858000"/>
              <a:gd name="connsiteX9286" fmla="*/ 7967315 w 8374449"/>
              <a:gd name="connsiteY9286" fmla="*/ 2694739 h 6858000"/>
              <a:gd name="connsiteX9287" fmla="*/ 7960379 w 8374449"/>
              <a:gd name="connsiteY9287" fmla="*/ 2697549 h 6858000"/>
              <a:gd name="connsiteX9288" fmla="*/ 7732798 w 8374449"/>
              <a:gd name="connsiteY9288" fmla="*/ 2682664 h 6858000"/>
              <a:gd name="connsiteX9289" fmla="*/ 7733381 w 8374449"/>
              <a:gd name="connsiteY9289" fmla="*/ 2688597 h 6858000"/>
              <a:gd name="connsiteX9290" fmla="*/ 7733963 w 8374449"/>
              <a:gd name="connsiteY9290" fmla="*/ 2694531 h 6858000"/>
              <a:gd name="connsiteX9291" fmla="*/ 7726887 w 8374449"/>
              <a:gd name="connsiteY9291" fmla="*/ 2687542 h 6858000"/>
              <a:gd name="connsiteX9292" fmla="*/ 7732798 w 8374449"/>
              <a:gd name="connsiteY9292" fmla="*/ 2682664 h 6858000"/>
              <a:gd name="connsiteX9293" fmla="*/ 1913707 w 8374449"/>
              <a:gd name="connsiteY9293" fmla="*/ 2679002 h 6858000"/>
              <a:gd name="connsiteX9294" fmla="*/ 1906771 w 8374449"/>
              <a:gd name="connsiteY9294" fmla="*/ 2681811 h 6858000"/>
              <a:gd name="connsiteX9295" fmla="*/ 1906896 w 8374449"/>
              <a:gd name="connsiteY9295" fmla="*/ 2682119 h 6858000"/>
              <a:gd name="connsiteX9296" fmla="*/ 1914154 w 8374449"/>
              <a:gd name="connsiteY9296" fmla="*/ 2680106 h 6858000"/>
              <a:gd name="connsiteX9297" fmla="*/ 1961845 w 8374449"/>
              <a:gd name="connsiteY9297" fmla="*/ 2671104 h 6858000"/>
              <a:gd name="connsiteX9298" fmla="*/ 1959907 w 8374449"/>
              <a:gd name="connsiteY9298" fmla="*/ 2673463 h 6858000"/>
              <a:gd name="connsiteX9299" fmla="*/ 1968371 w 8374449"/>
              <a:gd name="connsiteY9299" fmla="*/ 2674425 h 6858000"/>
              <a:gd name="connsiteX9300" fmla="*/ 1968152 w 8374449"/>
              <a:gd name="connsiteY9300" fmla="*/ 2673885 h 6858000"/>
              <a:gd name="connsiteX9301" fmla="*/ 7230028 w 8374449"/>
              <a:gd name="connsiteY9301" fmla="*/ 2668443 h 6858000"/>
              <a:gd name="connsiteX9302" fmla="*/ 7216156 w 8374449"/>
              <a:gd name="connsiteY9302" fmla="*/ 2674063 h 6858000"/>
              <a:gd name="connsiteX9303" fmla="*/ 7226146 w 8374449"/>
              <a:gd name="connsiteY9303" fmla="*/ 2678798 h 6858000"/>
              <a:gd name="connsiteX9304" fmla="*/ 7842712 w 8374449"/>
              <a:gd name="connsiteY9304" fmla="*/ 2666172 h 6858000"/>
              <a:gd name="connsiteX9305" fmla="*/ 7857700 w 8374449"/>
              <a:gd name="connsiteY9305" fmla="*/ 2673274 h 6858000"/>
              <a:gd name="connsiteX9306" fmla="*/ 7869631 w 8374449"/>
              <a:gd name="connsiteY9306" fmla="*/ 2672833 h 6858000"/>
              <a:gd name="connsiteX9307" fmla="*/ 7871159 w 8374449"/>
              <a:gd name="connsiteY9307" fmla="*/ 2676606 h 6858000"/>
              <a:gd name="connsiteX9308" fmla="*/ 7872686 w 8374449"/>
              <a:gd name="connsiteY9308" fmla="*/ 2680377 h 6858000"/>
              <a:gd name="connsiteX9309" fmla="*/ 7865750 w 8374449"/>
              <a:gd name="connsiteY9309" fmla="*/ 2683187 h 6858000"/>
              <a:gd name="connsiteX9310" fmla="*/ 7850762 w 8374449"/>
              <a:gd name="connsiteY9310" fmla="*/ 2676085 h 6858000"/>
              <a:gd name="connsiteX9311" fmla="*/ 7840359 w 8374449"/>
              <a:gd name="connsiteY9311" fmla="*/ 2680298 h 6858000"/>
              <a:gd name="connsiteX9312" fmla="*/ 7830369 w 8374449"/>
              <a:gd name="connsiteY9312" fmla="*/ 2675563 h 6858000"/>
              <a:gd name="connsiteX9313" fmla="*/ 7832308 w 8374449"/>
              <a:gd name="connsiteY9313" fmla="*/ 2670387 h 6858000"/>
              <a:gd name="connsiteX9314" fmla="*/ 7842712 w 8374449"/>
              <a:gd name="connsiteY9314" fmla="*/ 2666172 h 6858000"/>
              <a:gd name="connsiteX9315" fmla="*/ 7502516 w 8374449"/>
              <a:gd name="connsiteY9315" fmla="*/ 2663456 h 6858000"/>
              <a:gd name="connsiteX9316" fmla="*/ 7498634 w 8374449"/>
              <a:gd name="connsiteY9316" fmla="*/ 2673811 h 6858000"/>
              <a:gd name="connsiteX9317" fmla="*/ 7505571 w 8374449"/>
              <a:gd name="connsiteY9317" fmla="*/ 2671001 h 6858000"/>
              <a:gd name="connsiteX9318" fmla="*/ 1785224 w 8374449"/>
              <a:gd name="connsiteY9318" fmla="*/ 2660789 h 6858000"/>
              <a:gd name="connsiteX9319" fmla="*/ 1774408 w 8374449"/>
              <a:gd name="connsiteY9319" fmla="*/ 2673952 h 6858000"/>
              <a:gd name="connsiteX9320" fmla="*/ 1779404 w 8374449"/>
              <a:gd name="connsiteY9320" fmla="*/ 2676318 h 6858000"/>
              <a:gd name="connsiteX9321" fmla="*/ 1784503 w 8374449"/>
              <a:gd name="connsiteY9321" fmla="*/ 2676450 h 6858000"/>
              <a:gd name="connsiteX9322" fmla="*/ 1789808 w 8374449"/>
              <a:gd name="connsiteY9322" fmla="*/ 2672105 h 6858000"/>
              <a:gd name="connsiteX9323" fmla="*/ 1785224 w 8374449"/>
              <a:gd name="connsiteY9323" fmla="*/ 2660789 h 6858000"/>
              <a:gd name="connsiteX9324" fmla="*/ 1938396 w 8374449"/>
              <a:gd name="connsiteY9324" fmla="*/ 2660221 h 6858000"/>
              <a:gd name="connsiteX9325" fmla="*/ 1931460 w 8374449"/>
              <a:gd name="connsiteY9325" fmla="*/ 2663030 h 6858000"/>
              <a:gd name="connsiteX9326" fmla="*/ 1934515 w 8374449"/>
              <a:gd name="connsiteY9326" fmla="*/ 2670574 h 6858000"/>
              <a:gd name="connsiteX9327" fmla="*/ 1936380 w 8374449"/>
              <a:gd name="connsiteY9327" fmla="*/ 2671458 h 6858000"/>
              <a:gd name="connsiteX9328" fmla="*/ 1941907 w 8374449"/>
              <a:gd name="connsiteY9328" fmla="*/ 2668891 h 6858000"/>
              <a:gd name="connsiteX9329" fmla="*/ 1941451 w 8374449"/>
              <a:gd name="connsiteY9329" fmla="*/ 2667765 h 6858000"/>
              <a:gd name="connsiteX9330" fmla="*/ 1938396 w 8374449"/>
              <a:gd name="connsiteY9330" fmla="*/ 2660221 h 6858000"/>
              <a:gd name="connsiteX9331" fmla="*/ 1809088 w 8374449"/>
              <a:gd name="connsiteY9331" fmla="*/ 2659906 h 6858000"/>
              <a:gd name="connsiteX9332" fmla="*/ 1802152 w 8374449"/>
              <a:gd name="connsiteY9332" fmla="*/ 2662715 h 6858000"/>
              <a:gd name="connsiteX9333" fmla="*/ 1822135 w 8374449"/>
              <a:gd name="connsiteY9333" fmla="*/ 2672184 h 6858000"/>
              <a:gd name="connsiteX9334" fmla="*/ 1819079 w 8374449"/>
              <a:gd name="connsiteY9334" fmla="*/ 2664640 h 6858000"/>
              <a:gd name="connsiteX9335" fmla="*/ 1810615 w 8374449"/>
              <a:gd name="connsiteY9335" fmla="*/ 2663677 h 6858000"/>
              <a:gd name="connsiteX9336" fmla="*/ 1809088 w 8374449"/>
              <a:gd name="connsiteY9336" fmla="*/ 2659906 h 6858000"/>
              <a:gd name="connsiteX9337" fmla="*/ 7621832 w 8374449"/>
              <a:gd name="connsiteY9337" fmla="*/ 2659039 h 6858000"/>
              <a:gd name="connsiteX9338" fmla="*/ 7614896 w 8374449"/>
              <a:gd name="connsiteY9338" fmla="*/ 2661849 h 6858000"/>
              <a:gd name="connsiteX9339" fmla="*/ 7607961 w 8374449"/>
              <a:gd name="connsiteY9339" fmla="*/ 2664658 h 6858000"/>
              <a:gd name="connsiteX9340" fmla="*/ 7612956 w 8374449"/>
              <a:gd name="connsiteY9340" fmla="*/ 2667023 h 6858000"/>
              <a:gd name="connsiteX9341" fmla="*/ 7617951 w 8374449"/>
              <a:gd name="connsiteY9341" fmla="*/ 2669392 h 6858000"/>
              <a:gd name="connsiteX9342" fmla="*/ 1921469 w 8374449"/>
              <a:gd name="connsiteY9342" fmla="*/ 2658297 h 6858000"/>
              <a:gd name="connsiteX9343" fmla="*/ 1914631 w 8374449"/>
              <a:gd name="connsiteY9343" fmla="*/ 2664448 h 6858000"/>
              <a:gd name="connsiteX9344" fmla="*/ 1921312 w 8374449"/>
              <a:gd name="connsiteY9344" fmla="*/ 2667396 h 6858000"/>
              <a:gd name="connsiteX9345" fmla="*/ 1918704 w 8374449"/>
              <a:gd name="connsiteY9345" fmla="*/ 2668606 h 6858000"/>
              <a:gd name="connsiteX9346" fmla="*/ 1913487 w 8374449"/>
              <a:gd name="connsiteY9346" fmla="*/ 2671028 h 6858000"/>
              <a:gd name="connsiteX9347" fmla="*/ 1909415 w 8374449"/>
              <a:gd name="connsiteY9347" fmla="*/ 2669232 h 6858000"/>
              <a:gd name="connsiteX9348" fmla="*/ 1909585 w 8374449"/>
              <a:gd name="connsiteY9348" fmla="*/ 2668988 h 6858000"/>
              <a:gd name="connsiteX9349" fmla="*/ 1903716 w 8374449"/>
              <a:gd name="connsiteY9349" fmla="*/ 2674268 h 6858000"/>
              <a:gd name="connsiteX9350" fmla="*/ 1920644 w 8374449"/>
              <a:gd name="connsiteY9350" fmla="*/ 2676192 h 6858000"/>
              <a:gd name="connsiteX9351" fmla="*/ 1924524 w 8374449"/>
              <a:gd name="connsiteY9351" fmla="*/ 2665840 h 6858000"/>
              <a:gd name="connsiteX9352" fmla="*/ 1856815 w 8374449"/>
              <a:gd name="connsiteY9352" fmla="*/ 2658137 h 6858000"/>
              <a:gd name="connsiteX9353" fmla="*/ 1852933 w 8374449"/>
              <a:gd name="connsiteY9353" fmla="*/ 2668492 h 6858000"/>
              <a:gd name="connsiteX9354" fmla="*/ 1859871 w 8374449"/>
              <a:gd name="connsiteY9354" fmla="*/ 2665682 h 6858000"/>
              <a:gd name="connsiteX9355" fmla="*/ 7683430 w 8374449"/>
              <a:gd name="connsiteY9355" fmla="*/ 2651652 h 6858000"/>
              <a:gd name="connsiteX9356" fmla="*/ 7686486 w 8374449"/>
              <a:gd name="connsiteY9356" fmla="*/ 2659197 h 6858000"/>
              <a:gd name="connsiteX9357" fmla="*/ 7669558 w 8374449"/>
              <a:gd name="connsiteY9357" fmla="*/ 2657270 h 6858000"/>
              <a:gd name="connsiteX9358" fmla="*/ 7683430 w 8374449"/>
              <a:gd name="connsiteY9358" fmla="*/ 2651652 h 6858000"/>
              <a:gd name="connsiteX9359" fmla="*/ 7843537 w 8374449"/>
              <a:gd name="connsiteY9359" fmla="*/ 2648276 h 6858000"/>
              <a:gd name="connsiteX9360" fmla="*/ 7843331 w 8374449"/>
              <a:gd name="connsiteY9360" fmla="*/ 2652750 h 6858000"/>
              <a:gd name="connsiteX9361" fmla="*/ 7836601 w 8374449"/>
              <a:gd name="connsiteY9361" fmla="*/ 2651084 h 6858000"/>
              <a:gd name="connsiteX9362" fmla="*/ 1526629 w 8374449"/>
              <a:gd name="connsiteY9362" fmla="*/ 2646406 h 6858000"/>
              <a:gd name="connsiteX9363" fmla="*/ 1542312 w 8374449"/>
              <a:gd name="connsiteY9363" fmla="*/ 2654475 h 6858000"/>
              <a:gd name="connsiteX9364" fmla="*/ 1492122 w 8374449"/>
              <a:gd name="connsiteY9364" fmla="*/ 2653171 h 6858000"/>
              <a:gd name="connsiteX9365" fmla="*/ 890886 w 8374449"/>
              <a:gd name="connsiteY9365" fmla="*/ 2645415 h 6858000"/>
              <a:gd name="connsiteX9366" fmla="*/ 887005 w 8374449"/>
              <a:gd name="connsiteY9366" fmla="*/ 2655767 h 6858000"/>
              <a:gd name="connsiteX9367" fmla="*/ 883950 w 8374449"/>
              <a:gd name="connsiteY9367" fmla="*/ 2648224 h 6858000"/>
              <a:gd name="connsiteX9368" fmla="*/ 890886 w 8374449"/>
              <a:gd name="connsiteY9368" fmla="*/ 2645415 h 6858000"/>
              <a:gd name="connsiteX9369" fmla="*/ 969412 w 8374449"/>
              <a:gd name="connsiteY9369" fmla="*/ 2639954 h 6858000"/>
              <a:gd name="connsiteX9370" fmla="*/ 1003267 w 8374449"/>
              <a:gd name="connsiteY9370" fmla="*/ 2643805 h 6858000"/>
              <a:gd name="connsiteX9371" fmla="*/ 1027130 w 8374449"/>
              <a:gd name="connsiteY9371" fmla="*/ 2642921 h 6858000"/>
              <a:gd name="connsiteX9372" fmla="*/ 1050994 w 8374449"/>
              <a:gd name="connsiteY9372" fmla="*/ 2642038 h 6858000"/>
              <a:gd name="connsiteX9373" fmla="*/ 1059457 w 8374449"/>
              <a:gd name="connsiteY9373" fmla="*/ 2643000 h 6858000"/>
              <a:gd name="connsiteX9374" fmla="*/ 1098720 w 8374449"/>
              <a:gd name="connsiteY9374" fmla="*/ 2640270 h 6858000"/>
              <a:gd name="connsiteX9375" fmla="*/ 1118702 w 8374449"/>
              <a:gd name="connsiteY9375" fmla="*/ 2649739 h 6858000"/>
              <a:gd name="connsiteX9376" fmla="*/ 1111767 w 8374449"/>
              <a:gd name="connsiteY9376" fmla="*/ 2652548 h 6858000"/>
              <a:gd name="connsiteX9377" fmla="*/ 1104831 w 8374449"/>
              <a:gd name="connsiteY9377" fmla="*/ 2655358 h 6858000"/>
              <a:gd name="connsiteX9378" fmla="*/ 1097894 w 8374449"/>
              <a:gd name="connsiteY9378" fmla="*/ 2658167 h 6858000"/>
              <a:gd name="connsiteX9379" fmla="*/ 1084435 w 8374449"/>
              <a:gd name="connsiteY9379" fmla="*/ 2654837 h 6858000"/>
              <a:gd name="connsiteX9380" fmla="*/ 1080968 w 8374449"/>
              <a:gd name="connsiteY9380" fmla="*/ 2656242 h 6858000"/>
              <a:gd name="connsiteX9381" fmla="*/ 1016313 w 8374449"/>
              <a:gd name="connsiteY9381" fmla="*/ 2656085 h 6858000"/>
              <a:gd name="connsiteX9382" fmla="*/ 1004382 w 8374449"/>
              <a:gd name="connsiteY9382" fmla="*/ 2656526 h 6858000"/>
              <a:gd name="connsiteX9383" fmla="*/ 992450 w 8374449"/>
              <a:gd name="connsiteY9383" fmla="*/ 2656966 h 6858000"/>
              <a:gd name="connsiteX9384" fmla="*/ 985515 w 8374449"/>
              <a:gd name="connsiteY9384" fmla="*/ 2659777 h 6858000"/>
              <a:gd name="connsiteX9385" fmla="*/ 965531 w 8374449"/>
              <a:gd name="connsiteY9385" fmla="*/ 2650307 h 6858000"/>
              <a:gd name="connsiteX9386" fmla="*/ 948605 w 8374449"/>
              <a:gd name="connsiteY9386" fmla="*/ 2648381 h 6858000"/>
              <a:gd name="connsiteX9387" fmla="*/ 969412 w 8374449"/>
              <a:gd name="connsiteY9387" fmla="*/ 2639954 h 6858000"/>
              <a:gd name="connsiteX9388" fmla="*/ 1146446 w 8374449"/>
              <a:gd name="connsiteY9388" fmla="*/ 2638502 h 6858000"/>
              <a:gd name="connsiteX9389" fmla="*/ 1163373 w 8374449"/>
              <a:gd name="connsiteY9389" fmla="*/ 2640429 h 6858000"/>
              <a:gd name="connsiteX9390" fmla="*/ 1173364 w 8374449"/>
              <a:gd name="connsiteY9390" fmla="*/ 2645163 h 6858000"/>
              <a:gd name="connsiteX9391" fmla="*/ 1170851 w 8374449"/>
              <a:gd name="connsiteY9391" fmla="*/ 2648924 h 6858000"/>
              <a:gd name="connsiteX9392" fmla="*/ 1156438 w 8374449"/>
              <a:gd name="connsiteY9392" fmla="*/ 2643238 h 6858000"/>
              <a:gd name="connsiteX9393" fmla="*/ 1767760 w 8374449"/>
              <a:gd name="connsiteY9393" fmla="*/ 2628468 h 6858000"/>
              <a:gd name="connsiteX9394" fmla="*/ 1759130 w 8374449"/>
              <a:gd name="connsiteY9394" fmla="*/ 2636233 h 6858000"/>
              <a:gd name="connsiteX9395" fmla="*/ 1766458 w 8374449"/>
              <a:gd name="connsiteY9395" fmla="*/ 2633265 h 6858000"/>
              <a:gd name="connsiteX9396" fmla="*/ 7750467 w 8374449"/>
              <a:gd name="connsiteY9396" fmla="*/ 2627794 h 6858000"/>
              <a:gd name="connsiteX9397" fmla="*/ 7762780 w 8374449"/>
              <a:gd name="connsiteY9397" fmla="*/ 2628295 h 6858000"/>
              <a:gd name="connsiteX9398" fmla="*/ 7772772 w 8374449"/>
              <a:gd name="connsiteY9398" fmla="*/ 2633029 h 6858000"/>
              <a:gd name="connsiteX9399" fmla="*/ 7762369 w 8374449"/>
              <a:gd name="connsiteY9399" fmla="*/ 2637243 h 6858000"/>
              <a:gd name="connsiteX9400" fmla="*/ 7755845 w 8374449"/>
              <a:gd name="connsiteY9400" fmla="*/ 2631104 h 6858000"/>
              <a:gd name="connsiteX9401" fmla="*/ 7747381 w 8374449"/>
              <a:gd name="connsiteY9401" fmla="*/ 2630141 h 6858000"/>
              <a:gd name="connsiteX9402" fmla="*/ 7750467 w 8374449"/>
              <a:gd name="connsiteY9402" fmla="*/ 2627794 h 6858000"/>
              <a:gd name="connsiteX9403" fmla="*/ 7398721 w 8374449"/>
              <a:gd name="connsiteY9403" fmla="*/ 2626463 h 6858000"/>
              <a:gd name="connsiteX9404" fmla="*/ 7384848 w 8374449"/>
              <a:gd name="connsiteY9404" fmla="*/ 2632081 h 6858000"/>
              <a:gd name="connsiteX9405" fmla="*/ 7394840 w 8374449"/>
              <a:gd name="connsiteY9405" fmla="*/ 2636816 h 6858000"/>
              <a:gd name="connsiteX9406" fmla="*/ 7858234 w 8374449"/>
              <a:gd name="connsiteY9406" fmla="*/ 2624759 h 6858000"/>
              <a:gd name="connsiteX9407" fmla="*/ 7861289 w 8374449"/>
              <a:gd name="connsiteY9407" fmla="*/ 2632303 h 6858000"/>
              <a:gd name="connsiteX9408" fmla="*/ 7854353 w 8374449"/>
              <a:gd name="connsiteY9408" fmla="*/ 2635113 h 6858000"/>
              <a:gd name="connsiteX9409" fmla="*/ 7412592 w 8374449"/>
              <a:gd name="connsiteY9409" fmla="*/ 2620845 h 6858000"/>
              <a:gd name="connsiteX9410" fmla="*/ 7412179 w 8374449"/>
              <a:gd name="connsiteY9410" fmla="*/ 2629793 h 6858000"/>
              <a:gd name="connsiteX9411" fmla="*/ 7422171 w 8374449"/>
              <a:gd name="connsiteY9411" fmla="*/ 2634528 h 6858000"/>
              <a:gd name="connsiteX9412" fmla="*/ 7422583 w 8374449"/>
              <a:gd name="connsiteY9412" fmla="*/ 2625579 h 6858000"/>
              <a:gd name="connsiteX9413" fmla="*/ 7412592 w 8374449"/>
              <a:gd name="connsiteY9413" fmla="*/ 2620845 h 6858000"/>
              <a:gd name="connsiteX9414" fmla="*/ 1776883 w 8374449"/>
              <a:gd name="connsiteY9414" fmla="*/ 2620260 h 6858000"/>
              <a:gd name="connsiteX9415" fmla="*/ 1768581 w 8374449"/>
              <a:gd name="connsiteY9415" fmla="*/ 2627730 h 6858000"/>
              <a:gd name="connsiteX9416" fmla="*/ 1775243 w 8374449"/>
              <a:gd name="connsiteY9416" fmla="*/ 2624635 h 6858000"/>
              <a:gd name="connsiteX9417" fmla="*/ 7337946 w 8374449"/>
              <a:gd name="connsiteY9417" fmla="*/ 2615952 h 6858000"/>
              <a:gd name="connsiteX9418" fmla="*/ 7327130 w 8374449"/>
              <a:gd name="connsiteY9418" fmla="*/ 2629114 h 6858000"/>
              <a:gd name="connsiteX9419" fmla="*/ 7334066 w 8374449"/>
              <a:gd name="connsiteY9419" fmla="*/ 2626305 h 6858000"/>
              <a:gd name="connsiteX9420" fmla="*/ 7337946 w 8374449"/>
              <a:gd name="connsiteY9420" fmla="*/ 2615952 h 6858000"/>
              <a:gd name="connsiteX9421" fmla="*/ 7797459 w 8374449"/>
              <a:gd name="connsiteY9421" fmla="*/ 2614249 h 6858000"/>
              <a:gd name="connsiteX9422" fmla="*/ 7807452 w 8374449"/>
              <a:gd name="connsiteY9422" fmla="*/ 2618983 h 6858000"/>
              <a:gd name="connsiteX9423" fmla="*/ 7793580 w 8374449"/>
              <a:gd name="connsiteY9423" fmla="*/ 2624602 h 6858000"/>
              <a:gd name="connsiteX9424" fmla="*/ 1879272 w 8374449"/>
              <a:gd name="connsiteY9424" fmla="*/ 2613917 h 6858000"/>
              <a:gd name="connsiteX9425" fmla="*/ 1867498 w 8374449"/>
              <a:gd name="connsiteY9425" fmla="*/ 2615327 h 6858000"/>
              <a:gd name="connsiteX9426" fmla="*/ 1871467 w 8374449"/>
              <a:gd name="connsiteY9426" fmla="*/ 2617078 h 6858000"/>
              <a:gd name="connsiteX9427" fmla="*/ 1874937 w 8374449"/>
              <a:gd name="connsiteY9427" fmla="*/ 2615672 h 6858000"/>
              <a:gd name="connsiteX9428" fmla="*/ 7682024 w 8374449"/>
              <a:gd name="connsiteY9428" fmla="*/ 2608314 h 6858000"/>
              <a:gd name="connsiteX9429" fmla="*/ 7685080 w 8374449"/>
              <a:gd name="connsiteY9429" fmla="*/ 2615859 h 6858000"/>
              <a:gd name="connsiteX9430" fmla="*/ 7678144 w 8374449"/>
              <a:gd name="connsiteY9430" fmla="*/ 2618668 h 6858000"/>
              <a:gd name="connsiteX9431" fmla="*/ 1637995 w 8374449"/>
              <a:gd name="connsiteY9431" fmla="*/ 2606261 h 6858000"/>
              <a:gd name="connsiteX9432" fmla="*/ 1637584 w 8374449"/>
              <a:gd name="connsiteY9432" fmla="*/ 2615209 h 6858000"/>
              <a:gd name="connsiteX9433" fmla="*/ 1642991 w 8374449"/>
              <a:gd name="connsiteY9433" fmla="*/ 2608629 h 6858000"/>
              <a:gd name="connsiteX9434" fmla="*/ 1637995 w 8374449"/>
              <a:gd name="connsiteY9434" fmla="*/ 2606261 h 6858000"/>
              <a:gd name="connsiteX9435" fmla="*/ 7849067 w 8374449"/>
              <a:gd name="connsiteY9435" fmla="*/ 2602128 h 6858000"/>
              <a:gd name="connsiteX9436" fmla="*/ 7852123 w 8374449"/>
              <a:gd name="connsiteY9436" fmla="*/ 2609672 h 6858000"/>
              <a:gd name="connsiteX9437" fmla="*/ 7845187 w 8374449"/>
              <a:gd name="connsiteY9437" fmla="*/ 2612482 h 6858000"/>
              <a:gd name="connsiteX9438" fmla="*/ 7838251 w 8374449"/>
              <a:gd name="connsiteY9438" fmla="*/ 2615291 h 6858000"/>
              <a:gd name="connsiteX9439" fmla="*/ 1519092 w 8374449"/>
              <a:gd name="connsiteY9439" fmla="*/ 2601732 h 6858000"/>
              <a:gd name="connsiteX9440" fmla="*/ 1522148 w 8374449"/>
              <a:gd name="connsiteY9440" fmla="*/ 2609275 h 6858000"/>
              <a:gd name="connsiteX9441" fmla="*/ 1512157 w 8374449"/>
              <a:gd name="connsiteY9441" fmla="*/ 2604540 h 6858000"/>
              <a:gd name="connsiteX9442" fmla="*/ 1519092 w 8374449"/>
              <a:gd name="connsiteY9442" fmla="*/ 2601732 h 6858000"/>
              <a:gd name="connsiteX9443" fmla="*/ 7808276 w 8374449"/>
              <a:gd name="connsiteY9443" fmla="*/ 2601086 h 6858000"/>
              <a:gd name="connsiteX9444" fmla="*/ 7816740 w 8374449"/>
              <a:gd name="connsiteY9444" fmla="*/ 2602049 h 6858000"/>
              <a:gd name="connsiteX9445" fmla="*/ 7821323 w 8374449"/>
              <a:gd name="connsiteY9445" fmla="*/ 2613365 h 6858000"/>
              <a:gd name="connsiteX9446" fmla="*/ 7827435 w 8374449"/>
              <a:gd name="connsiteY9446" fmla="*/ 2628453 h 6858000"/>
              <a:gd name="connsiteX9447" fmla="*/ 7832430 w 8374449"/>
              <a:gd name="connsiteY9447" fmla="*/ 2630821 h 6858000"/>
              <a:gd name="connsiteX9448" fmla="*/ 7830490 w 8374449"/>
              <a:gd name="connsiteY9448" fmla="*/ 2635997 h 6858000"/>
              <a:gd name="connsiteX9449" fmla="*/ 7814387 w 8374449"/>
              <a:gd name="connsiteY9449" fmla="*/ 2616174 h 6858000"/>
              <a:gd name="connsiteX9450" fmla="*/ 7808276 w 8374449"/>
              <a:gd name="connsiteY9450" fmla="*/ 2601086 h 6858000"/>
              <a:gd name="connsiteX9451" fmla="*/ 1546423 w 8374449"/>
              <a:gd name="connsiteY9451" fmla="*/ 2599442 h 6858000"/>
              <a:gd name="connsiteX9452" fmla="*/ 1552947 w 8374449"/>
              <a:gd name="connsiteY9452" fmla="*/ 2605581 h 6858000"/>
              <a:gd name="connsiteX9453" fmla="*/ 1556003 w 8374449"/>
              <a:gd name="connsiteY9453" fmla="*/ 2613126 h 6858000"/>
              <a:gd name="connsiteX9454" fmla="*/ 1559058 w 8374449"/>
              <a:gd name="connsiteY9454" fmla="*/ 2620669 h 6858000"/>
              <a:gd name="connsiteX9455" fmla="*/ 1555590 w 8374449"/>
              <a:gd name="connsiteY9455" fmla="*/ 2622074 h 6858000"/>
              <a:gd name="connsiteX9456" fmla="*/ 1538249 w 8374449"/>
              <a:gd name="connsiteY9456" fmla="*/ 2629098 h 6858000"/>
              <a:gd name="connsiteX9457" fmla="*/ 1509391 w 8374449"/>
              <a:gd name="connsiteY9457" fmla="*/ 2627613 h 6858000"/>
              <a:gd name="connsiteX9458" fmla="*/ 1497459 w 8374449"/>
              <a:gd name="connsiteY9458" fmla="*/ 2628055 h 6858000"/>
              <a:gd name="connsiteX9459" fmla="*/ 1488996 w 8374449"/>
              <a:gd name="connsiteY9459" fmla="*/ 2627094 h 6858000"/>
              <a:gd name="connsiteX9460" fmla="*/ 1480532 w 8374449"/>
              <a:gd name="connsiteY9460" fmla="*/ 2626130 h 6858000"/>
              <a:gd name="connsiteX9461" fmla="*/ 1470541 w 8374449"/>
              <a:gd name="connsiteY9461" fmla="*/ 2621396 h 6858000"/>
              <a:gd name="connsiteX9462" fmla="*/ 1487468 w 8374449"/>
              <a:gd name="connsiteY9462" fmla="*/ 2623321 h 6858000"/>
              <a:gd name="connsiteX9463" fmla="*/ 1539076 w 8374449"/>
              <a:gd name="connsiteY9463" fmla="*/ 2611199 h 6858000"/>
              <a:gd name="connsiteX9464" fmla="*/ 1546010 w 8374449"/>
              <a:gd name="connsiteY9464" fmla="*/ 2608390 h 6858000"/>
              <a:gd name="connsiteX9465" fmla="*/ 1546423 w 8374449"/>
              <a:gd name="connsiteY9465" fmla="*/ 2599442 h 6858000"/>
              <a:gd name="connsiteX9466" fmla="*/ 1686135 w 8374449"/>
              <a:gd name="connsiteY9466" fmla="*/ 2595544 h 6858000"/>
              <a:gd name="connsiteX9467" fmla="*/ 1675320 w 8374449"/>
              <a:gd name="connsiteY9467" fmla="*/ 2608707 h 6858000"/>
              <a:gd name="connsiteX9468" fmla="*/ 1696127 w 8374449"/>
              <a:gd name="connsiteY9468" fmla="*/ 2600280 h 6858000"/>
              <a:gd name="connsiteX9469" fmla="*/ 1686135 w 8374449"/>
              <a:gd name="connsiteY9469" fmla="*/ 2595544 h 6858000"/>
              <a:gd name="connsiteX9470" fmla="*/ 1716934 w 8374449"/>
              <a:gd name="connsiteY9470" fmla="*/ 2591852 h 6858000"/>
              <a:gd name="connsiteX9471" fmla="*/ 1703063 w 8374449"/>
              <a:gd name="connsiteY9471" fmla="*/ 2597471 h 6858000"/>
              <a:gd name="connsiteX9472" fmla="*/ 1713054 w 8374449"/>
              <a:gd name="connsiteY9472" fmla="*/ 2602204 h 6858000"/>
              <a:gd name="connsiteX9473" fmla="*/ 1718049 w 8374449"/>
              <a:gd name="connsiteY9473" fmla="*/ 2604573 h 6858000"/>
              <a:gd name="connsiteX9474" fmla="*/ 1729982 w 8374449"/>
              <a:gd name="connsiteY9474" fmla="*/ 2604130 h 6858000"/>
              <a:gd name="connsiteX9475" fmla="*/ 1733862 w 8374449"/>
              <a:gd name="connsiteY9475" fmla="*/ 2593777 h 6858000"/>
              <a:gd name="connsiteX9476" fmla="*/ 1726926 w 8374449"/>
              <a:gd name="connsiteY9476" fmla="*/ 2596585 h 6858000"/>
              <a:gd name="connsiteX9477" fmla="*/ 1764661 w 8374449"/>
              <a:gd name="connsiteY9477" fmla="*/ 2590084 h 6858000"/>
              <a:gd name="connsiteX9478" fmla="*/ 1757725 w 8374449"/>
              <a:gd name="connsiteY9478" fmla="*/ 2592893 h 6858000"/>
              <a:gd name="connsiteX9479" fmla="*/ 1752317 w 8374449"/>
              <a:gd name="connsiteY9479" fmla="*/ 2599474 h 6858000"/>
              <a:gd name="connsiteX9480" fmla="*/ 1760780 w 8374449"/>
              <a:gd name="connsiteY9480" fmla="*/ 2600437 h 6858000"/>
              <a:gd name="connsiteX9481" fmla="*/ 1693896 w 8374449"/>
              <a:gd name="connsiteY9481" fmla="*/ 2574839 h 6858000"/>
              <a:gd name="connsiteX9482" fmla="*/ 1691544 w 8374449"/>
              <a:gd name="connsiteY9482" fmla="*/ 2588963 h 6858000"/>
              <a:gd name="connsiteX9483" fmla="*/ 1700006 w 8374449"/>
              <a:gd name="connsiteY9483" fmla="*/ 2589925 h 6858000"/>
              <a:gd name="connsiteX9484" fmla="*/ 1706943 w 8374449"/>
              <a:gd name="connsiteY9484" fmla="*/ 2587116 h 6858000"/>
              <a:gd name="connsiteX9485" fmla="*/ 1703888 w 8374449"/>
              <a:gd name="connsiteY9485" fmla="*/ 2579573 h 6858000"/>
              <a:gd name="connsiteX9486" fmla="*/ 1822429 w 8374449"/>
              <a:gd name="connsiteY9486" fmla="*/ 2573239 h 6858000"/>
              <a:gd name="connsiteX9487" fmla="*/ 1817881 w 8374449"/>
              <a:gd name="connsiteY9487" fmla="*/ 2575350 h 6858000"/>
              <a:gd name="connsiteX9488" fmla="*/ 1823204 w 8374449"/>
              <a:gd name="connsiteY9488" fmla="*/ 2575154 h 6858000"/>
              <a:gd name="connsiteX9489" fmla="*/ 1793230 w 8374449"/>
              <a:gd name="connsiteY9489" fmla="*/ 2560949 h 6858000"/>
              <a:gd name="connsiteX9490" fmla="*/ 1786293 w 8374449"/>
              <a:gd name="connsiteY9490" fmla="*/ 2563760 h 6858000"/>
              <a:gd name="connsiteX9491" fmla="*/ 1789160 w 8374449"/>
              <a:gd name="connsiteY9491" fmla="*/ 2570839 h 6858000"/>
              <a:gd name="connsiteX9492" fmla="*/ 1796713 w 8374449"/>
              <a:gd name="connsiteY9492" fmla="*/ 2564228 h 6858000"/>
              <a:gd name="connsiteX9493" fmla="*/ 1476896 w 8374449"/>
              <a:gd name="connsiteY9493" fmla="*/ 2557351 h 6858000"/>
              <a:gd name="connsiteX9494" fmla="*/ 1479951 w 8374449"/>
              <a:gd name="connsiteY9494" fmla="*/ 2564894 h 6858000"/>
              <a:gd name="connsiteX9495" fmla="*/ 1469959 w 8374449"/>
              <a:gd name="connsiteY9495" fmla="*/ 2560161 h 6858000"/>
              <a:gd name="connsiteX9496" fmla="*/ 1586221 w 8374449"/>
              <a:gd name="connsiteY9496" fmla="*/ 2548197 h 6858000"/>
              <a:gd name="connsiteX9497" fmla="*/ 1582340 w 8374449"/>
              <a:gd name="connsiteY9497" fmla="*/ 2558551 h 6858000"/>
              <a:gd name="connsiteX9498" fmla="*/ 1582134 w 8374449"/>
              <a:gd name="connsiteY9498" fmla="*/ 2563024 h 6858000"/>
              <a:gd name="connsiteX9499" fmla="*/ 1575405 w 8374449"/>
              <a:gd name="connsiteY9499" fmla="*/ 2561360 h 6858000"/>
              <a:gd name="connsiteX9500" fmla="*/ 1579285 w 8374449"/>
              <a:gd name="connsiteY9500" fmla="*/ 2551006 h 6858000"/>
              <a:gd name="connsiteX9501" fmla="*/ 1521567 w 8374449"/>
              <a:gd name="connsiteY9501" fmla="*/ 2548040 h 6858000"/>
              <a:gd name="connsiteX9502" fmla="*/ 1524622 w 8374449"/>
              <a:gd name="connsiteY9502" fmla="*/ 2555583 h 6858000"/>
              <a:gd name="connsiteX9503" fmla="*/ 1514631 w 8374449"/>
              <a:gd name="connsiteY9503" fmla="*/ 2550847 h 6858000"/>
              <a:gd name="connsiteX9504" fmla="*/ 1552366 w 8374449"/>
              <a:gd name="connsiteY9504" fmla="*/ 2544345 h 6858000"/>
              <a:gd name="connsiteX9505" fmla="*/ 1555422 w 8374449"/>
              <a:gd name="connsiteY9505" fmla="*/ 2551890 h 6858000"/>
              <a:gd name="connsiteX9506" fmla="*/ 1550426 w 8374449"/>
              <a:gd name="connsiteY9506" fmla="*/ 2549523 h 6858000"/>
              <a:gd name="connsiteX9507" fmla="*/ 1545430 w 8374449"/>
              <a:gd name="connsiteY9507" fmla="*/ 2547155 h 6858000"/>
              <a:gd name="connsiteX9508" fmla="*/ 1716353 w 8374449"/>
              <a:gd name="connsiteY9508" fmla="*/ 2530616 h 6858000"/>
              <a:gd name="connsiteX9509" fmla="*/ 1710946 w 8374449"/>
              <a:gd name="connsiteY9509" fmla="*/ 2537198 h 6858000"/>
              <a:gd name="connsiteX9510" fmla="*/ 1719408 w 8374449"/>
              <a:gd name="connsiteY9510" fmla="*/ 2538160 h 6858000"/>
              <a:gd name="connsiteX9511" fmla="*/ 1726345 w 8374449"/>
              <a:gd name="connsiteY9511" fmla="*/ 2535350 h 6858000"/>
              <a:gd name="connsiteX9512" fmla="*/ 1721350 w 8374449"/>
              <a:gd name="connsiteY9512" fmla="*/ 2532984 h 6858000"/>
              <a:gd name="connsiteX9513" fmla="*/ 1716353 w 8374449"/>
              <a:gd name="connsiteY9513" fmla="*/ 2530616 h 6858000"/>
              <a:gd name="connsiteX9514" fmla="*/ 1676388 w 8374449"/>
              <a:gd name="connsiteY9514" fmla="*/ 2511677 h 6858000"/>
              <a:gd name="connsiteX9515" fmla="*/ 1669452 w 8374449"/>
              <a:gd name="connsiteY9515" fmla="*/ 2514486 h 6858000"/>
              <a:gd name="connsiteX9516" fmla="*/ 1655580 w 8374449"/>
              <a:gd name="connsiteY9516" fmla="*/ 2520104 h 6858000"/>
              <a:gd name="connsiteX9517" fmla="*/ 1660575 w 8374449"/>
              <a:gd name="connsiteY9517" fmla="*/ 2522472 h 6858000"/>
              <a:gd name="connsiteX9518" fmla="*/ 1672507 w 8374449"/>
              <a:gd name="connsiteY9518" fmla="*/ 2522030 h 6858000"/>
              <a:gd name="connsiteX9519" fmla="*/ 1679443 w 8374449"/>
              <a:gd name="connsiteY9519" fmla="*/ 2519221 h 6858000"/>
              <a:gd name="connsiteX9520" fmla="*/ 1719773 w 8374449"/>
              <a:gd name="connsiteY9520" fmla="*/ 2502951 h 6858000"/>
              <a:gd name="connsiteX9521" fmla="*/ 1719664 w 8374449"/>
              <a:gd name="connsiteY9521" fmla="*/ 2502959 h 6858000"/>
              <a:gd name="connsiteX9522" fmla="*/ 1717179 w 8374449"/>
              <a:gd name="connsiteY9522" fmla="*/ 2512719 h 6858000"/>
              <a:gd name="connsiteX9523" fmla="*/ 1724114 w 8374449"/>
              <a:gd name="connsiteY9523" fmla="*/ 2509910 h 6858000"/>
              <a:gd name="connsiteX9524" fmla="*/ 1726501 w 8374449"/>
              <a:gd name="connsiteY9524" fmla="*/ 2503540 h 6858000"/>
              <a:gd name="connsiteX9525" fmla="*/ 1643358 w 8374449"/>
              <a:gd name="connsiteY9525" fmla="*/ 2489929 h 6858000"/>
              <a:gd name="connsiteX9526" fmla="*/ 1639477 w 8374449"/>
              <a:gd name="connsiteY9526" fmla="*/ 2500282 h 6858000"/>
              <a:gd name="connsiteX9527" fmla="*/ 1646001 w 8374449"/>
              <a:gd name="connsiteY9527" fmla="*/ 2506420 h 6858000"/>
              <a:gd name="connsiteX9528" fmla="*/ 1646414 w 8374449"/>
              <a:gd name="connsiteY9528" fmla="*/ 2497472 h 6858000"/>
              <a:gd name="connsiteX9529" fmla="*/ 7580311 w 8374449"/>
              <a:gd name="connsiteY9529" fmla="*/ 2487831 h 6858000"/>
              <a:gd name="connsiteX9530" fmla="*/ 7592557 w 8374449"/>
              <a:gd name="connsiteY9530" fmla="*/ 2490551 h 6858000"/>
              <a:gd name="connsiteX9531" fmla="*/ 7561841 w 8374449"/>
              <a:gd name="connsiteY9531" fmla="*/ 2503077 h 6858000"/>
              <a:gd name="connsiteX9532" fmla="*/ 7529958 w 8374449"/>
              <a:gd name="connsiteY9532" fmla="*/ 2503735 h 6858000"/>
              <a:gd name="connsiteX9533" fmla="*/ 7557721 w 8374449"/>
              <a:gd name="connsiteY9533" fmla="*/ 2493650 h 6858000"/>
              <a:gd name="connsiteX9534" fmla="*/ 7580311 w 8374449"/>
              <a:gd name="connsiteY9534" fmla="*/ 2487831 h 6858000"/>
              <a:gd name="connsiteX9535" fmla="*/ 7610288 w 8374449"/>
              <a:gd name="connsiteY9535" fmla="*/ 2475916 h 6858000"/>
              <a:gd name="connsiteX9536" fmla="*/ 7604378 w 8374449"/>
              <a:gd name="connsiteY9536" fmla="*/ 2480795 h 6858000"/>
              <a:gd name="connsiteX9537" fmla="*/ 7594932 w 8374449"/>
              <a:gd name="connsiteY9537" fmla="*/ 2482179 h 6858000"/>
              <a:gd name="connsiteX9538" fmla="*/ 7594638 w 8374449"/>
              <a:gd name="connsiteY9538" fmla="*/ 2479213 h 6858000"/>
              <a:gd name="connsiteX9539" fmla="*/ 7600841 w 8374449"/>
              <a:gd name="connsiteY9539" fmla="*/ 2477301 h 6858000"/>
              <a:gd name="connsiteX9540" fmla="*/ 7610288 w 8374449"/>
              <a:gd name="connsiteY9540" fmla="*/ 2475916 h 6858000"/>
              <a:gd name="connsiteX9541" fmla="*/ 1564042 w 8374449"/>
              <a:gd name="connsiteY9541" fmla="*/ 2472049 h 6858000"/>
              <a:gd name="connsiteX9542" fmla="*/ 1566969 w 8374449"/>
              <a:gd name="connsiteY9542" fmla="*/ 2478064 h 6858000"/>
              <a:gd name="connsiteX9543" fmla="*/ 1561753 w 8374449"/>
              <a:gd name="connsiteY9543" fmla="*/ 2480485 h 6858000"/>
              <a:gd name="connsiteX9544" fmla="*/ 1558826 w 8374449"/>
              <a:gd name="connsiteY9544" fmla="*/ 2474471 h 6858000"/>
              <a:gd name="connsiteX9545" fmla="*/ 1561433 w 8374449"/>
              <a:gd name="connsiteY9545" fmla="*/ 2473261 h 6858000"/>
              <a:gd name="connsiteX9546" fmla="*/ 1564042 w 8374449"/>
              <a:gd name="connsiteY9546" fmla="*/ 2472049 h 6858000"/>
              <a:gd name="connsiteX9547" fmla="*/ 1550683 w 8374449"/>
              <a:gd name="connsiteY9547" fmla="*/ 2470881 h 6858000"/>
              <a:gd name="connsiteX9548" fmla="*/ 1553609 w 8374449"/>
              <a:gd name="connsiteY9548" fmla="*/ 2476894 h 6858000"/>
              <a:gd name="connsiteX9549" fmla="*/ 1548393 w 8374449"/>
              <a:gd name="connsiteY9549" fmla="*/ 2479315 h 6858000"/>
              <a:gd name="connsiteX9550" fmla="*/ 1550683 w 8374449"/>
              <a:gd name="connsiteY9550" fmla="*/ 2470881 h 6858000"/>
              <a:gd name="connsiteX9551" fmla="*/ 1358648 w 8374449"/>
              <a:gd name="connsiteY9551" fmla="*/ 2464740 h 6858000"/>
              <a:gd name="connsiteX9552" fmla="*/ 1354767 w 8374449"/>
              <a:gd name="connsiteY9552" fmla="*/ 2475093 h 6858000"/>
              <a:gd name="connsiteX9553" fmla="*/ 1351712 w 8374449"/>
              <a:gd name="connsiteY9553" fmla="*/ 2467549 h 6858000"/>
              <a:gd name="connsiteX9554" fmla="*/ 1643559 w 8374449"/>
              <a:gd name="connsiteY9554" fmla="*/ 2464618 h 6858000"/>
              <a:gd name="connsiteX9555" fmla="*/ 1642470 w 8374449"/>
              <a:gd name="connsiteY9555" fmla="*/ 2465124 h 6858000"/>
              <a:gd name="connsiteX9556" fmla="*/ 1643314 w 8374449"/>
              <a:gd name="connsiteY9556" fmla="*/ 2465524 h 6858000"/>
              <a:gd name="connsiteX9557" fmla="*/ 1675837 w 8374449"/>
              <a:gd name="connsiteY9557" fmla="*/ 2450517 h 6858000"/>
              <a:gd name="connsiteX9558" fmla="*/ 1678862 w 8374449"/>
              <a:gd name="connsiteY9558" fmla="*/ 2457986 h 6858000"/>
              <a:gd name="connsiteX9559" fmla="*/ 1685798 w 8374449"/>
              <a:gd name="connsiteY9559" fmla="*/ 2455177 h 6858000"/>
              <a:gd name="connsiteX9560" fmla="*/ 1677719 w 8374449"/>
              <a:gd name="connsiteY9560" fmla="*/ 2451347 h 6858000"/>
              <a:gd name="connsiteX9561" fmla="*/ 1588114 w 8374449"/>
              <a:gd name="connsiteY9561" fmla="*/ 2433269 h 6858000"/>
              <a:gd name="connsiteX9562" fmla="*/ 1591169 w 8374449"/>
              <a:gd name="connsiteY9562" fmla="*/ 2440813 h 6858000"/>
              <a:gd name="connsiteX9563" fmla="*/ 1584234 w 8374449"/>
              <a:gd name="connsiteY9563" fmla="*/ 2443622 h 6858000"/>
              <a:gd name="connsiteX9564" fmla="*/ 1568130 w 8374449"/>
              <a:gd name="connsiteY9564" fmla="*/ 2423800 h 6858000"/>
              <a:gd name="connsiteX9565" fmla="*/ 1568853 w 8374449"/>
              <a:gd name="connsiteY9565" fmla="*/ 2425584 h 6858000"/>
              <a:gd name="connsiteX9566" fmla="*/ 1572564 w 8374449"/>
              <a:gd name="connsiteY9566" fmla="*/ 2423862 h 6858000"/>
              <a:gd name="connsiteX9567" fmla="*/ 1573202 w 8374449"/>
              <a:gd name="connsiteY9567" fmla="*/ 2438310 h 6858000"/>
              <a:gd name="connsiteX9568" fmla="*/ 1567984 w 8374449"/>
              <a:gd name="connsiteY9568" fmla="*/ 2440732 h 6858000"/>
              <a:gd name="connsiteX9569" fmla="*/ 1567629 w 8374449"/>
              <a:gd name="connsiteY9569" fmla="*/ 2432666 h 6858000"/>
              <a:gd name="connsiteX9570" fmla="*/ 1561195 w 8374449"/>
              <a:gd name="connsiteY9570" fmla="*/ 2426609 h 6858000"/>
              <a:gd name="connsiteX9571" fmla="*/ 1450755 w 8374449"/>
              <a:gd name="connsiteY9571" fmla="*/ 2423042 h 6858000"/>
              <a:gd name="connsiteX9572" fmla="*/ 1448815 w 8374449"/>
              <a:gd name="connsiteY9572" fmla="*/ 2428219 h 6858000"/>
              <a:gd name="connsiteX9573" fmla="*/ 1441879 w 8374449"/>
              <a:gd name="connsiteY9573" fmla="*/ 2431028 h 6858000"/>
              <a:gd name="connsiteX9574" fmla="*/ 1438824 w 8374449"/>
              <a:gd name="connsiteY9574" fmla="*/ 2423485 h 6858000"/>
              <a:gd name="connsiteX9575" fmla="*/ 1450755 w 8374449"/>
              <a:gd name="connsiteY9575" fmla="*/ 2423042 h 6858000"/>
              <a:gd name="connsiteX9576" fmla="*/ 1462688 w 8374449"/>
              <a:gd name="connsiteY9576" fmla="*/ 2422600 h 6858000"/>
              <a:gd name="connsiteX9577" fmla="*/ 1472678 w 8374449"/>
              <a:gd name="connsiteY9577" fmla="*/ 2427335 h 6858000"/>
              <a:gd name="connsiteX9578" fmla="*/ 1465743 w 8374449"/>
              <a:gd name="connsiteY9578" fmla="*/ 2430144 h 6858000"/>
              <a:gd name="connsiteX9579" fmla="*/ 1462274 w 8374449"/>
              <a:gd name="connsiteY9579" fmla="*/ 2431549 h 6858000"/>
              <a:gd name="connsiteX9580" fmla="*/ 1462688 w 8374449"/>
              <a:gd name="connsiteY9580" fmla="*/ 2422600 h 6858000"/>
              <a:gd name="connsiteX9581" fmla="*/ 1523199 w 8374449"/>
              <a:gd name="connsiteY9581" fmla="*/ 2420980 h 6858000"/>
              <a:gd name="connsiteX9582" fmla="*/ 1535414 w 8374449"/>
              <a:gd name="connsiteY9582" fmla="*/ 2426366 h 6858000"/>
              <a:gd name="connsiteX9583" fmla="*/ 1519764 w 8374449"/>
              <a:gd name="connsiteY9583" fmla="*/ 2433633 h 6858000"/>
              <a:gd name="connsiteX9584" fmla="*/ 1508695 w 8374449"/>
              <a:gd name="connsiteY9584" fmla="*/ 2424028 h 6858000"/>
              <a:gd name="connsiteX9585" fmla="*/ 1523199 w 8374449"/>
              <a:gd name="connsiteY9585" fmla="*/ 2420980 h 6858000"/>
              <a:gd name="connsiteX9586" fmla="*/ 1572012 w 8374449"/>
              <a:gd name="connsiteY9586" fmla="*/ 2413447 h 6858000"/>
              <a:gd name="connsiteX9587" fmla="*/ 1580476 w 8374449"/>
              <a:gd name="connsiteY9587" fmla="*/ 2414410 h 6858000"/>
              <a:gd name="connsiteX9588" fmla="*/ 1578535 w 8374449"/>
              <a:gd name="connsiteY9588" fmla="*/ 2419586 h 6858000"/>
              <a:gd name="connsiteX9589" fmla="*/ 1572012 w 8374449"/>
              <a:gd name="connsiteY9589" fmla="*/ 2413447 h 6858000"/>
              <a:gd name="connsiteX9590" fmla="*/ 1489482 w 8374449"/>
              <a:gd name="connsiteY9590" fmla="*/ 2410832 h 6858000"/>
              <a:gd name="connsiteX9591" fmla="*/ 1492410 w 8374449"/>
              <a:gd name="connsiteY9591" fmla="*/ 2416845 h 6858000"/>
              <a:gd name="connsiteX9592" fmla="*/ 1481976 w 8374449"/>
              <a:gd name="connsiteY9592" fmla="*/ 2421689 h 6858000"/>
              <a:gd name="connsiteX9593" fmla="*/ 1479050 w 8374449"/>
              <a:gd name="connsiteY9593" fmla="*/ 2415676 h 6858000"/>
              <a:gd name="connsiteX9594" fmla="*/ 1537067 w 8374449"/>
              <a:gd name="connsiteY9594" fmla="*/ 2403483 h 6858000"/>
              <a:gd name="connsiteX9595" fmla="*/ 1545209 w 8374449"/>
              <a:gd name="connsiteY9595" fmla="*/ 2407074 h 6858000"/>
              <a:gd name="connsiteX9596" fmla="*/ 1538848 w 8374449"/>
              <a:gd name="connsiteY9596" fmla="*/ 2413714 h 6858000"/>
              <a:gd name="connsiteX9597" fmla="*/ 1524344 w 8374449"/>
              <a:gd name="connsiteY9597" fmla="*/ 2416761 h 6858000"/>
              <a:gd name="connsiteX9598" fmla="*/ 1502841 w 8374449"/>
              <a:gd name="connsiteY9598" fmla="*/ 2412002 h 6858000"/>
              <a:gd name="connsiteX9599" fmla="*/ 1514738 w 8374449"/>
              <a:gd name="connsiteY9599" fmla="*/ 2410164 h 6858000"/>
              <a:gd name="connsiteX9600" fmla="*/ 1537067 w 8374449"/>
              <a:gd name="connsiteY9600" fmla="*/ 2403483 h 6858000"/>
              <a:gd name="connsiteX9601" fmla="*/ 7501016 w 8374449"/>
              <a:gd name="connsiteY9601" fmla="*/ 2400618 h 6858000"/>
              <a:gd name="connsiteX9602" fmla="*/ 7494079 w 8374449"/>
              <a:gd name="connsiteY9602" fmla="*/ 2403427 h 6858000"/>
              <a:gd name="connsiteX9603" fmla="*/ 7497136 w 8374449"/>
              <a:gd name="connsiteY9603" fmla="*/ 2410970 h 6858000"/>
              <a:gd name="connsiteX9604" fmla="*/ 7501016 w 8374449"/>
              <a:gd name="connsiteY9604" fmla="*/ 2400618 h 6858000"/>
              <a:gd name="connsiteX9605" fmla="*/ 7538751 w 8374449"/>
              <a:gd name="connsiteY9605" fmla="*/ 2394116 h 6858000"/>
              <a:gd name="connsiteX9606" fmla="*/ 7548743 w 8374449"/>
              <a:gd name="connsiteY9606" fmla="*/ 2398849 h 6858000"/>
              <a:gd name="connsiteX9607" fmla="*/ 7555679 w 8374449"/>
              <a:gd name="connsiteY9607" fmla="*/ 2396041 h 6858000"/>
              <a:gd name="connsiteX9608" fmla="*/ 7607285 w 8374449"/>
              <a:gd name="connsiteY9608" fmla="*/ 2383920 h 6858000"/>
              <a:gd name="connsiteX9609" fmla="*/ 7617277 w 8374449"/>
              <a:gd name="connsiteY9609" fmla="*/ 2388655 h 6858000"/>
              <a:gd name="connsiteX9610" fmla="*/ 7620332 w 8374449"/>
              <a:gd name="connsiteY9610" fmla="*/ 2396198 h 6858000"/>
              <a:gd name="connsiteX9611" fmla="*/ 7609516 w 8374449"/>
              <a:gd name="connsiteY9611" fmla="*/ 2409362 h 6858000"/>
              <a:gd name="connsiteX9612" fmla="*/ 7595644 w 8374449"/>
              <a:gd name="connsiteY9612" fmla="*/ 2414980 h 6858000"/>
              <a:gd name="connsiteX9613" fmla="*/ 7590649 w 8374449"/>
              <a:gd name="connsiteY9613" fmla="*/ 2412612 h 6858000"/>
              <a:gd name="connsiteX9614" fmla="*/ 7585653 w 8374449"/>
              <a:gd name="connsiteY9614" fmla="*/ 2410244 h 6858000"/>
              <a:gd name="connsiteX9615" fmla="*/ 7589533 w 8374449"/>
              <a:gd name="connsiteY9615" fmla="*/ 2399892 h 6858000"/>
              <a:gd name="connsiteX9616" fmla="*/ 7596469 w 8374449"/>
              <a:gd name="connsiteY9616" fmla="*/ 2397082 h 6858000"/>
              <a:gd name="connsiteX9617" fmla="*/ 7586478 w 8374449"/>
              <a:gd name="connsiteY9617" fmla="*/ 2392348 h 6858000"/>
              <a:gd name="connsiteX9618" fmla="*/ 7607285 w 8374449"/>
              <a:gd name="connsiteY9618" fmla="*/ 2383920 h 6858000"/>
              <a:gd name="connsiteX9619" fmla="*/ 1261209 w 8374449"/>
              <a:gd name="connsiteY9619" fmla="*/ 2363701 h 6858000"/>
              <a:gd name="connsiteX9620" fmla="*/ 1257328 w 8374449"/>
              <a:gd name="connsiteY9620" fmla="*/ 2374053 h 6858000"/>
              <a:gd name="connsiteX9621" fmla="*/ 1254273 w 8374449"/>
              <a:gd name="connsiteY9621" fmla="*/ 2366510 h 6858000"/>
              <a:gd name="connsiteX9622" fmla="*/ 1261209 w 8374449"/>
              <a:gd name="connsiteY9622" fmla="*/ 2363701 h 6858000"/>
              <a:gd name="connsiteX9623" fmla="*/ 1244280 w 8374449"/>
              <a:gd name="connsiteY9623" fmla="*/ 2361774 h 6858000"/>
              <a:gd name="connsiteX9624" fmla="*/ 1247336 w 8374449"/>
              <a:gd name="connsiteY9624" fmla="*/ 2369319 h 6858000"/>
              <a:gd name="connsiteX9625" fmla="*/ 1243868 w 8374449"/>
              <a:gd name="connsiteY9625" fmla="*/ 2370724 h 6858000"/>
              <a:gd name="connsiteX9626" fmla="*/ 1238873 w 8374449"/>
              <a:gd name="connsiteY9626" fmla="*/ 2368356 h 6858000"/>
              <a:gd name="connsiteX9627" fmla="*/ 1244280 w 8374449"/>
              <a:gd name="connsiteY9627" fmla="*/ 2361774 h 6858000"/>
              <a:gd name="connsiteX9628" fmla="*/ 7257922 w 8374449"/>
              <a:gd name="connsiteY9628" fmla="*/ 2358573 h 6858000"/>
              <a:gd name="connsiteX9629" fmla="*/ 7250986 w 8374449"/>
              <a:gd name="connsiteY9629" fmla="*/ 2361382 h 6858000"/>
              <a:gd name="connsiteX9630" fmla="*/ 7227123 w 8374449"/>
              <a:gd name="connsiteY9630" fmla="*/ 2362265 h 6858000"/>
              <a:gd name="connsiteX9631" fmla="*/ 7210196 w 8374449"/>
              <a:gd name="connsiteY9631" fmla="*/ 2360340 h 6858000"/>
              <a:gd name="connsiteX9632" fmla="*/ 7216720 w 8374449"/>
              <a:gd name="connsiteY9632" fmla="*/ 2366479 h 6858000"/>
              <a:gd name="connsiteX9633" fmla="*/ 7237115 w 8374449"/>
              <a:gd name="connsiteY9633" fmla="*/ 2367000 h 6858000"/>
              <a:gd name="connsiteX9634" fmla="*/ 7267135 w 8374449"/>
              <a:gd name="connsiteY9634" fmla="*/ 2366367 h 6858000"/>
              <a:gd name="connsiteX9635" fmla="*/ 7267913 w 8374449"/>
              <a:gd name="connsiteY9635" fmla="*/ 2363307 h 6858000"/>
              <a:gd name="connsiteX9636" fmla="*/ 7257922 w 8374449"/>
              <a:gd name="connsiteY9636" fmla="*/ 2358573 h 6858000"/>
              <a:gd name="connsiteX9637" fmla="*/ 7822880 w 8374449"/>
              <a:gd name="connsiteY9637" fmla="*/ 2358068 h 6858000"/>
              <a:gd name="connsiteX9638" fmla="*/ 7824408 w 8374449"/>
              <a:gd name="connsiteY9638" fmla="*/ 2361842 h 6858000"/>
              <a:gd name="connsiteX9639" fmla="*/ 7823057 w 8374449"/>
              <a:gd name="connsiteY9639" fmla="*/ 2363486 h 6858000"/>
              <a:gd name="connsiteX9640" fmla="*/ 7815944 w 8374449"/>
              <a:gd name="connsiteY9640" fmla="*/ 2360877 h 6858000"/>
              <a:gd name="connsiteX9641" fmla="*/ 7838280 w 8374449"/>
              <a:gd name="connsiteY9641" fmla="*/ 2356223 h 6858000"/>
              <a:gd name="connsiteX9642" fmla="*/ 7839808 w 8374449"/>
              <a:gd name="connsiteY9642" fmla="*/ 2359995 h 6858000"/>
              <a:gd name="connsiteX9643" fmla="*/ 7832871 w 8374449"/>
              <a:gd name="connsiteY9643" fmla="*/ 2362804 h 6858000"/>
              <a:gd name="connsiteX9644" fmla="*/ 7834812 w 8374449"/>
              <a:gd name="connsiteY9644" fmla="*/ 2357626 h 6858000"/>
              <a:gd name="connsiteX9645" fmla="*/ 7838280 w 8374449"/>
              <a:gd name="connsiteY9645" fmla="*/ 2356223 h 6858000"/>
              <a:gd name="connsiteX9646" fmla="*/ 7670534 w 8374449"/>
              <a:gd name="connsiteY9646" fmla="*/ 2340739 h 6858000"/>
              <a:gd name="connsiteX9647" fmla="*/ 7673590 w 8374449"/>
              <a:gd name="connsiteY9647" fmla="*/ 2348284 h 6858000"/>
              <a:gd name="connsiteX9648" fmla="*/ 7666653 w 8374449"/>
              <a:gd name="connsiteY9648" fmla="*/ 2351093 h 6858000"/>
              <a:gd name="connsiteX9649" fmla="*/ 7663598 w 8374449"/>
              <a:gd name="connsiteY9649" fmla="*/ 2343549 h 6858000"/>
              <a:gd name="connsiteX9650" fmla="*/ 7653606 w 8374449"/>
              <a:gd name="connsiteY9650" fmla="*/ 2338814 h 6858000"/>
              <a:gd name="connsiteX9651" fmla="*/ 7656662 w 8374449"/>
              <a:gd name="connsiteY9651" fmla="*/ 2346359 h 6858000"/>
              <a:gd name="connsiteX9652" fmla="*/ 7639735 w 8374449"/>
              <a:gd name="connsiteY9652" fmla="*/ 2344433 h 6858000"/>
              <a:gd name="connsiteX9653" fmla="*/ 7653606 w 8374449"/>
              <a:gd name="connsiteY9653" fmla="*/ 2338814 h 6858000"/>
              <a:gd name="connsiteX9654" fmla="*/ 1454364 w 8374449"/>
              <a:gd name="connsiteY9654" fmla="*/ 2338674 h 6858000"/>
              <a:gd name="connsiteX9655" fmla="*/ 1462508 w 8374449"/>
              <a:gd name="connsiteY9655" fmla="*/ 2342265 h 6858000"/>
              <a:gd name="connsiteX9656" fmla="*/ 1452075 w 8374449"/>
              <a:gd name="connsiteY9656" fmla="*/ 2347109 h 6858000"/>
              <a:gd name="connsiteX9657" fmla="*/ 1415617 w 8374449"/>
              <a:gd name="connsiteY9657" fmla="*/ 2336286 h 6858000"/>
              <a:gd name="connsiteX9658" fmla="*/ 1413676 w 8374449"/>
              <a:gd name="connsiteY9658" fmla="*/ 2341462 h 6858000"/>
              <a:gd name="connsiteX9659" fmla="*/ 1422140 w 8374449"/>
              <a:gd name="connsiteY9659" fmla="*/ 2342427 h 6858000"/>
              <a:gd name="connsiteX9660" fmla="*/ 1415617 w 8374449"/>
              <a:gd name="connsiteY9660" fmla="*/ 2336286 h 6858000"/>
              <a:gd name="connsiteX9661" fmla="*/ 7500675 w 8374449"/>
              <a:gd name="connsiteY9661" fmla="*/ 2335493 h 6858000"/>
              <a:gd name="connsiteX9662" fmla="*/ 7488854 w 8374449"/>
              <a:gd name="connsiteY9662" fmla="*/ 2345248 h 6858000"/>
              <a:gd name="connsiteX9663" fmla="*/ 7473495 w 8374449"/>
              <a:gd name="connsiteY9663" fmla="*/ 2351511 h 6858000"/>
              <a:gd name="connsiteX9664" fmla="*/ 7458138 w 8374449"/>
              <a:gd name="connsiteY9664" fmla="*/ 2357774 h 6858000"/>
              <a:gd name="connsiteX9665" fmla="*/ 7454370 w 8374449"/>
              <a:gd name="connsiteY9665" fmla="*/ 2358326 h 6858000"/>
              <a:gd name="connsiteX9666" fmla="*/ 7456879 w 8374449"/>
              <a:gd name="connsiteY9666" fmla="*/ 2361415 h 6858000"/>
              <a:gd name="connsiteX9667" fmla="*/ 7452927 w 8374449"/>
              <a:gd name="connsiteY9667" fmla="*/ 2364112 h 6858000"/>
              <a:gd name="connsiteX9668" fmla="*/ 7444948 w 8374449"/>
              <a:gd name="connsiteY9668" fmla="*/ 2361856 h 6858000"/>
              <a:gd name="connsiteX9669" fmla="*/ 7444127 w 8374449"/>
              <a:gd name="connsiteY9669" fmla="*/ 2359828 h 6858000"/>
              <a:gd name="connsiteX9670" fmla="*/ 7434387 w 8374449"/>
              <a:gd name="connsiteY9670" fmla="*/ 2361254 h 6858000"/>
              <a:gd name="connsiteX9671" fmla="*/ 7438012 w 8374449"/>
              <a:gd name="connsiteY9671" fmla="*/ 2364665 h 6858000"/>
              <a:gd name="connsiteX9672" fmla="*/ 7431076 w 8374449"/>
              <a:gd name="connsiteY9672" fmla="*/ 2367473 h 6858000"/>
              <a:gd name="connsiteX9673" fmla="*/ 7428884 w 8374449"/>
              <a:gd name="connsiteY9673" fmla="*/ 2362060 h 6858000"/>
              <a:gd name="connsiteX9674" fmla="*/ 7420345 w 8374449"/>
              <a:gd name="connsiteY9674" fmla="*/ 2363311 h 6858000"/>
              <a:gd name="connsiteX9675" fmla="*/ 7428107 w 8374449"/>
              <a:gd name="connsiteY9675" fmla="*/ 2360147 h 6858000"/>
              <a:gd name="connsiteX9676" fmla="*/ 7428021 w 8374449"/>
              <a:gd name="connsiteY9676" fmla="*/ 2359930 h 6858000"/>
              <a:gd name="connsiteX9677" fmla="*/ 7431488 w 8374449"/>
              <a:gd name="connsiteY9677" fmla="*/ 2358526 h 6858000"/>
              <a:gd name="connsiteX9678" fmla="*/ 7431669 w 8374449"/>
              <a:gd name="connsiteY9678" fmla="*/ 2358694 h 6858000"/>
              <a:gd name="connsiteX9679" fmla="*/ 7435704 w 8374449"/>
              <a:gd name="connsiteY9679" fmla="*/ 2357049 h 6858000"/>
              <a:gd name="connsiteX9680" fmla="*/ 7442191 w 8374449"/>
              <a:gd name="connsiteY9680" fmla="*/ 2355050 h 6858000"/>
              <a:gd name="connsiteX9681" fmla="*/ 7441892 w 8374449"/>
              <a:gd name="connsiteY9681" fmla="*/ 2354312 h 6858000"/>
              <a:gd name="connsiteX9682" fmla="*/ 7448827 w 8374449"/>
              <a:gd name="connsiteY9682" fmla="*/ 2351502 h 6858000"/>
              <a:gd name="connsiteX9683" fmla="*/ 7449803 w 8374449"/>
              <a:gd name="connsiteY9683" fmla="*/ 2352703 h 6858000"/>
              <a:gd name="connsiteX9684" fmla="*/ 7472914 w 8374449"/>
              <a:gd name="connsiteY9684" fmla="*/ 2345579 h 6858000"/>
              <a:gd name="connsiteX9685" fmla="*/ 7500675 w 8374449"/>
              <a:gd name="connsiteY9685" fmla="*/ 2335493 h 6858000"/>
              <a:gd name="connsiteX9686" fmla="*/ 1475522 w 8374449"/>
              <a:gd name="connsiteY9686" fmla="*/ 2329587 h 6858000"/>
              <a:gd name="connsiteX9687" fmla="*/ 1446004 w 8374449"/>
              <a:gd name="connsiteY9687" fmla="*/ 2341542 h 6858000"/>
              <a:gd name="connsiteX9688" fmla="*/ 1432786 w 8374449"/>
              <a:gd name="connsiteY9688" fmla="*/ 2346896 h 6858000"/>
              <a:gd name="connsiteX9689" fmla="*/ 1433499 w 8374449"/>
              <a:gd name="connsiteY9689" fmla="*/ 2348361 h 6858000"/>
              <a:gd name="connsiteX9690" fmla="*/ 1423066 w 8374449"/>
              <a:gd name="connsiteY9690" fmla="*/ 2353206 h 6858000"/>
              <a:gd name="connsiteX9691" fmla="*/ 1425346 w 8374449"/>
              <a:gd name="connsiteY9691" fmla="*/ 2349909 h 6858000"/>
              <a:gd name="connsiteX9692" fmla="*/ 1425195 w 8374449"/>
              <a:gd name="connsiteY9692" fmla="*/ 2349971 h 6858000"/>
              <a:gd name="connsiteX9693" fmla="*/ 1421316 w 8374449"/>
              <a:gd name="connsiteY9693" fmla="*/ 2360324 h 6858000"/>
              <a:gd name="connsiteX9694" fmla="*/ 1438243 w 8374449"/>
              <a:gd name="connsiteY9694" fmla="*/ 2362248 h 6858000"/>
              <a:gd name="connsiteX9695" fmla="*/ 1450174 w 8374449"/>
              <a:gd name="connsiteY9695" fmla="*/ 2361807 h 6858000"/>
              <a:gd name="connsiteX9696" fmla="*/ 1462105 w 8374449"/>
              <a:gd name="connsiteY9696" fmla="*/ 2361365 h 6858000"/>
              <a:gd name="connsiteX9697" fmla="*/ 1472509 w 8374449"/>
              <a:gd name="connsiteY9697" fmla="*/ 2357151 h 6858000"/>
              <a:gd name="connsiteX9698" fmla="*/ 1485969 w 8374449"/>
              <a:gd name="connsiteY9698" fmla="*/ 2360481 h 6858000"/>
              <a:gd name="connsiteX9699" fmla="*/ 1489024 w 8374449"/>
              <a:gd name="connsiteY9699" fmla="*/ 2368025 h 6858000"/>
              <a:gd name="connsiteX9700" fmla="*/ 1495961 w 8374449"/>
              <a:gd name="connsiteY9700" fmla="*/ 2365215 h 6858000"/>
              <a:gd name="connsiteX9701" fmla="*/ 1512889 w 8374449"/>
              <a:gd name="connsiteY9701" fmla="*/ 2367142 h 6858000"/>
              <a:gd name="connsiteX9702" fmla="*/ 1521005 w 8374449"/>
              <a:gd name="connsiteY9702" fmla="*/ 2368064 h 6858000"/>
              <a:gd name="connsiteX9703" fmla="*/ 1511364 w 8374449"/>
              <a:gd name="connsiteY9703" fmla="*/ 2363813 h 6858000"/>
              <a:gd name="connsiteX9704" fmla="*/ 1501232 w 8374449"/>
              <a:gd name="connsiteY9704" fmla="*/ 2355021 h 6858000"/>
              <a:gd name="connsiteX9705" fmla="*/ 1499841 w 8374449"/>
              <a:gd name="connsiteY9705" fmla="*/ 2354863 h 6858000"/>
              <a:gd name="connsiteX9706" fmla="*/ 1499690 w 8374449"/>
              <a:gd name="connsiteY9706" fmla="*/ 2354489 h 6858000"/>
              <a:gd name="connsiteX9707" fmla="*/ 1495078 w 8374449"/>
              <a:gd name="connsiteY9707" fmla="*/ 2356630 h 6858000"/>
              <a:gd name="connsiteX9708" fmla="*/ 1486936 w 8374449"/>
              <a:gd name="connsiteY9708" fmla="*/ 2353039 h 6858000"/>
              <a:gd name="connsiteX9709" fmla="*/ 1485154 w 8374449"/>
              <a:gd name="connsiteY9709" fmla="*/ 2342809 h 6858000"/>
              <a:gd name="connsiteX9710" fmla="*/ 1484009 w 8374449"/>
              <a:gd name="connsiteY9710" fmla="*/ 2347026 h 6858000"/>
              <a:gd name="connsiteX9711" fmla="*/ 1476581 w 8374449"/>
              <a:gd name="connsiteY9711" fmla="*/ 2343750 h 6858000"/>
              <a:gd name="connsiteX9712" fmla="*/ 1472922 w 8374449"/>
              <a:gd name="connsiteY9712" fmla="*/ 2348202 h 6858000"/>
              <a:gd name="connsiteX9713" fmla="*/ 1464459 w 8374449"/>
              <a:gd name="connsiteY9713" fmla="*/ 2347240 h 6858000"/>
              <a:gd name="connsiteX9714" fmla="*/ 1469867 w 8374449"/>
              <a:gd name="connsiteY9714" fmla="*/ 2340658 h 6858000"/>
              <a:gd name="connsiteX9715" fmla="*/ 1476417 w 8374449"/>
              <a:gd name="connsiteY9715" fmla="*/ 2341404 h 6858000"/>
              <a:gd name="connsiteX9716" fmla="*/ 1478156 w 8374449"/>
              <a:gd name="connsiteY9716" fmla="*/ 2335000 h 6858000"/>
              <a:gd name="connsiteX9717" fmla="*/ 1384641 w 8374449"/>
              <a:gd name="connsiteY9717" fmla="*/ 2326815 h 6858000"/>
              <a:gd name="connsiteX9718" fmla="*/ 1387568 w 8374449"/>
              <a:gd name="connsiteY9718" fmla="*/ 2332828 h 6858000"/>
              <a:gd name="connsiteX9719" fmla="*/ 1379426 w 8374449"/>
              <a:gd name="connsiteY9719" fmla="*/ 2329237 h 6858000"/>
              <a:gd name="connsiteX9720" fmla="*/ 1403218 w 8374449"/>
              <a:gd name="connsiteY9720" fmla="*/ 2325561 h 6858000"/>
              <a:gd name="connsiteX9721" fmla="*/ 1411360 w 8374449"/>
              <a:gd name="connsiteY9721" fmla="*/ 2329153 h 6858000"/>
              <a:gd name="connsiteX9722" fmla="*/ 1408752 w 8374449"/>
              <a:gd name="connsiteY9722" fmla="*/ 2330364 h 6858000"/>
              <a:gd name="connsiteX9723" fmla="*/ 1400928 w 8374449"/>
              <a:gd name="connsiteY9723" fmla="*/ 2333996 h 6858000"/>
              <a:gd name="connsiteX9724" fmla="*/ 1395711 w 8374449"/>
              <a:gd name="connsiteY9724" fmla="*/ 2336419 h 6858000"/>
              <a:gd name="connsiteX9725" fmla="*/ 1403218 w 8374449"/>
              <a:gd name="connsiteY9725" fmla="*/ 2325561 h 6858000"/>
              <a:gd name="connsiteX9726" fmla="*/ 7447422 w 8374449"/>
              <a:gd name="connsiteY9726" fmla="*/ 2308164 h 6858000"/>
              <a:gd name="connsiteX9727" fmla="*/ 7457413 w 8374449"/>
              <a:gd name="connsiteY9727" fmla="*/ 2312899 h 6858000"/>
              <a:gd name="connsiteX9728" fmla="*/ 7450478 w 8374449"/>
              <a:gd name="connsiteY9728" fmla="*/ 2315707 h 6858000"/>
              <a:gd name="connsiteX9729" fmla="*/ 7729902 w 8374449"/>
              <a:gd name="connsiteY9729" fmla="*/ 2307912 h 6858000"/>
              <a:gd name="connsiteX9730" fmla="*/ 7739894 w 8374449"/>
              <a:gd name="connsiteY9730" fmla="*/ 2312648 h 6858000"/>
              <a:gd name="connsiteX9731" fmla="*/ 7742949 w 8374449"/>
              <a:gd name="connsiteY9731" fmla="*/ 2320191 h 6858000"/>
              <a:gd name="connsiteX9732" fmla="*/ 7736013 w 8374449"/>
              <a:gd name="connsiteY9732" fmla="*/ 2323000 h 6858000"/>
              <a:gd name="connsiteX9733" fmla="*/ 7722553 w 8374449"/>
              <a:gd name="connsiteY9733" fmla="*/ 2319671 h 6858000"/>
              <a:gd name="connsiteX9734" fmla="*/ 7710621 w 8374449"/>
              <a:gd name="connsiteY9734" fmla="*/ 2320113 h 6858000"/>
              <a:gd name="connsiteX9735" fmla="*/ 7729902 w 8374449"/>
              <a:gd name="connsiteY9735" fmla="*/ 2307912 h 6858000"/>
              <a:gd name="connsiteX9736" fmla="*/ 7818419 w 8374449"/>
              <a:gd name="connsiteY9736" fmla="*/ 2307186 h 6858000"/>
              <a:gd name="connsiteX9737" fmla="*/ 7824942 w 8374449"/>
              <a:gd name="connsiteY9737" fmla="*/ 2313326 h 6858000"/>
              <a:gd name="connsiteX9738" fmla="*/ 7831466 w 8374449"/>
              <a:gd name="connsiteY9738" fmla="*/ 2319466 h 6858000"/>
              <a:gd name="connsiteX9739" fmla="*/ 7817593 w 8374449"/>
              <a:gd name="connsiteY9739" fmla="*/ 2325085 h 6858000"/>
              <a:gd name="connsiteX9740" fmla="*/ 7784564 w 8374449"/>
              <a:gd name="connsiteY9740" fmla="*/ 2303335 h 6858000"/>
              <a:gd name="connsiteX9741" fmla="*/ 7789560 w 8374449"/>
              <a:gd name="connsiteY9741" fmla="*/ 2305703 h 6858000"/>
              <a:gd name="connsiteX9742" fmla="*/ 7794556 w 8374449"/>
              <a:gd name="connsiteY9742" fmla="*/ 2308070 h 6858000"/>
              <a:gd name="connsiteX9743" fmla="*/ 7797612 w 8374449"/>
              <a:gd name="connsiteY9743" fmla="*/ 2315614 h 6858000"/>
              <a:gd name="connsiteX9744" fmla="*/ 7787620 w 8374449"/>
              <a:gd name="connsiteY9744" fmla="*/ 2310880 h 6858000"/>
              <a:gd name="connsiteX9745" fmla="*/ 1465406 w 8374449"/>
              <a:gd name="connsiteY9745" fmla="*/ 2289776 h 6858000"/>
              <a:gd name="connsiteX9746" fmla="*/ 1468461 w 8374449"/>
              <a:gd name="connsiteY9746" fmla="*/ 2297319 h 6858000"/>
              <a:gd name="connsiteX9747" fmla="*/ 1461524 w 8374449"/>
              <a:gd name="connsiteY9747" fmla="*/ 2300129 h 6858000"/>
              <a:gd name="connsiteX9748" fmla="*/ 7819243 w 8374449"/>
              <a:gd name="connsiteY9748" fmla="*/ 2289289 h 6858000"/>
              <a:gd name="connsiteX9749" fmla="*/ 7822299 w 8374449"/>
              <a:gd name="connsiteY9749" fmla="*/ 2296834 h 6858000"/>
              <a:gd name="connsiteX9750" fmla="*/ 7815364 w 8374449"/>
              <a:gd name="connsiteY9750" fmla="*/ 2299643 h 6858000"/>
              <a:gd name="connsiteX9751" fmla="*/ 7798435 w 8374449"/>
              <a:gd name="connsiteY9751" fmla="*/ 2297717 h 6858000"/>
              <a:gd name="connsiteX9752" fmla="*/ 7213495 w 8374449"/>
              <a:gd name="connsiteY9752" fmla="*/ 2288752 h 6858000"/>
              <a:gd name="connsiteX9753" fmla="*/ 7216550 w 8374449"/>
              <a:gd name="connsiteY9753" fmla="*/ 2296295 h 6858000"/>
              <a:gd name="connsiteX9754" fmla="*/ 7226542 w 8374449"/>
              <a:gd name="connsiteY9754" fmla="*/ 2301031 h 6858000"/>
              <a:gd name="connsiteX9755" fmla="*/ 7223486 w 8374449"/>
              <a:gd name="connsiteY9755" fmla="*/ 2293486 h 6858000"/>
              <a:gd name="connsiteX9756" fmla="*/ 7213495 w 8374449"/>
              <a:gd name="connsiteY9756" fmla="*/ 2288752 h 6858000"/>
              <a:gd name="connsiteX9757" fmla="*/ 7778453 w 8374449"/>
              <a:gd name="connsiteY9757" fmla="*/ 2288247 h 6858000"/>
              <a:gd name="connsiteX9758" fmla="*/ 7788445 w 8374449"/>
              <a:gd name="connsiteY9758" fmla="*/ 2292983 h 6858000"/>
              <a:gd name="connsiteX9759" fmla="*/ 7781509 w 8374449"/>
              <a:gd name="connsiteY9759" fmla="*/ 2295792 h 6858000"/>
              <a:gd name="connsiteX9760" fmla="*/ 1563906 w 8374449"/>
              <a:gd name="connsiteY9760" fmla="*/ 2287812 h 6858000"/>
              <a:gd name="connsiteX9761" fmla="*/ 1566833 w 8374449"/>
              <a:gd name="connsiteY9761" fmla="*/ 2293827 h 6858000"/>
              <a:gd name="connsiteX9762" fmla="*/ 1572049 w 8374449"/>
              <a:gd name="connsiteY9762" fmla="*/ 2291405 h 6858000"/>
              <a:gd name="connsiteX9763" fmla="*/ 1563906 w 8374449"/>
              <a:gd name="connsiteY9763" fmla="*/ 2287812 h 6858000"/>
              <a:gd name="connsiteX9764" fmla="*/ 1507654 w 8374449"/>
              <a:gd name="connsiteY9764" fmla="*/ 2287208 h 6858000"/>
              <a:gd name="connsiteX9765" fmla="*/ 1500037 w 8374449"/>
              <a:gd name="connsiteY9765" fmla="*/ 2287980 h 6858000"/>
              <a:gd name="connsiteX9766" fmla="*/ 1502963 w 8374449"/>
              <a:gd name="connsiteY9766" fmla="*/ 2293994 h 6858000"/>
              <a:gd name="connsiteX9767" fmla="*/ 1509643 w 8374449"/>
              <a:gd name="connsiteY9767" fmla="*/ 2294578 h 6858000"/>
              <a:gd name="connsiteX9768" fmla="*/ 1507654 w 8374449"/>
              <a:gd name="connsiteY9768" fmla="*/ 2287208 h 6858000"/>
              <a:gd name="connsiteX9769" fmla="*/ 7445191 w 8374449"/>
              <a:gd name="connsiteY9769" fmla="*/ 2282724 h 6858000"/>
              <a:gd name="connsiteX9770" fmla="*/ 7448247 w 8374449"/>
              <a:gd name="connsiteY9770" fmla="*/ 2290268 h 6858000"/>
              <a:gd name="connsiteX9771" fmla="*/ 7443252 w 8374449"/>
              <a:gd name="connsiteY9771" fmla="*/ 2287900 h 6858000"/>
              <a:gd name="connsiteX9772" fmla="*/ 7427852 w 8374449"/>
              <a:gd name="connsiteY9772" fmla="*/ 2289747 h 6858000"/>
              <a:gd name="connsiteX9773" fmla="*/ 7407456 w 8374449"/>
              <a:gd name="connsiteY9773" fmla="*/ 2289225 h 6858000"/>
              <a:gd name="connsiteX9774" fmla="*/ 7230834 w 8374449"/>
              <a:gd name="connsiteY9774" fmla="*/ 2281729 h 6858000"/>
              <a:gd name="connsiteX9775" fmla="*/ 7228895 w 8374449"/>
              <a:gd name="connsiteY9775" fmla="*/ 2286904 h 6858000"/>
              <a:gd name="connsiteX9776" fmla="*/ 7237359 w 8374449"/>
              <a:gd name="connsiteY9776" fmla="*/ 2287867 h 6858000"/>
              <a:gd name="connsiteX9777" fmla="*/ 7230834 w 8374449"/>
              <a:gd name="connsiteY9777" fmla="*/ 2281729 h 6858000"/>
              <a:gd name="connsiteX9778" fmla="*/ 7404401 w 8374449"/>
              <a:gd name="connsiteY9778" fmla="*/ 2281681 h 6858000"/>
              <a:gd name="connsiteX9779" fmla="*/ 7403989 w 8374449"/>
              <a:gd name="connsiteY9779" fmla="*/ 2290629 h 6858000"/>
              <a:gd name="connsiteX9780" fmla="*/ 7393585 w 8374449"/>
              <a:gd name="connsiteY9780" fmla="*/ 2294844 h 6858000"/>
              <a:gd name="connsiteX9781" fmla="*/ 7378186 w 8374449"/>
              <a:gd name="connsiteY9781" fmla="*/ 2296690 h 6858000"/>
              <a:gd name="connsiteX9782" fmla="*/ 7390529 w 8374449"/>
              <a:gd name="connsiteY9782" fmla="*/ 2287300 h 6858000"/>
              <a:gd name="connsiteX9783" fmla="*/ 7397465 w 8374449"/>
              <a:gd name="connsiteY9783" fmla="*/ 2284491 h 6858000"/>
              <a:gd name="connsiteX9784" fmla="*/ 7404401 w 8374449"/>
              <a:gd name="connsiteY9784" fmla="*/ 2281681 h 6858000"/>
              <a:gd name="connsiteX9785" fmla="*/ 7482927 w 8374449"/>
              <a:gd name="connsiteY9785" fmla="*/ 2276221 h 6858000"/>
              <a:gd name="connsiteX9786" fmla="*/ 7492919 w 8374449"/>
              <a:gd name="connsiteY9786" fmla="*/ 2280956 h 6858000"/>
              <a:gd name="connsiteX9787" fmla="*/ 7472111 w 8374449"/>
              <a:gd name="connsiteY9787" fmla="*/ 2289383 h 6858000"/>
              <a:gd name="connsiteX9788" fmla="*/ 7462119 w 8374449"/>
              <a:gd name="connsiteY9788" fmla="*/ 2284649 h 6858000"/>
              <a:gd name="connsiteX9789" fmla="*/ 7482927 w 8374449"/>
              <a:gd name="connsiteY9789" fmla="*/ 2276221 h 6858000"/>
              <a:gd name="connsiteX9790" fmla="*/ 7248175 w 8374449"/>
              <a:gd name="connsiteY9790" fmla="*/ 2274705 h 6858000"/>
              <a:gd name="connsiteX9791" fmla="*/ 7241238 w 8374449"/>
              <a:gd name="connsiteY9791" fmla="*/ 2277515 h 6858000"/>
              <a:gd name="connsiteX9792" fmla="*/ 7244294 w 8374449"/>
              <a:gd name="connsiteY9792" fmla="*/ 2285058 h 6858000"/>
              <a:gd name="connsiteX9793" fmla="*/ 7248175 w 8374449"/>
              <a:gd name="connsiteY9793" fmla="*/ 2274705 h 6858000"/>
              <a:gd name="connsiteX9794" fmla="*/ 1350160 w 8374449"/>
              <a:gd name="connsiteY9794" fmla="*/ 2269104 h 6858000"/>
              <a:gd name="connsiteX9795" fmla="*/ 1363520 w 8374449"/>
              <a:gd name="connsiteY9795" fmla="*/ 2270274 h 6858000"/>
              <a:gd name="connsiteX9796" fmla="*/ 1347869 w 8374449"/>
              <a:gd name="connsiteY9796" fmla="*/ 2277541 h 6858000"/>
              <a:gd name="connsiteX9797" fmla="*/ 1605636 w 8374449"/>
              <a:gd name="connsiteY9797" fmla="*/ 2268438 h 6858000"/>
              <a:gd name="connsiteX9798" fmla="*/ 1603375 w 8374449"/>
              <a:gd name="connsiteY9798" fmla="*/ 2269489 h 6858000"/>
              <a:gd name="connsiteX9799" fmla="*/ 1605694 w 8374449"/>
              <a:gd name="connsiteY9799" fmla="*/ 2269752 h 6858000"/>
              <a:gd name="connsiteX9800" fmla="*/ 1642787 w 8374449"/>
              <a:gd name="connsiteY9800" fmla="*/ 2265933 h 6858000"/>
              <a:gd name="connsiteX9801" fmla="*/ 1640818 w 8374449"/>
              <a:gd name="connsiteY9801" fmla="*/ 2266847 h 6858000"/>
              <a:gd name="connsiteX9802" fmla="*/ 1641737 w 8374449"/>
              <a:gd name="connsiteY9802" fmla="*/ 2266655 h 6858000"/>
              <a:gd name="connsiteX9803" fmla="*/ 1643030 w 8374449"/>
              <a:gd name="connsiteY9803" fmla="*/ 2266433 h 6858000"/>
              <a:gd name="connsiteX9804" fmla="*/ 7388299 w 8374449"/>
              <a:gd name="connsiteY9804" fmla="*/ 2261858 h 6858000"/>
              <a:gd name="connsiteX9805" fmla="*/ 7398290 w 8374449"/>
              <a:gd name="connsiteY9805" fmla="*/ 2266593 h 6858000"/>
              <a:gd name="connsiteX9806" fmla="*/ 7391353 w 8374449"/>
              <a:gd name="connsiteY9806" fmla="*/ 2269402 h 6858000"/>
              <a:gd name="connsiteX9807" fmla="*/ 7374427 w 8374449"/>
              <a:gd name="connsiteY9807" fmla="*/ 2267478 h 6858000"/>
              <a:gd name="connsiteX9808" fmla="*/ 1645078 w 8374449"/>
              <a:gd name="connsiteY9808" fmla="*/ 2257498 h 6858000"/>
              <a:gd name="connsiteX9809" fmla="*/ 1626503 w 8374449"/>
              <a:gd name="connsiteY9809" fmla="*/ 2258750 h 6858000"/>
              <a:gd name="connsiteX9810" fmla="*/ 1634645 w 8374449"/>
              <a:gd name="connsiteY9810" fmla="*/ 2262342 h 6858000"/>
              <a:gd name="connsiteX9811" fmla="*/ 1405250 w 8374449"/>
              <a:gd name="connsiteY9811" fmla="*/ 2250899 h 6858000"/>
              <a:gd name="connsiteX9812" fmla="*/ 1418609 w 8374449"/>
              <a:gd name="connsiteY9812" fmla="*/ 2252067 h 6858000"/>
              <a:gd name="connsiteX9813" fmla="*/ 1397743 w 8374449"/>
              <a:gd name="connsiteY9813" fmla="*/ 2261755 h 6858000"/>
              <a:gd name="connsiteX9814" fmla="*/ 1378531 w 8374449"/>
              <a:gd name="connsiteY9814" fmla="*/ 2248560 h 6858000"/>
              <a:gd name="connsiteX9815" fmla="*/ 1386674 w 8374449"/>
              <a:gd name="connsiteY9815" fmla="*/ 2252151 h 6858000"/>
              <a:gd name="connsiteX9816" fmla="*/ 1381457 w 8374449"/>
              <a:gd name="connsiteY9816" fmla="*/ 2254574 h 6858000"/>
              <a:gd name="connsiteX9817" fmla="*/ 1374778 w 8374449"/>
              <a:gd name="connsiteY9817" fmla="*/ 2253988 h 6858000"/>
              <a:gd name="connsiteX9818" fmla="*/ 1378531 w 8374449"/>
              <a:gd name="connsiteY9818" fmla="*/ 2248560 h 6858000"/>
              <a:gd name="connsiteX9819" fmla="*/ 7532303 w 8374449"/>
              <a:gd name="connsiteY9819" fmla="*/ 2238658 h 6858000"/>
              <a:gd name="connsiteX9820" fmla="*/ 7540766 w 8374449"/>
              <a:gd name="connsiteY9820" fmla="*/ 2239622 h 6858000"/>
              <a:gd name="connsiteX9821" fmla="*/ 7535359 w 8374449"/>
              <a:gd name="connsiteY9821" fmla="*/ 2246202 h 6858000"/>
              <a:gd name="connsiteX9822" fmla="*/ 7525367 w 8374449"/>
              <a:gd name="connsiteY9822" fmla="*/ 2241468 h 6858000"/>
              <a:gd name="connsiteX9823" fmla="*/ 7512321 w 8374449"/>
              <a:gd name="connsiteY9823" fmla="*/ 2229189 h 6858000"/>
              <a:gd name="connsiteX9824" fmla="*/ 7501504 w 8374449"/>
              <a:gd name="connsiteY9824" fmla="*/ 2242352 h 6858000"/>
              <a:gd name="connsiteX9825" fmla="*/ 7484577 w 8374449"/>
              <a:gd name="connsiteY9825" fmla="*/ 2240426 h 6858000"/>
              <a:gd name="connsiteX9826" fmla="*/ 7512321 w 8374449"/>
              <a:gd name="connsiteY9826" fmla="*/ 2229189 h 6858000"/>
              <a:gd name="connsiteX9827" fmla="*/ 1489348 w 8374449"/>
              <a:gd name="connsiteY9827" fmla="*/ 2226596 h 6858000"/>
              <a:gd name="connsiteX9828" fmla="*/ 1502706 w 8374449"/>
              <a:gd name="connsiteY9828" fmla="*/ 2227764 h 6858000"/>
              <a:gd name="connsiteX9829" fmla="*/ 1495741 w 8374449"/>
              <a:gd name="connsiteY9829" fmla="*/ 2230999 h 6858000"/>
              <a:gd name="connsiteX9830" fmla="*/ 1498680 w 8374449"/>
              <a:gd name="connsiteY9830" fmla="*/ 2232391 h 6858000"/>
              <a:gd name="connsiteX9831" fmla="*/ 1491743 w 8374449"/>
              <a:gd name="connsiteY9831" fmla="*/ 2235201 h 6858000"/>
              <a:gd name="connsiteX9832" fmla="*/ 1481752 w 8374449"/>
              <a:gd name="connsiteY9832" fmla="*/ 2230466 h 6858000"/>
              <a:gd name="connsiteX9833" fmla="*/ 1484705 w 8374449"/>
              <a:gd name="connsiteY9833" fmla="*/ 2229271 h 6858000"/>
              <a:gd name="connsiteX9834" fmla="*/ 1484131 w 8374449"/>
              <a:gd name="connsiteY9834" fmla="*/ 2229017 h 6858000"/>
              <a:gd name="connsiteX9835" fmla="*/ 7209858 w 8374449"/>
              <a:gd name="connsiteY9835" fmla="*/ 2219972 h 6858000"/>
              <a:gd name="connsiteX9836" fmla="*/ 7195986 w 8374449"/>
              <a:gd name="connsiteY9836" fmla="*/ 2225590 h 6858000"/>
              <a:gd name="connsiteX9837" fmla="*/ 7219850 w 8374449"/>
              <a:gd name="connsiteY9837" fmla="*/ 2224707 h 6858000"/>
              <a:gd name="connsiteX9838" fmla="*/ 7209858 w 8374449"/>
              <a:gd name="connsiteY9838" fmla="*/ 2219972 h 6858000"/>
              <a:gd name="connsiteX9839" fmla="*/ 1468705 w 8374449"/>
              <a:gd name="connsiteY9839" fmla="*/ 2218187 h 6858000"/>
              <a:gd name="connsiteX9840" fmla="*/ 1471760 w 8374449"/>
              <a:gd name="connsiteY9840" fmla="*/ 2225731 h 6858000"/>
              <a:gd name="connsiteX9841" fmla="*/ 1464825 w 8374449"/>
              <a:gd name="connsiteY9841" fmla="*/ 2228540 h 6858000"/>
              <a:gd name="connsiteX9842" fmla="*/ 1461769 w 8374449"/>
              <a:gd name="connsiteY9842" fmla="*/ 2220996 h 6858000"/>
              <a:gd name="connsiteX9843" fmla="*/ 1465238 w 8374449"/>
              <a:gd name="connsiteY9843" fmla="*/ 2219592 h 6858000"/>
              <a:gd name="connsiteX9844" fmla="*/ 1468705 w 8374449"/>
              <a:gd name="connsiteY9844" fmla="*/ 2218187 h 6858000"/>
              <a:gd name="connsiteX9845" fmla="*/ 1182723 w 8374449"/>
              <a:gd name="connsiteY9845" fmla="*/ 2214150 h 6858000"/>
              <a:gd name="connsiteX9846" fmla="*/ 1185650 w 8374449"/>
              <a:gd name="connsiteY9846" fmla="*/ 2220164 h 6858000"/>
              <a:gd name="connsiteX9847" fmla="*/ 1177506 w 8374449"/>
              <a:gd name="connsiteY9847" fmla="*/ 2216572 h 6858000"/>
              <a:gd name="connsiteX9848" fmla="*/ 1424840 w 8374449"/>
              <a:gd name="connsiteY9848" fmla="*/ 2212314 h 6858000"/>
              <a:gd name="connsiteX9849" fmla="*/ 1432983 w 8374449"/>
              <a:gd name="connsiteY9849" fmla="*/ 2215905 h 6858000"/>
              <a:gd name="connsiteX9850" fmla="*/ 1429101 w 8374449"/>
              <a:gd name="connsiteY9850" fmla="*/ 2217709 h 6858000"/>
              <a:gd name="connsiteX9851" fmla="*/ 1437906 w 8374449"/>
              <a:gd name="connsiteY9851" fmla="*/ 2221879 h 6858000"/>
              <a:gd name="connsiteX9852" fmla="*/ 1449425 w 8374449"/>
              <a:gd name="connsiteY9852" fmla="*/ 2230387 h 6858000"/>
              <a:gd name="connsiteX9853" fmla="*/ 1457889 w 8374449"/>
              <a:gd name="connsiteY9853" fmla="*/ 2231349 h 6858000"/>
              <a:gd name="connsiteX9854" fmla="*/ 1454008 w 8374449"/>
              <a:gd name="connsiteY9854" fmla="*/ 2241703 h 6858000"/>
              <a:gd name="connsiteX9855" fmla="*/ 1434025 w 8374449"/>
              <a:gd name="connsiteY9855" fmla="*/ 2232233 h 6858000"/>
              <a:gd name="connsiteX9856" fmla="*/ 1422507 w 8374449"/>
              <a:gd name="connsiteY9856" fmla="*/ 2223727 h 6858000"/>
              <a:gd name="connsiteX9857" fmla="*/ 1426434 w 8374449"/>
              <a:gd name="connsiteY9857" fmla="*/ 2218946 h 6858000"/>
              <a:gd name="connsiteX9858" fmla="*/ 1417335 w 8374449"/>
              <a:gd name="connsiteY9858" fmla="*/ 2223171 h 6858000"/>
              <a:gd name="connsiteX9859" fmla="*/ 1409192 w 8374449"/>
              <a:gd name="connsiteY9859" fmla="*/ 2219579 h 6858000"/>
              <a:gd name="connsiteX9860" fmla="*/ 1156004 w 8374449"/>
              <a:gd name="connsiteY9860" fmla="*/ 2211811 h 6858000"/>
              <a:gd name="connsiteX9861" fmla="*/ 1169364 w 8374449"/>
              <a:gd name="connsiteY9861" fmla="*/ 2212982 h 6858000"/>
              <a:gd name="connsiteX9862" fmla="*/ 1153715 w 8374449"/>
              <a:gd name="connsiteY9862" fmla="*/ 2220248 h 6858000"/>
              <a:gd name="connsiteX9863" fmla="*/ 1150788 w 8374449"/>
              <a:gd name="connsiteY9863" fmla="*/ 2214234 h 6858000"/>
              <a:gd name="connsiteX9864" fmla="*/ 1156004 w 8374449"/>
              <a:gd name="connsiteY9864" fmla="*/ 2211811 h 6858000"/>
              <a:gd name="connsiteX9865" fmla="*/ 7567601 w 8374449"/>
              <a:gd name="connsiteY9865" fmla="*/ 2211190 h 6858000"/>
              <a:gd name="connsiteX9866" fmla="*/ 7577799 w 8374449"/>
              <a:gd name="connsiteY9866" fmla="*/ 2211450 h 6858000"/>
              <a:gd name="connsiteX9867" fmla="*/ 7573918 w 8374449"/>
              <a:gd name="connsiteY9867" fmla="*/ 2221802 h 6858000"/>
              <a:gd name="connsiteX9868" fmla="*/ 7556991 w 8374449"/>
              <a:gd name="connsiteY9868" fmla="*/ 2219878 h 6858000"/>
              <a:gd name="connsiteX9869" fmla="*/ 7567601 w 8374449"/>
              <a:gd name="connsiteY9869" fmla="*/ 2211190 h 6858000"/>
              <a:gd name="connsiteX9870" fmla="*/ 1475352 w 8374449"/>
              <a:gd name="connsiteY9870" fmla="*/ 2210979 h 6858000"/>
              <a:gd name="connsiteX9871" fmla="*/ 1446343 w 8374449"/>
              <a:gd name="connsiteY9871" fmla="*/ 2217074 h 6858000"/>
              <a:gd name="connsiteX9872" fmla="*/ 1443417 w 8374449"/>
              <a:gd name="connsiteY9872" fmla="*/ 2211061 h 6858000"/>
              <a:gd name="connsiteX9873" fmla="*/ 1447487 w 8374449"/>
              <a:gd name="connsiteY9873" fmla="*/ 2212857 h 6858000"/>
              <a:gd name="connsiteX9874" fmla="*/ 1459384 w 8374449"/>
              <a:gd name="connsiteY9874" fmla="*/ 2211019 h 6858000"/>
              <a:gd name="connsiteX9875" fmla="*/ 1475352 w 8374449"/>
              <a:gd name="connsiteY9875" fmla="*/ 2210979 h 6858000"/>
              <a:gd name="connsiteX9876" fmla="*/ 1603090 w 8374449"/>
              <a:gd name="connsiteY9876" fmla="*/ 2210645 h 6858000"/>
              <a:gd name="connsiteX9877" fmla="*/ 1600799 w 8374449"/>
              <a:gd name="connsiteY9877" fmla="*/ 2219080 h 6858000"/>
              <a:gd name="connsiteX9878" fmla="*/ 1606016 w 8374449"/>
              <a:gd name="connsiteY9878" fmla="*/ 2216658 h 6858000"/>
              <a:gd name="connsiteX9879" fmla="*/ 1608306 w 8374449"/>
              <a:gd name="connsiteY9879" fmla="*/ 2208222 h 6858000"/>
              <a:gd name="connsiteX9880" fmla="*/ 1613840 w 8374449"/>
              <a:gd name="connsiteY9880" fmla="*/ 2213025 h 6858000"/>
              <a:gd name="connsiteX9881" fmla="*/ 1614986 w 8374449"/>
              <a:gd name="connsiteY9881" fmla="*/ 2208807 h 6858000"/>
              <a:gd name="connsiteX9882" fmla="*/ 1608306 w 8374449"/>
              <a:gd name="connsiteY9882" fmla="*/ 2208222 h 6858000"/>
              <a:gd name="connsiteX9883" fmla="*/ 7196812 w 8374449"/>
              <a:gd name="connsiteY9883" fmla="*/ 2207693 h 6858000"/>
              <a:gd name="connsiteX9884" fmla="*/ 7199867 w 8374449"/>
              <a:gd name="connsiteY9884" fmla="*/ 2215237 h 6858000"/>
              <a:gd name="connsiteX9885" fmla="*/ 7206802 w 8374449"/>
              <a:gd name="connsiteY9885" fmla="*/ 2212428 h 6858000"/>
              <a:gd name="connsiteX9886" fmla="*/ 7196812 w 8374449"/>
              <a:gd name="connsiteY9886" fmla="*/ 2207693 h 6858000"/>
              <a:gd name="connsiteX9887" fmla="*/ 1497679 w 8374449"/>
              <a:gd name="connsiteY9887" fmla="*/ 2204297 h 6858000"/>
              <a:gd name="connsiteX9888" fmla="*/ 1488709 w 8374449"/>
              <a:gd name="connsiteY9888" fmla="*/ 2212148 h 6858000"/>
              <a:gd name="connsiteX9889" fmla="*/ 1483494 w 8374449"/>
              <a:gd name="connsiteY9889" fmla="*/ 2214570 h 6858000"/>
              <a:gd name="connsiteX9890" fmla="*/ 1478278 w 8374449"/>
              <a:gd name="connsiteY9890" fmla="*/ 2216992 h 6858000"/>
              <a:gd name="connsiteX9891" fmla="*/ 1477959 w 8374449"/>
              <a:gd name="connsiteY9891" fmla="*/ 2209767 h 6858000"/>
              <a:gd name="connsiteX9892" fmla="*/ 1485783 w 8374449"/>
              <a:gd name="connsiteY9892" fmla="*/ 2206134 h 6858000"/>
              <a:gd name="connsiteX9893" fmla="*/ 1497679 w 8374449"/>
              <a:gd name="connsiteY9893" fmla="*/ 2204297 h 6858000"/>
              <a:gd name="connsiteX9894" fmla="*/ 1615811 w 8374449"/>
              <a:gd name="connsiteY9894" fmla="*/ 2197365 h 6858000"/>
              <a:gd name="connsiteX9895" fmla="*/ 1618738 w 8374449"/>
              <a:gd name="connsiteY9895" fmla="*/ 2203379 h 6858000"/>
              <a:gd name="connsiteX9896" fmla="*/ 1626881 w 8374449"/>
              <a:gd name="connsiteY9896" fmla="*/ 2206970 h 6858000"/>
              <a:gd name="connsiteX9897" fmla="*/ 1623954 w 8374449"/>
              <a:gd name="connsiteY9897" fmla="*/ 2200958 h 6858000"/>
              <a:gd name="connsiteX9898" fmla="*/ 1615811 w 8374449"/>
              <a:gd name="connsiteY9898" fmla="*/ 2197365 h 6858000"/>
              <a:gd name="connsiteX9899" fmla="*/ 1439853 w 8374449"/>
              <a:gd name="connsiteY9899" fmla="*/ 2190601 h 6858000"/>
              <a:gd name="connsiteX9900" fmla="*/ 1442780 w 8374449"/>
              <a:gd name="connsiteY9900" fmla="*/ 2196613 h 6858000"/>
              <a:gd name="connsiteX9901" fmla="*/ 1434637 w 8374449"/>
              <a:gd name="connsiteY9901" fmla="*/ 2193022 h 6858000"/>
              <a:gd name="connsiteX9902" fmla="*/ 1439853 w 8374449"/>
              <a:gd name="connsiteY9902" fmla="*/ 2190601 h 6858000"/>
              <a:gd name="connsiteX9903" fmla="*/ 7300025 w 8374449"/>
              <a:gd name="connsiteY9903" fmla="*/ 2183451 h 6858000"/>
              <a:gd name="connsiteX9904" fmla="*/ 7293089 w 8374449"/>
              <a:gd name="connsiteY9904" fmla="*/ 2186260 h 6858000"/>
              <a:gd name="connsiteX9905" fmla="*/ 7303081 w 8374449"/>
              <a:gd name="connsiteY9905" fmla="*/ 2190995 h 6858000"/>
              <a:gd name="connsiteX9906" fmla="*/ 7376436 w 8374449"/>
              <a:gd name="connsiteY9906" fmla="*/ 2177750 h 6858000"/>
              <a:gd name="connsiteX9907" fmla="*/ 7373143 w 8374449"/>
              <a:gd name="connsiteY9907" fmla="*/ 2184571 h 6858000"/>
              <a:gd name="connsiteX9908" fmla="*/ 7384663 w 8374449"/>
              <a:gd name="connsiteY9908" fmla="*/ 2193079 h 6858000"/>
              <a:gd name="connsiteX9909" fmla="*/ 7381606 w 8374449"/>
              <a:gd name="connsiteY9909" fmla="*/ 2185535 h 6858000"/>
              <a:gd name="connsiteX9910" fmla="*/ 7376436 w 8374449"/>
              <a:gd name="connsiteY9910" fmla="*/ 2177750 h 6858000"/>
              <a:gd name="connsiteX9911" fmla="*/ 7426278 w 8374449"/>
              <a:gd name="connsiteY9911" fmla="*/ 2176225 h 6858000"/>
              <a:gd name="connsiteX9912" fmla="*/ 7410465 w 8374449"/>
              <a:gd name="connsiteY9912" fmla="*/ 2187019 h 6858000"/>
              <a:gd name="connsiteX9913" fmla="*/ 7393126 w 8374449"/>
              <a:gd name="connsiteY9913" fmla="*/ 2194041 h 6858000"/>
              <a:gd name="connsiteX9914" fmla="*/ 7380782 w 8374449"/>
              <a:gd name="connsiteY9914" fmla="*/ 2203432 h 6858000"/>
              <a:gd name="connsiteX9915" fmla="*/ 7363855 w 8374449"/>
              <a:gd name="connsiteY9915" fmla="*/ 2201507 h 6858000"/>
              <a:gd name="connsiteX9916" fmla="*/ 7359974 w 8374449"/>
              <a:gd name="connsiteY9916" fmla="*/ 2211860 h 6858000"/>
              <a:gd name="connsiteX9917" fmla="*/ 7356299 w 8374449"/>
              <a:gd name="connsiteY9917" fmla="*/ 2217740 h 6858000"/>
              <a:gd name="connsiteX9918" fmla="*/ 7353038 w 8374449"/>
              <a:gd name="connsiteY9918" fmla="*/ 2214669 h 6858000"/>
              <a:gd name="connsiteX9919" fmla="*/ 7356919 w 8374449"/>
              <a:gd name="connsiteY9919" fmla="*/ 2204316 h 6858000"/>
              <a:gd name="connsiteX9920" fmla="*/ 7353863 w 8374449"/>
              <a:gd name="connsiteY9920" fmla="*/ 2196771 h 6858000"/>
              <a:gd name="connsiteX9921" fmla="*/ 7336936 w 8374449"/>
              <a:gd name="connsiteY9921" fmla="*/ 2194847 h 6858000"/>
              <a:gd name="connsiteX9922" fmla="*/ 7326943 w 8374449"/>
              <a:gd name="connsiteY9922" fmla="*/ 2190112 h 6858000"/>
              <a:gd name="connsiteX9923" fmla="*/ 7327356 w 8374449"/>
              <a:gd name="connsiteY9923" fmla="*/ 2181163 h 6858000"/>
              <a:gd name="connsiteX9924" fmla="*/ 7330824 w 8374449"/>
              <a:gd name="connsiteY9924" fmla="*/ 2179759 h 6858000"/>
              <a:gd name="connsiteX9925" fmla="*/ 7337761 w 8374449"/>
              <a:gd name="connsiteY9925" fmla="*/ 2176949 h 6858000"/>
              <a:gd name="connsiteX9926" fmla="*/ 7402414 w 8374449"/>
              <a:gd name="connsiteY9926" fmla="*/ 2177108 h 6858000"/>
              <a:gd name="connsiteX9927" fmla="*/ 7412405 w 8374449"/>
              <a:gd name="connsiteY9927" fmla="*/ 2181842 h 6858000"/>
              <a:gd name="connsiteX9928" fmla="*/ 7422810 w 8374449"/>
              <a:gd name="connsiteY9928" fmla="*/ 2177628 h 6858000"/>
              <a:gd name="connsiteX9929" fmla="*/ 7426278 w 8374449"/>
              <a:gd name="connsiteY9929" fmla="*/ 2176225 h 6858000"/>
              <a:gd name="connsiteX9930" fmla="*/ 1139033 w 8374449"/>
              <a:gd name="connsiteY9930" fmla="*/ 2171692 h 6858000"/>
              <a:gd name="connsiteX9931" fmla="*/ 1145557 w 8374449"/>
              <a:gd name="connsiteY9931" fmla="*/ 2177830 h 6858000"/>
              <a:gd name="connsiteX9932" fmla="*/ 1165540 w 8374449"/>
              <a:gd name="connsiteY9932" fmla="*/ 2187299 h 6858000"/>
              <a:gd name="connsiteX9933" fmla="*/ 1187876 w 8374449"/>
              <a:gd name="connsiteY9933" fmla="*/ 2182645 h 6858000"/>
              <a:gd name="connsiteX9934" fmla="*/ 1177885 w 8374449"/>
              <a:gd name="connsiteY9934" fmla="*/ 2177911 h 6858000"/>
              <a:gd name="connsiteX9935" fmla="*/ 1216792 w 8374449"/>
              <a:gd name="connsiteY9935" fmla="*/ 2191290 h 6858000"/>
              <a:gd name="connsiteX9936" fmla="*/ 1227062 w 8374449"/>
              <a:gd name="connsiteY9936" fmla="*/ 2193563 h 6858000"/>
              <a:gd name="connsiteX9937" fmla="*/ 1236350 w 8374449"/>
              <a:gd name="connsiteY9937" fmla="*/ 2192937 h 6858000"/>
              <a:gd name="connsiteX9938" fmla="*/ 1231452 w 8374449"/>
              <a:gd name="connsiteY9938" fmla="*/ 2196484 h 6858000"/>
              <a:gd name="connsiteX9939" fmla="*/ 1239009 w 8374449"/>
              <a:gd name="connsiteY9939" fmla="*/ 2199255 h 6858000"/>
              <a:gd name="connsiteX9940" fmla="*/ 1275568 w 8374449"/>
              <a:gd name="connsiteY9940" fmla="*/ 2199815 h 6858000"/>
              <a:gd name="connsiteX9941" fmla="*/ 1302487 w 8374449"/>
              <a:gd name="connsiteY9941" fmla="*/ 2206476 h 6858000"/>
              <a:gd name="connsiteX9942" fmla="*/ 1314418 w 8374449"/>
              <a:gd name="connsiteY9942" fmla="*/ 2206034 h 6858000"/>
              <a:gd name="connsiteX9943" fmla="*/ 1322883 w 8374449"/>
              <a:gd name="connsiteY9943" fmla="*/ 2206997 h 6858000"/>
              <a:gd name="connsiteX9944" fmla="*/ 1333286 w 8374449"/>
              <a:gd name="connsiteY9944" fmla="*/ 2202783 h 6858000"/>
              <a:gd name="connsiteX9945" fmla="*/ 1343277 w 8374449"/>
              <a:gd name="connsiteY9945" fmla="*/ 2207518 h 6858000"/>
              <a:gd name="connsiteX9946" fmla="*/ 1350214 w 8374449"/>
              <a:gd name="connsiteY9946" fmla="*/ 2204708 h 6858000"/>
              <a:gd name="connsiteX9947" fmla="*/ 1360205 w 8374449"/>
              <a:gd name="connsiteY9947" fmla="*/ 2209443 h 6858000"/>
              <a:gd name="connsiteX9948" fmla="*/ 1377133 w 8374449"/>
              <a:gd name="connsiteY9948" fmla="*/ 2211369 h 6858000"/>
              <a:gd name="connsiteX9949" fmla="*/ 1387123 w 8374449"/>
              <a:gd name="connsiteY9949" fmla="*/ 2216104 h 6858000"/>
              <a:gd name="connsiteX9950" fmla="*/ 1414042 w 8374449"/>
              <a:gd name="connsiteY9950" fmla="*/ 2222764 h 6858000"/>
              <a:gd name="connsiteX9951" fmla="*/ 1406900 w 8374449"/>
              <a:gd name="connsiteY9951" fmla="*/ 2230049 h 6858000"/>
              <a:gd name="connsiteX9952" fmla="*/ 1393234 w 8374449"/>
              <a:gd name="connsiteY9952" fmla="*/ 2231191 h 6858000"/>
              <a:gd name="connsiteX9953" fmla="*/ 1376306 w 8374449"/>
              <a:gd name="connsiteY9953" fmla="*/ 2229266 h 6858000"/>
              <a:gd name="connsiteX9954" fmla="*/ 1359381 w 8374449"/>
              <a:gd name="connsiteY9954" fmla="*/ 2227341 h 6858000"/>
              <a:gd name="connsiteX9955" fmla="*/ 1352443 w 8374449"/>
              <a:gd name="connsiteY9955" fmla="*/ 2230149 h 6858000"/>
              <a:gd name="connsiteX9956" fmla="*/ 1356325 w 8374449"/>
              <a:gd name="connsiteY9956" fmla="*/ 2219797 h 6858000"/>
              <a:gd name="connsiteX9957" fmla="*/ 1347860 w 8374449"/>
              <a:gd name="connsiteY9957" fmla="*/ 2218834 h 6858000"/>
              <a:gd name="connsiteX9958" fmla="*/ 1332461 w 8374449"/>
              <a:gd name="connsiteY9958" fmla="*/ 2220680 h 6858000"/>
              <a:gd name="connsiteX9959" fmla="*/ 1264751 w 8374449"/>
              <a:gd name="connsiteY9959" fmla="*/ 2212978 h 6858000"/>
              <a:gd name="connsiteX9960" fmla="*/ 1183170 w 8374449"/>
              <a:gd name="connsiteY9960" fmla="*/ 2210895 h 6858000"/>
              <a:gd name="connsiteX9961" fmla="*/ 1152974 w 8374449"/>
              <a:gd name="connsiteY9961" fmla="*/ 2203423 h 6858000"/>
              <a:gd name="connsiteX9962" fmla="*/ 1153078 w 8374449"/>
              <a:gd name="connsiteY9962" fmla="*/ 2205799 h 6858000"/>
              <a:gd name="connsiteX9963" fmla="*/ 1149291 w 8374449"/>
              <a:gd name="connsiteY9963" fmla="*/ 2202513 h 6858000"/>
              <a:gd name="connsiteX9964" fmla="*/ 1142792 w 8374449"/>
              <a:gd name="connsiteY9964" fmla="*/ 2200904 h 6858000"/>
              <a:gd name="connsiteX9965" fmla="*/ 1119341 w 8374449"/>
              <a:gd name="connsiteY9965" fmla="*/ 2192840 h 6858000"/>
              <a:gd name="connsiteX9966" fmla="*/ 1112818 w 8374449"/>
              <a:gd name="connsiteY9966" fmla="*/ 2186701 h 6858000"/>
              <a:gd name="connsiteX9967" fmla="*/ 1106294 w 8374449"/>
              <a:gd name="connsiteY9967" fmla="*/ 2180561 h 6858000"/>
              <a:gd name="connsiteX9968" fmla="*/ 1113229 w 8374449"/>
              <a:gd name="connsiteY9968" fmla="*/ 2177752 h 6858000"/>
              <a:gd name="connsiteX9969" fmla="*/ 1130158 w 8374449"/>
              <a:gd name="connsiteY9969" fmla="*/ 2179677 h 6858000"/>
              <a:gd name="connsiteX9970" fmla="*/ 1139033 w 8374449"/>
              <a:gd name="connsiteY9970" fmla="*/ 2171692 h 6858000"/>
              <a:gd name="connsiteX9971" fmla="*/ 1276616 w 8374449"/>
              <a:gd name="connsiteY9971" fmla="*/ 2170555 h 6858000"/>
              <a:gd name="connsiteX9972" fmla="*/ 1289976 w 8374449"/>
              <a:gd name="connsiteY9972" fmla="*/ 2171725 h 6858000"/>
              <a:gd name="connsiteX9973" fmla="*/ 1279543 w 8374449"/>
              <a:gd name="connsiteY9973" fmla="*/ 2176569 h 6858000"/>
              <a:gd name="connsiteX9974" fmla="*/ 1268474 w 8374449"/>
              <a:gd name="connsiteY9974" fmla="*/ 2166964 h 6858000"/>
              <a:gd name="connsiteX9975" fmla="*/ 1271401 w 8374449"/>
              <a:gd name="connsiteY9975" fmla="*/ 2172977 h 6858000"/>
              <a:gd name="connsiteX9976" fmla="*/ 1266183 w 8374449"/>
              <a:gd name="connsiteY9976" fmla="*/ 2175399 h 6858000"/>
              <a:gd name="connsiteX9977" fmla="*/ 1263257 w 8374449"/>
              <a:gd name="connsiteY9977" fmla="*/ 2169386 h 6858000"/>
              <a:gd name="connsiteX9978" fmla="*/ 7372439 w 8374449"/>
              <a:gd name="connsiteY9978" fmla="*/ 2162904 h 6858000"/>
              <a:gd name="connsiteX9979" fmla="*/ 7369148 w 8374449"/>
              <a:gd name="connsiteY9979" fmla="*/ 2169725 h 6858000"/>
              <a:gd name="connsiteX9980" fmla="*/ 7367032 w 8374449"/>
              <a:gd name="connsiteY9980" fmla="*/ 2169485 h 6858000"/>
              <a:gd name="connsiteX9981" fmla="*/ 7372439 w 8374449"/>
              <a:gd name="connsiteY9981" fmla="*/ 2162904 h 6858000"/>
              <a:gd name="connsiteX9982" fmla="*/ 1137809 w 8374449"/>
              <a:gd name="connsiteY9982" fmla="*/ 2161284 h 6858000"/>
              <a:gd name="connsiteX9983" fmla="*/ 1136664 w 8374449"/>
              <a:gd name="connsiteY9983" fmla="*/ 2165502 h 6858000"/>
              <a:gd name="connsiteX9984" fmla="*/ 1134055 w 8374449"/>
              <a:gd name="connsiteY9984" fmla="*/ 2166712 h 6858000"/>
              <a:gd name="connsiteX9985" fmla="*/ 1132592 w 8374449"/>
              <a:gd name="connsiteY9985" fmla="*/ 2163706 h 6858000"/>
              <a:gd name="connsiteX9986" fmla="*/ 1145426 w 8374449"/>
              <a:gd name="connsiteY9986" fmla="*/ 2160512 h 6858000"/>
              <a:gd name="connsiteX9987" fmla="*/ 1151168 w 8374449"/>
              <a:gd name="connsiteY9987" fmla="*/ 2162455 h 6858000"/>
              <a:gd name="connsiteX9988" fmla="*/ 1145952 w 8374449"/>
              <a:gd name="connsiteY9988" fmla="*/ 2164876 h 6858000"/>
              <a:gd name="connsiteX9989" fmla="*/ 1144489 w 8374449"/>
              <a:gd name="connsiteY9989" fmla="*/ 2161869 h 6858000"/>
              <a:gd name="connsiteX9990" fmla="*/ 1145426 w 8374449"/>
              <a:gd name="connsiteY9990" fmla="*/ 2160512 h 6858000"/>
              <a:gd name="connsiteX9991" fmla="*/ 1434477 w 8374449"/>
              <a:gd name="connsiteY9991" fmla="*/ 2151629 h 6858000"/>
              <a:gd name="connsiteX9992" fmla="*/ 1440869 w 8374449"/>
              <a:gd name="connsiteY9992" fmla="*/ 2153269 h 6858000"/>
              <a:gd name="connsiteX9993" fmla="*/ 1443795 w 8374449"/>
              <a:gd name="connsiteY9993" fmla="*/ 2159282 h 6858000"/>
              <a:gd name="connsiteX9994" fmla="*/ 1438580 w 8374449"/>
              <a:gd name="connsiteY9994" fmla="*/ 2161703 h 6858000"/>
              <a:gd name="connsiteX9995" fmla="*/ 1431581 w 8374449"/>
              <a:gd name="connsiteY9995" fmla="*/ 2153895 h 6858000"/>
              <a:gd name="connsiteX9996" fmla="*/ 1434477 w 8374449"/>
              <a:gd name="connsiteY9996" fmla="*/ 2151629 h 6858000"/>
              <a:gd name="connsiteX9997" fmla="*/ 1451302 w 8374449"/>
              <a:gd name="connsiteY9997" fmla="*/ 2148424 h 6858000"/>
              <a:gd name="connsiteX9998" fmla="*/ 1454229 w 8374449"/>
              <a:gd name="connsiteY9998" fmla="*/ 2154438 h 6858000"/>
              <a:gd name="connsiteX9999" fmla="*/ 1451620 w 8374449"/>
              <a:gd name="connsiteY9999" fmla="*/ 2155649 h 6858000"/>
              <a:gd name="connsiteX10000" fmla="*/ 1446086 w 8374449"/>
              <a:gd name="connsiteY10000" fmla="*/ 2150846 h 6858000"/>
              <a:gd name="connsiteX10001" fmla="*/ 1451302 w 8374449"/>
              <a:gd name="connsiteY10001" fmla="*/ 2148424 h 6858000"/>
              <a:gd name="connsiteX10002" fmla="*/ 1618799 w 8374449"/>
              <a:gd name="connsiteY10002" fmla="*/ 2144375 h 6858000"/>
              <a:gd name="connsiteX10003" fmla="*/ 1602832 w 8374449"/>
              <a:gd name="connsiteY10003" fmla="*/ 2144417 h 6858000"/>
              <a:gd name="connsiteX10004" fmla="*/ 1579429 w 8374449"/>
              <a:gd name="connsiteY10004" fmla="*/ 2145607 h 6858000"/>
              <a:gd name="connsiteX10005" fmla="*/ 1579040 w 8374449"/>
              <a:gd name="connsiteY10005" fmla="*/ 2148091 h 6858000"/>
              <a:gd name="connsiteX10006" fmla="*/ 1587182 w 8374449"/>
              <a:gd name="connsiteY10006" fmla="*/ 2151682 h 6858000"/>
              <a:gd name="connsiteX10007" fmla="*/ 1592399 w 8374449"/>
              <a:gd name="connsiteY10007" fmla="*/ 2149260 h 6858000"/>
              <a:gd name="connsiteX10008" fmla="*/ 1610974 w 8374449"/>
              <a:gd name="connsiteY10008" fmla="*/ 2148008 h 6858000"/>
              <a:gd name="connsiteX10009" fmla="*/ 1624334 w 8374449"/>
              <a:gd name="connsiteY10009" fmla="*/ 2149177 h 6858000"/>
              <a:gd name="connsiteX10010" fmla="*/ 1618799 w 8374449"/>
              <a:gd name="connsiteY10010" fmla="*/ 2144375 h 6858000"/>
              <a:gd name="connsiteX10011" fmla="*/ 7485645 w 8374449"/>
              <a:gd name="connsiteY10011" fmla="*/ 2143396 h 6858000"/>
              <a:gd name="connsiteX10012" fmla="*/ 7495637 w 8374449"/>
              <a:gd name="connsiteY10012" fmla="*/ 2148131 h 6858000"/>
              <a:gd name="connsiteX10013" fmla="*/ 7495431 w 8374449"/>
              <a:gd name="connsiteY10013" fmla="*/ 2152605 h 6858000"/>
              <a:gd name="connsiteX10014" fmla="*/ 7488701 w 8374449"/>
              <a:gd name="connsiteY10014" fmla="*/ 2150941 h 6858000"/>
              <a:gd name="connsiteX10015" fmla="*/ 7533373 w 8374449"/>
              <a:gd name="connsiteY10015" fmla="*/ 2141628 h 6858000"/>
              <a:gd name="connsiteX10016" fmla="*/ 7543363 w 8374449"/>
              <a:gd name="connsiteY10016" fmla="*/ 2146363 h 6858000"/>
              <a:gd name="connsiteX10017" fmla="*/ 7536428 w 8374449"/>
              <a:gd name="connsiteY10017" fmla="*/ 2149172 h 6858000"/>
              <a:gd name="connsiteX10018" fmla="*/ 7533373 w 8374449"/>
              <a:gd name="connsiteY10018" fmla="*/ 2141628 h 6858000"/>
              <a:gd name="connsiteX10019" fmla="*/ 7523380 w 8374449"/>
              <a:gd name="connsiteY10019" fmla="*/ 2136895 h 6858000"/>
              <a:gd name="connsiteX10020" fmla="*/ 7512564 w 8374449"/>
              <a:gd name="connsiteY10020" fmla="*/ 2150057 h 6858000"/>
              <a:gd name="connsiteX10021" fmla="*/ 7502574 w 8374449"/>
              <a:gd name="connsiteY10021" fmla="*/ 2145323 h 6858000"/>
              <a:gd name="connsiteX10022" fmla="*/ 7506041 w 8374449"/>
              <a:gd name="connsiteY10022" fmla="*/ 2143917 h 6858000"/>
              <a:gd name="connsiteX10023" fmla="*/ 7516445 w 8374449"/>
              <a:gd name="connsiteY10023" fmla="*/ 2139704 h 6858000"/>
              <a:gd name="connsiteX10024" fmla="*/ 7458727 w 8374449"/>
              <a:gd name="connsiteY10024" fmla="*/ 2136736 h 6858000"/>
              <a:gd name="connsiteX10025" fmla="*/ 7463723 w 8374449"/>
              <a:gd name="connsiteY10025" fmla="*/ 2139104 h 6858000"/>
              <a:gd name="connsiteX10026" fmla="*/ 7468718 w 8374449"/>
              <a:gd name="connsiteY10026" fmla="*/ 2141470 h 6858000"/>
              <a:gd name="connsiteX10027" fmla="*/ 7474829 w 8374449"/>
              <a:gd name="connsiteY10027" fmla="*/ 2156559 h 6858000"/>
              <a:gd name="connsiteX10028" fmla="*/ 7462897 w 8374449"/>
              <a:gd name="connsiteY10028" fmla="*/ 2157001 h 6858000"/>
              <a:gd name="connsiteX10029" fmla="*/ 7461782 w 8374449"/>
              <a:gd name="connsiteY10029" fmla="*/ 2144281 h 6858000"/>
              <a:gd name="connsiteX10030" fmla="*/ 7213983 w 8374449"/>
              <a:gd name="connsiteY10030" fmla="*/ 2130485 h 6858000"/>
              <a:gd name="connsiteX10031" fmla="*/ 7212042 w 8374449"/>
              <a:gd name="connsiteY10031" fmla="*/ 2135662 h 6858000"/>
              <a:gd name="connsiteX10032" fmla="*/ 7210102 w 8374449"/>
              <a:gd name="connsiteY10032" fmla="*/ 2140839 h 6858000"/>
              <a:gd name="connsiteX10033" fmla="*/ 7220506 w 8374449"/>
              <a:gd name="connsiteY10033" fmla="*/ 2136625 h 6858000"/>
              <a:gd name="connsiteX10034" fmla="*/ 7222446 w 8374449"/>
              <a:gd name="connsiteY10034" fmla="*/ 2131448 h 6858000"/>
              <a:gd name="connsiteX10035" fmla="*/ 7213983 w 8374449"/>
              <a:gd name="connsiteY10035" fmla="*/ 2130485 h 6858000"/>
              <a:gd name="connsiteX10036" fmla="*/ 1357151 w 8374449"/>
              <a:gd name="connsiteY10036" fmla="*/ 2125791 h 6858000"/>
              <a:gd name="connsiteX10037" fmla="*/ 1351934 w 8374449"/>
              <a:gd name="connsiteY10037" fmla="*/ 2128213 h 6858000"/>
              <a:gd name="connsiteX10038" fmla="*/ 1365293 w 8374449"/>
              <a:gd name="connsiteY10038" fmla="*/ 2129382 h 6858000"/>
              <a:gd name="connsiteX10039" fmla="*/ 1357151 w 8374449"/>
              <a:gd name="connsiteY10039" fmla="*/ 2125791 h 6858000"/>
              <a:gd name="connsiteX10040" fmla="*/ 7452615 w 8374449"/>
              <a:gd name="connsiteY10040" fmla="*/ 2121648 h 6858000"/>
              <a:gd name="connsiteX10041" fmla="*/ 7448736 w 8374449"/>
              <a:gd name="connsiteY10041" fmla="*/ 2132001 h 6858000"/>
              <a:gd name="connsiteX10042" fmla="*/ 7438743 w 8374449"/>
              <a:gd name="connsiteY10042" fmla="*/ 2127265 h 6858000"/>
              <a:gd name="connsiteX10043" fmla="*/ 7490350 w 8374449"/>
              <a:gd name="connsiteY10043" fmla="*/ 2115147 h 6858000"/>
              <a:gd name="connsiteX10044" fmla="*/ 7479534 w 8374449"/>
              <a:gd name="connsiteY10044" fmla="*/ 2128308 h 6858000"/>
              <a:gd name="connsiteX10045" fmla="*/ 7476479 w 8374449"/>
              <a:gd name="connsiteY10045" fmla="*/ 2120765 h 6858000"/>
              <a:gd name="connsiteX10046" fmla="*/ 1396591 w 8374449"/>
              <a:gd name="connsiteY10046" fmla="*/ 2114851 h 6858000"/>
              <a:gd name="connsiteX10047" fmla="*/ 1394302 w 8374449"/>
              <a:gd name="connsiteY10047" fmla="*/ 2123286 h 6858000"/>
              <a:gd name="connsiteX10048" fmla="*/ 1399518 w 8374449"/>
              <a:gd name="connsiteY10048" fmla="*/ 2120864 h 6858000"/>
              <a:gd name="connsiteX10049" fmla="*/ 1396591 w 8374449"/>
              <a:gd name="connsiteY10049" fmla="*/ 2114851 h 6858000"/>
              <a:gd name="connsiteX10050" fmla="*/ 1319362 w 8374449"/>
              <a:gd name="connsiteY10050" fmla="*/ 2113848 h 6858000"/>
              <a:gd name="connsiteX10051" fmla="*/ 1323434 w 8374449"/>
              <a:gd name="connsiteY10051" fmla="*/ 2115644 h 6858000"/>
              <a:gd name="connsiteX10052" fmla="*/ 1327507 w 8374449"/>
              <a:gd name="connsiteY10052" fmla="*/ 2117440 h 6858000"/>
              <a:gd name="connsiteX10053" fmla="*/ 1325216 w 8374449"/>
              <a:gd name="connsiteY10053" fmla="*/ 2125874 h 6858000"/>
              <a:gd name="connsiteX10054" fmla="*/ 1319999 w 8374449"/>
              <a:gd name="connsiteY10054" fmla="*/ 2128296 h 6858000"/>
              <a:gd name="connsiteX10055" fmla="*/ 1328143 w 8374449"/>
              <a:gd name="connsiteY10055" fmla="*/ 2131887 h 6858000"/>
              <a:gd name="connsiteX10056" fmla="*/ 1312494 w 8374449"/>
              <a:gd name="connsiteY10056" fmla="*/ 2139153 h 6858000"/>
              <a:gd name="connsiteX10057" fmla="*/ 1304352 w 8374449"/>
              <a:gd name="connsiteY10057" fmla="*/ 2135562 h 6858000"/>
              <a:gd name="connsiteX10058" fmla="*/ 1301425 w 8374449"/>
              <a:gd name="connsiteY10058" fmla="*/ 2129550 h 6858000"/>
              <a:gd name="connsiteX10059" fmla="*/ 1308931 w 8374449"/>
              <a:gd name="connsiteY10059" fmla="*/ 2118692 h 6858000"/>
              <a:gd name="connsiteX10060" fmla="*/ 7404308 w 8374449"/>
              <a:gd name="connsiteY10060" fmla="*/ 2062180 h 6858000"/>
              <a:gd name="connsiteX10061" fmla="*/ 7407364 w 8374449"/>
              <a:gd name="connsiteY10061" fmla="*/ 2069724 h 6858000"/>
              <a:gd name="connsiteX10062" fmla="*/ 7397373 w 8374449"/>
              <a:gd name="connsiteY10062" fmla="*/ 2064989 h 6858000"/>
              <a:gd name="connsiteX10063" fmla="*/ 7378917 w 8374449"/>
              <a:gd name="connsiteY10063" fmla="*/ 2059292 h 6858000"/>
              <a:gd name="connsiteX10064" fmla="*/ 7378504 w 8374449"/>
              <a:gd name="connsiteY10064" fmla="*/ 2068240 h 6858000"/>
              <a:gd name="connsiteX10065" fmla="*/ 7376285 w 8374449"/>
              <a:gd name="connsiteY10065" fmla="*/ 2070236 h 6858000"/>
              <a:gd name="connsiteX10066" fmla="*/ 7373508 w 8374449"/>
              <a:gd name="connsiteY10066" fmla="*/ 2065872 h 6858000"/>
              <a:gd name="connsiteX10067" fmla="*/ 7378917 w 8374449"/>
              <a:gd name="connsiteY10067" fmla="*/ 2059292 h 6858000"/>
              <a:gd name="connsiteX10068" fmla="*/ 1308974 w 8374449"/>
              <a:gd name="connsiteY10068" fmla="*/ 2042757 h 6858000"/>
              <a:gd name="connsiteX10069" fmla="*/ 1305577 w 8374449"/>
              <a:gd name="connsiteY10069" fmla="*/ 2052266 h 6858000"/>
              <a:gd name="connsiteX10070" fmla="*/ 1302748 w 8374449"/>
              <a:gd name="connsiteY10070" fmla="*/ 2045279 h 6858000"/>
              <a:gd name="connsiteX10071" fmla="*/ 1308974 w 8374449"/>
              <a:gd name="connsiteY10071" fmla="*/ 2042757 h 6858000"/>
              <a:gd name="connsiteX10072" fmla="*/ 7368223 w 8374449"/>
              <a:gd name="connsiteY10072" fmla="*/ 2032887 h 6858000"/>
              <a:gd name="connsiteX10073" fmla="*/ 7395141 w 8374449"/>
              <a:gd name="connsiteY10073" fmla="*/ 2039548 h 6858000"/>
              <a:gd name="connsiteX10074" fmla="*/ 7379741 w 8374449"/>
              <a:gd name="connsiteY10074" fmla="*/ 2041394 h 6858000"/>
              <a:gd name="connsiteX10075" fmla="*/ 7350470 w 8374449"/>
              <a:gd name="connsiteY10075" fmla="*/ 2048859 h 6858000"/>
              <a:gd name="connsiteX10076" fmla="*/ 7340479 w 8374449"/>
              <a:gd name="connsiteY10076" fmla="*/ 2044124 h 6858000"/>
              <a:gd name="connsiteX10077" fmla="*/ 7349355 w 8374449"/>
              <a:gd name="connsiteY10077" fmla="*/ 2036139 h 6858000"/>
              <a:gd name="connsiteX10078" fmla="*/ 7368223 w 8374449"/>
              <a:gd name="connsiteY10078" fmla="*/ 2032887 h 6858000"/>
              <a:gd name="connsiteX10079" fmla="*/ 7422886 w 8374449"/>
              <a:gd name="connsiteY10079" fmla="*/ 2028312 h 6858000"/>
              <a:gd name="connsiteX10080" fmla="*/ 7425941 w 8374449"/>
              <a:gd name="connsiteY10080" fmla="*/ 2035855 h 6858000"/>
              <a:gd name="connsiteX10081" fmla="*/ 7412068 w 8374449"/>
              <a:gd name="connsiteY10081" fmla="*/ 2041473 h 6858000"/>
              <a:gd name="connsiteX10082" fmla="*/ 7409014 w 8374449"/>
              <a:gd name="connsiteY10082" fmla="*/ 2033930 h 6858000"/>
              <a:gd name="connsiteX10083" fmla="*/ 7158158 w 8374449"/>
              <a:gd name="connsiteY10083" fmla="*/ 2012591 h 6858000"/>
              <a:gd name="connsiteX10084" fmla="*/ 7151222 w 8374449"/>
              <a:gd name="connsiteY10084" fmla="*/ 2015400 h 6858000"/>
              <a:gd name="connsiteX10085" fmla="*/ 7154277 w 8374449"/>
              <a:gd name="connsiteY10085" fmla="*/ 2022944 h 6858000"/>
              <a:gd name="connsiteX10086" fmla="*/ 7375984 w 8374449"/>
              <a:gd name="connsiteY10086" fmla="*/ 2012181 h 6858000"/>
              <a:gd name="connsiteX10087" fmla="*/ 7389031 w 8374449"/>
              <a:gd name="connsiteY10087" fmla="*/ 2024461 h 6858000"/>
              <a:gd name="connsiteX10088" fmla="*/ 7370162 w 8374449"/>
              <a:gd name="connsiteY10088" fmla="*/ 2027712 h 6858000"/>
              <a:gd name="connsiteX10089" fmla="*/ 7355176 w 8374449"/>
              <a:gd name="connsiteY10089" fmla="*/ 2020609 h 6858000"/>
              <a:gd name="connsiteX10090" fmla="*/ 7375984 w 8374449"/>
              <a:gd name="connsiteY10090" fmla="*/ 2012181 h 6858000"/>
              <a:gd name="connsiteX10091" fmla="*/ 7315210 w 8374449"/>
              <a:gd name="connsiteY10091" fmla="*/ 2001669 h 6858000"/>
              <a:gd name="connsiteX10092" fmla="*/ 7314385 w 8374449"/>
              <a:gd name="connsiteY10092" fmla="*/ 2019567 h 6858000"/>
              <a:gd name="connsiteX10093" fmla="*/ 7307449 w 8374449"/>
              <a:gd name="connsiteY10093" fmla="*/ 2022376 h 6858000"/>
              <a:gd name="connsiteX10094" fmla="*/ 7308274 w 8374449"/>
              <a:gd name="connsiteY10094" fmla="*/ 2004478 h 6858000"/>
              <a:gd name="connsiteX10095" fmla="*/ 7315210 w 8374449"/>
              <a:gd name="connsiteY10095" fmla="*/ 2001669 h 6858000"/>
              <a:gd name="connsiteX10096" fmla="*/ 1115534 w 8374449"/>
              <a:gd name="connsiteY10096" fmla="*/ 1957838 h 6858000"/>
              <a:gd name="connsiteX10097" fmla="*/ 1108028 w 8374449"/>
              <a:gd name="connsiteY10097" fmla="*/ 1968696 h 6858000"/>
              <a:gd name="connsiteX10098" fmla="*/ 1105101 w 8374449"/>
              <a:gd name="connsiteY10098" fmla="*/ 1962682 h 6858000"/>
              <a:gd name="connsiteX10099" fmla="*/ 1110318 w 8374449"/>
              <a:gd name="connsiteY10099" fmla="*/ 1960261 h 6858000"/>
              <a:gd name="connsiteX10100" fmla="*/ 1115534 w 8374449"/>
              <a:gd name="connsiteY10100" fmla="*/ 1957838 h 6858000"/>
              <a:gd name="connsiteX10101" fmla="*/ 7296877 w 8374449"/>
              <a:gd name="connsiteY10101" fmla="*/ 1956406 h 6858000"/>
              <a:gd name="connsiteX10102" fmla="*/ 7306868 w 8374449"/>
              <a:gd name="connsiteY10102" fmla="*/ 1961141 h 6858000"/>
              <a:gd name="connsiteX10103" fmla="*/ 7314920 w 8374449"/>
              <a:gd name="connsiteY10103" fmla="*/ 1971052 h 6858000"/>
              <a:gd name="connsiteX10104" fmla="*/ 7326850 w 8374449"/>
              <a:gd name="connsiteY10104" fmla="*/ 1970610 h 6858000"/>
              <a:gd name="connsiteX10105" fmla="*/ 7339898 w 8374449"/>
              <a:gd name="connsiteY10105" fmla="*/ 1982889 h 6858000"/>
              <a:gd name="connsiteX10106" fmla="*/ 7306044 w 8374449"/>
              <a:gd name="connsiteY10106" fmla="*/ 1979038 h 6858000"/>
              <a:gd name="connsiteX10107" fmla="*/ 7279537 w 8374449"/>
              <a:gd name="connsiteY10107" fmla="*/ 1963429 h 6858000"/>
              <a:gd name="connsiteX10108" fmla="*/ 7296877 w 8374449"/>
              <a:gd name="connsiteY10108" fmla="*/ 1956406 h 6858000"/>
              <a:gd name="connsiteX10109" fmla="*/ 7344603 w 8374449"/>
              <a:gd name="connsiteY10109" fmla="*/ 1954639 h 6858000"/>
              <a:gd name="connsiteX10110" fmla="*/ 7340723 w 8374449"/>
              <a:gd name="connsiteY10110" fmla="*/ 1964992 h 6858000"/>
              <a:gd name="connsiteX10111" fmla="*/ 7337668 w 8374449"/>
              <a:gd name="connsiteY10111" fmla="*/ 1957448 h 6858000"/>
              <a:gd name="connsiteX10112" fmla="*/ 7251090 w 8374449"/>
              <a:gd name="connsiteY10112" fmla="*/ 1952996 h 6858000"/>
              <a:gd name="connsiteX10113" fmla="*/ 7256086 w 8374449"/>
              <a:gd name="connsiteY10113" fmla="*/ 1955364 h 6858000"/>
              <a:gd name="connsiteX10114" fmla="*/ 7249150 w 8374449"/>
              <a:gd name="connsiteY10114" fmla="*/ 1958173 h 6858000"/>
              <a:gd name="connsiteX10115" fmla="*/ 7239159 w 8374449"/>
              <a:gd name="connsiteY10115" fmla="*/ 1953438 h 6858000"/>
              <a:gd name="connsiteX10116" fmla="*/ 7251090 w 8374449"/>
              <a:gd name="connsiteY10116" fmla="*/ 1952996 h 6858000"/>
              <a:gd name="connsiteX10117" fmla="*/ 7327676 w 8374449"/>
              <a:gd name="connsiteY10117" fmla="*/ 1952713 h 6858000"/>
              <a:gd name="connsiteX10118" fmla="*/ 7330731 w 8374449"/>
              <a:gd name="connsiteY10118" fmla="*/ 1960258 h 6858000"/>
              <a:gd name="connsiteX10119" fmla="*/ 7327264 w 8374449"/>
              <a:gd name="connsiteY10119" fmla="*/ 1961662 h 6858000"/>
              <a:gd name="connsiteX10120" fmla="*/ 7323796 w 8374449"/>
              <a:gd name="connsiteY10120" fmla="*/ 1963067 h 6858000"/>
              <a:gd name="connsiteX10121" fmla="*/ 7320740 w 8374449"/>
              <a:gd name="connsiteY10121" fmla="*/ 1955522 h 6858000"/>
              <a:gd name="connsiteX10122" fmla="*/ 7327676 w 8374449"/>
              <a:gd name="connsiteY10122" fmla="*/ 1952713 h 6858000"/>
              <a:gd name="connsiteX10123" fmla="*/ 1240346 w 8374449"/>
              <a:gd name="connsiteY10123" fmla="*/ 1951492 h 6858000"/>
              <a:gd name="connsiteX10124" fmla="*/ 1238056 w 8374449"/>
              <a:gd name="connsiteY10124" fmla="*/ 1959928 h 6858000"/>
              <a:gd name="connsiteX10125" fmla="*/ 1235129 w 8374449"/>
              <a:gd name="connsiteY10125" fmla="*/ 1953915 h 6858000"/>
              <a:gd name="connsiteX10126" fmla="*/ 1149758 w 8374449"/>
              <a:gd name="connsiteY10126" fmla="*/ 1949321 h 6858000"/>
              <a:gd name="connsiteX10127" fmla="*/ 1147469 w 8374449"/>
              <a:gd name="connsiteY10127" fmla="*/ 1957756 h 6858000"/>
              <a:gd name="connsiteX10128" fmla="*/ 1139326 w 8374449"/>
              <a:gd name="connsiteY10128" fmla="*/ 1954164 h 6858000"/>
              <a:gd name="connsiteX10129" fmla="*/ 1149758 w 8374449"/>
              <a:gd name="connsiteY10129" fmla="*/ 1949321 h 6858000"/>
              <a:gd name="connsiteX10130" fmla="*/ 1101538 w 8374449"/>
              <a:gd name="connsiteY10130" fmla="*/ 1942222 h 6858000"/>
              <a:gd name="connsiteX10131" fmla="*/ 1099248 w 8374449"/>
              <a:gd name="connsiteY10131" fmla="*/ 1950657 h 6858000"/>
              <a:gd name="connsiteX10132" fmla="*/ 1096322 w 8374449"/>
              <a:gd name="connsiteY10132" fmla="*/ 1944644 h 6858000"/>
              <a:gd name="connsiteX10133" fmla="*/ 1120113 w 8374449"/>
              <a:gd name="connsiteY10133" fmla="*/ 1940970 h 6858000"/>
              <a:gd name="connsiteX10134" fmla="*/ 1134109 w 8374449"/>
              <a:gd name="connsiteY10134" fmla="*/ 1956587 h 6858000"/>
              <a:gd name="connsiteX10135" fmla="*/ 1139963 w 8374449"/>
              <a:gd name="connsiteY10135" fmla="*/ 1968613 h 6858000"/>
              <a:gd name="connsiteX10136" fmla="*/ 1133283 w 8374449"/>
              <a:gd name="connsiteY10136" fmla="*/ 1968029 h 6858000"/>
              <a:gd name="connsiteX10137" fmla="*/ 1128893 w 8374449"/>
              <a:gd name="connsiteY10137" fmla="*/ 1959009 h 6858000"/>
              <a:gd name="connsiteX10138" fmla="*/ 1123039 w 8374449"/>
              <a:gd name="connsiteY10138" fmla="*/ 1946982 h 6858000"/>
              <a:gd name="connsiteX10139" fmla="*/ 1118969 w 8374449"/>
              <a:gd name="connsiteY10139" fmla="*/ 1945186 h 6858000"/>
              <a:gd name="connsiteX10140" fmla="*/ 1120113 w 8374449"/>
              <a:gd name="connsiteY10140" fmla="*/ 1940970 h 6858000"/>
              <a:gd name="connsiteX10141" fmla="*/ 1173231 w 8374449"/>
              <a:gd name="connsiteY10141" fmla="*/ 1938423 h 6858000"/>
              <a:gd name="connsiteX10142" fmla="*/ 1178766 w 8374449"/>
              <a:gd name="connsiteY10142" fmla="*/ 1943224 h 6858000"/>
              <a:gd name="connsiteX10143" fmla="*/ 1185446 w 8374449"/>
              <a:gd name="connsiteY10143" fmla="*/ 1943809 h 6858000"/>
              <a:gd name="connsiteX10144" fmla="*/ 1173551 w 8374449"/>
              <a:gd name="connsiteY10144" fmla="*/ 1945646 h 6858000"/>
              <a:gd name="connsiteX10145" fmla="*/ 1165407 w 8374449"/>
              <a:gd name="connsiteY10145" fmla="*/ 1942055 h 6858000"/>
              <a:gd name="connsiteX10146" fmla="*/ 1173231 w 8374449"/>
              <a:gd name="connsiteY10146" fmla="*/ 1938423 h 6858000"/>
              <a:gd name="connsiteX10147" fmla="*/ 1513761 w 8374449"/>
              <a:gd name="connsiteY10147" fmla="*/ 1935125 h 6858000"/>
              <a:gd name="connsiteX10148" fmla="*/ 1508545 w 8374449"/>
              <a:gd name="connsiteY10148" fmla="*/ 1937546 h 6858000"/>
              <a:gd name="connsiteX10149" fmla="*/ 1506255 w 8374449"/>
              <a:gd name="connsiteY10149" fmla="*/ 1945982 h 6858000"/>
              <a:gd name="connsiteX10150" fmla="*/ 1439140 w 8374449"/>
              <a:gd name="connsiteY10150" fmla="*/ 1932911 h 6858000"/>
              <a:gd name="connsiteX10151" fmla="*/ 1439460 w 8374449"/>
              <a:gd name="connsiteY10151" fmla="*/ 1940135 h 6858000"/>
              <a:gd name="connsiteX10152" fmla="*/ 1447602 w 8374449"/>
              <a:gd name="connsiteY10152" fmla="*/ 1943726 h 6858000"/>
              <a:gd name="connsiteX10153" fmla="*/ 1447284 w 8374449"/>
              <a:gd name="connsiteY10153" fmla="*/ 1936503 h 6858000"/>
              <a:gd name="connsiteX10154" fmla="*/ 1439140 w 8374449"/>
              <a:gd name="connsiteY10154" fmla="*/ 1932911 h 6858000"/>
              <a:gd name="connsiteX10155" fmla="*/ 1460325 w 8374449"/>
              <a:gd name="connsiteY10155" fmla="*/ 1930448 h 6858000"/>
              <a:gd name="connsiteX10156" fmla="*/ 1458035 w 8374449"/>
              <a:gd name="connsiteY10156" fmla="*/ 1938883 h 6858000"/>
              <a:gd name="connsiteX10157" fmla="*/ 1468467 w 8374449"/>
              <a:gd name="connsiteY10157" fmla="*/ 1934039 h 6858000"/>
              <a:gd name="connsiteX10158" fmla="*/ 1460325 w 8374449"/>
              <a:gd name="connsiteY10158" fmla="*/ 1930448 h 6858000"/>
              <a:gd name="connsiteX10159" fmla="*/ 1108885 w 8374449"/>
              <a:gd name="connsiteY10159" fmla="*/ 1927752 h 6858000"/>
              <a:gd name="connsiteX10160" fmla="*/ 1114260 w 8374449"/>
              <a:gd name="connsiteY10160" fmla="*/ 1928944 h 6858000"/>
              <a:gd name="connsiteX10161" fmla="*/ 1109044 w 8374449"/>
              <a:gd name="connsiteY10161" fmla="*/ 1931364 h 6858000"/>
              <a:gd name="connsiteX10162" fmla="*/ 1108885 w 8374449"/>
              <a:gd name="connsiteY10162" fmla="*/ 1927752 h 6858000"/>
              <a:gd name="connsiteX10163" fmla="*/ 1230929 w 8374449"/>
              <a:gd name="connsiteY10163" fmla="*/ 1919004 h 6858000"/>
              <a:gd name="connsiteX10164" fmla="*/ 1244289 w 8374449"/>
              <a:gd name="connsiteY10164" fmla="*/ 1920174 h 6858000"/>
              <a:gd name="connsiteX10165" fmla="*/ 1233856 w 8374449"/>
              <a:gd name="connsiteY10165" fmla="*/ 1925018 h 6858000"/>
              <a:gd name="connsiteX10166" fmla="*/ 1283729 w 8374449"/>
              <a:gd name="connsiteY10166" fmla="*/ 1909233 h 6858000"/>
              <a:gd name="connsiteX10167" fmla="*/ 1281439 w 8374449"/>
              <a:gd name="connsiteY10167" fmla="*/ 1917668 h 6858000"/>
              <a:gd name="connsiteX10168" fmla="*/ 1286655 w 8374449"/>
              <a:gd name="connsiteY10168" fmla="*/ 1915247 h 6858000"/>
              <a:gd name="connsiteX10169" fmla="*/ 1291871 w 8374449"/>
              <a:gd name="connsiteY10169" fmla="*/ 1912824 h 6858000"/>
              <a:gd name="connsiteX10170" fmla="*/ 1287800 w 8374449"/>
              <a:gd name="connsiteY10170" fmla="*/ 1911029 h 6858000"/>
              <a:gd name="connsiteX10171" fmla="*/ 1283729 w 8374449"/>
              <a:gd name="connsiteY10171" fmla="*/ 1909233 h 6858000"/>
              <a:gd name="connsiteX10172" fmla="*/ 1372973 w 8374449"/>
              <a:gd name="connsiteY10172" fmla="*/ 1908647 h 6858000"/>
              <a:gd name="connsiteX10173" fmla="*/ 1374316 w 8374449"/>
              <a:gd name="connsiteY10173" fmla="*/ 1911407 h 6858000"/>
              <a:gd name="connsiteX10174" fmla="*/ 1375003 w 8374449"/>
              <a:gd name="connsiteY10174" fmla="*/ 1908878 h 6858000"/>
              <a:gd name="connsiteX10175" fmla="*/ 1089195 w 8374449"/>
              <a:gd name="connsiteY10175" fmla="*/ 1903721 h 6858000"/>
              <a:gd name="connsiteX10176" fmla="*/ 1101410 w 8374449"/>
              <a:gd name="connsiteY10176" fmla="*/ 1909108 h 6858000"/>
              <a:gd name="connsiteX10177" fmla="*/ 1109234 w 8374449"/>
              <a:gd name="connsiteY10177" fmla="*/ 1905475 h 6858000"/>
              <a:gd name="connsiteX10178" fmla="*/ 1117376 w 8374449"/>
              <a:gd name="connsiteY10178" fmla="*/ 1909066 h 6858000"/>
              <a:gd name="connsiteX10179" fmla="*/ 1116232 w 8374449"/>
              <a:gd name="connsiteY10179" fmla="*/ 1913283 h 6858000"/>
              <a:gd name="connsiteX10180" fmla="*/ 1108407 w 8374449"/>
              <a:gd name="connsiteY10180" fmla="*/ 1916916 h 6858000"/>
              <a:gd name="connsiteX10181" fmla="*/ 1096193 w 8374449"/>
              <a:gd name="connsiteY10181" fmla="*/ 1911529 h 6858000"/>
              <a:gd name="connsiteX10182" fmla="*/ 1086905 w 8374449"/>
              <a:gd name="connsiteY10182" fmla="*/ 1912156 h 6858000"/>
              <a:gd name="connsiteX10183" fmla="*/ 1085441 w 8374449"/>
              <a:gd name="connsiteY10183" fmla="*/ 1909148 h 6858000"/>
              <a:gd name="connsiteX10184" fmla="*/ 1083979 w 8374449"/>
              <a:gd name="connsiteY10184" fmla="*/ 1906142 h 6858000"/>
              <a:gd name="connsiteX10185" fmla="*/ 1376607 w 8374449"/>
              <a:gd name="connsiteY10185" fmla="*/ 1902970 h 6858000"/>
              <a:gd name="connsiteX10186" fmla="*/ 1373038 w 8374449"/>
              <a:gd name="connsiteY10186" fmla="*/ 1904628 h 6858000"/>
              <a:gd name="connsiteX10187" fmla="*/ 1375802 w 8374449"/>
              <a:gd name="connsiteY10187" fmla="*/ 1905937 h 6858000"/>
              <a:gd name="connsiteX10188" fmla="*/ 1588176 w 8374449"/>
              <a:gd name="connsiteY10188" fmla="*/ 1900573 h 6858000"/>
              <a:gd name="connsiteX10189" fmla="*/ 1586939 w 8374449"/>
              <a:gd name="connsiteY10189" fmla="*/ 1900665 h 6858000"/>
              <a:gd name="connsiteX10190" fmla="*/ 1586789 w 8374449"/>
              <a:gd name="connsiteY10190" fmla="*/ 1901217 h 6858000"/>
              <a:gd name="connsiteX10191" fmla="*/ 1229617 w 8374449"/>
              <a:gd name="connsiteY10191" fmla="*/ 1899537 h 6858000"/>
              <a:gd name="connsiteX10192" fmla="*/ 1235509 w 8374449"/>
              <a:gd name="connsiteY10192" fmla="*/ 1902134 h 6858000"/>
              <a:gd name="connsiteX10193" fmla="*/ 1236024 w 8374449"/>
              <a:gd name="connsiteY10193" fmla="*/ 1900234 h 6858000"/>
              <a:gd name="connsiteX10194" fmla="*/ 1234928 w 8374449"/>
              <a:gd name="connsiteY10194" fmla="*/ 1900140 h 6858000"/>
              <a:gd name="connsiteX10195" fmla="*/ 1014256 w 8374449"/>
              <a:gd name="connsiteY10195" fmla="*/ 1894282 h 6858000"/>
              <a:gd name="connsiteX10196" fmla="*/ 1011966 w 8374449"/>
              <a:gd name="connsiteY10196" fmla="*/ 1902718 h 6858000"/>
              <a:gd name="connsiteX10197" fmla="*/ 1007896 w 8374449"/>
              <a:gd name="connsiteY10197" fmla="*/ 1900923 h 6858000"/>
              <a:gd name="connsiteX10198" fmla="*/ 1003824 w 8374449"/>
              <a:gd name="connsiteY10198" fmla="*/ 1899127 h 6858000"/>
              <a:gd name="connsiteX10199" fmla="*/ 1009040 w 8374449"/>
              <a:gd name="connsiteY10199" fmla="*/ 1896705 h 6858000"/>
              <a:gd name="connsiteX10200" fmla="*/ 7099278 w 8374449"/>
              <a:gd name="connsiteY10200" fmla="*/ 1887153 h 6858000"/>
              <a:gd name="connsiteX10201" fmla="*/ 7109270 w 8374449"/>
              <a:gd name="connsiteY10201" fmla="*/ 1891887 h 6858000"/>
              <a:gd name="connsiteX10202" fmla="*/ 7098865 w 8374449"/>
              <a:gd name="connsiteY10202" fmla="*/ 1896101 h 6858000"/>
              <a:gd name="connsiteX10203" fmla="*/ 7092343 w 8374449"/>
              <a:gd name="connsiteY10203" fmla="*/ 1889961 h 6858000"/>
              <a:gd name="connsiteX10204" fmla="*/ 1005476 w 8374449"/>
              <a:gd name="connsiteY10204" fmla="*/ 1876243 h 6858000"/>
              <a:gd name="connsiteX10205" fmla="*/ 1008403 w 8374449"/>
              <a:gd name="connsiteY10205" fmla="*/ 1882257 h 6858000"/>
              <a:gd name="connsiteX10206" fmla="*/ 1000261 w 8374449"/>
              <a:gd name="connsiteY10206" fmla="*/ 1878665 h 6858000"/>
              <a:gd name="connsiteX10207" fmla="*/ 1311464 w 8374449"/>
              <a:gd name="connsiteY10207" fmla="*/ 1874240 h 6858000"/>
              <a:gd name="connsiteX10208" fmla="*/ 1306247 w 8374449"/>
              <a:gd name="connsiteY10208" fmla="*/ 1876663 h 6858000"/>
              <a:gd name="connsiteX10209" fmla="*/ 1314391 w 8374449"/>
              <a:gd name="connsiteY10209" fmla="*/ 1880253 h 6858000"/>
              <a:gd name="connsiteX10210" fmla="*/ 1311464 w 8374449"/>
              <a:gd name="connsiteY10210" fmla="*/ 1874240 h 6858000"/>
              <a:gd name="connsiteX10211" fmla="*/ 978758 w 8374449"/>
              <a:gd name="connsiteY10211" fmla="*/ 1873905 h 6858000"/>
              <a:gd name="connsiteX10212" fmla="*/ 992118 w 8374449"/>
              <a:gd name="connsiteY10212" fmla="*/ 1875074 h 6858000"/>
              <a:gd name="connsiteX10213" fmla="*/ 976469 w 8374449"/>
              <a:gd name="connsiteY10213" fmla="*/ 1882340 h 6858000"/>
              <a:gd name="connsiteX10214" fmla="*/ 978758 w 8374449"/>
              <a:gd name="connsiteY10214" fmla="*/ 1873905 h 6858000"/>
              <a:gd name="connsiteX10215" fmla="*/ 1284746 w 8374449"/>
              <a:gd name="connsiteY10215" fmla="*/ 1871901 h 6858000"/>
              <a:gd name="connsiteX10216" fmla="*/ 1279530 w 8374449"/>
              <a:gd name="connsiteY10216" fmla="*/ 1874324 h 6858000"/>
              <a:gd name="connsiteX10217" fmla="*/ 1277239 w 8374449"/>
              <a:gd name="connsiteY10217" fmla="*/ 1882759 h 6858000"/>
              <a:gd name="connsiteX10218" fmla="*/ 1263880 w 8374449"/>
              <a:gd name="connsiteY10218" fmla="*/ 1881590 h 6858000"/>
              <a:gd name="connsiteX10219" fmla="*/ 1261590 w 8374449"/>
              <a:gd name="connsiteY10219" fmla="*/ 1890025 h 6858000"/>
              <a:gd name="connsiteX10220" fmla="*/ 1277239 w 8374449"/>
              <a:gd name="connsiteY10220" fmla="*/ 1882759 h 6858000"/>
              <a:gd name="connsiteX10221" fmla="*/ 1287672 w 8374449"/>
              <a:gd name="connsiteY10221" fmla="*/ 1877915 h 6858000"/>
              <a:gd name="connsiteX10222" fmla="*/ 1292888 w 8374449"/>
              <a:gd name="connsiteY10222" fmla="*/ 1875492 h 6858000"/>
              <a:gd name="connsiteX10223" fmla="*/ 1209660 w 8374449"/>
              <a:gd name="connsiteY10223" fmla="*/ 1857685 h 6858000"/>
              <a:gd name="connsiteX10224" fmla="*/ 1205986 w 8374449"/>
              <a:gd name="connsiteY10224" fmla="*/ 1863564 h 6858000"/>
              <a:gd name="connsiteX10225" fmla="*/ 1202723 w 8374449"/>
              <a:gd name="connsiteY10225" fmla="*/ 1860495 h 6858000"/>
              <a:gd name="connsiteX10226" fmla="*/ 988555 w 8374449"/>
              <a:gd name="connsiteY10226" fmla="*/ 1854613 h 6858000"/>
              <a:gd name="connsiteX10227" fmla="*/ 1002550 w 8374449"/>
              <a:gd name="connsiteY10227" fmla="*/ 1870231 h 6858000"/>
              <a:gd name="connsiteX10228" fmla="*/ 994407 w 8374449"/>
              <a:gd name="connsiteY10228" fmla="*/ 1866639 h 6858000"/>
              <a:gd name="connsiteX10229" fmla="*/ 1528834 w 8374449"/>
              <a:gd name="connsiteY10229" fmla="*/ 1854407 h 6858000"/>
              <a:gd name="connsiteX10230" fmla="*/ 1507651 w 8374449"/>
              <a:gd name="connsiteY10230" fmla="*/ 1856870 h 6858000"/>
              <a:gd name="connsiteX10231" fmla="*/ 1497217 w 8374449"/>
              <a:gd name="connsiteY10231" fmla="*/ 1861714 h 6858000"/>
              <a:gd name="connsiteX10232" fmla="*/ 1481570 w 8374449"/>
              <a:gd name="connsiteY10232" fmla="*/ 1868980 h 6858000"/>
              <a:gd name="connsiteX10233" fmla="*/ 1513504 w 8374449"/>
              <a:gd name="connsiteY10233" fmla="*/ 1868896 h 6858000"/>
              <a:gd name="connsiteX10234" fmla="*/ 1523936 w 8374449"/>
              <a:gd name="connsiteY10234" fmla="*/ 1864053 h 6858000"/>
              <a:gd name="connsiteX10235" fmla="*/ 1526864 w 8374449"/>
              <a:gd name="connsiteY10235" fmla="*/ 1870066 h 6858000"/>
              <a:gd name="connsiteX10236" fmla="*/ 1532080 w 8374449"/>
              <a:gd name="connsiteY10236" fmla="*/ 1867644 h 6858000"/>
              <a:gd name="connsiteX10237" fmla="*/ 1532087 w 8374449"/>
              <a:gd name="connsiteY10237" fmla="*/ 1867630 h 6858000"/>
              <a:gd name="connsiteX10238" fmla="*/ 1526859 w 8374449"/>
              <a:gd name="connsiteY10238" fmla="*/ 1865052 h 6858000"/>
              <a:gd name="connsiteX10239" fmla="*/ 1535087 w 8374449"/>
              <a:gd name="connsiteY10239" fmla="*/ 1861719 h 6858000"/>
              <a:gd name="connsiteX10240" fmla="*/ 1536977 w 8374449"/>
              <a:gd name="connsiteY10240" fmla="*/ 1857997 h 6858000"/>
              <a:gd name="connsiteX10241" fmla="*/ 1539585 w 8374449"/>
              <a:gd name="connsiteY10241" fmla="*/ 1856787 h 6858000"/>
              <a:gd name="connsiteX10242" fmla="*/ 1545901 w 8374449"/>
              <a:gd name="connsiteY10242" fmla="*/ 1857339 h 6858000"/>
              <a:gd name="connsiteX10243" fmla="*/ 1545953 w 8374449"/>
              <a:gd name="connsiteY10243" fmla="*/ 1857318 h 6858000"/>
              <a:gd name="connsiteX10244" fmla="*/ 1039064 w 8374449"/>
              <a:gd name="connsiteY10244" fmla="*/ 1853277 h 6858000"/>
              <a:gd name="connsiteX10245" fmla="*/ 1052423 w 8374449"/>
              <a:gd name="connsiteY10245" fmla="*/ 1854446 h 6858000"/>
              <a:gd name="connsiteX10246" fmla="*/ 1059103 w 8374449"/>
              <a:gd name="connsiteY10246" fmla="*/ 1855031 h 6858000"/>
              <a:gd name="connsiteX10247" fmla="*/ 1044918 w 8374449"/>
              <a:gd name="connsiteY10247" fmla="*/ 1865303 h 6858000"/>
              <a:gd name="connsiteX10248" fmla="*/ 1036775 w 8374449"/>
              <a:gd name="connsiteY10248" fmla="*/ 1861711 h 6858000"/>
              <a:gd name="connsiteX10249" fmla="*/ 1299758 w 8374449"/>
              <a:gd name="connsiteY10249" fmla="*/ 1850187 h 6858000"/>
              <a:gd name="connsiteX10250" fmla="*/ 1302684 w 8374449"/>
              <a:gd name="connsiteY10250" fmla="*/ 1856201 h 6858000"/>
              <a:gd name="connsiteX10251" fmla="*/ 1307901 w 8374449"/>
              <a:gd name="connsiteY10251" fmla="*/ 1853779 h 6858000"/>
              <a:gd name="connsiteX10252" fmla="*/ 1299758 w 8374449"/>
              <a:gd name="connsiteY10252" fmla="*/ 1850187 h 6858000"/>
              <a:gd name="connsiteX10253" fmla="*/ 1160313 w 8374449"/>
              <a:gd name="connsiteY10253" fmla="*/ 1826468 h 6858000"/>
              <a:gd name="connsiteX10254" fmla="*/ 1155096 w 8374449"/>
              <a:gd name="connsiteY10254" fmla="*/ 1828891 h 6858000"/>
              <a:gd name="connsiteX10255" fmla="*/ 1149880 w 8374449"/>
              <a:gd name="connsiteY10255" fmla="*/ 1831312 h 6858000"/>
              <a:gd name="connsiteX10256" fmla="*/ 1160632 w 8374449"/>
              <a:gd name="connsiteY10256" fmla="*/ 1833693 h 6858000"/>
              <a:gd name="connsiteX10257" fmla="*/ 1160313 w 8374449"/>
              <a:gd name="connsiteY10257" fmla="*/ 1826468 h 6858000"/>
              <a:gd name="connsiteX10258" fmla="*/ 1019215 w 8374449"/>
              <a:gd name="connsiteY10258" fmla="*/ 1825633 h 6858000"/>
              <a:gd name="connsiteX10259" fmla="*/ 1022141 w 8374449"/>
              <a:gd name="connsiteY10259" fmla="*/ 1831646 h 6858000"/>
              <a:gd name="connsiteX10260" fmla="*/ 1013999 w 8374449"/>
              <a:gd name="connsiteY10260" fmla="*/ 1828055 h 6858000"/>
              <a:gd name="connsiteX10261" fmla="*/ 1100196 w 8374449"/>
              <a:gd name="connsiteY10261" fmla="*/ 1821207 h 6858000"/>
              <a:gd name="connsiteX10262" fmla="*/ 1092006 w 8374449"/>
              <a:gd name="connsiteY10262" fmla="*/ 1824089 h 6858000"/>
              <a:gd name="connsiteX10263" fmla="*/ 1091227 w 8374449"/>
              <a:gd name="connsiteY10263" fmla="*/ 1829058 h 6858000"/>
              <a:gd name="connsiteX10264" fmla="*/ 1104586 w 8374449"/>
              <a:gd name="connsiteY10264" fmla="*/ 1830227 h 6858000"/>
              <a:gd name="connsiteX10265" fmla="*/ 1117945 w 8374449"/>
              <a:gd name="connsiteY10265" fmla="*/ 1831396 h 6858000"/>
              <a:gd name="connsiteX10266" fmla="*/ 1120235 w 8374449"/>
              <a:gd name="connsiteY10266" fmla="*/ 1822961 h 6858000"/>
              <a:gd name="connsiteX10267" fmla="*/ 1100196 w 8374449"/>
              <a:gd name="connsiteY10267" fmla="*/ 1821207 h 6858000"/>
              <a:gd name="connsiteX10268" fmla="*/ 7078714 w 8374449"/>
              <a:gd name="connsiteY10268" fmla="*/ 1816447 h 6858000"/>
              <a:gd name="connsiteX10269" fmla="*/ 7084825 w 8374449"/>
              <a:gd name="connsiteY10269" fmla="*/ 1831535 h 6858000"/>
              <a:gd name="connsiteX10270" fmla="*/ 7074835 w 8374449"/>
              <a:gd name="connsiteY10270" fmla="*/ 1826800 h 6858000"/>
              <a:gd name="connsiteX10271" fmla="*/ 7078714 w 8374449"/>
              <a:gd name="connsiteY10271" fmla="*/ 1816447 h 6858000"/>
              <a:gd name="connsiteX10272" fmla="*/ 1250264 w 8374449"/>
              <a:gd name="connsiteY10272" fmla="*/ 1814192 h 6858000"/>
              <a:gd name="connsiteX10273" fmla="*/ 1271765 w 8374449"/>
              <a:gd name="connsiteY10273" fmla="*/ 1818953 h 6858000"/>
              <a:gd name="connsiteX10274" fmla="*/ 1261333 w 8374449"/>
              <a:gd name="connsiteY10274" fmla="*/ 1823797 h 6858000"/>
              <a:gd name="connsiteX10275" fmla="*/ 6891689 w 8374449"/>
              <a:gd name="connsiteY10275" fmla="*/ 1813164 h 6858000"/>
              <a:gd name="connsiteX10276" fmla="*/ 6877816 w 8374449"/>
              <a:gd name="connsiteY10276" fmla="*/ 1818783 h 6858000"/>
              <a:gd name="connsiteX10277" fmla="*/ 6887809 w 8374449"/>
              <a:gd name="connsiteY10277" fmla="*/ 1823517 h 6858000"/>
              <a:gd name="connsiteX10278" fmla="*/ 6894744 w 8374449"/>
              <a:gd name="connsiteY10278" fmla="*/ 1820708 h 6858000"/>
              <a:gd name="connsiteX10279" fmla="*/ 1274054 w 8374449"/>
              <a:gd name="connsiteY10279" fmla="*/ 1810517 h 6858000"/>
              <a:gd name="connsiteX10280" fmla="*/ 1276981 w 8374449"/>
              <a:gd name="connsiteY10280" fmla="*/ 1816531 h 6858000"/>
              <a:gd name="connsiteX10281" fmla="*/ 1271765 w 8374449"/>
              <a:gd name="connsiteY10281" fmla="*/ 1818953 h 6858000"/>
              <a:gd name="connsiteX10282" fmla="*/ 1274054 w 8374449"/>
              <a:gd name="connsiteY10282" fmla="*/ 1810517 h 6858000"/>
              <a:gd name="connsiteX10283" fmla="*/ 7116449 w 8374449"/>
              <a:gd name="connsiteY10283" fmla="*/ 1809946 h 6858000"/>
              <a:gd name="connsiteX10284" fmla="*/ 7115625 w 8374449"/>
              <a:gd name="connsiteY10284" fmla="*/ 1827843 h 6858000"/>
              <a:gd name="connsiteX10285" fmla="*/ 7108690 w 8374449"/>
              <a:gd name="connsiteY10285" fmla="*/ 1830652 h 6858000"/>
              <a:gd name="connsiteX10286" fmla="*/ 7103694 w 8374449"/>
              <a:gd name="connsiteY10286" fmla="*/ 1828284 h 6858000"/>
              <a:gd name="connsiteX10287" fmla="*/ 7098697 w 8374449"/>
              <a:gd name="connsiteY10287" fmla="*/ 1825917 h 6858000"/>
              <a:gd name="connsiteX10288" fmla="*/ 7104106 w 8374449"/>
              <a:gd name="connsiteY10288" fmla="*/ 1819335 h 6858000"/>
              <a:gd name="connsiteX10289" fmla="*/ 7116449 w 8374449"/>
              <a:gd name="connsiteY10289" fmla="*/ 1809946 h 6858000"/>
              <a:gd name="connsiteX10290" fmla="*/ 919848 w 8374449"/>
              <a:gd name="connsiteY10290" fmla="*/ 1805421 h 6858000"/>
              <a:gd name="connsiteX10291" fmla="*/ 922774 w 8374449"/>
              <a:gd name="connsiteY10291" fmla="*/ 1811434 h 6858000"/>
              <a:gd name="connsiteX10292" fmla="*/ 914631 w 8374449"/>
              <a:gd name="connsiteY10292" fmla="*/ 1807844 h 6858000"/>
              <a:gd name="connsiteX10293" fmla="*/ 7130322 w 8374449"/>
              <a:gd name="connsiteY10293" fmla="*/ 1804327 h 6858000"/>
              <a:gd name="connsiteX10294" fmla="*/ 7140313 w 8374449"/>
              <a:gd name="connsiteY10294" fmla="*/ 1809061 h 6858000"/>
              <a:gd name="connsiteX10295" fmla="*/ 7133377 w 8374449"/>
              <a:gd name="connsiteY10295" fmla="*/ 1811870 h 6858000"/>
              <a:gd name="connsiteX10296" fmla="*/ 7131849 w 8374449"/>
              <a:gd name="connsiteY10296" fmla="*/ 1808098 h 6858000"/>
              <a:gd name="connsiteX10297" fmla="*/ 7130322 w 8374449"/>
              <a:gd name="connsiteY10297" fmla="*/ 1804327 h 6858000"/>
              <a:gd name="connsiteX10298" fmla="*/ 1116671 w 8374449"/>
              <a:gd name="connsiteY10298" fmla="*/ 1802499 h 6858000"/>
              <a:gd name="connsiteX10299" fmla="*/ 1108847 w 8374449"/>
              <a:gd name="connsiteY10299" fmla="*/ 1806132 h 6858000"/>
              <a:gd name="connsiteX10300" fmla="*/ 1114383 w 8374449"/>
              <a:gd name="connsiteY10300" fmla="*/ 1810934 h 6858000"/>
              <a:gd name="connsiteX10301" fmla="*/ 1135247 w 8374449"/>
              <a:gd name="connsiteY10301" fmla="*/ 1801246 h 6858000"/>
              <a:gd name="connsiteX10302" fmla="*/ 1132958 w 8374449"/>
              <a:gd name="connsiteY10302" fmla="*/ 1809681 h 6858000"/>
              <a:gd name="connsiteX10303" fmla="*/ 1138174 w 8374449"/>
              <a:gd name="connsiteY10303" fmla="*/ 1807260 h 6858000"/>
              <a:gd name="connsiteX10304" fmla="*/ 1143390 w 8374449"/>
              <a:gd name="connsiteY10304" fmla="*/ 1804838 h 6858000"/>
              <a:gd name="connsiteX10305" fmla="*/ 1058019 w 8374449"/>
              <a:gd name="connsiteY10305" fmla="*/ 1800244 h 6858000"/>
              <a:gd name="connsiteX10306" fmla="*/ 1055729 w 8374449"/>
              <a:gd name="connsiteY10306" fmla="*/ 1808679 h 6858000"/>
              <a:gd name="connsiteX10307" fmla="*/ 1053439 w 8374449"/>
              <a:gd name="connsiteY10307" fmla="*/ 1817114 h 6858000"/>
              <a:gd name="connsiteX10308" fmla="*/ 1048224 w 8374449"/>
              <a:gd name="connsiteY10308" fmla="*/ 1819536 h 6858000"/>
              <a:gd name="connsiteX10309" fmla="*/ 1040080 w 8374449"/>
              <a:gd name="connsiteY10309" fmla="*/ 1815945 h 6858000"/>
              <a:gd name="connsiteX10310" fmla="*/ 1021504 w 8374449"/>
              <a:gd name="connsiteY10310" fmla="*/ 1817197 h 6858000"/>
              <a:gd name="connsiteX10311" fmla="*/ 1016289 w 8374449"/>
              <a:gd name="connsiteY10311" fmla="*/ 1819619 h 6858000"/>
              <a:gd name="connsiteX10312" fmla="*/ 1008146 w 8374449"/>
              <a:gd name="connsiteY10312" fmla="*/ 1816029 h 6858000"/>
              <a:gd name="connsiteX10313" fmla="*/ 1003248 w 8374449"/>
              <a:gd name="connsiteY10313" fmla="*/ 1825674 h 6858000"/>
              <a:gd name="connsiteX10314" fmla="*/ 995424 w 8374449"/>
              <a:gd name="connsiteY10314" fmla="*/ 1829307 h 6858000"/>
              <a:gd name="connsiteX10315" fmla="*/ 993133 w 8374449"/>
              <a:gd name="connsiteY10315" fmla="*/ 1837743 h 6858000"/>
              <a:gd name="connsiteX10316" fmla="*/ 1040717 w 8374449"/>
              <a:gd name="connsiteY10316" fmla="*/ 1830394 h 6858000"/>
              <a:gd name="connsiteX10317" fmla="*/ 1057829 w 8374449"/>
              <a:gd name="connsiteY10317" fmla="*/ 1826133 h 6858000"/>
              <a:gd name="connsiteX10318" fmla="*/ 1064509 w 8374449"/>
              <a:gd name="connsiteY10318" fmla="*/ 1826719 h 6858000"/>
              <a:gd name="connsiteX10319" fmla="*/ 1069725 w 8374449"/>
              <a:gd name="connsiteY10319" fmla="*/ 1824297 h 6858000"/>
              <a:gd name="connsiteX10320" fmla="*/ 1072015 w 8374449"/>
              <a:gd name="connsiteY10320" fmla="*/ 1815862 h 6858000"/>
              <a:gd name="connsiteX10321" fmla="*/ 1062409 w 8374449"/>
              <a:gd name="connsiteY10321" fmla="*/ 1809263 h 6858000"/>
              <a:gd name="connsiteX10322" fmla="*/ 1058019 w 8374449"/>
              <a:gd name="connsiteY10322" fmla="*/ 1800244 h 6858000"/>
              <a:gd name="connsiteX10323" fmla="*/ 980790 w 8374449"/>
              <a:gd name="connsiteY10323" fmla="*/ 1799241 h 6858000"/>
              <a:gd name="connsiteX10324" fmla="*/ 970358 w 8374449"/>
              <a:gd name="connsiteY10324" fmla="*/ 1804085 h 6858000"/>
              <a:gd name="connsiteX10325" fmla="*/ 988934 w 8374449"/>
              <a:gd name="connsiteY10325" fmla="*/ 1802833 h 6858000"/>
              <a:gd name="connsiteX10326" fmla="*/ 980790 w 8374449"/>
              <a:gd name="connsiteY10326" fmla="*/ 1799241 h 6858000"/>
              <a:gd name="connsiteX10327" fmla="*/ 1044660 w 8374449"/>
              <a:gd name="connsiteY10327" fmla="*/ 1799075 h 6858000"/>
              <a:gd name="connsiteX10328" fmla="*/ 1047587 w 8374449"/>
              <a:gd name="connsiteY10328" fmla="*/ 1805087 h 6858000"/>
              <a:gd name="connsiteX10329" fmla="*/ 1052802 w 8374449"/>
              <a:gd name="connsiteY10329" fmla="*/ 1802666 h 6858000"/>
              <a:gd name="connsiteX10330" fmla="*/ 1044660 w 8374449"/>
              <a:gd name="connsiteY10330" fmla="*/ 1799075 h 6858000"/>
              <a:gd name="connsiteX10331" fmla="*/ 1427875 w 8374449"/>
              <a:gd name="connsiteY10331" fmla="*/ 1798075 h 6858000"/>
              <a:gd name="connsiteX10332" fmla="*/ 1436018 w 8374449"/>
              <a:gd name="connsiteY10332" fmla="*/ 1801666 h 6858000"/>
              <a:gd name="connsiteX10333" fmla="*/ 1441234 w 8374449"/>
              <a:gd name="connsiteY10333" fmla="*/ 1799244 h 6858000"/>
              <a:gd name="connsiteX10334" fmla="*/ 1427875 w 8374449"/>
              <a:gd name="connsiteY10334" fmla="*/ 1798075 h 6858000"/>
              <a:gd name="connsiteX10335" fmla="*/ 1036517 w 8374449"/>
              <a:gd name="connsiteY10335" fmla="*/ 1795483 h 6858000"/>
              <a:gd name="connsiteX10336" fmla="*/ 1031300 w 8374449"/>
              <a:gd name="connsiteY10336" fmla="*/ 1797905 h 6858000"/>
              <a:gd name="connsiteX10337" fmla="*/ 1039443 w 8374449"/>
              <a:gd name="connsiteY10337" fmla="*/ 1801497 h 6858000"/>
              <a:gd name="connsiteX10338" fmla="*/ 1068452 w 8374449"/>
              <a:gd name="connsiteY10338" fmla="*/ 1795400 h 6858000"/>
              <a:gd name="connsiteX10339" fmla="*/ 1063235 w 8374449"/>
              <a:gd name="connsiteY10339" fmla="*/ 1797823 h 6858000"/>
              <a:gd name="connsiteX10340" fmla="*/ 1066161 w 8374449"/>
              <a:gd name="connsiteY10340" fmla="*/ 1803836 h 6858000"/>
              <a:gd name="connsiteX10341" fmla="*/ 1071378 w 8374449"/>
              <a:gd name="connsiteY10341" fmla="*/ 1801414 h 6858000"/>
              <a:gd name="connsiteX10342" fmla="*/ 1079521 w 8374449"/>
              <a:gd name="connsiteY10342" fmla="*/ 1805005 h 6858000"/>
              <a:gd name="connsiteX10343" fmla="*/ 1088770 w 8374449"/>
              <a:gd name="connsiteY10343" fmla="*/ 1805814 h 6858000"/>
              <a:gd name="connsiteX10344" fmla="*/ 1087346 w 8374449"/>
              <a:gd name="connsiteY10344" fmla="*/ 1801372 h 6858000"/>
              <a:gd name="connsiteX10345" fmla="*/ 1081810 w 8374449"/>
              <a:gd name="connsiteY10345" fmla="*/ 1796570 h 6858000"/>
              <a:gd name="connsiteX10346" fmla="*/ 1075131 w 8374449"/>
              <a:gd name="connsiteY10346" fmla="*/ 1795985 h 6858000"/>
              <a:gd name="connsiteX10347" fmla="*/ 1068452 w 8374449"/>
              <a:gd name="connsiteY10347" fmla="*/ 1795400 h 6858000"/>
              <a:gd name="connsiteX10348" fmla="*/ 996439 w 8374449"/>
              <a:gd name="connsiteY10348" fmla="*/ 1791975 h 6858000"/>
              <a:gd name="connsiteX10349" fmla="*/ 1010436 w 8374449"/>
              <a:gd name="connsiteY10349" fmla="*/ 1807593 h 6858000"/>
              <a:gd name="connsiteX10350" fmla="*/ 1017941 w 8374449"/>
              <a:gd name="connsiteY10350" fmla="*/ 1796737 h 6858000"/>
              <a:gd name="connsiteX10351" fmla="*/ 1009799 w 8374449"/>
              <a:gd name="connsiteY10351" fmla="*/ 1793146 h 6858000"/>
              <a:gd name="connsiteX10352" fmla="*/ 996439 w 8374449"/>
              <a:gd name="connsiteY10352" fmla="*/ 1791975 h 6858000"/>
              <a:gd name="connsiteX10353" fmla="*/ 6824804 w 8374449"/>
              <a:gd name="connsiteY10353" fmla="*/ 1787565 h 6858000"/>
              <a:gd name="connsiteX10354" fmla="*/ 6831328 w 8374449"/>
              <a:gd name="connsiteY10354" fmla="*/ 1793705 h 6858000"/>
              <a:gd name="connsiteX10355" fmla="*/ 6841731 w 8374449"/>
              <a:gd name="connsiteY10355" fmla="*/ 1789491 h 6858000"/>
              <a:gd name="connsiteX10356" fmla="*/ 985369 w 8374449"/>
              <a:gd name="connsiteY10356" fmla="*/ 1782371 h 6858000"/>
              <a:gd name="connsiteX10357" fmla="*/ 952187 w 8374449"/>
              <a:gd name="connsiteY10357" fmla="*/ 1788102 h 6858000"/>
              <a:gd name="connsiteX10358" fmla="*/ 951145 w 8374449"/>
              <a:gd name="connsiteY10358" fmla="*/ 1790891 h 6858000"/>
              <a:gd name="connsiteX10359" fmla="*/ 957825 w 8374449"/>
              <a:gd name="connsiteY10359" fmla="*/ 1791475 h 6858000"/>
              <a:gd name="connsiteX10360" fmla="*/ 969720 w 8374449"/>
              <a:gd name="connsiteY10360" fmla="*/ 1789638 h 6858000"/>
              <a:gd name="connsiteX10361" fmla="*/ 974937 w 8374449"/>
              <a:gd name="connsiteY10361" fmla="*/ 1787215 h 6858000"/>
              <a:gd name="connsiteX10362" fmla="*/ 981457 w 8374449"/>
              <a:gd name="connsiteY10362" fmla="*/ 1784187 h 6858000"/>
              <a:gd name="connsiteX10363" fmla="*/ 6757095 w 8374449"/>
              <a:gd name="connsiteY10363" fmla="*/ 1779864 h 6858000"/>
              <a:gd name="connsiteX10364" fmla="*/ 6726295 w 8374449"/>
              <a:gd name="connsiteY10364" fmla="*/ 1783555 h 6858000"/>
              <a:gd name="connsiteX10365" fmla="*/ 6698552 w 8374449"/>
              <a:gd name="connsiteY10365" fmla="*/ 1794793 h 6858000"/>
              <a:gd name="connsiteX10366" fmla="*/ 6746278 w 8374449"/>
              <a:gd name="connsiteY10366" fmla="*/ 1793025 h 6858000"/>
              <a:gd name="connsiteX10367" fmla="*/ 6756682 w 8374449"/>
              <a:gd name="connsiteY10367" fmla="*/ 1788811 h 6858000"/>
              <a:gd name="connsiteX10368" fmla="*/ 6756269 w 8374449"/>
              <a:gd name="connsiteY10368" fmla="*/ 1797760 h 6858000"/>
              <a:gd name="connsiteX10369" fmla="*/ 6759532 w 8374449"/>
              <a:gd name="connsiteY10369" fmla="*/ 1800829 h 6858000"/>
              <a:gd name="connsiteX10370" fmla="*/ 6763205 w 8374449"/>
              <a:gd name="connsiteY10370" fmla="*/ 1794950 h 6858000"/>
              <a:gd name="connsiteX10371" fmla="*/ 6761677 w 8374449"/>
              <a:gd name="connsiteY10371" fmla="*/ 1791179 h 6858000"/>
              <a:gd name="connsiteX10372" fmla="*/ 6767086 w 8374449"/>
              <a:gd name="connsiteY10372" fmla="*/ 1784598 h 6858000"/>
              <a:gd name="connsiteX10373" fmla="*/ 6757095 w 8374449"/>
              <a:gd name="connsiteY10373" fmla="*/ 1779864 h 6858000"/>
              <a:gd name="connsiteX10374" fmla="*/ 1328508 w 8374449"/>
              <a:gd name="connsiteY10374" fmla="*/ 1777863 h 6858000"/>
              <a:gd name="connsiteX10375" fmla="*/ 1331435 w 8374449"/>
              <a:gd name="connsiteY10375" fmla="*/ 1783876 h 6858000"/>
              <a:gd name="connsiteX10376" fmla="*/ 1321002 w 8374449"/>
              <a:gd name="connsiteY10376" fmla="*/ 1788720 h 6858000"/>
              <a:gd name="connsiteX10377" fmla="*/ 1305635 w 8374449"/>
              <a:gd name="connsiteY10377" fmla="*/ 1795854 h 6858000"/>
              <a:gd name="connsiteX10378" fmla="*/ 1306710 w 8374449"/>
              <a:gd name="connsiteY10378" fmla="*/ 1795637 h 6858000"/>
              <a:gd name="connsiteX10379" fmla="*/ 1331329 w 8374449"/>
              <a:gd name="connsiteY10379" fmla="*/ 1793798 h 6858000"/>
              <a:gd name="connsiteX10380" fmla="*/ 1354116 w 8374449"/>
              <a:gd name="connsiteY10380" fmla="*/ 1788089 h 6858000"/>
              <a:gd name="connsiteX10381" fmla="*/ 1358152 w 8374449"/>
              <a:gd name="connsiteY10381" fmla="*/ 1786215 h 6858000"/>
              <a:gd name="connsiteX10382" fmla="*/ 1350010 w 8374449"/>
              <a:gd name="connsiteY10382" fmla="*/ 1782624 h 6858000"/>
              <a:gd name="connsiteX10383" fmla="*/ 1339259 w 8374449"/>
              <a:gd name="connsiteY10383" fmla="*/ 1780243 h 6858000"/>
              <a:gd name="connsiteX10384" fmla="*/ 1328508 w 8374449"/>
              <a:gd name="connsiteY10384" fmla="*/ 1777863 h 6858000"/>
              <a:gd name="connsiteX10385" fmla="*/ 974141 w 8374449"/>
              <a:gd name="connsiteY10385" fmla="*/ 1769155 h 6858000"/>
              <a:gd name="connsiteX10386" fmla="*/ 974300 w 8374449"/>
              <a:gd name="connsiteY10386" fmla="*/ 1772768 h 6858000"/>
              <a:gd name="connsiteX10387" fmla="*/ 979517 w 8374449"/>
              <a:gd name="connsiteY10387" fmla="*/ 1770345 h 6858000"/>
              <a:gd name="connsiteX10388" fmla="*/ 974141 w 8374449"/>
              <a:gd name="connsiteY10388" fmla="*/ 1769155 h 6858000"/>
              <a:gd name="connsiteX10389" fmla="*/ 6013364 w 8374449"/>
              <a:gd name="connsiteY10389" fmla="*/ 1768022 h 6858000"/>
              <a:gd name="connsiteX10390" fmla="*/ 6010447 w 8374449"/>
              <a:gd name="connsiteY10390" fmla="*/ 1768099 h 6858000"/>
              <a:gd name="connsiteX10391" fmla="*/ 6012252 w 8374449"/>
              <a:gd name="connsiteY10391" fmla="*/ 1769799 h 6858000"/>
              <a:gd name="connsiteX10392" fmla="*/ 6897219 w 8374449"/>
              <a:gd name="connsiteY10392" fmla="*/ 1767017 h 6858000"/>
              <a:gd name="connsiteX10393" fmla="*/ 6879467 w 8374449"/>
              <a:gd name="connsiteY10393" fmla="*/ 1782988 h 6858000"/>
              <a:gd name="connsiteX10394" fmla="*/ 6880995 w 8374449"/>
              <a:gd name="connsiteY10394" fmla="*/ 1786761 h 6858000"/>
              <a:gd name="connsiteX10395" fmla="*/ 6896393 w 8374449"/>
              <a:gd name="connsiteY10395" fmla="*/ 1784914 h 6858000"/>
              <a:gd name="connsiteX10396" fmla="*/ 6908739 w 8374449"/>
              <a:gd name="connsiteY10396" fmla="*/ 1775523 h 6858000"/>
              <a:gd name="connsiteX10397" fmla="*/ 6897219 w 8374449"/>
              <a:gd name="connsiteY10397" fmla="*/ 1767017 h 6858000"/>
              <a:gd name="connsiteX10398" fmla="*/ 1309296 w 8374449"/>
              <a:gd name="connsiteY10398" fmla="*/ 1764668 h 6858000"/>
              <a:gd name="connsiteX10399" fmla="*/ 1296096 w 8374449"/>
              <a:gd name="connsiteY10399" fmla="*/ 1767110 h 6858000"/>
              <a:gd name="connsiteX10400" fmla="*/ 1293646 w 8374449"/>
              <a:gd name="connsiteY10400" fmla="*/ 1771933 h 6858000"/>
              <a:gd name="connsiteX10401" fmla="*/ 1299181 w 8374449"/>
              <a:gd name="connsiteY10401" fmla="*/ 1776736 h 6858000"/>
              <a:gd name="connsiteX10402" fmla="*/ 1309932 w 8374449"/>
              <a:gd name="connsiteY10402" fmla="*/ 1779116 h 6858000"/>
              <a:gd name="connsiteX10403" fmla="*/ 1301790 w 8374449"/>
              <a:gd name="connsiteY10403" fmla="*/ 1775524 h 6858000"/>
              <a:gd name="connsiteX10404" fmla="*/ 1307005 w 8374449"/>
              <a:gd name="connsiteY10404" fmla="*/ 1773103 h 6858000"/>
              <a:gd name="connsiteX10405" fmla="*/ 1312222 w 8374449"/>
              <a:gd name="connsiteY10405" fmla="*/ 1770680 h 6858000"/>
              <a:gd name="connsiteX10406" fmla="*/ 1309296 w 8374449"/>
              <a:gd name="connsiteY10406" fmla="*/ 1764668 h 6858000"/>
              <a:gd name="connsiteX10407" fmla="*/ 1351663 w 8374449"/>
              <a:gd name="connsiteY10407" fmla="*/ 1759741 h 6858000"/>
              <a:gd name="connsiteX10408" fmla="*/ 1346446 w 8374449"/>
              <a:gd name="connsiteY10408" fmla="*/ 1762162 h 6858000"/>
              <a:gd name="connsiteX10409" fmla="*/ 1359805 w 8374449"/>
              <a:gd name="connsiteY10409" fmla="*/ 1763332 h 6858000"/>
              <a:gd name="connsiteX10410" fmla="*/ 1351663 w 8374449"/>
              <a:gd name="connsiteY10410" fmla="*/ 1759741 h 6858000"/>
              <a:gd name="connsiteX10411" fmla="*/ 1434107 w 8374449"/>
              <a:gd name="connsiteY10411" fmla="*/ 1758321 h 6858000"/>
              <a:gd name="connsiteX10412" fmla="*/ 1428891 w 8374449"/>
              <a:gd name="connsiteY10412" fmla="*/ 1760743 h 6858000"/>
              <a:gd name="connsiteX10413" fmla="*/ 1423675 w 8374449"/>
              <a:gd name="connsiteY10413" fmla="*/ 1763165 h 6858000"/>
              <a:gd name="connsiteX10414" fmla="*/ 1410315 w 8374449"/>
              <a:gd name="connsiteY10414" fmla="*/ 1761995 h 6858000"/>
              <a:gd name="connsiteX10415" fmla="*/ 1399882 w 8374449"/>
              <a:gd name="connsiteY10415" fmla="*/ 1766839 h 6858000"/>
              <a:gd name="connsiteX10416" fmla="*/ 1391740 w 8374449"/>
              <a:gd name="connsiteY10416" fmla="*/ 1763248 h 6858000"/>
              <a:gd name="connsiteX10417" fmla="*/ 1381307 w 8374449"/>
              <a:gd name="connsiteY10417" fmla="*/ 1768092 h 6858000"/>
              <a:gd name="connsiteX10418" fmla="*/ 1365658 w 8374449"/>
              <a:gd name="connsiteY10418" fmla="*/ 1775358 h 6858000"/>
              <a:gd name="connsiteX10419" fmla="*/ 1360442 w 8374449"/>
              <a:gd name="connsiteY10419" fmla="*/ 1777780 h 6858000"/>
              <a:gd name="connsiteX10420" fmla="*/ 1363368 w 8374449"/>
              <a:gd name="connsiteY10420" fmla="*/ 1783793 h 6858000"/>
              <a:gd name="connsiteX10421" fmla="*/ 1376729 w 8374449"/>
              <a:gd name="connsiteY10421" fmla="*/ 1784963 h 6858000"/>
              <a:gd name="connsiteX10422" fmla="*/ 1381944 w 8374449"/>
              <a:gd name="connsiteY10422" fmla="*/ 1782541 h 6858000"/>
              <a:gd name="connsiteX10423" fmla="*/ 1395304 w 8374449"/>
              <a:gd name="connsiteY10423" fmla="*/ 1783709 h 6858000"/>
              <a:gd name="connsiteX10424" fmla="*/ 1419094 w 8374449"/>
              <a:gd name="connsiteY10424" fmla="*/ 1780035 h 6858000"/>
              <a:gd name="connsiteX10425" fmla="*/ 1431818 w 8374449"/>
              <a:gd name="connsiteY10425" fmla="*/ 1766755 h 6858000"/>
              <a:gd name="connsiteX10426" fmla="*/ 1437034 w 8374449"/>
              <a:gd name="connsiteY10426" fmla="*/ 1764334 h 6858000"/>
              <a:gd name="connsiteX10427" fmla="*/ 1442251 w 8374449"/>
              <a:gd name="connsiteY10427" fmla="*/ 1761911 h 6858000"/>
              <a:gd name="connsiteX10428" fmla="*/ 1445178 w 8374449"/>
              <a:gd name="connsiteY10428" fmla="*/ 1767925 h 6858000"/>
              <a:gd name="connsiteX10429" fmla="*/ 1455609 w 8374449"/>
              <a:gd name="connsiteY10429" fmla="*/ 1763081 h 6858000"/>
              <a:gd name="connsiteX10430" fmla="*/ 1447466 w 8374449"/>
              <a:gd name="connsiteY10430" fmla="*/ 1759490 h 6858000"/>
              <a:gd name="connsiteX10431" fmla="*/ 1442251 w 8374449"/>
              <a:gd name="connsiteY10431" fmla="*/ 1761911 h 6858000"/>
              <a:gd name="connsiteX10432" fmla="*/ 1434107 w 8374449"/>
              <a:gd name="connsiteY10432" fmla="*/ 1758321 h 6858000"/>
              <a:gd name="connsiteX10433" fmla="*/ 6989617 w 8374449"/>
              <a:gd name="connsiteY10433" fmla="*/ 1755937 h 6858000"/>
              <a:gd name="connsiteX10434" fmla="*/ 6965753 w 8374449"/>
              <a:gd name="connsiteY10434" fmla="*/ 1756821 h 6858000"/>
              <a:gd name="connsiteX10435" fmla="*/ 6941890 w 8374449"/>
              <a:gd name="connsiteY10435" fmla="*/ 1757705 h 6858000"/>
              <a:gd name="connsiteX10436" fmla="*/ 6982681 w 8374449"/>
              <a:gd name="connsiteY10436" fmla="*/ 1758747 h 6858000"/>
              <a:gd name="connsiteX10437" fmla="*/ 1503192 w 8374449"/>
              <a:gd name="connsiteY10437" fmla="*/ 1755732 h 6858000"/>
              <a:gd name="connsiteX10438" fmla="*/ 1511335 w 8374449"/>
              <a:gd name="connsiteY10438" fmla="*/ 1759323 h 6858000"/>
              <a:gd name="connsiteX10439" fmla="*/ 1506118 w 8374449"/>
              <a:gd name="connsiteY10439" fmla="*/ 1761746 h 6858000"/>
              <a:gd name="connsiteX10440" fmla="*/ 7190514 w 8374449"/>
              <a:gd name="connsiteY10440" fmla="*/ 1753602 h 6858000"/>
              <a:gd name="connsiteX10441" fmla="*/ 7184621 w 8374449"/>
              <a:gd name="connsiteY10441" fmla="*/ 1761476 h 6858000"/>
              <a:gd name="connsiteX10442" fmla="*/ 7174702 w 8374449"/>
              <a:gd name="connsiteY10442" fmla="*/ 1764398 h 6858000"/>
              <a:gd name="connsiteX10443" fmla="*/ 7157776 w 8374449"/>
              <a:gd name="connsiteY10443" fmla="*/ 1762472 h 6858000"/>
              <a:gd name="connsiteX10444" fmla="*/ 7145843 w 8374449"/>
              <a:gd name="connsiteY10444" fmla="*/ 1762914 h 6858000"/>
              <a:gd name="connsiteX10445" fmla="*/ 7166651 w 8374449"/>
              <a:gd name="connsiteY10445" fmla="*/ 1754485 h 6858000"/>
              <a:gd name="connsiteX10446" fmla="*/ 7183578 w 8374449"/>
              <a:gd name="connsiteY10446" fmla="*/ 1756413 h 6858000"/>
              <a:gd name="connsiteX10447" fmla="*/ 6996553 w 8374449"/>
              <a:gd name="connsiteY10447" fmla="*/ 1753127 h 6858000"/>
              <a:gd name="connsiteX10448" fmla="*/ 6999609 w 8374449"/>
              <a:gd name="connsiteY10448" fmla="*/ 1760671 h 6858000"/>
              <a:gd name="connsiteX10449" fmla="*/ 7006544 w 8374449"/>
              <a:gd name="connsiteY10449" fmla="*/ 1757862 h 6858000"/>
              <a:gd name="connsiteX10450" fmla="*/ 1385887 w 8374449"/>
              <a:gd name="connsiteY10450" fmla="*/ 1751222 h 6858000"/>
              <a:gd name="connsiteX10451" fmla="*/ 1380670 w 8374449"/>
              <a:gd name="connsiteY10451" fmla="*/ 1753643 h 6858000"/>
              <a:gd name="connsiteX10452" fmla="*/ 1388812 w 8374449"/>
              <a:gd name="connsiteY10452" fmla="*/ 1757234 h 6858000"/>
              <a:gd name="connsiteX10453" fmla="*/ 1005279 w 8374449"/>
              <a:gd name="connsiteY10453" fmla="*/ 1751010 h 6858000"/>
              <a:gd name="connsiteX10454" fmla="*/ 1002671 w 8374449"/>
              <a:gd name="connsiteY10454" fmla="*/ 1752222 h 6858000"/>
              <a:gd name="connsiteX10455" fmla="*/ 1005599 w 8374449"/>
              <a:gd name="connsiteY10455" fmla="*/ 1758236 h 6858000"/>
              <a:gd name="connsiteX10456" fmla="*/ 1010814 w 8374449"/>
              <a:gd name="connsiteY10456" fmla="*/ 1755814 h 6858000"/>
              <a:gd name="connsiteX10457" fmla="*/ 1016031 w 8374449"/>
              <a:gd name="connsiteY10457" fmla="*/ 1753391 h 6858000"/>
              <a:gd name="connsiteX10458" fmla="*/ 1005279 w 8374449"/>
              <a:gd name="connsiteY10458" fmla="*/ 1751010 h 6858000"/>
              <a:gd name="connsiteX10459" fmla="*/ 1564962 w 8374449"/>
              <a:gd name="connsiteY10459" fmla="*/ 1738110 h 6858000"/>
              <a:gd name="connsiteX10460" fmla="*/ 1553066 w 8374449"/>
              <a:gd name="connsiteY10460" fmla="*/ 1739949 h 6858000"/>
              <a:gd name="connsiteX10461" fmla="*/ 1545242 w 8374449"/>
              <a:gd name="connsiteY10461" fmla="*/ 1743582 h 6858000"/>
              <a:gd name="connsiteX10462" fmla="*/ 1537674 w 8374449"/>
              <a:gd name="connsiteY10462" fmla="*/ 1741905 h 6858000"/>
              <a:gd name="connsiteX10463" fmla="*/ 1529329 w 8374449"/>
              <a:gd name="connsiteY10463" fmla="*/ 1743596 h 6858000"/>
              <a:gd name="connsiteX10464" fmla="*/ 1524058 w 8374449"/>
              <a:gd name="connsiteY10464" fmla="*/ 1746044 h 6858000"/>
              <a:gd name="connsiteX10465" fmla="*/ 1514771 w 8374449"/>
              <a:gd name="connsiteY10465" fmla="*/ 1746671 h 6858000"/>
              <a:gd name="connsiteX10466" fmla="*/ 1497658 w 8374449"/>
              <a:gd name="connsiteY10466" fmla="*/ 1750930 h 6858000"/>
              <a:gd name="connsiteX10467" fmla="*/ 1488951 w 8374449"/>
              <a:gd name="connsiteY10467" fmla="*/ 1755769 h 6858000"/>
              <a:gd name="connsiteX10468" fmla="*/ 1491217 w 8374449"/>
              <a:gd name="connsiteY10468" fmla="*/ 1755764 h 6858000"/>
              <a:gd name="connsiteX10469" fmla="*/ 1497976 w 8374449"/>
              <a:gd name="connsiteY10469" fmla="*/ 1758154 h 6858000"/>
              <a:gd name="connsiteX10470" fmla="*/ 1492760 w 8374449"/>
              <a:gd name="connsiteY10470" fmla="*/ 1760575 h 6858000"/>
              <a:gd name="connsiteX10471" fmla="*/ 1486081 w 8374449"/>
              <a:gd name="connsiteY10471" fmla="*/ 1759992 h 6858000"/>
              <a:gd name="connsiteX10472" fmla="*/ 1485826 w 8374449"/>
              <a:gd name="connsiteY10472" fmla="*/ 1758530 h 6858000"/>
              <a:gd name="connsiteX10473" fmla="*/ 1483473 w 8374449"/>
              <a:gd name="connsiteY10473" fmla="*/ 1761203 h 6858000"/>
              <a:gd name="connsiteX10474" fmla="*/ 1477112 w 8374449"/>
              <a:gd name="connsiteY10474" fmla="*/ 1767841 h 6858000"/>
              <a:gd name="connsiteX10475" fmla="*/ 1486400 w 8374449"/>
              <a:gd name="connsiteY10475" fmla="*/ 1767216 h 6858000"/>
              <a:gd name="connsiteX10476" fmla="*/ 1490471 w 8374449"/>
              <a:gd name="connsiteY10476" fmla="*/ 1769012 h 6858000"/>
              <a:gd name="connsiteX10477" fmla="*/ 1498294 w 8374449"/>
              <a:gd name="connsiteY10477" fmla="*/ 1765379 h 6858000"/>
              <a:gd name="connsiteX10478" fmla="*/ 1510191 w 8374449"/>
              <a:gd name="connsiteY10478" fmla="*/ 1763541 h 6858000"/>
              <a:gd name="connsiteX10479" fmla="*/ 1532837 w 8374449"/>
              <a:gd name="connsiteY10479" fmla="*/ 1764084 h 6858000"/>
              <a:gd name="connsiteX10480" fmla="*/ 1553703 w 8374449"/>
              <a:gd name="connsiteY10480" fmla="*/ 1754396 h 6858000"/>
              <a:gd name="connsiteX10481" fmla="*/ 1558919 w 8374449"/>
              <a:gd name="connsiteY10481" fmla="*/ 1751974 h 6858000"/>
              <a:gd name="connsiteX10482" fmla="*/ 1593144 w 8374449"/>
              <a:gd name="connsiteY10482" fmla="*/ 1743456 h 6858000"/>
              <a:gd name="connsiteX10483" fmla="*/ 1585000 w 8374449"/>
              <a:gd name="connsiteY10483" fmla="*/ 1739864 h 6858000"/>
              <a:gd name="connsiteX10484" fmla="*/ 1579784 w 8374449"/>
              <a:gd name="connsiteY10484" fmla="*/ 1742287 h 6858000"/>
              <a:gd name="connsiteX10485" fmla="*/ 1574567 w 8374449"/>
              <a:gd name="connsiteY10485" fmla="*/ 1744708 h 6858000"/>
              <a:gd name="connsiteX10486" fmla="*/ 1571641 w 8374449"/>
              <a:gd name="connsiteY10486" fmla="*/ 1738696 h 6858000"/>
              <a:gd name="connsiteX10487" fmla="*/ 1564962 w 8374449"/>
              <a:gd name="connsiteY10487" fmla="*/ 1738110 h 6858000"/>
              <a:gd name="connsiteX10488" fmla="*/ 1614009 w 8374449"/>
              <a:gd name="connsiteY10488" fmla="*/ 1733768 h 6858000"/>
              <a:gd name="connsiteX10489" fmla="*/ 1608792 w 8374449"/>
              <a:gd name="connsiteY10489" fmla="*/ 1736190 h 6858000"/>
              <a:gd name="connsiteX10490" fmla="*/ 1603577 w 8374449"/>
              <a:gd name="connsiteY10490" fmla="*/ 1738612 h 6858000"/>
              <a:gd name="connsiteX10491" fmla="*/ 1611719 w 8374449"/>
              <a:gd name="connsiteY10491" fmla="*/ 1742203 h 6858000"/>
              <a:gd name="connsiteX10492" fmla="*/ 1614009 w 8374449"/>
              <a:gd name="connsiteY10492" fmla="*/ 1733768 h 6858000"/>
              <a:gd name="connsiteX10493" fmla="*/ 6811176 w 8374449"/>
              <a:gd name="connsiteY10493" fmla="*/ 1714051 h 6858000"/>
              <a:gd name="connsiteX10494" fmla="*/ 6804241 w 8374449"/>
              <a:gd name="connsiteY10494" fmla="*/ 1716860 h 6858000"/>
              <a:gd name="connsiteX10495" fmla="*/ 6810970 w 8374449"/>
              <a:gd name="connsiteY10495" fmla="*/ 1718524 h 6858000"/>
              <a:gd name="connsiteX10496" fmla="*/ 6811176 w 8374449"/>
              <a:gd name="connsiteY10496" fmla="*/ 1714051 h 6858000"/>
              <a:gd name="connsiteX10497" fmla="*/ 1050126 w 8374449"/>
              <a:gd name="connsiteY10497" fmla="*/ 1711759 h 6858000"/>
              <a:gd name="connsiteX10498" fmla="*/ 1055660 w 8374449"/>
              <a:gd name="connsiteY10498" fmla="*/ 1716560 h 6858000"/>
              <a:gd name="connsiteX10499" fmla="*/ 1062340 w 8374449"/>
              <a:gd name="connsiteY10499" fmla="*/ 1717146 h 6858000"/>
              <a:gd name="connsiteX10500" fmla="*/ 1051908 w 8374449"/>
              <a:gd name="connsiteY10500" fmla="*/ 1721990 h 6858000"/>
              <a:gd name="connsiteX10501" fmla="*/ 1046691 w 8374449"/>
              <a:gd name="connsiteY10501" fmla="*/ 1724412 h 6858000"/>
              <a:gd name="connsiteX10502" fmla="*/ 1041475 w 8374449"/>
              <a:gd name="connsiteY10502" fmla="*/ 1726834 h 6858000"/>
              <a:gd name="connsiteX10503" fmla="*/ 1036259 w 8374449"/>
              <a:gd name="connsiteY10503" fmla="*/ 1729255 h 6858000"/>
              <a:gd name="connsiteX10504" fmla="*/ 1043765 w 8374449"/>
              <a:gd name="connsiteY10504" fmla="*/ 1718398 h 6858000"/>
              <a:gd name="connsiteX10505" fmla="*/ 1046501 w 8374449"/>
              <a:gd name="connsiteY10505" fmla="*/ 1712521 h 6858000"/>
              <a:gd name="connsiteX10506" fmla="*/ 1050126 w 8374449"/>
              <a:gd name="connsiteY10506" fmla="*/ 1711759 h 6858000"/>
              <a:gd name="connsiteX10507" fmla="*/ 6825048 w 8374449"/>
              <a:gd name="connsiteY10507" fmla="*/ 1708432 h 6858000"/>
              <a:gd name="connsiteX10508" fmla="*/ 6828104 w 8374449"/>
              <a:gd name="connsiteY10508" fmla="*/ 1715976 h 6858000"/>
              <a:gd name="connsiteX10509" fmla="*/ 6835039 w 8374449"/>
              <a:gd name="connsiteY10509" fmla="*/ 1713167 h 6858000"/>
              <a:gd name="connsiteX10510" fmla="*/ 6900106 w 8374449"/>
              <a:gd name="connsiteY10510" fmla="*/ 1704377 h 6858000"/>
              <a:gd name="connsiteX10511" fmla="*/ 6905102 w 8374449"/>
              <a:gd name="connsiteY10511" fmla="*/ 1706744 h 6858000"/>
              <a:gd name="connsiteX10512" fmla="*/ 6899693 w 8374449"/>
              <a:gd name="connsiteY10512" fmla="*/ 1713325 h 6858000"/>
              <a:gd name="connsiteX10513" fmla="*/ 6889701 w 8374449"/>
              <a:gd name="connsiteY10513" fmla="*/ 1708590 h 6858000"/>
              <a:gd name="connsiteX10514" fmla="*/ 6893171 w 8374449"/>
              <a:gd name="connsiteY10514" fmla="*/ 1707185 h 6858000"/>
              <a:gd name="connsiteX10515" fmla="*/ 6900106 w 8374449"/>
              <a:gd name="connsiteY10515" fmla="*/ 1704377 h 6858000"/>
              <a:gd name="connsiteX10516" fmla="*/ 6634966 w 8374449"/>
              <a:gd name="connsiteY10516" fmla="*/ 1697606 h 6858000"/>
              <a:gd name="connsiteX10517" fmla="*/ 6638021 w 8374449"/>
              <a:gd name="connsiteY10517" fmla="*/ 1705149 h 6858000"/>
              <a:gd name="connsiteX10518" fmla="*/ 6651894 w 8374449"/>
              <a:gd name="connsiteY10518" fmla="*/ 1699530 h 6858000"/>
              <a:gd name="connsiteX10519" fmla="*/ 6639962 w 8374449"/>
              <a:gd name="connsiteY10519" fmla="*/ 1699972 h 6858000"/>
              <a:gd name="connsiteX10520" fmla="*/ 6634966 w 8374449"/>
              <a:gd name="connsiteY10520" fmla="*/ 1697606 h 6858000"/>
              <a:gd name="connsiteX10521" fmla="*/ 6616535 w 8374449"/>
              <a:gd name="connsiteY10521" fmla="*/ 1694966 h 6858000"/>
              <a:gd name="connsiteX10522" fmla="*/ 6614035 w 8374449"/>
              <a:gd name="connsiteY10522" fmla="*/ 1695380 h 6858000"/>
              <a:gd name="connsiteX10523" fmla="*/ 6608733 w 8374449"/>
              <a:gd name="connsiteY10523" fmla="*/ 1696795 h 6858000"/>
              <a:gd name="connsiteX10524" fmla="*/ 6618039 w 8374449"/>
              <a:gd name="connsiteY10524" fmla="*/ 1695679 h 6858000"/>
              <a:gd name="connsiteX10525" fmla="*/ 6693088 w 8374449"/>
              <a:gd name="connsiteY10525" fmla="*/ 1691825 h 6858000"/>
              <a:gd name="connsiteX10526" fmla="*/ 6689541 w 8374449"/>
              <a:gd name="connsiteY10526" fmla="*/ 1693262 h 6858000"/>
              <a:gd name="connsiteX10527" fmla="*/ 6685749 w 8374449"/>
              <a:gd name="connsiteY10527" fmla="*/ 1703381 h 6858000"/>
              <a:gd name="connsiteX10528" fmla="*/ 6692684 w 8374449"/>
              <a:gd name="connsiteY10528" fmla="*/ 1700572 h 6858000"/>
              <a:gd name="connsiteX10529" fmla="*/ 6041740 w 8374449"/>
              <a:gd name="connsiteY10529" fmla="*/ 1690511 h 6858000"/>
              <a:gd name="connsiteX10530" fmla="*/ 6039412 w 8374449"/>
              <a:gd name="connsiteY10530" fmla="*/ 1691592 h 6858000"/>
              <a:gd name="connsiteX10531" fmla="*/ 6044706 w 8374449"/>
              <a:gd name="connsiteY10531" fmla="*/ 1694202 h 6858000"/>
              <a:gd name="connsiteX10532" fmla="*/ 6050931 w 8374449"/>
              <a:gd name="connsiteY10532" fmla="*/ 1691680 h 6858000"/>
              <a:gd name="connsiteX10533" fmla="*/ 6035650 w 8374449"/>
              <a:gd name="connsiteY10533" fmla="*/ 1689736 h 6858000"/>
              <a:gd name="connsiteX10534" fmla="*/ 6038236 w 8374449"/>
              <a:gd name="connsiteY10534" fmla="*/ 1691012 h 6858000"/>
              <a:gd name="connsiteX10535" fmla="*/ 6038195 w 8374449"/>
              <a:gd name="connsiteY10535" fmla="*/ 1690060 h 6858000"/>
              <a:gd name="connsiteX10536" fmla="*/ 6829340 w 8374449"/>
              <a:gd name="connsiteY10536" fmla="*/ 1689130 h 6858000"/>
              <a:gd name="connsiteX10537" fmla="*/ 6828928 w 8374449"/>
              <a:gd name="connsiteY10537" fmla="*/ 1698079 h 6858000"/>
              <a:gd name="connsiteX10538" fmla="*/ 6838921 w 8374449"/>
              <a:gd name="connsiteY10538" fmla="*/ 1702813 h 6858000"/>
              <a:gd name="connsiteX10539" fmla="*/ 6845856 w 8374449"/>
              <a:gd name="connsiteY10539" fmla="*/ 1700004 h 6858000"/>
              <a:gd name="connsiteX10540" fmla="*/ 6842800 w 8374449"/>
              <a:gd name="connsiteY10540" fmla="*/ 1692460 h 6858000"/>
              <a:gd name="connsiteX10541" fmla="*/ 6829340 w 8374449"/>
              <a:gd name="connsiteY10541" fmla="*/ 1689130 h 6858000"/>
              <a:gd name="connsiteX10542" fmla="*/ 6744291 w 8374449"/>
              <a:gd name="connsiteY10542" fmla="*/ 1688451 h 6858000"/>
              <a:gd name="connsiteX10543" fmla="*/ 6737356 w 8374449"/>
              <a:gd name="connsiteY10543" fmla="*/ 1691260 h 6858000"/>
              <a:gd name="connsiteX10544" fmla="*/ 6740412 w 8374449"/>
              <a:gd name="connsiteY10544" fmla="*/ 1698805 h 6858000"/>
              <a:gd name="connsiteX10545" fmla="*/ 6744291 w 8374449"/>
              <a:gd name="connsiteY10545" fmla="*/ 1688451 h 6858000"/>
              <a:gd name="connsiteX10546" fmla="*/ 6293716 w 8374449"/>
              <a:gd name="connsiteY10546" fmla="*/ 1682801 h 6858000"/>
              <a:gd name="connsiteX10547" fmla="*/ 6296469 w 8374449"/>
              <a:gd name="connsiteY10547" fmla="*/ 1689598 h 6858000"/>
              <a:gd name="connsiteX10548" fmla="*/ 6296719 w 8374449"/>
              <a:gd name="connsiteY10548" fmla="*/ 1689717 h 6858000"/>
              <a:gd name="connsiteX10549" fmla="*/ 6302771 w 8374449"/>
              <a:gd name="connsiteY10549" fmla="*/ 1687265 h 6858000"/>
              <a:gd name="connsiteX10550" fmla="*/ 6293716 w 8374449"/>
              <a:gd name="connsiteY10550" fmla="*/ 1682801 h 6858000"/>
              <a:gd name="connsiteX10551" fmla="*/ 6975989 w 8374449"/>
              <a:gd name="connsiteY10551" fmla="*/ 1682423 h 6858000"/>
              <a:gd name="connsiteX10552" fmla="*/ 6992917 w 8374449"/>
              <a:gd name="connsiteY10552" fmla="*/ 1684348 h 6858000"/>
              <a:gd name="connsiteX10553" fmla="*/ 6979044 w 8374449"/>
              <a:gd name="connsiteY10553" fmla="*/ 1689968 h 6858000"/>
              <a:gd name="connsiteX10554" fmla="*/ 6788963 w 8374449"/>
              <a:gd name="connsiteY10554" fmla="*/ 1679140 h 6858000"/>
              <a:gd name="connsiteX10555" fmla="*/ 6782027 w 8374449"/>
              <a:gd name="connsiteY10555" fmla="*/ 1681950 h 6858000"/>
              <a:gd name="connsiteX10556" fmla="*/ 6788756 w 8374449"/>
              <a:gd name="connsiteY10556" fmla="*/ 1683613 h 6858000"/>
              <a:gd name="connsiteX10557" fmla="*/ 6788963 w 8374449"/>
              <a:gd name="connsiteY10557" fmla="*/ 1679140 h 6858000"/>
              <a:gd name="connsiteX10558" fmla="*/ 6260326 w 8374449"/>
              <a:gd name="connsiteY10558" fmla="*/ 1671928 h 6858000"/>
              <a:gd name="connsiteX10559" fmla="*/ 6249574 w 8374449"/>
              <a:gd name="connsiteY10559" fmla="*/ 1672217 h 6858000"/>
              <a:gd name="connsiteX10560" fmla="*/ 6232595 w 8374449"/>
              <a:gd name="connsiteY10560" fmla="*/ 1675027 h 6858000"/>
              <a:gd name="connsiteX10561" fmla="*/ 6221843 w 8374449"/>
              <a:gd name="connsiteY10561" fmla="*/ 1675316 h 6858000"/>
              <a:gd name="connsiteX10562" fmla="*/ 6220145 w 8374449"/>
              <a:gd name="connsiteY10562" fmla="*/ 1680069 h 6858000"/>
              <a:gd name="connsiteX10563" fmla="*/ 6228657 w 8374449"/>
              <a:gd name="connsiteY10563" fmla="*/ 1686540 h 6858000"/>
              <a:gd name="connsiteX10564" fmla="*/ 6233996 w 8374449"/>
              <a:gd name="connsiteY10564" fmla="*/ 1684378 h 6858000"/>
              <a:gd name="connsiteX10565" fmla="*/ 6238379 w 8374449"/>
              <a:gd name="connsiteY10565" fmla="*/ 1686454 h 6858000"/>
              <a:gd name="connsiteX10566" fmla="*/ 6250705 w 8374449"/>
              <a:gd name="connsiteY10566" fmla="*/ 1683957 h 6858000"/>
              <a:gd name="connsiteX10567" fmla="*/ 6252378 w 8374449"/>
              <a:gd name="connsiteY10567" fmla="*/ 1682421 h 6858000"/>
              <a:gd name="connsiteX10568" fmla="*/ 6254804 w 8374449"/>
              <a:gd name="connsiteY10568" fmla="*/ 1675950 h 6858000"/>
              <a:gd name="connsiteX10569" fmla="*/ 6259582 w 8374449"/>
              <a:gd name="connsiteY10569" fmla="*/ 1674015 h 6858000"/>
              <a:gd name="connsiteX10570" fmla="*/ 6828523 w 8374449"/>
              <a:gd name="connsiteY10570" fmla="*/ 1661366 h 6858000"/>
              <a:gd name="connsiteX10571" fmla="*/ 6819185 w 8374449"/>
              <a:gd name="connsiteY10571" fmla="*/ 1665148 h 6858000"/>
              <a:gd name="connsiteX10572" fmla="*/ 6819934 w 8374449"/>
              <a:gd name="connsiteY10572" fmla="*/ 1665868 h 6858000"/>
              <a:gd name="connsiteX10573" fmla="*/ 6825758 w 8374449"/>
              <a:gd name="connsiteY10573" fmla="*/ 1665335 h 6858000"/>
              <a:gd name="connsiteX10574" fmla="*/ 6839408 w 8374449"/>
              <a:gd name="connsiteY10574" fmla="*/ 1662751 h 6858000"/>
              <a:gd name="connsiteX10575" fmla="*/ 7160784 w 8374449"/>
              <a:gd name="connsiteY10575" fmla="*/ 1660266 h 6858000"/>
              <a:gd name="connsiteX10576" fmla="*/ 7163840 w 8374449"/>
              <a:gd name="connsiteY10576" fmla="*/ 1667809 h 6858000"/>
              <a:gd name="connsiteX10577" fmla="*/ 7153848 w 8374449"/>
              <a:gd name="connsiteY10577" fmla="*/ 1663075 h 6858000"/>
              <a:gd name="connsiteX10578" fmla="*/ 6906048 w 8374449"/>
              <a:gd name="connsiteY10578" fmla="*/ 1649279 h 6858000"/>
              <a:gd name="connsiteX10579" fmla="*/ 6914511 w 8374449"/>
              <a:gd name="connsiteY10579" fmla="*/ 1650243 h 6858000"/>
              <a:gd name="connsiteX10580" fmla="*/ 6909104 w 8374449"/>
              <a:gd name="connsiteY10580" fmla="*/ 1656824 h 6858000"/>
              <a:gd name="connsiteX10581" fmla="*/ 6906048 w 8374449"/>
              <a:gd name="connsiteY10581" fmla="*/ 1649279 h 6858000"/>
              <a:gd name="connsiteX10582" fmla="*/ 7161608 w 8374449"/>
              <a:gd name="connsiteY10582" fmla="*/ 1642368 h 6858000"/>
              <a:gd name="connsiteX10583" fmla="*/ 7171601 w 8374449"/>
              <a:gd name="connsiteY10583" fmla="*/ 1647102 h 6858000"/>
              <a:gd name="connsiteX10584" fmla="*/ 7164663 w 8374449"/>
              <a:gd name="connsiteY10584" fmla="*/ 1649912 h 6858000"/>
              <a:gd name="connsiteX10585" fmla="*/ 1255980 w 8374449"/>
              <a:gd name="connsiteY10585" fmla="*/ 1641983 h 6858000"/>
              <a:gd name="connsiteX10586" fmla="*/ 1253372 w 8374449"/>
              <a:gd name="connsiteY10586" fmla="*/ 1643194 h 6858000"/>
              <a:gd name="connsiteX10587" fmla="*/ 1245548 w 8374449"/>
              <a:gd name="connsiteY10587" fmla="*/ 1646826 h 6858000"/>
              <a:gd name="connsiteX10588" fmla="*/ 1224045 w 8374449"/>
              <a:gd name="connsiteY10588" fmla="*/ 1642066 h 6858000"/>
              <a:gd name="connsiteX10589" fmla="*/ 1263487 w 8374449"/>
              <a:gd name="connsiteY10589" fmla="*/ 1631125 h 6858000"/>
              <a:gd name="connsiteX10590" fmla="*/ 1266413 w 8374449"/>
              <a:gd name="connsiteY10590" fmla="*/ 1637138 h 6858000"/>
              <a:gd name="connsiteX10591" fmla="*/ 1261197 w 8374449"/>
              <a:gd name="connsiteY10591" fmla="*/ 1639560 h 6858000"/>
              <a:gd name="connsiteX10592" fmla="*/ 1258271 w 8374449"/>
              <a:gd name="connsiteY10592" fmla="*/ 1633546 h 6858000"/>
              <a:gd name="connsiteX10593" fmla="*/ 1263487 w 8374449"/>
              <a:gd name="connsiteY10593" fmla="*/ 1631125 h 6858000"/>
              <a:gd name="connsiteX10594" fmla="*/ 6826924 w 8374449"/>
              <a:gd name="connsiteY10594" fmla="*/ 1629485 h 6858000"/>
              <a:gd name="connsiteX10595" fmla="*/ 6817205 w 8374449"/>
              <a:gd name="connsiteY10595" fmla="*/ 1633421 h 6858000"/>
              <a:gd name="connsiteX10596" fmla="*/ 6838145 w 8374449"/>
              <a:gd name="connsiteY10596" fmla="*/ 1649338 h 6858000"/>
              <a:gd name="connsiteX10597" fmla="*/ 6844370 w 8374449"/>
              <a:gd name="connsiteY10597" fmla="*/ 1646816 h 6858000"/>
              <a:gd name="connsiteX10598" fmla="*/ 6847766 w 8374449"/>
              <a:gd name="connsiteY10598" fmla="*/ 1637308 h 6858000"/>
              <a:gd name="connsiteX10599" fmla="*/ 6848821 w 8374449"/>
              <a:gd name="connsiteY10599" fmla="*/ 1634353 h 6858000"/>
              <a:gd name="connsiteX10600" fmla="*/ 6842219 w 8374449"/>
              <a:gd name="connsiteY10600" fmla="*/ 1631224 h 6858000"/>
              <a:gd name="connsiteX10601" fmla="*/ 6082135 w 8374449"/>
              <a:gd name="connsiteY10601" fmla="*/ 1627438 h 6858000"/>
              <a:gd name="connsiteX10602" fmla="*/ 6081175 w 8374449"/>
              <a:gd name="connsiteY10602" fmla="*/ 1627553 h 6858000"/>
              <a:gd name="connsiteX10603" fmla="*/ 6077530 w 8374449"/>
              <a:gd name="connsiteY10603" fmla="*/ 1632112 h 6858000"/>
              <a:gd name="connsiteX10604" fmla="*/ 6078044 w 8374449"/>
              <a:gd name="connsiteY10604" fmla="*/ 1633382 h 6858000"/>
              <a:gd name="connsiteX10605" fmla="*/ 6081440 w 8374449"/>
              <a:gd name="connsiteY10605" fmla="*/ 1632007 h 6858000"/>
              <a:gd name="connsiteX10606" fmla="*/ 6827392 w 8374449"/>
              <a:gd name="connsiteY10606" fmla="*/ 1604898 h 6858000"/>
              <a:gd name="connsiteX10607" fmla="*/ 6821167 w 8374449"/>
              <a:gd name="connsiteY10607" fmla="*/ 1607419 h 6858000"/>
              <a:gd name="connsiteX10608" fmla="*/ 6830222 w 8374449"/>
              <a:gd name="connsiteY10608" fmla="*/ 1611885 h 6858000"/>
              <a:gd name="connsiteX10609" fmla="*/ 7027168 w 8374449"/>
              <a:gd name="connsiteY10609" fmla="*/ 1597175 h 6858000"/>
              <a:gd name="connsiteX10610" fmla="*/ 7029997 w 8374449"/>
              <a:gd name="connsiteY10610" fmla="*/ 1604161 h 6858000"/>
              <a:gd name="connsiteX10611" fmla="*/ 7020941 w 8374449"/>
              <a:gd name="connsiteY10611" fmla="*/ 1599697 h 6858000"/>
              <a:gd name="connsiteX10612" fmla="*/ 1243000 w 8374449"/>
              <a:gd name="connsiteY10612" fmla="*/ 1589033 h 6858000"/>
              <a:gd name="connsiteX10613" fmla="*/ 1240711 w 8374449"/>
              <a:gd name="connsiteY10613" fmla="*/ 1597468 h 6858000"/>
              <a:gd name="connsiteX10614" fmla="*/ 1232567 w 8374449"/>
              <a:gd name="connsiteY10614" fmla="*/ 1593877 h 6858000"/>
              <a:gd name="connsiteX10615" fmla="*/ 1237784 w 8374449"/>
              <a:gd name="connsiteY10615" fmla="*/ 1591454 h 6858000"/>
              <a:gd name="connsiteX10616" fmla="*/ 1151079 w 8374449"/>
              <a:gd name="connsiteY10616" fmla="*/ 1545575 h 6858000"/>
              <a:gd name="connsiteX10617" fmla="*/ 1160136 w 8374449"/>
              <a:gd name="connsiteY10617" fmla="*/ 1550040 h 6858000"/>
              <a:gd name="connsiteX10618" fmla="*/ 1156738 w 8374449"/>
              <a:gd name="connsiteY10618" fmla="*/ 1559548 h 6858000"/>
              <a:gd name="connsiteX10619" fmla="*/ 1152212 w 8374449"/>
              <a:gd name="connsiteY10619" fmla="*/ 1557314 h 6858000"/>
              <a:gd name="connsiteX10620" fmla="*/ 1151079 w 8374449"/>
              <a:gd name="connsiteY10620" fmla="*/ 1545575 h 6858000"/>
              <a:gd name="connsiteX10621" fmla="*/ 7035090 w 8374449"/>
              <a:gd name="connsiteY10621" fmla="*/ 1545172 h 6858000"/>
              <a:gd name="connsiteX10622" fmla="*/ 7044146 w 8374449"/>
              <a:gd name="connsiteY10622" fmla="*/ 1549637 h 6858000"/>
              <a:gd name="connsiteX10623" fmla="*/ 7037919 w 8374449"/>
              <a:gd name="connsiteY10623" fmla="*/ 1552159 h 6858000"/>
              <a:gd name="connsiteX10624" fmla="*/ 7031694 w 8374449"/>
              <a:gd name="connsiteY10624" fmla="*/ 1554680 h 6858000"/>
              <a:gd name="connsiteX10625" fmla="*/ 7035090 w 8374449"/>
              <a:gd name="connsiteY10625" fmla="*/ 1545172 h 6858000"/>
              <a:gd name="connsiteX10626" fmla="*/ 1194090 w 8374449"/>
              <a:gd name="connsiteY10626" fmla="*/ 1544419 h 6858000"/>
              <a:gd name="connsiteX10627" fmla="*/ 1187300 w 8374449"/>
              <a:gd name="connsiteY10627" fmla="*/ 1563434 h 6858000"/>
              <a:gd name="connsiteX10628" fmla="*/ 1178244 w 8374449"/>
              <a:gd name="connsiteY10628" fmla="*/ 1558969 h 6858000"/>
              <a:gd name="connsiteX10629" fmla="*/ 1181641 w 8374449"/>
              <a:gd name="connsiteY10629" fmla="*/ 1549461 h 6858000"/>
              <a:gd name="connsiteX10630" fmla="*/ 1190978 w 8374449"/>
              <a:gd name="connsiteY10630" fmla="*/ 1545679 h 6858000"/>
              <a:gd name="connsiteX10631" fmla="*/ 1194090 w 8374449"/>
              <a:gd name="connsiteY10631" fmla="*/ 1544419 h 6858000"/>
              <a:gd name="connsiteX10632" fmla="*/ 1114293 w 8374449"/>
              <a:gd name="connsiteY10632" fmla="*/ 1544209 h 6858000"/>
              <a:gd name="connsiteX10633" fmla="*/ 1117123 w 8374449"/>
              <a:gd name="connsiteY10633" fmla="*/ 1551196 h 6858000"/>
              <a:gd name="connsiteX10634" fmla="*/ 1110899 w 8374449"/>
              <a:gd name="connsiteY10634" fmla="*/ 1553717 h 6858000"/>
              <a:gd name="connsiteX10635" fmla="*/ 1112596 w 8374449"/>
              <a:gd name="connsiteY10635" fmla="*/ 1548963 h 6858000"/>
              <a:gd name="connsiteX10636" fmla="*/ 1114293 w 8374449"/>
              <a:gd name="connsiteY10636" fmla="*/ 1544209 h 6858000"/>
              <a:gd name="connsiteX10637" fmla="*/ 1341799 w 8374449"/>
              <a:gd name="connsiteY10637" fmla="*/ 1533387 h 6858000"/>
              <a:gd name="connsiteX10638" fmla="*/ 1339762 w 8374449"/>
              <a:gd name="connsiteY10638" fmla="*/ 1539092 h 6858000"/>
              <a:gd name="connsiteX10639" fmla="*/ 1330687 w 8374449"/>
              <a:gd name="connsiteY10639" fmla="*/ 1540106 h 6858000"/>
              <a:gd name="connsiteX10640" fmla="*/ 1329348 w 8374449"/>
              <a:gd name="connsiteY10640" fmla="*/ 1538430 h 6858000"/>
              <a:gd name="connsiteX10641" fmla="*/ 1413486 w 8374449"/>
              <a:gd name="connsiteY10641" fmla="*/ 1531992 h 6858000"/>
              <a:gd name="connsiteX10642" fmla="*/ 1416412 w 8374449"/>
              <a:gd name="connsiteY10642" fmla="*/ 1538005 h 6858000"/>
              <a:gd name="connsiteX10643" fmla="*/ 1421628 w 8374449"/>
              <a:gd name="connsiteY10643" fmla="*/ 1535584 h 6858000"/>
              <a:gd name="connsiteX10644" fmla="*/ 1413486 w 8374449"/>
              <a:gd name="connsiteY10644" fmla="*/ 1531992 h 6858000"/>
              <a:gd name="connsiteX10645" fmla="*/ 7132703 w 8374449"/>
              <a:gd name="connsiteY10645" fmla="*/ 1531134 h 6858000"/>
              <a:gd name="connsiteX10646" fmla="*/ 7137699 w 8374449"/>
              <a:gd name="connsiteY10646" fmla="*/ 1533501 h 6858000"/>
              <a:gd name="connsiteX10647" fmla="*/ 7142694 w 8374449"/>
              <a:gd name="connsiteY10647" fmla="*/ 1535869 h 6858000"/>
              <a:gd name="connsiteX10648" fmla="*/ 7135759 w 8374449"/>
              <a:gd name="connsiteY10648" fmla="*/ 1538678 h 6858000"/>
              <a:gd name="connsiteX10649" fmla="*/ 7015282 w 8374449"/>
              <a:gd name="connsiteY10649" fmla="*/ 1496267 h 6858000"/>
              <a:gd name="connsiteX10650" fmla="*/ 7018112 w 8374449"/>
              <a:gd name="connsiteY10650" fmla="*/ 1503255 h 6858000"/>
              <a:gd name="connsiteX10651" fmla="*/ 7011887 w 8374449"/>
              <a:gd name="connsiteY10651" fmla="*/ 1505776 h 6858000"/>
              <a:gd name="connsiteX10652" fmla="*/ 7009057 w 8374449"/>
              <a:gd name="connsiteY10652" fmla="*/ 1498788 h 6858000"/>
              <a:gd name="connsiteX10653" fmla="*/ 7015282 w 8374449"/>
              <a:gd name="connsiteY10653" fmla="*/ 1496267 h 6858000"/>
              <a:gd name="connsiteX10654" fmla="*/ 1122216 w 8374449"/>
              <a:gd name="connsiteY10654" fmla="*/ 1492206 h 6858000"/>
              <a:gd name="connsiteX10655" fmla="*/ 1118821 w 8374449"/>
              <a:gd name="connsiteY10655" fmla="*/ 1501713 h 6858000"/>
              <a:gd name="connsiteX10656" fmla="*/ 1115991 w 8374449"/>
              <a:gd name="connsiteY10656" fmla="*/ 1494727 h 6858000"/>
              <a:gd name="connsiteX10657" fmla="*/ 1122216 w 8374449"/>
              <a:gd name="connsiteY10657" fmla="*/ 1492206 h 6858000"/>
              <a:gd name="connsiteX10658" fmla="*/ 2023183 w 8374449"/>
              <a:gd name="connsiteY10658" fmla="*/ 1489181 h 6858000"/>
              <a:gd name="connsiteX10659" fmla="*/ 2023137 w 8374449"/>
              <a:gd name="connsiteY10659" fmla="*/ 1489182 h 6858000"/>
              <a:gd name="connsiteX10660" fmla="*/ 2023605 w 8374449"/>
              <a:gd name="connsiteY10660" fmla="*/ 1489389 h 6858000"/>
              <a:gd name="connsiteX10661" fmla="*/ 1149947 w 8374449"/>
              <a:gd name="connsiteY10661" fmla="*/ 1489106 h 6858000"/>
              <a:gd name="connsiteX10662" fmla="*/ 1152777 w 8374449"/>
              <a:gd name="connsiteY10662" fmla="*/ 1496094 h 6858000"/>
              <a:gd name="connsiteX10663" fmla="*/ 1146553 w 8374449"/>
              <a:gd name="connsiteY10663" fmla="*/ 1498614 h 6858000"/>
              <a:gd name="connsiteX10664" fmla="*/ 7033959 w 8374449"/>
              <a:gd name="connsiteY10664" fmla="*/ 1488703 h 6858000"/>
              <a:gd name="connsiteX10665" fmla="*/ 7058294 w 8374449"/>
              <a:gd name="connsiteY10665" fmla="*/ 1495112 h 6858000"/>
              <a:gd name="connsiteX10666" fmla="*/ 7021508 w 8374449"/>
              <a:gd name="connsiteY10666" fmla="*/ 1493746 h 6858000"/>
              <a:gd name="connsiteX10667" fmla="*/ 7024621 w 8374449"/>
              <a:gd name="connsiteY10667" fmla="*/ 1492485 h 6858000"/>
              <a:gd name="connsiteX10668" fmla="*/ 7033959 w 8374449"/>
              <a:gd name="connsiteY10668" fmla="*/ 1488703 h 6858000"/>
              <a:gd name="connsiteX10669" fmla="*/ 1974191 w 8374449"/>
              <a:gd name="connsiteY10669" fmla="*/ 1488344 h 6858000"/>
              <a:gd name="connsiteX10670" fmla="*/ 1972311 w 8374449"/>
              <a:gd name="connsiteY10670" fmla="*/ 1488656 h 6858000"/>
              <a:gd name="connsiteX10671" fmla="*/ 1970749 w 8374449"/>
              <a:gd name="connsiteY10671" fmla="*/ 1494413 h 6858000"/>
              <a:gd name="connsiteX10672" fmla="*/ 1975966 w 8374449"/>
              <a:gd name="connsiteY10672" fmla="*/ 1491991 h 6858000"/>
              <a:gd name="connsiteX10673" fmla="*/ 2113327 w 8374449"/>
              <a:gd name="connsiteY10673" fmla="*/ 1473001 h 6858000"/>
              <a:gd name="connsiteX10674" fmla="*/ 2108204 w 8374449"/>
              <a:gd name="connsiteY10674" fmla="*/ 1475074 h 6858000"/>
              <a:gd name="connsiteX10675" fmla="*/ 2108177 w 8374449"/>
              <a:gd name="connsiteY10675" fmla="*/ 1475179 h 6858000"/>
              <a:gd name="connsiteX10676" fmla="*/ 2112198 w 8374449"/>
              <a:gd name="connsiteY10676" fmla="*/ 1477162 h 6858000"/>
              <a:gd name="connsiteX10677" fmla="*/ 1378019 w 8374449"/>
              <a:gd name="connsiteY10677" fmla="*/ 1461791 h 6858000"/>
              <a:gd name="connsiteX10678" fmla="*/ 1374623 w 8374449"/>
              <a:gd name="connsiteY10678" fmla="*/ 1471298 h 6858000"/>
              <a:gd name="connsiteX10679" fmla="*/ 1371793 w 8374449"/>
              <a:gd name="connsiteY10679" fmla="*/ 1464313 h 6858000"/>
              <a:gd name="connsiteX10680" fmla="*/ 1378019 w 8374449"/>
              <a:gd name="connsiteY10680" fmla="*/ 1461791 h 6858000"/>
              <a:gd name="connsiteX10681" fmla="*/ 1298222 w 8374449"/>
              <a:gd name="connsiteY10681" fmla="*/ 1461581 h 6858000"/>
              <a:gd name="connsiteX10682" fmla="*/ 1307277 w 8374449"/>
              <a:gd name="connsiteY10682" fmla="*/ 1466045 h 6858000"/>
              <a:gd name="connsiteX10683" fmla="*/ 1294827 w 8374449"/>
              <a:gd name="connsiteY10683" fmla="*/ 1471087 h 6858000"/>
              <a:gd name="connsiteX10684" fmla="*/ 1356864 w 8374449"/>
              <a:gd name="connsiteY10684" fmla="*/ 1455074 h 6858000"/>
              <a:gd name="connsiteX10685" fmla="*/ 1354574 w 8374449"/>
              <a:gd name="connsiteY10685" fmla="*/ 1463509 h 6858000"/>
              <a:gd name="connsiteX10686" fmla="*/ 1351648 w 8374449"/>
              <a:gd name="connsiteY10686" fmla="*/ 1457496 h 6858000"/>
              <a:gd name="connsiteX10687" fmla="*/ 1439705 w 8374449"/>
              <a:gd name="connsiteY10687" fmla="*/ 1453070 h 6858000"/>
              <a:gd name="connsiteX10688" fmla="*/ 1439565 w 8374449"/>
              <a:gd name="connsiteY10688" fmla="*/ 1457193 h 6858000"/>
              <a:gd name="connsiteX10689" fmla="*/ 1433481 w 8374449"/>
              <a:gd name="connsiteY10689" fmla="*/ 1455591 h 6858000"/>
              <a:gd name="connsiteX10690" fmla="*/ 1507618 w 8374449"/>
              <a:gd name="connsiteY10690" fmla="*/ 1441829 h 6858000"/>
              <a:gd name="connsiteX10691" fmla="*/ 1522898 w 8374449"/>
              <a:gd name="connsiteY10691" fmla="*/ 1443773 h 6858000"/>
              <a:gd name="connsiteX10692" fmla="*/ 1531953 w 8374449"/>
              <a:gd name="connsiteY10692" fmla="*/ 1448237 h 6858000"/>
              <a:gd name="connsiteX10693" fmla="*/ 1513277 w 8374449"/>
              <a:gd name="connsiteY10693" fmla="*/ 1455801 h 6858000"/>
              <a:gd name="connsiteX10694" fmla="*/ 1488942 w 8374449"/>
              <a:gd name="connsiteY10694" fmla="*/ 1449393 h 6858000"/>
              <a:gd name="connsiteX10695" fmla="*/ 1507618 w 8374449"/>
              <a:gd name="connsiteY10695" fmla="*/ 1441829 h 6858000"/>
              <a:gd name="connsiteX10696" fmla="*/ 1394431 w 8374449"/>
              <a:gd name="connsiteY10696" fmla="*/ 1430746 h 6858000"/>
              <a:gd name="connsiteX10697" fmla="*/ 1391037 w 8374449"/>
              <a:gd name="connsiteY10697" fmla="*/ 1440254 h 6858000"/>
              <a:gd name="connsiteX10698" fmla="*/ 1397261 w 8374449"/>
              <a:gd name="connsiteY10698" fmla="*/ 1437733 h 6858000"/>
              <a:gd name="connsiteX10699" fmla="*/ 1394431 w 8374449"/>
              <a:gd name="connsiteY10699" fmla="*/ 1430746 h 6858000"/>
              <a:gd name="connsiteX10700" fmla="*/ 1817637 w 8374449"/>
              <a:gd name="connsiteY10700" fmla="*/ 1425435 h 6858000"/>
              <a:gd name="connsiteX10701" fmla="*/ 1778135 w 8374449"/>
              <a:gd name="connsiteY10701" fmla="*/ 1429850 h 6858000"/>
              <a:gd name="connsiteX10702" fmla="*/ 1775306 w 8374449"/>
              <a:gd name="connsiteY10702" fmla="*/ 1430996 h 6858000"/>
              <a:gd name="connsiteX10703" fmla="*/ 1801531 w 8374449"/>
              <a:gd name="connsiteY10703" fmla="*/ 1429227 h 6858000"/>
              <a:gd name="connsiteX10704" fmla="*/ 1816034 w 8374449"/>
              <a:gd name="connsiteY10704" fmla="*/ 1426179 h 6858000"/>
              <a:gd name="connsiteX10705" fmla="*/ 1652497 w 8374449"/>
              <a:gd name="connsiteY10705" fmla="*/ 1423809 h 6858000"/>
              <a:gd name="connsiteX10706" fmla="*/ 1651218 w 8374449"/>
              <a:gd name="connsiteY10706" fmla="*/ 1424328 h 6858000"/>
              <a:gd name="connsiteX10707" fmla="*/ 1652163 w 8374449"/>
              <a:gd name="connsiteY10707" fmla="*/ 1424744 h 6858000"/>
              <a:gd name="connsiteX10708" fmla="*/ 1839820 w 8374449"/>
              <a:gd name="connsiteY10708" fmla="*/ 1421131 h 6858000"/>
              <a:gd name="connsiteX10709" fmla="*/ 1833596 w 8374449"/>
              <a:gd name="connsiteY10709" fmla="*/ 1423651 h 6858000"/>
              <a:gd name="connsiteX10710" fmla="*/ 1829249 w 8374449"/>
              <a:gd name="connsiteY10710" fmla="*/ 1424138 h 6858000"/>
              <a:gd name="connsiteX10711" fmla="*/ 1839254 w 8374449"/>
              <a:gd name="connsiteY10711" fmla="*/ 1424613 h 6858000"/>
              <a:gd name="connsiteX10712" fmla="*/ 1840828 w 8374449"/>
              <a:gd name="connsiteY10712" fmla="*/ 1423618 h 6858000"/>
              <a:gd name="connsiteX10713" fmla="*/ 7282403 w 8374449"/>
              <a:gd name="connsiteY10713" fmla="*/ 1404341 h 6858000"/>
              <a:gd name="connsiteX10714" fmla="*/ 7272783 w 8374449"/>
              <a:gd name="connsiteY10714" fmla="*/ 1416370 h 6858000"/>
              <a:gd name="connsiteX10715" fmla="*/ 7269104 w 8374449"/>
              <a:gd name="connsiteY10715" fmla="*/ 1422943 h 6858000"/>
              <a:gd name="connsiteX10716" fmla="*/ 7264859 w 8374449"/>
              <a:gd name="connsiteY10716" fmla="*/ 1423645 h 6858000"/>
              <a:gd name="connsiteX10717" fmla="*/ 7258918 w 8374449"/>
              <a:gd name="connsiteY10717" fmla="*/ 1417920 h 6858000"/>
              <a:gd name="connsiteX10718" fmla="*/ 7251277 w 8374449"/>
              <a:gd name="connsiteY10718" fmla="*/ 1416948 h 6858000"/>
              <a:gd name="connsiteX10719" fmla="*/ 7263727 w 8374449"/>
              <a:gd name="connsiteY10719" fmla="*/ 1411905 h 6858000"/>
              <a:gd name="connsiteX10720" fmla="*/ 7269953 w 8374449"/>
              <a:gd name="connsiteY10720" fmla="*/ 1409384 h 6858000"/>
              <a:gd name="connsiteX10721" fmla="*/ 7276178 w 8374449"/>
              <a:gd name="connsiteY10721" fmla="*/ 1406863 h 6858000"/>
              <a:gd name="connsiteX10722" fmla="*/ 7282403 w 8374449"/>
              <a:gd name="connsiteY10722" fmla="*/ 1404341 h 6858000"/>
              <a:gd name="connsiteX10723" fmla="*/ 1374058 w 8374449"/>
              <a:gd name="connsiteY10723" fmla="*/ 1398335 h 6858000"/>
              <a:gd name="connsiteX10724" fmla="*/ 1376888 w 8374449"/>
              <a:gd name="connsiteY10724" fmla="*/ 1405322 h 6858000"/>
              <a:gd name="connsiteX10725" fmla="*/ 1370662 w 8374449"/>
              <a:gd name="connsiteY10725" fmla="*/ 1407844 h 6858000"/>
              <a:gd name="connsiteX10726" fmla="*/ 2268545 w 8374449"/>
              <a:gd name="connsiteY10726" fmla="*/ 1393005 h 6858000"/>
              <a:gd name="connsiteX10727" fmla="*/ 2267061 w 8374449"/>
              <a:gd name="connsiteY10727" fmla="*/ 1393694 h 6858000"/>
              <a:gd name="connsiteX10728" fmla="*/ 2255166 w 8374449"/>
              <a:gd name="connsiteY10728" fmla="*/ 1395531 h 6858000"/>
              <a:gd name="connsiteX10729" fmla="*/ 2249652 w 8374449"/>
              <a:gd name="connsiteY10729" fmla="*/ 1396903 h 6858000"/>
              <a:gd name="connsiteX10730" fmla="*/ 2250406 w 8374449"/>
              <a:gd name="connsiteY10730" fmla="*/ 1397149 h 6858000"/>
              <a:gd name="connsiteX10731" fmla="*/ 2270496 w 8374449"/>
              <a:gd name="connsiteY10731" fmla="*/ 1393077 h 6858000"/>
              <a:gd name="connsiteX10732" fmla="*/ 2292702 w 8374449"/>
              <a:gd name="connsiteY10732" fmla="*/ 1392217 h 6858000"/>
              <a:gd name="connsiteX10733" fmla="*/ 2292002 w 8374449"/>
              <a:gd name="connsiteY10733" fmla="*/ 1392501 h 6858000"/>
              <a:gd name="connsiteX10734" fmla="*/ 2295055 w 8374449"/>
              <a:gd name="connsiteY10734" fmla="*/ 1395441 h 6858000"/>
              <a:gd name="connsiteX10735" fmla="*/ 2298996 w 8374449"/>
              <a:gd name="connsiteY10735" fmla="*/ 1393611 h 6858000"/>
              <a:gd name="connsiteX10736" fmla="*/ 1606868 w 8374449"/>
              <a:gd name="connsiteY10736" fmla="*/ 1390600 h 6858000"/>
              <a:gd name="connsiteX10737" fmla="*/ 1591218 w 8374449"/>
              <a:gd name="connsiteY10737" fmla="*/ 1397867 h 6858000"/>
              <a:gd name="connsiteX10738" fmla="*/ 1591396 w 8374449"/>
              <a:gd name="connsiteY10738" fmla="*/ 1401913 h 6858000"/>
              <a:gd name="connsiteX10739" fmla="*/ 1596470 w 8374449"/>
              <a:gd name="connsiteY10739" fmla="*/ 1401776 h 6858000"/>
              <a:gd name="connsiteX10740" fmla="*/ 1607505 w 8374449"/>
              <a:gd name="connsiteY10740" fmla="*/ 1393239 h 6858000"/>
              <a:gd name="connsiteX10741" fmla="*/ 1608248 w 8374449"/>
              <a:gd name="connsiteY10741" fmla="*/ 1393434 h 6858000"/>
              <a:gd name="connsiteX10742" fmla="*/ 978470 w 8374449"/>
              <a:gd name="connsiteY10742" fmla="*/ 1387780 h 6858000"/>
              <a:gd name="connsiteX10743" fmla="*/ 981300 w 8374449"/>
              <a:gd name="connsiteY10743" fmla="*/ 1394766 h 6858000"/>
              <a:gd name="connsiteX10744" fmla="*/ 975075 w 8374449"/>
              <a:gd name="connsiteY10744" fmla="*/ 1397287 h 6858000"/>
              <a:gd name="connsiteX10745" fmla="*/ 1224085 w 8374449"/>
              <a:gd name="connsiteY10745" fmla="*/ 1385888 h 6858000"/>
              <a:gd name="connsiteX10746" fmla="*/ 1233140 w 8374449"/>
              <a:gd name="connsiteY10746" fmla="*/ 1390352 h 6858000"/>
              <a:gd name="connsiteX10747" fmla="*/ 1234130 w 8374449"/>
              <a:gd name="connsiteY10747" fmla="*/ 1395034 h 6858000"/>
              <a:gd name="connsiteX10748" fmla="*/ 1231443 w 8374449"/>
              <a:gd name="connsiteY10748" fmla="*/ 1395106 h 6858000"/>
              <a:gd name="connsiteX10749" fmla="*/ 1220690 w 8374449"/>
              <a:gd name="connsiteY10749" fmla="*/ 1395395 h 6858000"/>
              <a:gd name="connsiteX10750" fmla="*/ 1211635 w 8374449"/>
              <a:gd name="connsiteY10750" fmla="*/ 1390931 h 6858000"/>
              <a:gd name="connsiteX10751" fmla="*/ 1475927 w 8374449"/>
              <a:gd name="connsiteY10751" fmla="*/ 1381474 h 6858000"/>
              <a:gd name="connsiteX10752" fmla="*/ 1471115 w 8374449"/>
              <a:gd name="connsiteY10752" fmla="*/ 1387488 h 6858000"/>
              <a:gd name="connsiteX10753" fmla="*/ 1451025 w 8374449"/>
              <a:gd name="connsiteY10753" fmla="*/ 1391560 h 6858000"/>
              <a:gd name="connsiteX10754" fmla="*/ 1457250 w 8374449"/>
              <a:gd name="connsiteY10754" fmla="*/ 1389038 h 6858000"/>
              <a:gd name="connsiteX10755" fmla="*/ 1466589 w 8374449"/>
              <a:gd name="connsiteY10755" fmla="*/ 1385256 h 6858000"/>
              <a:gd name="connsiteX10756" fmla="*/ 1475927 w 8374449"/>
              <a:gd name="connsiteY10756" fmla="*/ 1381474 h 6858000"/>
              <a:gd name="connsiteX10757" fmla="*/ 1055437 w 8374449"/>
              <a:gd name="connsiteY10757" fmla="*/ 1381003 h 6858000"/>
              <a:gd name="connsiteX10758" fmla="*/ 1079772 w 8374449"/>
              <a:gd name="connsiteY10758" fmla="*/ 1387412 h 6858000"/>
              <a:gd name="connsiteX10759" fmla="*/ 1093639 w 8374449"/>
              <a:gd name="connsiteY10759" fmla="*/ 1385862 h 6858000"/>
              <a:gd name="connsiteX10760" fmla="*/ 1101279 w 8374449"/>
              <a:gd name="connsiteY10760" fmla="*/ 1386833 h 6858000"/>
              <a:gd name="connsiteX10761" fmla="*/ 1112030 w 8374449"/>
              <a:gd name="connsiteY10761" fmla="*/ 1386545 h 6858000"/>
              <a:gd name="connsiteX10762" fmla="*/ 1122783 w 8374449"/>
              <a:gd name="connsiteY10762" fmla="*/ 1386256 h 6858000"/>
              <a:gd name="connsiteX10763" fmla="*/ 1131838 w 8374449"/>
              <a:gd name="connsiteY10763" fmla="*/ 1390721 h 6858000"/>
              <a:gd name="connsiteX10764" fmla="*/ 1136365 w 8374449"/>
              <a:gd name="connsiteY10764" fmla="*/ 1392953 h 6858000"/>
              <a:gd name="connsiteX10765" fmla="*/ 1144006 w 8374449"/>
              <a:gd name="connsiteY10765" fmla="*/ 1393925 h 6858000"/>
              <a:gd name="connsiteX10766" fmla="*/ 1153344 w 8374449"/>
              <a:gd name="connsiteY10766" fmla="*/ 1390143 h 6858000"/>
              <a:gd name="connsiteX10767" fmla="*/ 1165795 w 8374449"/>
              <a:gd name="connsiteY10767" fmla="*/ 1385100 h 6858000"/>
              <a:gd name="connsiteX10768" fmla="*/ 1179660 w 8374449"/>
              <a:gd name="connsiteY10768" fmla="*/ 1383551 h 6858000"/>
              <a:gd name="connsiteX10769" fmla="*/ 1190130 w 8374449"/>
              <a:gd name="connsiteY10769" fmla="*/ 1391508 h 6858000"/>
              <a:gd name="connsiteX10770" fmla="*/ 1183903 w 8374449"/>
              <a:gd name="connsiteY10770" fmla="*/ 1394029 h 6858000"/>
              <a:gd name="connsiteX10771" fmla="*/ 1171454 w 8374449"/>
              <a:gd name="connsiteY10771" fmla="*/ 1399072 h 6858000"/>
              <a:gd name="connsiteX10772" fmla="*/ 1165228 w 8374449"/>
              <a:gd name="connsiteY10772" fmla="*/ 1401594 h 6858000"/>
              <a:gd name="connsiteX10773" fmla="*/ 1160702 w 8374449"/>
              <a:gd name="connsiteY10773" fmla="*/ 1399362 h 6858000"/>
              <a:gd name="connsiteX10774" fmla="*/ 1149949 w 8374449"/>
              <a:gd name="connsiteY10774" fmla="*/ 1399651 h 6858000"/>
              <a:gd name="connsiteX10775" fmla="*/ 1125329 w 8374449"/>
              <a:gd name="connsiteY10775" fmla="*/ 1401488 h 6858000"/>
              <a:gd name="connsiteX10776" fmla="*/ 1091657 w 8374449"/>
              <a:gd name="connsiteY10776" fmla="*/ 1398863 h 6858000"/>
              <a:gd name="connsiteX10777" fmla="*/ 1082319 w 8374449"/>
              <a:gd name="connsiteY10777" fmla="*/ 1402645 h 6858000"/>
              <a:gd name="connsiteX10778" fmla="*/ 1076094 w 8374449"/>
              <a:gd name="connsiteY10778" fmla="*/ 1405167 h 6858000"/>
              <a:gd name="connsiteX10779" fmla="*/ 1068454 w 8374449"/>
              <a:gd name="connsiteY10779" fmla="*/ 1404195 h 6858000"/>
              <a:gd name="connsiteX10780" fmla="*/ 1063926 w 8374449"/>
              <a:gd name="connsiteY10780" fmla="*/ 1401962 h 6858000"/>
              <a:gd name="connsiteX10781" fmla="*/ 1045817 w 8374449"/>
              <a:gd name="connsiteY10781" fmla="*/ 1393032 h 6858000"/>
              <a:gd name="connsiteX10782" fmla="*/ 1030537 w 8374449"/>
              <a:gd name="connsiteY10782" fmla="*/ 1391088 h 6858000"/>
              <a:gd name="connsiteX10783" fmla="*/ 1434024 w 8374449"/>
              <a:gd name="connsiteY10783" fmla="*/ 1378610 h 6858000"/>
              <a:gd name="connsiteX10784" fmla="*/ 1430480 w 8374449"/>
              <a:gd name="connsiteY10784" fmla="*/ 1389122 h 6858000"/>
              <a:gd name="connsiteX10785" fmla="*/ 1427322 w 8374449"/>
              <a:gd name="connsiteY10785" fmla="*/ 1381324 h 6858000"/>
              <a:gd name="connsiteX10786" fmla="*/ 1434024 w 8374449"/>
              <a:gd name="connsiteY10786" fmla="*/ 1378610 h 6858000"/>
              <a:gd name="connsiteX10787" fmla="*/ 7320320 w 8374449"/>
              <a:gd name="connsiteY10787" fmla="*/ 1372718 h 6858000"/>
              <a:gd name="connsiteX10788" fmla="*/ 7314095 w 8374449"/>
              <a:gd name="connsiteY10788" fmla="*/ 1375239 h 6858000"/>
              <a:gd name="connsiteX10789" fmla="*/ 7307870 w 8374449"/>
              <a:gd name="connsiteY10789" fmla="*/ 1377762 h 6858000"/>
              <a:gd name="connsiteX10790" fmla="*/ 7320039 w 8374449"/>
              <a:gd name="connsiteY10790" fmla="*/ 1380966 h 6858000"/>
              <a:gd name="connsiteX10791" fmla="*/ 7323150 w 8374449"/>
              <a:gd name="connsiteY10791" fmla="*/ 1379706 h 6858000"/>
              <a:gd name="connsiteX10792" fmla="*/ 1481019 w 8374449"/>
              <a:gd name="connsiteY10792" fmla="*/ 1367212 h 6858000"/>
              <a:gd name="connsiteX10793" fmla="*/ 1485547 w 8374449"/>
              <a:gd name="connsiteY10793" fmla="*/ 1369444 h 6858000"/>
              <a:gd name="connsiteX10794" fmla="*/ 1479321 w 8374449"/>
              <a:gd name="connsiteY10794" fmla="*/ 1371966 h 6858000"/>
              <a:gd name="connsiteX10795" fmla="*/ 1470267 w 8374449"/>
              <a:gd name="connsiteY10795" fmla="*/ 1367501 h 6858000"/>
              <a:gd name="connsiteX10796" fmla="*/ 1481019 w 8374449"/>
              <a:gd name="connsiteY10796" fmla="*/ 1367212 h 6858000"/>
              <a:gd name="connsiteX10797" fmla="*/ 1657590 w 8374449"/>
              <a:gd name="connsiteY10797" fmla="*/ 1364820 h 6858000"/>
              <a:gd name="connsiteX10798" fmla="*/ 1651365 w 8374449"/>
              <a:gd name="connsiteY10798" fmla="*/ 1367342 h 6858000"/>
              <a:gd name="connsiteX10799" fmla="*/ 1651434 w 8374449"/>
              <a:gd name="connsiteY10799" fmla="*/ 1367513 h 6858000"/>
              <a:gd name="connsiteX10800" fmla="*/ 1657200 w 8374449"/>
              <a:gd name="connsiteY10800" fmla="*/ 1365914 h 6858000"/>
              <a:gd name="connsiteX10801" fmla="*/ 6620827 w 8374449"/>
              <a:gd name="connsiteY10801" fmla="*/ 1363268 h 6858000"/>
              <a:gd name="connsiteX10802" fmla="*/ 6617431 w 8374449"/>
              <a:gd name="connsiteY10802" fmla="*/ 1372775 h 6858000"/>
              <a:gd name="connsiteX10803" fmla="*/ 6623656 w 8374449"/>
              <a:gd name="connsiteY10803" fmla="*/ 1370254 h 6858000"/>
              <a:gd name="connsiteX10804" fmla="*/ 6629882 w 8374449"/>
              <a:gd name="connsiteY10804" fmla="*/ 1367732 h 6858000"/>
              <a:gd name="connsiteX10805" fmla="*/ 7357673 w 8374449"/>
              <a:gd name="connsiteY10805" fmla="*/ 1357589 h 6858000"/>
              <a:gd name="connsiteX10806" fmla="*/ 7351447 w 8374449"/>
              <a:gd name="connsiteY10806" fmla="*/ 1360111 h 6858000"/>
              <a:gd name="connsiteX10807" fmla="*/ 7357531 w 8374449"/>
              <a:gd name="connsiteY10807" fmla="*/ 1361714 h 6858000"/>
              <a:gd name="connsiteX10808" fmla="*/ 7357673 w 8374449"/>
              <a:gd name="connsiteY10808" fmla="*/ 1357589 h 6858000"/>
              <a:gd name="connsiteX10809" fmla="*/ 1617975 w 8374449"/>
              <a:gd name="connsiteY10809" fmla="*/ 1356469 h 6858000"/>
              <a:gd name="connsiteX10810" fmla="*/ 1611751 w 8374449"/>
              <a:gd name="connsiteY10810" fmla="*/ 1358990 h 6858000"/>
              <a:gd name="connsiteX10811" fmla="*/ 1620804 w 8374449"/>
              <a:gd name="connsiteY10811" fmla="*/ 1363456 h 6858000"/>
              <a:gd name="connsiteX10812" fmla="*/ 1617975 w 8374449"/>
              <a:gd name="connsiteY10812" fmla="*/ 1356469 h 6858000"/>
              <a:gd name="connsiteX10813" fmla="*/ 6878893 w 8374449"/>
              <a:gd name="connsiteY10813" fmla="*/ 1356333 h 6858000"/>
              <a:gd name="connsiteX10814" fmla="*/ 6881722 w 8374449"/>
              <a:gd name="connsiteY10814" fmla="*/ 1363318 h 6858000"/>
              <a:gd name="connsiteX10815" fmla="*/ 6887947 w 8374449"/>
              <a:gd name="connsiteY10815" fmla="*/ 1360797 h 6858000"/>
              <a:gd name="connsiteX10816" fmla="*/ 6878893 w 8374449"/>
              <a:gd name="connsiteY10816" fmla="*/ 1356333 h 6858000"/>
              <a:gd name="connsiteX10817" fmla="*/ 6912848 w 8374449"/>
              <a:gd name="connsiteY10817" fmla="*/ 1350711 h 6858000"/>
              <a:gd name="connsiteX10818" fmla="*/ 6921903 w 8374449"/>
              <a:gd name="connsiteY10818" fmla="*/ 1355176 h 6858000"/>
              <a:gd name="connsiteX10819" fmla="*/ 6928128 w 8374449"/>
              <a:gd name="connsiteY10819" fmla="*/ 1352654 h 6858000"/>
              <a:gd name="connsiteX10820" fmla="*/ 6744202 w 8374449"/>
              <a:gd name="connsiteY10820" fmla="*/ 1345827 h 6858000"/>
              <a:gd name="connsiteX10821" fmla="*/ 6747031 w 8374449"/>
              <a:gd name="connsiteY10821" fmla="*/ 1352814 h 6858000"/>
              <a:gd name="connsiteX10822" fmla="*/ 6737975 w 8374449"/>
              <a:gd name="connsiteY10822" fmla="*/ 1348349 h 6858000"/>
              <a:gd name="connsiteX10823" fmla="*/ 6744202 w 8374449"/>
              <a:gd name="connsiteY10823" fmla="*/ 1345827 h 6858000"/>
              <a:gd name="connsiteX10824" fmla="*/ 1612315 w 8374449"/>
              <a:gd name="connsiteY10824" fmla="*/ 1342496 h 6858000"/>
              <a:gd name="connsiteX10825" fmla="*/ 1608921 w 8374449"/>
              <a:gd name="connsiteY10825" fmla="*/ 1352004 h 6858000"/>
              <a:gd name="connsiteX10826" fmla="*/ 1606091 w 8374449"/>
              <a:gd name="connsiteY10826" fmla="*/ 1345017 h 6858000"/>
              <a:gd name="connsiteX10827" fmla="*/ 6762876 w 8374449"/>
              <a:gd name="connsiteY10827" fmla="*/ 1338263 h 6858000"/>
              <a:gd name="connsiteX10828" fmla="*/ 6753539 w 8374449"/>
              <a:gd name="connsiteY10828" fmla="*/ 1342045 h 6858000"/>
              <a:gd name="connsiteX10829" fmla="*/ 6739673 w 8374449"/>
              <a:gd name="connsiteY10829" fmla="*/ 1343596 h 6858000"/>
              <a:gd name="connsiteX10830" fmla="*/ 6713640 w 8374449"/>
              <a:gd name="connsiteY10830" fmla="*/ 1341941 h 6858000"/>
              <a:gd name="connsiteX10831" fmla="*/ 6688739 w 8374449"/>
              <a:gd name="connsiteY10831" fmla="*/ 1352026 h 6858000"/>
              <a:gd name="connsiteX10832" fmla="*/ 6682514 w 8374449"/>
              <a:gd name="connsiteY10832" fmla="*/ 1354548 h 6858000"/>
              <a:gd name="connsiteX10833" fmla="*/ 6642333 w 8374449"/>
              <a:gd name="connsiteY10833" fmla="*/ 1362689 h 6858000"/>
              <a:gd name="connsiteX10834" fmla="*/ 6651387 w 8374449"/>
              <a:gd name="connsiteY10834" fmla="*/ 1367155 h 6858000"/>
              <a:gd name="connsiteX10835" fmla="*/ 6657613 w 8374449"/>
              <a:gd name="connsiteY10835" fmla="*/ 1364633 h 6858000"/>
              <a:gd name="connsiteX10836" fmla="*/ 6663838 w 8374449"/>
              <a:gd name="connsiteY10836" fmla="*/ 1362113 h 6858000"/>
              <a:gd name="connsiteX10837" fmla="*/ 6666669 w 8374449"/>
              <a:gd name="connsiteY10837" fmla="*/ 1369098 h 6858000"/>
              <a:gd name="connsiteX10838" fmla="*/ 6674308 w 8374449"/>
              <a:gd name="connsiteY10838" fmla="*/ 1370070 h 6858000"/>
              <a:gd name="connsiteX10839" fmla="*/ 6688173 w 8374449"/>
              <a:gd name="connsiteY10839" fmla="*/ 1368520 h 6858000"/>
              <a:gd name="connsiteX10840" fmla="*/ 6697511 w 8374449"/>
              <a:gd name="connsiteY10840" fmla="*/ 1364738 h 6858000"/>
              <a:gd name="connsiteX10841" fmla="*/ 6709679 w 8374449"/>
              <a:gd name="connsiteY10841" fmla="*/ 1367942 h 6858000"/>
              <a:gd name="connsiteX10842" fmla="*/ 6722129 w 8374449"/>
              <a:gd name="connsiteY10842" fmla="*/ 1362900 h 6858000"/>
              <a:gd name="connsiteX10843" fmla="*/ 6732882 w 8374449"/>
              <a:gd name="connsiteY10843" fmla="*/ 1362610 h 6858000"/>
              <a:gd name="connsiteX10844" fmla="*/ 6752972 w 8374449"/>
              <a:gd name="connsiteY10844" fmla="*/ 1358539 h 6858000"/>
              <a:gd name="connsiteX10845" fmla="*/ 6763435 w 8374449"/>
              <a:gd name="connsiteY10845" fmla="*/ 1353423 h 6858000"/>
              <a:gd name="connsiteX10846" fmla="*/ 6760825 w 8374449"/>
              <a:gd name="connsiteY10846" fmla="*/ 1353326 h 6858000"/>
              <a:gd name="connsiteX10847" fmla="*/ 6753255 w 8374449"/>
              <a:gd name="connsiteY10847" fmla="*/ 1350293 h 6858000"/>
              <a:gd name="connsiteX10848" fmla="*/ 6759481 w 8374449"/>
              <a:gd name="connsiteY10848" fmla="*/ 1347771 h 6858000"/>
              <a:gd name="connsiteX10849" fmla="*/ 6767122 w 8374449"/>
              <a:gd name="connsiteY10849" fmla="*/ 1348742 h 6858000"/>
              <a:gd name="connsiteX10850" fmla="*/ 6767283 w 8374449"/>
              <a:gd name="connsiteY10850" fmla="*/ 1350420 h 6858000"/>
              <a:gd name="connsiteX10851" fmla="*/ 6770233 w 8374449"/>
              <a:gd name="connsiteY10851" fmla="*/ 1347481 h 6858000"/>
              <a:gd name="connsiteX10852" fmla="*/ 6778157 w 8374449"/>
              <a:gd name="connsiteY10852" fmla="*/ 1340207 h 6858000"/>
              <a:gd name="connsiteX10853" fmla="*/ 6767404 w 8374449"/>
              <a:gd name="connsiteY10853" fmla="*/ 1340496 h 6858000"/>
              <a:gd name="connsiteX10854" fmla="*/ 6762876 w 8374449"/>
              <a:gd name="connsiteY10854" fmla="*/ 1338263 h 6858000"/>
              <a:gd name="connsiteX10855" fmla="*/ 7378329 w 8374449"/>
              <a:gd name="connsiteY10855" fmla="*/ 1337025 h 6858000"/>
              <a:gd name="connsiteX10856" fmla="*/ 7364465 w 8374449"/>
              <a:gd name="connsiteY10856" fmla="*/ 1338575 h 6858000"/>
              <a:gd name="connsiteX10857" fmla="*/ 7358238 w 8374449"/>
              <a:gd name="connsiteY10857" fmla="*/ 1341097 h 6858000"/>
              <a:gd name="connsiteX10858" fmla="*/ 7350457 w 8374449"/>
              <a:gd name="connsiteY10858" fmla="*/ 1344248 h 6858000"/>
              <a:gd name="connsiteX10859" fmla="*/ 7345788 w 8374449"/>
              <a:gd name="connsiteY10859" fmla="*/ 1346139 h 6858000"/>
              <a:gd name="connsiteX10860" fmla="*/ 7384519 w 8374449"/>
              <a:gd name="connsiteY10860" fmla="*/ 1341126 h 6858000"/>
              <a:gd name="connsiteX10861" fmla="*/ 7385970 w 8374449"/>
              <a:gd name="connsiteY10861" fmla="*/ 1337996 h 6858000"/>
              <a:gd name="connsiteX10862" fmla="*/ 7378329 w 8374449"/>
              <a:gd name="connsiteY10862" fmla="*/ 1337025 h 6858000"/>
              <a:gd name="connsiteX10863" fmla="*/ 6971706 w 8374449"/>
              <a:gd name="connsiteY10863" fmla="*/ 1335004 h 6858000"/>
              <a:gd name="connsiteX10864" fmla="*/ 6980761 w 8374449"/>
              <a:gd name="connsiteY10864" fmla="*/ 1339471 h 6858000"/>
              <a:gd name="connsiteX10865" fmla="*/ 6974537 w 8374449"/>
              <a:gd name="connsiteY10865" fmla="*/ 1341991 h 6858000"/>
              <a:gd name="connsiteX10866" fmla="*/ 6968310 w 8374449"/>
              <a:gd name="connsiteY10866" fmla="*/ 1344513 h 6858000"/>
              <a:gd name="connsiteX10867" fmla="*/ 6971140 w 8374449"/>
              <a:gd name="connsiteY10867" fmla="*/ 1351499 h 6858000"/>
              <a:gd name="connsiteX10868" fmla="*/ 6986561 w 8374449"/>
              <a:gd name="connsiteY10868" fmla="*/ 1349319 h 6858000"/>
              <a:gd name="connsiteX10869" fmla="*/ 6989815 w 8374449"/>
              <a:gd name="connsiteY10869" fmla="*/ 1343935 h 6858000"/>
              <a:gd name="connsiteX10870" fmla="*/ 6983875 w 8374449"/>
              <a:gd name="connsiteY10870" fmla="*/ 1338209 h 6858000"/>
              <a:gd name="connsiteX10871" fmla="*/ 6971706 w 8374449"/>
              <a:gd name="connsiteY10871" fmla="*/ 1335004 h 6858000"/>
              <a:gd name="connsiteX10872" fmla="*/ 1531389 w 8374449"/>
              <a:gd name="connsiteY10872" fmla="*/ 1330098 h 6858000"/>
              <a:gd name="connsiteX10873" fmla="*/ 1527846 w 8374449"/>
              <a:gd name="connsiteY10873" fmla="*/ 1340609 h 6858000"/>
              <a:gd name="connsiteX10874" fmla="*/ 1517986 w 8374449"/>
              <a:gd name="connsiteY10874" fmla="*/ 1335527 h 6858000"/>
              <a:gd name="connsiteX10875" fmla="*/ 1524688 w 8374449"/>
              <a:gd name="connsiteY10875" fmla="*/ 1332812 h 6858000"/>
              <a:gd name="connsiteX10876" fmla="*/ 1531389 w 8374449"/>
              <a:gd name="connsiteY10876" fmla="*/ 1330098 h 6858000"/>
              <a:gd name="connsiteX10877" fmla="*/ 6895305 w 8374449"/>
              <a:gd name="connsiteY10877" fmla="*/ 1325288 h 6858000"/>
              <a:gd name="connsiteX10878" fmla="*/ 6889079 w 8374449"/>
              <a:gd name="connsiteY10878" fmla="*/ 1327809 h 6858000"/>
              <a:gd name="connsiteX10879" fmla="*/ 6873799 w 8374449"/>
              <a:gd name="connsiteY10879" fmla="*/ 1325865 h 6858000"/>
              <a:gd name="connsiteX10880" fmla="*/ 6846070 w 8374449"/>
              <a:gd name="connsiteY10880" fmla="*/ 1328965 h 6858000"/>
              <a:gd name="connsiteX10881" fmla="*/ 6830222 w 8374449"/>
              <a:gd name="connsiteY10881" fmla="*/ 1343515 h 6858000"/>
              <a:gd name="connsiteX10882" fmla="*/ 6823997 w 8374449"/>
              <a:gd name="connsiteY10882" fmla="*/ 1346038 h 6858000"/>
              <a:gd name="connsiteX10883" fmla="*/ 6817772 w 8374449"/>
              <a:gd name="connsiteY10883" fmla="*/ 1348559 h 6858000"/>
              <a:gd name="connsiteX10884" fmla="*/ 6814942 w 8374449"/>
              <a:gd name="connsiteY10884" fmla="*/ 1341572 h 6858000"/>
              <a:gd name="connsiteX10885" fmla="*/ 6802493 w 8374449"/>
              <a:gd name="connsiteY10885" fmla="*/ 1346615 h 6858000"/>
              <a:gd name="connsiteX10886" fmla="*/ 6811547 w 8374449"/>
              <a:gd name="connsiteY10886" fmla="*/ 1351080 h 6858000"/>
              <a:gd name="connsiteX10887" fmla="*/ 6817772 w 8374449"/>
              <a:gd name="connsiteY10887" fmla="*/ 1348559 h 6858000"/>
              <a:gd name="connsiteX10888" fmla="*/ 6826827 w 8374449"/>
              <a:gd name="connsiteY10888" fmla="*/ 1353023 h 6858000"/>
              <a:gd name="connsiteX10889" fmla="*/ 6833052 w 8374449"/>
              <a:gd name="connsiteY10889" fmla="*/ 1350502 h 6858000"/>
              <a:gd name="connsiteX10890" fmla="*/ 6839277 w 8374449"/>
              <a:gd name="connsiteY10890" fmla="*/ 1347980 h 6858000"/>
              <a:gd name="connsiteX10891" fmla="*/ 6854559 w 8374449"/>
              <a:gd name="connsiteY10891" fmla="*/ 1349924 h 6858000"/>
              <a:gd name="connsiteX10892" fmla="*/ 6867009 w 8374449"/>
              <a:gd name="connsiteY10892" fmla="*/ 1344881 h 6858000"/>
              <a:gd name="connsiteX10893" fmla="*/ 6876063 w 8374449"/>
              <a:gd name="connsiteY10893" fmla="*/ 1349346 h 6858000"/>
              <a:gd name="connsiteX10894" fmla="*/ 6888514 w 8374449"/>
              <a:gd name="connsiteY10894" fmla="*/ 1344303 h 6858000"/>
              <a:gd name="connsiteX10895" fmla="*/ 6907189 w 8374449"/>
              <a:gd name="connsiteY10895" fmla="*/ 1336739 h 6858000"/>
              <a:gd name="connsiteX10896" fmla="*/ 6913414 w 8374449"/>
              <a:gd name="connsiteY10896" fmla="*/ 1334217 h 6858000"/>
              <a:gd name="connsiteX10897" fmla="*/ 6910585 w 8374449"/>
              <a:gd name="connsiteY10897" fmla="*/ 1327232 h 6858000"/>
              <a:gd name="connsiteX10898" fmla="*/ 6895305 w 8374449"/>
              <a:gd name="connsiteY10898" fmla="*/ 1325288 h 6858000"/>
              <a:gd name="connsiteX10899" fmla="*/ 7365030 w 8374449"/>
              <a:gd name="connsiteY10899" fmla="*/ 1322081 h 6858000"/>
              <a:gd name="connsiteX10900" fmla="*/ 7343525 w 8374449"/>
              <a:gd name="connsiteY10900" fmla="*/ 1322658 h 6858000"/>
              <a:gd name="connsiteX10901" fmla="*/ 7352579 w 8374449"/>
              <a:gd name="connsiteY10901" fmla="*/ 1327124 h 6858000"/>
              <a:gd name="connsiteX10902" fmla="*/ 7285233 w 8374449"/>
              <a:gd name="connsiteY10902" fmla="*/ 1321871 h 6858000"/>
              <a:gd name="connsiteX10903" fmla="*/ 7288063 w 8374449"/>
              <a:gd name="connsiteY10903" fmla="*/ 1328858 h 6858000"/>
              <a:gd name="connsiteX10904" fmla="*/ 7294289 w 8374449"/>
              <a:gd name="connsiteY10904" fmla="*/ 1326336 h 6858000"/>
              <a:gd name="connsiteX10905" fmla="*/ 7276178 w 8374449"/>
              <a:gd name="connsiteY10905" fmla="*/ 1317407 h 6858000"/>
              <a:gd name="connsiteX10906" fmla="*/ 7269954 w 8374449"/>
              <a:gd name="connsiteY10906" fmla="*/ 1319928 h 6858000"/>
              <a:gd name="connsiteX10907" fmla="*/ 7279008 w 8374449"/>
              <a:gd name="connsiteY10907" fmla="*/ 1324392 h 6858000"/>
              <a:gd name="connsiteX10908" fmla="*/ 7276178 w 8374449"/>
              <a:gd name="connsiteY10908" fmla="*/ 1317407 h 6858000"/>
              <a:gd name="connsiteX10909" fmla="*/ 7319189 w 8374449"/>
              <a:gd name="connsiteY10909" fmla="*/ 1316251 h 6858000"/>
              <a:gd name="connsiteX10910" fmla="*/ 7309569 w 8374449"/>
              <a:gd name="connsiteY10910" fmla="*/ 1328280 h 6858000"/>
              <a:gd name="connsiteX10911" fmla="*/ 7318624 w 8374449"/>
              <a:gd name="connsiteY10911" fmla="*/ 1332744 h 6858000"/>
              <a:gd name="connsiteX10912" fmla="*/ 7333903 w 8374449"/>
              <a:gd name="connsiteY10912" fmla="*/ 1334688 h 6858000"/>
              <a:gd name="connsiteX10913" fmla="*/ 7420491 w 8374449"/>
              <a:gd name="connsiteY10913" fmla="*/ 1315882 h 6858000"/>
              <a:gd name="connsiteX10914" fmla="*/ 7429547 w 8374449"/>
              <a:gd name="connsiteY10914" fmla="*/ 1320346 h 6858000"/>
              <a:gd name="connsiteX10915" fmla="*/ 7423320 w 8374449"/>
              <a:gd name="connsiteY10915" fmla="*/ 1322868 h 6858000"/>
              <a:gd name="connsiteX10916" fmla="*/ 7228814 w 8374449"/>
              <a:gd name="connsiteY10916" fmla="*/ 1314695 h 6858000"/>
              <a:gd name="connsiteX10917" fmla="*/ 7230055 w 8374449"/>
              <a:gd name="connsiteY10917" fmla="*/ 1319822 h 6858000"/>
              <a:gd name="connsiteX10918" fmla="*/ 7235998 w 8374449"/>
              <a:gd name="connsiteY10918" fmla="*/ 1325548 h 6858000"/>
              <a:gd name="connsiteX10919" fmla="*/ 7243637 w 8374449"/>
              <a:gd name="connsiteY10919" fmla="*/ 1326520 h 6858000"/>
              <a:gd name="connsiteX10920" fmla="*/ 7251277 w 8374449"/>
              <a:gd name="connsiteY10920" fmla="*/ 1327492 h 6858000"/>
              <a:gd name="connsiteX10921" fmla="*/ 7257503 w 8374449"/>
              <a:gd name="connsiteY10921" fmla="*/ 1324970 h 6858000"/>
              <a:gd name="connsiteX10922" fmla="*/ 7254674 w 8374449"/>
              <a:gd name="connsiteY10922" fmla="*/ 1317984 h 6858000"/>
              <a:gd name="connsiteX10923" fmla="*/ 7248447 w 8374449"/>
              <a:gd name="connsiteY10923" fmla="*/ 1320506 h 6858000"/>
              <a:gd name="connsiteX10924" fmla="*/ 7239392 w 8374449"/>
              <a:gd name="connsiteY10924" fmla="*/ 1316040 h 6858000"/>
              <a:gd name="connsiteX10925" fmla="*/ 7178273 w 8374449"/>
              <a:gd name="connsiteY10925" fmla="*/ 1308266 h 6858000"/>
              <a:gd name="connsiteX10926" fmla="*/ 7172046 w 8374449"/>
              <a:gd name="connsiteY10926" fmla="*/ 1310788 h 6858000"/>
              <a:gd name="connsiteX10927" fmla="*/ 7165822 w 8374449"/>
              <a:gd name="connsiteY10927" fmla="*/ 1313309 h 6858000"/>
              <a:gd name="connsiteX10928" fmla="*/ 7174876 w 8374449"/>
              <a:gd name="connsiteY10928" fmla="*/ 1317775 h 6858000"/>
              <a:gd name="connsiteX10929" fmla="*/ 7199777 w 8374449"/>
              <a:gd name="connsiteY10929" fmla="*/ 1307689 h 6858000"/>
              <a:gd name="connsiteX10930" fmla="*/ 7196382 w 8374449"/>
              <a:gd name="connsiteY10930" fmla="*/ 1317196 h 6858000"/>
              <a:gd name="connsiteX10931" fmla="*/ 7205720 w 8374449"/>
              <a:gd name="connsiteY10931" fmla="*/ 1313414 h 6858000"/>
              <a:gd name="connsiteX10932" fmla="*/ 7199777 w 8374449"/>
              <a:gd name="connsiteY10932" fmla="*/ 1307689 h 6858000"/>
              <a:gd name="connsiteX10933" fmla="*/ 6859085 w 8374449"/>
              <a:gd name="connsiteY10933" fmla="*/ 1307429 h 6858000"/>
              <a:gd name="connsiteX10934" fmla="*/ 6852861 w 8374449"/>
              <a:gd name="connsiteY10934" fmla="*/ 1309950 h 6858000"/>
              <a:gd name="connsiteX10935" fmla="*/ 6846635 w 8374449"/>
              <a:gd name="connsiteY10935" fmla="*/ 1312471 h 6858000"/>
              <a:gd name="connsiteX10936" fmla="*/ 6874365 w 8374449"/>
              <a:gd name="connsiteY10936" fmla="*/ 1309371 h 6858000"/>
              <a:gd name="connsiteX10937" fmla="*/ 6828525 w 8374449"/>
              <a:gd name="connsiteY10937" fmla="*/ 1303542 h 6858000"/>
              <a:gd name="connsiteX10938" fmla="*/ 6822301 w 8374449"/>
              <a:gd name="connsiteY10938" fmla="*/ 1306063 h 6858000"/>
              <a:gd name="connsiteX10939" fmla="*/ 6837581 w 8374449"/>
              <a:gd name="connsiteY10939" fmla="*/ 1308006 h 6858000"/>
              <a:gd name="connsiteX10940" fmla="*/ 6957558 w 8374449"/>
              <a:gd name="connsiteY10940" fmla="*/ 1300073 h 6858000"/>
              <a:gd name="connsiteX10941" fmla="*/ 6954162 w 8374449"/>
              <a:gd name="connsiteY10941" fmla="*/ 1309582 h 6858000"/>
              <a:gd name="connsiteX10942" fmla="*/ 6951332 w 8374449"/>
              <a:gd name="connsiteY10942" fmla="*/ 1302595 h 6858000"/>
              <a:gd name="connsiteX10943" fmla="*/ 6957558 w 8374449"/>
              <a:gd name="connsiteY10943" fmla="*/ 1300073 h 6858000"/>
              <a:gd name="connsiteX10944" fmla="*/ 1700646 w 8374449"/>
              <a:gd name="connsiteY10944" fmla="*/ 1293589 h 6858000"/>
              <a:gd name="connsiteX10945" fmla="*/ 1690220 w 8374449"/>
              <a:gd name="connsiteY10945" fmla="*/ 1293745 h 6858000"/>
              <a:gd name="connsiteX10946" fmla="*/ 1698339 w 8374449"/>
              <a:gd name="connsiteY10946" fmla="*/ 1295456 h 6858000"/>
              <a:gd name="connsiteX10947" fmla="*/ 1701026 w 8374449"/>
              <a:gd name="connsiteY10947" fmla="*/ 1295384 h 6858000"/>
              <a:gd name="connsiteX10948" fmla="*/ 1733749 w 8374449"/>
              <a:gd name="connsiteY10948" fmla="*/ 1292176 h 6858000"/>
              <a:gd name="connsiteX10949" fmla="*/ 1732631 w 8374449"/>
              <a:gd name="connsiteY10949" fmla="*/ 1292290 h 6858000"/>
              <a:gd name="connsiteX10950" fmla="*/ 1733709 w 8374449"/>
              <a:gd name="connsiteY10950" fmla="*/ 1293328 h 6858000"/>
              <a:gd name="connsiteX10951" fmla="*/ 7019244 w 8374449"/>
              <a:gd name="connsiteY10951" fmla="*/ 1291353 h 6858000"/>
              <a:gd name="connsiteX10952" fmla="*/ 7015850 w 8374449"/>
              <a:gd name="connsiteY10952" fmla="*/ 1300861 h 6858000"/>
              <a:gd name="connsiteX10953" fmla="*/ 7013019 w 8374449"/>
              <a:gd name="connsiteY10953" fmla="*/ 1293875 h 6858000"/>
              <a:gd name="connsiteX10954" fmla="*/ 7019244 w 8374449"/>
              <a:gd name="connsiteY10954" fmla="*/ 1291353 h 6858000"/>
              <a:gd name="connsiteX10955" fmla="*/ 1608651 w 8374449"/>
              <a:gd name="connsiteY10955" fmla="*/ 1289729 h 6858000"/>
              <a:gd name="connsiteX10956" fmla="*/ 1603000 w 8374449"/>
              <a:gd name="connsiteY10956" fmla="*/ 1295042 h 6858000"/>
              <a:gd name="connsiteX10957" fmla="*/ 1601948 w 8374449"/>
              <a:gd name="connsiteY10957" fmla="*/ 1292444 h 6858000"/>
              <a:gd name="connsiteX10958" fmla="*/ 1608651 w 8374449"/>
              <a:gd name="connsiteY10958" fmla="*/ 1289729 h 6858000"/>
              <a:gd name="connsiteX10959" fmla="*/ 7307870 w 8374449"/>
              <a:gd name="connsiteY10959" fmla="*/ 1288306 h 6858000"/>
              <a:gd name="connsiteX10960" fmla="*/ 7316925 w 8374449"/>
              <a:gd name="connsiteY10960" fmla="*/ 1292770 h 6858000"/>
              <a:gd name="connsiteX10961" fmla="*/ 7310700 w 8374449"/>
              <a:gd name="connsiteY10961" fmla="*/ 1295292 h 6858000"/>
              <a:gd name="connsiteX10962" fmla="*/ 7031695 w 8374449"/>
              <a:gd name="connsiteY10962" fmla="*/ 1286311 h 6858000"/>
              <a:gd name="connsiteX10963" fmla="*/ 7043579 w 8374449"/>
              <a:gd name="connsiteY10963" fmla="*/ 1297762 h 6858000"/>
              <a:gd name="connsiteX10964" fmla="*/ 7019244 w 8374449"/>
              <a:gd name="connsiteY10964" fmla="*/ 1291353 h 6858000"/>
              <a:gd name="connsiteX10965" fmla="*/ 1807191 w 8374449"/>
              <a:gd name="connsiteY10965" fmla="*/ 1285368 h 6858000"/>
              <a:gd name="connsiteX10966" fmla="*/ 1803813 w 8374449"/>
              <a:gd name="connsiteY10966" fmla="*/ 1285408 h 6858000"/>
              <a:gd name="connsiteX10967" fmla="*/ 1764786 w 8374449"/>
              <a:gd name="connsiteY10967" fmla="*/ 1290020 h 6858000"/>
              <a:gd name="connsiteX10968" fmla="*/ 1756430 w 8374449"/>
              <a:gd name="connsiteY10968" fmla="*/ 1290556 h 6858000"/>
              <a:gd name="connsiteX10969" fmla="*/ 1762854 w 8374449"/>
              <a:gd name="connsiteY10969" fmla="*/ 1293723 h 6858000"/>
              <a:gd name="connsiteX10970" fmla="*/ 1779833 w 8374449"/>
              <a:gd name="connsiteY10970" fmla="*/ 1290912 h 6858000"/>
              <a:gd name="connsiteX10971" fmla="*/ 7197513 w 8374449"/>
              <a:gd name="connsiteY10971" fmla="*/ 1284208 h 6858000"/>
              <a:gd name="connsiteX10972" fmla="*/ 7194119 w 8374449"/>
              <a:gd name="connsiteY10972" fmla="*/ 1293716 h 6858000"/>
              <a:gd name="connsiteX10973" fmla="*/ 7217038 w 8374449"/>
              <a:gd name="connsiteY10973" fmla="*/ 1296632 h 6858000"/>
              <a:gd name="connsiteX10974" fmla="*/ 7226730 w 8374449"/>
              <a:gd name="connsiteY10974" fmla="*/ 1293723 h 6858000"/>
              <a:gd name="connsiteX10975" fmla="*/ 7228074 w 8374449"/>
              <a:gd name="connsiteY10975" fmla="*/ 1288096 h 6858000"/>
              <a:gd name="connsiteX10976" fmla="*/ 7212794 w 8374449"/>
              <a:gd name="connsiteY10976" fmla="*/ 1286153 h 6858000"/>
              <a:gd name="connsiteX10977" fmla="*/ 7197513 w 8374449"/>
              <a:gd name="connsiteY10977" fmla="*/ 1284208 h 6858000"/>
              <a:gd name="connsiteX10978" fmla="*/ 7341827 w 8374449"/>
              <a:gd name="connsiteY10978" fmla="*/ 1282684 h 6858000"/>
              <a:gd name="connsiteX10979" fmla="*/ 7320321 w 8374449"/>
              <a:gd name="connsiteY10979" fmla="*/ 1283262 h 6858000"/>
              <a:gd name="connsiteX10980" fmla="*/ 7286365 w 8374449"/>
              <a:gd name="connsiteY10980" fmla="*/ 1288882 h 6858000"/>
              <a:gd name="connsiteX10981" fmla="*/ 7266274 w 8374449"/>
              <a:gd name="connsiteY10981" fmla="*/ 1292954 h 6858000"/>
              <a:gd name="connsiteX10982" fmla="*/ 7258635 w 8374449"/>
              <a:gd name="connsiteY10982" fmla="*/ 1291982 h 6858000"/>
              <a:gd name="connsiteX10983" fmla="*/ 7252409 w 8374449"/>
              <a:gd name="connsiteY10983" fmla="*/ 1294504 h 6858000"/>
              <a:gd name="connsiteX10984" fmla="*/ 7249014 w 8374449"/>
              <a:gd name="connsiteY10984" fmla="*/ 1304011 h 6858000"/>
              <a:gd name="connsiteX10985" fmla="*/ 7259483 w 8374449"/>
              <a:gd name="connsiteY10985" fmla="*/ 1311970 h 6858000"/>
              <a:gd name="connsiteX10986" fmla="*/ 7263727 w 8374449"/>
              <a:gd name="connsiteY10986" fmla="*/ 1322450 h 6858000"/>
              <a:gd name="connsiteX10987" fmla="*/ 7267124 w 8374449"/>
              <a:gd name="connsiteY10987" fmla="*/ 1312941 h 6858000"/>
              <a:gd name="connsiteX10988" fmla="*/ 7270520 w 8374449"/>
              <a:gd name="connsiteY10988" fmla="*/ 1303434 h 6858000"/>
              <a:gd name="connsiteX10989" fmla="*/ 7276744 w 8374449"/>
              <a:gd name="connsiteY10989" fmla="*/ 1300912 h 6858000"/>
              <a:gd name="connsiteX10990" fmla="*/ 7285800 w 8374449"/>
              <a:gd name="connsiteY10990" fmla="*/ 1305376 h 6858000"/>
              <a:gd name="connsiteX10991" fmla="*/ 7307304 w 8374449"/>
              <a:gd name="connsiteY10991" fmla="*/ 1304800 h 6858000"/>
              <a:gd name="connsiteX10992" fmla="*/ 7313530 w 8374449"/>
              <a:gd name="connsiteY10992" fmla="*/ 1302278 h 6858000"/>
              <a:gd name="connsiteX10993" fmla="*/ 7322585 w 8374449"/>
              <a:gd name="connsiteY10993" fmla="*/ 1306742 h 6858000"/>
              <a:gd name="connsiteX10994" fmla="*/ 7329094 w 8374449"/>
              <a:gd name="connsiteY10994" fmla="*/ 1295974 h 6858000"/>
              <a:gd name="connsiteX10995" fmla="*/ 7338431 w 8374449"/>
              <a:gd name="connsiteY10995" fmla="*/ 1292193 h 6858000"/>
              <a:gd name="connsiteX10996" fmla="*/ 7148560 w 8374449"/>
              <a:gd name="connsiteY10996" fmla="*/ 1279639 h 6858000"/>
              <a:gd name="connsiteX10997" fmla="*/ 7148277 w 8374449"/>
              <a:gd name="connsiteY10997" fmla="*/ 1287886 h 6858000"/>
              <a:gd name="connsiteX10998" fmla="*/ 7154504 w 8374449"/>
              <a:gd name="connsiteY10998" fmla="*/ 1285364 h 6858000"/>
              <a:gd name="connsiteX10999" fmla="*/ 7160728 w 8374449"/>
              <a:gd name="connsiteY10999" fmla="*/ 1282843 h 6858000"/>
              <a:gd name="connsiteX11000" fmla="*/ 7148560 w 8374449"/>
              <a:gd name="connsiteY11000" fmla="*/ 1279639 h 6858000"/>
              <a:gd name="connsiteX11001" fmla="*/ 1625597 w 8374449"/>
              <a:gd name="connsiteY11001" fmla="*/ 1273790 h 6858000"/>
              <a:gd name="connsiteX11002" fmla="*/ 1628755 w 8374449"/>
              <a:gd name="connsiteY11002" fmla="*/ 1281586 h 6858000"/>
              <a:gd name="connsiteX11003" fmla="*/ 1622053 w 8374449"/>
              <a:gd name="connsiteY11003" fmla="*/ 1284301 h 6858000"/>
              <a:gd name="connsiteX11004" fmla="*/ 1625597 w 8374449"/>
              <a:gd name="connsiteY11004" fmla="*/ 1273790 h 6858000"/>
              <a:gd name="connsiteX11005" fmla="*/ 1611750 w 8374449"/>
              <a:gd name="connsiteY11005" fmla="*/ 1269535 h 6858000"/>
              <a:gd name="connsiteX11006" fmla="*/ 1614580 w 8374449"/>
              <a:gd name="connsiteY11006" fmla="*/ 1276520 h 6858000"/>
              <a:gd name="connsiteX11007" fmla="*/ 1599299 w 8374449"/>
              <a:gd name="connsiteY11007" fmla="*/ 1274578 h 6858000"/>
              <a:gd name="connsiteX11008" fmla="*/ 1611750 w 8374449"/>
              <a:gd name="connsiteY11008" fmla="*/ 1269535 h 6858000"/>
              <a:gd name="connsiteX11009" fmla="*/ 1746230 w 8374449"/>
              <a:gd name="connsiteY11009" fmla="*/ 1252678 h 6858000"/>
              <a:gd name="connsiteX11010" fmla="*/ 1741067 w 8374449"/>
              <a:gd name="connsiteY11010" fmla="*/ 1257820 h 6858000"/>
              <a:gd name="connsiteX11011" fmla="*/ 1738764 w 8374449"/>
              <a:gd name="connsiteY11011" fmla="*/ 1264264 h 6858000"/>
              <a:gd name="connsiteX11012" fmla="*/ 1764642 w 8374449"/>
              <a:gd name="connsiteY11012" fmla="*/ 1267964 h 6858000"/>
              <a:gd name="connsiteX11013" fmla="*/ 1766816 w 8374449"/>
              <a:gd name="connsiteY11013" fmla="*/ 1267721 h 6858000"/>
              <a:gd name="connsiteX11014" fmla="*/ 1777550 w 8374449"/>
              <a:gd name="connsiteY11014" fmla="*/ 1267433 h 6858000"/>
              <a:gd name="connsiteX11015" fmla="*/ 1803643 w 8374449"/>
              <a:gd name="connsiteY11015" fmla="*/ 1260240 h 6858000"/>
              <a:gd name="connsiteX11016" fmla="*/ 1802471 w 8374449"/>
              <a:gd name="connsiteY11016" fmla="*/ 1257346 h 6858000"/>
              <a:gd name="connsiteX11017" fmla="*/ 1797942 w 8374449"/>
              <a:gd name="connsiteY11017" fmla="*/ 1255114 h 6858000"/>
              <a:gd name="connsiteX11018" fmla="*/ 1787189 w 8374449"/>
              <a:gd name="connsiteY11018" fmla="*/ 1255403 h 6858000"/>
              <a:gd name="connsiteX11019" fmla="*/ 1761156 w 8374449"/>
              <a:gd name="connsiteY11019" fmla="*/ 1253748 h 6858000"/>
              <a:gd name="connsiteX11020" fmla="*/ 1746230 w 8374449"/>
              <a:gd name="connsiteY11020" fmla="*/ 1252678 h 6858000"/>
              <a:gd name="connsiteX11021" fmla="*/ 1379151 w 8374449"/>
              <a:gd name="connsiteY11021" fmla="*/ 1249890 h 6858000"/>
              <a:gd name="connsiteX11022" fmla="*/ 1394432 w 8374449"/>
              <a:gd name="connsiteY11022" fmla="*/ 1251833 h 6858000"/>
              <a:gd name="connsiteX11023" fmla="*/ 1409712 w 8374449"/>
              <a:gd name="connsiteY11023" fmla="*/ 1253777 h 6858000"/>
              <a:gd name="connsiteX11024" fmla="*/ 1375756 w 8374449"/>
              <a:gd name="connsiteY11024" fmla="*/ 1259398 h 6858000"/>
              <a:gd name="connsiteX11025" fmla="*/ 1871797 w 8374449"/>
              <a:gd name="connsiteY11025" fmla="*/ 1249598 h 6858000"/>
              <a:gd name="connsiteX11026" fmla="*/ 1864896 w 8374449"/>
              <a:gd name="connsiteY11026" fmla="*/ 1252393 h 6858000"/>
              <a:gd name="connsiteX11027" fmla="*/ 1875308 w 8374449"/>
              <a:gd name="connsiteY11027" fmla="*/ 1251329 h 6858000"/>
              <a:gd name="connsiteX11028" fmla="*/ 7284667 w 8374449"/>
              <a:gd name="connsiteY11028" fmla="*/ 1248908 h 6858000"/>
              <a:gd name="connsiteX11029" fmla="*/ 7293722 w 8374449"/>
              <a:gd name="connsiteY11029" fmla="*/ 1253374 h 6858000"/>
              <a:gd name="connsiteX11030" fmla="*/ 7290326 w 8374449"/>
              <a:gd name="connsiteY11030" fmla="*/ 1262881 h 6858000"/>
              <a:gd name="connsiteX11031" fmla="*/ 7275046 w 8374449"/>
              <a:gd name="connsiteY11031" fmla="*/ 1260938 h 6858000"/>
              <a:gd name="connsiteX11032" fmla="*/ 7267407 w 8374449"/>
              <a:gd name="connsiteY11032" fmla="*/ 1259965 h 6858000"/>
              <a:gd name="connsiteX11033" fmla="*/ 7284667 w 8374449"/>
              <a:gd name="connsiteY11033" fmla="*/ 1248908 h 6858000"/>
              <a:gd name="connsiteX11034" fmla="*/ 1443668 w 8374449"/>
              <a:gd name="connsiteY11034" fmla="*/ 1248156 h 6858000"/>
              <a:gd name="connsiteX11035" fmla="*/ 1446498 w 8374449"/>
              <a:gd name="connsiteY11035" fmla="*/ 1255143 h 6858000"/>
              <a:gd name="connsiteX11036" fmla="*/ 1431217 w 8374449"/>
              <a:gd name="connsiteY11036" fmla="*/ 1253199 h 6858000"/>
              <a:gd name="connsiteX11037" fmla="*/ 1443668 w 8374449"/>
              <a:gd name="connsiteY11037" fmla="*/ 1248156 h 6858000"/>
              <a:gd name="connsiteX11038" fmla="*/ 6986986 w 8374449"/>
              <a:gd name="connsiteY11038" fmla="*/ 1247492 h 6858000"/>
              <a:gd name="connsiteX11039" fmla="*/ 6980761 w 8374449"/>
              <a:gd name="connsiteY11039" fmla="*/ 1250014 h 6858000"/>
              <a:gd name="connsiteX11040" fmla="*/ 6989816 w 8374449"/>
              <a:gd name="connsiteY11040" fmla="*/ 1254479 h 6858000"/>
              <a:gd name="connsiteX11041" fmla="*/ 6986986 w 8374449"/>
              <a:gd name="connsiteY11041" fmla="*/ 1247492 h 6858000"/>
              <a:gd name="connsiteX11042" fmla="*/ 1305580 w 8374449"/>
              <a:gd name="connsiteY11042" fmla="*/ 1247159 h 6858000"/>
              <a:gd name="connsiteX11043" fmla="*/ 1295959 w 8374449"/>
              <a:gd name="connsiteY11043" fmla="*/ 1259188 h 6858000"/>
              <a:gd name="connsiteX11044" fmla="*/ 1311239 w 8374449"/>
              <a:gd name="connsiteY11044" fmla="*/ 1261131 h 6858000"/>
              <a:gd name="connsiteX11045" fmla="*/ 1320295 w 8374449"/>
              <a:gd name="connsiteY11045" fmla="*/ 1265596 h 6858000"/>
              <a:gd name="connsiteX11046" fmla="*/ 1303316 w 8374449"/>
              <a:gd name="connsiteY11046" fmla="*/ 1268407 h 6858000"/>
              <a:gd name="connsiteX11047" fmla="*/ 1288036 w 8374449"/>
              <a:gd name="connsiteY11047" fmla="*/ 1266464 h 6858000"/>
              <a:gd name="connsiteX11048" fmla="*/ 1286904 w 8374449"/>
              <a:gd name="connsiteY11048" fmla="*/ 1254723 h 6858000"/>
              <a:gd name="connsiteX11049" fmla="*/ 7333904 w 8374449"/>
              <a:gd name="connsiteY11049" fmla="*/ 1245231 h 6858000"/>
              <a:gd name="connsiteX11050" fmla="*/ 7342958 w 8374449"/>
              <a:gd name="connsiteY11050" fmla="*/ 1249697 h 6858000"/>
              <a:gd name="connsiteX11051" fmla="*/ 7348617 w 8374449"/>
              <a:gd name="connsiteY11051" fmla="*/ 1263668 h 6858000"/>
              <a:gd name="connsiteX11052" fmla="*/ 1477624 w 8374449"/>
              <a:gd name="connsiteY11052" fmla="*/ 1242536 h 6858000"/>
              <a:gd name="connsiteX11053" fmla="*/ 1532802 w 8374449"/>
              <a:gd name="connsiteY11053" fmla="*/ 1244583 h 6858000"/>
              <a:gd name="connsiteX11054" fmla="*/ 1529691 w 8374449"/>
              <a:gd name="connsiteY11054" fmla="*/ 1245843 h 6858000"/>
              <a:gd name="connsiteX11055" fmla="*/ 1523464 w 8374449"/>
              <a:gd name="connsiteY11055" fmla="*/ 1248365 h 6858000"/>
              <a:gd name="connsiteX11056" fmla="*/ 1495734 w 8374449"/>
              <a:gd name="connsiteY11056" fmla="*/ 1251464 h 6858000"/>
              <a:gd name="connsiteX11057" fmla="*/ 1471399 w 8374449"/>
              <a:gd name="connsiteY11057" fmla="*/ 1245057 h 6858000"/>
              <a:gd name="connsiteX11058" fmla="*/ 1823955 w 8374449"/>
              <a:gd name="connsiteY11058" fmla="*/ 1238828 h 6858000"/>
              <a:gd name="connsiteX11059" fmla="*/ 1822666 w 8374449"/>
              <a:gd name="connsiteY11059" fmla="*/ 1239350 h 6858000"/>
              <a:gd name="connsiteX11060" fmla="*/ 1824541 w 8374449"/>
              <a:gd name="connsiteY11060" fmla="*/ 1240275 h 6858000"/>
              <a:gd name="connsiteX11061" fmla="*/ 1968604 w 8374449"/>
              <a:gd name="connsiteY11061" fmla="*/ 1234695 h 6858000"/>
              <a:gd name="connsiteX11062" fmla="*/ 1951638 w 8374449"/>
              <a:gd name="connsiteY11062" fmla="*/ 1241566 h 6858000"/>
              <a:gd name="connsiteX11063" fmla="*/ 1962628 w 8374449"/>
              <a:gd name="connsiteY11063" fmla="*/ 1241271 h 6858000"/>
              <a:gd name="connsiteX11064" fmla="*/ 1975640 w 8374449"/>
              <a:gd name="connsiteY11064" fmla="*/ 1240922 h 6858000"/>
              <a:gd name="connsiteX11065" fmla="*/ 1978465 w 8374449"/>
              <a:gd name="connsiteY11065" fmla="*/ 1239778 h 6858000"/>
              <a:gd name="connsiteX11066" fmla="*/ 1858995 w 8374449"/>
              <a:gd name="connsiteY11066" fmla="*/ 1233711 h 6858000"/>
              <a:gd name="connsiteX11067" fmla="*/ 1848854 w 8374449"/>
              <a:gd name="connsiteY11067" fmla="*/ 1234747 h 6858000"/>
              <a:gd name="connsiteX11068" fmla="*/ 1875052 w 8374449"/>
              <a:gd name="connsiteY11068" fmla="*/ 1244213 h 6858000"/>
              <a:gd name="connsiteX11069" fmla="*/ 1929671 w 8374449"/>
              <a:gd name="connsiteY11069" fmla="*/ 1242259 h 6858000"/>
              <a:gd name="connsiteX11070" fmla="*/ 1931940 w 8374449"/>
              <a:gd name="connsiteY11070" fmla="*/ 1240470 h 6858000"/>
              <a:gd name="connsiteX11071" fmla="*/ 1912028 w 8374449"/>
              <a:gd name="connsiteY11071" fmla="*/ 1239459 h 6858000"/>
              <a:gd name="connsiteX11072" fmla="*/ 1898818 w 8374449"/>
              <a:gd name="connsiteY11072" fmla="*/ 1235733 h 6858000"/>
              <a:gd name="connsiteX11073" fmla="*/ 1868854 w 8374449"/>
              <a:gd name="connsiteY11073" fmla="*/ 1238795 h 6858000"/>
              <a:gd name="connsiteX11074" fmla="*/ 1858995 w 8374449"/>
              <a:gd name="connsiteY11074" fmla="*/ 1233711 h 6858000"/>
              <a:gd name="connsiteX11075" fmla="*/ 7365031 w 8374449"/>
              <a:gd name="connsiteY11075" fmla="*/ 1232624 h 6858000"/>
              <a:gd name="connsiteX11076" fmla="*/ 7361635 w 8374449"/>
              <a:gd name="connsiteY11076" fmla="*/ 1242132 h 6858000"/>
              <a:gd name="connsiteX11077" fmla="*/ 7346355 w 8374449"/>
              <a:gd name="connsiteY11077" fmla="*/ 1240188 h 6858000"/>
              <a:gd name="connsiteX11078" fmla="*/ 7328245 w 8374449"/>
              <a:gd name="connsiteY11078" fmla="*/ 1231259 h 6858000"/>
              <a:gd name="connsiteX11079" fmla="*/ 7337299 w 8374449"/>
              <a:gd name="connsiteY11079" fmla="*/ 1235724 h 6858000"/>
              <a:gd name="connsiteX11080" fmla="*/ 7331075 w 8374449"/>
              <a:gd name="connsiteY11080" fmla="*/ 1238244 h 6858000"/>
              <a:gd name="connsiteX11081" fmla="*/ 2082175 w 8374449"/>
              <a:gd name="connsiteY11081" fmla="*/ 1225381 h 6858000"/>
              <a:gd name="connsiteX11082" fmla="*/ 2081328 w 8374449"/>
              <a:gd name="connsiteY11082" fmla="*/ 1225725 h 6858000"/>
              <a:gd name="connsiteX11083" fmla="*/ 2075698 w 8374449"/>
              <a:gd name="connsiteY11083" fmla="*/ 1232992 h 6858000"/>
              <a:gd name="connsiteX11084" fmla="*/ 2088832 w 8374449"/>
              <a:gd name="connsiteY11084" fmla="*/ 1230817 h 6858000"/>
              <a:gd name="connsiteX11085" fmla="*/ 2087805 w 8374449"/>
              <a:gd name="connsiteY11085" fmla="*/ 1228283 h 6858000"/>
              <a:gd name="connsiteX11086" fmla="*/ 1766896 w 8374449"/>
              <a:gd name="connsiteY11086" fmla="*/ 1222467 h 6858000"/>
              <a:gd name="connsiteX11087" fmla="*/ 1758843 w 8374449"/>
              <a:gd name="connsiteY11087" fmla="*/ 1222982 h 6858000"/>
              <a:gd name="connsiteX11088" fmla="*/ 1760590 w 8374449"/>
              <a:gd name="connsiteY11088" fmla="*/ 1225515 h 6858000"/>
              <a:gd name="connsiteX11089" fmla="*/ 1762136 w 8374449"/>
              <a:gd name="connsiteY11089" fmla="*/ 1228138 h 6858000"/>
              <a:gd name="connsiteX11090" fmla="*/ 1762786 w 8374449"/>
              <a:gd name="connsiteY11090" fmla="*/ 1227300 h 6858000"/>
              <a:gd name="connsiteX11091" fmla="*/ 1765304 w 8374449"/>
              <a:gd name="connsiteY11091" fmla="*/ 1233517 h 6858000"/>
              <a:gd name="connsiteX11092" fmla="*/ 1766391 w 8374449"/>
              <a:gd name="connsiteY11092" fmla="*/ 1235364 h 6858000"/>
              <a:gd name="connsiteX11093" fmla="*/ 1772476 w 8374449"/>
              <a:gd name="connsiteY11093" fmla="*/ 1236965 h 6858000"/>
              <a:gd name="connsiteX11094" fmla="*/ 1780953 w 8374449"/>
              <a:gd name="connsiteY11094" fmla="*/ 1233531 h 6858000"/>
              <a:gd name="connsiteX11095" fmla="*/ 1781323 w 8374449"/>
              <a:gd name="connsiteY11095" fmla="*/ 1233054 h 6858000"/>
              <a:gd name="connsiteX11096" fmla="*/ 1769647 w 8374449"/>
              <a:gd name="connsiteY11096" fmla="*/ 1229979 h 6858000"/>
              <a:gd name="connsiteX11097" fmla="*/ 1766817 w 8374449"/>
              <a:gd name="connsiteY11097" fmla="*/ 1222993 h 6858000"/>
              <a:gd name="connsiteX11098" fmla="*/ 6763867 w 8374449"/>
              <a:gd name="connsiteY11098" fmla="*/ 1219942 h 6858000"/>
              <a:gd name="connsiteX11099" fmla="*/ 6745333 w 8374449"/>
              <a:gd name="connsiteY11099" fmla="*/ 1223383 h 6858000"/>
              <a:gd name="connsiteX11100" fmla="*/ 6732882 w 8374449"/>
              <a:gd name="connsiteY11100" fmla="*/ 1228426 h 6858000"/>
              <a:gd name="connsiteX11101" fmla="*/ 6730053 w 8374449"/>
              <a:gd name="connsiteY11101" fmla="*/ 1221440 h 6858000"/>
              <a:gd name="connsiteX11102" fmla="*/ 6723827 w 8374449"/>
              <a:gd name="connsiteY11102" fmla="*/ 1223961 h 6858000"/>
              <a:gd name="connsiteX11103" fmla="*/ 6717319 w 8374449"/>
              <a:gd name="connsiteY11103" fmla="*/ 1234729 h 6858000"/>
              <a:gd name="connsiteX11104" fmla="*/ 6714206 w 8374449"/>
              <a:gd name="connsiteY11104" fmla="*/ 1235990 h 6858000"/>
              <a:gd name="connsiteX11105" fmla="*/ 6706566 w 8374449"/>
              <a:gd name="connsiteY11105" fmla="*/ 1235019 h 6858000"/>
              <a:gd name="connsiteX11106" fmla="*/ 6726374 w 8374449"/>
              <a:gd name="connsiteY11106" fmla="*/ 1239194 h 6858000"/>
              <a:gd name="connsiteX11107" fmla="*/ 6750992 w 8374449"/>
              <a:gd name="connsiteY11107" fmla="*/ 1237355 h 6858000"/>
              <a:gd name="connsiteX11108" fmla="*/ 6763442 w 8374449"/>
              <a:gd name="connsiteY11108" fmla="*/ 1232312 h 6858000"/>
              <a:gd name="connsiteX11109" fmla="*/ 6782119 w 8374449"/>
              <a:gd name="connsiteY11109" fmla="*/ 1224749 h 6858000"/>
              <a:gd name="connsiteX11110" fmla="*/ 6763867 w 8374449"/>
              <a:gd name="connsiteY11110" fmla="*/ 1219942 h 6858000"/>
              <a:gd name="connsiteX11111" fmla="*/ 6975668 w 8374449"/>
              <a:gd name="connsiteY11111" fmla="*/ 1219547 h 6858000"/>
              <a:gd name="connsiteX11112" fmla="*/ 6975971 w 8374449"/>
              <a:gd name="connsiteY11112" fmla="*/ 1220296 h 6858000"/>
              <a:gd name="connsiteX11113" fmla="*/ 6977151 w 8374449"/>
              <a:gd name="connsiteY11113" fmla="*/ 1220279 h 6858000"/>
              <a:gd name="connsiteX11114" fmla="*/ 1598168 w 8374449"/>
              <a:gd name="connsiteY11114" fmla="*/ 1218108 h 6858000"/>
              <a:gd name="connsiteX11115" fmla="*/ 1607224 w 8374449"/>
              <a:gd name="connsiteY11115" fmla="*/ 1222573 h 6858000"/>
              <a:gd name="connsiteX11116" fmla="*/ 1600997 w 8374449"/>
              <a:gd name="connsiteY11116" fmla="*/ 1225095 h 6858000"/>
              <a:gd name="connsiteX11117" fmla="*/ 1518372 w 8374449"/>
              <a:gd name="connsiteY11117" fmla="*/ 1217899 h 6858000"/>
              <a:gd name="connsiteX11118" fmla="*/ 1518229 w 8374449"/>
              <a:gd name="connsiteY11118" fmla="*/ 1222022 h 6858000"/>
              <a:gd name="connsiteX11119" fmla="*/ 1512146 w 8374449"/>
              <a:gd name="connsiteY11119" fmla="*/ 1220421 h 6858000"/>
              <a:gd name="connsiteX11120" fmla="*/ 7037354 w 8374449"/>
              <a:gd name="connsiteY11120" fmla="*/ 1210827 h 6858000"/>
              <a:gd name="connsiteX11121" fmla="*/ 7018680 w 8374449"/>
              <a:gd name="connsiteY11121" fmla="*/ 1218391 h 6858000"/>
              <a:gd name="connsiteX11122" fmla="*/ 7006228 w 8374449"/>
              <a:gd name="connsiteY11122" fmla="*/ 1223434 h 6858000"/>
              <a:gd name="connsiteX11123" fmla="*/ 7005771 w 8374449"/>
              <a:gd name="connsiteY11123" fmla="*/ 1223620 h 6858000"/>
              <a:gd name="connsiteX11124" fmla="*/ 7011603 w 8374449"/>
              <a:gd name="connsiteY11124" fmla="*/ 1229389 h 6858000"/>
              <a:gd name="connsiteX11125" fmla="*/ 7015283 w 8374449"/>
              <a:gd name="connsiteY11125" fmla="*/ 1227899 h 6858000"/>
              <a:gd name="connsiteX11126" fmla="*/ 7018680 w 8374449"/>
              <a:gd name="connsiteY11126" fmla="*/ 1218391 h 6858000"/>
              <a:gd name="connsiteX11127" fmla="*/ 7033960 w 8374449"/>
              <a:gd name="connsiteY11127" fmla="*/ 1220335 h 6858000"/>
              <a:gd name="connsiteX11128" fmla="*/ 7325980 w 8374449"/>
              <a:gd name="connsiteY11128" fmla="*/ 1207779 h 6858000"/>
              <a:gd name="connsiteX11129" fmla="*/ 7330509 w 8374449"/>
              <a:gd name="connsiteY11129" fmla="*/ 1210011 h 6858000"/>
              <a:gd name="connsiteX11130" fmla="*/ 7335037 w 8374449"/>
              <a:gd name="connsiteY11130" fmla="*/ 1212243 h 6858000"/>
              <a:gd name="connsiteX11131" fmla="*/ 7328810 w 8374449"/>
              <a:gd name="connsiteY11131" fmla="*/ 1214765 h 6858000"/>
              <a:gd name="connsiteX11132" fmla="*/ 7322586 w 8374449"/>
              <a:gd name="connsiteY11132" fmla="*/ 1217286 h 6858000"/>
              <a:gd name="connsiteX11133" fmla="*/ 7216190 w 8374449"/>
              <a:gd name="connsiteY11133" fmla="*/ 1187187 h 6858000"/>
              <a:gd name="connsiteX11134" fmla="*/ 7229773 w 8374449"/>
              <a:gd name="connsiteY11134" fmla="*/ 1193885 h 6858000"/>
              <a:gd name="connsiteX11135" fmla="*/ 7240526 w 8374449"/>
              <a:gd name="connsiteY11135" fmla="*/ 1193596 h 6858000"/>
              <a:gd name="connsiteX11136" fmla="*/ 7241941 w 8374449"/>
              <a:gd name="connsiteY11136" fmla="*/ 1197090 h 6858000"/>
              <a:gd name="connsiteX11137" fmla="*/ 7243355 w 8374449"/>
              <a:gd name="connsiteY11137" fmla="*/ 1200582 h 6858000"/>
              <a:gd name="connsiteX11138" fmla="*/ 7237129 w 8374449"/>
              <a:gd name="connsiteY11138" fmla="*/ 1203104 h 6858000"/>
              <a:gd name="connsiteX11139" fmla="*/ 7223547 w 8374449"/>
              <a:gd name="connsiteY11139" fmla="*/ 1196407 h 6858000"/>
              <a:gd name="connsiteX11140" fmla="*/ 7214209 w 8374449"/>
              <a:gd name="connsiteY11140" fmla="*/ 1200189 h 6858000"/>
              <a:gd name="connsiteX11141" fmla="*/ 7205155 w 8374449"/>
              <a:gd name="connsiteY11141" fmla="*/ 1195724 h 6858000"/>
              <a:gd name="connsiteX11142" fmla="*/ 7206851 w 8374449"/>
              <a:gd name="connsiteY11142" fmla="*/ 1190970 h 6858000"/>
              <a:gd name="connsiteX11143" fmla="*/ 7216190 w 8374449"/>
              <a:gd name="connsiteY11143" fmla="*/ 1187187 h 6858000"/>
              <a:gd name="connsiteX11144" fmla="*/ 1439706 w 8374449"/>
              <a:gd name="connsiteY11144" fmla="*/ 1184701 h 6858000"/>
              <a:gd name="connsiteX11145" fmla="*/ 1454986 w 8374449"/>
              <a:gd name="connsiteY11145" fmla="*/ 1186645 h 6858000"/>
              <a:gd name="connsiteX11146" fmla="*/ 1427256 w 8374449"/>
              <a:gd name="connsiteY11146" fmla="*/ 1189744 h 6858000"/>
              <a:gd name="connsiteX11147" fmla="*/ 1439706 w 8374449"/>
              <a:gd name="connsiteY11147" fmla="*/ 1184701 h 6858000"/>
              <a:gd name="connsiteX11148" fmla="*/ 6663840 w 8374449"/>
              <a:gd name="connsiteY11148" fmla="*/ 1183200 h 6858000"/>
              <a:gd name="connsiteX11149" fmla="*/ 6651388 w 8374449"/>
              <a:gd name="connsiteY11149" fmla="*/ 1188243 h 6858000"/>
              <a:gd name="connsiteX11150" fmla="*/ 6660443 w 8374449"/>
              <a:gd name="connsiteY11150" fmla="*/ 1192707 h 6858000"/>
              <a:gd name="connsiteX11151" fmla="*/ 1315252 w 8374449"/>
              <a:gd name="connsiteY11151" fmla="*/ 1181670 h 6858000"/>
              <a:gd name="connsiteX11152" fmla="*/ 1348375 w 8374449"/>
              <a:gd name="connsiteY11152" fmla="*/ 1186407 h 6858000"/>
              <a:gd name="connsiteX11153" fmla="*/ 1333393 w 8374449"/>
              <a:gd name="connsiteY11153" fmla="*/ 1187936 h 6858000"/>
              <a:gd name="connsiteX11154" fmla="*/ 1298499 w 8374449"/>
              <a:gd name="connsiteY11154" fmla="*/ 1188455 h 6858000"/>
              <a:gd name="connsiteX11155" fmla="*/ 1271886 w 8374449"/>
              <a:gd name="connsiteY11155" fmla="*/ 1190160 h 6858000"/>
              <a:gd name="connsiteX11156" fmla="*/ 1285289 w 8374449"/>
              <a:gd name="connsiteY11156" fmla="*/ 1184731 h 6858000"/>
              <a:gd name="connsiteX11157" fmla="*/ 1300270 w 8374449"/>
              <a:gd name="connsiteY11157" fmla="*/ 1183201 h 6858000"/>
              <a:gd name="connsiteX11158" fmla="*/ 1315252 w 8374449"/>
              <a:gd name="connsiteY11158" fmla="*/ 1181670 h 6858000"/>
              <a:gd name="connsiteX11159" fmla="*/ 6909454 w 8374449"/>
              <a:gd name="connsiteY11159" fmla="*/ 1181306 h 6858000"/>
              <a:gd name="connsiteX11160" fmla="*/ 6906058 w 8374449"/>
              <a:gd name="connsiteY11160" fmla="*/ 1190815 h 6858000"/>
              <a:gd name="connsiteX11161" fmla="*/ 6912284 w 8374449"/>
              <a:gd name="connsiteY11161" fmla="*/ 1188293 h 6858000"/>
              <a:gd name="connsiteX11162" fmla="*/ 7016982 w 8374449"/>
              <a:gd name="connsiteY11162" fmla="*/ 1178417 h 6858000"/>
              <a:gd name="connsiteX11163" fmla="*/ 7010756 w 8374449"/>
              <a:gd name="connsiteY11163" fmla="*/ 1180938 h 6858000"/>
              <a:gd name="connsiteX11164" fmla="*/ 7004532 w 8374449"/>
              <a:gd name="connsiteY11164" fmla="*/ 1183460 h 6858000"/>
              <a:gd name="connsiteX11165" fmla="*/ 7009059 w 8374449"/>
              <a:gd name="connsiteY11165" fmla="*/ 1185692 h 6858000"/>
              <a:gd name="connsiteX11166" fmla="*/ 7013585 w 8374449"/>
              <a:gd name="connsiteY11166" fmla="*/ 1187925 h 6858000"/>
              <a:gd name="connsiteX11167" fmla="*/ 7216756 w 8374449"/>
              <a:gd name="connsiteY11167" fmla="*/ 1170694 h 6858000"/>
              <a:gd name="connsiteX11168" fmla="*/ 7216615 w 8374449"/>
              <a:gd name="connsiteY11168" fmla="*/ 1174817 h 6858000"/>
              <a:gd name="connsiteX11169" fmla="*/ 7210531 w 8374449"/>
              <a:gd name="connsiteY11169" fmla="*/ 1173215 h 6858000"/>
              <a:gd name="connsiteX11170" fmla="*/ 1658977 w 8374449"/>
              <a:gd name="connsiteY11170" fmla="*/ 1169082 h 6858000"/>
              <a:gd name="connsiteX11171" fmla="*/ 1658094 w 8374449"/>
              <a:gd name="connsiteY11171" fmla="*/ 1169256 h 6858000"/>
              <a:gd name="connsiteX11172" fmla="*/ 1658158 w 8374449"/>
              <a:gd name="connsiteY11172" fmla="*/ 1169414 h 6858000"/>
              <a:gd name="connsiteX11173" fmla="*/ 1779487 w 8374449"/>
              <a:gd name="connsiteY11173" fmla="*/ 1169066 h 6858000"/>
              <a:gd name="connsiteX11174" fmla="*/ 1774739 w 8374449"/>
              <a:gd name="connsiteY11174" fmla="*/ 1170990 h 6858000"/>
              <a:gd name="connsiteX11175" fmla="*/ 1782417 w 8374449"/>
              <a:gd name="connsiteY11175" fmla="*/ 1171965 h 6858000"/>
              <a:gd name="connsiteX11176" fmla="*/ 7152613 w 8374449"/>
              <a:gd name="connsiteY11176" fmla="*/ 1167990 h 6858000"/>
              <a:gd name="connsiteX11177" fmla="*/ 7155771 w 8374449"/>
              <a:gd name="connsiteY11177" fmla="*/ 1175787 h 6858000"/>
              <a:gd name="connsiteX11178" fmla="*/ 7150841 w 8374449"/>
              <a:gd name="connsiteY11178" fmla="*/ 1173245 h 6858000"/>
              <a:gd name="connsiteX11179" fmla="*/ 7145911 w 8374449"/>
              <a:gd name="connsiteY11179" fmla="*/ 1170706 h 6858000"/>
              <a:gd name="connsiteX11180" fmla="*/ 1461779 w 8374449"/>
              <a:gd name="connsiteY11180" fmla="*/ 1167629 h 6858000"/>
              <a:gd name="connsiteX11181" fmla="*/ 1470832 w 8374449"/>
              <a:gd name="connsiteY11181" fmla="*/ 1172094 h 6858000"/>
              <a:gd name="connsiteX11182" fmla="*/ 1452157 w 8374449"/>
              <a:gd name="connsiteY11182" fmla="*/ 1179658 h 6858000"/>
              <a:gd name="connsiteX11183" fmla="*/ 1820519 w 8374449"/>
              <a:gd name="connsiteY11183" fmla="*/ 1167614 h 6858000"/>
              <a:gd name="connsiteX11184" fmla="*/ 1810469 w 8374449"/>
              <a:gd name="connsiteY11184" fmla="*/ 1171685 h 6858000"/>
              <a:gd name="connsiteX11185" fmla="*/ 1793906 w 8374449"/>
              <a:gd name="connsiteY11185" fmla="*/ 1169317 h 6858000"/>
              <a:gd name="connsiteX11186" fmla="*/ 1786183 w 8374449"/>
              <a:gd name="connsiteY11186" fmla="*/ 1172445 h 6858000"/>
              <a:gd name="connsiteX11187" fmla="*/ 1790019 w 8374449"/>
              <a:gd name="connsiteY11187" fmla="*/ 1172932 h 6858000"/>
              <a:gd name="connsiteX11188" fmla="*/ 1794263 w 8374449"/>
              <a:gd name="connsiteY11188" fmla="*/ 1178249 h 6858000"/>
              <a:gd name="connsiteX11189" fmla="*/ 1800416 w 8374449"/>
              <a:gd name="connsiteY11189" fmla="*/ 1175757 h 6858000"/>
              <a:gd name="connsiteX11190" fmla="*/ 1803767 w 8374449"/>
              <a:gd name="connsiteY11190" fmla="*/ 1174399 h 6858000"/>
              <a:gd name="connsiteX11191" fmla="*/ 1812301 w 8374449"/>
              <a:gd name="connsiteY11191" fmla="*/ 1174273 h 6858000"/>
              <a:gd name="connsiteX11192" fmla="*/ 1811524 w 8374449"/>
              <a:gd name="connsiteY11192" fmla="*/ 1172355 h 6858000"/>
              <a:gd name="connsiteX11193" fmla="*/ 1815322 w 8374449"/>
              <a:gd name="connsiteY11193" fmla="*/ 1174227 h 6858000"/>
              <a:gd name="connsiteX11194" fmla="*/ 1827028 w 8374449"/>
              <a:gd name="connsiteY11194" fmla="*/ 1174053 h 6858000"/>
              <a:gd name="connsiteX11195" fmla="*/ 1820519 w 8374449"/>
              <a:gd name="connsiteY11195" fmla="*/ 1167614 h 6858000"/>
              <a:gd name="connsiteX11196" fmla="*/ 1894717 w 8374449"/>
              <a:gd name="connsiteY11196" fmla="*/ 1163057 h 6858000"/>
              <a:gd name="connsiteX11197" fmla="*/ 1890017 w 8374449"/>
              <a:gd name="connsiteY11197" fmla="*/ 1166692 h 6858000"/>
              <a:gd name="connsiteX11198" fmla="*/ 1893659 w 8374449"/>
              <a:gd name="connsiteY11198" fmla="*/ 1165217 h 6858000"/>
              <a:gd name="connsiteX11199" fmla="*/ 1897971 w 8374449"/>
              <a:gd name="connsiteY11199" fmla="*/ 1163471 h 6858000"/>
              <a:gd name="connsiteX11200" fmla="*/ 1864158 w 8374449"/>
              <a:gd name="connsiteY11200" fmla="*/ 1159170 h 6858000"/>
              <a:gd name="connsiteX11201" fmla="*/ 1851423 w 8374449"/>
              <a:gd name="connsiteY11201" fmla="*/ 1172460 h 6858000"/>
              <a:gd name="connsiteX11202" fmla="*/ 1847941 w 8374449"/>
              <a:gd name="connsiteY11202" fmla="*/ 1178222 h 6858000"/>
              <a:gd name="connsiteX11203" fmla="*/ 1848520 w 8374449"/>
              <a:gd name="connsiteY11203" fmla="*/ 1178962 h 6858000"/>
              <a:gd name="connsiteX11204" fmla="*/ 1865788 w 8374449"/>
              <a:gd name="connsiteY11204" fmla="*/ 1176243 h 6858000"/>
              <a:gd name="connsiteX11205" fmla="*/ 1863591 w 8374449"/>
              <a:gd name="connsiteY11205" fmla="*/ 1175664 h 6858000"/>
              <a:gd name="connsiteX11206" fmla="*/ 1866950 w 8374449"/>
              <a:gd name="connsiteY11206" fmla="*/ 1171464 h 6858000"/>
              <a:gd name="connsiteX11207" fmla="*/ 1867148 w 8374449"/>
              <a:gd name="connsiteY11207" fmla="*/ 1162052 h 6858000"/>
              <a:gd name="connsiteX11208" fmla="*/ 1775306 w 8374449"/>
              <a:gd name="connsiteY11208" fmla="*/ 1154495 h 6858000"/>
              <a:gd name="connsiteX11209" fmla="*/ 1747574 w 8374449"/>
              <a:gd name="connsiteY11209" fmla="*/ 1157596 h 6858000"/>
              <a:gd name="connsiteX11210" fmla="*/ 1746950 w 8374449"/>
              <a:gd name="connsiteY11210" fmla="*/ 1157287 h 6858000"/>
              <a:gd name="connsiteX11211" fmla="*/ 1706512 w 8374449"/>
              <a:gd name="connsiteY11211" fmla="*/ 1162649 h 6858000"/>
              <a:gd name="connsiteX11212" fmla="*/ 1713411 w 8374449"/>
              <a:gd name="connsiteY11212" fmla="*/ 1167893 h 6858000"/>
              <a:gd name="connsiteX11213" fmla="*/ 1741916 w 8374449"/>
              <a:gd name="connsiteY11213" fmla="*/ 1161514 h 6858000"/>
              <a:gd name="connsiteX11214" fmla="*/ 1741350 w 8374449"/>
              <a:gd name="connsiteY11214" fmla="*/ 1160115 h 6858000"/>
              <a:gd name="connsiteX11215" fmla="*/ 1743476 w 8374449"/>
              <a:gd name="connsiteY11215" fmla="*/ 1161165 h 6858000"/>
              <a:gd name="connsiteX11216" fmla="*/ 1750925 w 8374449"/>
              <a:gd name="connsiteY11216" fmla="*/ 1159498 h 6858000"/>
              <a:gd name="connsiteX11217" fmla="*/ 1760785 w 8374449"/>
              <a:gd name="connsiteY11217" fmla="*/ 1164581 h 6858000"/>
              <a:gd name="connsiteX11218" fmla="*/ 1767486 w 8374449"/>
              <a:gd name="connsiteY11218" fmla="*/ 1161867 h 6858000"/>
              <a:gd name="connsiteX11219" fmla="*/ 1764132 w 8374449"/>
              <a:gd name="connsiteY11219" fmla="*/ 1166197 h 6858000"/>
              <a:gd name="connsiteX11220" fmla="*/ 1765685 w 8374449"/>
              <a:gd name="connsiteY11220" fmla="*/ 1166525 h 6858000"/>
              <a:gd name="connsiteX11221" fmla="*/ 7016532 w 8374449"/>
              <a:gd name="connsiteY11221" fmla="*/ 1154201 h 6858000"/>
              <a:gd name="connsiteX11222" fmla="*/ 7014717 w 8374449"/>
              <a:gd name="connsiteY11222" fmla="*/ 1154936 h 6858000"/>
              <a:gd name="connsiteX11223" fmla="*/ 7017547 w 8374449"/>
              <a:gd name="connsiteY11223" fmla="*/ 1161923 h 6858000"/>
              <a:gd name="connsiteX11224" fmla="*/ 7008493 w 8374449"/>
              <a:gd name="connsiteY11224" fmla="*/ 1157457 h 6858000"/>
              <a:gd name="connsiteX11225" fmla="*/ 6999155 w 8374449"/>
              <a:gd name="connsiteY11225" fmla="*/ 1161240 h 6858000"/>
              <a:gd name="connsiteX11226" fmla="*/ 6999098 w 8374449"/>
              <a:gd name="connsiteY11226" fmla="*/ 1162883 h 6858000"/>
              <a:gd name="connsiteX11227" fmla="*/ 7003178 w 8374449"/>
              <a:gd name="connsiteY11227" fmla="*/ 1164985 h 6858000"/>
              <a:gd name="connsiteX11228" fmla="*/ 6998968 w 8374449"/>
              <a:gd name="connsiteY11228" fmla="*/ 1166690 h 6858000"/>
              <a:gd name="connsiteX11229" fmla="*/ 6998872 w 8374449"/>
              <a:gd name="connsiteY11229" fmla="*/ 1169487 h 6858000"/>
              <a:gd name="connsiteX11230" fmla="*/ 7014152 w 8374449"/>
              <a:gd name="connsiteY11230" fmla="*/ 1171430 h 6858000"/>
              <a:gd name="connsiteX11231" fmla="*/ 7029433 w 8374449"/>
              <a:gd name="connsiteY11231" fmla="*/ 1173375 h 6858000"/>
              <a:gd name="connsiteX11232" fmla="*/ 7035658 w 8374449"/>
              <a:gd name="connsiteY11232" fmla="*/ 1170853 h 6858000"/>
              <a:gd name="connsiteX11233" fmla="*/ 7037463 w 8374449"/>
              <a:gd name="connsiteY11233" fmla="*/ 1172592 h 6858000"/>
              <a:gd name="connsiteX11234" fmla="*/ 7036300 w 8374449"/>
              <a:gd name="connsiteY11234" fmla="*/ 1169722 h 6858000"/>
              <a:gd name="connsiteX11235" fmla="*/ 1526861 w 8374449"/>
              <a:gd name="connsiteY11235" fmla="*/ 1149401 h 6858000"/>
              <a:gd name="connsiteX11236" fmla="*/ 1529691 w 8374449"/>
              <a:gd name="connsiteY11236" fmla="*/ 1156388 h 6858000"/>
              <a:gd name="connsiteX11237" fmla="*/ 1520635 w 8374449"/>
              <a:gd name="connsiteY11237" fmla="*/ 1151923 h 6858000"/>
              <a:gd name="connsiteX11238" fmla="*/ 1526861 w 8374449"/>
              <a:gd name="connsiteY11238" fmla="*/ 1149401 h 6858000"/>
              <a:gd name="connsiteX11239" fmla="*/ 7229772 w 8374449"/>
              <a:gd name="connsiteY11239" fmla="*/ 1149157 h 6858000"/>
              <a:gd name="connsiteX11240" fmla="*/ 7232602 w 8374449"/>
              <a:gd name="connsiteY11240" fmla="*/ 1156144 h 6858000"/>
              <a:gd name="connsiteX11241" fmla="*/ 7226377 w 8374449"/>
              <a:gd name="connsiteY11241" fmla="*/ 1158665 h 6858000"/>
              <a:gd name="connsiteX11242" fmla="*/ 1287470 w 8374449"/>
              <a:gd name="connsiteY11242" fmla="*/ 1148773 h 6858000"/>
              <a:gd name="connsiteX11243" fmla="*/ 1296525 w 8374449"/>
              <a:gd name="connsiteY11243" fmla="*/ 1153238 h 6858000"/>
              <a:gd name="connsiteX11244" fmla="*/ 1275020 w 8374449"/>
              <a:gd name="connsiteY11244" fmla="*/ 1153815 h 6858000"/>
              <a:gd name="connsiteX11245" fmla="*/ 6815509 w 8374449"/>
              <a:gd name="connsiteY11245" fmla="*/ 1146166 h 6858000"/>
              <a:gd name="connsiteX11246" fmla="*/ 6803058 w 8374449"/>
              <a:gd name="connsiteY11246" fmla="*/ 1151209 h 6858000"/>
              <a:gd name="connsiteX11247" fmla="*/ 6812114 w 8374449"/>
              <a:gd name="connsiteY11247" fmla="*/ 1155672 h 6858000"/>
              <a:gd name="connsiteX11248" fmla="*/ 6827959 w 8374449"/>
              <a:gd name="connsiteY11248" fmla="*/ 1141123 h 6858000"/>
              <a:gd name="connsiteX11249" fmla="*/ 6827676 w 8374449"/>
              <a:gd name="connsiteY11249" fmla="*/ 1149369 h 6858000"/>
              <a:gd name="connsiteX11250" fmla="*/ 6836733 w 8374449"/>
              <a:gd name="connsiteY11250" fmla="*/ 1153835 h 6858000"/>
              <a:gd name="connsiteX11251" fmla="*/ 6837014 w 8374449"/>
              <a:gd name="connsiteY11251" fmla="*/ 1145587 h 6858000"/>
              <a:gd name="connsiteX11252" fmla="*/ 6827959 w 8374449"/>
              <a:gd name="connsiteY11252" fmla="*/ 1141123 h 6858000"/>
              <a:gd name="connsiteX11253" fmla="*/ 7174876 w 8374449"/>
              <a:gd name="connsiteY11253" fmla="*/ 1138862 h 6858000"/>
              <a:gd name="connsiteX11254" fmla="*/ 7183932 w 8374449"/>
              <a:gd name="connsiteY11254" fmla="*/ 1143326 h 6858000"/>
              <a:gd name="connsiteX11255" fmla="*/ 7171481 w 8374449"/>
              <a:gd name="connsiteY11255" fmla="*/ 1148369 h 6858000"/>
              <a:gd name="connsiteX11256" fmla="*/ 6760488 w 8374449"/>
              <a:gd name="connsiteY11256" fmla="*/ 1136221 h 6858000"/>
              <a:gd name="connsiteX11257" fmla="*/ 6760257 w 8374449"/>
              <a:gd name="connsiteY11257" fmla="*/ 1136315 h 6858000"/>
              <a:gd name="connsiteX11258" fmla="*/ 6750993 w 8374449"/>
              <a:gd name="connsiteY11258" fmla="*/ 1147900 h 6858000"/>
              <a:gd name="connsiteX11259" fmla="*/ 6757219 w 8374449"/>
              <a:gd name="connsiteY11259" fmla="*/ 1145378 h 6858000"/>
              <a:gd name="connsiteX11260" fmla="*/ 7221283 w 8374449"/>
              <a:gd name="connsiteY11260" fmla="*/ 1128198 h 6858000"/>
              <a:gd name="connsiteX11261" fmla="*/ 7224113 w 8374449"/>
              <a:gd name="connsiteY11261" fmla="*/ 1135185 h 6858000"/>
              <a:gd name="connsiteX11262" fmla="*/ 7217889 w 8374449"/>
              <a:gd name="connsiteY11262" fmla="*/ 1137707 h 6858000"/>
              <a:gd name="connsiteX11263" fmla="*/ 7211662 w 8374449"/>
              <a:gd name="connsiteY11263" fmla="*/ 1140229 h 6858000"/>
              <a:gd name="connsiteX11264" fmla="*/ 7184497 w 8374449"/>
              <a:gd name="connsiteY11264" fmla="*/ 1126833 h 6858000"/>
              <a:gd name="connsiteX11265" fmla="*/ 7192138 w 8374449"/>
              <a:gd name="connsiteY11265" fmla="*/ 1127804 h 6858000"/>
              <a:gd name="connsiteX11266" fmla="*/ 7196383 w 8374449"/>
              <a:gd name="connsiteY11266" fmla="*/ 1138283 h 6858000"/>
              <a:gd name="connsiteX11267" fmla="*/ 7202042 w 8374449"/>
              <a:gd name="connsiteY11267" fmla="*/ 1152257 h 6858000"/>
              <a:gd name="connsiteX11268" fmla="*/ 7206569 w 8374449"/>
              <a:gd name="connsiteY11268" fmla="*/ 1154490 h 6858000"/>
              <a:gd name="connsiteX11269" fmla="*/ 7204872 w 8374449"/>
              <a:gd name="connsiteY11269" fmla="*/ 1159242 h 6858000"/>
              <a:gd name="connsiteX11270" fmla="*/ 7190156 w 8374449"/>
              <a:gd name="connsiteY11270" fmla="*/ 1140805 h 6858000"/>
              <a:gd name="connsiteX11271" fmla="*/ 7184497 w 8374449"/>
              <a:gd name="connsiteY11271" fmla="*/ 1126833 h 6858000"/>
              <a:gd name="connsiteX11272" fmla="*/ 1588860 w 8374449"/>
              <a:gd name="connsiteY11272" fmla="*/ 1125307 h 6858000"/>
              <a:gd name="connsiteX11273" fmla="*/ 1592017 w 8374449"/>
              <a:gd name="connsiteY11273" fmla="*/ 1133103 h 6858000"/>
              <a:gd name="connsiteX11274" fmla="*/ 1585315 w 8374449"/>
              <a:gd name="connsiteY11274" fmla="*/ 1135818 h 6858000"/>
              <a:gd name="connsiteX11275" fmla="*/ 1635384 w 8374449"/>
              <a:gd name="connsiteY11275" fmla="*/ 1124614 h 6858000"/>
              <a:gd name="connsiteX11276" fmla="*/ 1651945 w 8374449"/>
              <a:gd name="connsiteY11276" fmla="*/ 1126982 h 6858000"/>
              <a:gd name="connsiteX11277" fmla="*/ 1621981 w 8374449"/>
              <a:gd name="connsiteY11277" fmla="*/ 1130043 h 6858000"/>
              <a:gd name="connsiteX11278" fmla="*/ 1340058 w 8374449"/>
              <a:gd name="connsiteY11278" fmla="*/ 1108094 h 6858000"/>
              <a:gd name="connsiteX11279" fmla="*/ 1349919 w 8374449"/>
              <a:gd name="connsiteY11279" fmla="*/ 1113175 h 6858000"/>
              <a:gd name="connsiteX11280" fmla="*/ 1333357 w 8374449"/>
              <a:gd name="connsiteY11280" fmla="*/ 1110807 h 6858000"/>
              <a:gd name="connsiteX11281" fmla="*/ 1386584 w 8374449"/>
              <a:gd name="connsiteY11281" fmla="*/ 1107401 h 6858000"/>
              <a:gd name="connsiteX11282" fmla="*/ 1389741 w 8374449"/>
              <a:gd name="connsiteY11282" fmla="*/ 1115198 h 6858000"/>
              <a:gd name="connsiteX11283" fmla="*/ 1379882 w 8374449"/>
              <a:gd name="connsiteY11283" fmla="*/ 1110115 h 6858000"/>
              <a:gd name="connsiteX11284" fmla="*/ 1370022 w 8374449"/>
              <a:gd name="connsiteY11284" fmla="*/ 1105033 h 6858000"/>
              <a:gd name="connsiteX11285" fmla="*/ 1366478 w 8374449"/>
              <a:gd name="connsiteY11285" fmla="*/ 1115544 h 6858000"/>
              <a:gd name="connsiteX11286" fmla="*/ 1356620 w 8374449"/>
              <a:gd name="connsiteY11286" fmla="*/ 1110461 h 6858000"/>
              <a:gd name="connsiteX11287" fmla="*/ 1370022 w 8374449"/>
              <a:gd name="connsiteY11287" fmla="*/ 1105033 h 6858000"/>
              <a:gd name="connsiteX11288" fmla="*/ 948478 w 8374449"/>
              <a:gd name="connsiteY11288" fmla="*/ 1099030 h 6858000"/>
              <a:gd name="connsiteX11289" fmla="*/ 945081 w 8374449"/>
              <a:gd name="connsiteY11289" fmla="*/ 1108537 h 6858000"/>
              <a:gd name="connsiteX11290" fmla="*/ 942251 w 8374449"/>
              <a:gd name="connsiteY11290" fmla="*/ 1101552 h 6858000"/>
              <a:gd name="connsiteX11291" fmla="*/ 948478 w 8374449"/>
              <a:gd name="connsiteY11291" fmla="*/ 1099030 h 6858000"/>
              <a:gd name="connsiteX11292" fmla="*/ 1178812 w 8374449"/>
              <a:gd name="connsiteY11292" fmla="*/ 1095194 h 6858000"/>
              <a:gd name="connsiteX11293" fmla="*/ 1194092 w 8374449"/>
              <a:gd name="connsiteY11293" fmla="*/ 1097139 h 6858000"/>
              <a:gd name="connsiteX11294" fmla="*/ 1203146 w 8374449"/>
              <a:gd name="connsiteY11294" fmla="*/ 1101602 h 6858000"/>
              <a:gd name="connsiteX11295" fmla="*/ 1200918 w 8374449"/>
              <a:gd name="connsiteY11295" fmla="*/ 1105046 h 6858000"/>
              <a:gd name="connsiteX11296" fmla="*/ 1187867 w 8374449"/>
              <a:gd name="connsiteY11296" fmla="*/ 1099660 h 6858000"/>
              <a:gd name="connsiteX11297" fmla="*/ 1019219 w 8374449"/>
              <a:gd name="connsiteY11297" fmla="*/ 1094775 h 6858000"/>
              <a:gd name="connsiteX11298" fmla="*/ 1049780 w 8374449"/>
              <a:gd name="connsiteY11298" fmla="*/ 1098662 h 6858000"/>
              <a:gd name="connsiteX11299" fmla="*/ 1071285 w 8374449"/>
              <a:gd name="connsiteY11299" fmla="*/ 1098083 h 6858000"/>
              <a:gd name="connsiteX11300" fmla="*/ 1092790 w 8374449"/>
              <a:gd name="connsiteY11300" fmla="*/ 1097506 h 6858000"/>
              <a:gd name="connsiteX11301" fmla="*/ 1100431 w 8374449"/>
              <a:gd name="connsiteY11301" fmla="*/ 1098478 h 6858000"/>
              <a:gd name="connsiteX11302" fmla="*/ 1135800 w 8374449"/>
              <a:gd name="connsiteY11302" fmla="*/ 1096350 h 6858000"/>
              <a:gd name="connsiteX11303" fmla="*/ 1153910 w 8374449"/>
              <a:gd name="connsiteY11303" fmla="*/ 1105280 h 6858000"/>
              <a:gd name="connsiteX11304" fmla="*/ 1147686 w 8374449"/>
              <a:gd name="connsiteY11304" fmla="*/ 1107801 h 6858000"/>
              <a:gd name="connsiteX11305" fmla="*/ 1141460 w 8374449"/>
              <a:gd name="connsiteY11305" fmla="*/ 1110322 h 6858000"/>
              <a:gd name="connsiteX11306" fmla="*/ 1135234 w 8374449"/>
              <a:gd name="connsiteY11306" fmla="*/ 1112844 h 6858000"/>
              <a:gd name="connsiteX11307" fmla="*/ 1123068 w 8374449"/>
              <a:gd name="connsiteY11307" fmla="*/ 1109640 h 6858000"/>
              <a:gd name="connsiteX11308" fmla="*/ 1119954 w 8374449"/>
              <a:gd name="connsiteY11308" fmla="*/ 1110901 h 6858000"/>
              <a:gd name="connsiteX11309" fmla="*/ 1061663 w 8374449"/>
              <a:gd name="connsiteY11309" fmla="*/ 1110113 h 6858000"/>
              <a:gd name="connsiteX11310" fmla="*/ 1050911 w 8374449"/>
              <a:gd name="connsiteY11310" fmla="*/ 1110401 h 6858000"/>
              <a:gd name="connsiteX11311" fmla="*/ 1040158 w 8374449"/>
              <a:gd name="connsiteY11311" fmla="*/ 1110691 h 6858000"/>
              <a:gd name="connsiteX11312" fmla="*/ 1033933 w 8374449"/>
              <a:gd name="connsiteY11312" fmla="*/ 1113212 h 6858000"/>
              <a:gd name="connsiteX11313" fmla="*/ 1015822 w 8374449"/>
              <a:gd name="connsiteY11313" fmla="*/ 1104283 h 6858000"/>
              <a:gd name="connsiteX11314" fmla="*/ 1000544 w 8374449"/>
              <a:gd name="connsiteY11314" fmla="*/ 1102339 h 6858000"/>
              <a:gd name="connsiteX11315" fmla="*/ 1019219 w 8374449"/>
              <a:gd name="connsiteY11315" fmla="*/ 1094775 h 6858000"/>
              <a:gd name="connsiteX11316" fmla="*/ 7091069 w 8374449"/>
              <a:gd name="connsiteY11316" fmla="*/ 1093084 h 6858000"/>
              <a:gd name="connsiteX11317" fmla="*/ 7087526 w 8374449"/>
              <a:gd name="connsiteY11317" fmla="*/ 1103596 h 6858000"/>
              <a:gd name="connsiteX11318" fmla="*/ 7090877 w 8374449"/>
              <a:gd name="connsiteY11318" fmla="*/ 1102239 h 6858000"/>
              <a:gd name="connsiteX11319" fmla="*/ 7097385 w 8374449"/>
              <a:gd name="connsiteY11319" fmla="*/ 1108677 h 6858000"/>
              <a:gd name="connsiteX11320" fmla="*/ 7100929 w 8374449"/>
              <a:gd name="connsiteY11320" fmla="*/ 1098167 h 6858000"/>
              <a:gd name="connsiteX11321" fmla="*/ 7091069 w 8374449"/>
              <a:gd name="connsiteY11321" fmla="*/ 1093084 h 6858000"/>
              <a:gd name="connsiteX11322" fmla="*/ 6964687 w 8374449"/>
              <a:gd name="connsiteY11322" fmla="*/ 1081376 h 6858000"/>
              <a:gd name="connsiteX11323" fmla="*/ 6966330 w 8374449"/>
              <a:gd name="connsiteY11323" fmla="*/ 1089145 h 6858000"/>
              <a:gd name="connsiteX11324" fmla="*/ 6967745 w 8374449"/>
              <a:gd name="connsiteY11324" fmla="*/ 1092638 h 6858000"/>
              <a:gd name="connsiteX11325" fmla="*/ 6981493 w 8374449"/>
              <a:gd name="connsiteY11325" fmla="*/ 1109865 h 6858000"/>
              <a:gd name="connsiteX11326" fmla="*/ 6986196 w 8374449"/>
              <a:gd name="connsiteY11326" fmla="*/ 1103795 h 6858000"/>
              <a:gd name="connsiteX11327" fmla="*/ 6991318 w 8374449"/>
              <a:gd name="connsiteY11327" fmla="*/ 1097183 h 6858000"/>
              <a:gd name="connsiteX11328" fmla="*/ 6998019 w 8374449"/>
              <a:gd name="connsiteY11328" fmla="*/ 1094469 h 6858000"/>
              <a:gd name="connsiteX11329" fmla="*/ 6981651 w 8374449"/>
              <a:gd name="connsiteY11329" fmla="*/ 1082947 h 6858000"/>
              <a:gd name="connsiteX11330" fmla="*/ 1621654 w 8374449"/>
              <a:gd name="connsiteY11330" fmla="*/ 1070346 h 6858000"/>
              <a:gd name="connsiteX11331" fmla="*/ 1621372 w 8374449"/>
              <a:gd name="connsiteY11331" fmla="*/ 1078592 h 6858000"/>
              <a:gd name="connsiteX11332" fmla="*/ 1626182 w 8374449"/>
              <a:gd name="connsiteY11332" fmla="*/ 1072579 h 6858000"/>
              <a:gd name="connsiteX11333" fmla="*/ 1621654 w 8374449"/>
              <a:gd name="connsiteY11333" fmla="*/ 1070346 h 6858000"/>
              <a:gd name="connsiteX11334" fmla="*/ 7470358 w 8374449"/>
              <a:gd name="connsiteY11334" fmla="*/ 1066522 h 6858000"/>
              <a:gd name="connsiteX11335" fmla="*/ 7473515 w 8374449"/>
              <a:gd name="connsiteY11335" fmla="*/ 1074318 h 6858000"/>
              <a:gd name="connsiteX11336" fmla="*/ 7466814 w 8374449"/>
              <a:gd name="connsiteY11336" fmla="*/ 1077032 h 6858000"/>
              <a:gd name="connsiteX11337" fmla="*/ 7470358 w 8374449"/>
              <a:gd name="connsiteY11337" fmla="*/ 1066522 h 6858000"/>
              <a:gd name="connsiteX11338" fmla="*/ 1514410 w 8374449"/>
              <a:gd name="connsiteY11338" fmla="*/ 1064989 h 6858000"/>
              <a:gd name="connsiteX11339" fmla="*/ 1517239 w 8374449"/>
              <a:gd name="connsiteY11339" fmla="*/ 1071975 h 6858000"/>
              <a:gd name="connsiteX11340" fmla="*/ 1508186 w 8374449"/>
              <a:gd name="connsiteY11340" fmla="*/ 1067510 h 6858000"/>
              <a:gd name="connsiteX11341" fmla="*/ 1514410 w 8374449"/>
              <a:gd name="connsiteY11341" fmla="*/ 1064989 h 6858000"/>
              <a:gd name="connsiteX11342" fmla="*/ 1664949 w 8374449"/>
              <a:gd name="connsiteY11342" fmla="*/ 1060942 h 6858000"/>
              <a:gd name="connsiteX11343" fmla="*/ 1655328 w 8374449"/>
              <a:gd name="connsiteY11343" fmla="*/ 1072972 h 6858000"/>
              <a:gd name="connsiteX11344" fmla="*/ 1674003 w 8374449"/>
              <a:gd name="connsiteY11344" fmla="*/ 1065408 h 6858000"/>
              <a:gd name="connsiteX11345" fmla="*/ 1664949 w 8374449"/>
              <a:gd name="connsiteY11345" fmla="*/ 1060942 h 6858000"/>
              <a:gd name="connsiteX11346" fmla="*/ 1692679 w 8374449"/>
              <a:gd name="connsiteY11346" fmla="*/ 1057844 h 6858000"/>
              <a:gd name="connsiteX11347" fmla="*/ 1680228 w 8374449"/>
              <a:gd name="connsiteY11347" fmla="*/ 1062887 h 6858000"/>
              <a:gd name="connsiteX11348" fmla="*/ 1689285 w 8374449"/>
              <a:gd name="connsiteY11348" fmla="*/ 1067350 h 6858000"/>
              <a:gd name="connsiteX11349" fmla="*/ 1693811 w 8374449"/>
              <a:gd name="connsiteY11349" fmla="*/ 1069583 h 6858000"/>
              <a:gd name="connsiteX11350" fmla="*/ 1704565 w 8374449"/>
              <a:gd name="connsiteY11350" fmla="*/ 1069294 h 6858000"/>
              <a:gd name="connsiteX11351" fmla="*/ 1707959 w 8374449"/>
              <a:gd name="connsiteY11351" fmla="*/ 1059787 h 6858000"/>
              <a:gd name="connsiteX11352" fmla="*/ 1701735 w 8374449"/>
              <a:gd name="connsiteY11352" fmla="*/ 1062308 h 6858000"/>
              <a:gd name="connsiteX11353" fmla="*/ 1735691 w 8374449"/>
              <a:gd name="connsiteY11353" fmla="*/ 1056687 h 6858000"/>
              <a:gd name="connsiteX11354" fmla="*/ 1729464 w 8374449"/>
              <a:gd name="connsiteY11354" fmla="*/ 1059209 h 6858000"/>
              <a:gd name="connsiteX11355" fmla="*/ 1724655 w 8374449"/>
              <a:gd name="connsiteY11355" fmla="*/ 1065222 h 6858000"/>
              <a:gd name="connsiteX11356" fmla="*/ 1732294 w 8374449"/>
              <a:gd name="connsiteY11356" fmla="*/ 1066196 h 6858000"/>
              <a:gd name="connsiteX11357" fmla="*/ 1537177 w 8374449"/>
              <a:gd name="connsiteY11357" fmla="*/ 1055482 h 6858000"/>
              <a:gd name="connsiteX11358" fmla="*/ 1540335 w 8374449"/>
              <a:gd name="connsiteY11358" fmla="*/ 1063279 h 6858000"/>
              <a:gd name="connsiteX11359" fmla="*/ 1539510 w 8374449"/>
              <a:gd name="connsiteY11359" fmla="*/ 1063613 h 6858000"/>
              <a:gd name="connsiteX11360" fmla="*/ 1544971 w 8374449"/>
              <a:gd name="connsiteY11360" fmla="*/ 1068875 h 6858000"/>
              <a:gd name="connsiteX11361" fmla="*/ 1547801 w 8374449"/>
              <a:gd name="connsiteY11361" fmla="*/ 1075861 h 6858000"/>
              <a:gd name="connsiteX11362" fmla="*/ 1550631 w 8374449"/>
              <a:gd name="connsiteY11362" fmla="*/ 1082847 h 6858000"/>
              <a:gd name="connsiteX11363" fmla="*/ 1547517 w 8374449"/>
              <a:gd name="connsiteY11363" fmla="*/ 1084108 h 6858000"/>
              <a:gd name="connsiteX11364" fmla="*/ 1531954 w 8374449"/>
              <a:gd name="connsiteY11364" fmla="*/ 1090412 h 6858000"/>
              <a:gd name="connsiteX11365" fmla="*/ 1505922 w 8374449"/>
              <a:gd name="connsiteY11365" fmla="*/ 1088757 h 6858000"/>
              <a:gd name="connsiteX11366" fmla="*/ 1495168 w 8374449"/>
              <a:gd name="connsiteY11366" fmla="*/ 1089047 h 6858000"/>
              <a:gd name="connsiteX11367" fmla="*/ 1487528 w 8374449"/>
              <a:gd name="connsiteY11367" fmla="*/ 1088075 h 6858000"/>
              <a:gd name="connsiteX11368" fmla="*/ 1479889 w 8374449"/>
              <a:gd name="connsiteY11368" fmla="*/ 1087102 h 6858000"/>
              <a:gd name="connsiteX11369" fmla="*/ 1470833 w 8374449"/>
              <a:gd name="connsiteY11369" fmla="*/ 1082638 h 6858000"/>
              <a:gd name="connsiteX11370" fmla="*/ 1486113 w 8374449"/>
              <a:gd name="connsiteY11370" fmla="*/ 1084582 h 6858000"/>
              <a:gd name="connsiteX11371" fmla="*/ 1532520 w 8374449"/>
              <a:gd name="connsiteY11371" fmla="*/ 1073918 h 6858000"/>
              <a:gd name="connsiteX11372" fmla="*/ 1538745 w 8374449"/>
              <a:gd name="connsiteY11372" fmla="*/ 1071396 h 6858000"/>
              <a:gd name="connsiteX11373" fmla="*/ 1539006 w 8374449"/>
              <a:gd name="connsiteY11373" fmla="*/ 1063817 h 6858000"/>
              <a:gd name="connsiteX11374" fmla="*/ 1533632 w 8374449"/>
              <a:gd name="connsiteY11374" fmla="*/ 1065994 h 6858000"/>
              <a:gd name="connsiteX11375" fmla="*/ 1530475 w 8374449"/>
              <a:gd name="connsiteY11375" fmla="*/ 1058197 h 6858000"/>
              <a:gd name="connsiteX11376" fmla="*/ 1537177 w 8374449"/>
              <a:gd name="connsiteY11376" fmla="*/ 1055482 h 6858000"/>
              <a:gd name="connsiteX11377" fmla="*/ 1681025 w 8374449"/>
              <a:gd name="connsiteY11377" fmla="*/ 1046959 h 6858000"/>
              <a:gd name="connsiteX11378" fmla="*/ 1670664 w 8374449"/>
              <a:gd name="connsiteY11378" fmla="*/ 1048987 h 6858000"/>
              <a:gd name="connsiteX11379" fmla="*/ 1669759 w 8374449"/>
              <a:gd name="connsiteY11379" fmla="*/ 1054929 h 6858000"/>
              <a:gd name="connsiteX11380" fmla="*/ 1677399 w 8374449"/>
              <a:gd name="connsiteY11380" fmla="*/ 1055900 h 6858000"/>
              <a:gd name="connsiteX11381" fmla="*/ 1683625 w 8374449"/>
              <a:gd name="connsiteY11381" fmla="*/ 1053378 h 6858000"/>
              <a:gd name="connsiteX11382" fmla="*/ 1949195 w 8374449"/>
              <a:gd name="connsiteY11382" fmla="*/ 1042322 h 6858000"/>
              <a:gd name="connsiteX11383" fmla="*/ 1947916 w 8374449"/>
              <a:gd name="connsiteY11383" fmla="*/ 1043921 h 6858000"/>
              <a:gd name="connsiteX11384" fmla="*/ 1937163 w 8374449"/>
              <a:gd name="connsiteY11384" fmla="*/ 1044211 h 6858000"/>
              <a:gd name="connsiteX11385" fmla="*/ 1926411 w 8374449"/>
              <a:gd name="connsiteY11385" fmla="*/ 1044500 h 6858000"/>
              <a:gd name="connsiteX11386" fmla="*/ 1926529 w 8374449"/>
              <a:gd name="connsiteY11386" fmla="*/ 1044613 h 6858000"/>
              <a:gd name="connsiteX11387" fmla="*/ 1963082 w 8374449"/>
              <a:gd name="connsiteY11387" fmla="*/ 1045583 h 6858000"/>
              <a:gd name="connsiteX11388" fmla="*/ 1961854 w 8374449"/>
              <a:gd name="connsiteY11388" fmla="*/ 1042552 h 6858000"/>
              <a:gd name="connsiteX11389" fmla="*/ 1961025 w 8374449"/>
              <a:gd name="connsiteY11389" fmla="*/ 1042637 h 6858000"/>
              <a:gd name="connsiteX11390" fmla="*/ 1671740 w 8374449"/>
              <a:gd name="connsiteY11390" fmla="*/ 1041928 h 6858000"/>
              <a:gd name="connsiteX11391" fmla="*/ 1671020 w 8374449"/>
              <a:gd name="connsiteY11391" fmla="*/ 1046651 h 6858000"/>
              <a:gd name="connsiteX11392" fmla="*/ 1676675 w 8374449"/>
              <a:gd name="connsiteY11392" fmla="*/ 1044361 h 6858000"/>
              <a:gd name="connsiteX11393" fmla="*/ 1241849 w 8374449"/>
              <a:gd name="connsiteY11393" fmla="*/ 1038962 h 6858000"/>
              <a:gd name="connsiteX11394" fmla="*/ 1250131 w 8374449"/>
              <a:gd name="connsiteY11394" fmla="*/ 1040146 h 6858000"/>
              <a:gd name="connsiteX11395" fmla="*/ 1249245 w 8374449"/>
              <a:gd name="connsiteY11395" fmla="*/ 1042774 h 6858000"/>
              <a:gd name="connsiteX11396" fmla="*/ 1243429 w 8374449"/>
              <a:gd name="connsiteY11396" fmla="*/ 1042861 h 6858000"/>
              <a:gd name="connsiteX11397" fmla="*/ 1235147 w 8374449"/>
              <a:gd name="connsiteY11397" fmla="*/ 1041677 h 6858000"/>
              <a:gd name="connsiteX11398" fmla="*/ 1241849 w 8374449"/>
              <a:gd name="connsiteY11398" fmla="*/ 1038962 h 6858000"/>
              <a:gd name="connsiteX11399" fmla="*/ 1773730 w 8374449"/>
              <a:gd name="connsiteY11399" fmla="*/ 1033148 h 6858000"/>
              <a:gd name="connsiteX11400" fmla="*/ 1767099 w 8374449"/>
              <a:gd name="connsiteY11400" fmla="*/ 1035833 h 6858000"/>
              <a:gd name="connsiteX11401" fmla="*/ 1764873 w 8374449"/>
              <a:gd name="connsiteY11401" fmla="*/ 1033687 h 6858000"/>
              <a:gd name="connsiteX11402" fmla="*/ 1763485 w 8374449"/>
              <a:gd name="connsiteY11402" fmla="*/ 1036426 h 6858000"/>
              <a:gd name="connsiteX11403" fmla="*/ 1757458 w 8374449"/>
              <a:gd name="connsiteY11403" fmla="*/ 1038868 h 6858000"/>
              <a:gd name="connsiteX11404" fmla="*/ 1757761 w 8374449"/>
              <a:gd name="connsiteY11404" fmla="*/ 1039615 h 6858000"/>
              <a:gd name="connsiteX11405" fmla="*/ 1762289 w 8374449"/>
              <a:gd name="connsiteY11405" fmla="*/ 1041848 h 6858000"/>
              <a:gd name="connsiteX11406" fmla="*/ 1766817 w 8374449"/>
              <a:gd name="connsiteY11406" fmla="*/ 1044080 h 6858000"/>
              <a:gd name="connsiteX11407" fmla="*/ 1777570 w 8374449"/>
              <a:gd name="connsiteY11407" fmla="*/ 1043790 h 6858000"/>
              <a:gd name="connsiteX11408" fmla="*/ 1788323 w 8374449"/>
              <a:gd name="connsiteY11408" fmla="*/ 1043502 h 6858000"/>
              <a:gd name="connsiteX11409" fmla="*/ 1786378 w 8374449"/>
              <a:gd name="connsiteY11409" fmla="*/ 1038700 h 6858000"/>
              <a:gd name="connsiteX11410" fmla="*/ 1780046 w 8374449"/>
              <a:gd name="connsiteY11410" fmla="*/ 1038794 h 6858000"/>
              <a:gd name="connsiteX11411" fmla="*/ 1285217 w 8374449"/>
              <a:gd name="connsiteY11411" fmla="*/ 1030473 h 6858000"/>
              <a:gd name="connsiteX11412" fmla="*/ 1311637 w 8374449"/>
              <a:gd name="connsiteY11412" fmla="*/ 1037924 h 6858000"/>
              <a:gd name="connsiteX11413" fmla="*/ 1285025 w 8374449"/>
              <a:gd name="connsiteY11413" fmla="*/ 1039626 h 6858000"/>
              <a:gd name="connsiteX11414" fmla="*/ 1255253 w 8374449"/>
              <a:gd name="connsiteY11414" fmla="*/ 1033534 h 6858000"/>
              <a:gd name="connsiteX11415" fmla="*/ 7458498 w 8374449"/>
              <a:gd name="connsiteY11415" fmla="*/ 998720 h 6858000"/>
              <a:gd name="connsiteX11416" fmla="*/ 7475059 w 8374449"/>
              <a:gd name="connsiteY11416" fmla="*/ 1001088 h 6858000"/>
              <a:gd name="connsiteX11417" fmla="*/ 7481374 w 8374449"/>
              <a:gd name="connsiteY11417" fmla="*/ 1016682 h 6858000"/>
              <a:gd name="connsiteX11418" fmla="*/ 7477928 w 8374449"/>
              <a:gd name="connsiteY11418" fmla="*/ 1022615 h 6858000"/>
              <a:gd name="connsiteX11419" fmla="*/ 7474674 w 8374449"/>
              <a:gd name="connsiteY11419" fmla="*/ 1019395 h 6858000"/>
              <a:gd name="connsiteX11420" fmla="*/ 7461656 w 8374449"/>
              <a:gd name="connsiteY11420" fmla="*/ 1006516 h 6858000"/>
              <a:gd name="connsiteX11421" fmla="*/ 7458498 w 8374449"/>
              <a:gd name="connsiteY11421" fmla="*/ 998720 h 6858000"/>
              <a:gd name="connsiteX11422" fmla="*/ 1655329 w 8374449"/>
              <a:gd name="connsiteY11422" fmla="*/ 983515 h 6858000"/>
              <a:gd name="connsiteX11423" fmla="*/ 1649102 w 8374449"/>
              <a:gd name="connsiteY11423" fmla="*/ 986037 h 6858000"/>
              <a:gd name="connsiteX11424" fmla="*/ 1636653 w 8374449"/>
              <a:gd name="connsiteY11424" fmla="*/ 991079 h 6858000"/>
              <a:gd name="connsiteX11425" fmla="*/ 1641179 w 8374449"/>
              <a:gd name="connsiteY11425" fmla="*/ 993312 h 6858000"/>
              <a:gd name="connsiteX11426" fmla="*/ 1651932 w 8374449"/>
              <a:gd name="connsiteY11426" fmla="*/ 993023 h 6858000"/>
              <a:gd name="connsiteX11427" fmla="*/ 1658159 w 8374449"/>
              <a:gd name="connsiteY11427" fmla="*/ 990501 h 6858000"/>
              <a:gd name="connsiteX11428" fmla="*/ 1775307 w 8374449"/>
              <a:gd name="connsiteY11428" fmla="*/ 975582 h 6858000"/>
              <a:gd name="connsiteX11429" fmla="*/ 1778136 w 8374449"/>
              <a:gd name="connsiteY11429" fmla="*/ 982569 h 6858000"/>
              <a:gd name="connsiteX11430" fmla="*/ 1775645 w 8374449"/>
              <a:gd name="connsiteY11430" fmla="*/ 989543 h 6858000"/>
              <a:gd name="connsiteX11431" fmla="*/ 1784555 w 8374449"/>
              <a:gd name="connsiteY11431" fmla="*/ 982515 h 6858000"/>
              <a:gd name="connsiteX11432" fmla="*/ 1799537 w 8374449"/>
              <a:gd name="connsiteY11432" fmla="*/ 980984 h 6858000"/>
              <a:gd name="connsiteX11433" fmla="*/ 1804138 w 8374449"/>
              <a:gd name="connsiteY11433" fmla="*/ 980515 h 6858000"/>
              <a:gd name="connsiteX11434" fmla="*/ 1805866 w 8374449"/>
              <a:gd name="connsiteY11434" fmla="*/ 979470 h 6858000"/>
              <a:gd name="connsiteX11435" fmla="*/ 1812092 w 8374449"/>
              <a:gd name="connsiteY11435" fmla="*/ 976948 h 6858000"/>
              <a:gd name="connsiteX11436" fmla="*/ 1701735 w 8374449"/>
              <a:gd name="connsiteY11436" fmla="*/ 972852 h 6858000"/>
              <a:gd name="connsiteX11437" fmla="*/ 1692114 w 8374449"/>
              <a:gd name="connsiteY11437" fmla="*/ 984880 h 6858000"/>
              <a:gd name="connsiteX11438" fmla="*/ 1698338 w 8374449"/>
              <a:gd name="connsiteY11438" fmla="*/ 982359 h 6858000"/>
              <a:gd name="connsiteX11439" fmla="*/ 1701735 w 8374449"/>
              <a:gd name="connsiteY11439" fmla="*/ 972852 h 6858000"/>
              <a:gd name="connsiteX11440" fmla="*/ 1824543 w 8374449"/>
              <a:gd name="connsiteY11440" fmla="*/ 971905 h 6858000"/>
              <a:gd name="connsiteX11441" fmla="*/ 1818316 w 8374449"/>
              <a:gd name="connsiteY11441" fmla="*/ 974427 h 6858000"/>
              <a:gd name="connsiteX11442" fmla="*/ 1827373 w 8374449"/>
              <a:gd name="connsiteY11442" fmla="*/ 978893 h 6858000"/>
              <a:gd name="connsiteX11443" fmla="*/ 1732569 w 8374449"/>
              <a:gd name="connsiteY11443" fmla="*/ 968764 h 6858000"/>
              <a:gd name="connsiteX11444" fmla="*/ 1728824 w 8374449"/>
              <a:gd name="connsiteY11444" fmla="*/ 968948 h 6858000"/>
              <a:gd name="connsiteX11445" fmla="*/ 1729464 w 8374449"/>
              <a:gd name="connsiteY11445" fmla="*/ 969752 h 6858000"/>
              <a:gd name="connsiteX11446" fmla="*/ 1719844 w 8374449"/>
              <a:gd name="connsiteY11446" fmla="*/ 981783 h 6858000"/>
              <a:gd name="connsiteX11447" fmla="*/ 1728900 w 8374449"/>
              <a:gd name="connsiteY11447" fmla="*/ 986247 h 6858000"/>
              <a:gd name="connsiteX11448" fmla="*/ 1727485 w 8374449"/>
              <a:gd name="connsiteY11448" fmla="*/ 982753 h 6858000"/>
              <a:gd name="connsiteX11449" fmla="*/ 1732294 w 8374449"/>
              <a:gd name="connsiteY11449" fmla="*/ 976739 h 6858000"/>
              <a:gd name="connsiteX11450" fmla="*/ 7399341 w 8374449"/>
              <a:gd name="connsiteY11450" fmla="*/ 968226 h 6858000"/>
              <a:gd name="connsiteX11451" fmla="*/ 7392640 w 8374449"/>
              <a:gd name="connsiteY11451" fmla="*/ 970939 h 6858000"/>
              <a:gd name="connsiteX11452" fmla="*/ 7402499 w 8374449"/>
              <a:gd name="connsiteY11452" fmla="*/ 976023 h 6858000"/>
              <a:gd name="connsiteX11453" fmla="*/ 1881264 w 8374449"/>
              <a:gd name="connsiteY11453" fmla="*/ 965197 h 6858000"/>
              <a:gd name="connsiteX11454" fmla="*/ 1880004 w 8374449"/>
              <a:gd name="connsiteY11454" fmla="*/ 965707 h 6858000"/>
              <a:gd name="connsiteX11455" fmla="*/ 1881246 w 8374449"/>
              <a:gd name="connsiteY11455" fmla="*/ 966034 h 6858000"/>
              <a:gd name="connsiteX11456" fmla="*/ 1795110 w 8374449"/>
              <a:gd name="connsiteY11456" fmla="*/ 964182 h 6858000"/>
              <a:gd name="connsiteX11457" fmla="*/ 1766607 w 8374449"/>
              <a:gd name="connsiteY11457" fmla="*/ 967093 h 6858000"/>
              <a:gd name="connsiteX11458" fmla="*/ 1761672 w 8374449"/>
              <a:gd name="connsiteY11458" fmla="*/ 967336 h 6858000"/>
              <a:gd name="connsiteX11459" fmla="*/ 1758612 w 8374449"/>
              <a:gd name="connsiteY11459" fmla="*/ 970146 h 6858000"/>
              <a:gd name="connsiteX11460" fmla="*/ 1758328 w 8374449"/>
              <a:gd name="connsiteY11460" fmla="*/ 978394 h 6858000"/>
              <a:gd name="connsiteX11461" fmla="*/ 1784645 w 8374449"/>
              <a:gd name="connsiteY11461" fmla="*/ 971800 h 6858000"/>
              <a:gd name="connsiteX11462" fmla="*/ 1625334 w 8374449"/>
              <a:gd name="connsiteY11462" fmla="*/ 963134 h 6858000"/>
              <a:gd name="connsiteX11463" fmla="*/ 1621937 w 8374449"/>
              <a:gd name="connsiteY11463" fmla="*/ 972642 h 6858000"/>
              <a:gd name="connsiteX11464" fmla="*/ 1624226 w 8374449"/>
              <a:gd name="connsiteY11464" fmla="*/ 974847 h 6858000"/>
              <a:gd name="connsiteX11465" fmla="*/ 1628054 w 8374449"/>
              <a:gd name="connsiteY11465" fmla="*/ 973295 h 6858000"/>
              <a:gd name="connsiteX11466" fmla="*/ 1628163 w 8374449"/>
              <a:gd name="connsiteY11466" fmla="*/ 970121 h 6858000"/>
              <a:gd name="connsiteX11467" fmla="*/ 7615406 w 8374449"/>
              <a:gd name="connsiteY11467" fmla="*/ 962395 h 6858000"/>
              <a:gd name="connsiteX11468" fmla="*/ 7618565 w 8374449"/>
              <a:gd name="connsiteY11468" fmla="*/ 970191 h 6858000"/>
              <a:gd name="connsiteX11469" fmla="*/ 7608705 w 8374449"/>
              <a:gd name="connsiteY11469" fmla="*/ 965109 h 6858000"/>
              <a:gd name="connsiteX11470" fmla="*/ 1696076 w 8374449"/>
              <a:gd name="connsiteY11470" fmla="*/ 958879 h 6858000"/>
              <a:gd name="connsiteX11471" fmla="*/ 1683626 w 8374449"/>
              <a:gd name="connsiteY11471" fmla="*/ 963922 h 6858000"/>
              <a:gd name="connsiteX11472" fmla="*/ 1691264 w 8374449"/>
              <a:gd name="connsiteY11472" fmla="*/ 964894 h 6858000"/>
              <a:gd name="connsiteX11473" fmla="*/ 1698906 w 8374449"/>
              <a:gd name="connsiteY11473" fmla="*/ 965865 h 6858000"/>
              <a:gd name="connsiteX11474" fmla="*/ 1845617 w 8374449"/>
              <a:gd name="connsiteY11474" fmla="*/ 957623 h 6858000"/>
              <a:gd name="connsiteX11475" fmla="*/ 1844915 w 8374449"/>
              <a:gd name="connsiteY11475" fmla="*/ 959587 h 6858000"/>
              <a:gd name="connsiteX11476" fmla="*/ 1843218 w 8374449"/>
              <a:gd name="connsiteY11476" fmla="*/ 964341 h 6858000"/>
              <a:gd name="connsiteX11477" fmla="*/ 1852272 w 8374449"/>
              <a:gd name="connsiteY11477" fmla="*/ 968806 h 6858000"/>
              <a:gd name="connsiteX11478" fmla="*/ 1855387 w 8374449"/>
              <a:gd name="connsiteY11478" fmla="*/ 967546 h 6858000"/>
              <a:gd name="connsiteX11479" fmla="*/ 1855669 w 8374449"/>
              <a:gd name="connsiteY11479" fmla="*/ 959298 h 6858000"/>
              <a:gd name="connsiteX11480" fmla="*/ 1852651 w 8374449"/>
              <a:gd name="connsiteY11480" fmla="*/ 957810 h 6858000"/>
              <a:gd name="connsiteX11481" fmla="*/ 1825791 w 8374449"/>
              <a:gd name="connsiteY11481" fmla="*/ 957096 h 6858000"/>
              <a:gd name="connsiteX11482" fmla="*/ 1827938 w 8374449"/>
              <a:gd name="connsiteY11482" fmla="*/ 962398 h 6858000"/>
              <a:gd name="connsiteX11483" fmla="*/ 1835153 w 8374449"/>
              <a:gd name="connsiteY11483" fmla="*/ 964558 h 6858000"/>
              <a:gd name="connsiteX11484" fmla="*/ 1838690 w 8374449"/>
              <a:gd name="connsiteY11484" fmla="*/ 962109 h 6858000"/>
              <a:gd name="connsiteX11485" fmla="*/ 1834883 w 8374449"/>
              <a:gd name="connsiteY11485" fmla="*/ 957338 h 6858000"/>
              <a:gd name="connsiteX11486" fmla="*/ 1783815 w 8374449"/>
              <a:gd name="connsiteY11486" fmla="*/ 951796 h 6858000"/>
              <a:gd name="connsiteX11487" fmla="*/ 1783795 w 8374449"/>
              <a:gd name="connsiteY11487" fmla="*/ 951815 h 6858000"/>
              <a:gd name="connsiteX11488" fmla="*/ 1781590 w 8374449"/>
              <a:gd name="connsiteY11488" fmla="*/ 953227 h 6858000"/>
              <a:gd name="connsiteX11489" fmla="*/ 1785134 w 8374449"/>
              <a:gd name="connsiteY11489" fmla="*/ 955053 h 6858000"/>
              <a:gd name="connsiteX11490" fmla="*/ 1791718 w 8374449"/>
              <a:gd name="connsiteY11490" fmla="*/ 944538 h 6858000"/>
              <a:gd name="connsiteX11491" fmla="*/ 1791506 w 8374449"/>
              <a:gd name="connsiteY11491" fmla="*/ 944733 h 6858000"/>
              <a:gd name="connsiteX11492" fmla="*/ 1790256 w 8374449"/>
              <a:gd name="connsiteY11492" fmla="*/ 948440 h 6858000"/>
              <a:gd name="connsiteX11493" fmla="*/ 1793485 w 8374449"/>
              <a:gd name="connsiteY11493" fmla="*/ 948902 h 6858000"/>
              <a:gd name="connsiteX11494" fmla="*/ 1696641 w 8374449"/>
              <a:gd name="connsiteY11494" fmla="*/ 942385 h 6858000"/>
              <a:gd name="connsiteX11495" fmla="*/ 1690417 w 8374449"/>
              <a:gd name="connsiteY11495" fmla="*/ 944907 h 6858000"/>
              <a:gd name="connsiteX11496" fmla="*/ 1692704 w 8374449"/>
              <a:gd name="connsiteY11496" fmla="*/ 947111 h 6858000"/>
              <a:gd name="connsiteX11497" fmla="*/ 1694135 w 8374449"/>
              <a:gd name="connsiteY11497" fmla="*/ 946532 h 6858000"/>
              <a:gd name="connsiteX11498" fmla="*/ 1368401 w 8374449"/>
              <a:gd name="connsiteY11498" fmla="*/ 937082 h 6858000"/>
              <a:gd name="connsiteX11499" fmla="*/ 1365004 w 8374449"/>
              <a:gd name="connsiteY11499" fmla="*/ 946590 h 6858000"/>
              <a:gd name="connsiteX11500" fmla="*/ 1362174 w 8374449"/>
              <a:gd name="connsiteY11500" fmla="*/ 939604 h 6858000"/>
              <a:gd name="connsiteX11501" fmla="*/ 1626465 w 8374449"/>
              <a:gd name="connsiteY11501" fmla="*/ 930146 h 6858000"/>
              <a:gd name="connsiteX11502" fmla="*/ 1614015 w 8374449"/>
              <a:gd name="connsiteY11502" fmla="*/ 935189 h 6858000"/>
              <a:gd name="connsiteX11503" fmla="*/ 1607789 w 8374449"/>
              <a:gd name="connsiteY11503" fmla="*/ 937710 h 6858000"/>
              <a:gd name="connsiteX11504" fmla="*/ 1623069 w 8374449"/>
              <a:gd name="connsiteY11504" fmla="*/ 939654 h 6858000"/>
              <a:gd name="connsiteX11505" fmla="*/ 1632124 w 8374449"/>
              <a:gd name="connsiteY11505" fmla="*/ 944119 h 6858000"/>
              <a:gd name="connsiteX11506" fmla="*/ 1626465 w 8374449"/>
              <a:gd name="connsiteY11506" fmla="*/ 930146 h 6858000"/>
              <a:gd name="connsiteX11507" fmla="*/ 1749273 w 8374449"/>
              <a:gd name="connsiteY11507" fmla="*/ 929200 h 6858000"/>
              <a:gd name="connsiteX11508" fmla="*/ 1743048 w 8374449"/>
              <a:gd name="connsiteY11508" fmla="*/ 931721 h 6858000"/>
              <a:gd name="connsiteX11509" fmla="*/ 1730597 w 8374449"/>
              <a:gd name="connsiteY11509" fmla="*/ 936764 h 6858000"/>
              <a:gd name="connsiteX11510" fmla="*/ 1717581 w 8374449"/>
              <a:gd name="connsiteY11510" fmla="*/ 958301 h 6858000"/>
              <a:gd name="connsiteX11511" fmla="*/ 1722109 w 8374449"/>
              <a:gd name="connsiteY11511" fmla="*/ 960534 h 6858000"/>
              <a:gd name="connsiteX11512" fmla="*/ 1727869 w 8374449"/>
              <a:gd name="connsiteY11512" fmla="*/ 967753 h 6858000"/>
              <a:gd name="connsiteX11513" fmla="*/ 1725205 w 8374449"/>
              <a:gd name="connsiteY11513" fmla="*/ 961174 h 6858000"/>
              <a:gd name="connsiteX11514" fmla="*/ 1732856 w 8374449"/>
              <a:gd name="connsiteY11514" fmla="*/ 960393 h 6858000"/>
              <a:gd name="connsiteX11515" fmla="*/ 1732862 w 8374449"/>
              <a:gd name="connsiteY11515" fmla="*/ 960245 h 6858000"/>
              <a:gd name="connsiteX11516" fmla="*/ 1736256 w 8374449"/>
              <a:gd name="connsiteY11516" fmla="*/ 950737 h 6858000"/>
              <a:gd name="connsiteX11517" fmla="*/ 1745878 w 8374449"/>
              <a:gd name="connsiteY11517" fmla="*/ 938708 h 6858000"/>
              <a:gd name="connsiteX11518" fmla="*/ 1654196 w 8374449"/>
              <a:gd name="connsiteY11518" fmla="*/ 927047 h 6858000"/>
              <a:gd name="connsiteX11519" fmla="*/ 1657026 w 8374449"/>
              <a:gd name="connsiteY11519" fmla="*/ 934034 h 6858000"/>
              <a:gd name="connsiteX11520" fmla="*/ 1663251 w 8374449"/>
              <a:gd name="connsiteY11520" fmla="*/ 931512 h 6858000"/>
              <a:gd name="connsiteX11521" fmla="*/ 1654196 w 8374449"/>
              <a:gd name="connsiteY11521" fmla="*/ 927047 h 6858000"/>
              <a:gd name="connsiteX11522" fmla="*/ 1654762 w 8374449"/>
              <a:gd name="connsiteY11522" fmla="*/ 910553 h 6858000"/>
              <a:gd name="connsiteX11523" fmla="*/ 1645142 w 8374449"/>
              <a:gd name="connsiteY11523" fmla="*/ 922582 h 6858000"/>
              <a:gd name="connsiteX11524" fmla="*/ 1654480 w 8374449"/>
              <a:gd name="connsiteY11524" fmla="*/ 918799 h 6858000"/>
              <a:gd name="connsiteX11525" fmla="*/ 1663818 w 8374449"/>
              <a:gd name="connsiteY11525" fmla="*/ 915017 h 6858000"/>
              <a:gd name="connsiteX11526" fmla="*/ 1690128 w 8374449"/>
              <a:gd name="connsiteY11526" fmla="*/ 908415 h 6858000"/>
              <a:gd name="connsiteX11527" fmla="*/ 1694377 w 8374449"/>
              <a:gd name="connsiteY11527" fmla="*/ 918905 h 6858000"/>
              <a:gd name="connsiteX11528" fmla="*/ 1693412 w 8374449"/>
              <a:gd name="connsiteY11528" fmla="*/ 908885 h 6858000"/>
              <a:gd name="connsiteX11529" fmla="*/ 1659397 w 8374449"/>
              <a:gd name="connsiteY11529" fmla="*/ 907248 h 6858000"/>
              <a:gd name="connsiteX11530" fmla="*/ 1656575 w 8374449"/>
              <a:gd name="connsiteY11530" fmla="*/ 907289 h 6858000"/>
              <a:gd name="connsiteX11531" fmla="*/ 1654298 w 8374449"/>
              <a:gd name="connsiteY11531" fmla="*/ 908211 h 6858000"/>
              <a:gd name="connsiteX11532" fmla="*/ 1660988 w 8374449"/>
              <a:gd name="connsiteY11532" fmla="*/ 908031 h 6858000"/>
              <a:gd name="connsiteX11533" fmla="*/ 7623265 w 8374449"/>
              <a:gd name="connsiteY11533" fmla="*/ 904757 h 6858000"/>
              <a:gd name="connsiteX11534" fmla="*/ 7633125 w 8374449"/>
              <a:gd name="connsiteY11534" fmla="*/ 909840 h 6858000"/>
              <a:gd name="connsiteX11535" fmla="*/ 7626423 w 8374449"/>
              <a:gd name="connsiteY11535" fmla="*/ 912554 h 6858000"/>
              <a:gd name="connsiteX11536" fmla="*/ 7619722 w 8374449"/>
              <a:gd name="connsiteY11536" fmla="*/ 915269 h 6858000"/>
              <a:gd name="connsiteX11537" fmla="*/ 7623265 w 8374449"/>
              <a:gd name="connsiteY11537" fmla="*/ 904757 h 6858000"/>
              <a:gd name="connsiteX11538" fmla="*/ 1451027 w 8374449"/>
              <a:gd name="connsiteY11538" fmla="*/ 899549 h 6858000"/>
              <a:gd name="connsiteX11539" fmla="*/ 1449328 w 8374449"/>
              <a:gd name="connsiteY11539" fmla="*/ 904303 h 6858000"/>
              <a:gd name="connsiteX11540" fmla="*/ 1443104 w 8374449"/>
              <a:gd name="connsiteY11540" fmla="*/ 906824 h 6858000"/>
              <a:gd name="connsiteX11541" fmla="*/ 1440274 w 8374449"/>
              <a:gd name="connsiteY11541" fmla="*/ 899838 h 6858000"/>
              <a:gd name="connsiteX11542" fmla="*/ 1451027 w 8374449"/>
              <a:gd name="connsiteY11542" fmla="*/ 899549 h 6858000"/>
              <a:gd name="connsiteX11543" fmla="*/ 1461779 w 8374449"/>
              <a:gd name="connsiteY11543" fmla="*/ 899260 h 6858000"/>
              <a:gd name="connsiteX11544" fmla="*/ 1470834 w 8374449"/>
              <a:gd name="connsiteY11544" fmla="*/ 903725 h 6858000"/>
              <a:gd name="connsiteX11545" fmla="*/ 1464609 w 8374449"/>
              <a:gd name="connsiteY11545" fmla="*/ 906248 h 6858000"/>
              <a:gd name="connsiteX11546" fmla="*/ 1461496 w 8374449"/>
              <a:gd name="connsiteY11546" fmla="*/ 907509 h 6858000"/>
              <a:gd name="connsiteX11547" fmla="*/ 1461779 w 8374449"/>
              <a:gd name="connsiteY11547" fmla="*/ 899260 h 6858000"/>
              <a:gd name="connsiteX11548" fmla="*/ 1560252 w 8374449"/>
              <a:gd name="connsiteY11548" fmla="*/ 891906 h 6858000"/>
              <a:gd name="connsiteX11549" fmla="*/ 1567891 w 8374449"/>
              <a:gd name="connsiteY11549" fmla="*/ 892878 h 6858000"/>
              <a:gd name="connsiteX11550" fmla="*/ 1566193 w 8374449"/>
              <a:gd name="connsiteY11550" fmla="*/ 897631 h 6858000"/>
              <a:gd name="connsiteX11551" fmla="*/ 1560252 w 8374449"/>
              <a:gd name="connsiteY11551" fmla="*/ 891906 h 6858000"/>
              <a:gd name="connsiteX11552" fmla="*/ 1708526 w 8374449"/>
              <a:gd name="connsiteY11552" fmla="*/ 864380 h 6858000"/>
              <a:gd name="connsiteX11553" fmla="*/ 1711356 w 8374449"/>
              <a:gd name="connsiteY11553" fmla="*/ 871367 h 6858000"/>
              <a:gd name="connsiteX11554" fmla="*/ 1705130 w 8374449"/>
              <a:gd name="connsiteY11554" fmla="*/ 873888 h 6858000"/>
              <a:gd name="connsiteX11555" fmla="*/ 1770212 w 8374449"/>
              <a:gd name="connsiteY11555" fmla="*/ 855660 h 6858000"/>
              <a:gd name="connsiteX11556" fmla="*/ 1779268 w 8374449"/>
              <a:gd name="connsiteY11556" fmla="*/ 860125 h 6858000"/>
              <a:gd name="connsiteX11557" fmla="*/ 1784928 w 8374449"/>
              <a:gd name="connsiteY11557" fmla="*/ 874097 h 6858000"/>
              <a:gd name="connsiteX11558" fmla="*/ 1775872 w 8374449"/>
              <a:gd name="connsiteY11558" fmla="*/ 869633 h 6858000"/>
              <a:gd name="connsiteX11559" fmla="*/ 1766818 w 8374449"/>
              <a:gd name="connsiteY11559" fmla="*/ 865168 h 6858000"/>
              <a:gd name="connsiteX11560" fmla="*/ 1759177 w 8374449"/>
              <a:gd name="connsiteY11560" fmla="*/ 864196 h 6858000"/>
              <a:gd name="connsiteX11561" fmla="*/ 1763988 w 8374449"/>
              <a:gd name="connsiteY11561" fmla="*/ 858181 h 6858000"/>
              <a:gd name="connsiteX11562" fmla="*/ 1774045 w 8374449"/>
              <a:gd name="connsiteY11562" fmla="*/ 850635 h 6858000"/>
              <a:gd name="connsiteX11563" fmla="*/ 1790606 w 8374449"/>
              <a:gd name="connsiteY11563" fmla="*/ 853003 h 6858000"/>
              <a:gd name="connsiteX11564" fmla="*/ 1777203 w 8374449"/>
              <a:gd name="connsiteY11564" fmla="*/ 858431 h 6858000"/>
              <a:gd name="connsiteX11565" fmla="*/ 7601159 w 8374449"/>
              <a:gd name="connsiteY11565" fmla="*/ 850180 h 6858000"/>
              <a:gd name="connsiteX11566" fmla="*/ 7604318 w 8374449"/>
              <a:gd name="connsiteY11566" fmla="*/ 857977 h 6858000"/>
              <a:gd name="connsiteX11567" fmla="*/ 7597617 w 8374449"/>
              <a:gd name="connsiteY11567" fmla="*/ 860691 h 6858000"/>
              <a:gd name="connsiteX11568" fmla="*/ 7594458 w 8374449"/>
              <a:gd name="connsiteY11568" fmla="*/ 852894 h 6858000"/>
              <a:gd name="connsiteX11569" fmla="*/ 7601159 w 8374449"/>
              <a:gd name="connsiteY11569" fmla="*/ 850180 h 6858000"/>
              <a:gd name="connsiteX11570" fmla="*/ 1956123 w 8374449"/>
              <a:gd name="connsiteY11570" fmla="*/ 849487 h 6858000"/>
              <a:gd name="connsiteX11571" fmla="*/ 1956336 w 8374449"/>
              <a:gd name="connsiteY11571" fmla="*/ 850013 h 6858000"/>
              <a:gd name="connsiteX11572" fmla="*/ 1957882 w 8374449"/>
              <a:gd name="connsiteY11572" fmla="*/ 849710 h 6858000"/>
              <a:gd name="connsiteX11573" fmla="*/ 1908584 w 8374449"/>
              <a:gd name="connsiteY11573" fmla="*/ 848410 h 6858000"/>
              <a:gd name="connsiteX11574" fmla="*/ 1907671 w 8374449"/>
              <a:gd name="connsiteY11574" fmla="*/ 850967 h 6858000"/>
              <a:gd name="connsiteX11575" fmla="*/ 1912693 w 8374449"/>
              <a:gd name="connsiteY11575" fmla="*/ 848933 h 6858000"/>
              <a:gd name="connsiteX11576" fmla="*/ 1896415 w 8374449"/>
              <a:gd name="connsiteY11576" fmla="*/ 845206 h 6858000"/>
              <a:gd name="connsiteX11577" fmla="*/ 1890191 w 8374449"/>
              <a:gd name="connsiteY11577" fmla="*/ 847727 h 6858000"/>
              <a:gd name="connsiteX11578" fmla="*/ 1896274 w 8374449"/>
              <a:gd name="connsiteY11578" fmla="*/ 849330 h 6858000"/>
              <a:gd name="connsiteX11579" fmla="*/ 1896415 w 8374449"/>
              <a:gd name="connsiteY11579" fmla="*/ 845206 h 6858000"/>
              <a:gd name="connsiteX11580" fmla="*/ 1279548 w 8374449"/>
              <a:gd name="connsiteY11580" fmla="*/ 842951 h 6858000"/>
              <a:gd name="connsiteX11581" fmla="*/ 1276154 w 8374449"/>
              <a:gd name="connsiteY11581" fmla="*/ 852459 h 6858000"/>
              <a:gd name="connsiteX11582" fmla="*/ 1273324 w 8374449"/>
              <a:gd name="connsiteY11582" fmla="*/ 845472 h 6858000"/>
              <a:gd name="connsiteX11583" fmla="*/ 1279548 w 8374449"/>
              <a:gd name="connsiteY11583" fmla="*/ 842951 h 6858000"/>
              <a:gd name="connsiteX11584" fmla="*/ 7621265 w 8374449"/>
              <a:gd name="connsiteY11584" fmla="*/ 842036 h 6858000"/>
              <a:gd name="connsiteX11585" fmla="*/ 7647685 w 8374449"/>
              <a:gd name="connsiteY11585" fmla="*/ 849487 h 6858000"/>
              <a:gd name="connsiteX11586" fmla="*/ 7607861 w 8374449"/>
              <a:gd name="connsiteY11586" fmla="*/ 847465 h 6858000"/>
              <a:gd name="connsiteX11587" fmla="*/ 7611213 w 8374449"/>
              <a:gd name="connsiteY11587" fmla="*/ 846108 h 6858000"/>
              <a:gd name="connsiteX11588" fmla="*/ 7621265 w 8374449"/>
              <a:gd name="connsiteY11588" fmla="*/ 842036 h 6858000"/>
              <a:gd name="connsiteX11589" fmla="*/ 1911974 w 8374449"/>
              <a:gd name="connsiteY11589" fmla="*/ 841540 h 6858000"/>
              <a:gd name="connsiteX11590" fmla="*/ 1910281 w 8374449"/>
              <a:gd name="connsiteY11590" fmla="*/ 843657 h 6858000"/>
              <a:gd name="connsiteX11591" fmla="*/ 1917922 w 8374449"/>
              <a:gd name="connsiteY11591" fmla="*/ 844628 h 6858000"/>
              <a:gd name="connsiteX11592" fmla="*/ 1917946 w 8374449"/>
              <a:gd name="connsiteY11592" fmla="*/ 844618 h 6858000"/>
              <a:gd name="connsiteX11593" fmla="*/ 1264268 w 8374449"/>
              <a:gd name="connsiteY11593" fmla="*/ 841007 h 6858000"/>
              <a:gd name="connsiteX11594" fmla="*/ 1267098 w 8374449"/>
              <a:gd name="connsiteY11594" fmla="*/ 847995 h 6858000"/>
              <a:gd name="connsiteX11595" fmla="*/ 1263985 w 8374449"/>
              <a:gd name="connsiteY11595" fmla="*/ 849255 h 6858000"/>
              <a:gd name="connsiteX11596" fmla="*/ 1259459 w 8374449"/>
              <a:gd name="connsiteY11596" fmla="*/ 847022 h 6858000"/>
              <a:gd name="connsiteX11597" fmla="*/ 1264268 w 8374449"/>
              <a:gd name="connsiteY11597" fmla="*/ 841007 h 6858000"/>
              <a:gd name="connsiteX11598" fmla="*/ 1948805 w 8374449"/>
              <a:gd name="connsiteY11598" fmla="*/ 838198 h 6858000"/>
              <a:gd name="connsiteX11599" fmla="*/ 1947475 w 8374449"/>
              <a:gd name="connsiteY11599" fmla="*/ 838249 h 6858000"/>
              <a:gd name="connsiteX11600" fmla="*/ 1942187 w 8374449"/>
              <a:gd name="connsiteY11600" fmla="*/ 839082 h 6858000"/>
              <a:gd name="connsiteX11601" fmla="*/ 1946146 w 8374449"/>
              <a:gd name="connsiteY11601" fmla="*/ 842190 h 6858000"/>
              <a:gd name="connsiteX11602" fmla="*/ 1943584 w 8374449"/>
              <a:gd name="connsiteY11602" fmla="*/ 845498 h 6858000"/>
              <a:gd name="connsiteX11603" fmla="*/ 1945324 w 8374449"/>
              <a:gd name="connsiteY11603" fmla="*/ 849793 h 6858000"/>
              <a:gd name="connsiteX11604" fmla="*/ 1954707 w 8374449"/>
              <a:gd name="connsiteY11604" fmla="*/ 845992 h 6858000"/>
              <a:gd name="connsiteX11605" fmla="*/ 1954354 w 8374449"/>
              <a:gd name="connsiteY11605" fmla="*/ 845119 h 6858000"/>
              <a:gd name="connsiteX11606" fmla="*/ 1951878 w 8374449"/>
              <a:gd name="connsiteY11606" fmla="*/ 839007 h 6858000"/>
              <a:gd name="connsiteX11607" fmla="*/ 1495611 w 8374449"/>
              <a:gd name="connsiteY11607" fmla="*/ 837300 h 6858000"/>
              <a:gd name="connsiteX11608" fmla="*/ 1498438 w 8374449"/>
              <a:gd name="connsiteY11608" fmla="*/ 844279 h 6858000"/>
              <a:gd name="connsiteX11609" fmla="*/ 1492199 w 8374449"/>
              <a:gd name="connsiteY11609" fmla="*/ 846806 h 6858000"/>
              <a:gd name="connsiteX11610" fmla="*/ 1506489 w 8374449"/>
              <a:gd name="connsiteY11610" fmla="*/ 848623 h 6858000"/>
              <a:gd name="connsiteX11611" fmla="*/ 1521768 w 8374449"/>
              <a:gd name="connsiteY11611" fmla="*/ 850567 h 6858000"/>
              <a:gd name="connsiteX11612" fmla="*/ 1527994 w 8374449"/>
              <a:gd name="connsiteY11612" fmla="*/ 848045 h 6858000"/>
              <a:gd name="connsiteX11613" fmla="*/ 1528185 w 8374449"/>
              <a:gd name="connsiteY11613" fmla="*/ 842482 h 6858000"/>
              <a:gd name="connsiteX11614" fmla="*/ 1521700 w 8374449"/>
              <a:gd name="connsiteY11614" fmla="*/ 843933 h 6858000"/>
              <a:gd name="connsiteX11615" fmla="*/ 1512546 w 8374449"/>
              <a:gd name="connsiteY11615" fmla="*/ 839214 h 6858000"/>
              <a:gd name="connsiteX11616" fmla="*/ 1509883 w 8374449"/>
              <a:gd name="connsiteY11616" fmla="*/ 839115 h 6858000"/>
              <a:gd name="connsiteX11617" fmla="*/ 1877341 w 8374449"/>
              <a:gd name="connsiteY11617" fmla="*/ 836025 h 6858000"/>
              <a:gd name="connsiteX11618" fmla="*/ 1873496 w 8374449"/>
              <a:gd name="connsiteY11618" fmla="*/ 837583 h 6858000"/>
              <a:gd name="connsiteX11619" fmla="*/ 1875194 w 8374449"/>
              <a:gd name="connsiteY11619" fmla="*/ 837537 h 6858000"/>
              <a:gd name="connsiteX11620" fmla="*/ 1878513 w 8374449"/>
              <a:gd name="connsiteY11620" fmla="*/ 836192 h 6858000"/>
              <a:gd name="connsiteX11621" fmla="*/ 1559073 w 8374449"/>
              <a:gd name="connsiteY11621" fmla="*/ 835570 h 6858000"/>
              <a:gd name="connsiteX11622" fmla="*/ 1546735 w 8374449"/>
              <a:gd name="connsiteY11622" fmla="*/ 838332 h 6858000"/>
              <a:gd name="connsiteX11623" fmla="*/ 1541711 w 8374449"/>
              <a:gd name="connsiteY11623" fmla="*/ 839456 h 6858000"/>
              <a:gd name="connsiteX11624" fmla="*/ 1540445 w 8374449"/>
              <a:gd name="connsiteY11624" fmla="*/ 843002 h 6858000"/>
              <a:gd name="connsiteX11625" fmla="*/ 1543274 w 8374449"/>
              <a:gd name="connsiteY11625" fmla="*/ 849988 h 6858000"/>
              <a:gd name="connsiteX11626" fmla="*/ 1555724 w 8374449"/>
              <a:gd name="connsiteY11626" fmla="*/ 844945 h 6858000"/>
              <a:gd name="connsiteX11627" fmla="*/ 1660421 w 8374449"/>
              <a:gd name="connsiteY11627" fmla="*/ 835070 h 6858000"/>
              <a:gd name="connsiteX11628" fmla="*/ 1663251 w 8374449"/>
              <a:gd name="connsiteY11628" fmla="*/ 842056 h 6858000"/>
              <a:gd name="connsiteX11629" fmla="*/ 1657025 w 8374449"/>
              <a:gd name="connsiteY11629" fmla="*/ 844577 h 6858000"/>
              <a:gd name="connsiteX11630" fmla="*/ 1525729 w 8374449"/>
              <a:gd name="connsiteY11630" fmla="*/ 824565 h 6858000"/>
              <a:gd name="connsiteX11631" fmla="*/ 1513279 w 8374449"/>
              <a:gd name="connsiteY11631" fmla="*/ 829607 h 6858000"/>
              <a:gd name="connsiteX11632" fmla="*/ 1513885 w 8374449"/>
              <a:gd name="connsiteY11632" fmla="*/ 831104 h 6858000"/>
              <a:gd name="connsiteX11633" fmla="*/ 1521940 w 8374449"/>
              <a:gd name="connsiteY11633" fmla="*/ 829301 h 6858000"/>
              <a:gd name="connsiteX11634" fmla="*/ 1256340 w 8374449"/>
              <a:gd name="connsiteY11634" fmla="*/ 824351 h 6858000"/>
              <a:gd name="connsiteX11635" fmla="*/ 1266199 w 8374449"/>
              <a:gd name="connsiteY11635" fmla="*/ 829434 h 6858000"/>
              <a:gd name="connsiteX11636" fmla="*/ 1262654 w 8374449"/>
              <a:gd name="connsiteY11636" fmla="*/ 839945 h 6858000"/>
              <a:gd name="connsiteX11637" fmla="*/ 1257726 w 8374449"/>
              <a:gd name="connsiteY11637" fmla="*/ 837403 h 6858000"/>
              <a:gd name="connsiteX11638" fmla="*/ 1256340 w 8374449"/>
              <a:gd name="connsiteY11638" fmla="*/ 824351 h 6858000"/>
              <a:gd name="connsiteX11639" fmla="*/ 1302864 w 8374449"/>
              <a:gd name="connsiteY11639" fmla="*/ 823659 h 6858000"/>
              <a:gd name="connsiteX11640" fmla="*/ 1295778 w 8374449"/>
              <a:gd name="connsiteY11640" fmla="*/ 844681 h 6858000"/>
              <a:gd name="connsiteX11641" fmla="*/ 1285916 w 8374449"/>
              <a:gd name="connsiteY11641" fmla="*/ 839598 h 6858000"/>
              <a:gd name="connsiteX11642" fmla="*/ 1289462 w 8374449"/>
              <a:gd name="connsiteY11642" fmla="*/ 829087 h 6858000"/>
              <a:gd name="connsiteX11643" fmla="*/ 1299514 w 8374449"/>
              <a:gd name="connsiteY11643" fmla="*/ 825016 h 6858000"/>
              <a:gd name="connsiteX11644" fmla="*/ 1302864 w 8374449"/>
              <a:gd name="connsiteY11644" fmla="*/ 823659 h 6858000"/>
              <a:gd name="connsiteX11645" fmla="*/ 1731450 w 8374449"/>
              <a:gd name="connsiteY11645" fmla="*/ 822509 h 6858000"/>
              <a:gd name="connsiteX11646" fmla="*/ 1727906 w 8374449"/>
              <a:gd name="connsiteY11646" fmla="*/ 833019 h 6858000"/>
              <a:gd name="connsiteX11647" fmla="*/ 1724748 w 8374449"/>
              <a:gd name="connsiteY11647" fmla="*/ 825223 h 6858000"/>
              <a:gd name="connsiteX11648" fmla="*/ 1731450 w 8374449"/>
              <a:gd name="connsiteY11648" fmla="*/ 822509 h 6858000"/>
              <a:gd name="connsiteX11649" fmla="*/ 1216515 w 8374449"/>
              <a:gd name="connsiteY11649" fmla="*/ 822330 h 6858000"/>
              <a:gd name="connsiteX11650" fmla="*/ 1219673 w 8374449"/>
              <a:gd name="connsiteY11650" fmla="*/ 830126 h 6858000"/>
              <a:gd name="connsiteX11651" fmla="*/ 1212972 w 8374449"/>
              <a:gd name="connsiteY11651" fmla="*/ 832841 h 6858000"/>
              <a:gd name="connsiteX11652" fmla="*/ 1214743 w 8374449"/>
              <a:gd name="connsiteY11652" fmla="*/ 827585 h 6858000"/>
              <a:gd name="connsiteX11653" fmla="*/ 1216515 w 8374449"/>
              <a:gd name="connsiteY11653" fmla="*/ 822330 h 6858000"/>
              <a:gd name="connsiteX11654" fmla="*/ 1698328 w 8374449"/>
              <a:gd name="connsiteY11654" fmla="*/ 817773 h 6858000"/>
              <a:gd name="connsiteX11655" fmla="*/ 1697098 w 8374449"/>
              <a:gd name="connsiteY11655" fmla="*/ 818271 h 6858000"/>
              <a:gd name="connsiteX11656" fmla="*/ 1697774 w 8374449"/>
              <a:gd name="connsiteY11656" fmla="*/ 819941 h 6858000"/>
              <a:gd name="connsiteX11657" fmla="*/ 1695610 w 8374449"/>
              <a:gd name="connsiteY11657" fmla="*/ 818873 h 6858000"/>
              <a:gd name="connsiteX11658" fmla="*/ 1688275 w 8374449"/>
              <a:gd name="connsiteY11658" fmla="*/ 821844 h 6858000"/>
              <a:gd name="connsiteX11659" fmla="*/ 1679802 w 8374449"/>
              <a:gd name="connsiteY11659" fmla="*/ 829814 h 6858000"/>
              <a:gd name="connsiteX11660" fmla="*/ 1671329 w 8374449"/>
              <a:gd name="connsiteY11660" fmla="*/ 837783 h 6858000"/>
              <a:gd name="connsiteX11661" fmla="*/ 1664819 w 8374449"/>
              <a:gd name="connsiteY11661" fmla="*/ 831344 h 6858000"/>
              <a:gd name="connsiteX11662" fmla="*/ 1658789 w 8374449"/>
              <a:gd name="connsiteY11662" fmla="*/ 828236 h 6858000"/>
              <a:gd name="connsiteX11663" fmla="*/ 1657592 w 8374449"/>
              <a:gd name="connsiteY11663" fmla="*/ 828083 h 6858000"/>
              <a:gd name="connsiteX11664" fmla="*/ 1655965 w 8374449"/>
              <a:gd name="connsiteY11664" fmla="*/ 828742 h 6858000"/>
              <a:gd name="connsiteX11665" fmla="*/ 1658117 w 8374449"/>
              <a:gd name="connsiteY11665" fmla="*/ 834059 h 6858000"/>
              <a:gd name="connsiteX11666" fmla="*/ 1651416 w 8374449"/>
              <a:gd name="connsiteY11666" fmla="*/ 836773 h 6858000"/>
              <a:gd name="connsiteX11667" fmla="*/ 1634856 w 8374449"/>
              <a:gd name="connsiteY11667" fmla="*/ 834405 h 6858000"/>
              <a:gd name="connsiteX11668" fmla="*/ 1634186 w 8374449"/>
              <a:gd name="connsiteY11668" fmla="*/ 833981 h 6858000"/>
              <a:gd name="connsiteX11669" fmla="*/ 1632692 w 8374449"/>
              <a:gd name="connsiteY11669" fmla="*/ 838169 h 6858000"/>
              <a:gd name="connsiteX11670" fmla="*/ 1626465 w 8374449"/>
              <a:gd name="connsiteY11670" fmla="*/ 840690 h 6858000"/>
              <a:gd name="connsiteX11671" fmla="*/ 1617410 w 8374449"/>
              <a:gd name="connsiteY11671" fmla="*/ 836225 h 6858000"/>
              <a:gd name="connsiteX11672" fmla="*/ 1611187 w 8374449"/>
              <a:gd name="connsiteY11672" fmla="*/ 838747 h 6858000"/>
              <a:gd name="connsiteX11673" fmla="*/ 1602130 w 8374449"/>
              <a:gd name="connsiteY11673" fmla="*/ 834282 h 6858000"/>
              <a:gd name="connsiteX11674" fmla="*/ 1597232 w 8374449"/>
              <a:gd name="connsiteY11674" fmla="*/ 831866 h 6858000"/>
              <a:gd name="connsiteX11675" fmla="*/ 1595032 w 8374449"/>
              <a:gd name="connsiteY11675" fmla="*/ 832384 h 6858000"/>
              <a:gd name="connsiteX11676" fmla="*/ 1586423 w 8374449"/>
              <a:gd name="connsiteY11676" fmla="*/ 832511 h 6858000"/>
              <a:gd name="connsiteX11677" fmla="*/ 1580625 w 8374449"/>
              <a:gd name="connsiteY11677" fmla="*/ 834860 h 6858000"/>
              <a:gd name="connsiteX11678" fmla="*/ 1576172 w 8374449"/>
              <a:gd name="connsiteY11678" fmla="*/ 832664 h 6858000"/>
              <a:gd name="connsiteX11679" fmla="*/ 1571770 w 8374449"/>
              <a:gd name="connsiteY11679" fmla="*/ 832729 h 6858000"/>
              <a:gd name="connsiteX11680" fmla="*/ 1564859 w 8374449"/>
              <a:gd name="connsiteY11680" fmla="*/ 834275 h 6858000"/>
              <a:gd name="connsiteX11681" fmla="*/ 1561950 w 8374449"/>
              <a:gd name="connsiteY11681" fmla="*/ 842423 h 6858000"/>
              <a:gd name="connsiteX11682" fmla="*/ 1564780 w 8374449"/>
              <a:gd name="connsiteY11682" fmla="*/ 849410 h 6858000"/>
              <a:gd name="connsiteX11683" fmla="*/ 1561383 w 8374449"/>
              <a:gd name="connsiteY11683" fmla="*/ 858918 h 6858000"/>
              <a:gd name="connsiteX11684" fmla="*/ 1598169 w 8374449"/>
              <a:gd name="connsiteY11684" fmla="*/ 860284 h 6858000"/>
              <a:gd name="connsiteX11685" fmla="*/ 1613449 w 8374449"/>
              <a:gd name="connsiteY11685" fmla="*/ 862227 h 6858000"/>
              <a:gd name="connsiteX11686" fmla="*/ 1630144 w 8374449"/>
              <a:gd name="connsiteY11686" fmla="*/ 867664 h 6858000"/>
              <a:gd name="connsiteX11687" fmla="*/ 1649953 w 8374449"/>
              <a:gd name="connsiteY11687" fmla="*/ 871840 h 6858000"/>
              <a:gd name="connsiteX11688" fmla="*/ 1680512 w 8374449"/>
              <a:gd name="connsiteY11688" fmla="*/ 875726 h 6858000"/>
              <a:gd name="connsiteX11689" fmla="*/ 1701735 w 8374449"/>
              <a:gd name="connsiteY11689" fmla="*/ 883395 h 6858000"/>
              <a:gd name="connsiteX11690" fmla="*/ 1709679 w 8374449"/>
              <a:gd name="connsiteY11690" fmla="*/ 887313 h 6858000"/>
              <a:gd name="connsiteX11691" fmla="*/ 1711064 w 8374449"/>
              <a:gd name="connsiteY11691" fmla="*/ 887096 h 6858000"/>
              <a:gd name="connsiteX11692" fmla="*/ 1714185 w 8374449"/>
              <a:gd name="connsiteY11692" fmla="*/ 878352 h 6858000"/>
              <a:gd name="connsiteX11693" fmla="*/ 1720411 w 8374449"/>
              <a:gd name="connsiteY11693" fmla="*/ 875831 h 6858000"/>
              <a:gd name="connsiteX11694" fmla="*/ 1715883 w 8374449"/>
              <a:gd name="connsiteY11694" fmla="*/ 873599 h 6858000"/>
              <a:gd name="connsiteX11695" fmla="*/ 1717582 w 8374449"/>
              <a:gd name="connsiteY11695" fmla="*/ 868845 h 6858000"/>
              <a:gd name="connsiteX11696" fmla="*/ 1723806 w 8374449"/>
              <a:gd name="connsiteY11696" fmla="*/ 866324 h 6858000"/>
              <a:gd name="connsiteX11697" fmla="*/ 1732862 w 8374449"/>
              <a:gd name="connsiteY11697" fmla="*/ 870788 h 6858000"/>
              <a:gd name="connsiteX11698" fmla="*/ 1730032 w 8374449"/>
              <a:gd name="connsiteY11698" fmla="*/ 863802 h 6858000"/>
              <a:gd name="connsiteX11699" fmla="*/ 1727203 w 8374449"/>
              <a:gd name="connsiteY11699" fmla="*/ 856815 h 6858000"/>
              <a:gd name="connsiteX11700" fmla="*/ 1736257 w 8374449"/>
              <a:gd name="connsiteY11700" fmla="*/ 861281 h 6858000"/>
              <a:gd name="connsiteX11701" fmla="*/ 1745312 w 8374449"/>
              <a:gd name="connsiteY11701" fmla="*/ 865745 h 6858000"/>
              <a:gd name="connsiteX11702" fmla="*/ 1743615 w 8374449"/>
              <a:gd name="connsiteY11702" fmla="*/ 870499 h 6858000"/>
              <a:gd name="connsiteX11703" fmla="*/ 1745030 w 8374449"/>
              <a:gd name="connsiteY11703" fmla="*/ 873993 h 6858000"/>
              <a:gd name="connsiteX11704" fmla="*/ 1748142 w 8374449"/>
              <a:gd name="connsiteY11704" fmla="*/ 872733 h 6858000"/>
              <a:gd name="connsiteX11705" fmla="*/ 1750972 w 8374449"/>
              <a:gd name="connsiteY11705" fmla="*/ 879718 h 6858000"/>
              <a:gd name="connsiteX11706" fmla="*/ 1757197 w 8374449"/>
              <a:gd name="connsiteY11706" fmla="*/ 877197 h 6858000"/>
              <a:gd name="connsiteX11707" fmla="*/ 1763984 w 8374449"/>
              <a:gd name="connsiteY11707" fmla="*/ 883737 h 6858000"/>
              <a:gd name="connsiteX11708" fmla="*/ 1775045 w 8374449"/>
              <a:gd name="connsiteY11708" fmla="*/ 881996 h 6858000"/>
              <a:gd name="connsiteX11709" fmla="*/ 1786677 w 8374449"/>
              <a:gd name="connsiteY11709" fmla="*/ 881821 h 6858000"/>
              <a:gd name="connsiteX11710" fmla="*/ 1790221 w 8374449"/>
              <a:gd name="connsiteY11710" fmla="*/ 871310 h 6858000"/>
              <a:gd name="connsiteX11711" fmla="*/ 1793378 w 8374449"/>
              <a:gd name="connsiteY11711" fmla="*/ 879107 h 6858000"/>
              <a:gd name="connsiteX11712" fmla="*/ 1793933 w 8374449"/>
              <a:gd name="connsiteY11712" fmla="*/ 878882 h 6858000"/>
              <a:gd name="connsiteX11713" fmla="*/ 1793983 w 8374449"/>
              <a:gd name="connsiteY11713" fmla="*/ 878562 h 6858000"/>
              <a:gd name="connsiteX11714" fmla="*/ 1797377 w 8374449"/>
              <a:gd name="connsiteY11714" fmla="*/ 869055 h 6858000"/>
              <a:gd name="connsiteX11715" fmla="*/ 1788323 w 8374449"/>
              <a:gd name="connsiteY11715" fmla="*/ 864590 h 6858000"/>
              <a:gd name="connsiteX11716" fmla="*/ 1801056 w 8374449"/>
              <a:gd name="connsiteY11716" fmla="*/ 851301 h 6858000"/>
              <a:gd name="connsiteX11717" fmla="*/ 1836710 w 8374449"/>
              <a:gd name="connsiteY11717" fmla="*/ 840926 h 6858000"/>
              <a:gd name="connsiteX11718" fmla="*/ 1857246 w 8374449"/>
              <a:gd name="connsiteY11718" fmla="*/ 838630 h 6858000"/>
              <a:gd name="connsiteX11719" fmla="*/ 1847473 w 8374449"/>
              <a:gd name="connsiteY11719" fmla="*/ 834508 h 6858000"/>
              <a:gd name="connsiteX11720" fmla="*/ 1834786 w 8374449"/>
              <a:gd name="connsiteY11720" fmla="*/ 837182 h 6858000"/>
              <a:gd name="connsiteX11721" fmla="*/ 1835295 w 8374449"/>
              <a:gd name="connsiteY11721" fmla="*/ 837432 h 6858000"/>
              <a:gd name="connsiteX11722" fmla="*/ 1829071 w 8374449"/>
              <a:gd name="connsiteY11722" fmla="*/ 839954 h 6858000"/>
              <a:gd name="connsiteX11723" fmla="*/ 1822844 w 8374449"/>
              <a:gd name="connsiteY11723" fmla="*/ 842475 h 6858000"/>
              <a:gd name="connsiteX11724" fmla="*/ 1821867 w 8374449"/>
              <a:gd name="connsiteY11724" fmla="*/ 840064 h 6858000"/>
              <a:gd name="connsiteX11725" fmla="*/ 1787351 w 8374449"/>
              <a:gd name="connsiteY11725" fmla="*/ 849783 h 6858000"/>
              <a:gd name="connsiteX11726" fmla="*/ 1783536 w 8374449"/>
              <a:gd name="connsiteY11726" fmla="*/ 848173 h 6858000"/>
              <a:gd name="connsiteX11727" fmla="*/ 1782664 w 8374449"/>
              <a:gd name="connsiteY11727" fmla="*/ 850617 h 6858000"/>
              <a:gd name="connsiteX11728" fmla="*/ 1775024 w 8374449"/>
              <a:gd name="connsiteY11728" fmla="*/ 849646 h 6858000"/>
              <a:gd name="connsiteX11729" fmla="*/ 1778051 w 8374449"/>
              <a:gd name="connsiteY11729" fmla="*/ 845860 h 6858000"/>
              <a:gd name="connsiteX11730" fmla="*/ 1770887 w 8374449"/>
              <a:gd name="connsiteY11730" fmla="*/ 842838 h 6858000"/>
              <a:gd name="connsiteX11731" fmla="*/ 1781134 w 8374449"/>
              <a:gd name="connsiteY11731" fmla="*/ 829613 h 6858000"/>
              <a:gd name="connsiteX11732" fmla="*/ 1771274 w 8374449"/>
              <a:gd name="connsiteY11732" fmla="*/ 824530 h 6858000"/>
              <a:gd name="connsiteX11733" fmla="*/ 1746431 w 8374449"/>
              <a:gd name="connsiteY11733" fmla="*/ 820978 h 6858000"/>
              <a:gd name="connsiteX11734" fmla="*/ 1719818 w 8374449"/>
              <a:gd name="connsiteY11734" fmla="*/ 822682 h 6858000"/>
              <a:gd name="connsiteX11735" fmla="*/ 1708186 w 8374449"/>
              <a:gd name="connsiteY11735" fmla="*/ 822854 h 6858000"/>
              <a:gd name="connsiteX11736" fmla="*/ 1701485 w 8374449"/>
              <a:gd name="connsiteY11736" fmla="*/ 825568 h 6858000"/>
              <a:gd name="connsiteX11737" fmla="*/ 1477060 w 8374449"/>
              <a:gd name="connsiteY11737" fmla="*/ 811748 h 6858000"/>
              <a:gd name="connsiteX11738" fmla="*/ 1460909 w 8374449"/>
              <a:gd name="connsiteY11738" fmla="*/ 818290 h 6858000"/>
              <a:gd name="connsiteX11739" fmla="*/ 1460418 w 8374449"/>
              <a:gd name="connsiteY11739" fmla="*/ 819744 h 6858000"/>
              <a:gd name="connsiteX11740" fmla="*/ 1456269 w 8374449"/>
              <a:gd name="connsiteY11740" fmla="*/ 820169 h 6858000"/>
              <a:gd name="connsiteX11741" fmla="*/ 1451629 w 8374449"/>
              <a:gd name="connsiteY11741" fmla="*/ 822048 h 6858000"/>
              <a:gd name="connsiteX11742" fmla="*/ 1453185 w 8374449"/>
              <a:gd name="connsiteY11742" fmla="*/ 824035 h 6858000"/>
              <a:gd name="connsiteX11743" fmla="*/ 1459000 w 8374449"/>
              <a:gd name="connsiteY11743" fmla="*/ 823950 h 6858000"/>
              <a:gd name="connsiteX11744" fmla="*/ 1460418 w 8374449"/>
              <a:gd name="connsiteY11744" fmla="*/ 819744 h 6858000"/>
              <a:gd name="connsiteX11745" fmla="*/ 1472404 w 8374449"/>
              <a:gd name="connsiteY11745" fmla="*/ 818521 h 6858000"/>
              <a:gd name="connsiteX11746" fmla="*/ 1487949 w 8374449"/>
              <a:gd name="connsiteY11746" fmla="*/ 820744 h 6858000"/>
              <a:gd name="connsiteX11747" fmla="*/ 1487529 w 8374449"/>
              <a:gd name="connsiteY11747" fmla="*/ 819706 h 6858000"/>
              <a:gd name="connsiteX11748" fmla="*/ 1477060 w 8374449"/>
              <a:gd name="connsiteY11748" fmla="*/ 811748 h 6858000"/>
              <a:gd name="connsiteX11749" fmla="*/ 2043924 w 8374449"/>
              <a:gd name="connsiteY11749" fmla="*/ 804330 h 6858000"/>
              <a:gd name="connsiteX11750" fmla="*/ 2044108 w 8374449"/>
              <a:gd name="connsiteY11750" fmla="*/ 804782 h 6858000"/>
              <a:gd name="connsiteX11751" fmla="*/ 2044915 w 8374449"/>
              <a:gd name="connsiteY11751" fmla="*/ 804456 h 6858000"/>
              <a:gd name="connsiteX11752" fmla="*/ 1705415 w 8374449"/>
              <a:gd name="connsiteY11752" fmla="*/ 796750 h 6858000"/>
              <a:gd name="connsiteX11753" fmla="*/ 1692012 w 8374449"/>
              <a:gd name="connsiteY11753" fmla="*/ 802179 h 6858000"/>
              <a:gd name="connsiteX11754" fmla="*/ 1682152 w 8374449"/>
              <a:gd name="connsiteY11754" fmla="*/ 797098 h 6858000"/>
              <a:gd name="connsiteX11755" fmla="*/ 1705415 w 8374449"/>
              <a:gd name="connsiteY11755" fmla="*/ 796750 h 6858000"/>
              <a:gd name="connsiteX11756" fmla="*/ 1723241 w 8374449"/>
              <a:gd name="connsiteY11756" fmla="*/ 793361 h 6858000"/>
              <a:gd name="connsiteX11757" fmla="*/ 1732295 w 8374449"/>
              <a:gd name="connsiteY11757" fmla="*/ 797826 h 6858000"/>
              <a:gd name="connsiteX11758" fmla="*/ 1726071 w 8374449"/>
              <a:gd name="connsiteY11758" fmla="*/ 800347 h 6858000"/>
              <a:gd name="connsiteX11759" fmla="*/ 1911575 w 8374449"/>
              <a:gd name="connsiteY11759" fmla="*/ 793177 h 6858000"/>
              <a:gd name="connsiteX11760" fmla="*/ 1912186 w 8374449"/>
              <a:gd name="connsiteY11760" fmla="*/ 794685 h 6858000"/>
              <a:gd name="connsiteX11761" fmla="*/ 1914778 w 8374449"/>
              <a:gd name="connsiteY11761" fmla="*/ 793635 h 6858000"/>
              <a:gd name="connsiteX11762" fmla="*/ 1932441 w 8374449"/>
              <a:gd name="connsiteY11762" fmla="*/ 791017 h 6858000"/>
              <a:gd name="connsiteX11763" fmla="*/ 1926409 w 8374449"/>
              <a:gd name="connsiteY11763" fmla="*/ 793461 h 6858000"/>
              <a:gd name="connsiteX11764" fmla="*/ 1923088 w 8374449"/>
              <a:gd name="connsiteY11764" fmla="*/ 796584 h 6858000"/>
              <a:gd name="connsiteX11765" fmla="*/ 1927259 w 8374449"/>
              <a:gd name="connsiteY11765" fmla="*/ 796118 h 6858000"/>
              <a:gd name="connsiteX11766" fmla="*/ 1934900 w 8374449"/>
              <a:gd name="connsiteY11766" fmla="*/ 797089 h 6858000"/>
              <a:gd name="connsiteX11767" fmla="*/ 1753712 w 8374449"/>
              <a:gd name="connsiteY11767" fmla="*/ 790803 h 6858000"/>
              <a:gd name="connsiteX11768" fmla="*/ 1758642 w 8374449"/>
              <a:gd name="connsiteY11768" fmla="*/ 793344 h 6858000"/>
              <a:gd name="connsiteX11769" fmla="*/ 1745239 w 8374449"/>
              <a:gd name="connsiteY11769" fmla="*/ 798772 h 6858000"/>
              <a:gd name="connsiteX11770" fmla="*/ 1742080 w 8374449"/>
              <a:gd name="connsiteY11770" fmla="*/ 790975 h 6858000"/>
              <a:gd name="connsiteX11771" fmla="*/ 1753712 w 8374449"/>
              <a:gd name="connsiteY11771" fmla="*/ 790803 h 6858000"/>
              <a:gd name="connsiteX11772" fmla="*/ 2134673 w 8374449"/>
              <a:gd name="connsiteY11772" fmla="*/ 789367 h 6858000"/>
              <a:gd name="connsiteX11773" fmla="*/ 2134426 w 8374449"/>
              <a:gd name="connsiteY11773" fmla="*/ 789467 h 6858000"/>
              <a:gd name="connsiteX11774" fmla="*/ 2134625 w 8374449"/>
              <a:gd name="connsiteY11774" fmla="*/ 789447 h 6858000"/>
              <a:gd name="connsiteX11775" fmla="*/ 1554593 w 8374449"/>
              <a:gd name="connsiteY11775" fmla="*/ 788478 h 6858000"/>
              <a:gd name="connsiteX11776" fmla="*/ 1563647 w 8374449"/>
              <a:gd name="connsiteY11776" fmla="*/ 792942 h 6858000"/>
              <a:gd name="connsiteX11777" fmla="*/ 1560252 w 8374449"/>
              <a:gd name="connsiteY11777" fmla="*/ 802449 h 6858000"/>
              <a:gd name="connsiteX11778" fmla="*/ 1557423 w 8374449"/>
              <a:gd name="connsiteY11778" fmla="*/ 795463 h 6858000"/>
              <a:gd name="connsiteX11779" fmla="*/ 1772044 w 8374449"/>
              <a:gd name="connsiteY11779" fmla="*/ 787916 h 6858000"/>
              <a:gd name="connsiteX11780" fmla="*/ 1781903 w 8374449"/>
              <a:gd name="connsiteY11780" fmla="*/ 792997 h 6858000"/>
              <a:gd name="connsiteX11781" fmla="*/ 1775202 w 8374449"/>
              <a:gd name="connsiteY11781" fmla="*/ 795711 h 6858000"/>
              <a:gd name="connsiteX11782" fmla="*/ 1795307 w 8374449"/>
              <a:gd name="connsiteY11782" fmla="*/ 787569 h 6858000"/>
              <a:gd name="connsiteX11783" fmla="*/ 1805166 w 8374449"/>
              <a:gd name="connsiteY11783" fmla="*/ 792651 h 6858000"/>
              <a:gd name="connsiteX11784" fmla="*/ 1798465 w 8374449"/>
              <a:gd name="connsiteY11784" fmla="*/ 795366 h 6858000"/>
              <a:gd name="connsiteX11785" fmla="*/ 1830201 w 8374449"/>
              <a:gd name="connsiteY11785" fmla="*/ 787049 h 6858000"/>
              <a:gd name="connsiteX11786" fmla="*/ 1835131 w 8374449"/>
              <a:gd name="connsiteY11786" fmla="*/ 789591 h 6858000"/>
              <a:gd name="connsiteX11787" fmla="*/ 1828429 w 8374449"/>
              <a:gd name="connsiteY11787" fmla="*/ 792305 h 6858000"/>
              <a:gd name="connsiteX11788" fmla="*/ 1818571 w 8374449"/>
              <a:gd name="connsiteY11788" fmla="*/ 787223 h 6858000"/>
              <a:gd name="connsiteX11789" fmla="*/ 1830201 w 8374449"/>
              <a:gd name="connsiteY11789" fmla="*/ 787049 h 6858000"/>
              <a:gd name="connsiteX11790" fmla="*/ 2104113 w 8374449"/>
              <a:gd name="connsiteY11790" fmla="*/ 785480 h 6858000"/>
              <a:gd name="connsiteX11791" fmla="*/ 2102198 w 8374449"/>
              <a:gd name="connsiteY11791" fmla="*/ 790844 h 6858000"/>
              <a:gd name="connsiteX11792" fmla="*/ 2111282 w 8374449"/>
              <a:gd name="connsiteY11792" fmla="*/ 790709 h 6858000"/>
              <a:gd name="connsiteX11793" fmla="*/ 2113170 w 8374449"/>
              <a:gd name="connsiteY11793" fmla="*/ 789945 h 6858000"/>
              <a:gd name="connsiteX11794" fmla="*/ 1763421 w 8374449"/>
              <a:gd name="connsiteY11794" fmla="*/ 785219 h 6858000"/>
              <a:gd name="connsiteX11795" fmla="*/ 1769364 w 8374449"/>
              <a:gd name="connsiteY11795" fmla="*/ 790945 h 6858000"/>
              <a:gd name="connsiteX11796" fmla="*/ 1767666 w 8374449"/>
              <a:gd name="connsiteY11796" fmla="*/ 795699 h 6858000"/>
              <a:gd name="connsiteX11797" fmla="*/ 1763140 w 8374449"/>
              <a:gd name="connsiteY11797" fmla="*/ 793466 h 6858000"/>
              <a:gd name="connsiteX11798" fmla="*/ 1763421 w 8374449"/>
              <a:gd name="connsiteY11798" fmla="*/ 785219 h 6858000"/>
              <a:gd name="connsiteX11799" fmla="*/ 1976484 w 8374449"/>
              <a:gd name="connsiteY11799" fmla="*/ 782257 h 6858000"/>
              <a:gd name="connsiteX11800" fmla="*/ 1976479 w 8374449"/>
              <a:gd name="connsiteY11800" fmla="*/ 782258 h 6858000"/>
              <a:gd name="connsiteX11801" fmla="*/ 1968936 w 8374449"/>
              <a:gd name="connsiteY11801" fmla="*/ 783028 h 6858000"/>
              <a:gd name="connsiteX11802" fmla="*/ 1969138 w 8374449"/>
              <a:gd name="connsiteY11802" fmla="*/ 783222 h 6858000"/>
              <a:gd name="connsiteX11803" fmla="*/ 1974444 w 8374449"/>
              <a:gd name="connsiteY11803" fmla="*/ 785139 h 6858000"/>
              <a:gd name="connsiteX11804" fmla="*/ 2174856 w 8374449"/>
              <a:gd name="connsiteY11804" fmla="*/ 781224 h 6858000"/>
              <a:gd name="connsiteX11805" fmla="*/ 2168630 w 8374449"/>
              <a:gd name="connsiteY11805" fmla="*/ 783746 h 6858000"/>
              <a:gd name="connsiteX11806" fmla="*/ 2171601 w 8374449"/>
              <a:gd name="connsiteY11806" fmla="*/ 786608 h 6858000"/>
              <a:gd name="connsiteX11807" fmla="*/ 2174856 w 8374449"/>
              <a:gd name="connsiteY11807" fmla="*/ 781224 h 6858000"/>
              <a:gd name="connsiteX11808" fmla="*/ 1410089 w 8374449"/>
              <a:gd name="connsiteY11808" fmla="*/ 780230 h 6858000"/>
              <a:gd name="connsiteX11809" fmla="*/ 1395107 w 8374449"/>
              <a:gd name="connsiteY11809" fmla="*/ 781760 h 6858000"/>
              <a:gd name="connsiteX11810" fmla="*/ 1380029 w 8374449"/>
              <a:gd name="connsiteY11810" fmla="*/ 780995 h 6858000"/>
              <a:gd name="connsiteX11811" fmla="*/ 1381417 w 8374449"/>
              <a:gd name="connsiteY11811" fmla="*/ 781360 h 6858000"/>
              <a:gd name="connsiteX11812" fmla="*/ 1388773 w 8374449"/>
              <a:gd name="connsiteY11812" fmla="*/ 790579 h 6858000"/>
              <a:gd name="connsiteX11813" fmla="*/ 1425125 w 8374449"/>
              <a:gd name="connsiteY11813" fmla="*/ 791928 h 6858000"/>
              <a:gd name="connsiteX11814" fmla="*/ 1419948 w 8374449"/>
              <a:gd name="connsiteY11814" fmla="*/ 785311 h 6858000"/>
              <a:gd name="connsiteX11815" fmla="*/ 1410089 w 8374449"/>
              <a:gd name="connsiteY11815" fmla="*/ 780230 h 6858000"/>
              <a:gd name="connsiteX11816" fmla="*/ 1874521 w 8374449"/>
              <a:gd name="connsiteY11816" fmla="*/ 779051 h 6858000"/>
              <a:gd name="connsiteX11817" fmla="*/ 1871128 w 8374449"/>
              <a:gd name="connsiteY11817" fmla="*/ 782165 h 6858000"/>
              <a:gd name="connsiteX11818" fmla="*/ 1871797 w 8374449"/>
              <a:gd name="connsiteY11818" fmla="*/ 783816 h 6858000"/>
              <a:gd name="connsiteX11819" fmla="*/ 1873298 w 8374449"/>
              <a:gd name="connsiteY11819" fmla="*/ 783208 h 6858000"/>
              <a:gd name="connsiteX11820" fmla="*/ 1874061 w 8374449"/>
              <a:gd name="connsiteY11820" fmla="*/ 781069 h 6858000"/>
              <a:gd name="connsiteX11821" fmla="*/ 1875398 w 8374449"/>
              <a:gd name="connsiteY11821" fmla="*/ 782357 h 6858000"/>
              <a:gd name="connsiteX11822" fmla="*/ 1878498 w 8374449"/>
              <a:gd name="connsiteY11822" fmla="*/ 781102 h 6858000"/>
              <a:gd name="connsiteX11823" fmla="*/ 1351633 w 8374449"/>
              <a:gd name="connsiteY11823" fmla="*/ 778914 h 6858000"/>
              <a:gd name="connsiteX11824" fmla="*/ 1355383 w 8374449"/>
              <a:gd name="connsiteY11824" fmla="*/ 779706 h 6858000"/>
              <a:gd name="connsiteX11825" fmla="*/ 1354184 w 8374449"/>
              <a:gd name="connsiteY11825" fmla="*/ 779114 h 6858000"/>
              <a:gd name="connsiteX11826" fmla="*/ 1609228 w 8374449"/>
              <a:gd name="connsiteY11826" fmla="*/ 769683 h 6858000"/>
              <a:gd name="connsiteX11827" fmla="*/ 1605309 w 8374449"/>
              <a:gd name="connsiteY11827" fmla="*/ 770560 h 6858000"/>
              <a:gd name="connsiteX11828" fmla="*/ 1607225 w 8374449"/>
              <a:gd name="connsiteY11828" fmla="*/ 775292 h 6858000"/>
              <a:gd name="connsiteX11829" fmla="*/ 1822280 w 8374449"/>
              <a:gd name="connsiteY11829" fmla="*/ 769513 h 6858000"/>
              <a:gd name="connsiteX11830" fmla="*/ 1818884 w 8374449"/>
              <a:gd name="connsiteY11830" fmla="*/ 779020 h 6858000"/>
              <a:gd name="connsiteX11831" fmla="*/ 1819520 w 8374449"/>
              <a:gd name="connsiteY11831" fmla="*/ 782829 h 6858000"/>
              <a:gd name="connsiteX11832" fmla="*/ 1815771 w 8374449"/>
              <a:gd name="connsiteY11832" fmla="*/ 780281 h 6858000"/>
              <a:gd name="connsiteX11833" fmla="*/ 1805019 w 8374449"/>
              <a:gd name="connsiteY11833" fmla="*/ 780570 h 6858000"/>
              <a:gd name="connsiteX11834" fmla="*/ 1797378 w 8374449"/>
              <a:gd name="connsiteY11834" fmla="*/ 779599 h 6858000"/>
              <a:gd name="connsiteX11835" fmla="*/ 1809828 w 8374449"/>
              <a:gd name="connsiteY11835" fmla="*/ 774556 h 6858000"/>
              <a:gd name="connsiteX11836" fmla="*/ 1885393 w 8374449"/>
              <a:gd name="connsiteY11836" fmla="*/ 769232 h 6858000"/>
              <a:gd name="connsiteX11837" fmla="*/ 1883620 w 8374449"/>
              <a:gd name="connsiteY11837" fmla="*/ 774489 h 6858000"/>
              <a:gd name="connsiteX11838" fmla="*/ 1891901 w 8374449"/>
              <a:gd name="connsiteY11838" fmla="*/ 775673 h 6858000"/>
              <a:gd name="connsiteX11839" fmla="*/ 1885393 w 8374449"/>
              <a:gd name="connsiteY11839" fmla="*/ 769232 h 6858000"/>
              <a:gd name="connsiteX11840" fmla="*/ 1647405 w 8374449"/>
              <a:gd name="connsiteY11840" fmla="*/ 767150 h 6858000"/>
              <a:gd name="connsiteX11841" fmla="*/ 1641181 w 8374449"/>
              <a:gd name="connsiteY11841" fmla="*/ 769671 h 6858000"/>
              <a:gd name="connsiteX11842" fmla="*/ 1650235 w 8374449"/>
              <a:gd name="connsiteY11842" fmla="*/ 774136 h 6858000"/>
              <a:gd name="connsiteX11843" fmla="*/ 1656672 w 8374449"/>
              <a:gd name="connsiteY11843" fmla="*/ 776612 h 6858000"/>
              <a:gd name="connsiteX11844" fmla="*/ 1657876 w 8374449"/>
              <a:gd name="connsiteY11844" fmla="*/ 775108 h 6858000"/>
              <a:gd name="connsiteX11845" fmla="*/ 1647405 w 8374449"/>
              <a:gd name="connsiteY11845" fmla="*/ 767150 h 6858000"/>
              <a:gd name="connsiteX11846" fmla="*/ 1689639 w 8374449"/>
              <a:gd name="connsiteY11846" fmla="*/ 765610 h 6858000"/>
              <a:gd name="connsiteX11847" fmla="*/ 1683054 w 8374449"/>
              <a:gd name="connsiteY11847" fmla="*/ 765708 h 6858000"/>
              <a:gd name="connsiteX11848" fmla="*/ 1684191 w 8374449"/>
              <a:gd name="connsiteY11848" fmla="*/ 768515 h 6858000"/>
              <a:gd name="connsiteX11849" fmla="*/ 1687021 w 8374449"/>
              <a:gd name="connsiteY11849" fmla="*/ 775503 h 6858000"/>
              <a:gd name="connsiteX11850" fmla="*/ 1690417 w 8374449"/>
              <a:gd name="connsiteY11850" fmla="*/ 765993 h 6858000"/>
              <a:gd name="connsiteX11851" fmla="*/ 1224374 w 8374449"/>
              <a:gd name="connsiteY11851" fmla="*/ 764692 h 6858000"/>
              <a:gd name="connsiteX11852" fmla="*/ 1220830 w 8374449"/>
              <a:gd name="connsiteY11852" fmla="*/ 775203 h 6858000"/>
              <a:gd name="connsiteX11853" fmla="*/ 1217674 w 8374449"/>
              <a:gd name="connsiteY11853" fmla="*/ 767407 h 6858000"/>
              <a:gd name="connsiteX11854" fmla="*/ 1224374 w 8374449"/>
              <a:gd name="connsiteY11854" fmla="*/ 764692 h 6858000"/>
              <a:gd name="connsiteX11855" fmla="*/ 1254339 w 8374449"/>
              <a:gd name="connsiteY11855" fmla="*/ 761631 h 6858000"/>
              <a:gd name="connsiteX11856" fmla="*/ 1257496 w 8374449"/>
              <a:gd name="connsiteY11856" fmla="*/ 769428 h 6858000"/>
              <a:gd name="connsiteX11857" fmla="*/ 1250795 w 8374449"/>
              <a:gd name="connsiteY11857" fmla="*/ 772143 h 6858000"/>
              <a:gd name="connsiteX11858" fmla="*/ 1713762 w 8374449"/>
              <a:gd name="connsiteY11858" fmla="*/ 756539 h 6858000"/>
              <a:gd name="connsiteX11859" fmla="*/ 1718147 w 8374449"/>
              <a:gd name="connsiteY11859" fmla="*/ 762896 h 6858000"/>
              <a:gd name="connsiteX11860" fmla="*/ 1722674 w 8374449"/>
              <a:gd name="connsiteY11860" fmla="*/ 765127 h 6858000"/>
              <a:gd name="connsiteX11861" fmla="*/ 1720269 w 8374449"/>
              <a:gd name="connsiteY11861" fmla="*/ 768135 h 6858000"/>
              <a:gd name="connsiteX11862" fmla="*/ 1716450 w 8374449"/>
              <a:gd name="connsiteY11862" fmla="*/ 767648 h 6858000"/>
              <a:gd name="connsiteX11863" fmla="*/ 1711923 w 8374449"/>
              <a:gd name="connsiteY11863" fmla="*/ 765417 h 6858000"/>
              <a:gd name="connsiteX11864" fmla="*/ 7888940 w 8374449"/>
              <a:gd name="connsiteY11864" fmla="*/ 751772 h 6858000"/>
              <a:gd name="connsiteX11865" fmla="*/ 7878696 w 8374449"/>
              <a:gd name="connsiteY11865" fmla="*/ 764998 h 6858000"/>
              <a:gd name="connsiteX11866" fmla="*/ 7874806 w 8374449"/>
              <a:gd name="connsiteY11866" fmla="*/ 772246 h 6858000"/>
              <a:gd name="connsiteX11867" fmla="*/ 7870222 w 8374449"/>
              <a:gd name="connsiteY11867" fmla="*/ 772967 h 6858000"/>
              <a:gd name="connsiteX11868" fmla="*/ 7863714 w 8374449"/>
              <a:gd name="connsiteY11868" fmla="*/ 766528 h 6858000"/>
              <a:gd name="connsiteX11869" fmla="*/ 7855433 w 8374449"/>
              <a:gd name="connsiteY11869" fmla="*/ 765343 h 6858000"/>
              <a:gd name="connsiteX11870" fmla="*/ 7868836 w 8374449"/>
              <a:gd name="connsiteY11870" fmla="*/ 759916 h 6858000"/>
              <a:gd name="connsiteX11871" fmla="*/ 7875538 w 8374449"/>
              <a:gd name="connsiteY11871" fmla="*/ 757200 h 6858000"/>
              <a:gd name="connsiteX11872" fmla="*/ 7882239 w 8374449"/>
              <a:gd name="connsiteY11872" fmla="*/ 754486 h 6858000"/>
              <a:gd name="connsiteX11873" fmla="*/ 7888940 w 8374449"/>
              <a:gd name="connsiteY11873" fmla="*/ 751772 h 6858000"/>
              <a:gd name="connsiteX11874" fmla="*/ 1525165 w 8374449"/>
              <a:gd name="connsiteY11874" fmla="*/ 751602 h 6858000"/>
              <a:gd name="connsiteX11875" fmla="*/ 1540445 w 8374449"/>
              <a:gd name="connsiteY11875" fmla="*/ 753545 h 6858000"/>
              <a:gd name="connsiteX11876" fmla="*/ 1506489 w 8374449"/>
              <a:gd name="connsiteY11876" fmla="*/ 759166 h 6858000"/>
              <a:gd name="connsiteX11877" fmla="*/ 1525165 w 8374449"/>
              <a:gd name="connsiteY11877" fmla="*/ 751602 h 6858000"/>
              <a:gd name="connsiteX11878" fmla="*/ 1768387 w 8374449"/>
              <a:gd name="connsiteY11878" fmla="*/ 747749 h 6858000"/>
              <a:gd name="connsiteX11879" fmla="*/ 1774281 w 8374449"/>
              <a:gd name="connsiteY11879" fmla="*/ 749410 h 6858000"/>
              <a:gd name="connsiteX11880" fmla="*/ 1773892 w 8374449"/>
              <a:gd name="connsiteY11880" fmla="*/ 748449 h 6858000"/>
              <a:gd name="connsiteX11881" fmla="*/ 1740219 w 8374449"/>
              <a:gd name="connsiteY11881" fmla="*/ 745822 h 6858000"/>
              <a:gd name="connsiteX11882" fmla="*/ 1732809 w 8374449"/>
              <a:gd name="connsiteY11882" fmla="*/ 748825 h 6858000"/>
              <a:gd name="connsiteX11883" fmla="*/ 1732992 w 8374449"/>
              <a:gd name="connsiteY11883" fmla="*/ 749278 h 6858000"/>
              <a:gd name="connsiteX11884" fmla="*/ 1726291 w 8374449"/>
              <a:gd name="connsiteY11884" fmla="*/ 751992 h 6858000"/>
              <a:gd name="connsiteX11885" fmla="*/ 1726497 w 8374449"/>
              <a:gd name="connsiteY11885" fmla="*/ 751380 h 6858000"/>
              <a:gd name="connsiteX11886" fmla="*/ 1713762 w 8374449"/>
              <a:gd name="connsiteY11886" fmla="*/ 756539 h 6858000"/>
              <a:gd name="connsiteX11887" fmla="*/ 1705613 w 8374449"/>
              <a:gd name="connsiteY11887" fmla="*/ 759838 h 6858000"/>
              <a:gd name="connsiteX11888" fmla="*/ 1706187 w 8374449"/>
              <a:gd name="connsiteY11888" fmla="*/ 760135 h 6858000"/>
              <a:gd name="connsiteX11889" fmla="*/ 1703051 w 8374449"/>
              <a:gd name="connsiteY11889" fmla="*/ 761405 h 6858000"/>
              <a:gd name="connsiteX11890" fmla="*/ 1708527 w 8374449"/>
              <a:gd name="connsiteY11890" fmla="*/ 774924 h 6858000"/>
              <a:gd name="connsiteX11891" fmla="*/ 1696076 w 8374449"/>
              <a:gd name="connsiteY11891" fmla="*/ 779967 h 6858000"/>
              <a:gd name="connsiteX11892" fmla="*/ 1698906 w 8374449"/>
              <a:gd name="connsiteY11892" fmla="*/ 786952 h 6858000"/>
              <a:gd name="connsiteX11893" fmla="*/ 1707960 w 8374449"/>
              <a:gd name="connsiteY11893" fmla="*/ 791418 h 6858000"/>
              <a:gd name="connsiteX11894" fmla="*/ 1701736 w 8374449"/>
              <a:gd name="connsiteY11894" fmla="*/ 793939 h 6858000"/>
              <a:gd name="connsiteX11895" fmla="*/ 1695510 w 8374449"/>
              <a:gd name="connsiteY11895" fmla="*/ 796461 h 6858000"/>
              <a:gd name="connsiteX11896" fmla="*/ 1686738 w 8374449"/>
              <a:gd name="connsiteY11896" fmla="*/ 783749 h 6858000"/>
              <a:gd name="connsiteX11897" fmla="*/ 1679097 w 8374449"/>
              <a:gd name="connsiteY11897" fmla="*/ 782777 h 6858000"/>
              <a:gd name="connsiteX11898" fmla="*/ 1680229 w 8374449"/>
              <a:gd name="connsiteY11898" fmla="*/ 794517 h 6858000"/>
              <a:gd name="connsiteX11899" fmla="*/ 1664950 w 8374449"/>
              <a:gd name="connsiteY11899" fmla="*/ 792574 h 6858000"/>
              <a:gd name="connsiteX11900" fmla="*/ 1645850 w 8374449"/>
              <a:gd name="connsiteY11900" fmla="*/ 790144 h 6858000"/>
              <a:gd name="connsiteX11901" fmla="*/ 1641468 w 8374449"/>
              <a:gd name="connsiteY11901" fmla="*/ 792952 h 6858000"/>
              <a:gd name="connsiteX11902" fmla="*/ 1642329 w 8374449"/>
              <a:gd name="connsiteY11902" fmla="*/ 795075 h 6858000"/>
              <a:gd name="connsiteX11903" fmla="*/ 1640014 w 8374449"/>
              <a:gd name="connsiteY11903" fmla="*/ 793883 h 6858000"/>
              <a:gd name="connsiteX11904" fmla="*/ 1637218 w 8374449"/>
              <a:gd name="connsiteY11904" fmla="*/ 795674 h 6858000"/>
              <a:gd name="connsiteX11905" fmla="*/ 1640048 w 8374449"/>
              <a:gd name="connsiteY11905" fmla="*/ 802660 h 6858000"/>
              <a:gd name="connsiteX11906" fmla="*/ 1642877 w 8374449"/>
              <a:gd name="connsiteY11906" fmla="*/ 809646 h 6858000"/>
              <a:gd name="connsiteX11907" fmla="*/ 1629012 w 8374449"/>
              <a:gd name="connsiteY11907" fmla="*/ 811196 h 6858000"/>
              <a:gd name="connsiteX11908" fmla="*/ 1628751 w 8374449"/>
              <a:gd name="connsiteY11908" fmla="*/ 818809 h 6858000"/>
              <a:gd name="connsiteX11909" fmla="*/ 1675065 w 8374449"/>
              <a:gd name="connsiteY11909" fmla="*/ 818119 h 6858000"/>
              <a:gd name="connsiteX11910" fmla="*/ 1692501 w 8374449"/>
              <a:gd name="connsiteY11910" fmla="*/ 817341 h 6858000"/>
              <a:gd name="connsiteX11911" fmla="*/ 1688719 w 8374449"/>
              <a:gd name="connsiteY11911" fmla="*/ 815477 h 6858000"/>
              <a:gd name="connsiteX11912" fmla="*/ 1694945 w 8374449"/>
              <a:gd name="connsiteY11912" fmla="*/ 812955 h 6858000"/>
              <a:gd name="connsiteX11913" fmla="*/ 1696647 w 8374449"/>
              <a:gd name="connsiteY11913" fmla="*/ 817157 h 6858000"/>
              <a:gd name="connsiteX11914" fmla="*/ 1725119 w 8374449"/>
              <a:gd name="connsiteY11914" fmla="*/ 815888 h 6858000"/>
              <a:gd name="connsiteX11915" fmla="*/ 1722675 w 8374449"/>
              <a:gd name="connsiteY11915" fmla="*/ 809855 h 6858000"/>
              <a:gd name="connsiteX11916" fmla="*/ 1728901 w 8374449"/>
              <a:gd name="connsiteY11916" fmla="*/ 807334 h 6858000"/>
              <a:gd name="connsiteX11917" fmla="*/ 1725857 w 8374449"/>
              <a:gd name="connsiteY11917" fmla="*/ 815856 h 6858000"/>
              <a:gd name="connsiteX11918" fmla="*/ 1763186 w 8374449"/>
              <a:gd name="connsiteY11918" fmla="*/ 814193 h 6858000"/>
              <a:gd name="connsiteX11919" fmla="*/ 1763734 w 8374449"/>
              <a:gd name="connsiteY11919" fmla="*/ 814163 h 6858000"/>
              <a:gd name="connsiteX11920" fmla="*/ 1765686 w 8374449"/>
              <a:gd name="connsiteY11920" fmla="*/ 808699 h 6858000"/>
              <a:gd name="connsiteX11921" fmla="*/ 1762856 w 8374449"/>
              <a:gd name="connsiteY11921" fmla="*/ 801713 h 6858000"/>
              <a:gd name="connsiteX11922" fmla="*/ 1769081 w 8374449"/>
              <a:gd name="connsiteY11922" fmla="*/ 799192 h 6858000"/>
              <a:gd name="connsiteX11923" fmla="*/ 1775307 w 8374449"/>
              <a:gd name="connsiteY11923" fmla="*/ 796670 h 6858000"/>
              <a:gd name="connsiteX11924" fmla="*/ 1773608 w 8374449"/>
              <a:gd name="connsiteY11924" fmla="*/ 801424 h 6858000"/>
              <a:gd name="connsiteX11925" fmla="*/ 1776438 w 8374449"/>
              <a:gd name="connsiteY11925" fmla="*/ 808411 h 6858000"/>
              <a:gd name="connsiteX11926" fmla="*/ 1776922 w 8374449"/>
              <a:gd name="connsiteY11926" fmla="*/ 813435 h 6858000"/>
              <a:gd name="connsiteX11927" fmla="*/ 1801815 w 8374449"/>
              <a:gd name="connsiteY11927" fmla="*/ 812060 h 6858000"/>
              <a:gd name="connsiteX11928" fmla="*/ 1799642 w 8374449"/>
              <a:gd name="connsiteY11928" fmla="*/ 803078 h 6858000"/>
              <a:gd name="connsiteX11929" fmla="*/ 1808979 w 8374449"/>
              <a:gd name="connsiteY11929" fmla="*/ 799296 h 6858000"/>
              <a:gd name="connsiteX11930" fmla="*/ 1814923 w 8374449"/>
              <a:gd name="connsiteY11930" fmla="*/ 805023 h 6858000"/>
              <a:gd name="connsiteX11931" fmla="*/ 1823976 w 8374449"/>
              <a:gd name="connsiteY11931" fmla="*/ 809488 h 6858000"/>
              <a:gd name="connsiteX11932" fmla="*/ 1824033 w 8374449"/>
              <a:gd name="connsiteY11932" fmla="*/ 810834 h 6858000"/>
              <a:gd name="connsiteX11933" fmla="*/ 1828044 w 8374449"/>
              <a:gd name="connsiteY11933" fmla="*/ 810613 h 6858000"/>
              <a:gd name="connsiteX11934" fmla="*/ 1838351 w 8374449"/>
              <a:gd name="connsiteY11934" fmla="*/ 810983 h 6858000"/>
              <a:gd name="connsiteX11935" fmla="*/ 1830203 w 8374449"/>
              <a:gd name="connsiteY11935" fmla="*/ 806966 h 6858000"/>
              <a:gd name="connsiteX11936" fmla="*/ 1827373 w 8374449"/>
              <a:gd name="connsiteY11936" fmla="*/ 799980 h 6858000"/>
              <a:gd name="connsiteX11937" fmla="*/ 1833598 w 8374449"/>
              <a:gd name="connsiteY11937" fmla="*/ 797457 h 6858000"/>
              <a:gd name="connsiteX11938" fmla="*/ 1836428 w 8374449"/>
              <a:gd name="connsiteY11938" fmla="*/ 804444 h 6858000"/>
              <a:gd name="connsiteX11939" fmla="*/ 1839087 w 8374449"/>
              <a:gd name="connsiteY11939" fmla="*/ 811009 h 6858000"/>
              <a:gd name="connsiteX11940" fmla="*/ 1853771 w 8374449"/>
              <a:gd name="connsiteY11940" fmla="*/ 811536 h 6858000"/>
              <a:gd name="connsiteX11941" fmla="*/ 1864709 w 8374449"/>
              <a:gd name="connsiteY11941" fmla="*/ 804837 h 6858000"/>
              <a:gd name="connsiteX11942" fmla="*/ 1874568 w 8374449"/>
              <a:gd name="connsiteY11942" fmla="*/ 809921 h 6858000"/>
              <a:gd name="connsiteX11943" fmla="*/ 1881802 w 8374449"/>
              <a:gd name="connsiteY11943" fmla="*/ 810287 h 6858000"/>
              <a:gd name="connsiteX11944" fmla="*/ 1882267 w 8374449"/>
              <a:gd name="connsiteY11944" fmla="*/ 810274 h 6858000"/>
              <a:gd name="connsiteX11945" fmla="*/ 1886906 w 8374449"/>
              <a:gd name="connsiteY11945" fmla="*/ 808395 h 6858000"/>
              <a:gd name="connsiteX11946" fmla="*/ 1888280 w 8374449"/>
              <a:gd name="connsiteY11946" fmla="*/ 807225 h 6858000"/>
              <a:gd name="connsiteX11947" fmla="*/ 1885664 w 8374449"/>
              <a:gd name="connsiteY11947" fmla="*/ 800767 h 6858000"/>
              <a:gd name="connsiteX11948" fmla="*/ 1897989 w 8374449"/>
              <a:gd name="connsiteY11948" fmla="*/ 791233 h 6858000"/>
              <a:gd name="connsiteX11949" fmla="*/ 1865094 w 8374449"/>
              <a:gd name="connsiteY11949" fmla="*/ 786531 h 6858000"/>
              <a:gd name="connsiteX11950" fmla="*/ 1856003 w 8374449"/>
              <a:gd name="connsiteY11950" fmla="*/ 785230 h 6858000"/>
              <a:gd name="connsiteX11951" fmla="*/ 1852273 w 8374449"/>
              <a:gd name="connsiteY11951" fmla="*/ 789894 h 6858000"/>
              <a:gd name="connsiteX11952" fmla="*/ 1848382 w 8374449"/>
              <a:gd name="connsiteY11952" fmla="*/ 791470 h 6858000"/>
              <a:gd name="connsiteX11953" fmla="*/ 1846049 w 8374449"/>
              <a:gd name="connsiteY11953" fmla="*/ 792415 h 6858000"/>
              <a:gd name="connsiteX11954" fmla="*/ 1850838 w 8374449"/>
              <a:gd name="connsiteY11954" fmla="*/ 784491 h 6858000"/>
              <a:gd name="connsiteX11955" fmla="*/ 1848534 w 8374449"/>
              <a:gd name="connsiteY11955" fmla="*/ 784162 h 6858000"/>
              <a:gd name="connsiteX11956" fmla="*/ 1838675 w 8374449"/>
              <a:gd name="connsiteY11956" fmla="*/ 779080 h 6858000"/>
              <a:gd name="connsiteX11957" fmla="*/ 1828815 w 8374449"/>
              <a:gd name="connsiteY11957" fmla="*/ 773997 h 6858000"/>
              <a:gd name="connsiteX11958" fmla="*/ 1860570 w 8374449"/>
              <a:gd name="connsiteY11958" fmla="*/ 768996 h 6858000"/>
              <a:gd name="connsiteX11959" fmla="*/ 1864265 w 8374449"/>
              <a:gd name="connsiteY11959" fmla="*/ 764377 h 6858000"/>
              <a:gd name="connsiteX11960" fmla="*/ 1855621 w 8374449"/>
              <a:gd name="connsiteY11960" fmla="*/ 763140 h 6858000"/>
              <a:gd name="connsiteX11961" fmla="*/ 1840639 w 8374449"/>
              <a:gd name="connsiteY11961" fmla="*/ 764670 h 6858000"/>
              <a:gd name="connsiteX11962" fmla="*/ 1832889 w 8374449"/>
              <a:gd name="connsiteY11962" fmla="*/ 763562 h 6858000"/>
              <a:gd name="connsiteX11963" fmla="*/ 1834731 w 8374449"/>
              <a:gd name="connsiteY11963" fmla="*/ 764470 h 6858000"/>
              <a:gd name="connsiteX11964" fmla="*/ 1816336 w 8374449"/>
              <a:gd name="connsiteY11964" fmla="*/ 763787 h 6858000"/>
              <a:gd name="connsiteX11965" fmla="*/ 1814226 w 8374449"/>
              <a:gd name="connsiteY11965" fmla="*/ 761755 h 6858000"/>
              <a:gd name="connsiteX11966" fmla="*/ 1805745 w 8374449"/>
              <a:gd name="connsiteY11966" fmla="*/ 765189 h 6858000"/>
              <a:gd name="connsiteX11967" fmla="*/ 1802395 w 8374449"/>
              <a:gd name="connsiteY11967" fmla="*/ 766547 h 6858000"/>
              <a:gd name="connsiteX11968" fmla="*/ 1797234 w 8374449"/>
              <a:gd name="connsiteY11968" fmla="*/ 765092 h 6858000"/>
              <a:gd name="connsiteX11969" fmla="*/ 1794548 w 8374449"/>
              <a:gd name="connsiteY11969" fmla="*/ 772612 h 6858000"/>
              <a:gd name="connsiteX11970" fmla="*/ 1791153 w 8374449"/>
              <a:gd name="connsiteY11970" fmla="*/ 782120 h 6858000"/>
              <a:gd name="connsiteX11971" fmla="*/ 1784928 w 8374449"/>
              <a:gd name="connsiteY11971" fmla="*/ 784641 h 6858000"/>
              <a:gd name="connsiteX11972" fmla="*/ 1788323 w 8374449"/>
              <a:gd name="connsiteY11972" fmla="*/ 775133 h 6858000"/>
              <a:gd name="connsiteX11973" fmla="*/ 1782380 w 8374449"/>
              <a:gd name="connsiteY11973" fmla="*/ 769407 h 6858000"/>
              <a:gd name="connsiteX11974" fmla="*/ 1773042 w 8374449"/>
              <a:gd name="connsiteY11974" fmla="*/ 773190 h 6858000"/>
              <a:gd name="connsiteX11975" fmla="*/ 1759177 w 8374449"/>
              <a:gd name="connsiteY11975" fmla="*/ 774739 h 6858000"/>
              <a:gd name="connsiteX11976" fmla="*/ 1751538 w 8374449"/>
              <a:gd name="connsiteY11976" fmla="*/ 773768 h 6858000"/>
              <a:gd name="connsiteX11977" fmla="*/ 1754932 w 8374449"/>
              <a:gd name="connsiteY11977" fmla="*/ 764260 h 6858000"/>
              <a:gd name="connsiteX11978" fmla="*/ 1770213 w 8374449"/>
              <a:gd name="connsiteY11978" fmla="*/ 766204 h 6858000"/>
              <a:gd name="connsiteX11979" fmla="*/ 1782923 w 8374449"/>
              <a:gd name="connsiteY11979" fmla="*/ 761056 h 6858000"/>
              <a:gd name="connsiteX11980" fmla="*/ 1775974 w 8374449"/>
              <a:gd name="connsiteY11980" fmla="*/ 759097 h 6858000"/>
              <a:gd name="connsiteX11981" fmla="*/ 1746010 w 8374449"/>
              <a:gd name="connsiteY11981" fmla="*/ 762157 h 6858000"/>
              <a:gd name="connsiteX11982" fmla="*/ 1743896 w 8374449"/>
              <a:gd name="connsiteY11982" fmla="*/ 761066 h 6858000"/>
              <a:gd name="connsiteX11983" fmla="*/ 1737247 w 8374449"/>
              <a:gd name="connsiteY11983" fmla="*/ 765324 h 6858000"/>
              <a:gd name="connsiteX11984" fmla="*/ 1730598 w 8374449"/>
              <a:gd name="connsiteY11984" fmla="*/ 757853 h 6858000"/>
              <a:gd name="connsiteX11985" fmla="*/ 1736824 w 8374449"/>
              <a:gd name="connsiteY11985" fmla="*/ 755331 h 6858000"/>
              <a:gd name="connsiteX11986" fmla="*/ 1740219 w 8374449"/>
              <a:gd name="connsiteY11986" fmla="*/ 745822 h 6858000"/>
              <a:gd name="connsiteX11987" fmla="*/ 1500754 w 8374449"/>
              <a:gd name="connsiteY11987" fmla="*/ 734434 h 6858000"/>
              <a:gd name="connsiteX11988" fmla="*/ 1497209 w 8374449"/>
              <a:gd name="connsiteY11988" fmla="*/ 744944 h 6858000"/>
              <a:gd name="connsiteX11989" fmla="*/ 1494051 w 8374449"/>
              <a:gd name="connsiteY11989" fmla="*/ 737148 h 6858000"/>
              <a:gd name="connsiteX11990" fmla="*/ 1500754 w 8374449"/>
              <a:gd name="connsiteY11990" fmla="*/ 734434 h 6858000"/>
              <a:gd name="connsiteX11991" fmla="*/ 1414404 w 8374449"/>
              <a:gd name="connsiteY11991" fmla="*/ 733103 h 6858000"/>
              <a:gd name="connsiteX11992" fmla="*/ 1424263 w 8374449"/>
              <a:gd name="connsiteY11992" fmla="*/ 738186 h 6858000"/>
              <a:gd name="connsiteX11993" fmla="*/ 1410861 w 8374449"/>
              <a:gd name="connsiteY11993" fmla="*/ 743614 h 6858000"/>
              <a:gd name="connsiteX11994" fmla="*/ 1688720 w 8374449"/>
              <a:gd name="connsiteY11994" fmla="*/ 726020 h 6858000"/>
              <a:gd name="connsiteX11995" fmla="*/ 1697775 w 8374449"/>
              <a:gd name="connsiteY11995" fmla="*/ 730485 h 6858000"/>
              <a:gd name="connsiteX11996" fmla="*/ 1691549 w 8374449"/>
              <a:gd name="connsiteY11996" fmla="*/ 733006 h 6858000"/>
              <a:gd name="connsiteX11997" fmla="*/ 1567382 w 8374449"/>
              <a:gd name="connsiteY11997" fmla="*/ 725596 h 6858000"/>
              <a:gd name="connsiteX11998" fmla="*/ 1567286 w 8374449"/>
              <a:gd name="connsiteY11998" fmla="*/ 730174 h 6858000"/>
              <a:gd name="connsiteX11999" fmla="*/ 1560681 w 8374449"/>
              <a:gd name="connsiteY11999" fmla="*/ 728311 h 6858000"/>
              <a:gd name="connsiteX12000" fmla="*/ 1541576 w 8374449"/>
              <a:gd name="connsiteY12000" fmla="*/ 720558 h 6858000"/>
              <a:gd name="connsiteX12001" fmla="*/ 1550632 w 8374449"/>
              <a:gd name="connsiteY12001" fmla="*/ 725022 h 6858000"/>
              <a:gd name="connsiteX12002" fmla="*/ 1538180 w 8374449"/>
              <a:gd name="connsiteY12002" fmla="*/ 730065 h 6858000"/>
              <a:gd name="connsiteX12003" fmla="*/ 7929536 w 8374449"/>
              <a:gd name="connsiteY12003" fmla="*/ 717178 h 6858000"/>
              <a:gd name="connsiteX12004" fmla="*/ 7922834 w 8374449"/>
              <a:gd name="connsiteY12004" fmla="*/ 719892 h 6858000"/>
              <a:gd name="connsiteX12005" fmla="*/ 7916133 w 8374449"/>
              <a:gd name="connsiteY12005" fmla="*/ 722606 h 6858000"/>
              <a:gd name="connsiteX12006" fmla="*/ 7929343 w 8374449"/>
              <a:gd name="connsiteY12006" fmla="*/ 726333 h 6858000"/>
              <a:gd name="connsiteX12007" fmla="*/ 7932694 w 8374449"/>
              <a:gd name="connsiteY12007" fmla="*/ 724975 h 6858000"/>
              <a:gd name="connsiteX12008" fmla="*/ 1732185 w 8374449"/>
              <a:gd name="connsiteY12008" fmla="*/ 708764 h 6858000"/>
              <a:gd name="connsiteX12009" fmla="*/ 1730396 w 8374449"/>
              <a:gd name="connsiteY12009" fmla="*/ 710175 h 6858000"/>
              <a:gd name="connsiteX12010" fmla="*/ 1735801 w 8374449"/>
              <a:gd name="connsiteY12010" fmla="*/ 709281 h 6858000"/>
              <a:gd name="connsiteX12011" fmla="*/ 7969746 w 8374449"/>
              <a:gd name="connsiteY12011" fmla="*/ 700892 h 6858000"/>
              <a:gd name="connsiteX12012" fmla="*/ 7963044 w 8374449"/>
              <a:gd name="connsiteY12012" fmla="*/ 703606 h 6858000"/>
              <a:gd name="connsiteX12013" fmla="*/ 7969648 w 8374449"/>
              <a:gd name="connsiteY12013" fmla="*/ 705470 h 6858000"/>
              <a:gd name="connsiteX12014" fmla="*/ 7969746 w 8374449"/>
              <a:gd name="connsiteY12014" fmla="*/ 700892 h 6858000"/>
              <a:gd name="connsiteX12015" fmla="*/ 1518086 w 8374449"/>
              <a:gd name="connsiteY12015" fmla="*/ 700185 h 6858000"/>
              <a:gd name="connsiteX12016" fmla="*/ 1514542 w 8374449"/>
              <a:gd name="connsiteY12016" fmla="*/ 710696 h 6858000"/>
              <a:gd name="connsiteX12017" fmla="*/ 1521244 w 8374449"/>
              <a:gd name="connsiteY12017" fmla="*/ 707982 h 6858000"/>
              <a:gd name="connsiteX12018" fmla="*/ 1518086 w 8374449"/>
              <a:gd name="connsiteY12018" fmla="*/ 700185 h 6858000"/>
              <a:gd name="connsiteX12019" fmla="*/ 1985966 w 8374449"/>
              <a:gd name="connsiteY12019" fmla="*/ 699081 h 6858000"/>
              <a:gd name="connsiteX12020" fmla="*/ 1958563 w 8374449"/>
              <a:gd name="connsiteY12020" fmla="*/ 701880 h 6858000"/>
              <a:gd name="connsiteX12021" fmla="*/ 1958104 w 8374449"/>
              <a:gd name="connsiteY12021" fmla="*/ 702301 h 6858000"/>
              <a:gd name="connsiteX12022" fmla="*/ 1962630 w 8374449"/>
              <a:gd name="connsiteY12022" fmla="*/ 704534 h 6858000"/>
              <a:gd name="connsiteX12023" fmla="*/ 1968856 w 8374449"/>
              <a:gd name="connsiteY12023" fmla="*/ 702012 h 6858000"/>
              <a:gd name="connsiteX12024" fmla="*/ 1974798 w 8374449"/>
              <a:gd name="connsiteY12024" fmla="*/ 707739 h 6858000"/>
              <a:gd name="connsiteX12025" fmla="*/ 1981024 w 8374449"/>
              <a:gd name="connsiteY12025" fmla="*/ 705217 h 6858000"/>
              <a:gd name="connsiteX12026" fmla="*/ 1985833 w 8374449"/>
              <a:gd name="connsiteY12026" fmla="*/ 699203 h 6858000"/>
              <a:gd name="connsiteX12027" fmla="*/ 7172502 w 8374449"/>
              <a:gd name="connsiteY12027" fmla="*/ 697072 h 6858000"/>
              <a:gd name="connsiteX12028" fmla="*/ 7168959 w 8374449"/>
              <a:gd name="connsiteY12028" fmla="*/ 707583 h 6858000"/>
              <a:gd name="connsiteX12029" fmla="*/ 7175660 w 8374449"/>
              <a:gd name="connsiteY12029" fmla="*/ 704869 h 6858000"/>
              <a:gd name="connsiteX12030" fmla="*/ 7182361 w 8374449"/>
              <a:gd name="connsiteY12030" fmla="*/ 702155 h 6858000"/>
              <a:gd name="connsiteX12031" fmla="*/ 1820499 w 8374449"/>
              <a:gd name="connsiteY12031" fmla="*/ 695684 h 6858000"/>
              <a:gd name="connsiteX12032" fmla="*/ 1819738 w 8374449"/>
              <a:gd name="connsiteY12032" fmla="*/ 695993 h 6858000"/>
              <a:gd name="connsiteX12033" fmla="*/ 1820586 w 8374449"/>
              <a:gd name="connsiteY12033" fmla="*/ 696081 h 6858000"/>
              <a:gd name="connsiteX12034" fmla="*/ 7451653 w 8374449"/>
              <a:gd name="connsiteY12034" fmla="*/ 692917 h 6858000"/>
              <a:gd name="connsiteX12035" fmla="*/ 7454811 w 8374449"/>
              <a:gd name="connsiteY12035" fmla="*/ 700713 h 6858000"/>
              <a:gd name="connsiteX12036" fmla="*/ 7461512 w 8374449"/>
              <a:gd name="connsiteY12036" fmla="*/ 697999 h 6858000"/>
              <a:gd name="connsiteX12037" fmla="*/ 7451653 w 8374449"/>
              <a:gd name="connsiteY12037" fmla="*/ 692917 h 6858000"/>
              <a:gd name="connsiteX12038" fmla="*/ 7488319 w 8374449"/>
              <a:gd name="connsiteY12038" fmla="*/ 687142 h 6858000"/>
              <a:gd name="connsiteX12039" fmla="*/ 7498177 w 8374449"/>
              <a:gd name="connsiteY12039" fmla="*/ 692224 h 6858000"/>
              <a:gd name="connsiteX12040" fmla="*/ 7504881 w 8374449"/>
              <a:gd name="connsiteY12040" fmla="*/ 689509 h 6858000"/>
              <a:gd name="connsiteX12041" fmla="*/ 7305762 w 8374449"/>
              <a:gd name="connsiteY12041" fmla="*/ 679400 h 6858000"/>
              <a:gd name="connsiteX12042" fmla="*/ 7308921 w 8374449"/>
              <a:gd name="connsiteY12042" fmla="*/ 687198 h 6858000"/>
              <a:gd name="connsiteX12043" fmla="*/ 7299060 w 8374449"/>
              <a:gd name="connsiteY12043" fmla="*/ 682115 h 6858000"/>
              <a:gd name="connsiteX12044" fmla="*/ 7305762 w 8374449"/>
              <a:gd name="connsiteY12044" fmla="*/ 679400 h 6858000"/>
              <a:gd name="connsiteX12045" fmla="*/ 7991814 w 8374449"/>
              <a:gd name="connsiteY12045" fmla="*/ 678340 h 6858000"/>
              <a:gd name="connsiteX12046" fmla="*/ 7976833 w 8374449"/>
              <a:gd name="connsiteY12046" fmla="*/ 679871 h 6858000"/>
              <a:gd name="connsiteX12047" fmla="*/ 7970132 w 8374449"/>
              <a:gd name="connsiteY12047" fmla="*/ 682586 h 6858000"/>
              <a:gd name="connsiteX12048" fmla="*/ 7961754 w 8374449"/>
              <a:gd name="connsiteY12048" fmla="*/ 685978 h 6858000"/>
              <a:gd name="connsiteX12049" fmla="*/ 7956728 w 8374449"/>
              <a:gd name="connsiteY12049" fmla="*/ 688014 h 6858000"/>
              <a:gd name="connsiteX12050" fmla="*/ 7998569 w 8374449"/>
              <a:gd name="connsiteY12050" fmla="*/ 682979 h 6858000"/>
              <a:gd name="connsiteX12051" fmla="*/ 8000096 w 8374449"/>
              <a:gd name="connsiteY12051" fmla="*/ 679524 h 6858000"/>
              <a:gd name="connsiteX12052" fmla="*/ 7991814 w 8374449"/>
              <a:gd name="connsiteY12052" fmla="*/ 678340 h 6858000"/>
              <a:gd name="connsiteX12053" fmla="*/ 7325867 w 8374449"/>
              <a:gd name="connsiteY12053" fmla="*/ 671258 h 6858000"/>
              <a:gd name="connsiteX12054" fmla="*/ 7315815 w 8374449"/>
              <a:gd name="connsiteY12054" fmla="*/ 675329 h 6858000"/>
              <a:gd name="connsiteX12055" fmla="*/ 7300833 w 8374449"/>
              <a:gd name="connsiteY12055" fmla="*/ 676860 h 6858000"/>
              <a:gd name="connsiteX12056" fmla="*/ 7272641 w 8374449"/>
              <a:gd name="connsiteY12056" fmla="*/ 674665 h 6858000"/>
              <a:gd name="connsiteX12057" fmla="*/ 7245834 w 8374449"/>
              <a:gd name="connsiteY12057" fmla="*/ 685523 h 6858000"/>
              <a:gd name="connsiteX12058" fmla="*/ 7239133 w 8374449"/>
              <a:gd name="connsiteY12058" fmla="*/ 688237 h 6858000"/>
              <a:gd name="connsiteX12059" fmla="*/ 7195765 w 8374449"/>
              <a:gd name="connsiteY12059" fmla="*/ 696725 h 6858000"/>
              <a:gd name="connsiteX12060" fmla="*/ 7205625 w 8374449"/>
              <a:gd name="connsiteY12060" fmla="*/ 701809 h 6858000"/>
              <a:gd name="connsiteX12061" fmla="*/ 7212327 w 8374449"/>
              <a:gd name="connsiteY12061" fmla="*/ 699094 h 6858000"/>
              <a:gd name="connsiteX12062" fmla="*/ 7219028 w 8374449"/>
              <a:gd name="connsiteY12062" fmla="*/ 696380 h 6858000"/>
              <a:gd name="connsiteX12063" fmla="*/ 7222186 w 8374449"/>
              <a:gd name="connsiteY12063" fmla="*/ 704177 h 6858000"/>
              <a:gd name="connsiteX12064" fmla="*/ 7230467 w 8374449"/>
              <a:gd name="connsiteY12064" fmla="*/ 705360 h 6858000"/>
              <a:gd name="connsiteX12065" fmla="*/ 7245449 w 8374449"/>
              <a:gd name="connsiteY12065" fmla="*/ 703829 h 6858000"/>
              <a:gd name="connsiteX12066" fmla="*/ 7255501 w 8374449"/>
              <a:gd name="connsiteY12066" fmla="*/ 699758 h 6858000"/>
              <a:gd name="connsiteX12067" fmla="*/ 7268711 w 8374449"/>
              <a:gd name="connsiteY12067" fmla="*/ 703484 h 6858000"/>
              <a:gd name="connsiteX12068" fmla="*/ 7282114 w 8374449"/>
              <a:gd name="connsiteY12068" fmla="*/ 698055 h 6858000"/>
              <a:gd name="connsiteX12069" fmla="*/ 7293745 w 8374449"/>
              <a:gd name="connsiteY12069" fmla="*/ 697882 h 6858000"/>
              <a:gd name="connsiteX12070" fmla="*/ 7315428 w 8374449"/>
              <a:gd name="connsiteY12070" fmla="*/ 693637 h 6858000"/>
              <a:gd name="connsiteX12071" fmla="*/ 7326679 w 8374449"/>
              <a:gd name="connsiteY12071" fmla="*/ 688099 h 6858000"/>
              <a:gd name="connsiteX12072" fmla="*/ 7323855 w 8374449"/>
              <a:gd name="connsiteY12072" fmla="*/ 687956 h 6858000"/>
              <a:gd name="connsiteX12073" fmla="*/ 7315622 w 8374449"/>
              <a:gd name="connsiteY12073" fmla="*/ 684484 h 6858000"/>
              <a:gd name="connsiteX12074" fmla="*/ 7322323 w 8374449"/>
              <a:gd name="connsiteY12074" fmla="*/ 681770 h 6858000"/>
              <a:gd name="connsiteX12075" fmla="*/ 7330604 w 8374449"/>
              <a:gd name="connsiteY12075" fmla="*/ 682953 h 6858000"/>
              <a:gd name="connsiteX12076" fmla="*/ 7330801 w 8374449"/>
              <a:gd name="connsiteY12076" fmla="*/ 684818 h 6858000"/>
              <a:gd name="connsiteX12077" fmla="*/ 7333954 w 8374449"/>
              <a:gd name="connsiteY12077" fmla="*/ 681596 h 6858000"/>
              <a:gd name="connsiteX12078" fmla="*/ 7342427 w 8374449"/>
              <a:gd name="connsiteY12078" fmla="*/ 673626 h 6858000"/>
              <a:gd name="connsiteX12079" fmla="*/ 7330796 w 8374449"/>
              <a:gd name="connsiteY12079" fmla="*/ 673799 h 6858000"/>
              <a:gd name="connsiteX12080" fmla="*/ 7325867 w 8374449"/>
              <a:gd name="connsiteY12080" fmla="*/ 671258 h 6858000"/>
              <a:gd name="connsiteX12081" fmla="*/ 7551791 w 8374449"/>
              <a:gd name="connsiteY12081" fmla="*/ 670509 h 6858000"/>
              <a:gd name="connsiteX12082" fmla="*/ 7561651 w 8374449"/>
              <a:gd name="connsiteY12082" fmla="*/ 675592 h 6858000"/>
              <a:gd name="connsiteX12083" fmla="*/ 7554949 w 8374449"/>
              <a:gd name="connsiteY12083" fmla="*/ 678306 h 6858000"/>
              <a:gd name="connsiteX12084" fmla="*/ 7548247 w 8374449"/>
              <a:gd name="connsiteY12084" fmla="*/ 681021 h 6858000"/>
              <a:gd name="connsiteX12085" fmla="*/ 7551405 w 8374449"/>
              <a:gd name="connsiteY12085" fmla="*/ 688817 h 6858000"/>
              <a:gd name="connsiteX12086" fmla="*/ 7568063 w 8374449"/>
              <a:gd name="connsiteY12086" fmla="*/ 686609 h 6858000"/>
              <a:gd name="connsiteX12087" fmla="*/ 7571509 w 8374449"/>
              <a:gd name="connsiteY12087" fmla="*/ 680674 h 6858000"/>
              <a:gd name="connsiteX12088" fmla="*/ 7565002 w 8374449"/>
              <a:gd name="connsiteY12088" fmla="*/ 674235 h 6858000"/>
              <a:gd name="connsiteX12089" fmla="*/ 7551791 w 8374449"/>
              <a:gd name="connsiteY12089" fmla="*/ 670509 h 6858000"/>
              <a:gd name="connsiteX12090" fmla="*/ 1258044 w 8374449"/>
              <a:gd name="connsiteY12090" fmla="*/ 664616 h 6858000"/>
              <a:gd name="connsiteX12091" fmla="*/ 1260874 w 8374449"/>
              <a:gd name="connsiteY12091" fmla="*/ 671603 h 6858000"/>
              <a:gd name="connsiteX12092" fmla="*/ 1251818 w 8374449"/>
              <a:gd name="connsiteY12092" fmla="*/ 667138 h 6858000"/>
              <a:gd name="connsiteX12093" fmla="*/ 1620241 w 8374449"/>
              <a:gd name="connsiteY12093" fmla="*/ 664300 h 6858000"/>
              <a:gd name="connsiteX12094" fmla="*/ 1623071 w 8374449"/>
              <a:gd name="connsiteY12094" fmla="*/ 671286 h 6858000"/>
              <a:gd name="connsiteX12095" fmla="*/ 1616846 w 8374449"/>
              <a:gd name="connsiteY12095" fmla="*/ 673807 h 6858000"/>
              <a:gd name="connsiteX12096" fmla="*/ 1620241 w 8374449"/>
              <a:gd name="connsiteY12096" fmla="*/ 664300 h 6858000"/>
              <a:gd name="connsiteX12097" fmla="*/ 1495594 w 8374449"/>
              <a:gd name="connsiteY12097" fmla="*/ 663916 h 6858000"/>
              <a:gd name="connsiteX12098" fmla="*/ 1498753 w 8374449"/>
              <a:gd name="connsiteY12098" fmla="*/ 671712 h 6858000"/>
              <a:gd name="connsiteX12099" fmla="*/ 1492051 w 8374449"/>
              <a:gd name="connsiteY12099" fmla="*/ 674428 h 6858000"/>
              <a:gd name="connsiteX12100" fmla="*/ 7977219 w 8374449"/>
              <a:gd name="connsiteY12100" fmla="*/ 661563 h 6858000"/>
              <a:gd name="connsiteX12101" fmla="*/ 7953957 w 8374449"/>
              <a:gd name="connsiteY12101" fmla="*/ 661909 h 6858000"/>
              <a:gd name="connsiteX12102" fmla="*/ 7963816 w 8374449"/>
              <a:gd name="connsiteY12102" fmla="*/ 666992 h 6858000"/>
              <a:gd name="connsiteX12103" fmla="*/ 7890870 w 8374449"/>
              <a:gd name="connsiteY12103" fmla="*/ 660233 h 6858000"/>
              <a:gd name="connsiteX12104" fmla="*/ 7894027 w 8374449"/>
              <a:gd name="connsiteY12104" fmla="*/ 668031 h 6858000"/>
              <a:gd name="connsiteX12105" fmla="*/ 7900730 w 8374449"/>
              <a:gd name="connsiteY12105" fmla="*/ 665316 h 6858000"/>
              <a:gd name="connsiteX12106" fmla="*/ 7468985 w 8374449"/>
              <a:gd name="connsiteY12106" fmla="*/ 658670 h 6858000"/>
              <a:gd name="connsiteX12107" fmla="*/ 7462285 w 8374449"/>
              <a:gd name="connsiteY12107" fmla="*/ 661383 h 6858000"/>
              <a:gd name="connsiteX12108" fmla="*/ 7445723 w 8374449"/>
              <a:gd name="connsiteY12108" fmla="*/ 659016 h 6858000"/>
              <a:gd name="connsiteX12109" fmla="*/ 7415760 w 8374449"/>
              <a:gd name="connsiteY12109" fmla="*/ 662077 h 6858000"/>
              <a:gd name="connsiteX12110" fmla="*/ 7398812 w 8374449"/>
              <a:gd name="connsiteY12110" fmla="*/ 678016 h 6858000"/>
              <a:gd name="connsiteX12111" fmla="*/ 7392111 w 8374449"/>
              <a:gd name="connsiteY12111" fmla="*/ 680730 h 6858000"/>
              <a:gd name="connsiteX12112" fmla="*/ 7385409 w 8374449"/>
              <a:gd name="connsiteY12112" fmla="*/ 683445 h 6858000"/>
              <a:gd name="connsiteX12113" fmla="*/ 7382251 w 8374449"/>
              <a:gd name="connsiteY12113" fmla="*/ 675649 h 6858000"/>
              <a:gd name="connsiteX12114" fmla="*/ 7368849 w 8374449"/>
              <a:gd name="connsiteY12114" fmla="*/ 681077 h 6858000"/>
              <a:gd name="connsiteX12115" fmla="*/ 7378708 w 8374449"/>
              <a:gd name="connsiteY12115" fmla="*/ 686159 h 6858000"/>
              <a:gd name="connsiteX12116" fmla="*/ 7385409 w 8374449"/>
              <a:gd name="connsiteY12116" fmla="*/ 683445 h 6858000"/>
              <a:gd name="connsiteX12117" fmla="*/ 7395269 w 8374449"/>
              <a:gd name="connsiteY12117" fmla="*/ 688527 h 6858000"/>
              <a:gd name="connsiteX12118" fmla="*/ 7401970 w 8374449"/>
              <a:gd name="connsiteY12118" fmla="*/ 685813 h 6858000"/>
              <a:gd name="connsiteX12119" fmla="*/ 7408672 w 8374449"/>
              <a:gd name="connsiteY12119" fmla="*/ 683098 h 6858000"/>
              <a:gd name="connsiteX12120" fmla="*/ 7425233 w 8374449"/>
              <a:gd name="connsiteY12120" fmla="*/ 685466 h 6858000"/>
              <a:gd name="connsiteX12121" fmla="*/ 7438636 w 8374449"/>
              <a:gd name="connsiteY12121" fmla="*/ 680037 h 6858000"/>
              <a:gd name="connsiteX12122" fmla="*/ 7448495 w 8374449"/>
              <a:gd name="connsiteY12122" fmla="*/ 685120 h 6858000"/>
              <a:gd name="connsiteX12123" fmla="*/ 7461899 w 8374449"/>
              <a:gd name="connsiteY12123" fmla="*/ 679691 h 6858000"/>
              <a:gd name="connsiteX12124" fmla="*/ 7482004 w 8374449"/>
              <a:gd name="connsiteY12124" fmla="*/ 671548 h 6858000"/>
              <a:gd name="connsiteX12125" fmla="*/ 7488704 w 8374449"/>
              <a:gd name="connsiteY12125" fmla="*/ 668834 h 6858000"/>
              <a:gd name="connsiteX12126" fmla="*/ 7485547 w 8374449"/>
              <a:gd name="connsiteY12126" fmla="*/ 661037 h 6858000"/>
              <a:gd name="connsiteX12127" fmla="*/ 7468985 w 8374449"/>
              <a:gd name="connsiteY12127" fmla="*/ 658670 h 6858000"/>
              <a:gd name="connsiteX12128" fmla="*/ 1595907 w 8374449"/>
              <a:gd name="connsiteY12128" fmla="*/ 657890 h 6858000"/>
              <a:gd name="connsiteX12129" fmla="*/ 1598736 w 8374449"/>
              <a:gd name="connsiteY12129" fmla="*/ 664876 h 6858000"/>
              <a:gd name="connsiteX12130" fmla="*/ 1592510 w 8374449"/>
              <a:gd name="connsiteY12130" fmla="*/ 667399 h 6858000"/>
              <a:gd name="connsiteX12131" fmla="*/ 8037147 w 8374449"/>
              <a:gd name="connsiteY12131" fmla="*/ 655442 h 6858000"/>
              <a:gd name="connsiteX12132" fmla="*/ 8047007 w 8374449"/>
              <a:gd name="connsiteY12132" fmla="*/ 660524 h 6858000"/>
              <a:gd name="connsiteX12133" fmla="*/ 8040305 w 8374449"/>
              <a:gd name="connsiteY12133" fmla="*/ 663238 h 6858000"/>
              <a:gd name="connsiteX12134" fmla="*/ 7881011 w 8374449"/>
              <a:gd name="connsiteY12134" fmla="*/ 655151 h 6858000"/>
              <a:gd name="connsiteX12135" fmla="*/ 7874309 w 8374449"/>
              <a:gd name="connsiteY12135" fmla="*/ 657866 h 6858000"/>
              <a:gd name="connsiteX12136" fmla="*/ 7884168 w 8374449"/>
              <a:gd name="connsiteY12136" fmla="*/ 662948 h 6858000"/>
              <a:gd name="connsiteX12137" fmla="*/ 7881011 w 8374449"/>
              <a:gd name="connsiteY12137" fmla="*/ 655151 h 6858000"/>
              <a:gd name="connsiteX12138" fmla="*/ 7927536 w 8374449"/>
              <a:gd name="connsiteY12138" fmla="*/ 654459 h 6858000"/>
              <a:gd name="connsiteX12139" fmla="*/ 7917291 w 8374449"/>
              <a:gd name="connsiteY12139" fmla="*/ 667684 h 6858000"/>
              <a:gd name="connsiteX12140" fmla="*/ 7927150 w 8374449"/>
              <a:gd name="connsiteY12140" fmla="*/ 672766 h 6858000"/>
              <a:gd name="connsiteX12141" fmla="*/ 7943711 w 8374449"/>
              <a:gd name="connsiteY12141" fmla="*/ 675134 h 6858000"/>
              <a:gd name="connsiteX12142" fmla="*/ 7829721 w 8374449"/>
              <a:gd name="connsiteY12142" fmla="*/ 651490 h 6858000"/>
              <a:gd name="connsiteX12143" fmla="*/ 7831135 w 8374449"/>
              <a:gd name="connsiteY12143" fmla="*/ 657201 h 6858000"/>
              <a:gd name="connsiteX12144" fmla="*/ 7837644 w 8374449"/>
              <a:gd name="connsiteY12144" fmla="*/ 663640 h 6858000"/>
              <a:gd name="connsiteX12145" fmla="*/ 7845924 w 8374449"/>
              <a:gd name="connsiteY12145" fmla="*/ 664824 h 6858000"/>
              <a:gd name="connsiteX12146" fmla="*/ 7854204 w 8374449"/>
              <a:gd name="connsiteY12146" fmla="*/ 666009 h 6858000"/>
              <a:gd name="connsiteX12147" fmla="*/ 7860906 w 8374449"/>
              <a:gd name="connsiteY12147" fmla="*/ 663294 h 6858000"/>
              <a:gd name="connsiteX12148" fmla="*/ 7857748 w 8374449"/>
              <a:gd name="connsiteY12148" fmla="*/ 655497 h 6858000"/>
              <a:gd name="connsiteX12149" fmla="*/ 7851046 w 8374449"/>
              <a:gd name="connsiteY12149" fmla="*/ 658212 h 6858000"/>
              <a:gd name="connsiteX12150" fmla="*/ 7841187 w 8374449"/>
              <a:gd name="connsiteY12150" fmla="*/ 653129 h 6858000"/>
              <a:gd name="connsiteX12151" fmla="*/ 1333141 w 8374449"/>
              <a:gd name="connsiteY12151" fmla="*/ 648033 h 6858000"/>
              <a:gd name="connsiteX12152" fmla="*/ 1343001 w 8374449"/>
              <a:gd name="connsiteY12152" fmla="*/ 653115 h 6858000"/>
              <a:gd name="connsiteX12153" fmla="*/ 1344138 w 8374449"/>
              <a:gd name="connsiteY12153" fmla="*/ 658326 h 6858000"/>
              <a:gd name="connsiteX12154" fmla="*/ 1341230 w 8374449"/>
              <a:gd name="connsiteY12154" fmla="*/ 658370 h 6858000"/>
              <a:gd name="connsiteX12155" fmla="*/ 1329599 w 8374449"/>
              <a:gd name="connsiteY12155" fmla="*/ 658543 h 6858000"/>
              <a:gd name="connsiteX12156" fmla="*/ 1319739 w 8374449"/>
              <a:gd name="connsiteY12156" fmla="*/ 653461 h 6858000"/>
              <a:gd name="connsiteX12157" fmla="*/ 1067395 w 8374449"/>
              <a:gd name="connsiteY12157" fmla="*/ 646759 h 6858000"/>
              <a:gd name="connsiteX12158" fmla="*/ 1070552 w 8374449"/>
              <a:gd name="connsiteY12158" fmla="*/ 654555 h 6858000"/>
              <a:gd name="connsiteX12159" fmla="*/ 1063851 w 8374449"/>
              <a:gd name="connsiteY12159" fmla="*/ 657269 h 6858000"/>
              <a:gd name="connsiteX12160" fmla="*/ 1605592 w 8374449"/>
              <a:gd name="connsiteY12160" fmla="*/ 646592 h 6858000"/>
              <a:gd name="connsiteX12161" fmla="*/ 1600468 w 8374449"/>
              <a:gd name="connsiteY12161" fmla="*/ 653204 h 6858000"/>
              <a:gd name="connsiteX12162" fmla="*/ 1578786 w 8374449"/>
              <a:gd name="connsiteY12162" fmla="*/ 657449 h 6858000"/>
              <a:gd name="connsiteX12163" fmla="*/ 1585486 w 8374449"/>
              <a:gd name="connsiteY12163" fmla="*/ 654735 h 6858000"/>
              <a:gd name="connsiteX12164" fmla="*/ 1595539 w 8374449"/>
              <a:gd name="connsiteY12164" fmla="*/ 650664 h 6858000"/>
              <a:gd name="connsiteX12165" fmla="*/ 1605592 w 8374449"/>
              <a:gd name="connsiteY12165" fmla="*/ 646592 h 6858000"/>
              <a:gd name="connsiteX12166" fmla="*/ 7774943 w 8374449"/>
              <a:gd name="connsiteY12166" fmla="*/ 643656 h 6858000"/>
              <a:gd name="connsiteX12167" fmla="*/ 7768241 w 8374449"/>
              <a:gd name="connsiteY12167" fmla="*/ 646371 h 6858000"/>
              <a:gd name="connsiteX12168" fmla="*/ 7761540 w 8374449"/>
              <a:gd name="connsiteY12168" fmla="*/ 649085 h 6858000"/>
              <a:gd name="connsiteX12169" fmla="*/ 7771400 w 8374449"/>
              <a:gd name="connsiteY12169" fmla="*/ 654169 h 6858000"/>
              <a:gd name="connsiteX12170" fmla="*/ 7798206 w 8374449"/>
              <a:gd name="connsiteY12170" fmla="*/ 643311 h 6858000"/>
              <a:gd name="connsiteX12171" fmla="*/ 7794662 w 8374449"/>
              <a:gd name="connsiteY12171" fmla="*/ 653821 h 6858000"/>
              <a:gd name="connsiteX12172" fmla="*/ 7804715 w 8374449"/>
              <a:gd name="connsiteY12172" fmla="*/ 649750 h 6858000"/>
              <a:gd name="connsiteX12173" fmla="*/ 7798206 w 8374449"/>
              <a:gd name="connsiteY12173" fmla="*/ 643311 h 6858000"/>
              <a:gd name="connsiteX12174" fmla="*/ 1150586 w 8374449"/>
              <a:gd name="connsiteY12174" fmla="*/ 640291 h 6858000"/>
              <a:gd name="connsiteX12175" fmla="*/ 1177007 w 8374449"/>
              <a:gd name="connsiteY12175" fmla="*/ 647742 h 6858000"/>
              <a:gd name="connsiteX12176" fmla="*/ 1191988 w 8374449"/>
              <a:gd name="connsiteY12176" fmla="*/ 646212 h 6858000"/>
              <a:gd name="connsiteX12177" fmla="*/ 1200268 w 8374449"/>
              <a:gd name="connsiteY12177" fmla="*/ 647395 h 6858000"/>
              <a:gd name="connsiteX12178" fmla="*/ 1211899 w 8374449"/>
              <a:gd name="connsiteY12178" fmla="*/ 647222 h 6858000"/>
              <a:gd name="connsiteX12179" fmla="*/ 1223532 w 8374449"/>
              <a:gd name="connsiteY12179" fmla="*/ 647050 h 6858000"/>
              <a:gd name="connsiteX12180" fmla="*/ 1233390 w 8374449"/>
              <a:gd name="connsiteY12180" fmla="*/ 652132 h 6858000"/>
              <a:gd name="connsiteX12181" fmla="*/ 1238320 w 8374449"/>
              <a:gd name="connsiteY12181" fmla="*/ 654673 h 6858000"/>
              <a:gd name="connsiteX12182" fmla="*/ 1246600 w 8374449"/>
              <a:gd name="connsiteY12182" fmla="*/ 655857 h 6858000"/>
              <a:gd name="connsiteX12183" fmla="*/ 1256653 w 8374449"/>
              <a:gd name="connsiteY12183" fmla="*/ 651785 h 6858000"/>
              <a:gd name="connsiteX12184" fmla="*/ 1270057 w 8374449"/>
              <a:gd name="connsiteY12184" fmla="*/ 646356 h 6858000"/>
              <a:gd name="connsiteX12185" fmla="*/ 1285039 w 8374449"/>
              <a:gd name="connsiteY12185" fmla="*/ 644826 h 6858000"/>
              <a:gd name="connsiteX12186" fmla="*/ 1296477 w 8374449"/>
              <a:gd name="connsiteY12186" fmla="*/ 653807 h 6858000"/>
              <a:gd name="connsiteX12187" fmla="*/ 1289776 w 8374449"/>
              <a:gd name="connsiteY12187" fmla="*/ 656521 h 6858000"/>
              <a:gd name="connsiteX12188" fmla="*/ 1276373 w 8374449"/>
              <a:gd name="connsiteY12188" fmla="*/ 661950 h 6858000"/>
              <a:gd name="connsiteX12189" fmla="*/ 1269671 w 8374449"/>
              <a:gd name="connsiteY12189" fmla="*/ 664664 h 6858000"/>
              <a:gd name="connsiteX12190" fmla="*/ 1264742 w 8374449"/>
              <a:gd name="connsiteY12190" fmla="*/ 662124 h 6858000"/>
              <a:gd name="connsiteX12191" fmla="*/ 1253110 w 8374449"/>
              <a:gd name="connsiteY12191" fmla="*/ 662296 h 6858000"/>
              <a:gd name="connsiteX12192" fmla="*/ 1226496 w 8374449"/>
              <a:gd name="connsiteY12192" fmla="*/ 663999 h 6858000"/>
              <a:gd name="connsiteX12193" fmla="*/ 1190025 w 8374449"/>
              <a:gd name="connsiteY12193" fmla="*/ 660621 h 6858000"/>
              <a:gd name="connsiteX12194" fmla="*/ 1179972 w 8374449"/>
              <a:gd name="connsiteY12194" fmla="*/ 664693 h 6858000"/>
              <a:gd name="connsiteX12195" fmla="*/ 1173270 w 8374449"/>
              <a:gd name="connsiteY12195" fmla="*/ 667407 h 6858000"/>
              <a:gd name="connsiteX12196" fmla="*/ 1169792 w 8374449"/>
              <a:gd name="connsiteY12196" fmla="*/ 666910 h 6858000"/>
              <a:gd name="connsiteX12197" fmla="*/ 1173436 w 8374449"/>
              <a:gd name="connsiteY12197" fmla="*/ 670421 h 6858000"/>
              <a:gd name="connsiteX12198" fmla="*/ 1191547 w 8374449"/>
              <a:gd name="connsiteY12198" fmla="*/ 679350 h 6858000"/>
              <a:gd name="connsiteX12199" fmla="*/ 1211637 w 8374449"/>
              <a:gd name="connsiteY12199" fmla="*/ 675280 h 6858000"/>
              <a:gd name="connsiteX12200" fmla="*/ 1202583 w 8374449"/>
              <a:gd name="connsiteY12200" fmla="*/ 670815 h 6858000"/>
              <a:gd name="connsiteX12201" fmla="*/ 1245028 w 8374449"/>
              <a:gd name="connsiteY12201" fmla="*/ 686153 h 6858000"/>
              <a:gd name="connsiteX12202" fmla="*/ 1290867 w 8374449"/>
              <a:gd name="connsiteY12202" fmla="*/ 691983 h 6858000"/>
              <a:gd name="connsiteX12203" fmla="*/ 1315203 w 8374449"/>
              <a:gd name="connsiteY12203" fmla="*/ 698392 h 6858000"/>
              <a:gd name="connsiteX12204" fmla="*/ 1325955 w 8374449"/>
              <a:gd name="connsiteY12204" fmla="*/ 698103 h 6858000"/>
              <a:gd name="connsiteX12205" fmla="*/ 1333597 w 8374449"/>
              <a:gd name="connsiteY12205" fmla="*/ 699075 h 6858000"/>
              <a:gd name="connsiteX12206" fmla="*/ 1342935 w 8374449"/>
              <a:gd name="connsiteY12206" fmla="*/ 695293 h 6858000"/>
              <a:gd name="connsiteX12207" fmla="*/ 1351988 w 8374449"/>
              <a:gd name="connsiteY12207" fmla="*/ 699758 h 6858000"/>
              <a:gd name="connsiteX12208" fmla="*/ 1358215 w 8374449"/>
              <a:gd name="connsiteY12208" fmla="*/ 697236 h 6858000"/>
              <a:gd name="connsiteX12209" fmla="*/ 1367268 w 8374449"/>
              <a:gd name="connsiteY12209" fmla="*/ 701701 h 6858000"/>
              <a:gd name="connsiteX12210" fmla="*/ 1382549 w 8374449"/>
              <a:gd name="connsiteY12210" fmla="*/ 703644 h 6858000"/>
              <a:gd name="connsiteX12211" fmla="*/ 1391603 w 8374449"/>
              <a:gd name="connsiteY12211" fmla="*/ 708109 h 6858000"/>
              <a:gd name="connsiteX12212" fmla="*/ 1415939 w 8374449"/>
              <a:gd name="connsiteY12212" fmla="*/ 714518 h 6858000"/>
              <a:gd name="connsiteX12213" fmla="*/ 1409572 w 8374449"/>
              <a:gd name="connsiteY12213" fmla="*/ 721163 h 6858000"/>
              <a:gd name="connsiteX12214" fmla="*/ 1397263 w 8374449"/>
              <a:gd name="connsiteY12214" fmla="*/ 722082 h 6858000"/>
              <a:gd name="connsiteX12215" fmla="*/ 1381983 w 8374449"/>
              <a:gd name="connsiteY12215" fmla="*/ 720139 h 6858000"/>
              <a:gd name="connsiteX12216" fmla="*/ 1366704 w 8374449"/>
              <a:gd name="connsiteY12216" fmla="*/ 718195 h 6858000"/>
              <a:gd name="connsiteX12217" fmla="*/ 1360477 w 8374449"/>
              <a:gd name="connsiteY12217" fmla="*/ 720716 h 6858000"/>
              <a:gd name="connsiteX12218" fmla="*/ 1363874 w 8374449"/>
              <a:gd name="connsiteY12218" fmla="*/ 711208 h 6858000"/>
              <a:gd name="connsiteX12219" fmla="*/ 1356232 w 8374449"/>
              <a:gd name="connsiteY12219" fmla="*/ 710237 h 6858000"/>
              <a:gd name="connsiteX12220" fmla="*/ 1342367 w 8374449"/>
              <a:gd name="connsiteY12220" fmla="*/ 711786 h 6858000"/>
              <a:gd name="connsiteX12221" fmla="*/ 1281246 w 8374449"/>
              <a:gd name="connsiteY12221" fmla="*/ 704013 h 6858000"/>
              <a:gd name="connsiteX12222" fmla="*/ 1207675 w 8374449"/>
              <a:gd name="connsiteY12222" fmla="*/ 701282 h 6858000"/>
              <a:gd name="connsiteX12223" fmla="*/ 1171172 w 8374449"/>
              <a:gd name="connsiteY12223" fmla="*/ 691669 h 6858000"/>
              <a:gd name="connsiteX12224" fmla="*/ 1149950 w 8374449"/>
              <a:gd name="connsiteY12224" fmla="*/ 684000 h 6858000"/>
              <a:gd name="connsiteX12225" fmla="*/ 1144009 w 8374449"/>
              <a:gd name="connsiteY12225" fmla="*/ 678275 h 6858000"/>
              <a:gd name="connsiteX12226" fmla="*/ 1138065 w 8374449"/>
              <a:gd name="connsiteY12226" fmla="*/ 672548 h 6858000"/>
              <a:gd name="connsiteX12227" fmla="*/ 1144291 w 8374449"/>
              <a:gd name="connsiteY12227" fmla="*/ 670027 h 6858000"/>
              <a:gd name="connsiteX12228" fmla="*/ 1159571 w 8374449"/>
              <a:gd name="connsiteY12228" fmla="*/ 671972 h 6858000"/>
              <a:gd name="connsiteX12229" fmla="*/ 1165718 w 8374449"/>
              <a:gd name="connsiteY12229" fmla="*/ 666327 h 6858000"/>
              <a:gd name="connsiteX12230" fmla="*/ 1164989 w 8374449"/>
              <a:gd name="connsiteY12230" fmla="*/ 666222 h 6858000"/>
              <a:gd name="connsiteX12231" fmla="*/ 1160060 w 8374449"/>
              <a:gd name="connsiteY12231" fmla="*/ 663681 h 6858000"/>
              <a:gd name="connsiteX12232" fmla="*/ 1140340 w 8374449"/>
              <a:gd name="connsiteY12232" fmla="*/ 653516 h 6858000"/>
              <a:gd name="connsiteX12233" fmla="*/ 1123780 w 8374449"/>
              <a:gd name="connsiteY12233" fmla="*/ 651148 h 6858000"/>
              <a:gd name="connsiteX12234" fmla="*/ 1559685 w 8374449"/>
              <a:gd name="connsiteY12234" fmla="*/ 640031 h 6858000"/>
              <a:gd name="connsiteX12235" fmla="*/ 1557989 w 8374449"/>
              <a:gd name="connsiteY12235" fmla="*/ 644785 h 6858000"/>
              <a:gd name="connsiteX12236" fmla="*/ 1556292 w 8374449"/>
              <a:gd name="connsiteY12236" fmla="*/ 649539 h 6858000"/>
              <a:gd name="connsiteX12237" fmla="*/ 1547235 w 8374449"/>
              <a:gd name="connsiteY12237" fmla="*/ 645073 h 6858000"/>
              <a:gd name="connsiteX12238" fmla="*/ 1551904 w 8374449"/>
              <a:gd name="connsiteY12238" fmla="*/ 643182 h 6858000"/>
              <a:gd name="connsiteX12239" fmla="*/ 1559685 w 8374449"/>
              <a:gd name="connsiteY12239" fmla="*/ 640031 h 6858000"/>
              <a:gd name="connsiteX12240" fmla="*/ 7429548 w 8374449"/>
              <a:gd name="connsiteY12240" fmla="*/ 638340 h 6858000"/>
              <a:gd name="connsiteX12241" fmla="*/ 7422847 w 8374449"/>
              <a:gd name="connsiteY12241" fmla="*/ 641055 h 6858000"/>
              <a:gd name="connsiteX12242" fmla="*/ 7416145 w 8374449"/>
              <a:gd name="connsiteY12242" fmla="*/ 643769 h 6858000"/>
              <a:gd name="connsiteX12243" fmla="*/ 7446109 w 8374449"/>
              <a:gd name="connsiteY12243" fmla="*/ 640708 h 6858000"/>
              <a:gd name="connsiteX12244" fmla="*/ 7396426 w 8374449"/>
              <a:gd name="connsiteY12244" fmla="*/ 633604 h 6858000"/>
              <a:gd name="connsiteX12245" fmla="*/ 7389725 w 8374449"/>
              <a:gd name="connsiteY12245" fmla="*/ 636317 h 6858000"/>
              <a:gd name="connsiteX12246" fmla="*/ 7406286 w 8374449"/>
              <a:gd name="connsiteY12246" fmla="*/ 638686 h 6858000"/>
              <a:gd name="connsiteX12247" fmla="*/ 7536002 w 8374449"/>
              <a:gd name="connsiteY12247" fmla="*/ 631526 h 6858000"/>
              <a:gd name="connsiteX12248" fmla="*/ 7532458 w 8374449"/>
              <a:gd name="connsiteY12248" fmla="*/ 642038 h 6858000"/>
              <a:gd name="connsiteX12249" fmla="*/ 7529300 w 8374449"/>
              <a:gd name="connsiteY12249" fmla="*/ 634240 h 6858000"/>
              <a:gd name="connsiteX12250" fmla="*/ 7536002 w 8374449"/>
              <a:gd name="connsiteY12250" fmla="*/ 631526 h 6858000"/>
              <a:gd name="connsiteX12251" fmla="*/ 1610908 w 8374449"/>
              <a:gd name="connsiteY12251" fmla="*/ 630824 h 6858000"/>
              <a:gd name="connsiteX12252" fmla="*/ 1615836 w 8374449"/>
              <a:gd name="connsiteY12252" fmla="*/ 633366 h 6858000"/>
              <a:gd name="connsiteX12253" fmla="*/ 1609135 w 8374449"/>
              <a:gd name="connsiteY12253" fmla="*/ 636080 h 6858000"/>
              <a:gd name="connsiteX12254" fmla="*/ 1599277 w 8374449"/>
              <a:gd name="connsiteY12254" fmla="*/ 630998 h 6858000"/>
              <a:gd name="connsiteX12255" fmla="*/ 1610908 w 8374449"/>
              <a:gd name="connsiteY12255" fmla="*/ 630824 h 6858000"/>
              <a:gd name="connsiteX12256" fmla="*/ 1801936 w 8374449"/>
              <a:gd name="connsiteY12256" fmla="*/ 630595 h 6858000"/>
              <a:gd name="connsiteX12257" fmla="*/ 1795236 w 8374449"/>
              <a:gd name="connsiteY12257" fmla="*/ 633309 h 6858000"/>
              <a:gd name="connsiteX12258" fmla="*/ 1798394 w 8374449"/>
              <a:gd name="connsiteY12258" fmla="*/ 641107 h 6858000"/>
              <a:gd name="connsiteX12259" fmla="*/ 7914904 w 8374449"/>
              <a:gd name="connsiteY12259" fmla="*/ 623272 h 6858000"/>
              <a:gd name="connsiteX12260" fmla="*/ 7924764 w 8374449"/>
              <a:gd name="connsiteY12260" fmla="*/ 628354 h 6858000"/>
              <a:gd name="connsiteX12261" fmla="*/ 7918062 w 8374449"/>
              <a:gd name="connsiteY12261" fmla="*/ 631068 h 6858000"/>
              <a:gd name="connsiteX12262" fmla="*/ 7602632 w 8374449"/>
              <a:gd name="connsiteY12262" fmla="*/ 622691 h 6858000"/>
              <a:gd name="connsiteX12263" fmla="*/ 7599089 w 8374449"/>
              <a:gd name="connsiteY12263" fmla="*/ 633201 h 6858000"/>
              <a:gd name="connsiteX12264" fmla="*/ 7595931 w 8374449"/>
              <a:gd name="connsiteY12264" fmla="*/ 625405 h 6858000"/>
              <a:gd name="connsiteX12265" fmla="*/ 7602632 w 8374449"/>
              <a:gd name="connsiteY12265" fmla="*/ 622691 h 6858000"/>
              <a:gd name="connsiteX12266" fmla="*/ 1758956 w 8374449"/>
              <a:gd name="connsiteY12266" fmla="*/ 620778 h 6858000"/>
              <a:gd name="connsiteX12267" fmla="*/ 1752255 w 8374449"/>
              <a:gd name="connsiteY12267" fmla="*/ 623492 h 6858000"/>
              <a:gd name="connsiteX12268" fmla="*/ 1762114 w 8374449"/>
              <a:gd name="connsiteY12268" fmla="*/ 628575 h 6858000"/>
              <a:gd name="connsiteX12269" fmla="*/ 1758956 w 8374449"/>
              <a:gd name="connsiteY12269" fmla="*/ 620778 h 6858000"/>
              <a:gd name="connsiteX12270" fmla="*/ 1674004 w 8374449"/>
              <a:gd name="connsiteY12270" fmla="*/ 618126 h 6858000"/>
              <a:gd name="connsiteX12271" fmla="*/ 1683060 w 8374449"/>
              <a:gd name="connsiteY12271" fmla="*/ 622591 h 6858000"/>
              <a:gd name="connsiteX12272" fmla="*/ 1675137 w 8374449"/>
              <a:gd name="connsiteY12272" fmla="*/ 629867 h 6858000"/>
              <a:gd name="connsiteX12273" fmla="*/ 1670610 w 8374449"/>
              <a:gd name="connsiteY12273" fmla="*/ 627633 h 6858000"/>
              <a:gd name="connsiteX12274" fmla="*/ 7951570 w 8374449"/>
              <a:gd name="connsiteY12274" fmla="*/ 617496 h 6858000"/>
              <a:gd name="connsiteX12275" fmla="*/ 7928307 w 8374449"/>
              <a:gd name="connsiteY12275" fmla="*/ 617843 h 6858000"/>
              <a:gd name="connsiteX12276" fmla="*/ 7891642 w 8374449"/>
              <a:gd name="connsiteY12276" fmla="*/ 623618 h 6858000"/>
              <a:gd name="connsiteX12277" fmla="*/ 7869959 w 8374449"/>
              <a:gd name="connsiteY12277" fmla="*/ 627863 h 6858000"/>
              <a:gd name="connsiteX12278" fmla="*/ 7861678 w 8374449"/>
              <a:gd name="connsiteY12278" fmla="*/ 626678 h 6858000"/>
              <a:gd name="connsiteX12279" fmla="*/ 7854975 w 8374449"/>
              <a:gd name="connsiteY12279" fmla="*/ 629393 h 6858000"/>
              <a:gd name="connsiteX12280" fmla="*/ 7851432 w 8374449"/>
              <a:gd name="connsiteY12280" fmla="*/ 639904 h 6858000"/>
              <a:gd name="connsiteX12281" fmla="*/ 7862870 w 8374449"/>
              <a:gd name="connsiteY12281" fmla="*/ 648886 h 6858000"/>
              <a:gd name="connsiteX12282" fmla="*/ 7867607 w 8374449"/>
              <a:gd name="connsiteY12282" fmla="*/ 660581 h 6858000"/>
              <a:gd name="connsiteX12283" fmla="*/ 7871151 w 8374449"/>
              <a:gd name="connsiteY12283" fmla="*/ 650068 h 6858000"/>
              <a:gd name="connsiteX12284" fmla="*/ 7874695 w 8374449"/>
              <a:gd name="connsiteY12284" fmla="*/ 639558 h 6858000"/>
              <a:gd name="connsiteX12285" fmla="*/ 7881397 w 8374449"/>
              <a:gd name="connsiteY12285" fmla="*/ 636844 h 6858000"/>
              <a:gd name="connsiteX12286" fmla="*/ 7891256 w 8374449"/>
              <a:gd name="connsiteY12286" fmla="*/ 641925 h 6858000"/>
              <a:gd name="connsiteX12287" fmla="*/ 7914519 w 8374449"/>
              <a:gd name="connsiteY12287" fmla="*/ 641580 h 6858000"/>
              <a:gd name="connsiteX12288" fmla="*/ 7921220 w 8374449"/>
              <a:gd name="connsiteY12288" fmla="*/ 638866 h 6858000"/>
              <a:gd name="connsiteX12289" fmla="*/ 7931080 w 8374449"/>
              <a:gd name="connsiteY12289" fmla="*/ 643947 h 6858000"/>
              <a:gd name="connsiteX12290" fmla="*/ 7937974 w 8374449"/>
              <a:gd name="connsiteY12290" fmla="*/ 632079 h 6858000"/>
              <a:gd name="connsiteX12291" fmla="*/ 7948026 w 8374449"/>
              <a:gd name="connsiteY12291" fmla="*/ 628009 h 6858000"/>
              <a:gd name="connsiteX12292" fmla="*/ 1615714 w 8374449"/>
              <a:gd name="connsiteY12292" fmla="*/ 617338 h 6858000"/>
              <a:gd name="connsiteX12293" fmla="*/ 1612318 w 8374449"/>
              <a:gd name="connsiteY12293" fmla="*/ 626847 h 6858000"/>
              <a:gd name="connsiteX12294" fmla="*/ 1609488 w 8374449"/>
              <a:gd name="connsiteY12294" fmla="*/ 619860 h 6858000"/>
              <a:gd name="connsiteX12295" fmla="*/ 7616035 w 8374449"/>
              <a:gd name="connsiteY12295" fmla="*/ 617262 h 6858000"/>
              <a:gd name="connsiteX12296" fmla="*/ 7629052 w 8374449"/>
              <a:gd name="connsiteY12296" fmla="*/ 630141 h 6858000"/>
              <a:gd name="connsiteX12297" fmla="*/ 7602632 w 8374449"/>
              <a:gd name="connsiteY12297" fmla="*/ 622691 h 6858000"/>
              <a:gd name="connsiteX12298" fmla="*/ 7795433 w 8374449"/>
              <a:gd name="connsiteY12298" fmla="*/ 617206 h 6858000"/>
              <a:gd name="connsiteX12299" fmla="*/ 7791890 w 8374449"/>
              <a:gd name="connsiteY12299" fmla="*/ 627718 h 6858000"/>
              <a:gd name="connsiteX12300" fmla="*/ 7816731 w 8374449"/>
              <a:gd name="connsiteY12300" fmla="*/ 631270 h 6858000"/>
              <a:gd name="connsiteX12301" fmla="*/ 7827178 w 8374449"/>
              <a:gd name="connsiteY12301" fmla="*/ 628173 h 6858000"/>
              <a:gd name="connsiteX12302" fmla="*/ 7828555 w 8374449"/>
              <a:gd name="connsiteY12302" fmla="*/ 621942 h 6858000"/>
              <a:gd name="connsiteX12303" fmla="*/ 7811994 w 8374449"/>
              <a:gd name="connsiteY12303" fmla="*/ 619575 h 6858000"/>
              <a:gd name="connsiteX12304" fmla="*/ 7795433 w 8374449"/>
              <a:gd name="connsiteY12304" fmla="*/ 617206 h 6858000"/>
              <a:gd name="connsiteX12305" fmla="*/ 1499131 w 8374449"/>
              <a:gd name="connsiteY12305" fmla="*/ 615764 h 6858000"/>
              <a:gd name="connsiteX12306" fmla="*/ 1499344 w 8374449"/>
              <a:gd name="connsiteY12306" fmla="*/ 620761 h 6858000"/>
              <a:gd name="connsiteX12307" fmla="*/ 1494321 w 8374449"/>
              <a:gd name="connsiteY12307" fmla="*/ 621778 h 6858000"/>
              <a:gd name="connsiteX12308" fmla="*/ 1468005 w 8374449"/>
              <a:gd name="connsiteY12308" fmla="*/ 628370 h 6858000"/>
              <a:gd name="connsiteX12309" fmla="*/ 1440275 w 8374449"/>
              <a:gd name="connsiteY12309" fmla="*/ 631469 h 6858000"/>
              <a:gd name="connsiteX12310" fmla="*/ 1443670 w 8374449"/>
              <a:gd name="connsiteY12310" fmla="*/ 621962 h 6858000"/>
              <a:gd name="connsiteX12311" fmla="*/ 1471401 w 8374449"/>
              <a:gd name="connsiteY12311" fmla="*/ 618862 h 6858000"/>
              <a:gd name="connsiteX12312" fmla="*/ 7742400 w 8374449"/>
              <a:gd name="connsiteY12312" fmla="*/ 611458 h 6858000"/>
              <a:gd name="connsiteX12313" fmla="*/ 7742207 w 8374449"/>
              <a:gd name="connsiteY12313" fmla="*/ 620613 h 6858000"/>
              <a:gd name="connsiteX12314" fmla="*/ 7748909 w 8374449"/>
              <a:gd name="connsiteY12314" fmla="*/ 617899 h 6858000"/>
              <a:gd name="connsiteX12315" fmla="*/ 7755610 w 8374449"/>
              <a:gd name="connsiteY12315" fmla="*/ 615185 h 6858000"/>
              <a:gd name="connsiteX12316" fmla="*/ 7742400 w 8374449"/>
              <a:gd name="connsiteY12316" fmla="*/ 611458 h 6858000"/>
              <a:gd name="connsiteX12317" fmla="*/ 1640615 w 8374449"/>
              <a:gd name="connsiteY12317" fmla="*/ 607252 h 6858000"/>
              <a:gd name="connsiteX12318" fmla="*/ 1643445 w 8374449"/>
              <a:gd name="connsiteY12318" fmla="*/ 614240 h 6858000"/>
              <a:gd name="connsiteX12319" fmla="*/ 1637219 w 8374449"/>
              <a:gd name="connsiteY12319" fmla="*/ 616761 h 6858000"/>
              <a:gd name="connsiteX12320" fmla="*/ 1630995 w 8374449"/>
              <a:gd name="connsiteY12320" fmla="*/ 619282 h 6858000"/>
              <a:gd name="connsiteX12321" fmla="*/ 1634389 w 8374449"/>
              <a:gd name="connsiteY12321" fmla="*/ 609774 h 6858000"/>
              <a:gd name="connsiteX12322" fmla="*/ 1640615 w 8374449"/>
              <a:gd name="connsiteY12322" fmla="*/ 607252 h 6858000"/>
              <a:gd name="connsiteX12323" fmla="*/ 1752640 w 8374449"/>
              <a:gd name="connsiteY12323" fmla="*/ 605184 h 6858000"/>
              <a:gd name="connsiteX12324" fmla="*/ 1749097 w 8374449"/>
              <a:gd name="connsiteY12324" fmla="*/ 615695 h 6858000"/>
              <a:gd name="connsiteX12325" fmla="*/ 1745939 w 8374449"/>
              <a:gd name="connsiteY12325" fmla="*/ 607898 h 6858000"/>
              <a:gd name="connsiteX12326" fmla="*/ 1760592 w 8374449"/>
              <a:gd name="connsiteY12326" fmla="*/ 599321 h 6858000"/>
              <a:gd name="connsiteX12327" fmla="*/ 1765120 w 8374449"/>
              <a:gd name="connsiteY12327" fmla="*/ 601552 h 6858000"/>
              <a:gd name="connsiteX12328" fmla="*/ 1760311 w 8374449"/>
              <a:gd name="connsiteY12328" fmla="*/ 607568 h 6858000"/>
              <a:gd name="connsiteX12329" fmla="*/ 1757198 w 8374449"/>
              <a:gd name="connsiteY12329" fmla="*/ 608828 h 6858000"/>
              <a:gd name="connsiteX12330" fmla="*/ 7889255 w 8374449"/>
              <a:gd name="connsiteY12330" fmla="*/ 579205 h 6858000"/>
              <a:gd name="connsiteX12331" fmla="*/ 7899115 w 8374449"/>
              <a:gd name="connsiteY12331" fmla="*/ 584289 h 6858000"/>
              <a:gd name="connsiteX12332" fmla="*/ 7895571 w 8374449"/>
              <a:gd name="connsiteY12332" fmla="*/ 594799 h 6858000"/>
              <a:gd name="connsiteX12333" fmla="*/ 7879010 w 8374449"/>
              <a:gd name="connsiteY12333" fmla="*/ 592431 h 6858000"/>
              <a:gd name="connsiteX12334" fmla="*/ 7870729 w 8374449"/>
              <a:gd name="connsiteY12334" fmla="*/ 591247 h 6858000"/>
              <a:gd name="connsiteX12335" fmla="*/ 7889255 w 8374449"/>
              <a:gd name="connsiteY12335" fmla="*/ 579205 h 6858000"/>
              <a:gd name="connsiteX12336" fmla="*/ 7942482 w 8374449"/>
              <a:gd name="connsiteY12336" fmla="*/ 575799 h 6858000"/>
              <a:gd name="connsiteX12337" fmla="*/ 7952341 w 8374449"/>
              <a:gd name="connsiteY12337" fmla="*/ 580882 h 6858000"/>
              <a:gd name="connsiteX12338" fmla="*/ 7958657 w 8374449"/>
              <a:gd name="connsiteY12338" fmla="*/ 596475 h 6858000"/>
              <a:gd name="connsiteX12339" fmla="*/ 7567123 w 8374449"/>
              <a:gd name="connsiteY12339" fmla="*/ 573542 h 6858000"/>
              <a:gd name="connsiteX12340" fmla="*/ 7560421 w 8374449"/>
              <a:gd name="connsiteY12340" fmla="*/ 576256 h 6858000"/>
              <a:gd name="connsiteX12341" fmla="*/ 7570280 w 8374449"/>
              <a:gd name="connsiteY12341" fmla="*/ 581340 h 6858000"/>
              <a:gd name="connsiteX12342" fmla="*/ 7567123 w 8374449"/>
              <a:gd name="connsiteY12342" fmla="*/ 573542 h 6858000"/>
              <a:gd name="connsiteX12343" fmla="*/ 7975989 w 8374449"/>
              <a:gd name="connsiteY12343" fmla="*/ 562227 h 6858000"/>
              <a:gd name="connsiteX12344" fmla="*/ 7972448 w 8374449"/>
              <a:gd name="connsiteY12344" fmla="*/ 572738 h 6858000"/>
              <a:gd name="connsiteX12345" fmla="*/ 7955885 w 8374449"/>
              <a:gd name="connsiteY12345" fmla="*/ 570370 h 6858000"/>
              <a:gd name="connsiteX12346" fmla="*/ 7936166 w 8374449"/>
              <a:gd name="connsiteY12346" fmla="*/ 560205 h 6858000"/>
              <a:gd name="connsiteX12347" fmla="*/ 7946026 w 8374449"/>
              <a:gd name="connsiteY12347" fmla="*/ 565288 h 6858000"/>
              <a:gd name="connsiteX12348" fmla="*/ 7939324 w 8374449"/>
              <a:gd name="connsiteY12348" fmla="*/ 568003 h 6858000"/>
              <a:gd name="connsiteX12349" fmla="*/ 1797311 w 8374449"/>
              <a:gd name="connsiteY12349" fmla="*/ 543787 h 6858000"/>
              <a:gd name="connsiteX12350" fmla="*/ 1790462 w 8374449"/>
              <a:gd name="connsiteY12350" fmla="*/ 544486 h 6858000"/>
              <a:gd name="connsiteX12351" fmla="*/ 1783761 w 8374449"/>
              <a:gd name="connsiteY12351" fmla="*/ 547200 h 6858000"/>
              <a:gd name="connsiteX12352" fmla="*/ 1780218 w 8374449"/>
              <a:gd name="connsiteY12352" fmla="*/ 557712 h 6858000"/>
              <a:gd name="connsiteX12353" fmla="*/ 1795138 w 8374449"/>
              <a:gd name="connsiteY12353" fmla="*/ 551669 h 6858000"/>
              <a:gd name="connsiteX12354" fmla="*/ 1790021 w 8374449"/>
              <a:gd name="connsiteY12354" fmla="*/ 546739 h 6858000"/>
              <a:gd name="connsiteX12355" fmla="*/ 1477061 w 8374449"/>
              <a:gd name="connsiteY12355" fmla="*/ 543379 h 6858000"/>
              <a:gd name="connsiteX12356" fmla="*/ 1479891 w 8374449"/>
              <a:gd name="connsiteY12356" fmla="*/ 550365 h 6858000"/>
              <a:gd name="connsiteX12357" fmla="*/ 1473664 w 8374449"/>
              <a:gd name="connsiteY12357" fmla="*/ 552887 h 6858000"/>
              <a:gd name="connsiteX12358" fmla="*/ 1883513 w 8374449"/>
              <a:gd name="connsiteY12358" fmla="*/ 543101 h 6858000"/>
              <a:gd name="connsiteX12359" fmla="*/ 1876812 w 8374449"/>
              <a:gd name="connsiteY12359" fmla="*/ 545815 h 6858000"/>
              <a:gd name="connsiteX12360" fmla="*/ 1883321 w 8374449"/>
              <a:gd name="connsiteY12360" fmla="*/ 552255 h 6858000"/>
              <a:gd name="connsiteX12361" fmla="*/ 1883513 w 8374449"/>
              <a:gd name="connsiteY12361" fmla="*/ 543101 h 6858000"/>
              <a:gd name="connsiteX12362" fmla="*/ 7554491 w 8374449"/>
              <a:gd name="connsiteY12362" fmla="*/ 542356 h 6858000"/>
              <a:gd name="connsiteX12363" fmla="*/ 7557649 w 8374449"/>
              <a:gd name="connsiteY12363" fmla="*/ 550152 h 6858000"/>
              <a:gd name="connsiteX12364" fmla="*/ 7564350 w 8374449"/>
              <a:gd name="connsiteY12364" fmla="*/ 547438 h 6858000"/>
              <a:gd name="connsiteX12365" fmla="*/ 7554491 w 8374449"/>
              <a:gd name="connsiteY12365" fmla="*/ 542356 h 6858000"/>
              <a:gd name="connsiteX12366" fmla="*/ 1823553 w 8374449"/>
              <a:gd name="connsiteY12366" fmla="*/ 542307 h 6858000"/>
              <a:gd name="connsiteX12367" fmla="*/ 1820661 w 8374449"/>
              <a:gd name="connsiteY12367" fmla="*/ 550406 h 6858000"/>
              <a:gd name="connsiteX12368" fmla="*/ 1823584 w 8374449"/>
              <a:gd name="connsiteY12368" fmla="*/ 549222 h 6858000"/>
              <a:gd name="connsiteX12369" fmla="*/ 1823880 w 8374449"/>
              <a:gd name="connsiteY12369" fmla="*/ 549290 h 6858000"/>
              <a:gd name="connsiteX12370" fmla="*/ 1826807 w 8374449"/>
              <a:gd name="connsiteY12370" fmla="*/ 548105 h 6858000"/>
              <a:gd name="connsiteX12371" fmla="*/ 1827634 w 8374449"/>
              <a:gd name="connsiteY12371" fmla="*/ 550147 h 6858000"/>
              <a:gd name="connsiteX12372" fmla="*/ 1845076 w 8374449"/>
              <a:gd name="connsiteY12372" fmla="*/ 554131 h 6858000"/>
              <a:gd name="connsiteX12373" fmla="*/ 1847983 w 8374449"/>
              <a:gd name="connsiteY12373" fmla="*/ 554088 h 6858000"/>
              <a:gd name="connsiteX12374" fmla="*/ 1846848 w 8374449"/>
              <a:gd name="connsiteY12374" fmla="*/ 548877 h 6858000"/>
              <a:gd name="connsiteX12375" fmla="*/ 1913477 w 8374449"/>
              <a:gd name="connsiteY12375" fmla="*/ 540040 h 6858000"/>
              <a:gd name="connsiteX12376" fmla="*/ 1900074 w 8374449"/>
              <a:gd name="connsiteY12376" fmla="*/ 545469 h 6858000"/>
              <a:gd name="connsiteX12377" fmla="*/ 1914863 w 8374449"/>
              <a:gd name="connsiteY12377" fmla="*/ 553093 h 6858000"/>
              <a:gd name="connsiteX12378" fmla="*/ 1933196 w 8374449"/>
              <a:gd name="connsiteY12378" fmla="*/ 550205 h 6858000"/>
              <a:gd name="connsiteX12379" fmla="*/ 1962723 w 8374449"/>
              <a:gd name="connsiteY12379" fmla="*/ 544426 h 6858000"/>
              <a:gd name="connsiteX12380" fmla="*/ 1948891 w 8374449"/>
              <a:gd name="connsiteY12380" fmla="*/ 544416 h 6858000"/>
              <a:gd name="connsiteX12381" fmla="*/ 1913477 w 8374449"/>
              <a:gd name="connsiteY12381" fmla="*/ 540040 h 6858000"/>
              <a:gd name="connsiteX12382" fmla="*/ 7325313 w 8374449"/>
              <a:gd name="connsiteY12382" fmla="*/ 539884 h 6858000"/>
              <a:gd name="connsiteX12383" fmla="*/ 7305305 w 8374449"/>
              <a:gd name="connsiteY12383" fmla="*/ 543450 h 6858000"/>
              <a:gd name="connsiteX12384" fmla="*/ 7291902 w 8374449"/>
              <a:gd name="connsiteY12384" fmla="*/ 548879 h 6858000"/>
              <a:gd name="connsiteX12385" fmla="*/ 7288744 w 8374449"/>
              <a:gd name="connsiteY12385" fmla="*/ 541083 h 6858000"/>
              <a:gd name="connsiteX12386" fmla="*/ 7282042 w 8374449"/>
              <a:gd name="connsiteY12386" fmla="*/ 543796 h 6858000"/>
              <a:gd name="connsiteX12387" fmla="*/ 7275147 w 8374449"/>
              <a:gd name="connsiteY12387" fmla="*/ 555665 h 6858000"/>
              <a:gd name="connsiteX12388" fmla="*/ 7271796 w 8374449"/>
              <a:gd name="connsiteY12388" fmla="*/ 557022 h 6858000"/>
              <a:gd name="connsiteX12389" fmla="*/ 7263517 w 8374449"/>
              <a:gd name="connsiteY12389" fmla="*/ 555838 h 6858000"/>
              <a:gd name="connsiteX12390" fmla="*/ 7285007 w 8374449"/>
              <a:gd name="connsiteY12390" fmla="*/ 560748 h 6858000"/>
              <a:gd name="connsiteX12391" fmla="*/ 7311621 w 8374449"/>
              <a:gd name="connsiteY12391" fmla="*/ 559043 h 6858000"/>
              <a:gd name="connsiteX12392" fmla="*/ 7325024 w 8374449"/>
              <a:gd name="connsiteY12392" fmla="*/ 553615 h 6858000"/>
              <a:gd name="connsiteX12393" fmla="*/ 7345128 w 8374449"/>
              <a:gd name="connsiteY12393" fmla="*/ 545472 h 6858000"/>
              <a:gd name="connsiteX12394" fmla="*/ 7325313 w 8374449"/>
              <a:gd name="connsiteY12394" fmla="*/ 539884 h 6858000"/>
              <a:gd name="connsiteX12395" fmla="*/ 7933394 w 8374449"/>
              <a:gd name="connsiteY12395" fmla="*/ 534102 h 6858000"/>
              <a:gd name="connsiteX12396" fmla="*/ 7938324 w 8374449"/>
              <a:gd name="connsiteY12396" fmla="*/ 536643 h 6858000"/>
              <a:gd name="connsiteX12397" fmla="*/ 7943254 w 8374449"/>
              <a:gd name="connsiteY12397" fmla="*/ 539184 h 6858000"/>
              <a:gd name="connsiteX12398" fmla="*/ 7936552 w 8374449"/>
              <a:gd name="connsiteY12398" fmla="*/ 541898 h 6858000"/>
              <a:gd name="connsiteX12399" fmla="*/ 7929851 w 8374449"/>
              <a:gd name="connsiteY12399" fmla="*/ 544612 h 6858000"/>
              <a:gd name="connsiteX12400" fmla="*/ 7621122 w 8374449"/>
              <a:gd name="connsiteY12400" fmla="*/ 533520 h 6858000"/>
              <a:gd name="connsiteX12401" fmla="*/ 7601017 w 8374449"/>
              <a:gd name="connsiteY12401" fmla="*/ 541663 h 6858000"/>
              <a:gd name="connsiteX12402" fmla="*/ 7587614 w 8374449"/>
              <a:gd name="connsiteY12402" fmla="*/ 547092 h 6858000"/>
              <a:gd name="connsiteX12403" fmla="*/ 7580913 w 8374449"/>
              <a:gd name="connsiteY12403" fmla="*/ 549806 h 6858000"/>
              <a:gd name="connsiteX12404" fmla="*/ 7590772 w 8374449"/>
              <a:gd name="connsiteY12404" fmla="*/ 554889 h 6858000"/>
              <a:gd name="connsiteX12405" fmla="*/ 7597473 w 8374449"/>
              <a:gd name="connsiteY12405" fmla="*/ 552175 h 6858000"/>
              <a:gd name="connsiteX12406" fmla="*/ 7601017 w 8374449"/>
              <a:gd name="connsiteY12406" fmla="*/ 541663 h 6858000"/>
              <a:gd name="connsiteX12407" fmla="*/ 7617578 w 8374449"/>
              <a:gd name="connsiteY12407" fmla="*/ 544031 h 6858000"/>
              <a:gd name="connsiteX12408" fmla="*/ 1637219 w 8374449"/>
              <a:gd name="connsiteY12408" fmla="*/ 527304 h 6858000"/>
              <a:gd name="connsiteX12409" fmla="*/ 1643163 w 8374449"/>
              <a:gd name="connsiteY12409" fmla="*/ 533030 h 6858000"/>
              <a:gd name="connsiteX12410" fmla="*/ 1642242 w 8374449"/>
              <a:gd name="connsiteY12410" fmla="*/ 537468 h 6858000"/>
              <a:gd name="connsiteX12411" fmla="*/ 1640049 w 8374449"/>
              <a:gd name="connsiteY12411" fmla="*/ 534291 h 6858000"/>
              <a:gd name="connsiteX12412" fmla="*/ 1637219 w 8374449"/>
              <a:gd name="connsiteY12412" fmla="*/ 527304 h 6858000"/>
              <a:gd name="connsiteX12413" fmla="*/ 1751026 w 8374449"/>
              <a:gd name="connsiteY12413" fmla="*/ 524157 h 6858000"/>
              <a:gd name="connsiteX12414" fmla="*/ 1754184 w 8374449"/>
              <a:gd name="connsiteY12414" fmla="*/ 531953 h 6858000"/>
              <a:gd name="connsiteX12415" fmla="*/ 1737622 w 8374449"/>
              <a:gd name="connsiteY12415" fmla="*/ 529585 h 6858000"/>
              <a:gd name="connsiteX12416" fmla="*/ 1751026 w 8374449"/>
              <a:gd name="connsiteY12416" fmla="*/ 524157 h 6858000"/>
              <a:gd name="connsiteX12417" fmla="*/ 1738806 w 8374449"/>
              <a:gd name="connsiteY12417" fmla="*/ 518689 h 6858000"/>
              <a:gd name="connsiteX12418" fmla="*/ 1744746 w 8374449"/>
              <a:gd name="connsiteY12418" fmla="*/ 524415 h 6858000"/>
              <a:gd name="connsiteX12419" fmla="*/ 1732296 w 8374449"/>
              <a:gd name="connsiteY12419" fmla="*/ 529458 h 6858000"/>
              <a:gd name="connsiteX12420" fmla="*/ 1729466 w 8374449"/>
              <a:gd name="connsiteY12420" fmla="*/ 522471 h 6858000"/>
              <a:gd name="connsiteX12421" fmla="*/ 1738806 w 8374449"/>
              <a:gd name="connsiteY12421" fmla="*/ 518689 h 6858000"/>
              <a:gd name="connsiteX12422" fmla="*/ 2193013 w 8374449"/>
              <a:gd name="connsiteY12422" fmla="*/ 517577 h 6858000"/>
              <a:gd name="connsiteX12423" fmla="*/ 2179610 w 8374449"/>
              <a:gd name="connsiteY12423" fmla="*/ 523006 h 6858000"/>
              <a:gd name="connsiteX12424" fmla="*/ 2184540 w 8374449"/>
              <a:gd name="connsiteY12424" fmla="*/ 525547 h 6858000"/>
              <a:gd name="connsiteX12425" fmla="*/ 2189471 w 8374449"/>
              <a:gd name="connsiteY12425" fmla="*/ 528089 h 6858000"/>
              <a:gd name="connsiteX12426" fmla="*/ 1806434 w 8374449"/>
              <a:gd name="connsiteY12426" fmla="*/ 515694 h 6858000"/>
              <a:gd name="connsiteX12427" fmla="*/ 1806293 w 8374449"/>
              <a:gd name="connsiteY12427" fmla="*/ 519818 h 6858000"/>
              <a:gd name="connsiteX12428" fmla="*/ 1800208 w 8374449"/>
              <a:gd name="connsiteY12428" fmla="*/ 518216 h 6858000"/>
              <a:gd name="connsiteX12429" fmla="*/ 7814309 w 8374449"/>
              <a:gd name="connsiteY12429" fmla="*/ 509728 h 6858000"/>
              <a:gd name="connsiteX12430" fmla="*/ 7829098 w 8374449"/>
              <a:gd name="connsiteY12430" fmla="*/ 517351 h 6858000"/>
              <a:gd name="connsiteX12431" fmla="*/ 7840730 w 8374449"/>
              <a:gd name="connsiteY12431" fmla="*/ 517178 h 6858000"/>
              <a:gd name="connsiteX12432" fmla="*/ 7842310 w 8374449"/>
              <a:gd name="connsiteY12432" fmla="*/ 521077 h 6858000"/>
              <a:gd name="connsiteX12433" fmla="*/ 7843887 w 8374449"/>
              <a:gd name="connsiteY12433" fmla="*/ 524975 h 6858000"/>
              <a:gd name="connsiteX12434" fmla="*/ 7837186 w 8374449"/>
              <a:gd name="connsiteY12434" fmla="*/ 527689 h 6858000"/>
              <a:gd name="connsiteX12435" fmla="*/ 7822396 w 8374449"/>
              <a:gd name="connsiteY12435" fmla="*/ 520066 h 6858000"/>
              <a:gd name="connsiteX12436" fmla="*/ 7812345 w 8374449"/>
              <a:gd name="connsiteY12436" fmla="*/ 524137 h 6858000"/>
              <a:gd name="connsiteX12437" fmla="*/ 7802485 w 8374449"/>
              <a:gd name="connsiteY12437" fmla="*/ 519056 h 6858000"/>
              <a:gd name="connsiteX12438" fmla="*/ 7804256 w 8374449"/>
              <a:gd name="connsiteY12438" fmla="*/ 513800 h 6858000"/>
              <a:gd name="connsiteX12439" fmla="*/ 7814309 w 8374449"/>
              <a:gd name="connsiteY12439" fmla="*/ 509728 h 6858000"/>
              <a:gd name="connsiteX12440" fmla="*/ 2032141 w 8374449"/>
              <a:gd name="connsiteY12440" fmla="*/ 505591 h 6858000"/>
              <a:gd name="connsiteX12441" fmla="*/ 2021457 w 8374449"/>
              <a:gd name="connsiteY12441" fmla="*/ 509918 h 6858000"/>
              <a:gd name="connsiteX12442" fmla="*/ 2021488 w 8374449"/>
              <a:gd name="connsiteY12442" fmla="*/ 509915 h 6858000"/>
              <a:gd name="connsiteX12443" fmla="*/ 2039584 w 8374449"/>
              <a:gd name="connsiteY12443" fmla="*/ 509428 h 6858000"/>
              <a:gd name="connsiteX12444" fmla="*/ 1499066 w 8374449"/>
              <a:gd name="connsiteY12444" fmla="*/ 499147 h 6858000"/>
              <a:gd name="connsiteX12445" fmla="*/ 1515628 w 8374449"/>
              <a:gd name="connsiteY12445" fmla="*/ 501514 h 6858000"/>
              <a:gd name="connsiteX12446" fmla="*/ 1532189 w 8374449"/>
              <a:gd name="connsiteY12446" fmla="*/ 503883 h 6858000"/>
              <a:gd name="connsiteX12447" fmla="*/ 1495523 w 8374449"/>
              <a:gd name="connsiteY12447" fmla="*/ 509657 h 6858000"/>
              <a:gd name="connsiteX12448" fmla="*/ 7482318 w 8374449"/>
              <a:gd name="connsiteY12448" fmla="*/ 498981 h 6858000"/>
              <a:gd name="connsiteX12449" fmla="*/ 7478774 w 8374449"/>
              <a:gd name="connsiteY12449" fmla="*/ 509493 h 6858000"/>
              <a:gd name="connsiteX12450" fmla="*/ 7485476 w 8374449"/>
              <a:gd name="connsiteY12450" fmla="*/ 506779 h 6858000"/>
              <a:gd name="connsiteX12451" fmla="*/ 1568854 w 8374449"/>
              <a:gd name="connsiteY12451" fmla="*/ 498107 h 6858000"/>
              <a:gd name="connsiteX12452" fmla="*/ 1572013 w 8374449"/>
              <a:gd name="connsiteY12452" fmla="*/ 505905 h 6858000"/>
              <a:gd name="connsiteX12453" fmla="*/ 1555450 w 8374449"/>
              <a:gd name="connsiteY12453" fmla="*/ 503537 h 6858000"/>
              <a:gd name="connsiteX12454" fmla="*/ 1568854 w 8374449"/>
              <a:gd name="connsiteY12454" fmla="*/ 498107 h 6858000"/>
              <a:gd name="connsiteX12455" fmla="*/ 7216570 w 8374449"/>
              <a:gd name="connsiteY12455" fmla="*/ 497709 h 6858000"/>
              <a:gd name="connsiteX12456" fmla="*/ 7203167 w 8374449"/>
              <a:gd name="connsiteY12456" fmla="*/ 503137 h 6858000"/>
              <a:gd name="connsiteX12457" fmla="*/ 7213026 w 8374449"/>
              <a:gd name="connsiteY12457" fmla="*/ 508220 h 6858000"/>
              <a:gd name="connsiteX12458" fmla="*/ 7598631 w 8374449"/>
              <a:gd name="connsiteY12458" fmla="*/ 497252 h 6858000"/>
              <a:gd name="connsiteX12459" fmla="*/ 7591929 w 8374449"/>
              <a:gd name="connsiteY12459" fmla="*/ 499965 h 6858000"/>
              <a:gd name="connsiteX12460" fmla="*/ 7585228 w 8374449"/>
              <a:gd name="connsiteY12460" fmla="*/ 502680 h 6858000"/>
              <a:gd name="connsiteX12461" fmla="*/ 7590158 w 8374449"/>
              <a:gd name="connsiteY12461" fmla="*/ 505221 h 6858000"/>
              <a:gd name="connsiteX12462" fmla="*/ 7595087 w 8374449"/>
              <a:gd name="connsiteY12462" fmla="*/ 507762 h 6858000"/>
              <a:gd name="connsiteX12463" fmla="*/ 1419418 w 8374449"/>
              <a:gd name="connsiteY12463" fmla="*/ 495103 h 6858000"/>
              <a:gd name="connsiteX12464" fmla="*/ 1409175 w 8374449"/>
              <a:gd name="connsiteY12464" fmla="*/ 508329 h 6858000"/>
              <a:gd name="connsiteX12465" fmla="*/ 1425734 w 8374449"/>
              <a:gd name="connsiteY12465" fmla="*/ 510696 h 6858000"/>
              <a:gd name="connsiteX12466" fmla="*/ 1435596 w 8374449"/>
              <a:gd name="connsiteY12466" fmla="*/ 515779 h 6858000"/>
              <a:gd name="connsiteX12467" fmla="*/ 1417263 w 8374449"/>
              <a:gd name="connsiteY12467" fmla="*/ 518666 h 6858000"/>
              <a:gd name="connsiteX12468" fmla="*/ 1400701 w 8374449"/>
              <a:gd name="connsiteY12468" fmla="*/ 516298 h 6858000"/>
              <a:gd name="connsiteX12469" fmla="*/ 1399314 w 8374449"/>
              <a:gd name="connsiteY12469" fmla="*/ 503245 h 6858000"/>
              <a:gd name="connsiteX12470" fmla="*/ 7814694 w 8374449"/>
              <a:gd name="connsiteY12470" fmla="*/ 491420 h 6858000"/>
              <a:gd name="connsiteX12471" fmla="*/ 7814599 w 8374449"/>
              <a:gd name="connsiteY12471" fmla="*/ 495998 h 6858000"/>
              <a:gd name="connsiteX12472" fmla="*/ 7807994 w 8374449"/>
              <a:gd name="connsiteY12472" fmla="*/ 494134 h 6858000"/>
              <a:gd name="connsiteX12473" fmla="*/ 7658559 w 8374449"/>
              <a:gd name="connsiteY12473" fmla="*/ 491130 h 6858000"/>
              <a:gd name="connsiteX12474" fmla="*/ 7661716 w 8374449"/>
              <a:gd name="connsiteY12474" fmla="*/ 498927 h 6858000"/>
              <a:gd name="connsiteX12475" fmla="*/ 7645155 w 8374449"/>
              <a:gd name="connsiteY12475" fmla="*/ 496559 h 6858000"/>
              <a:gd name="connsiteX12476" fmla="*/ 7658559 w 8374449"/>
              <a:gd name="connsiteY12476" fmla="*/ 491130 h 6858000"/>
              <a:gd name="connsiteX12477" fmla="*/ 1629297 w 8374449"/>
              <a:gd name="connsiteY12477" fmla="*/ 489851 h 6858000"/>
              <a:gd name="connsiteX12478" fmla="*/ 1637637 w 8374449"/>
              <a:gd name="connsiteY12478" fmla="*/ 493964 h 6858000"/>
              <a:gd name="connsiteX12479" fmla="*/ 1665254 w 8374449"/>
              <a:gd name="connsiteY12479" fmla="*/ 495366 h 6858000"/>
              <a:gd name="connsiteX12480" fmla="*/ 1661906 w 8374449"/>
              <a:gd name="connsiteY12480" fmla="*/ 496722 h 6858000"/>
              <a:gd name="connsiteX12481" fmla="*/ 1655202 w 8374449"/>
              <a:gd name="connsiteY12481" fmla="*/ 499437 h 6858000"/>
              <a:gd name="connsiteX12482" fmla="*/ 1635816 w 8374449"/>
              <a:gd name="connsiteY12482" fmla="*/ 501417 h 6858000"/>
              <a:gd name="connsiteX12483" fmla="*/ 1634956 w 8374449"/>
              <a:gd name="connsiteY12483" fmla="*/ 503824 h 6858000"/>
              <a:gd name="connsiteX12484" fmla="*/ 1627316 w 8374449"/>
              <a:gd name="connsiteY12484" fmla="*/ 502852 h 6858000"/>
              <a:gd name="connsiteX12485" fmla="*/ 1627404 w 8374449"/>
              <a:gd name="connsiteY12485" fmla="*/ 502277 h 6858000"/>
              <a:gd name="connsiteX12486" fmla="*/ 1625239 w 8374449"/>
              <a:gd name="connsiteY12486" fmla="*/ 502498 h 6858000"/>
              <a:gd name="connsiteX12487" fmla="*/ 1598819 w 8374449"/>
              <a:gd name="connsiteY12487" fmla="*/ 495048 h 6858000"/>
              <a:gd name="connsiteX12488" fmla="*/ 1605520 w 8374449"/>
              <a:gd name="connsiteY12488" fmla="*/ 492334 h 6858000"/>
              <a:gd name="connsiteX12489" fmla="*/ 1628739 w 8374449"/>
              <a:gd name="connsiteY12489" fmla="*/ 493512 h 6858000"/>
              <a:gd name="connsiteX12490" fmla="*/ 2178818 w 8374449"/>
              <a:gd name="connsiteY12490" fmla="*/ 486854 h 6858000"/>
              <a:gd name="connsiteX12491" fmla="*/ 2187873 w 8374449"/>
              <a:gd name="connsiteY12491" fmla="*/ 491318 h 6858000"/>
              <a:gd name="connsiteX12492" fmla="*/ 2181647 w 8374449"/>
              <a:gd name="connsiteY12492" fmla="*/ 493840 h 6858000"/>
              <a:gd name="connsiteX12493" fmla="*/ 2224120 w 8374449"/>
              <a:gd name="connsiteY12493" fmla="*/ 486828 h 6858000"/>
              <a:gd name="connsiteX12494" fmla="*/ 2213505 w 8374449"/>
              <a:gd name="connsiteY12494" fmla="*/ 491127 h 6858000"/>
              <a:gd name="connsiteX12495" fmla="*/ 2230065 w 8374449"/>
              <a:gd name="connsiteY12495" fmla="*/ 493494 h 6858000"/>
              <a:gd name="connsiteX12496" fmla="*/ 2238916 w 8374449"/>
              <a:gd name="connsiteY12496" fmla="*/ 492101 h 6858000"/>
              <a:gd name="connsiteX12497" fmla="*/ 2238525 w 8374449"/>
              <a:gd name="connsiteY12497" fmla="*/ 491134 h 6858000"/>
              <a:gd name="connsiteX12498" fmla="*/ 2237110 w 8374449"/>
              <a:gd name="connsiteY12498" fmla="*/ 487641 h 6858000"/>
              <a:gd name="connsiteX12499" fmla="*/ 2230883 w 8374449"/>
              <a:gd name="connsiteY12499" fmla="*/ 490163 h 6858000"/>
              <a:gd name="connsiteX12500" fmla="*/ 1977721 w 8374449"/>
              <a:gd name="connsiteY12500" fmla="*/ 486792 h 6858000"/>
              <a:gd name="connsiteX12501" fmla="*/ 1971020 w 8374449"/>
              <a:gd name="connsiteY12501" fmla="*/ 489507 h 6858000"/>
              <a:gd name="connsiteX12502" fmla="*/ 1980879 w 8374449"/>
              <a:gd name="connsiteY12502" fmla="*/ 494590 h 6858000"/>
              <a:gd name="connsiteX12503" fmla="*/ 2265972 w 8374449"/>
              <a:gd name="connsiteY12503" fmla="*/ 485846 h 6858000"/>
              <a:gd name="connsiteX12504" fmla="*/ 2258615 w 8374449"/>
              <a:gd name="connsiteY12504" fmla="*/ 487063 h 6858000"/>
              <a:gd name="connsiteX12505" fmla="*/ 2256073 w 8374449"/>
              <a:gd name="connsiteY12505" fmla="*/ 489399 h 6858000"/>
              <a:gd name="connsiteX12506" fmla="*/ 2266731 w 8374449"/>
              <a:gd name="connsiteY12506" fmla="*/ 487720 h 6858000"/>
              <a:gd name="connsiteX12507" fmla="*/ 1556292 w 8374449"/>
              <a:gd name="connsiteY12507" fmla="*/ 470626 h 6858000"/>
              <a:gd name="connsiteX12508" fmla="*/ 1565346 w 8374449"/>
              <a:gd name="connsiteY12508" fmla="*/ 475091 h 6858000"/>
              <a:gd name="connsiteX12509" fmla="*/ 1571572 w 8374449"/>
              <a:gd name="connsiteY12509" fmla="*/ 472569 h 6858000"/>
              <a:gd name="connsiteX12510" fmla="*/ 1568175 w 8374449"/>
              <a:gd name="connsiteY12510" fmla="*/ 482077 h 6858000"/>
              <a:gd name="connsiteX12511" fmla="*/ 1564781 w 8374449"/>
              <a:gd name="connsiteY12511" fmla="*/ 491585 h 6858000"/>
              <a:gd name="connsiteX12512" fmla="*/ 1555725 w 8374449"/>
              <a:gd name="connsiteY12512" fmla="*/ 487120 h 6858000"/>
              <a:gd name="connsiteX12513" fmla="*/ 1549500 w 8374449"/>
              <a:gd name="connsiteY12513" fmla="*/ 489641 h 6858000"/>
              <a:gd name="connsiteX12514" fmla="*/ 1552895 w 8374449"/>
              <a:gd name="connsiteY12514" fmla="*/ 480134 h 6858000"/>
              <a:gd name="connsiteX12515" fmla="*/ 1550066 w 8374449"/>
              <a:gd name="connsiteY12515" fmla="*/ 473148 h 6858000"/>
              <a:gd name="connsiteX12516" fmla="*/ 7723407 w 8374449"/>
              <a:gd name="connsiteY12516" fmla="*/ 468267 h 6858000"/>
              <a:gd name="connsiteX12517" fmla="*/ 7735433 w 8374449"/>
              <a:gd name="connsiteY12517" fmla="*/ 469069 h 6858000"/>
              <a:gd name="connsiteX12518" fmla="*/ 7745293 w 8374449"/>
              <a:gd name="connsiteY12518" fmla="*/ 474151 h 6858000"/>
              <a:gd name="connsiteX12519" fmla="*/ 7735241 w 8374449"/>
              <a:gd name="connsiteY12519" fmla="*/ 478222 h 6858000"/>
              <a:gd name="connsiteX12520" fmla="*/ 7728732 w 8374449"/>
              <a:gd name="connsiteY12520" fmla="*/ 471784 h 6858000"/>
              <a:gd name="connsiteX12521" fmla="*/ 7720452 w 8374449"/>
              <a:gd name="connsiteY12521" fmla="*/ 470599 h 6858000"/>
              <a:gd name="connsiteX12522" fmla="*/ 7723407 w 8374449"/>
              <a:gd name="connsiteY12522" fmla="*/ 468267 h 6858000"/>
              <a:gd name="connsiteX12523" fmla="*/ 2018760 w 8374449"/>
              <a:gd name="connsiteY12523" fmla="*/ 468046 h 6858000"/>
              <a:gd name="connsiteX12524" fmla="*/ 2013576 w 8374449"/>
              <a:gd name="connsiteY12524" fmla="*/ 468263 h 6858000"/>
              <a:gd name="connsiteX12525" fmla="*/ 2017930 w 8374449"/>
              <a:gd name="connsiteY12525" fmla="*/ 470506 h 6858000"/>
              <a:gd name="connsiteX12526" fmla="*/ 7828484 w 8374449"/>
              <a:gd name="connsiteY12526" fmla="*/ 467683 h 6858000"/>
              <a:gd name="connsiteX12527" fmla="*/ 7831642 w 8374449"/>
              <a:gd name="connsiteY12527" fmla="*/ 475481 h 6858000"/>
              <a:gd name="connsiteX12528" fmla="*/ 7824941 w 8374449"/>
              <a:gd name="connsiteY12528" fmla="*/ 478195 h 6858000"/>
              <a:gd name="connsiteX12529" fmla="*/ 1605528 w 8374449"/>
              <a:gd name="connsiteY12529" fmla="*/ 466948 h 6858000"/>
              <a:gd name="connsiteX12530" fmla="*/ 1608358 w 8374449"/>
              <a:gd name="connsiteY12530" fmla="*/ 473935 h 6858000"/>
              <a:gd name="connsiteX12531" fmla="*/ 1599302 w 8374449"/>
              <a:gd name="connsiteY12531" fmla="*/ 469470 h 6858000"/>
              <a:gd name="connsiteX12532" fmla="*/ 1735621 w 8374449"/>
              <a:gd name="connsiteY12532" fmla="*/ 466865 h 6858000"/>
              <a:gd name="connsiteX12533" fmla="*/ 1745481 w 8374449"/>
              <a:gd name="connsiteY12533" fmla="*/ 471948 h 6858000"/>
              <a:gd name="connsiteX12534" fmla="*/ 1738779 w 8374449"/>
              <a:gd name="connsiteY12534" fmla="*/ 474662 h 6858000"/>
              <a:gd name="connsiteX12535" fmla="*/ 1964365 w 8374449"/>
              <a:gd name="connsiteY12535" fmla="*/ 464975 h 6858000"/>
              <a:gd name="connsiteX12536" fmla="*/ 1961546 w 8374449"/>
              <a:gd name="connsiteY12536" fmla="*/ 466117 h 6858000"/>
              <a:gd name="connsiteX12537" fmla="*/ 1964704 w 8374449"/>
              <a:gd name="connsiteY12537" fmla="*/ 473913 h 6858000"/>
              <a:gd name="connsiteX12538" fmla="*/ 1967239 w 8374449"/>
              <a:gd name="connsiteY12538" fmla="*/ 466392 h 6858000"/>
              <a:gd name="connsiteX12539" fmla="*/ 2072173 w 8374449"/>
              <a:gd name="connsiteY12539" fmla="*/ 464086 h 6858000"/>
              <a:gd name="connsiteX12540" fmla="*/ 2070033 w 8374449"/>
              <a:gd name="connsiteY12540" fmla="*/ 464326 h 6858000"/>
              <a:gd name="connsiteX12541" fmla="*/ 2071156 w 8374449"/>
              <a:gd name="connsiteY12541" fmla="*/ 467100 h 6858000"/>
              <a:gd name="connsiteX12542" fmla="*/ 2064454 w 8374449"/>
              <a:gd name="connsiteY12542" fmla="*/ 469815 h 6858000"/>
              <a:gd name="connsiteX12543" fmla="*/ 2047895 w 8374449"/>
              <a:gd name="connsiteY12543" fmla="*/ 467447 h 6858000"/>
              <a:gd name="connsiteX12544" fmla="*/ 2004527 w 8374449"/>
              <a:gd name="connsiteY12544" fmla="*/ 475935 h 6858000"/>
              <a:gd name="connsiteX12545" fmla="*/ 2000984 w 8374449"/>
              <a:gd name="connsiteY12545" fmla="*/ 486447 h 6858000"/>
              <a:gd name="connsiteX12546" fmla="*/ 2035588 w 8374449"/>
              <a:gd name="connsiteY12546" fmla="*/ 499658 h 6858000"/>
              <a:gd name="connsiteX12547" fmla="*/ 2051916 w 8374449"/>
              <a:gd name="connsiteY12547" fmla="*/ 499266 h 6858000"/>
              <a:gd name="connsiteX12548" fmla="*/ 2052615 w 8374449"/>
              <a:gd name="connsiteY12548" fmla="*/ 497308 h 6858000"/>
              <a:gd name="connsiteX12549" fmla="*/ 2056368 w 8374449"/>
              <a:gd name="connsiteY12549" fmla="*/ 499159 h 6858000"/>
              <a:gd name="connsiteX12550" fmla="*/ 2059974 w 8374449"/>
              <a:gd name="connsiteY12550" fmla="*/ 499071 h 6858000"/>
              <a:gd name="connsiteX12551" fmla="*/ 2074120 w 8374449"/>
              <a:gd name="connsiteY12551" fmla="*/ 496730 h 6858000"/>
              <a:gd name="connsiteX12552" fmla="*/ 2074923 w 8374449"/>
              <a:gd name="connsiteY12552" fmla="*/ 498713 h 6858000"/>
              <a:gd name="connsiteX12553" fmla="*/ 2107051 w 8374449"/>
              <a:gd name="connsiteY12553" fmla="*/ 497941 h 6858000"/>
              <a:gd name="connsiteX12554" fmla="*/ 2130314 w 8374449"/>
              <a:gd name="connsiteY12554" fmla="*/ 497593 h 6858000"/>
              <a:gd name="connsiteX12555" fmla="*/ 2162065 w 8374449"/>
              <a:gd name="connsiteY12555" fmla="*/ 497121 h 6858000"/>
              <a:gd name="connsiteX12556" fmla="*/ 2160990 w 8374449"/>
              <a:gd name="connsiteY12556" fmla="*/ 492041 h 6858000"/>
              <a:gd name="connsiteX12557" fmla="*/ 2166368 w 8374449"/>
              <a:gd name="connsiteY12557" fmla="*/ 491897 h 6858000"/>
              <a:gd name="connsiteX12558" fmla="*/ 2174008 w 8374449"/>
              <a:gd name="connsiteY12558" fmla="*/ 492869 h 6858000"/>
              <a:gd name="connsiteX12559" fmla="*/ 2170709 w 8374449"/>
              <a:gd name="connsiteY12559" fmla="*/ 496993 h 6858000"/>
              <a:gd name="connsiteX12560" fmla="*/ 2176839 w 8374449"/>
              <a:gd name="connsiteY12560" fmla="*/ 496902 h 6858000"/>
              <a:gd name="connsiteX12561" fmla="*/ 2203645 w 8374449"/>
              <a:gd name="connsiteY12561" fmla="*/ 486045 h 6858000"/>
              <a:gd name="connsiteX12562" fmla="*/ 2193785 w 8374449"/>
              <a:gd name="connsiteY12562" fmla="*/ 480962 h 6858000"/>
              <a:gd name="connsiteX12563" fmla="*/ 2180382 w 8374449"/>
              <a:gd name="connsiteY12563" fmla="*/ 486391 h 6858000"/>
              <a:gd name="connsiteX12564" fmla="*/ 2170523 w 8374449"/>
              <a:gd name="connsiteY12564" fmla="*/ 481307 h 6858000"/>
              <a:gd name="connsiteX12565" fmla="*/ 2157120 w 8374449"/>
              <a:gd name="connsiteY12565" fmla="*/ 486736 h 6858000"/>
              <a:gd name="connsiteX12566" fmla="*/ 2135822 w 8374449"/>
              <a:gd name="connsiteY12566" fmla="*/ 472674 h 6858000"/>
              <a:gd name="connsiteX12567" fmla="*/ 2114331 w 8374449"/>
              <a:gd name="connsiteY12567" fmla="*/ 467765 h 6858000"/>
              <a:gd name="connsiteX12568" fmla="*/ 2109209 w 8374449"/>
              <a:gd name="connsiteY12568" fmla="*/ 474377 h 6858000"/>
              <a:gd name="connsiteX12569" fmla="*/ 2104279 w 8374449"/>
              <a:gd name="connsiteY12569" fmla="*/ 471836 h 6858000"/>
              <a:gd name="connsiteX12570" fmla="*/ 2094420 w 8374449"/>
              <a:gd name="connsiteY12570" fmla="*/ 466754 h 6858000"/>
              <a:gd name="connsiteX12571" fmla="*/ 2081016 w 8374449"/>
              <a:gd name="connsiteY12571" fmla="*/ 472183 h 6858000"/>
              <a:gd name="connsiteX12572" fmla="*/ 2077858 w 8374449"/>
              <a:gd name="connsiteY12572" fmla="*/ 464386 h 6858000"/>
              <a:gd name="connsiteX12573" fmla="*/ 2071156 w 8374449"/>
              <a:gd name="connsiteY12573" fmla="*/ 467100 h 6858000"/>
              <a:gd name="connsiteX12574" fmla="*/ 7380179 w 8374449"/>
              <a:gd name="connsiteY12574" fmla="*/ 458670 h 6858000"/>
              <a:gd name="connsiteX12575" fmla="*/ 7366776 w 8374449"/>
              <a:gd name="connsiteY12575" fmla="*/ 464099 h 6858000"/>
              <a:gd name="connsiteX12576" fmla="*/ 7376636 w 8374449"/>
              <a:gd name="connsiteY12576" fmla="*/ 469180 h 6858000"/>
              <a:gd name="connsiteX12577" fmla="*/ 7768941 w 8374449"/>
              <a:gd name="connsiteY12577" fmla="*/ 455498 h 6858000"/>
              <a:gd name="connsiteX12578" fmla="*/ 7778801 w 8374449"/>
              <a:gd name="connsiteY12578" fmla="*/ 460579 h 6858000"/>
              <a:gd name="connsiteX12579" fmla="*/ 7765398 w 8374449"/>
              <a:gd name="connsiteY12579" fmla="*/ 466009 h 6858000"/>
              <a:gd name="connsiteX12580" fmla="*/ 2440200 w 8374449"/>
              <a:gd name="connsiteY12580" fmla="*/ 453763 h 6858000"/>
              <a:gd name="connsiteX12581" fmla="*/ 2450060 w 8374449"/>
              <a:gd name="connsiteY12581" fmla="*/ 458845 h 6858000"/>
              <a:gd name="connsiteX12582" fmla="*/ 2443358 w 8374449"/>
              <a:gd name="connsiteY12582" fmla="*/ 461560 h 6858000"/>
              <a:gd name="connsiteX12583" fmla="*/ 2281253 w 8374449"/>
              <a:gd name="connsiteY12583" fmla="*/ 453497 h 6858000"/>
              <a:gd name="connsiteX12584" fmla="*/ 2284082 w 8374449"/>
              <a:gd name="connsiteY12584" fmla="*/ 460484 h 6858000"/>
              <a:gd name="connsiteX12585" fmla="*/ 2275027 w 8374449"/>
              <a:gd name="connsiteY12585" fmla="*/ 456018 h 6858000"/>
              <a:gd name="connsiteX12586" fmla="*/ 7393582 w 8374449"/>
              <a:gd name="connsiteY12586" fmla="*/ 453241 h 6858000"/>
              <a:gd name="connsiteX12587" fmla="*/ 7393389 w 8374449"/>
              <a:gd name="connsiteY12587" fmla="*/ 462394 h 6858000"/>
              <a:gd name="connsiteX12588" fmla="*/ 7403250 w 8374449"/>
              <a:gd name="connsiteY12588" fmla="*/ 467477 h 6858000"/>
              <a:gd name="connsiteX12589" fmla="*/ 7403442 w 8374449"/>
              <a:gd name="connsiteY12589" fmla="*/ 458323 h 6858000"/>
              <a:gd name="connsiteX12590" fmla="*/ 7393582 w 8374449"/>
              <a:gd name="connsiteY12590" fmla="*/ 453241 h 6858000"/>
              <a:gd name="connsiteX12591" fmla="*/ 1602980 w 8374449"/>
              <a:gd name="connsiteY12591" fmla="*/ 451716 h 6858000"/>
              <a:gd name="connsiteX12592" fmla="*/ 1615149 w 8374449"/>
              <a:gd name="connsiteY12592" fmla="*/ 454920 h 6858000"/>
              <a:gd name="connsiteX12593" fmla="*/ 1608923 w 8374449"/>
              <a:gd name="connsiteY12593" fmla="*/ 457441 h 6858000"/>
              <a:gd name="connsiteX12594" fmla="*/ 1602980 w 8374449"/>
              <a:gd name="connsiteY12594" fmla="*/ 451716 h 6858000"/>
              <a:gd name="connsiteX12595" fmla="*/ 1664384 w 8374449"/>
              <a:gd name="connsiteY12595" fmla="*/ 451243 h 6858000"/>
              <a:gd name="connsiteX12596" fmla="*/ 1722677 w 8374449"/>
              <a:gd name="connsiteY12596" fmla="*/ 452030 h 6858000"/>
              <a:gd name="connsiteX12597" fmla="*/ 1710226 w 8374449"/>
              <a:gd name="connsiteY12597" fmla="*/ 457073 h 6858000"/>
              <a:gd name="connsiteX12598" fmla="*/ 1670044 w 8374449"/>
              <a:gd name="connsiteY12598" fmla="*/ 465216 h 6858000"/>
              <a:gd name="connsiteX12599" fmla="*/ 1666648 w 8374449"/>
              <a:gd name="connsiteY12599" fmla="*/ 474723 h 6858000"/>
              <a:gd name="connsiteX12600" fmla="*/ 1657594 w 8374449"/>
              <a:gd name="connsiteY12600" fmla="*/ 470258 h 6858000"/>
              <a:gd name="connsiteX12601" fmla="*/ 1649196 w 8374449"/>
              <a:gd name="connsiteY12601" fmla="*/ 469190 h 6858000"/>
              <a:gd name="connsiteX12602" fmla="*/ 1649176 w 8374449"/>
              <a:gd name="connsiteY12602" fmla="*/ 470112 h 6858000"/>
              <a:gd name="connsiteX12603" fmla="*/ 1643196 w 8374449"/>
              <a:gd name="connsiteY12603" fmla="*/ 468426 h 6858000"/>
              <a:gd name="connsiteX12604" fmla="*/ 1642314 w 8374449"/>
              <a:gd name="connsiteY12604" fmla="*/ 468314 h 6858000"/>
              <a:gd name="connsiteX12605" fmla="*/ 1628448 w 8374449"/>
              <a:gd name="connsiteY12605" fmla="*/ 469864 h 6858000"/>
              <a:gd name="connsiteX12606" fmla="*/ 1623637 w 8374449"/>
              <a:gd name="connsiteY12606" fmla="*/ 475878 h 6858000"/>
              <a:gd name="connsiteX12607" fmla="*/ 1620808 w 8374449"/>
              <a:gd name="connsiteY12607" fmla="*/ 468892 h 6858000"/>
              <a:gd name="connsiteX12608" fmla="*/ 1624204 w 8374449"/>
              <a:gd name="connsiteY12608" fmla="*/ 459384 h 6858000"/>
              <a:gd name="connsiteX12609" fmla="*/ 1645709 w 8374449"/>
              <a:gd name="connsiteY12609" fmla="*/ 458808 h 6858000"/>
              <a:gd name="connsiteX12610" fmla="*/ 1664384 w 8374449"/>
              <a:gd name="connsiteY12610" fmla="*/ 451243 h 6858000"/>
              <a:gd name="connsiteX12611" fmla="*/ 1827090 w 8374449"/>
              <a:gd name="connsiteY12611" fmla="*/ 450401 h 6858000"/>
              <a:gd name="connsiteX12612" fmla="*/ 1833033 w 8374449"/>
              <a:gd name="connsiteY12612" fmla="*/ 456127 h 6858000"/>
              <a:gd name="connsiteX12613" fmla="*/ 1837560 w 8374449"/>
              <a:gd name="connsiteY12613" fmla="*/ 458359 h 6858000"/>
              <a:gd name="connsiteX12614" fmla="*/ 1830344 w 8374449"/>
              <a:gd name="connsiteY12614" fmla="*/ 456199 h 6858000"/>
              <a:gd name="connsiteX12615" fmla="*/ 1817753 w 8374449"/>
              <a:gd name="connsiteY12615" fmla="*/ 454183 h 6858000"/>
              <a:gd name="connsiteX12616" fmla="*/ 1827090 w 8374449"/>
              <a:gd name="connsiteY12616" fmla="*/ 450401 h 6858000"/>
              <a:gd name="connsiteX12617" fmla="*/ 1961932 w 8374449"/>
              <a:gd name="connsiteY12617" fmla="*/ 447810 h 6858000"/>
              <a:gd name="connsiteX12618" fmla="*/ 1956606 w 8374449"/>
              <a:gd name="connsiteY12618" fmla="*/ 449967 h 6858000"/>
              <a:gd name="connsiteX12619" fmla="*/ 1962065 w 8374449"/>
              <a:gd name="connsiteY12619" fmla="*/ 452659 h 6858000"/>
              <a:gd name="connsiteX12620" fmla="*/ 1954790 w 8374449"/>
              <a:gd name="connsiteY12620" fmla="*/ 454133 h 6858000"/>
              <a:gd name="connsiteX12621" fmla="*/ 1965090 w 8374449"/>
              <a:gd name="connsiteY12621" fmla="*/ 455606 h 6858000"/>
              <a:gd name="connsiteX12622" fmla="*/ 2367255 w 8374449"/>
              <a:gd name="connsiteY12622" fmla="*/ 447004 h 6858000"/>
              <a:gd name="connsiteX12623" fmla="*/ 2364202 w 8374449"/>
              <a:gd name="connsiteY12623" fmla="*/ 453914 h 6858000"/>
              <a:gd name="connsiteX12624" fmla="*/ 2362132 w 8374449"/>
              <a:gd name="connsiteY12624" fmla="*/ 453617 h 6858000"/>
              <a:gd name="connsiteX12625" fmla="*/ 2367255 w 8374449"/>
              <a:gd name="connsiteY12625" fmla="*/ 447004 h 6858000"/>
              <a:gd name="connsiteX12626" fmla="*/ 7656172 w 8374449"/>
              <a:gd name="connsiteY12626" fmla="*/ 446718 h 6858000"/>
              <a:gd name="connsiteX12627" fmla="*/ 7659330 w 8374449"/>
              <a:gd name="connsiteY12627" fmla="*/ 454514 h 6858000"/>
              <a:gd name="connsiteX12628" fmla="*/ 7652629 w 8374449"/>
              <a:gd name="connsiteY12628" fmla="*/ 457229 h 6858000"/>
              <a:gd name="connsiteX12629" fmla="*/ 7320637 w 8374449"/>
              <a:gd name="connsiteY12629" fmla="*/ 446483 h 6858000"/>
              <a:gd name="connsiteX12630" fmla="*/ 7310392 w 8374449"/>
              <a:gd name="connsiteY12630" fmla="*/ 459709 h 6858000"/>
              <a:gd name="connsiteX12631" fmla="*/ 7317094 w 8374449"/>
              <a:gd name="connsiteY12631" fmla="*/ 456994 h 6858000"/>
              <a:gd name="connsiteX12632" fmla="*/ 7320637 w 8374449"/>
              <a:gd name="connsiteY12632" fmla="*/ 446483 h 6858000"/>
              <a:gd name="connsiteX12633" fmla="*/ 1799642 w 8374449"/>
              <a:gd name="connsiteY12633" fmla="*/ 445254 h 6858000"/>
              <a:gd name="connsiteX12634" fmla="*/ 1802472 w 8374449"/>
              <a:gd name="connsiteY12634" fmla="*/ 452241 h 6858000"/>
              <a:gd name="connsiteX12635" fmla="*/ 1817753 w 8374449"/>
              <a:gd name="connsiteY12635" fmla="*/ 454183 h 6858000"/>
              <a:gd name="connsiteX12636" fmla="*/ 1803887 w 8374449"/>
              <a:gd name="connsiteY12636" fmla="*/ 455733 h 6858000"/>
              <a:gd name="connsiteX12637" fmla="*/ 1796248 w 8374449"/>
              <a:gd name="connsiteY12637" fmla="*/ 454762 h 6858000"/>
              <a:gd name="connsiteX12638" fmla="*/ 1799642 w 8374449"/>
              <a:gd name="connsiteY12638" fmla="*/ 445254 h 6858000"/>
              <a:gd name="connsiteX12639" fmla="*/ 7819011 w 8374449"/>
              <a:gd name="connsiteY12639" fmla="*/ 444294 h 6858000"/>
              <a:gd name="connsiteX12640" fmla="*/ 7822168 w 8374449"/>
              <a:gd name="connsiteY12640" fmla="*/ 452091 h 6858000"/>
              <a:gd name="connsiteX12641" fmla="*/ 7815467 w 8374449"/>
              <a:gd name="connsiteY12641" fmla="*/ 454805 h 6858000"/>
              <a:gd name="connsiteX12642" fmla="*/ 7808765 w 8374449"/>
              <a:gd name="connsiteY12642" fmla="*/ 457520 h 6858000"/>
              <a:gd name="connsiteX12643" fmla="*/ 2091580 w 8374449"/>
              <a:gd name="connsiteY12643" fmla="*/ 443838 h 6858000"/>
              <a:gd name="connsiteX12644" fmla="*/ 2091455 w 8374449"/>
              <a:gd name="connsiteY12644" fmla="*/ 449804 h 6858000"/>
              <a:gd name="connsiteX12645" fmla="*/ 2097963 w 8374449"/>
              <a:gd name="connsiteY12645" fmla="*/ 456243 h 6858000"/>
              <a:gd name="connsiteX12646" fmla="*/ 2111366 w 8374449"/>
              <a:gd name="connsiteY12646" fmla="*/ 450814 h 6858000"/>
              <a:gd name="connsiteX12647" fmla="*/ 2101508 w 8374449"/>
              <a:gd name="connsiteY12647" fmla="*/ 445732 h 6858000"/>
              <a:gd name="connsiteX12648" fmla="*/ 2101244 w 8374449"/>
              <a:gd name="connsiteY12648" fmla="*/ 445082 h 6858000"/>
              <a:gd name="connsiteX12649" fmla="*/ 2100435 w 8374449"/>
              <a:gd name="connsiteY12649" fmla="*/ 445409 h 6858000"/>
              <a:gd name="connsiteX12650" fmla="*/ 2097324 w 8374449"/>
              <a:gd name="connsiteY12650" fmla="*/ 446669 h 6858000"/>
              <a:gd name="connsiteX12651" fmla="*/ 7779187 w 8374449"/>
              <a:gd name="connsiteY12651" fmla="*/ 442271 h 6858000"/>
              <a:gd name="connsiteX12652" fmla="*/ 7787467 w 8374449"/>
              <a:gd name="connsiteY12652" fmla="*/ 443456 h 6858000"/>
              <a:gd name="connsiteX12653" fmla="*/ 7792204 w 8374449"/>
              <a:gd name="connsiteY12653" fmla="*/ 455151 h 6858000"/>
              <a:gd name="connsiteX12654" fmla="*/ 7798521 w 8374449"/>
              <a:gd name="connsiteY12654" fmla="*/ 470745 h 6858000"/>
              <a:gd name="connsiteX12655" fmla="*/ 7803450 w 8374449"/>
              <a:gd name="connsiteY12655" fmla="*/ 473286 h 6858000"/>
              <a:gd name="connsiteX12656" fmla="*/ 7801678 w 8374449"/>
              <a:gd name="connsiteY12656" fmla="*/ 478541 h 6858000"/>
              <a:gd name="connsiteX12657" fmla="*/ 7785503 w 8374449"/>
              <a:gd name="connsiteY12657" fmla="*/ 457866 h 6858000"/>
              <a:gd name="connsiteX12658" fmla="*/ 7779187 w 8374449"/>
              <a:gd name="connsiteY12658" fmla="*/ 442271 h 6858000"/>
              <a:gd name="connsiteX12659" fmla="*/ 2126610 w 8374449"/>
              <a:gd name="connsiteY12659" fmla="*/ 441174 h 6858000"/>
              <a:gd name="connsiteX12660" fmla="*/ 2116077 w 8374449"/>
              <a:gd name="connsiteY12660" fmla="*/ 441457 h 6858000"/>
              <a:gd name="connsiteX12661" fmla="*/ 2121418 w 8374449"/>
              <a:gd name="connsiteY12661" fmla="*/ 446743 h 6858000"/>
              <a:gd name="connsiteX12662" fmla="*/ 2051483 w 8374449"/>
              <a:gd name="connsiteY12662" fmla="*/ 440839 h 6858000"/>
              <a:gd name="connsiteX12663" fmla="*/ 2045258 w 8374449"/>
              <a:gd name="connsiteY12663" fmla="*/ 443360 h 6858000"/>
              <a:gd name="connsiteX12664" fmla="*/ 2045437 w 8374449"/>
              <a:gd name="connsiteY12664" fmla="*/ 443408 h 6858000"/>
              <a:gd name="connsiteX12665" fmla="*/ 2051445 w 8374449"/>
              <a:gd name="connsiteY12665" fmla="*/ 441934 h 6858000"/>
              <a:gd name="connsiteX12666" fmla="*/ 1790588 w 8374449"/>
              <a:gd name="connsiteY12666" fmla="*/ 440788 h 6858000"/>
              <a:gd name="connsiteX12667" fmla="*/ 1799642 w 8374449"/>
              <a:gd name="connsiteY12667" fmla="*/ 445254 h 6858000"/>
              <a:gd name="connsiteX12668" fmla="*/ 1793418 w 8374449"/>
              <a:gd name="connsiteY12668" fmla="*/ 447775 h 6858000"/>
              <a:gd name="connsiteX12669" fmla="*/ 1787192 w 8374449"/>
              <a:gd name="connsiteY12669" fmla="*/ 450296 h 6858000"/>
              <a:gd name="connsiteX12670" fmla="*/ 2855848 w 8374449"/>
              <a:gd name="connsiteY12670" fmla="*/ 439930 h 6858000"/>
              <a:gd name="connsiteX12671" fmla="*/ 2855675 w 8374449"/>
              <a:gd name="connsiteY12671" fmla="*/ 440414 h 6858000"/>
              <a:gd name="connsiteX12672" fmla="*/ 2855991 w 8374449"/>
              <a:gd name="connsiteY12672" fmla="*/ 440286 h 6858000"/>
              <a:gd name="connsiteX12673" fmla="*/ 2615605 w 8374449"/>
              <a:gd name="connsiteY12673" fmla="*/ 438036 h 6858000"/>
              <a:gd name="connsiteX12674" fmla="*/ 2605890 w 8374449"/>
              <a:gd name="connsiteY12674" fmla="*/ 439122 h 6858000"/>
              <a:gd name="connsiteX12675" fmla="*/ 2606581 w 8374449"/>
              <a:gd name="connsiteY12675" fmla="*/ 440829 h 6858000"/>
              <a:gd name="connsiteX12676" fmla="*/ 2616441 w 8374449"/>
              <a:gd name="connsiteY12676" fmla="*/ 445911 h 6858000"/>
              <a:gd name="connsiteX12677" fmla="*/ 2521209 w 8374449"/>
              <a:gd name="connsiteY12677" fmla="*/ 437633 h 6858000"/>
              <a:gd name="connsiteX12678" fmla="*/ 2524038 w 8374449"/>
              <a:gd name="connsiteY12678" fmla="*/ 444619 h 6858000"/>
              <a:gd name="connsiteX12679" fmla="*/ 2519475 w 8374449"/>
              <a:gd name="connsiteY12679" fmla="*/ 449008 h 6858000"/>
              <a:gd name="connsiteX12680" fmla="*/ 2508758 w 8374449"/>
              <a:gd name="connsiteY12680" fmla="*/ 442676 h 6858000"/>
              <a:gd name="connsiteX12681" fmla="*/ 2510038 w 8374449"/>
              <a:gd name="connsiteY12681" fmla="*/ 439090 h 6858000"/>
              <a:gd name="connsiteX12682" fmla="*/ 2513099 w 8374449"/>
              <a:gd name="connsiteY12682" fmla="*/ 437851 h 6858000"/>
              <a:gd name="connsiteX12683" fmla="*/ 2161220 w 8374449"/>
              <a:gd name="connsiteY12683" fmla="*/ 437584 h 6858000"/>
              <a:gd name="connsiteX12684" fmla="*/ 2159010 w 8374449"/>
              <a:gd name="connsiteY12684" fmla="*/ 437949 h 6858000"/>
              <a:gd name="connsiteX12685" fmla="*/ 2152786 w 8374449"/>
              <a:gd name="connsiteY12685" fmla="*/ 440471 h 6858000"/>
              <a:gd name="connsiteX12686" fmla="*/ 2146560 w 8374449"/>
              <a:gd name="connsiteY12686" fmla="*/ 442993 h 6858000"/>
              <a:gd name="connsiteX12687" fmla="*/ 2140971 w 8374449"/>
              <a:gd name="connsiteY12687" fmla="*/ 442281 h 6858000"/>
              <a:gd name="connsiteX12688" fmla="*/ 2139752 w 8374449"/>
              <a:gd name="connsiteY12688" fmla="*/ 443856 h 6858000"/>
              <a:gd name="connsiteX12689" fmla="*/ 2148032 w 8374449"/>
              <a:gd name="connsiteY12689" fmla="*/ 445039 h 6858000"/>
              <a:gd name="connsiteX12690" fmla="*/ 2159663 w 8374449"/>
              <a:gd name="connsiteY12690" fmla="*/ 444866 h 6858000"/>
              <a:gd name="connsiteX12691" fmla="*/ 2161435 w 8374449"/>
              <a:gd name="connsiteY12691" fmla="*/ 439611 h 6858000"/>
              <a:gd name="connsiteX12692" fmla="*/ 2834878 w 8374449"/>
              <a:gd name="connsiteY12692" fmla="*/ 437018 h 6858000"/>
              <a:gd name="connsiteX12693" fmla="*/ 2832506 w 8374449"/>
              <a:gd name="connsiteY12693" fmla="*/ 440080 h 6858000"/>
              <a:gd name="connsiteX12694" fmla="*/ 2828000 w 8374449"/>
              <a:gd name="connsiteY12694" fmla="*/ 441906 h 6858000"/>
              <a:gd name="connsiteX12695" fmla="*/ 2827944 w 8374449"/>
              <a:gd name="connsiteY12695" fmla="*/ 443514 h 6858000"/>
              <a:gd name="connsiteX12696" fmla="*/ 2849450 w 8374449"/>
              <a:gd name="connsiteY12696" fmla="*/ 442936 h 6858000"/>
              <a:gd name="connsiteX12697" fmla="*/ 2840394 w 8374449"/>
              <a:gd name="connsiteY12697" fmla="*/ 438471 h 6858000"/>
              <a:gd name="connsiteX12698" fmla="*/ 1824544 w 8374449"/>
              <a:gd name="connsiteY12698" fmla="*/ 435167 h 6858000"/>
              <a:gd name="connsiteX12699" fmla="*/ 1839825 w 8374449"/>
              <a:gd name="connsiteY12699" fmla="*/ 437112 h 6858000"/>
              <a:gd name="connsiteX12700" fmla="*/ 1805869 w 8374449"/>
              <a:gd name="connsiteY12700" fmla="*/ 442732 h 6858000"/>
              <a:gd name="connsiteX12701" fmla="*/ 2553548 w 8374449"/>
              <a:gd name="connsiteY12701" fmla="*/ 435081 h 6858000"/>
              <a:gd name="connsiteX12702" fmla="*/ 2543496 w 8374449"/>
              <a:gd name="connsiteY12702" fmla="*/ 439153 h 6858000"/>
              <a:gd name="connsiteX12703" fmla="*/ 2526935 w 8374449"/>
              <a:gd name="connsiteY12703" fmla="*/ 436785 h 6858000"/>
              <a:gd name="connsiteX12704" fmla="*/ 2515303 w 8374449"/>
              <a:gd name="connsiteY12704" fmla="*/ 436958 h 6858000"/>
              <a:gd name="connsiteX12705" fmla="*/ 2513099 w 8374449"/>
              <a:gd name="connsiteY12705" fmla="*/ 437851 h 6858000"/>
              <a:gd name="connsiteX12706" fmla="*/ 2510456 w 8374449"/>
              <a:gd name="connsiteY12706" fmla="*/ 437922 h 6858000"/>
              <a:gd name="connsiteX12707" fmla="*/ 2510038 w 8374449"/>
              <a:gd name="connsiteY12707" fmla="*/ 439090 h 6858000"/>
              <a:gd name="connsiteX12708" fmla="*/ 2508603 w 8374449"/>
              <a:gd name="connsiteY12708" fmla="*/ 439672 h 6858000"/>
              <a:gd name="connsiteX12709" fmla="*/ 2488690 w 8374449"/>
              <a:gd name="connsiteY12709" fmla="*/ 438661 h 6858000"/>
              <a:gd name="connsiteX12710" fmla="*/ 2467007 w 8374449"/>
              <a:gd name="connsiteY12710" fmla="*/ 442905 h 6858000"/>
              <a:gd name="connsiteX12711" fmla="*/ 2463462 w 8374449"/>
              <a:gd name="connsiteY12711" fmla="*/ 453417 h 6858000"/>
              <a:gd name="connsiteX12712" fmla="*/ 2458725 w 8374449"/>
              <a:gd name="connsiteY12712" fmla="*/ 441722 h 6858000"/>
              <a:gd name="connsiteX12713" fmla="*/ 2443744 w 8374449"/>
              <a:gd name="connsiteY12713" fmla="*/ 443253 h 6858000"/>
              <a:gd name="connsiteX12714" fmla="*/ 2441418 w 8374449"/>
              <a:gd name="connsiteY12714" fmla="*/ 443490 h 6858000"/>
              <a:gd name="connsiteX12715" fmla="*/ 2444240 w 8374449"/>
              <a:gd name="connsiteY12715" fmla="*/ 444409 h 6858000"/>
              <a:gd name="connsiteX12716" fmla="*/ 2462352 w 8374449"/>
              <a:gd name="connsiteY12716" fmla="*/ 453339 h 6858000"/>
              <a:gd name="connsiteX12717" fmla="*/ 2449899 w 8374449"/>
              <a:gd name="connsiteY12717" fmla="*/ 458381 h 6858000"/>
              <a:gd name="connsiteX12718" fmla="*/ 2440846 w 8374449"/>
              <a:gd name="connsiteY12718" fmla="*/ 453917 h 6858000"/>
              <a:gd name="connsiteX12719" fmla="*/ 2431790 w 8374449"/>
              <a:gd name="connsiteY12719" fmla="*/ 449452 h 6858000"/>
              <a:gd name="connsiteX12720" fmla="*/ 2421037 w 8374449"/>
              <a:gd name="connsiteY12720" fmla="*/ 449741 h 6858000"/>
              <a:gd name="connsiteX12721" fmla="*/ 2414529 w 8374449"/>
              <a:gd name="connsiteY12721" fmla="*/ 460509 h 6858000"/>
              <a:gd name="connsiteX12722" fmla="*/ 2400663 w 8374449"/>
              <a:gd name="connsiteY12722" fmla="*/ 462059 h 6858000"/>
              <a:gd name="connsiteX12723" fmla="*/ 2407455 w 8374449"/>
              <a:gd name="connsiteY12723" fmla="*/ 443045 h 6858000"/>
              <a:gd name="connsiteX12724" fmla="*/ 2413681 w 8374449"/>
              <a:gd name="connsiteY12724" fmla="*/ 440523 h 6858000"/>
              <a:gd name="connsiteX12725" fmla="*/ 2407087 w 8374449"/>
              <a:gd name="connsiteY12725" fmla="*/ 439948 h 6858000"/>
              <a:gd name="connsiteX12726" fmla="*/ 2403921 w 8374449"/>
              <a:gd name="connsiteY12726" fmla="*/ 441231 h 6858000"/>
              <a:gd name="connsiteX12727" fmla="*/ 2401902 w 8374449"/>
              <a:gd name="connsiteY12727" fmla="*/ 439497 h 6858000"/>
              <a:gd name="connsiteX12728" fmla="*/ 2396505 w 8374449"/>
              <a:gd name="connsiteY12728" fmla="*/ 439026 h 6858000"/>
              <a:gd name="connsiteX12729" fmla="*/ 2392288 w 8374449"/>
              <a:gd name="connsiteY12729" fmla="*/ 441403 h 6858000"/>
              <a:gd name="connsiteX12730" fmla="*/ 2380113 w 8374449"/>
              <a:gd name="connsiteY12730" fmla="*/ 446334 h 6858000"/>
              <a:gd name="connsiteX12731" fmla="*/ 2388780 w 8374449"/>
              <a:gd name="connsiteY12731" fmla="*/ 450608 h 6858000"/>
              <a:gd name="connsiteX12732" fmla="*/ 2382555 w 8374449"/>
              <a:gd name="connsiteY12732" fmla="*/ 453130 h 6858000"/>
              <a:gd name="connsiteX12733" fmla="*/ 2379846 w 8374449"/>
              <a:gd name="connsiteY12733" fmla="*/ 446443 h 6858000"/>
              <a:gd name="connsiteX12734" fmla="*/ 2378886 w 8374449"/>
              <a:gd name="connsiteY12734" fmla="*/ 446831 h 6858000"/>
              <a:gd name="connsiteX12735" fmla="*/ 2367255 w 8374449"/>
              <a:gd name="connsiteY12735" fmla="*/ 447004 h 6858000"/>
              <a:gd name="connsiteX12736" fmla="*/ 2360746 w 8374449"/>
              <a:gd name="connsiteY12736" fmla="*/ 440565 h 6858000"/>
              <a:gd name="connsiteX12737" fmla="*/ 2347343 w 8374449"/>
              <a:gd name="connsiteY12737" fmla="*/ 445994 h 6858000"/>
              <a:gd name="connsiteX12738" fmla="*/ 2324080 w 8374449"/>
              <a:gd name="connsiteY12738" fmla="*/ 446341 h 6858000"/>
              <a:gd name="connsiteX12739" fmla="*/ 2314028 w 8374449"/>
              <a:gd name="connsiteY12739" fmla="*/ 450412 h 6858000"/>
              <a:gd name="connsiteX12740" fmla="*/ 2304167 w 8374449"/>
              <a:gd name="connsiteY12740" fmla="*/ 445329 h 6858000"/>
              <a:gd name="connsiteX12741" fmla="*/ 2284257 w 8374449"/>
              <a:gd name="connsiteY12741" fmla="*/ 444319 h 6858000"/>
              <a:gd name="connsiteX12742" fmla="*/ 2257643 w 8374449"/>
              <a:gd name="connsiteY12742" fmla="*/ 446021 h 6858000"/>
              <a:gd name="connsiteX12743" fmla="*/ 2216048 w 8374449"/>
              <a:gd name="connsiteY12743" fmla="*/ 449256 h 6858000"/>
              <a:gd name="connsiteX12744" fmla="*/ 2191013 w 8374449"/>
              <a:gd name="connsiteY12744" fmla="*/ 454859 h 6858000"/>
              <a:gd name="connsiteX12745" fmla="*/ 2184312 w 8374449"/>
              <a:gd name="connsiteY12745" fmla="*/ 457573 h 6858000"/>
              <a:gd name="connsiteX12746" fmla="*/ 2167750 w 8374449"/>
              <a:gd name="connsiteY12746" fmla="*/ 455204 h 6858000"/>
              <a:gd name="connsiteX12747" fmla="*/ 2131085 w 8374449"/>
              <a:gd name="connsiteY12747" fmla="*/ 460979 h 6858000"/>
              <a:gd name="connsiteX12748" fmla="*/ 2140944 w 8374449"/>
              <a:gd name="connsiteY12748" fmla="*/ 466061 h 6858000"/>
              <a:gd name="connsiteX12749" fmla="*/ 2157506 w 8374449"/>
              <a:gd name="connsiteY12749" fmla="*/ 468430 h 6858000"/>
              <a:gd name="connsiteX12750" fmla="*/ 2180768 w 8374449"/>
              <a:gd name="connsiteY12750" fmla="*/ 468084 h 6858000"/>
              <a:gd name="connsiteX12751" fmla="*/ 2183699 w 8374449"/>
              <a:gd name="connsiteY12751" fmla="*/ 466896 h 6858000"/>
              <a:gd name="connsiteX12752" fmla="*/ 2176555 w 8374449"/>
              <a:gd name="connsiteY12752" fmla="*/ 463373 h 6858000"/>
              <a:gd name="connsiteX12753" fmla="*/ 2182779 w 8374449"/>
              <a:gd name="connsiteY12753" fmla="*/ 460852 h 6858000"/>
              <a:gd name="connsiteX12754" fmla="*/ 2185012 w 8374449"/>
              <a:gd name="connsiteY12754" fmla="*/ 466364 h 6858000"/>
              <a:gd name="connsiteX12755" fmla="*/ 2194171 w 8374449"/>
              <a:gd name="connsiteY12755" fmla="*/ 462655 h 6858000"/>
              <a:gd name="connsiteX12756" fmla="*/ 2200873 w 8374449"/>
              <a:gd name="connsiteY12756" fmla="*/ 459940 h 6858000"/>
              <a:gd name="connsiteX12757" fmla="*/ 2223863 w 8374449"/>
              <a:gd name="connsiteY12757" fmla="*/ 464337 h 6858000"/>
              <a:gd name="connsiteX12758" fmla="*/ 2219565 w 8374449"/>
              <a:gd name="connsiteY12758" fmla="*/ 462218 h 6858000"/>
              <a:gd name="connsiteX12759" fmla="*/ 2210511 w 8374449"/>
              <a:gd name="connsiteY12759" fmla="*/ 457752 h 6858000"/>
              <a:gd name="connsiteX12760" fmla="*/ 2238241 w 8374449"/>
              <a:gd name="connsiteY12760" fmla="*/ 454655 h 6858000"/>
              <a:gd name="connsiteX12761" fmla="*/ 2262577 w 8374449"/>
              <a:gd name="connsiteY12761" fmla="*/ 461061 h 6858000"/>
              <a:gd name="connsiteX12762" fmla="*/ 2241070 w 8374449"/>
              <a:gd name="connsiteY12762" fmla="*/ 461640 h 6858000"/>
              <a:gd name="connsiteX12763" fmla="*/ 2231028 w 8374449"/>
              <a:gd name="connsiteY12763" fmla="*/ 465708 h 6858000"/>
              <a:gd name="connsiteX12764" fmla="*/ 2238925 w 8374449"/>
              <a:gd name="connsiteY12764" fmla="*/ 467218 h 6858000"/>
              <a:gd name="connsiteX12765" fmla="*/ 2287222 w 8374449"/>
              <a:gd name="connsiteY12765" fmla="*/ 461269 h 6858000"/>
              <a:gd name="connsiteX12766" fmla="*/ 2313641 w 8374449"/>
              <a:gd name="connsiteY12766" fmla="*/ 468720 h 6858000"/>
              <a:gd name="connsiteX12767" fmla="*/ 2325273 w 8374449"/>
              <a:gd name="connsiteY12767" fmla="*/ 468546 h 6858000"/>
              <a:gd name="connsiteX12768" fmla="*/ 2353455 w 8374449"/>
              <a:gd name="connsiteY12768" fmla="*/ 470741 h 6858000"/>
              <a:gd name="connsiteX12769" fmla="*/ 2351428 w 8374449"/>
              <a:gd name="connsiteY12769" fmla="*/ 465737 h 6858000"/>
              <a:gd name="connsiteX12770" fmla="*/ 2345769 w 8374449"/>
              <a:gd name="connsiteY12770" fmla="*/ 451764 h 6858000"/>
              <a:gd name="connsiteX12771" fmla="*/ 2351994 w 8374449"/>
              <a:gd name="connsiteY12771" fmla="*/ 449242 h 6858000"/>
              <a:gd name="connsiteX12772" fmla="*/ 2365577 w 8374449"/>
              <a:gd name="connsiteY12772" fmla="*/ 455940 h 6858000"/>
              <a:gd name="connsiteX12773" fmla="*/ 2366494 w 8374449"/>
              <a:gd name="connsiteY12773" fmla="*/ 465464 h 6858000"/>
              <a:gd name="connsiteX12774" fmla="*/ 2373571 w 8374449"/>
              <a:gd name="connsiteY12774" fmla="*/ 462598 h 6858000"/>
              <a:gd name="connsiteX12775" fmla="*/ 2395061 w 8374449"/>
              <a:gd name="connsiteY12775" fmla="*/ 467508 h 6858000"/>
              <a:gd name="connsiteX12776" fmla="*/ 2410043 w 8374449"/>
              <a:gd name="connsiteY12776" fmla="*/ 465977 h 6858000"/>
              <a:gd name="connsiteX12777" fmla="*/ 2416744 w 8374449"/>
              <a:gd name="connsiteY12777" fmla="*/ 463263 h 6858000"/>
              <a:gd name="connsiteX12778" fmla="*/ 2426796 w 8374449"/>
              <a:gd name="connsiteY12778" fmla="*/ 459192 h 6858000"/>
              <a:gd name="connsiteX12779" fmla="*/ 2436656 w 8374449"/>
              <a:gd name="connsiteY12779" fmla="*/ 464274 h 6858000"/>
              <a:gd name="connsiteX12780" fmla="*/ 2456988 w 8374449"/>
              <a:gd name="connsiteY12780" fmla="*/ 465306 h 6858000"/>
              <a:gd name="connsiteX12781" fmla="*/ 2458956 w 8374449"/>
              <a:gd name="connsiteY12781" fmla="*/ 462847 h 6858000"/>
              <a:gd name="connsiteX12782" fmla="*/ 2469708 w 8374449"/>
              <a:gd name="connsiteY12782" fmla="*/ 462557 h 6858000"/>
              <a:gd name="connsiteX12783" fmla="*/ 2478338 w 8374449"/>
              <a:gd name="connsiteY12783" fmla="*/ 464830 h 6858000"/>
              <a:gd name="connsiteX12784" fmla="*/ 2488304 w 8374449"/>
              <a:gd name="connsiteY12784" fmla="*/ 456970 h 6858000"/>
              <a:gd name="connsiteX12785" fmla="*/ 2496585 w 8374449"/>
              <a:gd name="connsiteY12785" fmla="*/ 458153 h 6858000"/>
              <a:gd name="connsiteX12786" fmla="*/ 2511567 w 8374449"/>
              <a:gd name="connsiteY12786" fmla="*/ 456622 h 6858000"/>
              <a:gd name="connsiteX12787" fmla="*/ 2529900 w 8374449"/>
              <a:gd name="connsiteY12787" fmla="*/ 453736 h 6858000"/>
              <a:gd name="connsiteX12788" fmla="*/ 2546654 w 8374449"/>
              <a:gd name="connsiteY12788" fmla="*/ 446950 h 6858000"/>
              <a:gd name="connsiteX12789" fmla="*/ 2556512 w 8374449"/>
              <a:gd name="connsiteY12789" fmla="*/ 452032 h 6858000"/>
              <a:gd name="connsiteX12790" fmla="*/ 2569916 w 8374449"/>
              <a:gd name="connsiteY12790" fmla="*/ 446603 h 6858000"/>
              <a:gd name="connsiteX12791" fmla="*/ 2588249 w 8374449"/>
              <a:gd name="connsiteY12791" fmla="*/ 443716 h 6858000"/>
              <a:gd name="connsiteX12792" fmla="*/ 2593178 w 8374449"/>
              <a:gd name="connsiteY12792" fmla="*/ 446257 h 6858000"/>
              <a:gd name="connsiteX12793" fmla="*/ 2591352 w 8374449"/>
              <a:gd name="connsiteY12793" fmla="*/ 441751 h 6858000"/>
              <a:gd name="connsiteX12794" fmla="*/ 2588554 w 8374449"/>
              <a:gd name="connsiteY12794" fmla="*/ 442886 h 6858000"/>
              <a:gd name="connsiteX12795" fmla="*/ 2587138 w 8374449"/>
              <a:gd name="connsiteY12795" fmla="*/ 439391 h 6858000"/>
              <a:gd name="connsiteX12796" fmla="*/ 2586713 w 8374449"/>
              <a:gd name="connsiteY12796" fmla="*/ 438981 h 6858000"/>
              <a:gd name="connsiteX12797" fmla="*/ 2571688 w 8374449"/>
              <a:gd name="connsiteY12797" fmla="*/ 441348 h 6858000"/>
              <a:gd name="connsiteX12798" fmla="*/ 2560057 w 8374449"/>
              <a:gd name="connsiteY12798" fmla="*/ 441522 h 6858000"/>
              <a:gd name="connsiteX12799" fmla="*/ 2553548 w 8374449"/>
              <a:gd name="connsiteY12799" fmla="*/ 435081 h 6858000"/>
              <a:gd name="connsiteX12800" fmla="*/ 1425560 w 8374449"/>
              <a:gd name="connsiteY12800" fmla="*/ 434120 h 6858000"/>
              <a:gd name="connsiteX12801" fmla="*/ 1428390 w 8374449"/>
              <a:gd name="connsiteY12801" fmla="*/ 441106 h 6858000"/>
              <a:gd name="connsiteX12802" fmla="*/ 1419335 w 8374449"/>
              <a:gd name="connsiteY12802" fmla="*/ 436641 h 6858000"/>
              <a:gd name="connsiteX12803" fmla="*/ 2613765 w 8374449"/>
              <a:gd name="connsiteY12803" fmla="*/ 432674 h 6858000"/>
              <a:gd name="connsiteX12804" fmla="*/ 2613456 w 8374449"/>
              <a:gd name="connsiteY12804" fmla="*/ 432800 h 6858000"/>
              <a:gd name="connsiteX12805" fmla="*/ 2615138 w 8374449"/>
              <a:gd name="connsiteY12805" fmla="*/ 433629 h 6858000"/>
              <a:gd name="connsiteX12806" fmla="*/ 2615055 w 8374449"/>
              <a:gd name="connsiteY12806" fmla="*/ 432858 h 6858000"/>
              <a:gd name="connsiteX12807" fmla="*/ 2000182 w 8374449"/>
              <a:gd name="connsiteY12807" fmla="*/ 432316 h 6858000"/>
              <a:gd name="connsiteX12808" fmla="*/ 1982037 w 8374449"/>
              <a:gd name="connsiteY12808" fmla="*/ 439667 h 6858000"/>
              <a:gd name="connsiteX12809" fmla="*/ 1983019 w 8374449"/>
              <a:gd name="connsiteY12809" fmla="*/ 444172 h 6858000"/>
              <a:gd name="connsiteX12810" fmla="*/ 1986967 w 8374449"/>
              <a:gd name="connsiteY12810" fmla="*/ 442573 h 6858000"/>
              <a:gd name="connsiteX12811" fmla="*/ 1983590 w 8374449"/>
              <a:gd name="connsiteY12811" fmla="*/ 446796 h 6858000"/>
              <a:gd name="connsiteX12812" fmla="*/ 1984308 w 8374449"/>
              <a:gd name="connsiteY12812" fmla="*/ 450090 h 6858000"/>
              <a:gd name="connsiteX12813" fmla="*/ 1991896 w 8374449"/>
              <a:gd name="connsiteY12813" fmla="*/ 444749 h 6858000"/>
              <a:gd name="connsiteX12814" fmla="*/ 2005299 w 8374449"/>
              <a:gd name="connsiteY12814" fmla="*/ 439320 h 6858000"/>
              <a:gd name="connsiteX12815" fmla="*/ 2006477 w 8374449"/>
              <a:gd name="connsiteY12815" fmla="*/ 442230 h 6858000"/>
              <a:gd name="connsiteX12816" fmla="*/ 2013282 w 8374449"/>
              <a:gd name="connsiteY12816" fmla="*/ 435981 h 6858000"/>
              <a:gd name="connsiteX12817" fmla="*/ 2005643 w 8374449"/>
              <a:gd name="connsiteY12817" fmla="*/ 435009 h 6858000"/>
              <a:gd name="connsiteX12818" fmla="*/ 2001114 w 8374449"/>
              <a:gd name="connsiteY12818" fmla="*/ 432777 h 6858000"/>
              <a:gd name="connsiteX12819" fmla="*/ 2076337 w 8374449"/>
              <a:gd name="connsiteY12819" fmla="*/ 430730 h 6858000"/>
              <a:gd name="connsiteX12820" fmla="*/ 2076069 w 8374449"/>
              <a:gd name="connsiteY12820" fmla="*/ 431076 h 6858000"/>
              <a:gd name="connsiteX12821" fmla="*/ 2063591 w 8374449"/>
              <a:gd name="connsiteY12821" fmla="*/ 430964 h 6858000"/>
              <a:gd name="connsiteX12822" fmla="*/ 2062519 w 8374449"/>
              <a:gd name="connsiteY12822" fmla="*/ 432305 h 6858000"/>
              <a:gd name="connsiteX12823" fmla="*/ 2061425 w 8374449"/>
              <a:gd name="connsiteY12823" fmla="*/ 439488 h 6858000"/>
              <a:gd name="connsiteX12824" fmla="*/ 2078251 w 8374449"/>
              <a:gd name="connsiteY12824" fmla="*/ 435362 h 6858000"/>
              <a:gd name="connsiteX12825" fmla="*/ 2076385 w 8374449"/>
              <a:gd name="connsiteY12825" fmla="*/ 430754 h 6858000"/>
              <a:gd name="connsiteX12826" fmla="*/ 2210979 w 8374449"/>
              <a:gd name="connsiteY12826" fmla="*/ 429967 h 6858000"/>
              <a:gd name="connsiteX12827" fmla="*/ 2207960 w 8374449"/>
              <a:gd name="connsiteY12827" fmla="*/ 438918 h 6858000"/>
              <a:gd name="connsiteX12828" fmla="*/ 2214663 w 8374449"/>
              <a:gd name="connsiteY12828" fmla="*/ 436203 h 6858000"/>
              <a:gd name="connsiteX12829" fmla="*/ 2212143 w 8374449"/>
              <a:gd name="connsiteY12829" fmla="*/ 429983 h 6858000"/>
              <a:gd name="connsiteX12830" fmla="*/ 2923587 w 8374449"/>
              <a:gd name="connsiteY12830" fmla="*/ 429173 h 6858000"/>
              <a:gd name="connsiteX12831" fmla="*/ 2917362 w 8374449"/>
              <a:gd name="connsiteY12831" fmla="*/ 431694 h 6858000"/>
              <a:gd name="connsiteX12832" fmla="*/ 2917795 w 8374449"/>
              <a:gd name="connsiteY12832" fmla="*/ 432764 h 6858000"/>
              <a:gd name="connsiteX12833" fmla="*/ 2924019 w 8374449"/>
              <a:gd name="connsiteY12833" fmla="*/ 430243 h 6858000"/>
              <a:gd name="connsiteX12834" fmla="*/ 2041269 w 8374449"/>
              <a:gd name="connsiteY12834" fmla="*/ 428745 h 6858000"/>
              <a:gd name="connsiteX12835" fmla="*/ 2048665 w 8374449"/>
              <a:gd name="connsiteY12835" fmla="*/ 430831 h 6858000"/>
              <a:gd name="connsiteX12836" fmla="*/ 2041964 w 8374449"/>
              <a:gd name="connsiteY12836" fmla="*/ 433546 h 6858000"/>
              <a:gd name="connsiteX12837" fmla="*/ 1563696 w 8374449"/>
              <a:gd name="connsiteY12837" fmla="*/ 427591 h 6858000"/>
              <a:gd name="connsiteX12838" fmla="*/ 1580256 w 8374449"/>
              <a:gd name="connsiteY12838" fmla="*/ 429959 h 6858000"/>
              <a:gd name="connsiteX12839" fmla="*/ 1550293 w 8374449"/>
              <a:gd name="connsiteY12839" fmla="*/ 433020 h 6858000"/>
              <a:gd name="connsiteX12840" fmla="*/ 1563696 w 8374449"/>
              <a:gd name="connsiteY12840" fmla="*/ 427591 h 6858000"/>
              <a:gd name="connsiteX12841" fmla="*/ 2908306 w 8374449"/>
              <a:gd name="connsiteY12841" fmla="*/ 427230 h 6858000"/>
              <a:gd name="connsiteX12842" fmla="*/ 2902082 w 8374449"/>
              <a:gd name="connsiteY12842" fmla="*/ 429751 h 6858000"/>
              <a:gd name="connsiteX12843" fmla="*/ 2902327 w 8374449"/>
              <a:gd name="connsiteY12843" fmla="*/ 430358 h 6858000"/>
              <a:gd name="connsiteX12844" fmla="*/ 2902486 w 8374449"/>
              <a:gd name="connsiteY12844" fmla="*/ 429887 h 6858000"/>
              <a:gd name="connsiteX12845" fmla="*/ 2908103 w 8374449"/>
              <a:gd name="connsiteY12845" fmla="*/ 435444 h 6858000"/>
              <a:gd name="connsiteX12846" fmla="*/ 2911135 w 8374449"/>
              <a:gd name="connsiteY12846" fmla="*/ 434216 h 6858000"/>
              <a:gd name="connsiteX12847" fmla="*/ 2908306 w 8374449"/>
              <a:gd name="connsiteY12847" fmla="*/ 427230 h 6858000"/>
              <a:gd name="connsiteX12848" fmla="*/ 1966028 w 8374449"/>
              <a:gd name="connsiteY12848" fmla="*/ 426657 h 6858000"/>
              <a:gd name="connsiteX12849" fmla="*/ 1968858 w 8374449"/>
              <a:gd name="connsiteY12849" fmla="*/ 433644 h 6858000"/>
              <a:gd name="connsiteX12850" fmla="*/ 1967187 w 8374449"/>
              <a:gd name="connsiteY12850" fmla="*/ 434320 h 6858000"/>
              <a:gd name="connsiteX12851" fmla="*/ 1968827 w 8374449"/>
              <a:gd name="connsiteY12851" fmla="*/ 435941 h 6858000"/>
              <a:gd name="connsiteX12852" fmla="*/ 1968990 w 8374449"/>
              <a:gd name="connsiteY12852" fmla="*/ 428119 h 6858000"/>
              <a:gd name="connsiteX12853" fmla="*/ 1432069 w 8374449"/>
              <a:gd name="connsiteY12853" fmla="*/ 423352 h 6858000"/>
              <a:gd name="connsiteX12854" fmla="*/ 1438011 w 8374449"/>
              <a:gd name="connsiteY12854" fmla="*/ 429077 h 6858000"/>
              <a:gd name="connsiteX12855" fmla="*/ 1453291 w 8374449"/>
              <a:gd name="connsiteY12855" fmla="*/ 431021 h 6858000"/>
              <a:gd name="connsiteX12856" fmla="*/ 1456120 w 8374449"/>
              <a:gd name="connsiteY12856" fmla="*/ 438007 h 6858000"/>
              <a:gd name="connsiteX12857" fmla="*/ 1448482 w 8374449"/>
              <a:gd name="connsiteY12857" fmla="*/ 437034 h 6858000"/>
              <a:gd name="connsiteX12858" fmla="*/ 1443954 w 8374449"/>
              <a:gd name="connsiteY12858" fmla="*/ 434803 h 6858000"/>
              <a:gd name="connsiteX12859" fmla="*/ 1431787 w 8374449"/>
              <a:gd name="connsiteY12859" fmla="*/ 431598 h 6858000"/>
              <a:gd name="connsiteX12860" fmla="*/ 1428957 w 8374449"/>
              <a:gd name="connsiteY12860" fmla="*/ 424612 h 6858000"/>
              <a:gd name="connsiteX12861" fmla="*/ 1432069 w 8374449"/>
              <a:gd name="connsiteY12861" fmla="*/ 423352 h 6858000"/>
              <a:gd name="connsiteX12862" fmla="*/ 2786367 w 8374449"/>
              <a:gd name="connsiteY12862" fmla="*/ 422465 h 6858000"/>
              <a:gd name="connsiteX12863" fmla="*/ 2779666 w 8374449"/>
              <a:gd name="connsiteY12863" fmla="*/ 425179 h 6858000"/>
              <a:gd name="connsiteX12864" fmla="*/ 2782823 w 8374449"/>
              <a:gd name="connsiteY12864" fmla="*/ 432975 h 6858000"/>
              <a:gd name="connsiteX12865" fmla="*/ 2789450 w 8374449"/>
              <a:gd name="connsiteY12865" fmla="*/ 436392 h 6858000"/>
              <a:gd name="connsiteX12866" fmla="*/ 2796252 w 8374449"/>
              <a:gd name="connsiteY12866" fmla="*/ 427887 h 6858000"/>
              <a:gd name="connsiteX12867" fmla="*/ 2796606 w 8374449"/>
              <a:gd name="connsiteY12867" fmla="*/ 427743 h 6858000"/>
              <a:gd name="connsiteX12868" fmla="*/ 2796225 w 8374449"/>
              <a:gd name="connsiteY12868" fmla="*/ 427547 h 6858000"/>
              <a:gd name="connsiteX12869" fmla="*/ 2791297 w 8374449"/>
              <a:gd name="connsiteY12869" fmla="*/ 425006 h 6858000"/>
              <a:gd name="connsiteX12870" fmla="*/ 2786367 w 8374449"/>
              <a:gd name="connsiteY12870" fmla="*/ 422465 h 6858000"/>
              <a:gd name="connsiteX12871" fmla="*/ 2869540 w 8374449"/>
              <a:gd name="connsiteY12871" fmla="*/ 420976 h 6858000"/>
              <a:gd name="connsiteX12872" fmla="*/ 2867786 w 8374449"/>
              <a:gd name="connsiteY12872" fmla="*/ 421252 h 6858000"/>
              <a:gd name="connsiteX12873" fmla="*/ 2862729 w 8374449"/>
              <a:gd name="connsiteY12873" fmla="*/ 422049 h 6858000"/>
              <a:gd name="connsiteX12874" fmla="*/ 2865296 w 8374449"/>
              <a:gd name="connsiteY12874" fmla="*/ 428385 h 6858000"/>
              <a:gd name="connsiteX12875" fmla="*/ 2859070 w 8374449"/>
              <a:gd name="connsiteY12875" fmla="*/ 430906 h 6858000"/>
              <a:gd name="connsiteX12876" fmla="*/ 2858346 w 8374449"/>
              <a:gd name="connsiteY12876" fmla="*/ 432938 h 6858000"/>
              <a:gd name="connsiteX12877" fmla="*/ 2862471 w 8374449"/>
              <a:gd name="connsiteY12877" fmla="*/ 437019 h 6858000"/>
              <a:gd name="connsiteX12878" fmla="*/ 2862220 w 8374449"/>
              <a:gd name="connsiteY12878" fmla="*/ 437763 h 6858000"/>
              <a:gd name="connsiteX12879" fmla="*/ 2868125 w 8374449"/>
              <a:gd name="connsiteY12879" fmla="*/ 435371 h 6858000"/>
              <a:gd name="connsiteX12880" fmla="*/ 2871520 w 8374449"/>
              <a:gd name="connsiteY12880" fmla="*/ 425865 h 6858000"/>
              <a:gd name="connsiteX12881" fmla="*/ 2883971 w 8374449"/>
              <a:gd name="connsiteY12881" fmla="*/ 420821 h 6858000"/>
              <a:gd name="connsiteX12882" fmla="*/ 2879161 w 8374449"/>
              <a:gd name="connsiteY12882" fmla="*/ 426836 h 6858000"/>
              <a:gd name="connsiteX12883" fmla="*/ 2880576 w 8374449"/>
              <a:gd name="connsiteY12883" fmla="*/ 430329 h 6858000"/>
              <a:gd name="connsiteX12884" fmla="*/ 1398395 w 8374449"/>
              <a:gd name="connsiteY12884" fmla="*/ 420725 h 6858000"/>
              <a:gd name="connsiteX12885" fmla="*/ 1407451 w 8374449"/>
              <a:gd name="connsiteY12885" fmla="*/ 425190 h 6858000"/>
              <a:gd name="connsiteX12886" fmla="*/ 1411978 w 8374449"/>
              <a:gd name="connsiteY12886" fmla="*/ 427422 h 6858000"/>
              <a:gd name="connsiteX12887" fmla="*/ 1416506 w 8374449"/>
              <a:gd name="connsiteY12887" fmla="*/ 429655 h 6858000"/>
              <a:gd name="connsiteX12888" fmla="*/ 1401225 w 8374449"/>
              <a:gd name="connsiteY12888" fmla="*/ 427711 h 6858000"/>
              <a:gd name="connsiteX12889" fmla="*/ 1398395 w 8374449"/>
              <a:gd name="connsiteY12889" fmla="*/ 420725 h 6858000"/>
              <a:gd name="connsiteX12890" fmla="*/ 2660193 w 8374449"/>
              <a:gd name="connsiteY12890" fmla="*/ 419113 h 6858000"/>
              <a:gd name="connsiteX12891" fmla="*/ 2663352 w 8374449"/>
              <a:gd name="connsiteY12891" fmla="*/ 426911 h 6858000"/>
              <a:gd name="connsiteX12892" fmla="*/ 2664931 w 8374449"/>
              <a:gd name="connsiteY12892" fmla="*/ 430809 h 6858000"/>
              <a:gd name="connsiteX12893" fmla="*/ 2669668 w 8374449"/>
              <a:gd name="connsiteY12893" fmla="*/ 442504 h 6858000"/>
              <a:gd name="connsiteX12894" fmla="*/ 2662966 w 8374449"/>
              <a:gd name="connsiteY12894" fmla="*/ 445218 h 6858000"/>
              <a:gd name="connsiteX12895" fmla="*/ 2656651 w 8374449"/>
              <a:gd name="connsiteY12895" fmla="*/ 429625 h 6858000"/>
              <a:gd name="connsiteX12896" fmla="*/ 2653107 w 8374449"/>
              <a:gd name="connsiteY12896" fmla="*/ 440135 h 6858000"/>
              <a:gd name="connsiteX12897" fmla="*/ 2646406 w 8374449"/>
              <a:gd name="connsiteY12897" fmla="*/ 442850 h 6858000"/>
              <a:gd name="connsiteX12898" fmla="*/ 2639704 w 8374449"/>
              <a:gd name="connsiteY12898" fmla="*/ 445563 h 6858000"/>
              <a:gd name="connsiteX12899" fmla="*/ 2643248 w 8374449"/>
              <a:gd name="connsiteY12899" fmla="*/ 435053 h 6858000"/>
              <a:gd name="connsiteX12900" fmla="*/ 2639897 w 8374449"/>
              <a:gd name="connsiteY12900" fmla="*/ 436411 h 6858000"/>
              <a:gd name="connsiteX12901" fmla="*/ 2629844 w 8374449"/>
              <a:gd name="connsiteY12901" fmla="*/ 440482 h 6858000"/>
              <a:gd name="connsiteX12902" fmla="*/ 2623143 w 8374449"/>
              <a:gd name="connsiteY12902" fmla="*/ 443196 h 6858000"/>
              <a:gd name="connsiteX12903" fmla="*/ 2626301 w 8374449"/>
              <a:gd name="connsiteY12903" fmla="*/ 450993 h 6858000"/>
              <a:gd name="connsiteX12904" fmla="*/ 2636160 w 8374449"/>
              <a:gd name="connsiteY12904" fmla="*/ 456076 h 6858000"/>
              <a:gd name="connsiteX12905" fmla="*/ 2649563 w 8374449"/>
              <a:gd name="connsiteY12905" fmla="*/ 450647 h 6858000"/>
              <a:gd name="connsiteX12906" fmla="*/ 2661194 w 8374449"/>
              <a:gd name="connsiteY12906" fmla="*/ 450473 h 6858000"/>
              <a:gd name="connsiteX12907" fmla="*/ 2666124 w 8374449"/>
              <a:gd name="connsiteY12907" fmla="*/ 453014 h 6858000"/>
              <a:gd name="connsiteX12908" fmla="*/ 2672826 w 8374449"/>
              <a:gd name="connsiteY12908" fmla="*/ 450301 h 6858000"/>
              <a:gd name="connsiteX12909" fmla="*/ 2674977 w 8374449"/>
              <a:gd name="connsiteY12909" fmla="*/ 455612 h 6858000"/>
              <a:gd name="connsiteX12910" fmla="*/ 2680236 w 8374449"/>
              <a:gd name="connsiteY12910" fmla="*/ 454547 h 6858000"/>
              <a:gd name="connsiteX12911" fmla="*/ 2707967 w 8374449"/>
              <a:gd name="connsiteY12911" fmla="*/ 451447 h 6858000"/>
              <a:gd name="connsiteX12912" fmla="*/ 2726643 w 8374449"/>
              <a:gd name="connsiteY12912" fmla="*/ 443882 h 6858000"/>
              <a:gd name="connsiteX12913" fmla="*/ 2732868 w 8374449"/>
              <a:gd name="connsiteY12913" fmla="*/ 441361 h 6858000"/>
              <a:gd name="connsiteX12914" fmla="*/ 2736263 w 8374449"/>
              <a:gd name="connsiteY12914" fmla="*/ 431853 h 6858000"/>
              <a:gd name="connsiteX12915" fmla="*/ 2742489 w 8374449"/>
              <a:gd name="connsiteY12915" fmla="*/ 429332 h 6858000"/>
              <a:gd name="connsiteX12916" fmla="*/ 2751544 w 8374449"/>
              <a:gd name="connsiteY12916" fmla="*/ 433797 h 6858000"/>
              <a:gd name="connsiteX12917" fmla="*/ 2754630 w 8374449"/>
              <a:gd name="connsiteY12917" fmla="*/ 435319 h 6858000"/>
              <a:gd name="connsiteX12918" fmla="*/ 2759560 w 8374449"/>
              <a:gd name="connsiteY12918" fmla="*/ 433322 h 6858000"/>
              <a:gd name="connsiteX12919" fmla="*/ 2761801 w 8374449"/>
              <a:gd name="connsiteY12919" fmla="*/ 438854 h 6858000"/>
              <a:gd name="connsiteX12920" fmla="*/ 2763983 w 8374449"/>
              <a:gd name="connsiteY12920" fmla="*/ 439929 h 6858000"/>
              <a:gd name="connsiteX12921" fmla="*/ 2771192 w 8374449"/>
              <a:gd name="connsiteY12921" fmla="*/ 433149 h 6858000"/>
              <a:gd name="connsiteX12922" fmla="*/ 2764683 w 8374449"/>
              <a:gd name="connsiteY12922" fmla="*/ 426710 h 6858000"/>
              <a:gd name="connsiteX12923" fmla="*/ 2744771 w 8374449"/>
              <a:gd name="connsiteY12923" fmla="*/ 425699 h 6858000"/>
              <a:gd name="connsiteX12924" fmla="*/ 2723280 w 8374449"/>
              <a:gd name="connsiteY12924" fmla="*/ 420789 h 6858000"/>
              <a:gd name="connsiteX12925" fmla="*/ 2714807 w 8374449"/>
              <a:gd name="connsiteY12925" fmla="*/ 428758 h 6858000"/>
              <a:gd name="connsiteX12926" fmla="*/ 2709877 w 8374449"/>
              <a:gd name="connsiteY12926" fmla="*/ 426218 h 6858000"/>
              <a:gd name="connsiteX12927" fmla="*/ 2703176 w 8374449"/>
              <a:gd name="connsiteY12927" fmla="*/ 428932 h 6858000"/>
              <a:gd name="connsiteX12928" fmla="*/ 2686615 w 8374449"/>
              <a:gd name="connsiteY12928" fmla="*/ 426564 h 6858000"/>
              <a:gd name="connsiteX12929" fmla="*/ 2660193 w 8374449"/>
              <a:gd name="connsiteY12929" fmla="*/ 419113 h 6858000"/>
              <a:gd name="connsiteX12930" fmla="*/ 2692271 w 8374449"/>
              <a:gd name="connsiteY12930" fmla="*/ 417142 h 6858000"/>
              <a:gd name="connsiteX12931" fmla="*/ 2690836 w 8374449"/>
              <a:gd name="connsiteY12931" fmla="*/ 417723 h 6858000"/>
              <a:gd name="connsiteX12932" fmla="*/ 2691737 w 8374449"/>
              <a:gd name="connsiteY12932" fmla="*/ 419952 h 6858000"/>
              <a:gd name="connsiteX12933" fmla="*/ 2700018 w 8374449"/>
              <a:gd name="connsiteY12933" fmla="*/ 421136 h 6858000"/>
              <a:gd name="connsiteX12934" fmla="*/ 1708528 w 8374449"/>
              <a:gd name="connsiteY12934" fmla="*/ 417098 h 6858000"/>
              <a:gd name="connsiteX12935" fmla="*/ 1717583 w 8374449"/>
              <a:gd name="connsiteY12935" fmla="*/ 421563 h 6858000"/>
              <a:gd name="connsiteX12936" fmla="*/ 1711358 w 8374449"/>
              <a:gd name="connsiteY12936" fmla="*/ 424084 h 6858000"/>
              <a:gd name="connsiteX12937" fmla="*/ 1702302 w 8374449"/>
              <a:gd name="connsiteY12937" fmla="*/ 419620 h 6858000"/>
              <a:gd name="connsiteX12938" fmla="*/ 1689851 w 8374449"/>
              <a:gd name="connsiteY12938" fmla="*/ 424663 h 6858000"/>
              <a:gd name="connsiteX12939" fmla="*/ 1680798 w 8374449"/>
              <a:gd name="connsiteY12939" fmla="*/ 420198 h 6858000"/>
              <a:gd name="connsiteX12940" fmla="*/ 1687022 w 8374449"/>
              <a:gd name="connsiteY12940" fmla="*/ 417677 h 6858000"/>
              <a:gd name="connsiteX12941" fmla="*/ 1993137 w 8374449"/>
              <a:gd name="connsiteY12941" fmla="*/ 414544 h 6858000"/>
              <a:gd name="connsiteX12942" fmla="*/ 1990928 w 8374449"/>
              <a:gd name="connsiteY12942" fmla="*/ 416572 h 6858000"/>
              <a:gd name="connsiteX12943" fmla="*/ 1984703 w 8374449"/>
              <a:gd name="connsiteY12943" fmla="*/ 419094 h 6858000"/>
              <a:gd name="connsiteX12944" fmla="*/ 1986195 w 8374449"/>
              <a:gd name="connsiteY12944" fmla="*/ 419830 h 6858000"/>
              <a:gd name="connsiteX12945" fmla="*/ 1995825 w 8374449"/>
              <a:gd name="connsiteY12945" fmla="*/ 415929 h 6858000"/>
              <a:gd name="connsiteX12946" fmla="*/ 1799521 w 8374449"/>
              <a:gd name="connsiteY12946" fmla="*/ 412768 h 6858000"/>
              <a:gd name="connsiteX12947" fmla="*/ 1799865 w 8374449"/>
              <a:gd name="connsiteY12947" fmla="*/ 413618 h 6858000"/>
              <a:gd name="connsiteX12948" fmla="*/ 1800926 w 8374449"/>
              <a:gd name="connsiteY12948" fmla="*/ 413189 h 6858000"/>
              <a:gd name="connsiteX12949" fmla="*/ 1939441 w 8374449"/>
              <a:gd name="connsiteY12949" fmla="*/ 411540 h 6858000"/>
              <a:gd name="connsiteX12950" fmla="*/ 1926037 w 8374449"/>
              <a:gd name="connsiteY12950" fmla="*/ 416969 h 6858000"/>
              <a:gd name="connsiteX12951" fmla="*/ 1929510 w 8374449"/>
              <a:gd name="connsiteY12951" fmla="*/ 417466 h 6858000"/>
              <a:gd name="connsiteX12952" fmla="*/ 1929525 w 8374449"/>
              <a:gd name="connsiteY12952" fmla="*/ 417045 h 6858000"/>
              <a:gd name="connsiteX12953" fmla="*/ 1930040 w 8374449"/>
              <a:gd name="connsiteY12953" fmla="*/ 417541 h 6858000"/>
              <a:gd name="connsiteX12954" fmla="*/ 1942598 w 8374449"/>
              <a:gd name="connsiteY12954" fmla="*/ 419336 h 6858000"/>
              <a:gd name="connsiteX12955" fmla="*/ 1945555 w 8374449"/>
              <a:gd name="connsiteY12955" fmla="*/ 423115 h 6858000"/>
              <a:gd name="connsiteX12956" fmla="*/ 1949333 w 8374449"/>
              <a:gd name="connsiteY12956" fmla="*/ 421221 h 6858000"/>
              <a:gd name="connsiteX12957" fmla="*/ 1966009 w 8374449"/>
              <a:gd name="connsiteY12957" fmla="*/ 419357 h 6858000"/>
              <a:gd name="connsiteX12958" fmla="*/ 1965861 w 8374449"/>
              <a:gd name="connsiteY12958" fmla="*/ 418991 h 6858000"/>
              <a:gd name="connsiteX12959" fmla="*/ 1966472 w 8374449"/>
              <a:gd name="connsiteY12959" fmla="*/ 419306 h 6858000"/>
              <a:gd name="connsiteX12960" fmla="*/ 1977063 w 8374449"/>
              <a:gd name="connsiteY12960" fmla="*/ 418121 h 6858000"/>
              <a:gd name="connsiteX12961" fmla="*/ 1981401 w 8374449"/>
              <a:gd name="connsiteY12961" fmla="*/ 412696 h 6858000"/>
              <a:gd name="connsiteX12962" fmla="*/ 1979264 w 8374449"/>
              <a:gd name="connsiteY12962" fmla="*/ 413562 h 6858000"/>
              <a:gd name="connsiteX12963" fmla="*/ 1970984 w 8374449"/>
              <a:gd name="connsiteY12963" fmla="*/ 412378 h 6858000"/>
              <a:gd name="connsiteX12964" fmla="*/ 1959353 w 8374449"/>
              <a:gd name="connsiteY12964" fmla="*/ 412550 h 6858000"/>
              <a:gd name="connsiteX12965" fmla="*/ 1947721 w 8374449"/>
              <a:gd name="connsiteY12965" fmla="*/ 412724 h 6858000"/>
              <a:gd name="connsiteX12966" fmla="*/ 1939441 w 8374449"/>
              <a:gd name="connsiteY12966" fmla="*/ 411540 h 6858000"/>
              <a:gd name="connsiteX12967" fmla="*/ 1793031 w 8374449"/>
              <a:gd name="connsiteY12967" fmla="*/ 411529 h 6858000"/>
              <a:gd name="connsiteX12968" fmla="*/ 1793260 w 8374449"/>
              <a:gd name="connsiteY12968" fmla="*/ 411755 h 6858000"/>
              <a:gd name="connsiteX12969" fmla="*/ 1793360 w 8374449"/>
              <a:gd name="connsiteY12969" fmla="*/ 411582 h 6858000"/>
              <a:gd name="connsiteX12970" fmla="*/ 2027827 w 8374449"/>
              <a:gd name="connsiteY12970" fmla="*/ 410213 h 6858000"/>
              <a:gd name="connsiteX12971" fmla="*/ 2024885 w 8374449"/>
              <a:gd name="connsiteY12971" fmla="*/ 410951 h 6858000"/>
              <a:gd name="connsiteX12972" fmla="*/ 2015264 w 8374449"/>
              <a:gd name="connsiteY12972" fmla="*/ 422980 h 6858000"/>
              <a:gd name="connsiteX12973" fmla="*/ 2021489 w 8374449"/>
              <a:gd name="connsiteY12973" fmla="*/ 420459 h 6858000"/>
              <a:gd name="connsiteX12974" fmla="*/ 2023674 w 8374449"/>
              <a:gd name="connsiteY12974" fmla="*/ 421537 h 6858000"/>
              <a:gd name="connsiteX12975" fmla="*/ 2030442 w 8374449"/>
              <a:gd name="connsiteY12975" fmla="*/ 412800 h 6858000"/>
              <a:gd name="connsiteX12976" fmla="*/ 2055753 w 8374449"/>
              <a:gd name="connsiteY12976" fmla="*/ 409810 h 6858000"/>
              <a:gd name="connsiteX12977" fmla="*/ 2043928 w 8374449"/>
              <a:gd name="connsiteY12977" fmla="*/ 419137 h 6858000"/>
              <a:gd name="connsiteX12978" fmla="*/ 2040876 w 8374449"/>
              <a:gd name="connsiteY12978" fmla="*/ 426044 h 6858000"/>
              <a:gd name="connsiteX12979" fmla="*/ 2041269 w 8374449"/>
              <a:gd name="connsiteY12979" fmla="*/ 428745 h 6858000"/>
              <a:gd name="connsiteX12980" fmla="*/ 2037106 w 8374449"/>
              <a:gd name="connsiteY12980" fmla="*/ 427572 h 6858000"/>
              <a:gd name="connsiteX12981" fmla="*/ 2030285 w 8374449"/>
              <a:gd name="connsiteY12981" fmla="*/ 425647 h 6858000"/>
              <a:gd name="connsiteX12982" fmla="*/ 2027148 w 8374449"/>
              <a:gd name="connsiteY12982" fmla="*/ 434431 h 6858000"/>
              <a:gd name="connsiteX12983" fmla="*/ 2024035 w 8374449"/>
              <a:gd name="connsiteY12983" fmla="*/ 435692 h 6858000"/>
              <a:gd name="connsiteX12984" fmla="*/ 2023753 w 8374449"/>
              <a:gd name="connsiteY12984" fmla="*/ 443939 h 6858000"/>
              <a:gd name="connsiteX12985" fmla="*/ 2024941 w 8374449"/>
              <a:gd name="connsiteY12985" fmla="*/ 446871 h 6858000"/>
              <a:gd name="connsiteX12986" fmla="*/ 2031719 w 8374449"/>
              <a:gd name="connsiteY12986" fmla="*/ 446770 h 6858000"/>
              <a:gd name="connsiteX12987" fmla="*/ 2037516 w 8374449"/>
              <a:gd name="connsiteY12987" fmla="*/ 445349 h 6858000"/>
              <a:gd name="connsiteX12988" fmla="*/ 2037619 w 8374449"/>
              <a:gd name="connsiteY12988" fmla="*/ 442390 h 6858000"/>
              <a:gd name="connsiteX12989" fmla="*/ 2043844 w 8374449"/>
              <a:gd name="connsiteY12989" fmla="*/ 439868 h 6858000"/>
              <a:gd name="connsiteX12990" fmla="*/ 2051766 w 8374449"/>
              <a:gd name="connsiteY12990" fmla="*/ 432592 h 6858000"/>
              <a:gd name="connsiteX12991" fmla="*/ 2053144 w 8374449"/>
              <a:gd name="connsiteY12991" fmla="*/ 430871 h 6858000"/>
              <a:gd name="connsiteX12992" fmla="*/ 2048665 w 8374449"/>
              <a:gd name="connsiteY12992" fmla="*/ 430831 h 6858000"/>
              <a:gd name="connsiteX12993" fmla="*/ 2045507 w 8374449"/>
              <a:gd name="connsiteY12993" fmla="*/ 423035 h 6858000"/>
              <a:gd name="connsiteX12994" fmla="*/ 2052209 w 8374449"/>
              <a:gd name="connsiteY12994" fmla="*/ 420320 h 6858000"/>
              <a:gd name="connsiteX12995" fmla="*/ 2065613 w 8374449"/>
              <a:gd name="connsiteY12995" fmla="*/ 414892 h 6858000"/>
              <a:gd name="connsiteX12996" fmla="*/ 2064035 w 8374449"/>
              <a:gd name="connsiteY12996" fmla="*/ 410993 h 6858000"/>
              <a:gd name="connsiteX12997" fmla="*/ 2055753 w 8374449"/>
              <a:gd name="connsiteY12997" fmla="*/ 409810 h 6858000"/>
              <a:gd name="connsiteX12998" fmla="*/ 2079016 w 8374449"/>
              <a:gd name="connsiteY12998" fmla="*/ 409463 h 6858000"/>
              <a:gd name="connsiteX12999" fmla="*/ 2078769 w 8374449"/>
              <a:gd name="connsiteY12999" fmla="*/ 421209 h 6858000"/>
              <a:gd name="connsiteX13000" fmla="*/ 2079779 w 8374449"/>
              <a:gd name="connsiteY13000" fmla="*/ 421246 h 6858000"/>
              <a:gd name="connsiteX13001" fmla="*/ 2086006 w 8374449"/>
              <a:gd name="connsiteY13001" fmla="*/ 418724 h 6858000"/>
              <a:gd name="connsiteX13002" fmla="*/ 2087138 w 8374449"/>
              <a:gd name="connsiteY13002" fmla="*/ 418157 h 6858000"/>
              <a:gd name="connsiteX13003" fmla="*/ 2087297 w 8374449"/>
              <a:gd name="connsiteY13003" fmla="*/ 410646 h 6858000"/>
              <a:gd name="connsiteX13004" fmla="*/ 2079016 w 8374449"/>
              <a:gd name="connsiteY13004" fmla="*/ 409463 h 6858000"/>
              <a:gd name="connsiteX13005" fmla="*/ 2933028 w 8374449"/>
              <a:gd name="connsiteY13005" fmla="*/ 409084 h 6858000"/>
              <a:gd name="connsiteX13006" fmla="*/ 2929486 w 8374449"/>
              <a:gd name="connsiteY13006" fmla="*/ 409877 h 6858000"/>
              <a:gd name="connsiteX13007" fmla="*/ 2923438 w 8374449"/>
              <a:gd name="connsiteY13007" fmla="*/ 412326 h 6858000"/>
              <a:gd name="connsiteX13008" fmla="*/ 2924153 w 8374449"/>
              <a:gd name="connsiteY13008" fmla="*/ 412679 h 6858000"/>
              <a:gd name="connsiteX13009" fmla="*/ 2933208 w 8374449"/>
              <a:gd name="connsiteY13009" fmla="*/ 417144 h 6858000"/>
              <a:gd name="connsiteX13010" fmla="*/ 2930378 w 8374449"/>
              <a:gd name="connsiteY13010" fmla="*/ 410157 h 6858000"/>
              <a:gd name="connsiteX13011" fmla="*/ 1587344 w 8374449"/>
              <a:gd name="connsiteY13011" fmla="*/ 408937 h 6858000"/>
              <a:gd name="connsiteX13012" fmla="*/ 1597204 w 8374449"/>
              <a:gd name="connsiteY13012" fmla="*/ 414020 h 6858000"/>
              <a:gd name="connsiteX13013" fmla="*/ 1577099 w 8374449"/>
              <a:gd name="connsiteY13013" fmla="*/ 422163 h 6858000"/>
              <a:gd name="connsiteX13014" fmla="*/ 2954521 w 8374449"/>
              <a:gd name="connsiteY13014" fmla="*/ 404275 h 6858000"/>
              <a:gd name="connsiteX13015" fmla="*/ 2938449 w 8374449"/>
              <a:gd name="connsiteY13015" fmla="*/ 407871 h 6858000"/>
              <a:gd name="connsiteX13016" fmla="*/ 2951883 w 8374449"/>
              <a:gd name="connsiteY13016" fmla="*/ 409580 h 6858000"/>
              <a:gd name="connsiteX13017" fmla="*/ 2958109 w 8374449"/>
              <a:gd name="connsiteY13017" fmla="*/ 407058 h 6858000"/>
              <a:gd name="connsiteX13018" fmla="*/ 2957631 w 8374449"/>
              <a:gd name="connsiteY13018" fmla="*/ 405878 h 6858000"/>
              <a:gd name="connsiteX13019" fmla="*/ 1740323 w 8374449"/>
              <a:gd name="connsiteY13019" fmla="*/ 401431 h 6858000"/>
              <a:gd name="connsiteX13020" fmla="*/ 1766743 w 8374449"/>
              <a:gd name="connsiteY13020" fmla="*/ 408882 h 6858000"/>
              <a:gd name="connsiteX13021" fmla="*/ 1764923 w 8374449"/>
              <a:gd name="connsiteY13021" fmla="*/ 409619 h 6858000"/>
              <a:gd name="connsiteX13022" fmla="*/ 1772493 w 8374449"/>
              <a:gd name="connsiteY13022" fmla="*/ 408992 h 6858000"/>
              <a:gd name="connsiteX13023" fmla="*/ 1773446 w 8374449"/>
              <a:gd name="connsiteY13023" fmla="*/ 406167 h 6858000"/>
              <a:gd name="connsiteX13024" fmla="*/ 1790006 w 8374449"/>
              <a:gd name="connsiteY13024" fmla="*/ 408535 h 6858000"/>
              <a:gd name="connsiteX13025" fmla="*/ 1792743 w 8374449"/>
              <a:gd name="connsiteY13025" fmla="*/ 411245 h 6858000"/>
              <a:gd name="connsiteX13026" fmla="*/ 1793500 w 8374449"/>
              <a:gd name="connsiteY13026" fmla="*/ 411340 h 6858000"/>
              <a:gd name="connsiteX13027" fmla="*/ 1796707 w 8374449"/>
              <a:gd name="connsiteY13027" fmla="*/ 405821 h 6858000"/>
              <a:gd name="connsiteX13028" fmla="*/ 1799238 w 8374449"/>
              <a:gd name="connsiteY13028" fmla="*/ 412071 h 6858000"/>
              <a:gd name="connsiteX13029" fmla="*/ 1800776 w 8374449"/>
              <a:gd name="connsiteY13029" fmla="*/ 412266 h 6858000"/>
              <a:gd name="connsiteX13030" fmla="*/ 1813226 w 8374449"/>
              <a:gd name="connsiteY13030" fmla="*/ 407223 h 6858000"/>
              <a:gd name="connsiteX13031" fmla="*/ 1813568 w 8374449"/>
              <a:gd name="connsiteY13031" fmla="*/ 408067 h 6858000"/>
              <a:gd name="connsiteX13032" fmla="*/ 1816619 w 8374449"/>
              <a:gd name="connsiteY13032" fmla="*/ 406833 h 6858000"/>
              <a:gd name="connsiteX13033" fmla="*/ 1823128 w 8374449"/>
              <a:gd name="connsiteY13033" fmla="*/ 413271 h 6858000"/>
              <a:gd name="connsiteX13034" fmla="*/ 1816427 w 8374449"/>
              <a:gd name="connsiteY13034" fmla="*/ 415985 h 6858000"/>
              <a:gd name="connsiteX13035" fmla="*/ 1814411 w 8374449"/>
              <a:gd name="connsiteY13035" fmla="*/ 414252 h 6858000"/>
              <a:gd name="connsiteX13036" fmla="*/ 1807862 w 8374449"/>
              <a:gd name="connsiteY13036" fmla="*/ 414429 h 6858000"/>
              <a:gd name="connsiteX13037" fmla="*/ 1804795 w 8374449"/>
              <a:gd name="connsiteY13037" fmla="*/ 416159 h 6858000"/>
              <a:gd name="connsiteX13038" fmla="*/ 1789814 w 8374449"/>
              <a:gd name="connsiteY13038" fmla="*/ 417690 h 6858000"/>
              <a:gd name="connsiteX13039" fmla="*/ 1776602 w 8374449"/>
              <a:gd name="connsiteY13039" fmla="*/ 413964 h 6858000"/>
              <a:gd name="connsiteX13040" fmla="*/ 1774089 w 8374449"/>
              <a:gd name="connsiteY13040" fmla="*/ 414982 h 6858000"/>
              <a:gd name="connsiteX13041" fmla="*/ 1773251 w 8374449"/>
              <a:gd name="connsiteY13041" fmla="*/ 415321 h 6858000"/>
              <a:gd name="connsiteX13042" fmla="*/ 1769900 w 8374449"/>
              <a:gd name="connsiteY13042" fmla="*/ 416678 h 6858000"/>
              <a:gd name="connsiteX13043" fmla="*/ 1770865 w 8374449"/>
              <a:gd name="connsiteY13043" fmla="*/ 413820 h 6858000"/>
              <a:gd name="connsiteX13044" fmla="*/ 1730033 w 8374449"/>
              <a:gd name="connsiteY13044" fmla="*/ 416520 h 6858000"/>
              <a:gd name="connsiteX13045" fmla="*/ 1740147 w 8374449"/>
              <a:gd name="connsiteY13045" fmla="*/ 412423 h 6858000"/>
              <a:gd name="connsiteX13046" fmla="*/ 1736778 w 8374449"/>
              <a:gd name="connsiteY13046" fmla="*/ 411942 h 6858000"/>
              <a:gd name="connsiteX13047" fmla="*/ 1723376 w 8374449"/>
              <a:gd name="connsiteY13047" fmla="*/ 417370 h 6858000"/>
              <a:gd name="connsiteX13048" fmla="*/ 1713516 w 8374449"/>
              <a:gd name="connsiteY13048" fmla="*/ 412288 h 6858000"/>
              <a:gd name="connsiteX13049" fmla="*/ 1703464 w 8374449"/>
              <a:gd name="connsiteY13049" fmla="*/ 416359 h 6858000"/>
              <a:gd name="connsiteX13050" fmla="*/ 1683553 w 8374449"/>
              <a:gd name="connsiteY13050" fmla="*/ 415349 h 6858000"/>
              <a:gd name="connsiteX13051" fmla="*/ 1637027 w 8374449"/>
              <a:gd name="connsiteY13051" fmla="*/ 416042 h 6858000"/>
              <a:gd name="connsiteX13052" fmla="*/ 1627167 w 8374449"/>
              <a:gd name="connsiteY13052" fmla="*/ 410959 h 6858000"/>
              <a:gd name="connsiteX13053" fmla="*/ 1650430 w 8374449"/>
              <a:gd name="connsiteY13053" fmla="*/ 410613 h 6858000"/>
              <a:gd name="connsiteX13054" fmla="*/ 1665413 w 8374449"/>
              <a:gd name="connsiteY13054" fmla="*/ 409083 h 6858000"/>
              <a:gd name="connsiteX13055" fmla="*/ 1680395 w 8374449"/>
              <a:gd name="connsiteY13055" fmla="*/ 407551 h 6858000"/>
              <a:gd name="connsiteX13056" fmla="*/ 1740323 w 8374449"/>
              <a:gd name="connsiteY13056" fmla="*/ 401431 h 6858000"/>
              <a:gd name="connsiteX13057" fmla="*/ 1853478 w 8374449"/>
              <a:gd name="connsiteY13057" fmla="*/ 391904 h 6858000"/>
              <a:gd name="connsiteX13058" fmla="*/ 1850030 w 8374449"/>
              <a:gd name="connsiteY13058" fmla="*/ 397837 h 6858000"/>
              <a:gd name="connsiteX13059" fmla="*/ 1846777 w 8374449"/>
              <a:gd name="connsiteY13059" fmla="*/ 394618 h 6858000"/>
              <a:gd name="connsiteX13060" fmla="*/ 1843426 w 8374449"/>
              <a:gd name="connsiteY13060" fmla="*/ 395975 h 6858000"/>
              <a:gd name="connsiteX13061" fmla="*/ 1833374 w 8374449"/>
              <a:gd name="connsiteY13061" fmla="*/ 400047 h 6858000"/>
              <a:gd name="connsiteX13062" fmla="*/ 1816812 w 8374449"/>
              <a:gd name="connsiteY13062" fmla="*/ 397678 h 6858000"/>
              <a:gd name="connsiteX13063" fmla="*/ 1830215 w 8374449"/>
              <a:gd name="connsiteY13063" fmla="*/ 392249 h 6858000"/>
              <a:gd name="connsiteX13064" fmla="*/ 1872082 w 8374449"/>
              <a:gd name="connsiteY13064" fmla="*/ 391517 h 6858000"/>
              <a:gd name="connsiteX13065" fmla="*/ 1881138 w 8374449"/>
              <a:gd name="connsiteY13065" fmla="*/ 395981 h 6858000"/>
              <a:gd name="connsiteX13066" fmla="*/ 1874912 w 8374449"/>
              <a:gd name="connsiteY13066" fmla="*/ 398503 h 6858000"/>
              <a:gd name="connsiteX13067" fmla="*/ 1865292 w 8374449"/>
              <a:gd name="connsiteY13067" fmla="*/ 410531 h 6858000"/>
              <a:gd name="connsiteX13068" fmla="*/ 1861895 w 8374449"/>
              <a:gd name="connsiteY13068" fmla="*/ 420039 h 6858000"/>
              <a:gd name="connsiteX13069" fmla="*/ 1861373 w 8374449"/>
              <a:gd name="connsiteY13069" fmla="*/ 419973 h 6858000"/>
              <a:gd name="connsiteX13070" fmla="*/ 1859408 w 8374449"/>
              <a:gd name="connsiteY13070" fmla="*/ 425804 h 6858000"/>
              <a:gd name="connsiteX13071" fmla="*/ 1851127 w 8374449"/>
              <a:gd name="connsiteY13071" fmla="*/ 424621 h 6858000"/>
              <a:gd name="connsiteX13072" fmla="*/ 1848586 w 8374449"/>
              <a:gd name="connsiteY13072" fmla="*/ 418346 h 6858000"/>
              <a:gd name="connsiteX13073" fmla="*/ 1846615 w 8374449"/>
              <a:gd name="connsiteY13073" fmla="*/ 418096 h 6858000"/>
              <a:gd name="connsiteX13074" fmla="*/ 1837561 w 8374449"/>
              <a:gd name="connsiteY13074" fmla="*/ 413631 h 6858000"/>
              <a:gd name="connsiteX13075" fmla="*/ 1843785 w 8374449"/>
              <a:gd name="connsiteY13075" fmla="*/ 411110 h 6858000"/>
              <a:gd name="connsiteX13076" fmla="*/ 1845392 w 8374449"/>
              <a:gd name="connsiteY13076" fmla="*/ 410460 h 6858000"/>
              <a:gd name="connsiteX13077" fmla="*/ 1843232 w 8374449"/>
              <a:gd name="connsiteY13077" fmla="*/ 405128 h 6858000"/>
              <a:gd name="connsiteX13078" fmla="*/ 1851513 w 8374449"/>
              <a:gd name="connsiteY13078" fmla="*/ 406312 h 6858000"/>
              <a:gd name="connsiteX13079" fmla="*/ 1852914 w 8374449"/>
              <a:gd name="connsiteY13079" fmla="*/ 407413 h 6858000"/>
              <a:gd name="connsiteX13080" fmla="*/ 1862462 w 8374449"/>
              <a:gd name="connsiteY13080" fmla="*/ 403546 h 6858000"/>
              <a:gd name="connsiteX13081" fmla="*/ 1868686 w 8374449"/>
              <a:gd name="connsiteY13081" fmla="*/ 401025 h 6858000"/>
              <a:gd name="connsiteX13082" fmla="*/ 1657519 w 8374449"/>
              <a:gd name="connsiteY13082" fmla="*/ 389591 h 6858000"/>
              <a:gd name="connsiteX13083" fmla="*/ 1660676 w 8374449"/>
              <a:gd name="connsiteY13083" fmla="*/ 397387 h 6858000"/>
              <a:gd name="connsiteX13084" fmla="*/ 1650816 w 8374449"/>
              <a:gd name="connsiteY13084" fmla="*/ 392305 h 6858000"/>
              <a:gd name="connsiteX13085" fmla="*/ 1657519 w 8374449"/>
              <a:gd name="connsiteY13085" fmla="*/ 389591 h 6858000"/>
              <a:gd name="connsiteX13086" fmla="*/ 1398471 w 8374449"/>
              <a:gd name="connsiteY13086" fmla="*/ 385603 h 6858000"/>
              <a:gd name="connsiteX13087" fmla="*/ 1408332 w 8374449"/>
              <a:gd name="connsiteY13087" fmla="*/ 390686 h 6858000"/>
              <a:gd name="connsiteX13088" fmla="*/ 1385068 w 8374449"/>
              <a:gd name="connsiteY13088" fmla="*/ 391031 h 6858000"/>
              <a:gd name="connsiteX13089" fmla="*/ 2029719 w 8374449"/>
              <a:gd name="connsiteY13089" fmla="*/ 384050 h 6858000"/>
              <a:gd name="connsiteX13090" fmla="*/ 2023017 w 8374449"/>
              <a:gd name="connsiteY13090" fmla="*/ 386764 h 6858000"/>
              <a:gd name="connsiteX13091" fmla="*/ 2026175 w 8374449"/>
              <a:gd name="connsiteY13091" fmla="*/ 394562 h 6858000"/>
              <a:gd name="connsiteX13092" fmla="*/ 2033175 w 8374449"/>
              <a:gd name="connsiteY13092" fmla="*/ 397399 h 6858000"/>
              <a:gd name="connsiteX13093" fmla="*/ 2034455 w 8374449"/>
              <a:gd name="connsiteY13093" fmla="*/ 395746 h 6858000"/>
              <a:gd name="connsiteX13094" fmla="*/ 2030873 w 8374449"/>
              <a:gd name="connsiteY13094" fmla="*/ 386903 h 6858000"/>
              <a:gd name="connsiteX13095" fmla="*/ 2028846 w 8374449"/>
              <a:gd name="connsiteY13095" fmla="*/ 384949 h 6858000"/>
              <a:gd name="connsiteX13096" fmla="*/ 2029907 w 8374449"/>
              <a:gd name="connsiteY13096" fmla="*/ 384519 h 6858000"/>
              <a:gd name="connsiteX13097" fmla="*/ 1105243 w 8374449"/>
              <a:gd name="connsiteY13097" fmla="*/ 376813 h 6858000"/>
              <a:gd name="connsiteX13098" fmla="*/ 1114297 w 8374449"/>
              <a:gd name="connsiteY13098" fmla="*/ 381278 h 6858000"/>
              <a:gd name="connsiteX13099" fmla="*/ 1125050 w 8374449"/>
              <a:gd name="connsiteY13099" fmla="*/ 380989 h 6858000"/>
              <a:gd name="connsiteX13100" fmla="*/ 1129577 w 8374449"/>
              <a:gd name="connsiteY13100" fmla="*/ 383222 h 6858000"/>
              <a:gd name="connsiteX13101" fmla="*/ 1142029 w 8374449"/>
              <a:gd name="connsiteY13101" fmla="*/ 378178 h 6858000"/>
              <a:gd name="connsiteX13102" fmla="*/ 1160139 w 8374449"/>
              <a:gd name="connsiteY13102" fmla="*/ 387107 h 6858000"/>
              <a:gd name="connsiteX13103" fmla="*/ 1178531 w 8374449"/>
              <a:gd name="connsiteY13103" fmla="*/ 387791 h 6858000"/>
              <a:gd name="connsiteX13104" fmla="*/ 1177115 w 8374449"/>
              <a:gd name="connsiteY13104" fmla="*/ 384297 h 6858000"/>
              <a:gd name="connsiteX13105" fmla="*/ 1171174 w 8374449"/>
              <a:gd name="connsiteY13105" fmla="*/ 378573 h 6858000"/>
              <a:gd name="connsiteX13106" fmla="*/ 1190981 w 8374449"/>
              <a:gd name="connsiteY13106" fmla="*/ 382749 h 6858000"/>
              <a:gd name="connsiteX13107" fmla="*/ 1215033 w 8374449"/>
              <a:gd name="connsiteY13107" fmla="*/ 397403 h 6858000"/>
              <a:gd name="connsiteX13108" fmla="*/ 1260874 w 8374449"/>
              <a:gd name="connsiteY13108" fmla="*/ 403234 h 6858000"/>
              <a:gd name="connsiteX13109" fmla="*/ 1285209 w 8374449"/>
              <a:gd name="connsiteY13109" fmla="*/ 409642 h 6858000"/>
              <a:gd name="connsiteX13110" fmla="*/ 1291434 w 8374449"/>
              <a:gd name="connsiteY13110" fmla="*/ 407121 h 6858000"/>
              <a:gd name="connsiteX13111" fmla="*/ 1297660 w 8374449"/>
              <a:gd name="connsiteY13111" fmla="*/ 404599 h 6858000"/>
              <a:gd name="connsiteX13112" fmla="*/ 1312941 w 8374449"/>
              <a:gd name="connsiteY13112" fmla="*/ 406543 h 6858000"/>
              <a:gd name="connsiteX13113" fmla="*/ 1319165 w 8374449"/>
              <a:gd name="connsiteY13113" fmla="*/ 404022 h 6858000"/>
              <a:gd name="connsiteX13114" fmla="*/ 1328221 w 8374449"/>
              <a:gd name="connsiteY13114" fmla="*/ 408486 h 6858000"/>
              <a:gd name="connsiteX13115" fmla="*/ 1334445 w 8374449"/>
              <a:gd name="connsiteY13115" fmla="*/ 405966 h 6858000"/>
              <a:gd name="connsiteX13116" fmla="*/ 1358780 w 8374449"/>
              <a:gd name="connsiteY13116" fmla="*/ 412374 h 6858000"/>
              <a:gd name="connsiteX13117" fmla="*/ 1385945 w 8374449"/>
              <a:gd name="connsiteY13117" fmla="*/ 425768 h 6858000"/>
              <a:gd name="connsiteX13118" fmla="*/ 1370666 w 8374449"/>
              <a:gd name="connsiteY13118" fmla="*/ 423824 h 6858000"/>
              <a:gd name="connsiteX13119" fmla="*/ 1342934 w 8374449"/>
              <a:gd name="connsiteY13119" fmla="*/ 426924 h 6858000"/>
              <a:gd name="connsiteX13120" fmla="*/ 1307848 w 8374449"/>
              <a:gd name="connsiteY13120" fmla="*/ 420805 h 6858000"/>
              <a:gd name="connsiteX13121" fmla="*/ 1251253 w 8374449"/>
              <a:gd name="connsiteY13121" fmla="*/ 415263 h 6858000"/>
              <a:gd name="connsiteX13122" fmla="*/ 1174852 w 8374449"/>
              <a:gd name="connsiteY13122" fmla="*/ 405546 h 6858000"/>
              <a:gd name="connsiteX13123" fmla="*/ 1141180 w 8374449"/>
              <a:gd name="connsiteY13123" fmla="*/ 402919 h 6858000"/>
              <a:gd name="connsiteX13124" fmla="*/ 1116843 w 8374449"/>
              <a:gd name="connsiteY13124" fmla="*/ 396511 h 6858000"/>
              <a:gd name="connsiteX13125" fmla="*/ 1110903 w 8374449"/>
              <a:gd name="connsiteY13125" fmla="*/ 390785 h 6858000"/>
              <a:gd name="connsiteX13126" fmla="*/ 1105243 w 8374449"/>
              <a:gd name="connsiteY13126" fmla="*/ 376813 h 6858000"/>
              <a:gd name="connsiteX13127" fmla="*/ 1228051 w 8374449"/>
              <a:gd name="connsiteY13127" fmla="*/ 375866 h 6858000"/>
              <a:gd name="connsiteX13128" fmla="*/ 1224797 w 8374449"/>
              <a:gd name="connsiteY13128" fmla="*/ 381251 h 6858000"/>
              <a:gd name="connsiteX13129" fmla="*/ 1221824 w 8374449"/>
              <a:gd name="connsiteY13129" fmla="*/ 378388 h 6858000"/>
              <a:gd name="connsiteX13130" fmla="*/ 2079788 w 8374449"/>
              <a:gd name="connsiteY13130" fmla="*/ 372847 h 6858000"/>
              <a:gd name="connsiteX13131" fmla="*/ 2074665 w 8374449"/>
              <a:gd name="connsiteY13131" fmla="*/ 379460 h 6858000"/>
              <a:gd name="connsiteX13132" fmla="*/ 2082945 w 8374449"/>
              <a:gd name="connsiteY13132" fmla="*/ 380643 h 6858000"/>
              <a:gd name="connsiteX13133" fmla="*/ 2103049 w 8374449"/>
              <a:gd name="connsiteY13133" fmla="*/ 372500 h 6858000"/>
              <a:gd name="connsiteX13134" fmla="*/ 2099507 w 8374449"/>
              <a:gd name="connsiteY13134" fmla="*/ 383012 h 6858000"/>
              <a:gd name="connsiteX13135" fmla="*/ 2112910 w 8374449"/>
              <a:gd name="connsiteY13135" fmla="*/ 377584 h 6858000"/>
              <a:gd name="connsiteX13136" fmla="*/ 2684763 w 8374449"/>
              <a:gd name="connsiteY13136" fmla="*/ 367321 h 6858000"/>
              <a:gd name="connsiteX13137" fmla="*/ 2674011 w 8374449"/>
              <a:gd name="connsiteY13137" fmla="*/ 367610 h 6858000"/>
              <a:gd name="connsiteX13138" fmla="*/ 2673793 w 8374449"/>
              <a:gd name="connsiteY13138" fmla="*/ 367699 h 6858000"/>
              <a:gd name="connsiteX13139" fmla="*/ 2685631 w 8374449"/>
              <a:gd name="connsiteY13139" fmla="*/ 371037 h 6858000"/>
              <a:gd name="connsiteX13140" fmla="*/ 2689291 w 8374449"/>
              <a:gd name="connsiteY13140" fmla="*/ 369555 h 6858000"/>
              <a:gd name="connsiteX13141" fmla="*/ 2684763 w 8374449"/>
              <a:gd name="connsiteY13141" fmla="*/ 367321 h 6858000"/>
              <a:gd name="connsiteX13142" fmla="*/ 2053367 w 8374449"/>
              <a:gd name="connsiteY13142" fmla="*/ 365397 h 6858000"/>
              <a:gd name="connsiteX13143" fmla="*/ 2046665 w 8374449"/>
              <a:gd name="connsiteY13143" fmla="*/ 368111 h 6858000"/>
              <a:gd name="connsiteX13144" fmla="*/ 2049823 w 8374449"/>
              <a:gd name="connsiteY13144" fmla="*/ 375907 h 6858000"/>
              <a:gd name="connsiteX13145" fmla="*/ 2059683 w 8374449"/>
              <a:gd name="connsiteY13145" fmla="*/ 380990 h 6858000"/>
              <a:gd name="connsiteX13146" fmla="*/ 2056525 w 8374449"/>
              <a:gd name="connsiteY13146" fmla="*/ 373192 h 6858000"/>
              <a:gd name="connsiteX13147" fmla="*/ 2053367 w 8374449"/>
              <a:gd name="connsiteY13147" fmla="*/ 365397 h 6858000"/>
              <a:gd name="connsiteX13148" fmla="*/ 2036805 w 8374449"/>
              <a:gd name="connsiteY13148" fmla="*/ 363029 h 6858000"/>
              <a:gd name="connsiteX13149" fmla="*/ 2019859 w 8374449"/>
              <a:gd name="connsiteY13149" fmla="*/ 378968 h 6858000"/>
              <a:gd name="connsiteX13150" fmla="*/ 2036419 w 8374449"/>
              <a:gd name="connsiteY13150" fmla="*/ 381336 h 6858000"/>
              <a:gd name="connsiteX13151" fmla="*/ 2039965 w 8374449"/>
              <a:gd name="connsiteY13151" fmla="*/ 370825 h 6858000"/>
              <a:gd name="connsiteX13152" fmla="*/ 1903931 w 8374449"/>
              <a:gd name="connsiteY13152" fmla="*/ 362392 h 6858000"/>
              <a:gd name="connsiteX13153" fmla="*/ 1893686 w 8374449"/>
              <a:gd name="connsiteY13153" fmla="*/ 375618 h 6858000"/>
              <a:gd name="connsiteX13154" fmla="*/ 1898616 w 8374449"/>
              <a:gd name="connsiteY13154" fmla="*/ 378158 h 6858000"/>
              <a:gd name="connsiteX13155" fmla="*/ 1903595 w 8374449"/>
              <a:gd name="connsiteY13155" fmla="*/ 378412 h 6858000"/>
              <a:gd name="connsiteX13156" fmla="*/ 1908668 w 8374449"/>
              <a:gd name="connsiteY13156" fmla="*/ 374087 h 6858000"/>
              <a:gd name="connsiteX13157" fmla="*/ 1903931 w 8374449"/>
              <a:gd name="connsiteY13157" fmla="*/ 362392 h 6858000"/>
              <a:gd name="connsiteX13158" fmla="*/ 1927195 w 8374449"/>
              <a:gd name="connsiteY13158" fmla="*/ 362046 h 6858000"/>
              <a:gd name="connsiteX13159" fmla="*/ 1920494 w 8374449"/>
              <a:gd name="connsiteY13159" fmla="*/ 364760 h 6858000"/>
              <a:gd name="connsiteX13160" fmla="*/ 1940213 w 8374449"/>
              <a:gd name="connsiteY13160" fmla="*/ 374924 h 6858000"/>
              <a:gd name="connsiteX13161" fmla="*/ 1937055 w 8374449"/>
              <a:gd name="connsiteY13161" fmla="*/ 367128 h 6858000"/>
              <a:gd name="connsiteX13162" fmla="*/ 1928774 w 8374449"/>
              <a:gd name="connsiteY13162" fmla="*/ 365944 h 6858000"/>
              <a:gd name="connsiteX13163" fmla="*/ 1927195 w 8374449"/>
              <a:gd name="connsiteY13163" fmla="*/ 362046 h 6858000"/>
              <a:gd name="connsiteX13164" fmla="*/ 1973720 w 8374449"/>
              <a:gd name="connsiteY13164" fmla="*/ 361353 h 6858000"/>
              <a:gd name="connsiteX13165" fmla="*/ 1970176 w 8374449"/>
              <a:gd name="connsiteY13165" fmla="*/ 371864 h 6858000"/>
              <a:gd name="connsiteX13166" fmla="*/ 1976878 w 8374449"/>
              <a:gd name="connsiteY13166" fmla="*/ 369150 h 6858000"/>
              <a:gd name="connsiteX13167" fmla="*/ 2229608 w 8374449"/>
              <a:gd name="connsiteY13167" fmla="*/ 357545 h 6858000"/>
              <a:gd name="connsiteX13168" fmla="*/ 2232765 w 8374449"/>
              <a:gd name="connsiteY13168" fmla="*/ 365341 h 6858000"/>
              <a:gd name="connsiteX13169" fmla="*/ 2239468 w 8374449"/>
              <a:gd name="connsiteY13169" fmla="*/ 362626 h 6858000"/>
              <a:gd name="connsiteX13170" fmla="*/ 2229608 w 8374449"/>
              <a:gd name="connsiteY13170" fmla="*/ 357545 h 6858000"/>
              <a:gd name="connsiteX13171" fmla="*/ 2149960 w 8374449"/>
              <a:gd name="connsiteY13171" fmla="*/ 353500 h 6858000"/>
              <a:gd name="connsiteX13172" fmla="*/ 2126698 w 8374449"/>
              <a:gd name="connsiteY13172" fmla="*/ 353847 h 6858000"/>
              <a:gd name="connsiteX13173" fmla="*/ 2116453 w 8374449"/>
              <a:gd name="connsiteY13173" fmla="*/ 367072 h 6858000"/>
              <a:gd name="connsiteX13174" fmla="*/ 2129856 w 8374449"/>
              <a:gd name="connsiteY13174" fmla="*/ 361643 h 6858000"/>
              <a:gd name="connsiteX13175" fmla="*/ 2138136 w 8374449"/>
              <a:gd name="connsiteY13175" fmla="*/ 362828 h 6858000"/>
              <a:gd name="connsiteX13176" fmla="*/ 2143259 w 8374449"/>
              <a:gd name="connsiteY13176" fmla="*/ 356214 h 6858000"/>
              <a:gd name="connsiteX13177" fmla="*/ 2515460 w 8374449"/>
              <a:gd name="connsiteY13177" fmla="*/ 350675 h 6858000"/>
              <a:gd name="connsiteX13178" fmla="*/ 2513292 w 8374449"/>
              <a:gd name="connsiteY13178" fmla="*/ 357109 h 6858000"/>
              <a:gd name="connsiteX13179" fmla="*/ 2517812 w 8374449"/>
              <a:gd name="connsiteY13179" fmla="*/ 357684 h 6858000"/>
              <a:gd name="connsiteX13180" fmla="*/ 2518230 w 8374449"/>
              <a:gd name="connsiteY13180" fmla="*/ 357515 h 6858000"/>
              <a:gd name="connsiteX13181" fmla="*/ 2472479 w 8374449"/>
              <a:gd name="connsiteY13181" fmla="*/ 340857 h 6858000"/>
              <a:gd name="connsiteX13182" fmla="*/ 2478988 w 8374449"/>
              <a:gd name="connsiteY13182" fmla="*/ 347296 h 6858000"/>
              <a:gd name="connsiteX13183" fmla="*/ 2480760 w 8374449"/>
              <a:gd name="connsiteY13183" fmla="*/ 342039 h 6858000"/>
              <a:gd name="connsiteX13184" fmla="*/ 2472479 w 8374449"/>
              <a:gd name="connsiteY13184" fmla="*/ 340857 h 6858000"/>
              <a:gd name="connsiteX13185" fmla="*/ 2064217 w 8374449"/>
              <a:gd name="connsiteY13185" fmla="*/ 338092 h 6858000"/>
              <a:gd name="connsiteX13186" fmla="*/ 2070160 w 8374449"/>
              <a:gd name="connsiteY13186" fmla="*/ 343820 h 6858000"/>
              <a:gd name="connsiteX13187" fmla="*/ 2062519 w 8374449"/>
              <a:gd name="connsiteY13187" fmla="*/ 342848 h 6858000"/>
              <a:gd name="connsiteX13188" fmla="*/ 2064217 w 8374449"/>
              <a:gd name="connsiteY13188" fmla="*/ 338092 h 6858000"/>
              <a:gd name="connsiteX13189" fmla="*/ 2150346 w 8374449"/>
              <a:gd name="connsiteY13189" fmla="*/ 335192 h 6858000"/>
              <a:gd name="connsiteX13190" fmla="*/ 2143644 w 8374449"/>
              <a:gd name="connsiteY13190" fmla="*/ 337907 h 6858000"/>
              <a:gd name="connsiteX13191" fmla="*/ 2136944 w 8374449"/>
              <a:gd name="connsiteY13191" fmla="*/ 340620 h 6858000"/>
              <a:gd name="connsiteX13192" fmla="*/ 2146803 w 8374449"/>
              <a:gd name="connsiteY13192" fmla="*/ 345704 h 6858000"/>
              <a:gd name="connsiteX13193" fmla="*/ 1977649 w 8374449"/>
              <a:gd name="connsiteY13193" fmla="*/ 332534 h 6858000"/>
              <a:gd name="connsiteX13194" fmla="*/ 1977206 w 8374449"/>
              <a:gd name="connsiteY13194" fmla="*/ 333847 h 6858000"/>
              <a:gd name="connsiteX13195" fmla="*/ 1976189 w 8374449"/>
              <a:gd name="connsiteY13195" fmla="*/ 336865 h 6858000"/>
              <a:gd name="connsiteX13196" fmla="*/ 1419901 w 8374449"/>
              <a:gd name="connsiteY13196" fmla="*/ 330692 h 6858000"/>
              <a:gd name="connsiteX13197" fmla="*/ 1435181 w 8374449"/>
              <a:gd name="connsiteY13197" fmla="*/ 332634 h 6858000"/>
              <a:gd name="connsiteX13198" fmla="*/ 1410282 w 8374449"/>
              <a:gd name="connsiteY13198" fmla="*/ 342720 h 6858000"/>
              <a:gd name="connsiteX13199" fmla="*/ 1407452 w 8374449"/>
              <a:gd name="connsiteY13199" fmla="*/ 335734 h 6858000"/>
              <a:gd name="connsiteX13200" fmla="*/ 1419901 w 8374449"/>
              <a:gd name="connsiteY13200" fmla="*/ 330692 h 6858000"/>
              <a:gd name="connsiteX13201" fmla="*/ 3014220 w 8374449"/>
              <a:gd name="connsiteY13201" fmla="*/ 330178 h 6858000"/>
              <a:gd name="connsiteX13202" fmla="*/ 3007518 w 8374449"/>
              <a:gd name="connsiteY13202" fmla="*/ 332893 h 6858000"/>
              <a:gd name="connsiteX13203" fmla="*/ 3017378 w 8374449"/>
              <a:gd name="connsiteY13203" fmla="*/ 337974 h 6858000"/>
              <a:gd name="connsiteX13204" fmla="*/ 2522547 w 8374449"/>
              <a:gd name="connsiteY13204" fmla="*/ 329653 h 6858000"/>
              <a:gd name="connsiteX13205" fmla="*/ 2515846 w 8374449"/>
              <a:gd name="connsiteY13205" fmla="*/ 332367 h 6858000"/>
              <a:gd name="connsiteX13206" fmla="*/ 2519004 w 8374449"/>
              <a:gd name="connsiteY13206" fmla="*/ 340163 h 6858000"/>
              <a:gd name="connsiteX13207" fmla="*/ 2525705 w 8374449"/>
              <a:gd name="connsiteY13207" fmla="*/ 337449 h 6858000"/>
              <a:gd name="connsiteX13208" fmla="*/ 1889627 w 8374449"/>
              <a:gd name="connsiteY13208" fmla="*/ 327484 h 6858000"/>
              <a:gd name="connsiteX13209" fmla="*/ 1886114 w 8374449"/>
              <a:gd name="connsiteY13209" fmla="*/ 328907 h 6858000"/>
              <a:gd name="connsiteX13210" fmla="*/ 1877898 w 8374449"/>
              <a:gd name="connsiteY13210" fmla="*/ 336634 h 6858000"/>
              <a:gd name="connsiteX13211" fmla="*/ 1891158 w 8374449"/>
              <a:gd name="connsiteY13211" fmla="*/ 331263 h 6858000"/>
              <a:gd name="connsiteX13212" fmla="*/ 2442515 w 8374449"/>
              <a:gd name="connsiteY13212" fmla="*/ 326750 h 6858000"/>
              <a:gd name="connsiteX13213" fmla="*/ 2439910 w 8374449"/>
              <a:gd name="connsiteY13213" fmla="*/ 326820 h 6858000"/>
              <a:gd name="connsiteX13214" fmla="*/ 2436199 w 8374449"/>
              <a:gd name="connsiteY13214" fmla="*/ 328323 h 6858000"/>
              <a:gd name="connsiteX13215" fmla="*/ 2439357 w 8374449"/>
              <a:gd name="connsiteY13215" fmla="*/ 336120 h 6858000"/>
              <a:gd name="connsiteX13216" fmla="*/ 1819084 w 8374449"/>
              <a:gd name="connsiteY13216" fmla="*/ 326246 h 6858000"/>
              <a:gd name="connsiteX13217" fmla="*/ 1820654 w 8374449"/>
              <a:gd name="connsiteY13217" fmla="*/ 330120 h 6858000"/>
              <a:gd name="connsiteX13218" fmla="*/ 1825110 w 8374449"/>
              <a:gd name="connsiteY13218" fmla="*/ 329218 h 6858000"/>
              <a:gd name="connsiteX13219" fmla="*/ 1030973 w 8374449"/>
              <a:gd name="connsiteY13219" fmla="*/ 325709 h 6858000"/>
              <a:gd name="connsiteX13220" fmla="*/ 1027428 w 8374449"/>
              <a:gd name="connsiteY13220" fmla="*/ 336219 h 6858000"/>
              <a:gd name="connsiteX13221" fmla="*/ 1024271 w 8374449"/>
              <a:gd name="connsiteY13221" fmla="*/ 328423 h 6858000"/>
              <a:gd name="connsiteX13222" fmla="*/ 1030973 w 8374449"/>
              <a:gd name="connsiteY13222" fmla="*/ 325709 h 6858000"/>
              <a:gd name="connsiteX13223" fmla="*/ 1453857 w 8374449"/>
              <a:gd name="connsiteY13223" fmla="*/ 325070 h 6858000"/>
              <a:gd name="connsiteX13224" fmla="*/ 1469137 w 8374449"/>
              <a:gd name="connsiteY13224" fmla="*/ 327014 h 6858000"/>
              <a:gd name="connsiteX13225" fmla="*/ 1456687 w 8374449"/>
              <a:gd name="connsiteY13225" fmla="*/ 332057 h 6858000"/>
              <a:gd name="connsiteX13226" fmla="*/ 1280159 w 8374449"/>
              <a:gd name="connsiteY13226" fmla="*/ 324614 h 6858000"/>
              <a:gd name="connsiteX13227" fmla="*/ 1296719 w 8374449"/>
              <a:gd name="connsiteY13227" fmla="*/ 326983 h 6858000"/>
              <a:gd name="connsiteX13228" fmla="*/ 1306579 w 8374449"/>
              <a:gd name="connsiteY13228" fmla="*/ 332065 h 6858000"/>
              <a:gd name="connsiteX13229" fmla="*/ 1304214 w 8374449"/>
              <a:gd name="connsiteY13229" fmla="*/ 335858 h 6858000"/>
              <a:gd name="connsiteX13230" fmla="*/ 1290017 w 8374449"/>
              <a:gd name="connsiteY13230" fmla="*/ 329697 h 6858000"/>
              <a:gd name="connsiteX13231" fmla="*/ 2090804 w 8374449"/>
              <a:gd name="connsiteY13231" fmla="*/ 323006 h 6858000"/>
              <a:gd name="connsiteX13232" fmla="*/ 2084102 w 8374449"/>
              <a:gd name="connsiteY13232" fmla="*/ 325721 h 6858000"/>
              <a:gd name="connsiteX13233" fmla="*/ 2077401 w 8374449"/>
              <a:gd name="connsiteY13233" fmla="*/ 328435 h 6858000"/>
              <a:gd name="connsiteX13234" fmla="*/ 2063998 w 8374449"/>
              <a:gd name="connsiteY13234" fmla="*/ 333864 h 6858000"/>
              <a:gd name="connsiteX13235" fmla="*/ 2054139 w 8374449"/>
              <a:gd name="connsiteY13235" fmla="*/ 328781 h 6858000"/>
              <a:gd name="connsiteX13236" fmla="*/ 2060455 w 8374449"/>
              <a:gd name="connsiteY13236" fmla="*/ 344374 h 6858000"/>
              <a:gd name="connsiteX13237" fmla="*/ 2063613 w 8374449"/>
              <a:gd name="connsiteY13237" fmla="*/ 352171 h 6858000"/>
              <a:gd name="connsiteX13238" fmla="*/ 2080559 w 8374449"/>
              <a:gd name="connsiteY13238" fmla="*/ 336232 h 6858000"/>
              <a:gd name="connsiteX13239" fmla="*/ 2087260 w 8374449"/>
              <a:gd name="connsiteY13239" fmla="*/ 333518 h 6858000"/>
              <a:gd name="connsiteX13240" fmla="*/ 2090804 w 8374449"/>
              <a:gd name="connsiteY13240" fmla="*/ 323006 h 6858000"/>
              <a:gd name="connsiteX13241" fmla="*/ 1107461 w 8374449"/>
              <a:gd name="connsiteY13241" fmla="*/ 321956 h 6858000"/>
              <a:gd name="connsiteX13242" fmla="*/ 1140584 w 8374449"/>
              <a:gd name="connsiteY13242" fmla="*/ 326692 h 6858000"/>
              <a:gd name="connsiteX13243" fmla="*/ 1163845 w 8374449"/>
              <a:gd name="connsiteY13243" fmla="*/ 326345 h 6858000"/>
              <a:gd name="connsiteX13244" fmla="*/ 1187109 w 8374449"/>
              <a:gd name="connsiteY13244" fmla="*/ 326000 h 6858000"/>
              <a:gd name="connsiteX13245" fmla="*/ 1195389 w 8374449"/>
              <a:gd name="connsiteY13245" fmla="*/ 327183 h 6858000"/>
              <a:gd name="connsiteX13246" fmla="*/ 1233633 w 8374449"/>
              <a:gd name="connsiteY13246" fmla="*/ 325307 h 6858000"/>
              <a:gd name="connsiteX13247" fmla="*/ 1253352 w 8374449"/>
              <a:gd name="connsiteY13247" fmla="*/ 335472 h 6858000"/>
              <a:gd name="connsiteX13248" fmla="*/ 1246651 w 8374449"/>
              <a:gd name="connsiteY13248" fmla="*/ 338186 h 6858000"/>
              <a:gd name="connsiteX13249" fmla="*/ 1239949 w 8374449"/>
              <a:gd name="connsiteY13249" fmla="*/ 340900 h 6858000"/>
              <a:gd name="connsiteX13250" fmla="*/ 1233248 w 8374449"/>
              <a:gd name="connsiteY13250" fmla="*/ 343614 h 6858000"/>
              <a:gd name="connsiteX13251" fmla="*/ 1220037 w 8374449"/>
              <a:gd name="connsiteY13251" fmla="*/ 339889 h 6858000"/>
              <a:gd name="connsiteX13252" fmla="*/ 1216686 w 8374449"/>
              <a:gd name="connsiteY13252" fmla="*/ 341247 h 6858000"/>
              <a:gd name="connsiteX13253" fmla="*/ 1153600 w 8374449"/>
              <a:gd name="connsiteY13253" fmla="*/ 339572 h 6858000"/>
              <a:gd name="connsiteX13254" fmla="*/ 1141969 w 8374449"/>
              <a:gd name="connsiteY13254" fmla="*/ 339744 h 6858000"/>
              <a:gd name="connsiteX13255" fmla="*/ 1130337 w 8374449"/>
              <a:gd name="connsiteY13255" fmla="*/ 339917 h 6858000"/>
              <a:gd name="connsiteX13256" fmla="*/ 1123637 w 8374449"/>
              <a:gd name="connsiteY13256" fmla="*/ 342631 h 6858000"/>
              <a:gd name="connsiteX13257" fmla="*/ 1103917 w 8374449"/>
              <a:gd name="connsiteY13257" fmla="*/ 332466 h 6858000"/>
              <a:gd name="connsiteX13258" fmla="*/ 1087357 w 8374449"/>
              <a:gd name="connsiteY13258" fmla="*/ 330099 h 6858000"/>
              <a:gd name="connsiteX13259" fmla="*/ 1107461 w 8374449"/>
              <a:gd name="connsiteY13259" fmla="*/ 321956 h 6858000"/>
              <a:gd name="connsiteX13260" fmla="*/ 2183855 w 8374449"/>
              <a:gd name="connsiteY13260" fmla="*/ 321620 h 6858000"/>
              <a:gd name="connsiteX13261" fmla="*/ 2170452 w 8374449"/>
              <a:gd name="connsiteY13261" fmla="*/ 327049 h 6858000"/>
              <a:gd name="connsiteX13262" fmla="*/ 2170239 w 8374449"/>
              <a:gd name="connsiteY13262" fmla="*/ 327681 h 6858000"/>
              <a:gd name="connsiteX13263" fmla="*/ 2178253 w 8374449"/>
              <a:gd name="connsiteY13263" fmla="*/ 324435 h 6858000"/>
              <a:gd name="connsiteX13264" fmla="*/ 2192936 w 8374449"/>
              <a:gd name="connsiteY13264" fmla="*/ 326302 h 6858000"/>
              <a:gd name="connsiteX13265" fmla="*/ 2200512 w 8374449"/>
              <a:gd name="connsiteY13265" fmla="*/ 319413 h 6858000"/>
              <a:gd name="connsiteX13266" fmla="*/ 2193714 w 8374449"/>
              <a:gd name="connsiteY13266" fmla="*/ 326704 h 6858000"/>
              <a:gd name="connsiteX13267" fmla="*/ 2193163 w 8374449"/>
              <a:gd name="connsiteY13267" fmla="*/ 326420 h 6858000"/>
              <a:gd name="connsiteX13268" fmla="*/ 2169783 w 8374449"/>
              <a:gd name="connsiteY13268" fmla="*/ 329033 h 6858000"/>
              <a:gd name="connsiteX13269" fmla="*/ 2168680 w 8374449"/>
              <a:gd name="connsiteY13269" fmla="*/ 332305 h 6858000"/>
              <a:gd name="connsiteX13270" fmla="*/ 2166908 w 8374449"/>
              <a:gd name="connsiteY13270" fmla="*/ 337561 h 6858000"/>
              <a:gd name="connsiteX13271" fmla="*/ 2170066 w 8374449"/>
              <a:gd name="connsiteY13271" fmla="*/ 345357 h 6858000"/>
              <a:gd name="connsiteX13272" fmla="*/ 2179926 w 8374449"/>
              <a:gd name="connsiteY13272" fmla="*/ 350440 h 6858000"/>
              <a:gd name="connsiteX13273" fmla="*/ 2186627 w 8374449"/>
              <a:gd name="connsiteY13273" fmla="*/ 347726 h 6858000"/>
              <a:gd name="connsiteX13274" fmla="*/ 2183469 w 8374449"/>
              <a:gd name="connsiteY13274" fmla="*/ 339928 h 6858000"/>
              <a:gd name="connsiteX13275" fmla="*/ 2193329 w 8374449"/>
              <a:gd name="connsiteY13275" fmla="*/ 345012 h 6858000"/>
              <a:gd name="connsiteX13276" fmla="*/ 2203188 w 8374449"/>
              <a:gd name="connsiteY13276" fmla="*/ 350094 h 6858000"/>
              <a:gd name="connsiteX13277" fmla="*/ 2208118 w 8374449"/>
              <a:gd name="connsiteY13277" fmla="*/ 352635 h 6858000"/>
              <a:gd name="connsiteX13278" fmla="*/ 2216591 w 8374449"/>
              <a:gd name="connsiteY13278" fmla="*/ 344665 h 6858000"/>
              <a:gd name="connsiteX13279" fmla="*/ 2220134 w 8374449"/>
              <a:gd name="connsiteY13279" fmla="*/ 334155 h 6858000"/>
              <a:gd name="connsiteX13280" fmla="*/ 2229994 w 8374449"/>
              <a:gd name="connsiteY13280" fmla="*/ 339237 h 6858000"/>
              <a:gd name="connsiteX13281" fmla="*/ 2239854 w 8374449"/>
              <a:gd name="connsiteY13281" fmla="*/ 344319 h 6858000"/>
              <a:gd name="connsiteX13282" fmla="*/ 2249713 w 8374449"/>
              <a:gd name="connsiteY13282" fmla="*/ 349401 h 6858000"/>
              <a:gd name="connsiteX13283" fmla="*/ 2259766 w 8374449"/>
              <a:gd name="connsiteY13283" fmla="*/ 345330 h 6858000"/>
              <a:gd name="connsiteX13284" fmla="*/ 2263115 w 8374449"/>
              <a:gd name="connsiteY13284" fmla="*/ 343973 h 6858000"/>
              <a:gd name="connsiteX13285" fmla="*/ 2269817 w 8374449"/>
              <a:gd name="connsiteY13285" fmla="*/ 341258 h 6858000"/>
              <a:gd name="connsiteX13286" fmla="*/ 2293080 w 8374449"/>
              <a:gd name="connsiteY13286" fmla="*/ 340912 h 6858000"/>
              <a:gd name="connsiteX13287" fmla="*/ 2319887 w 8374449"/>
              <a:gd name="connsiteY13287" fmla="*/ 330054 h 6858000"/>
              <a:gd name="connsiteX13288" fmla="*/ 2313379 w 8374449"/>
              <a:gd name="connsiteY13288" fmla="*/ 323615 h 6858000"/>
              <a:gd name="connsiteX13289" fmla="*/ 2288537 w 8374449"/>
              <a:gd name="connsiteY13289" fmla="*/ 320063 h 6858000"/>
              <a:gd name="connsiteX13290" fmla="*/ 2270202 w 8374449"/>
              <a:gd name="connsiteY13290" fmla="*/ 322950 h 6858000"/>
              <a:gd name="connsiteX13291" fmla="*/ 2250098 w 8374449"/>
              <a:gd name="connsiteY13291" fmla="*/ 331093 h 6858000"/>
              <a:gd name="connsiteX13292" fmla="*/ 2240240 w 8374449"/>
              <a:gd name="connsiteY13292" fmla="*/ 326011 h 6858000"/>
              <a:gd name="connsiteX13293" fmla="*/ 2226836 w 8374449"/>
              <a:gd name="connsiteY13293" fmla="*/ 331440 h 6858000"/>
              <a:gd name="connsiteX13294" fmla="*/ 2220327 w 8374449"/>
              <a:gd name="connsiteY13294" fmla="*/ 325000 h 6858000"/>
              <a:gd name="connsiteX13295" fmla="*/ 2213433 w 8374449"/>
              <a:gd name="connsiteY13295" fmla="*/ 336869 h 6858000"/>
              <a:gd name="connsiteX13296" fmla="*/ 2200415 w 8374449"/>
              <a:gd name="connsiteY13296" fmla="*/ 323990 h 6858000"/>
              <a:gd name="connsiteX13297" fmla="*/ 2200512 w 8374449"/>
              <a:gd name="connsiteY13297" fmla="*/ 319413 h 6858000"/>
              <a:gd name="connsiteX13298" fmla="*/ 1813226 w 8374449"/>
              <a:gd name="connsiteY13298" fmla="*/ 317766 h 6858000"/>
              <a:gd name="connsiteX13299" fmla="*/ 1809733 w 8374449"/>
              <a:gd name="connsiteY13299" fmla="*/ 320003 h 6858000"/>
              <a:gd name="connsiteX13300" fmla="*/ 1817676 w 8374449"/>
              <a:gd name="connsiteY13300" fmla="*/ 324097 h 6858000"/>
              <a:gd name="connsiteX13301" fmla="*/ 1822280 w 8374449"/>
              <a:gd name="connsiteY13301" fmla="*/ 322232 h 6858000"/>
              <a:gd name="connsiteX13302" fmla="*/ 1819721 w 8374449"/>
              <a:gd name="connsiteY13302" fmla="*/ 320969 h 6858000"/>
              <a:gd name="connsiteX13303" fmla="*/ 1816776 w 8374449"/>
              <a:gd name="connsiteY13303" fmla="*/ 320548 h 6858000"/>
              <a:gd name="connsiteX13304" fmla="*/ 1816255 w 8374449"/>
              <a:gd name="connsiteY13304" fmla="*/ 319260 h 6858000"/>
              <a:gd name="connsiteX13305" fmla="*/ 2150732 w 8374449"/>
              <a:gd name="connsiteY13305" fmla="*/ 316886 h 6858000"/>
              <a:gd name="connsiteX13306" fmla="*/ 2124120 w 8374449"/>
              <a:gd name="connsiteY13306" fmla="*/ 318588 h 6858000"/>
              <a:gd name="connsiteX13307" fmla="*/ 2112294 w 8374449"/>
              <a:gd name="connsiteY13307" fmla="*/ 327916 h 6858000"/>
              <a:gd name="connsiteX13308" fmla="*/ 2103822 w 8374449"/>
              <a:gd name="connsiteY13308" fmla="*/ 335885 h 6858000"/>
              <a:gd name="connsiteX13309" fmla="*/ 2096734 w 8374449"/>
              <a:gd name="connsiteY13309" fmla="*/ 356907 h 6858000"/>
              <a:gd name="connsiteX13310" fmla="*/ 2106594 w 8374449"/>
              <a:gd name="connsiteY13310" fmla="*/ 361990 h 6858000"/>
              <a:gd name="connsiteX13311" fmla="*/ 2103436 w 8374449"/>
              <a:gd name="connsiteY13311" fmla="*/ 354192 h 6858000"/>
              <a:gd name="connsiteX13312" fmla="*/ 2113682 w 8374449"/>
              <a:gd name="connsiteY13312" fmla="*/ 340968 h 6858000"/>
              <a:gd name="connsiteX13313" fmla="*/ 2118803 w 8374449"/>
              <a:gd name="connsiteY13313" fmla="*/ 334355 h 6858000"/>
              <a:gd name="connsiteX13314" fmla="*/ 2127277 w 8374449"/>
              <a:gd name="connsiteY13314" fmla="*/ 326386 h 6858000"/>
              <a:gd name="connsiteX13315" fmla="*/ 2138907 w 8374449"/>
              <a:gd name="connsiteY13315" fmla="*/ 326211 h 6858000"/>
              <a:gd name="connsiteX13316" fmla="*/ 2150539 w 8374449"/>
              <a:gd name="connsiteY13316" fmla="*/ 326040 h 6858000"/>
              <a:gd name="connsiteX13317" fmla="*/ 2163750 w 8374449"/>
              <a:gd name="connsiteY13317" fmla="*/ 329763 h 6858000"/>
              <a:gd name="connsiteX13318" fmla="*/ 2160592 w 8374449"/>
              <a:gd name="connsiteY13318" fmla="*/ 321967 h 6858000"/>
              <a:gd name="connsiteX13319" fmla="*/ 2150732 w 8374449"/>
              <a:gd name="connsiteY13319" fmla="*/ 316886 h 6858000"/>
              <a:gd name="connsiteX13320" fmla="*/ 1994596 w 8374449"/>
              <a:gd name="connsiteY13320" fmla="*/ 316595 h 6858000"/>
              <a:gd name="connsiteX13321" fmla="*/ 1964631 w 8374449"/>
              <a:gd name="connsiteY13321" fmla="*/ 319655 h 6858000"/>
              <a:gd name="connsiteX13322" fmla="*/ 1967790 w 8374449"/>
              <a:gd name="connsiteY13322" fmla="*/ 327453 h 6858000"/>
              <a:gd name="connsiteX13323" fmla="*/ 1984545 w 8374449"/>
              <a:gd name="connsiteY13323" fmla="*/ 320666 h 6858000"/>
              <a:gd name="connsiteX13324" fmla="*/ 1990408 w 8374449"/>
              <a:gd name="connsiteY13324" fmla="*/ 318292 h 6858000"/>
              <a:gd name="connsiteX13325" fmla="*/ 3140778 w 8374449"/>
              <a:gd name="connsiteY13325" fmla="*/ 315222 h 6858000"/>
              <a:gd name="connsiteX13326" fmla="*/ 3139870 w 8374449"/>
              <a:gd name="connsiteY13326" fmla="*/ 315589 h 6858000"/>
              <a:gd name="connsiteX13327" fmla="*/ 3139208 w 8374449"/>
              <a:gd name="connsiteY13327" fmla="*/ 317444 h 6858000"/>
              <a:gd name="connsiteX13328" fmla="*/ 3140623 w 8374449"/>
              <a:gd name="connsiteY13328" fmla="*/ 320937 h 6858000"/>
              <a:gd name="connsiteX13329" fmla="*/ 3143227 w 8374449"/>
              <a:gd name="connsiteY13329" fmla="*/ 321268 h 6858000"/>
              <a:gd name="connsiteX13330" fmla="*/ 1851863 w 8374449"/>
              <a:gd name="connsiteY13330" fmla="*/ 310876 h 6858000"/>
              <a:gd name="connsiteX13331" fmla="*/ 1846921 w 8374449"/>
              <a:gd name="connsiteY13331" fmla="*/ 312877 h 6858000"/>
              <a:gd name="connsiteX13332" fmla="*/ 1843785 w 8374449"/>
              <a:gd name="connsiteY13332" fmla="*/ 321653 h 6858000"/>
              <a:gd name="connsiteX13333" fmla="*/ 1846898 w 8374449"/>
              <a:gd name="connsiteY13333" fmla="*/ 320393 h 6858000"/>
              <a:gd name="connsiteX13334" fmla="*/ 1856236 w 8374449"/>
              <a:gd name="connsiteY13334" fmla="*/ 316611 h 6858000"/>
              <a:gd name="connsiteX13335" fmla="*/ 1862462 w 8374449"/>
              <a:gd name="connsiteY13335" fmla="*/ 314089 h 6858000"/>
              <a:gd name="connsiteX13336" fmla="*/ 1861732 w 8374449"/>
              <a:gd name="connsiteY13336" fmla="*/ 312287 h 6858000"/>
              <a:gd name="connsiteX13337" fmla="*/ 2381779 w 8374449"/>
              <a:gd name="connsiteY13337" fmla="*/ 309524 h 6858000"/>
              <a:gd name="connsiteX13338" fmla="*/ 2378429 w 8374449"/>
              <a:gd name="connsiteY13338" fmla="*/ 310881 h 6858000"/>
              <a:gd name="connsiteX13339" fmla="*/ 2366797 w 8374449"/>
              <a:gd name="connsiteY13339" fmla="*/ 311054 h 6858000"/>
              <a:gd name="connsiteX13340" fmla="*/ 2346692 w 8374449"/>
              <a:gd name="connsiteY13340" fmla="*/ 319197 h 6858000"/>
              <a:gd name="connsiteX13341" fmla="*/ 2339991 w 8374449"/>
              <a:gd name="connsiteY13341" fmla="*/ 321911 h 6858000"/>
              <a:gd name="connsiteX13342" fmla="*/ 2333289 w 8374449"/>
              <a:gd name="connsiteY13342" fmla="*/ 324626 h 6858000"/>
              <a:gd name="connsiteX13343" fmla="*/ 2336447 w 8374449"/>
              <a:gd name="connsiteY13343" fmla="*/ 332422 h 6858000"/>
              <a:gd name="connsiteX13344" fmla="*/ 2346307 w 8374449"/>
              <a:gd name="connsiteY13344" fmla="*/ 337505 h 6858000"/>
              <a:gd name="connsiteX13345" fmla="*/ 2359710 w 8374449"/>
              <a:gd name="connsiteY13345" fmla="*/ 332076 h 6858000"/>
              <a:gd name="connsiteX13346" fmla="*/ 2369569 w 8374449"/>
              <a:gd name="connsiteY13346" fmla="*/ 337160 h 6858000"/>
              <a:gd name="connsiteX13347" fmla="*/ 2373112 w 8374449"/>
              <a:gd name="connsiteY13347" fmla="*/ 326648 h 6858000"/>
              <a:gd name="connsiteX13348" fmla="*/ 2379814 w 8374449"/>
              <a:gd name="connsiteY13348" fmla="*/ 323933 h 6858000"/>
              <a:gd name="connsiteX13349" fmla="*/ 2386516 w 8374449"/>
              <a:gd name="connsiteY13349" fmla="*/ 321219 h 6858000"/>
              <a:gd name="connsiteX13350" fmla="*/ 2381779 w 8374449"/>
              <a:gd name="connsiteY13350" fmla="*/ 309524 h 6858000"/>
              <a:gd name="connsiteX13351" fmla="*/ 1759006 w 8374449"/>
              <a:gd name="connsiteY13351" fmla="*/ 303107 h 6858000"/>
              <a:gd name="connsiteX13352" fmla="*/ 1758812 w 8374449"/>
              <a:gd name="connsiteY13352" fmla="*/ 312261 h 6858000"/>
              <a:gd name="connsiteX13353" fmla="*/ 1763936 w 8374449"/>
              <a:gd name="connsiteY13353" fmla="*/ 305648 h 6858000"/>
              <a:gd name="connsiteX13354" fmla="*/ 1759006 w 8374449"/>
              <a:gd name="connsiteY13354" fmla="*/ 303107 h 6858000"/>
              <a:gd name="connsiteX13355" fmla="*/ 2569653 w 8374449"/>
              <a:gd name="connsiteY13355" fmla="*/ 301499 h 6858000"/>
              <a:gd name="connsiteX13356" fmla="*/ 2558781 w 8374449"/>
              <a:gd name="connsiteY13356" fmla="*/ 302609 h 6858000"/>
              <a:gd name="connsiteX13357" fmla="*/ 2556297 w 8374449"/>
              <a:gd name="connsiteY13357" fmla="*/ 309567 h 6858000"/>
              <a:gd name="connsiteX13358" fmla="*/ 2547242 w 8374449"/>
              <a:gd name="connsiteY13358" fmla="*/ 305102 h 6858000"/>
              <a:gd name="connsiteX13359" fmla="*/ 2537714 w 8374449"/>
              <a:gd name="connsiteY13359" fmla="*/ 305359 h 6858000"/>
              <a:gd name="connsiteX13360" fmla="*/ 2529635 w 8374449"/>
              <a:gd name="connsiteY13360" fmla="*/ 308631 h 6858000"/>
              <a:gd name="connsiteX13361" fmla="*/ 2526092 w 8374449"/>
              <a:gd name="connsiteY13361" fmla="*/ 319143 h 6858000"/>
              <a:gd name="connsiteX13362" fmla="*/ 2542652 w 8374449"/>
              <a:gd name="connsiteY13362" fmla="*/ 321510 h 6858000"/>
              <a:gd name="connsiteX13363" fmla="*/ 2564336 w 8374449"/>
              <a:gd name="connsiteY13363" fmla="*/ 317265 h 6858000"/>
              <a:gd name="connsiteX13364" fmla="*/ 2602582 w 8374449"/>
              <a:gd name="connsiteY13364" fmla="*/ 315388 h 6858000"/>
              <a:gd name="connsiteX13365" fmla="*/ 2609282 w 8374449"/>
              <a:gd name="connsiteY13365" fmla="*/ 312674 h 6858000"/>
              <a:gd name="connsiteX13366" fmla="*/ 2592721 w 8374449"/>
              <a:gd name="connsiteY13366" fmla="*/ 310305 h 6858000"/>
              <a:gd name="connsiteX13367" fmla="*/ 2576160 w 8374449"/>
              <a:gd name="connsiteY13367" fmla="*/ 307938 h 6858000"/>
              <a:gd name="connsiteX13368" fmla="*/ 2569459 w 8374449"/>
              <a:gd name="connsiteY13368" fmla="*/ 310652 h 6858000"/>
              <a:gd name="connsiteX13369" fmla="*/ 2569653 w 8374449"/>
              <a:gd name="connsiteY13369" fmla="*/ 301499 h 6858000"/>
              <a:gd name="connsiteX13370" fmla="*/ 2463392 w 8374449"/>
              <a:gd name="connsiteY13370" fmla="*/ 299159 h 6858000"/>
              <a:gd name="connsiteX13371" fmla="*/ 2459847 w 8374449"/>
              <a:gd name="connsiteY13371" fmla="*/ 309669 h 6858000"/>
              <a:gd name="connsiteX13372" fmla="*/ 2463377 w 8374449"/>
              <a:gd name="connsiteY13372" fmla="*/ 318384 h 6858000"/>
              <a:gd name="connsiteX13373" fmla="*/ 2478850 w 8374449"/>
              <a:gd name="connsiteY13373" fmla="*/ 322459 h 6858000"/>
              <a:gd name="connsiteX13374" fmla="*/ 2484496 w 8374449"/>
              <a:gd name="connsiteY13374" fmla="*/ 322374 h 6858000"/>
              <a:gd name="connsiteX13375" fmla="*/ 2502828 w 8374449"/>
              <a:gd name="connsiteY13375" fmla="*/ 319488 h 6858000"/>
              <a:gd name="connsiteX13376" fmla="*/ 2507970 w 8374449"/>
              <a:gd name="connsiteY13376" fmla="*/ 304241 h 6858000"/>
              <a:gd name="connsiteX13377" fmla="*/ 2505433 w 8374449"/>
              <a:gd name="connsiteY13377" fmla="*/ 304755 h 6858000"/>
              <a:gd name="connsiteX13378" fmla="*/ 2504152 w 8374449"/>
              <a:gd name="connsiteY13378" fmla="*/ 303780 h 6858000"/>
              <a:gd name="connsiteX13379" fmla="*/ 2496513 w 8374449"/>
              <a:gd name="connsiteY13379" fmla="*/ 303895 h 6858000"/>
              <a:gd name="connsiteX13380" fmla="*/ 2484882 w 8374449"/>
              <a:gd name="connsiteY13380" fmla="*/ 304068 h 6858000"/>
              <a:gd name="connsiteX13381" fmla="*/ 2479953 w 8374449"/>
              <a:gd name="connsiteY13381" fmla="*/ 301526 h 6858000"/>
              <a:gd name="connsiteX13382" fmla="*/ 2473251 w 8374449"/>
              <a:gd name="connsiteY13382" fmla="*/ 304241 h 6858000"/>
              <a:gd name="connsiteX13383" fmla="*/ 1642886 w 8374449"/>
              <a:gd name="connsiteY13383" fmla="*/ 295685 h 6858000"/>
              <a:gd name="connsiteX13384" fmla="*/ 1646043 w 8374449"/>
              <a:gd name="connsiteY13384" fmla="*/ 303480 h 6858000"/>
              <a:gd name="connsiteX13385" fmla="*/ 1636185 w 8374449"/>
              <a:gd name="connsiteY13385" fmla="*/ 298399 h 6858000"/>
              <a:gd name="connsiteX13386" fmla="*/ 1642886 w 8374449"/>
              <a:gd name="connsiteY13386" fmla="*/ 295685 h 6858000"/>
              <a:gd name="connsiteX13387" fmla="*/ 1669499 w 8374449"/>
              <a:gd name="connsiteY13387" fmla="*/ 293980 h 6858000"/>
              <a:gd name="connsiteX13388" fmla="*/ 1676008 w 8374449"/>
              <a:gd name="connsiteY13388" fmla="*/ 300420 h 6858000"/>
              <a:gd name="connsiteX13389" fmla="*/ 1679165 w 8374449"/>
              <a:gd name="connsiteY13389" fmla="*/ 308217 h 6858000"/>
              <a:gd name="connsiteX13390" fmla="*/ 1682323 w 8374449"/>
              <a:gd name="connsiteY13390" fmla="*/ 316013 h 6858000"/>
              <a:gd name="connsiteX13391" fmla="*/ 1678972 w 8374449"/>
              <a:gd name="connsiteY13391" fmla="*/ 317371 h 6858000"/>
              <a:gd name="connsiteX13392" fmla="*/ 1662218 w 8374449"/>
              <a:gd name="connsiteY13392" fmla="*/ 324157 h 6858000"/>
              <a:gd name="connsiteX13393" fmla="*/ 1634026 w 8374449"/>
              <a:gd name="connsiteY13393" fmla="*/ 321962 h 6858000"/>
              <a:gd name="connsiteX13394" fmla="*/ 1622395 w 8374449"/>
              <a:gd name="connsiteY13394" fmla="*/ 322134 h 6858000"/>
              <a:gd name="connsiteX13395" fmla="*/ 1614115 w 8374449"/>
              <a:gd name="connsiteY13395" fmla="*/ 320952 h 6858000"/>
              <a:gd name="connsiteX13396" fmla="*/ 1605834 w 8374449"/>
              <a:gd name="connsiteY13396" fmla="*/ 319766 h 6858000"/>
              <a:gd name="connsiteX13397" fmla="*/ 1595975 w 8374449"/>
              <a:gd name="connsiteY13397" fmla="*/ 314685 h 6858000"/>
              <a:gd name="connsiteX13398" fmla="*/ 1612535 w 8374449"/>
              <a:gd name="connsiteY13398" fmla="*/ 317052 h 6858000"/>
              <a:gd name="connsiteX13399" fmla="*/ 1662605 w 8374449"/>
              <a:gd name="connsiteY13399" fmla="*/ 305848 h 6858000"/>
              <a:gd name="connsiteX13400" fmla="*/ 1669306 w 8374449"/>
              <a:gd name="connsiteY13400" fmla="*/ 303134 h 6858000"/>
              <a:gd name="connsiteX13401" fmla="*/ 1669499 w 8374449"/>
              <a:gd name="connsiteY13401" fmla="*/ 293980 h 6858000"/>
              <a:gd name="connsiteX13402" fmla="*/ 1805724 w 8374449"/>
              <a:gd name="connsiteY13402" fmla="*/ 293260 h 6858000"/>
              <a:gd name="connsiteX13403" fmla="*/ 1795479 w 8374449"/>
              <a:gd name="connsiteY13403" fmla="*/ 306486 h 6858000"/>
              <a:gd name="connsiteX13404" fmla="*/ 1815583 w 8374449"/>
              <a:gd name="connsiteY13404" fmla="*/ 298343 h 6858000"/>
              <a:gd name="connsiteX13405" fmla="*/ 1805724 w 8374449"/>
              <a:gd name="connsiteY13405" fmla="*/ 293260 h 6858000"/>
              <a:gd name="connsiteX13406" fmla="*/ 2523319 w 8374449"/>
              <a:gd name="connsiteY13406" fmla="*/ 293037 h 6858000"/>
              <a:gd name="connsiteX13407" fmla="*/ 2523176 w 8374449"/>
              <a:gd name="connsiteY13407" fmla="*/ 293095 h 6858000"/>
              <a:gd name="connsiteX13408" fmla="*/ 2521492 w 8374449"/>
              <a:gd name="connsiteY13408" fmla="*/ 295201 h 6858000"/>
              <a:gd name="connsiteX13409" fmla="*/ 2522545 w 8374449"/>
              <a:gd name="connsiteY13409" fmla="*/ 295335 h 6858000"/>
              <a:gd name="connsiteX13410" fmla="*/ 1835687 w 8374449"/>
              <a:gd name="connsiteY13410" fmla="*/ 290200 h 6858000"/>
              <a:gd name="connsiteX13411" fmla="*/ 1822284 w 8374449"/>
              <a:gd name="connsiteY13411" fmla="*/ 295629 h 6858000"/>
              <a:gd name="connsiteX13412" fmla="*/ 1832144 w 8374449"/>
              <a:gd name="connsiteY13412" fmla="*/ 300711 h 6858000"/>
              <a:gd name="connsiteX13413" fmla="*/ 1837074 w 8374449"/>
              <a:gd name="connsiteY13413" fmla="*/ 303252 h 6858000"/>
              <a:gd name="connsiteX13414" fmla="*/ 1848705 w 8374449"/>
              <a:gd name="connsiteY13414" fmla="*/ 303079 h 6858000"/>
              <a:gd name="connsiteX13415" fmla="*/ 1852248 w 8374449"/>
              <a:gd name="connsiteY13415" fmla="*/ 292567 h 6858000"/>
              <a:gd name="connsiteX13416" fmla="*/ 1845547 w 8374449"/>
              <a:gd name="connsiteY13416" fmla="*/ 295281 h 6858000"/>
              <a:gd name="connsiteX13417" fmla="*/ 1882213 w 8374449"/>
              <a:gd name="connsiteY13417" fmla="*/ 289507 h 6858000"/>
              <a:gd name="connsiteX13418" fmla="*/ 1875511 w 8374449"/>
              <a:gd name="connsiteY13418" fmla="*/ 292222 h 6858000"/>
              <a:gd name="connsiteX13419" fmla="*/ 1870389 w 8374449"/>
              <a:gd name="connsiteY13419" fmla="*/ 298833 h 6858000"/>
              <a:gd name="connsiteX13420" fmla="*/ 1878668 w 8374449"/>
              <a:gd name="connsiteY13420" fmla="*/ 300019 h 6858000"/>
              <a:gd name="connsiteX13421" fmla="*/ 1812810 w 8374449"/>
              <a:gd name="connsiteY13421" fmla="*/ 272238 h 6858000"/>
              <a:gd name="connsiteX13422" fmla="*/ 1810846 w 8374449"/>
              <a:gd name="connsiteY13422" fmla="*/ 286648 h 6858000"/>
              <a:gd name="connsiteX13423" fmla="*/ 1819127 w 8374449"/>
              <a:gd name="connsiteY13423" fmla="*/ 287832 h 6858000"/>
              <a:gd name="connsiteX13424" fmla="*/ 1825828 w 8374449"/>
              <a:gd name="connsiteY13424" fmla="*/ 285117 h 6858000"/>
              <a:gd name="connsiteX13425" fmla="*/ 1822670 w 8374449"/>
              <a:gd name="connsiteY13425" fmla="*/ 277321 h 6858000"/>
              <a:gd name="connsiteX13426" fmla="*/ 2121926 w 8374449"/>
              <a:gd name="connsiteY13426" fmla="*/ 265022 h 6858000"/>
              <a:gd name="connsiteX13427" fmla="*/ 2111680 w 8374449"/>
              <a:gd name="connsiteY13427" fmla="*/ 278248 h 6858000"/>
              <a:gd name="connsiteX13428" fmla="*/ 2100049 w 8374449"/>
              <a:gd name="connsiteY13428" fmla="*/ 278422 h 6858000"/>
              <a:gd name="connsiteX13429" fmla="*/ 2088418 w 8374449"/>
              <a:gd name="connsiteY13429" fmla="*/ 278594 h 6858000"/>
              <a:gd name="connsiteX13430" fmla="*/ 2101435 w 8374449"/>
              <a:gd name="connsiteY13430" fmla="*/ 291474 h 6858000"/>
              <a:gd name="connsiteX13431" fmla="*/ 2104331 w 8374449"/>
              <a:gd name="connsiteY13431" fmla="*/ 290300 h 6858000"/>
              <a:gd name="connsiteX13432" fmla="*/ 2101286 w 8374449"/>
              <a:gd name="connsiteY13432" fmla="*/ 286484 h 6858000"/>
              <a:gd name="connsiteX13433" fmla="*/ 2106097 w 8374449"/>
              <a:gd name="connsiteY13433" fmla="*/ 280469 h 6858000"/>
              <a:gd name="connsiteX13434" fmla="*/ 2112038 w 8374449"/>
              <a:gd name="connsiteY13434" fmla="*/ 286196 h 6858000"/>
              <a:gd name="connsiteX13435" fmla="*/ 2114640 w 8374449"/>
              <a:gd name="connsiteY13435" fmla="*/ 286125 h 6858000"/>
              <a:gd name="connsiteX13436" fmla="*/ 2114839 w 8374449"/>
              <a:gd name="connsiteY13436" fmla="*/ 286045 h 6858000"/>
              <a:gd name="connsiteX13437" fmla="*/ 2128242 w 8374449"/>
              <a:gd name="connsiteY13437" fmla="*/ 280617 h 6858000"/>
              <a:gd name="connsiteX13438" fmla="*/ 2121926 w 8374449"/>
              <a:gd name="connsiteY13438" fmla="*/ 265022 h 6858000"/>
              <a:gd name="connsiteX13439" fmla="*/ 1932668 w 8374449"/>
              <a:gd name="connsiteY13439" fmla="*/ 259996 h 6858000"/>
              <a:gd name="connsiteX13440" fmla="*/ 1925965 w 8374449"/>
              <a:gd name="connsiteY13440" fmla="*/ 262711 h 6858000"/>
              <a:gd name="connsiteX13441" fmla="*/ 1915913 w 8374449"/>
              <a:gd name="connsiteY13441" fmla="*/ 266782 h 6858000"/>
              <a:gd name="connsiteX13442" fmla="*/ 1909405 w 8374449"/>
              <a:gd name="connsiteY13442" fmla="*/ 260342 h 6858000"/>
              <a:gd name="connsiteX13443" fmla="*/ 1902703 w 8374449"/>
              <a:gd name="connsiteY13443" fmla="*/ 263057 h 6858000"/>
              <a:gd name="connsiteX13444" fmla="*/ 1905861 w 8374449"/>
              <a:gd name="connsiteY13444" fmla="*/ 270853 h 6858000"/>
              <a:gd name="connsiteX13445" fmla="*/ 1910791 w 8374449"/>
              <a:gd name="connsiteY13445" fmla="*/ 273395 h 6858000"/>
              <a:gd name="connsiteX13446" fmla="*/ 1915721 w 8374449"/>
              <a:gd name="connsiteY13446" fmla="*/ 275936 h 6858000"/>
              <a:gd name="connsiteX13447" fmla="*/ 1927352 w 8374449"/>
              <a:gd name="connsiteY13447" fmla="*/ 275762 h 6858000"/>
              <a:gd name="connsiteX13448" fmla="*/ 1938984 w 8374449"/>
              <a:gd name="connsiteY13448" fmla="*/ 275590 h 6858000"/>
              <a:gd name="connsiteX13449" fmla="*/ 1935826 w 8374449"/>
              <a:gd name="connsiteY13449" fmla="*/ 267793 h 6858000"/>
              <a:gd name="connsiteX13450" fmla="*/ 1932668 w 8374449"/>
              <a:gd name="connsiteY13450" fmla="*/ 259996 h 6858000"/>
              <a:gd name="connsiteX13451" fmla="*/ 2112066 w 8374449"/>
              <a:gd name="connsiteY13451" fmla="*/ 259940 h 6858000"/>
              <a:gd name="connsiteX13452" fmla="*/ 2102013 w 8374449"/>
              <a:gd name="connsiteY13452" fmla="*/ 264012 h 6858000"/>
              <a:gd name="connsiteX13453" fmla="*/ 2093541 w 8374449"/>
              <a:gd name="connsiteY13453" fmla="*/ 271981 h 6858000"/>
              <a:gd name="connsiteX13454" fmla="*/ 2098472 w 8374449"/>
              <a:gd name="connsiteY13454" fmla="*/ 274523 h 6858000"/>
              <a:gd name="connsiteX13455" fmla="*/ 2108523 w 8374449"/>
              <a:gd name="connsiteY13455" fmla="*/ 270452 h 6858000"/>
              <a:gd name="connsiteX13456" fmla="*/ 1600677 w 8374449"/>
              <a:gd name="connsiteY13456" fmla="*/ 249250 h 6858000"/>
              <a:gd name="connsiteX13457" fmla="*/ 1603834 w 8374449"/>
              <a:gd name="connsiteY13457" fmla="*/ 257047 h 6858000"/>
              <a:gd name="connsiteX13458" fmla="*/ 1593975 w 8374449"/>
              <a:gd name="connsiteY13458" fmla="*/ 251965 h 6858000"/>
              <a:gd name="connsiteX13459" fmla="*/ 2029261 w 8374449"/>
              <a:gd name="connsiteY13459" fmla="*/ 248099 h 6858000"/>
              <a:gd name="connsiteX13460" fmla="*/ 2009157 w 8374449"/>
              <a:gd name="connsiteY13460" fmla="*/ 256242 h 6858000"/>
              <a:gd name="connsiteX13461" fmla="*/ 2020788 w 8374449"/>
              <a:gd name="connsiteY13461" fmla="*/ 256070 h 6858000"/>
              <a:gd name="connsiteX13462" fmla="*/ 2028723 w 8374449"/>
              <a:gd name="connsiteY13462" fmla="*/ 253990 h 6858000"/>
              <a:gd name="connsiteX13463" fmla="*/ 2029261 w 8374449"/>
              <a:gd name="connsiteY13463" fmla="*/ 248099 h 6858000"/>
              <a:gd name="connsiteX13464" fmla="*/ 1956220 w 8374449"/>
              <a:gd name="connsiteY13464" fmla="*/ 245919 h 6858000"/>
              <a:gd name="connsiteX13465" fmla="*/ 1946070 w 8374449"/>
              <a:gd name="connsiteY13465" fmla="*/ 254567 h 6858000"/>
              <a:gd name="connsiteX13466" fmla="*/ 1947456 w 8374449"/>
              <a:gd name="connsiteY13466" fmla="*/ 267619 h 6858000"/>
              <a:gd name="connsiteX13467" fmla="*/ 1959087 w 8374449"/>
              <a:gd name="connsiteY13467" fmla="*/ 267447 h 6858000"/>
              <a:gd name="connsiteX13468" fmla="*/ 1969333 w 8374449"/>
              <a:gd name="connsiteY13468" fmla="*/ 254221 h 6858000"/>
              <a:gd name="connsiteX13469" fmla="*/ 1966175 w 8374449"/>
              <a:gd name="connsiteY13469" fmla="*/ 246425 h 6858000"/>
              <a:gd name="connsiteX13470" fmla="*/ 1956220 w 8374449"/>
              <a:gd name="connsiteY13470" fmla="*/ 245919 h 6858000"/>
              <a:gd name="connsiteX13471" fmla="*/ 1707129 w 8374449"/>
              <a:gd name="connsiteY13471" fmla="*/ 242436 h 6858000"/>
              <a:gd name="connsiteX13472" fmla="*/ 1703585 w 8374449"/>
              <a:gd name="connsiteY13472" fmla="*/ 252948 h 6858000"/>
              <a:gd name="connsiteX13473" fmla="*/ 1703489 w 8374449"/>
              <a:gd name="connsiteY13473" fmla="*/ 257524 h 6858000"/>
              <a:gd name="connsiteX13474" fmla="*/ 1696884 w 8374449"/>
              <a:gd name="connsiteY13474" fmla="*/ 255662 h 6858000"/>
              <a:gd name="connsiteX13475" fmla="*/ 1700427 w 8374449"/>
              <a:gd name="connsiteY13475" fmla="*/ 245151 h 6858000"/>
              <a:gd name="connsiteX13476" fmla="*/ 1644043 w 8374449"/>
              <a:gd name="connsiteY13476" fmla="*/ 240761 h 6858000"/>
              <a:gd name="connsiteX13477" fmla="*/ 1647200 w 8374449"/>
              <a:gd name="connsiteY13477" fmla="*/ 248557 h 6858000"/>
              <a:gd name="connsiteX13478" fmla="*/ 1637342 w 8374449"/>
              <a:gd name="connsiteY13478" fmla="*/ 243475 h 6858000"/>
              <a:gd name="connsiteX13479" fmla="*/ 1674007 w 8374449"/>
              <a:gd name="connsiteY13479" fmla="*/ 237700 h 6858000"/>
              <a:gd name="connsiteX13480" fmla="*/ 1677166 w 8374449"/>
              <a:gd name="connsiteY13480" fmla="*/ 245497 h 6858000"/>
              <a:gd name="connsiteX13481" fmla="*/ 1672236 w 8374449"/>
              <a:gd name="connsiteY13481" fmla="*/ 242955 h 6858000"/>
              <a:gd name="connsiteX13482" fmla="*/ 1667306 w 8374449"/>
              <a:gd name="connsiteY13482" fmla="*/ 240414 h 6858000"/>
              <a:gd name="connsiteX13483" fmla="*/ 1979770 w 8374449"/>
              <a:gd name="connsiteY13483" fmla="*/ 231842 h 6858000"/>
              <a:gd name="connsiteX13484" fmla="*/ 1979578 w 8374449"/>
              <a:gd name="connsiteY13484" fmla="*/ 240996 h 6858000"/>
              <a:gd name="connsiteX13485" fmla="*/ 1982737 w 8374449"/>
              <a:gd name="connsiteY13485" fmla="*/ 248792 h 6858000"/>
              <a:gd name="connsiteX13486" fmla="*/ 1991209 w 8374449"/>
              <a:gd name="connsiteY13486" fmla="*/ 240823 h 6858000"/>
              <a:gd name="connsiteX13487" fmla="*/ 1988051 w 8374449"/>
              <a:gd name="connsiteY13487" fmla="*/ 233025 h 6858000"/>
              <a:gd name="connsiteX13488" fmla="*/ 1979770 w 8374449"/>
              <a:gd name="connsiteY13488" fmla="*/ 231842 h 6858000"/>
              <a:gd name="connsiteX13489" fmla="*/ 7474702 w 8374449"/>
              <a:gd name="connsiteY13489" fmla="*/ 229795 h 6858000"/>
              <a:gd name="connsiteX13490" fmla="*/ 7468000 w 8374449"/>
              <a:gd name="connsiteY13490" fmla="*/ 232510 h 6858000"/>
              <a:gd name="connsiteX13491" fmla="*/ 7471158 w 8374449"/>
              <a:gd name="connsiteY13491" fmla="*/ 240306 h 6858000"/>
              <a:gd name="connsiteX13492" fmla="*/ 7474702 w 8374449"/>
              <a:gd name="connsiteY13492" fmla="*/ 229795 h 6858000"/>
              <a:gd name="connsiteX13493" fmla="*/ 2145961 w 8374449"/>
              <a:gd name="connsiteY13493" fmla="*/ 228061 h 6858000"/>
              <a:gd name="connsiteX13494" fmla="*/ 2132303 w 8374449"/>
              <a:gd name="connsiteY13494" fmla="*/ 229456 h 6858000"/>
              <a:gd name="connsiteX13495" fmla="*/ 2129016 w 8374449"/>
              <a:gd name="connsiteY13495" fmla="*/ 238657 h 6858000"/>
              <a:gd name="connsiteX13496" fmla="*/ 2126188 w 8374449"/>
              <a:gd name="connsiteY13496" fmla="*/ 231670 h 6858000"/>
              <a:gd name="connsiteX13497" fmla="*/ 2131433 w 8374449"/>
              <a:gd name="connsiteY13497" fmla="*/ 229545 h 6858000"/>
              <a:gd name="connsiteX13498" fmla="*/ 2101013 w 8374449"/>
              <a:gd name="connsiteY13498" fmla="*/ 232652 h 6858000"/>
              <a:gd name="connsiteX13499" fmla="*/ 2075787 w 8374449"/>
              <a:gd name="connsiteY13499" fmla="*/ 247407 h 6858000"/>
              <a:gd name="connsiteX13500" fmla="*/ 2069084 w 8374449"/>
              <a:gd name="connsiteY13500" fmla="*/ 250121 h 6858000"/>
              <a:gd name="connsiteX13501" fmla="*/ 2078945 w 8374449"/>
              <a:gd name="connsiteY13501" fmla="*/ 255204 h 6858000"/>
              <a:gd name="connsiteX13502" fmla="*/ 2094119 w 8374449"/>
              <a:gd name="connsiteY13502" fmla="*/ 244521 h 6858000"/>
              <a:gd name="connsiteX13503" fmla="*/ 2105943 w 8374449"/>
              <a:gd name="connsiteY13503" fmla="*/ 235193 h 6858000"/>
              <a:gd name="connsiteX13504" fmla="*/ 2112452 w 8374449"/>
              <a:gd name="connsiteY13504" fmla="*/ 241633 h 6858000"/>
              <a:gd name="connsiteX13505" fmla="*/ 2142416 w 8374449"/>
              <a:gd name="connsiteY13505" fmla="*/ 238571 h 6858000"/>
              <a:gd name="connsiteX13506" fmla="*/ 1833687 w 8374449"/>
              <a:gd name="connsiteY13506" fmla="*/ 227480 h 6858000"/>
              <a:gd name="connsiteX13507" fmla="*/ 1828566 w 8374449"/>
              <a:gd name="connsiteY13507" fmla="*/ 234093 h 6858000"/>
              <a:gd name="connsiteX13508" fmla="*/ 1836844 w 8374449"/>
              <a:gd name="connsiteY13508" fmla="*/ 235277 h 6858000"/>
              <a:gd name="connsiteX13509" fmla="*/ 1843548 w 8374449"/>
              <a:gd name="connsiteY13509" fmla="*/ 232562 h 6858000"/>
              <a:gd name="connsiteX13510" fmla="*/ 1838616 w 8374449"/>
              <a:gd name="connsiteY13510" fmla="*/ 230022 h 6858000"/>
              <a:gd name="connsiteX13511" fmla="*/ 1833687 w 8374449"/>
              <a:gd name="connsiteY13511" fmla="*/ 227480 h 6858000"/>
              <a:gd name="connsiteX13512" fmla="*/ 2175923 w 8374449"/>
              <a:gd name="connsiteY13512" fmla="*/ 225000 h 6858000"/>
              <a:gd name="connsiteX13513" fmla="*/ 2182433 w 8374449"/>
              <a:gd name="connsiteY13513" fmla="*/ 231440 h 6858000"/>
              <a:gd name="connsiteX13514" fmla="*/ 2184205 w 8374449"/>
              <a:gd name="connsiteY13514" fmla="*/ 226185 h 6858000"/>
              <a:gd name="connsiteX13515" fmla="*/ 2175923 w 8374449"/>
              <a:gd name="connsiteY13515" fmla="*/ 225000 h 6858000"/>
              <a:gd name="connsiteX13516" fmla="*/ 7511367 w 8374449"/>
              <a:gd name="connsiteY13516" fmla="*/ 224020 h 6858000"/>
              <a:gd name="connsiteX13517" fmla="*/ 7521226 w 8374449"/>
              <a:gd name="connsiteY13517" fmla="*/ 229103 h 6858000"/>
              <a:gd name="connsiteX13518" fmla="*/ 7527928 w 8374449"/>
              <a:gd name="connsiteY13518" fmla="*/ 226388 h 6858000"/>
              <a:gd name="connsiteX13519" fmla="*/ 2073014 w 8374449"/>
              <a:gd name="connsiteY13519" fmla="*/ 221303 h 6858000"/>
              <a:gd name="connsiteX13520" fmla="*/ 2069471 w 8374449"/>
              <a:gd name="connsiteY13520" fmla="*/ 231813 h 6858000"/>
              <a:gd name="connsiteX13521" fmla="*/ 2072629 w 8374449"/>
              <a:gd name="connsiteY13521" fmla="*/ 239611 h 6858000"/>
              <a:gd name="connsiteX13522" fmla="*/ 2079330 w 8374449"/>
              <a:gd name="connsiteY13522" fmla="*/ 236897 h 6858000"/>
              <a:gd name="connsiteX13523" fmla="*/ 2073014 w 8374449"/>
              <a:gd name="connsiteY13523" fmla="*/ 221303 h 6858000"/>
              <a:gd name="connsiteX13524" fmla="*/ 7577997 w 8374449"/>
              <a:gd name="connsiteY13524" fmla="*/ 215185 h 6858000"/>
              <a:gd name="connsiteX13525" fmla="*/ 7587857 w 8374449"/>
              <a:gd name="connsiteY13525" fmla="*/ 220267 h 6858000"/>
              <a:gd name="connsiteX13526" fmla="*/ 7591014 w 8374449"/>
              <a:gd name="connsiteY13526" fmla="*/ 228063 h 6858000"/>
              <a:gd name="connsiteX13527" fmla="*/ 7580768 w 8374449"/>
              <a:gd name="connsiteY13527" fmla="*/ 241290 h 6858000"/>
              <a:gd name="connsiteX13528" fmla="*/ 7567365 w 8374449"/>
              <a:gd name="connsiteY13528" fmla="*/ 246718 h 6858000"/>
              <a:gd name="connsiteX13529" fmla="*/ 7562436 w 8374449"/>
              <a:gd name="connsiteY13529" fmla="*/ 244176 h 6858000"/>
              <a:gd name="connsiteX13530" fmla="*/ 7557506 w 8374449"/>
              <a:gd name="connsiteY13530" fmla="*/ 241635 h 6858000"/>
              <a:gd name="connsiteX13531" fmla="*/ 7561049 w 8374449"/>
              <a:gd name="connsiteY13531" fmla="*/ 231125 h 6858000"/>
              <a:gd name="connsiteX13532" fmla="*/ 7567752 w 8374449"/>
              <a:gd name="connsiteY13532" fmla="*/ 228410 h 6858000"/>
              <a:gd name="connsiteX13533" fmla="*/ 7557892 w 8374449"/>
              <a:gd name="connsiteY13533" fmla="*/ 223328 h 6858000"/>
              <a:gd name="connsiteX13534" fmla="*/ 7577997 w 8374449"/>
              <a:gd name="connsiteY13534" fmla="*/ 215185 h 6858000"/>
              <a:gd name="connsiteX13535" fmla="*/ 1794249 w 8374449"/>
              <a:gd name="connsiteY13535" fmla="*/ 207150 h 6858000"/>
              <a:gd name="connsiteX13536" fmla="*/ 1787547 w 8374449"/>
              <a:gd name="connsiteY13536" fmla="*/ 209864 h 6858000"/>
              <a:gd name="connsiteX13537" fmla="*/ 1774145 w 8374449"/>
              <a:gd name="connsiteY13537" fmla="*/ 215293 h 6858000"/>
              <a:gd name="connsiteX13538" fmla="*/ 1779074 w 8374449"/>
              <a:gd name="connsiteY13538" fmla="*/ 217835 h 6858000"/>
              <a:gd name="connsiteX13539" fmla="*/ 1790705 w 8374449"/>
              <a:gd name="connsiteY13539" fmla="*/ 217662 h 6858000"/>
              <a:gd name="connsiteX13540" fmla="*/ 1797408 w 8374449"/>
              <a:gd name="connsiteY13540" fmla="*/ 214947 h 6858000"/>
              <a:gd name="connsiteX13541" fmla="*/ 1923965 w 8374449"/>
              <a:gd name="connsiteY13541" fmla="*/ 199990 h 6858000"/>
              <a:gd name="connsiteX13542" fmla="*/ 1927124 w 8374449"/>
              <a:gd name="connsiteY13542" fmla="*/ 207788 h 6858000"/>
              <a:gd name="connsiteX13543" fmla="*/ 1923579 w 8374449"/>
              <a:gd name="connsiteY13543" fmla="*/ 218298 h 6858000"/>
              <a:gd name="connsiteX13544" fmla="*/ 1931418 w 8374449"/>
              <a:gd name="connsiteY13544" fmla="*/ 220796 h 6858000"/>
              <a:gd name="connsiteX13545" fmla="*/ 1935211 w 8374449"/>
              <a:gd name="connsiteY13545" fmla="*/ 218125 h 6858000"/>
              <a:gd name="connsiteX13546" fmla="*/ 1957086 w 8374449"/>
              <a:gd name="connsiteY13546" fmla="*/ 204727 h 6858000"/>
              <a:gd name="connsiteX13547" fmla="*/ 1963788 w 8374449"/>
              <a:gd name="connsiteY13547" fmla="*/ 202012 h 6858000"/>
              <a:gd name="connsiteX13548" fmla="*/ 1977192 w 8374449"/>
              <a:gd name="connsiteY13548" fmla="*/ 196584 h 6858000"/>
              <a:gd name="connsiteX13549" fmla="*/ 1970490 w 8374449"/>
              <a:gd name="connsiteY13549" fmla="*/ 199298 h 6858000"/>
              <a:gd name="connsiteX13550" fmla="*/ 1980350 w 8374449"/>
              <a:gd name="connsiteY13550" fmla="*/ 204381 h 6858000"/>
              <a:gd name="connsiteX13551" fmla="*/ 1844318 w 8374449"/>
              <a:gd name="connsiteY13551" fmla="*/ 195947 h 6858000"/>
              <a:gd name="connsiteX13552" fmla="*/ 1834074 w 8374449"/>
              <a:gd name="connsiteY13552" fmla="*/ 209171 h 6858000"/>
              <a:gd name="connsiteX13553" fmla="*/ 1840775 w 8374449"/>
              <a:gd name="connsiteY13553" fmla="*/ 206457 h 6858000"/>
              <a:gd name="connsiteX13554" fmla="*/ 1844318 w 8374449"/>
              <a:gd name="connsiteY13554" fmla="*/ 195947 h 6858000"/>
              <a:gd name="connsiteX13555" fmla="*/ 7787746 w 8374449"/>
              <a:gd name="connsiteY13555" fmla="*/ 193760 h 6858000"/>
              <a:gd name="connsiteX13556" fmla="*/ 7789325 w 8374449"/>
              <a:gd name="connsiteY13556" fmla="*/ 197659 h 6858000"/>
              <a:gd name="connsiteX13557" fmla="*/ 7788045 w 8374449"/>
              <a:gd name="connsiteY13557" fmla="*/ 199311 h 6858000"/>
              <a:gd name="connsiteX13558" fmla="*/ 7781044 w 8374449"/>
              <a:gd name="connsiteY13558" fmla="*/ 196474 h 6858000"/>
              <a:gd name="connsiteX13559" fmla="*/ 7802728 w 8374449"/>
              <a:gd name="connsiteY13559" fmla="*/ 192230 h 6858000"/>
              <a:gd name="connsiteX13560" fmla="*/ 7804307 w 8374449"/>
              <a:gd name="connsiteY13560" fmla="*/ 196129 h 6858000"/>
              <a:gd name="connsiteX13561" fmla="*/ 7797606 w 8374449"/>
              <a:gd name="connsiteY13561" fmla="*/ 198843 h 6858000"/>
              <a:gd name="connsiteX13562" fmla="*/ 7799377 w 8374449"/>
              <a:gd name="connsiteY13562" fmla="*/ 193587 h 6858000"/>
              <a:gd name="connsiteX13563" fmla="*/ 7802728 w 8374449"/>
              <a:gd name="connsiteY13563" fmla="*/ 192230 h 6858000"/>
              <a:gd name="connsiteX13564" fmla="*/ 2043823 w 8374449"/>
              <a:gd name="connsiteY13564" fmla="*/ 187748 h 6858000"/>
              <a:gd name="connsiteX13565" fmla="*/ 2037120 w 8374449"/>
              <a:gd name="connsiteY13565" fmla="*/ 190462 h 6858000"/>
              <a:gd name="connsiteX13566" fmla="*/ 2043725 w 8374449"/>
              <a:gd name="connsiteY13566" fmla="*/ 192325 h 6858000"/>
              <a:gd name="connsiteX13567" fmla="*/ 2043823 w 8374449"/>
              <a:gd name="connsiteY13567" fmla="*/ 187748 h 6858000"/>
              <a:gd name="connsiteX13568" fmla="*/ 7405879 w 8374449"/>
              <a:gd name="connsiteY13568" fmla="*/ 185064 h 6858000"/>
              <a:gd name="connsiteX13569" fmla="*/ 7412386 w 8374449"/>
              <a:gd name="connsiteY13569" fmla="*/ 191504 h 6858000"/>
              <a:gd name="connsiteX13570" fmla="*/ 7405685 w 8374449"/>
              <a:gd name="connsiteY13570" fmla="*/ 194218 h 6858000"/>
              <a:gd name="connsiteX13571" fmla="*/ 7402527 w 8374449"/>
              <a:gd name="connsiteY13571" fmla="*/ 186421 h 6858000"/>
              <a:gd name="connsiteX13572" fmla="*/ 7405879 w 8374449"/>
              <a:gd name="connsiteY13572" fmla="*/ 185064 h 6858000"/>
              <a:gd name="connsiteX13573" fmla="*/ 1761514 w 8374449"/>
              <a:gd name="connsiteY13573" fmla="*/ 184106 h 6858000"/>
              <a:gd name="connsiteX13574" fmla="*/ 1757970 w 8374449"/>
              <a:gd name="connsiteY13574" fmla="*/ 194618 h 6858000"/>
              <a:gd name="connsiteX13575" fmla="*/ 1764478 w 8374449"/>
              <a:gd name="connsiteY13575" fmla="*/ 201056 h 6858000"/>
              <a:gd name="connsiteX13576" fmla="*/ 1764672 w 8374449"/>
              <a:gd name="connsiteY13576" fmla="*/ 191903 h 6858000"/>
              <a:gd name="connsiteX13577" fmla="*/ 7236532 w 8374449"/>
              <a:gd name="connsiteY13577" fmla="*/ 181049 h 6858000"/>
              <a:gd name="connsiteX13578" fmla="*/ 7229830 w 8374449"/>
              <a:gd name="connsiteY13578" fmla="*/ 183763 h 6858000"/>
              <a:gd name="connsiteX13579" fmla="*/ 7206567 w 8374449"/>
              <a:gd name="connsiteY13579" fmla="*/ 184108 h 6858000"/>
              <a:gd name="connsiteX13580" fmla="*/ 7190007 w 8374449"/>
              <a:gd name="connsiteY13580" fmla="*/ 181741 h 6858000"/>
              <a:gd name="connsiteX13581" fmla="*/ 7196515 w 8374449"/>
              <a:gd name="connsiteY13581" fmla="*/ 188180 h 6858000"/>
              <a:gd name="connsiteX13582" fmla="*/ 7216427 w 8374449"/>
              <a:gd name="connsiteY13582" fmla="*/ 189192 h 6858000"/>
              <a:gd name="connsiteX13583" fmla="*/ 7245703 w 8374449"/>
              <a:gd name="connsiteY13583" fmla="*/ 189246 h 6858000"/>
              <a:gd name="connsiteX13584" fmla="*/ 7246391 w 8374449"/>
              <a:gd name="connsiteY13584" fmla="*/ 186131 h 6858000"/>
              <a:gd name="connsiteX13585" fmla="*/ 7236532 w 8374449"/>
              <a:gd name="connsiteY13585" fmla="*/ 181049 h 6858000"/>
              <a:gd name="connsiteX13586" fmla="*/ 1838002 w 8374449"/>
              <a:gd name="connsiteY13586" fmla="*/ 180354 h 6858000"/>
              <a:gd name="connsiteX13587" fmla="*/ 1824600 w 8374449"/>
              <a:gd name="connsiteY13587" fmla="*/ 185782 h 6858000"/>
              <a:gd name="connsiteX13588" fmla="*/ 1832879 w 8374449"/>
              <a:gd name="connsiteY13588" fmla="*/ 186967 h 6858000"/>
              <a:gd name="connsiteX13589" fmla="*/ 1841160 w 8374449"/>
              <a:gd name="connsiteY13589" fmla="*/ 188150 h 6858000"/>
              <a:gd name="connsiteX13590" fmla="*/ 7422632 w 8374449"/>
              <a:gd name="connsiteY13590" fmla="*/ 178278 h 6858000"/>
              <a:gd name="connsiteX13591" fmla="*/ 7430719 w 8374449"/>
              <a:gd name="connsiteY13591" fmla="*/ 188617 h 6858000"/>
              <a:gd name="connsiteX13592" fmla="*/ 7426926 w 8374449"/>
              <a:gd name="connsiteY13592" fmla="*/ 191287 h 6858000"/>
              <a:gd name="connsiteX13593" fmla="*/ 7419089 w 8374449"/>
              <a:gd name="connsiteY13593" fmla="*/ 188789 h 6858000"/>
              <a:gd name="connsiteX13594" fmla="*/ 7415930 w 8374449"/>
              <a:gd name="connsiteY13594" fmla="*/ 180993 h 6858000"/>
              <a:gd name="connsiteX13595" fmla="*/ 2000841 w 8374449"/>
              <a:gd name="connsiteY13595" fmla="*/ 177930 h 6858000"/>
              <a:gd name="connsiteX13596" fmla="*/ 1999068 w 8374449"/>
              <a:gd name="connsiteY13596" fmla="*/ 183185 h 6858000"/>
              <a:gd name="connsiteX13597" fmla="*/ 1997297 w 8374449"/>
              <a:gd name="connsiteY13597" fmla="*/ 188440 h 6858000"/>
              <a:gd name="connsiteX13598" fmla="*/ 2007157 w 8374449"/>
              <a:gd name="connsiteY13598" fmla="*/ 193524 h 6858000"/>
              <a:gd name="connsiteX13599" fmla="*/ 2010507 w 8374449"/>
              <a:gd name="connsiteY13599" fmla="*/ 192166 h 6858000"/>
              <a:gd name="connsiteX13600" fmla="*/ 2010701 w 8374449"/>
              <a:gd name="connsiteY13600" fmla="*/ 183012 h 6858000"/>
              <a:gd name="connsiteX13601" fmla="*/ 2000841 w 8374449"/>
              <a:gd name="connsiteY13601" fmla="*/ 177930 h 6858000"/>
              <a:gd name="connsiteX13602" fmla="*/ 1891229 w 8374449"/>
              <a:gd name="connsiteY13602" fmla="*/ 176947 h 6858000"/>
              <a:gd name="connsiteX13603" fmla="*/ 1894386 w 8374449"/>
              <a:gd name="connsiteY13603" fmla="*/ 184743 h 6858000"/>
              <a:gd name="connsiteX13604" fmla="*/ 1901089 w 8374449"/>
              <a:gd name="connsiteY13604" fmla="*/ 182028 h 6858000"/>
              <a:gd name="connsiteX13605" fmla="*/ 1891229 w 8374449"/>
              <a:gd name="connsiteY13605" fmla="*/ 176947 h 6858000"/>
              <a:gd name="connsiteX13606" fmla="*/ 2170380 w 8374449"/>
              <a:gd name="connsiteY13606" fmla="*/ 172792 h 6858000"/>
              <a:gd name="connsiteX13607" fmla="*/ 2163679 w 8374449"/>
              <a:gd name="connsiteY13607" fmla="*/ 175506 h 6858000"/>
              <a:gd name="connsiteX13608" fmla="*/ 2166836 w 8374449"/>
              <a:gd name="connsiteY13608" fmla="*/ 183303 h 6858000"/>
              <a:gd name="connsiteX13609" fmla="*/ 2170380 w 8374449"/>
              <a:gd name="connsiteY13609" fmla="*/ 172792 h 6858000"/>
              <a:gd name="connsiteX13610" fmla="*/ 7638697 w 8374449"/>
              <a:gd name="connsiteY13610" fmla="*/ 172448 h 6858000"/>
              <a:gd name="connsiteX13611" fmla="*/ 7641855 w 8374449"/>
              <a:gd name="connsiteY13611" fmla="*/ 180245 h 6858000"/>
              <a:gd name="connsiteX13612" fmla="*/ 7635153 w 8374449"/>
              <a:gd name="connsiteY13612" fmla="*/ 182959 h 6858000"/>
              <a:gd name="connsiteX13613" fmla="*/ 7631995 w 8374449"/>
              <a:gd name="connsiteY13613" fmla="*/ 175163 h 6858000"/>
              <a:gd name="connsiteX13614" fmla="*/ 2084031 w 8374449"/>
              <a:gd name="connsiteY13614" fmla="*/ 171462 h 6858000"/>
              <a:gd name="connsiteX13615" fmla="*/ 2077329 w 8374449"/>
              <a:gd name="connsiteY13615" fmla="*/ 174177 h 6858000"/>
              <a:gd name="connsiteX13616" fmla="*/ 2080487 w 8374449"/>
              <a:gd name="connsiteY13616" fmla="*/ 181973 h 6858000"/>
              <a:gd name="connsiteX13617" fmla="*/ 2084031 w 8374449"/>
              <a:gd name="connsiteY13617" fmla="*/ 171462 h 6858000"/>
              <a:gd name="connsiteX13618" fmla="*/ 1974420 w 8374449"/>
              <a:gd name="connsiteY13618" fmla="*/ 170479 h 6858000"/>
              <a:gd name="connsiteX13619" fmla="*/ 1980736 w 8374449"/>
              <a:gd name="connsiteY13619" fmla="*/ 186073 h 6858000"/>
              <a:gd name="connsiteX13620" fmla="*/ 1988573 w 8374449"/>
              <a:gd name="connsiteY13620" fmla="*/ 188571 h 6858000"/>
              <a:gd name="connsiteX13621" fmla="*/ 1992367 w 8374449"/>
              <a:gd name="connsiteY13621" fmla="*/ 185899 h 6858000"/>
              <a:gd name="connsiteX13622" fmla="*/ 1984279 w 8374449"/>
              <a:gd name="connsiteY13622" fmla="*/ 175561 h 6858000"/>
              <a:gd name="connsiteX13623" fmla="*/ 7622136 w 8374449"/>
              <a:gd name="connsiteY13623" fmla="*/ 170080 h 6858000"/>
              <a:gd name="connsiteX13624" fmla="*/ 7625294 w 8374449"/>
              <a:gd name="connsiteY13624" fmla="*/ 177877 h 6858000"/>
              <a:gd name="connsiteX13625" fmla="*/ 7608732 w 8374449"/>
              <a:gd name="connsiteY13625" fmla="*/ 175508 h 6858000"/>
              <a:gd name="connsiteX13626" fmla="*/ 7622136 w 8374449"/>
              <a:gd name="connsiteY13626" fmla="*/ 170080 h 6858000"/>
              <a:gd name="connsiteX13627" fmla="*/ 2020945 w 8374449"/>
              <a:gd name="connsiteY13627" fmla="*/ 169787 h 6858000"/>
              <a:gd name="connsiteX13628" fmla="*/ 2014244 w 8374449"/>
              <a:gd name="connsiteY13628" fmla="*/ 172502 h 6858000"/>
              <a:gd name="connsiteX13629" fmla="*/ 2017401 w 8374449"/>
              <a:gd name="connsiteY13629" fmla="*/ 180298 h 6858000"/>
              <a:gd name="connsiteX13630" fmla="*/ 1941298 w 8374449"/>
              <a:gd name="connsiteY13630" fmla="*/ 165742 h 6858000"/>
              <a:gd name="connsiteX13631" fmla="*/ 1932824 w 8374449"/>
              <a:gd name="connsiteY13631" fmla="*/ 173714 h 6858000"/>
              <a:gd name="connsiteX13632" fmla="*/ 1914299 w 8374449"/>
              <a:gd name="connsiteY13632" fmla="*/ 185755 h 6858000"/>
              <a:gd name="connsiteX13633" fmla="*/ 1905825 w 8374449"/>
              <a:gd name="connsiteY13633" fmla="*/ 193724 h 6858000"/>
              <a:gd name="connsiteX13634" fmla="*/ 1905633 w 8374449"/>
              <a:gd name="connsiteY13634" fmla="*/ 202879 h 6858000"/>
              <a:gd name="connsiteX13635" fmla="*/ 1934017 w 8374449"/>
              <a:gd name="connsiteY13635" fmla="*/ 195919 h 6858000"/>
              <a:gd name="connsiteX13636" fmla="*/ 1961016 w 8374449"/>
              <a:gd name="connsiteY13636" fmla="*/ 175908 h 6858000"/>
              <a:gd name="connsiteX13637" fmla="*/ 1956086 w 8374449"/>
              <a:gd name="connsiteY13637" fmla="*/ 173367 h 6858000"/>
              <a:gd name="connsiteX13638" fmla="*/ 1947806 w 8374449"/>
              <a:gd name="connsiteY13638" fmla="*/ 172183 h 6858000"/>
              <a:gd name="connsiteX13639" fmla="*/ 1944455 w 8374449"/>
              <a:gd name="connsiteY13639" fmla="*/ 173541 h 6858000"/>
              <a:gd name="connsiteX13640" fmla="*/ 1941298 w 8374449"/>
              <a:gd name="connsiteY13640" fmla="*/ 165742 h 6858000"/>
              <a:gd name="connsiteX13641" fmla="*/ 1838389 w 8374449"/>
              <a:gd name="connsiteY13641" fmla="*/ 162046 h 6858000"/>
              <a:gd name="connsiteX13642" fmla="*/ 1831686 w 8374449"/>
              <a:gd name="connsiteY13642" fmla="*/ 164759 h 6858000"/>
              <a:gd name="connsiteX13643" fmla="*/ 1834942 w 8374449"/>
              <a:gd name="connsiteY13643" fmla="*/ 167980 h 6858000"/>
              <a:gd name="connsiteX13644" fmla="*/ 1838389 w 8374449"/>
              <a:gd name="connsiteY13644" fmla="*/ 162046 h 6858000"/>
              <a:gd name="connsiteX13645" fmla="*/ 2243711 w 8374449"/>
              <a:gd name="connsiteY13645" fmla="*/ 161241 h 6858000"/>
              <a:gd name="connsiteX13646" fmla="*/ 2237009 w 8374449"/>
              <a:gd name="connsiteY13646" fmla="*/ 163956 h 6858000"/>
              <a:gd name="connsiteX13647" fmla="*/ 2230308 w 8374449"/>
              <a:gd name="connsiteY13647" fmla="*/ 166669 h 6858000"/>
              <a:gd name="connsiteX13648" fmla="*/ 2240167 w 8374449"/>
              <a:gd name="connsiteY13648" fmla="*/ 171753 h 6858000"/>
              <a:gd name="connsiteX13649" fmla="*/ 2243711 w 8374449"/>
              <a:gd name="connsiteY13649" fmla="*/ 161241 h 6858000"/>
              <a:gd name="connsiteX13650" fmla="*/ 2061154 w 8374449"/>
              <a:gd name="connsiteY13650" fmla="*/ 153502 h 6858000"/>
              <a:gd name="connsiteX13651" fmla="*/ 2054452 w 8374449"/>
              <a:gd name="connsiteY13651" fmla="*/ 156216 h 6858000"/>
              <a:gd name="connsiteX13652" fmla="*/ 2050909 w 8374449"/>
              <a:gd name="connsiteY13652" fmla="*/ 166726 h 6858000"/>
              <a:gd name="connsiteX13653" fmla="*/ 2054067 w 8374449"/>
              <a:gd name="connsiteY13653" fmla="*/ 174524 h 6858000"/>
              <a:gd name="connsiteX13654" fmla="*/ 2060769 w 8374449"/>
              <a:gd name="connsiteY13654" fmla="*/ 171809 h 6858000"/>
              <a:gd name="connsiteX13655" fmla="*/ 2064313 w 8374449"/>
              <a:gd name="connsiteY13655" fmla="*/ 161297 h 6858000"/>
              <a:gd name="connsiteX13656" fmla="*/ 2061154 w 8374449"/>
              <a:gd name="connsiteY13656" fmla="*/ 153502 h 6858000"/>
              <a:gd name="connsiteX13657" fmla="*/ 2107680 w 8374449"/>
              <a:gd name="connsiteY13657" fmla="*/ 152809 h 6858000"/>
              <a:gd name="connsiteX13658" fmla="*/ 2108421 w 8374449"/>
              <a:gd name="connsiteY13658" fmla="*/ 157046 h 6858000"/>
              <a:gd name="connsiteX13659" fmla="*/ 2104329 w 8374449"/>
              <a:gd name="connsiteY13659" fmla="*/ 154166 h 6858000"/>
              <a:gd name="connsiteX13660" fmla="*/ 2107680 w 8374449"/>
              <a:gd name="connsiteY13660" fmla="*/ 152809 h 6858000"/>
              <a:gd name="connsiteX13661" fmla="*/ 2287079 w 8374449"/>
              <a:gd name="connsiteY13661" fmla="*/ 152752 h 6858000"/>
              <a:gd name="connsiteX13662" fmla="*/ 2273676 w 8374449"/>
              <a:gd name="connsiteY13662" fmla="*/ 158181 h 6858000"/>
              <a:gd name="connsiteX13663" fmla="*/ 2263624 w 8374449"/>
              <a:gd name="connsiteY13663" fmla="*/ 162253 h 6858000"/>
              <a:gd name="connsiteX13664" fmla="*/ 2261852 w 8374449"/>
              <a:gd name="connsiteY13664" fmla="*/ 167508 h 6858000"/>
              <a:gd name="connsiteX13665" fmla="*/ 2263430 w 8374449"/>
              <a:gd name="connsiteY13665" fmla="*/ 171406 h 6858000"/>
              <a:gd name="connsiteX13666" fmla="*/ 2276833 w 8374449"/>
              <a:gd name="connsiteY13666" fmla="*/ 165977 h 6858000"/>
              <a:gd name="connsiteX13667" fmla="*/ 2279645 w 8374449"/>
              <a:gd name="connsiteY13667" fmla="*/ 170511 h 6858000"/>
              <a:gd name="connsiteX13668" fmla="*/ 2281763 w 8374449"/>
              <a:gd name="connsiteY13668" fmla="*/ 168518 h 6858000"/>
              <a:gd name="connsiteX13669" fmla="*/ 2290237 w 8374449"/>
              <a:gd name="connsiteY13669" fmla="*/ 160548 h 6858000"/>
              <a:gd name="connsiteX13670" fmla="*/ 1483134 w 8374449"/>
              <a:gd name="connsiteY13670" fmla="*/ 151646 h 6858000"/>
              <a:gd name="connsiteX13671" fmla="*/ 1479590 w 8374449"/>
              <a:gd name="connsiteY13671" fmla="*/ 162158 h 6858000"/>
              <a:gd name="connsiteX13672" fmla="*/ 1476432 w 8374449"/>
              <a:gd name="connsiteY13672" fmla="*/ 154360 h 6858000"/>
              <a:gd name="connsiteX13673" fmla="*/ 1895159 w 8374449"/>
              <a:gd name="connsiteY13673" fmla="*/ 148127 h 6858000"/>
              <a:gd name="connsiteX13674" fmla="*/ 1888457 w 8374449"/>
              <a:gd name="connsiteY13674" fmla="*/ 150841 h 6858000"/>
              <a:gd name="connsiteX13675" fmla="*/ 1875054 w 8374449"/>
              <a:gd name="connsiteY13675" fmla="*/ 156270 h 6858000"/>
              <a:gd name="connsiteX13676" fmla="*/ 1861265 w 8374449"/>
              <a:gd name="connsiteY13676" fmla="*/ 180006 h 6858000"/>
              <a:gd name="connsiteX13677" fmla="*/ 1866196 w 8374449"/>
              <a:gd name="connsiteY13677" fmla="*/ 182548 h 6858000"/>
              <a:gd name="connsiteX13678" fmla="*/ 1874282 w 8374449"/>
              <a:gd name="connsiteY13678" fmla="*/ 192886 h 6858000"/>
              <a:gd name="connsiteX13679" fmla="*/ 1864037 w 8374449"/>
              <a:gd name="connsiteY13679" fmla="*/ 206112 h 6858000"/>
              <a:gd name="connsiteX13680" fmla="*/ 1873897 w 8374449"/>
              <a:gd name="connsiteY13680" fmla="*/ 211193 h 6858000"/>
              <a:gd name="connsiteX13681" fmla="*/ 1872318 w 8374449"/>
              <a:gd name="connsiteY13681" fmla="*/ 207295 h 6858000"/>
              <a:gd name="connsiteX13682" fmla="*/ 1877440 w 8374449"/>
              <a:gd name="connsiteY13682" fmla="*/ 200684 h 6858000"/>
              <a:gd name="connsiteX13683" fmla="*/ 1877826 w 8374449"/>
              <a:gd name="connsiteY13683" fmla="*/ 182375 h 6858000"/>
              <a:gd name="connsiteX13684" fmla="*/ 1881370 w 8374449"/>
              <a:gd name="connsiteY13684" fmla="*/ 171864 h 6858000"/>
              <a:gd name="connsiteX13685" fmla="*/ 1891615 w 8374449"/>
              <a:gd name="connsiteY13685" fmla="*/ 158639 h 6858000"/>
              <a:gd name="connsiteX13686" fmla="*/ 1762284 w 8374449"/>
              <a:gd name="connsiteY13686" fmla="*/ 147491 h 6858000"/>
              <a:gd name="connsiteX13687" fmla="*/ 1748882 w 8374449"/>
              <a:gd name="connsiteY13687" fmla="*/ 152919 h 6858000"/>
              <a:gd name="connsiteX13688" fmla="*/ 1742180 w 8374449"/>
              <a:gd name="connsiteY13688" fmla="*/ 155634 h 6858000"/>
              <a:gd name="connsiteX13689" fmla="*/ 1758740 w 8374449"/>
              <a:gd name="connsiteY13689" fmla="*/ 158001 h 6858000"/>
              <a:gd name="connsiteX13690" fmla="*/ 1768601 w 8374449"/>
              <a:gd name="connsiteY13690" fmla="*/ 163084 h 6858000"/>
              <a:gd name="connsiteX13691" fmla="*/ 1762284 w 8374449"/>
              <a:gd name="connsiteY13691" fmla="*/ 147491 h 6858000"/>
              <a:gd name="connsiteX13692" fmla="*/ 2121083 w 8374449"/>
              <a:gd name="connsiteY13692" fmla="*/ 147380 h 6858000"/>
              <a:gd name="connsiteX13693" fmla="*/ 2124241 w 8374449"/>
              <a:gd name="connsiteY13693" fmla="*/ 155176 h 6858000"/>
              <a:gd name="connsiteX13694" fmla="*/ 2130942 w 8374449"/>
              <a:gd name="connsiteY13694" fmla="*/ 152462 h 6858000"/>
              <a:gd name="connsiteX13695" fmla="*/ 1792248 w 8374449"/>
              <a:gd name="connsiteY13695" fmla="*/ 144430 h 6858000"/>
              <a:gd name="connsiteX13696" fmla="*/ 1795406 w 8374449"/>
              <a:gd name="connsiteY13696" fmla="*/ 152227 h 6858000"/>
              <a:gd name="connsiteX13697" fmla="*/ 1802107 w 8374449"/>
              <a:gd name="connsiteY13697" fmla="*/ 149513 h 6858000"/>
              <a:gd name="connsiteX13698" fmla="*/ 1792248 w 8374449"/>
              <a:gd name="connsiteY13698" fmla="*/ 144430 h 6858000"/>
              <a:gd name="connsiteX13699" fmla="*/ 7782202 w 8374449"/>
              <a:gd name="connsiteY13699" fmla="*/ 141552 h 6858000"/>
              <a:gd name="connsiteX13700" fmla="*/ 7788709 w 8374449"/>
              <a:gd name="connsiteY13700" fmla="*/ 147991 h 6858000"/>
              <a:gd name="connsiteX13701" fmla="*/ 7795219 w 8374449"/>
              <a:gd name="connsiteY13701" fmla="*/ 154431 h 6858000"/>
              <a:gd name="connsiteX13702" fmla="*/ 7781815 w 8374449"/>
              <a:gd name="connsiteY13702" fmla="*/ 159860 h 6858000"/>
              <a:gd name="connsiteX13703" fmla="*/ 7695853 w 8374449"/>
              <a:gd name="connsiteY13703" fmla="*/ 140222 h 6858000"/>
              <a:gd name="connsiteX13704" fmla="*/ 7705713 w 8374449"/>
              <a:gd name="connsiteY13704" fmla="*/ 145305 h 6858000"/>
              <a:gd name="connsiteX13705" fmla="*/ 7708871 w 8374449"/>
              <a:gd name="connsiteY13705" fmla="*/ 153101 h 6858000"/>
              <a:gd name="connsiteX13706" fmla="*/ 7702169 w 8374449"/>
              <a:gd name="connsiteY13706" fmla="*/ 155816 h 6858000"/>
              <a:gd name="connsiteX13707" fmla="*/ 7688958 w 8374449"/>
              <a:gd name="connsiteY13707" fmla="*/ 152091 h 6858000"/>
              <a:gd name="connsiteX13708" fmla="*/ 7677328 w 8374449"/>
              <a:gd name="connsiteY13708" fmla="*/ 152264 h 6858000"/>
              <a:gd name="connsiteX13709" fmla="*/ 7695853 w 8374449"/>
              <a:gd name="connsiteY13709" fmla="*/ 140222 h 6858000"/>
              <a:gd name="connsiteX13710" fmla="*/ 7749079 w 8374449"/>
              <a:gd name="connsiteY13710" fmla="*/ 136816 h 6858000"/>
              <a:gd name="connsiteX13711" fmla="*/ 7754010 w 8374449"/>
              <a:gd name="connsiteY13711" fmla="*/ 139357 h 6858000"/>
              <a:gd name="connsiteX13712" fmla="*/ 7758940 w 8374449"/>
              <a:gd name="connsiteY13712" fmla="*/ 141898 h 6858000"/>
              <a:gd name="connsiteX13713" fmla="*/ 7762097 w 8374449"/>
              <a:gd name="connsiteY13713" fmla="*/ 149695 h 6858000"/>
              <a:gd name="connsiteX13714" fmla="*/ 7752237 w 8374449"/>
              <a:gd name="connsiteY13714" fmla="*/ 144613 h 6858000"/>
              <a:gd name="connsiteX13715" fmla="*/ 2194413 w 8374449"/>
              <a:gd name="connsiteY13715" fmla="*/ 135829 h 6858000"/>
              <a:gd name="connsiteX13716" fmla="*/ 2185940 w 8374449"/>
              <a:gd name="connsiteY13716" fmla="*/ 143800 h 6858000"/>
              <a:gd name="connsiteX13717" fmla="*/ 2170766 w 8374449"/>
              <a:gd name="connsiteY13717" fmla="*/ 154484 h 6858000"/>
              <a:gd name="connsiteX13718" fmla="*/ 2160906 w 8374449"/>
              <a:gd name="connsiteY13718" fmla="*/ 149401 h 6858000"/>
              <a:gd name="connsiteX13719" fmla="*/ 2157748 w 8374449"/>
              <a:gd name="connsiteY13719" fmla="*/ 141605 h 6858000"/>
              <a:gd name="connsiteX13720" fmla="*/ 2149275 w 8374449"/>
              <a:gd name="connsiteY13720" fmla="*/ 149575 h 6858000"/>
              <a:gd name="connsiteX13721" fmla="*/ 2144153 w 8374449"/>
              <a:gd name="connsiteY13721" fmla="*/ 156187 h 6858000"/>
              <a:gd name="connsiteX13722" fmla="*/ 2137644 w 8374449"/>
              <a:gd name="connsiteY13722" fmla="*/ 149747 h 6858000"/>
              <a:gd name="connsiteX13723" fmla="*/ 2134293 w 8374449"/>
              <a:gd name="connsiteY13723" fmla="*/ 151105 h 6858000"/>
              <a:gd name="connsiteX13724" fmla="*/ 2134100 w 8374449"/>
              <a:gd name="connsiteY13724" fmla="*/ 160259 h 6858000"/>
              <a:gd name="connsiteX13725" fmla="*/ 2127399 w 8374449"/>
              <a:gd name="connsiteY13725" fmla="*/ 162973 h 6858000"/>
              <a:gd name="connsiteX13726" fmla="*/ 2124048 w 8374449"/>
              <a:gd name="connsiteY13726" fmla="*/ 164330 h 6858000"/>
              <a:gd name="connsiteX13727" fmla="*/ 2130556 w 8374449"/>
              <a:gd name="connsiteY13727" fmla="*/ 170770 h 6858000"/>
              <a:gd name="connsiteX13728" fmla="*/ 2133714 w 8374449"/>
              <a:gd name="connsiteY13728" fmla="*/ 178566 h 6858000"/>
              <a:gd name="connsiteX13729" fmla="*/ 2130171 w 8374449"/>
              <a:gd name="connsiteY13729" fmla="*/ 189077 h 6858000"/>
              <a:gd name="connsiteX13730" fmla="*/ 2140416 w 8374449"/>
              <a:gd name="connsiteY13730" fmla="*/ 175852 h 6858000"/>
              <a:gd name="connsiteX13731" fmla="*/ 2167222 w 8374449"/>
              <a:gd name="connsiteY13731" fmla="*/ 164995 h 6858000"/>
              <a:gd name="connsiteX13732" fmla="*/ 2180625 w 8374449"/>
              <a:gd name="connsiteY13732" fmla="*/ 159566 h 6858000"/>
              <a:gd name="connsiteX13733" fmla="*/ 2194028 w 8374449"/>
              <a:gd name="connsiteY13733" fmla="*/ 154137 h 6858000"/>
              <a:gd name="connsiteX13734" fmla="*/ 2197571 w 8374449"/>
              <a:gd name="connsiteY13734" fmla="*/ 143627 h 6858000"/>
              <a:gd name="connsiteX13735" fmla="*/ 2108066 w 8374449"/>
              <a:gd name="connsiteY13735" fmla="*/ 134501 h 6858000"/>
              <a:gd name="connsiteX13736" fmla="*/ 2101364 w 8374449"/>
              <a:gd name="connsiteY13736" fmla="*/ 137216 h 6858000"/>
              <a:gd name="connsiteX13737" fmla="*/ 2086188 w 8374449"/>
              <a:gd name="connsiteY13737" fmla="*/ 147899 h 6858000"/>
              <a:gd name="connsiteX13738" fmla="*/ 2082644 w 8374449"/>
              <a:gd name="connsiteY13738" fmla="*/ 158410 h 6858000"/>
              <a:gd name="connsiteX13739" fmla="*/ 2090732 w 8374449"/>
              <a:gd name="connsiteY13739" fmla="*/ 168748 h 6858000"/>
              <a:gd name="connsiteX13740" fmla="*/ 2095662 w 8374449"/>
              <a:gd name="connsiteY13740" fmla="*/ 171289 h 6858000"/>
              <a:gd name="connsiteX13741" fmla="*/ 2104137 w 8374449"/>
              <a:gd name="connsiteY13741" fmla="*/ 163319 h 6858000"/>
              <a:gd name="connsiteX13742" fmla="*/ 2117540 w 8374449"/>
              <a:gd name="connsiteY13742" fmla="*/ 157890 h 6858000"/>
              <a:gd name="connsiteX13743" fmla="*/ 2107680 w 8374449"/>
              <a:gd name="connsiteY13743" fmla="*/ 152809 h 6858000"/>
              <a:gd name="connsiteX13744" fmla="*/ 2111224 w 8374449"/>
              <a:gd name="connsiteY13744" fmla="*/ 142297 h 6858000"/>
              <a:gd name="connsiteX13745" fmla="*/ 7420246 w 8374449"/>
              <a:gd name="connsiteY13745" fmla="*/ 133866 h 6858000"/>
              <a:gd name="connsiteX13746" fmla="*/ 7430105 w 8374449"/>
              <a:gd name="connsiteY13746" fmla="*/ 138948 h 6858000"/>
              <a:gd name="connsiteX13747" fmla="*/ 7423404 w 8374449"/>
              <a:gd name="connsiteY13747" fmla="*/ 141663 h 6858000"/>
              <a:gd name="connsiteX13748" fmla="*/ 1792634 w 8374449"/>
              <a:gd name="connsiteY13748" fmla="*/ 126123 h 6858000"/>
              <a:gd name="connsiteX13749" fmla="*/ 1782390 w 8374449"/>
              <a:gd name="connsiteY13749" fmla="*/ 139348 h 6858000"/>
              <a:gd name="connsiteX13750" fmla="*/ 1792441 w 8374449"/>
              <a:gd name="connsiteY13750" fmla="*/ 135277 h 6858000"/>
              <a:gd name="connsiteX13751" fmla="*/ 1802494 w 8374449"/>
              <a:gd name="connsiteY13751" fmla="*/ 131205 h 6858000"/>
              <a:gd name="connsiteX13752" fmla="*/ 1706286 w 8374449"/>
              <a:gd name="connsiteY13752" fmla="*/ 124793 h 6858000"/>
              <a:gd name="connsiteX13753" fmla="*/ 1709444 w 8374449"/>
              <a:gd name="connsiteY13753" fmla="*/ 132590 h 6858000"/>
              <a:gd name="connsiteX13754" fmla="*/ 1702743 w 8374449"/>
              <a:gd name="connsiteY13754" fmla="*/ 135304 h 6858000"/>
              <a:gd name="connsiteX13755" fmla="*/ 7782587 w 8374449"/>
              <a:gd name="connsiteY13755" fmla="*/ 123243 h 6858000"/>
              <a:gd name="connsiteX13756" fmla="*/ 7785746 w 8374449"/>
              <a:gd name="connsiteY13756" fmla="*/ 131041 h 6858000"/>
              <a:gd name="connsiteX13757" fmla="*/ 7779044 w 8374449"/>
              <a:gd name="connsiteY13757" fmla="*/ 133755 h 6858000"/>
              <a:gd name="connsiteX13758" fmla="*/ 7762483 w 8374449"/>
              <a:gd name="connsiteY13758" fmla="*/ 131387 h 6858000"/>
              <a:gd name="connsiteX13759" fmla="*/ 1930189 w 8374449"/>
              <a:gd name="connsiteY13759" fmla="*/ 121460 h 6858000"/>
              <a:gd name="connsiteX13760" fmla="*/ 1925508 w 8374449"/>
              <a:gd name="connsiteY13760" fmla="*/ 126760 h 6858000"/>
              <a:gd name="connsiteX13761" fmla="*/ 1938525 w 8374449"/>
              <a:gd name="connsiteY13761" fmla="*/ 139638 h 6858000"/>
              <a:gd name="connsiteX13762" fmla="*/ 1937140 w 8374449"/>
              <a:gd name="connsiteY13762" fmla="*/ 126587 h 6858000"/>
              <a:gd name="connsiteX13763" fmla="*/ 1930189 w 8374449"/>
              <a:gd name="connsiteY13763" fmla="*/ 121460 h 6858000"/>
              <a:gd name="connsiteX13764" fmla="*/ 7742764 w 8374449"/>
              <a:gd name="connsiteY13764" fmla="*/ 121222 h 6858000"/>
              <a:gd name="connsiteX13765" fmla="*/ 7752624 w 8374449"/>
              <a:gd name="connsiteY13765" fmla="*/ 126305 h 6858000"/>
              <a:gd name="connsiteX13766" fmla="*/ 7745922 w 8374449"/>
              <a:gd name="connsiteY13766" fmla="*/ 129019 h 6858000"/>
              <a:gd name="connsiteX13767" fmla="*/ 1686567 w 8374449"/>
              <a:gd name="connsiteY13767" fmla="*/ 114628 h 6858000"/>
              <a:gd name="connsiteX13768" fmla="*/ 1689726 w 8374449"/>
              <a:gd name="connsiteY13768" fmla="*/ 122426 h 6858000"/>
              <a:gd name="connsiteX13769" fmla="*/ 1686375 w 8374449"/>
              <a:gd name="connsiteY13769" fmla="*/ 123783 h 6858000"/>
              <a:gd name="connsiteX13770" fmla="*/ 1679865 w 8374449"/>
              <a:gd name="connsiteY13770" fmla="*/ 117343 h 6858000"/>
              <a:gd name="connsiteX13771" fmla="*/ 1959016 w 8374449"/>
              <a:gd name="connsiteY13771" fmla="*/ 113188 h 6858000"/>
              <a:gd name="connsiteX13772" fmla="*/ 1945613 w 8374449"/>
              <a:gd name="connsiteY13772" fmla="*/ 118617 h 6858000"/>
              <a:gd name="connsiteX13773" fmla="*/ 1955473 w 8374449"/>
              <a:gd name="connsiteY13773" fmla="*/ 123698 h 6858000"/>
              <a:gd name="connsiteX13774" fmla="*/ 1959016 w 8374449"/>
              <a:gd name="connsiteY13774" fmla="*/ 113188 h 6858000"/>
              <a:gd name="connsiteX13775" fmla="*/ 1985629 w 8374449"/>
              <a:gd name="connsiteY13775" fmla="*/ 111484 h 6858000"/>
              <a:gd name="connsiteX13776" fmla="*/ 1985438 w 8374449"/>
              <a:gd name="connsiteY13776" fmla="*/ 120638 h 6858000"/>
              <a:gd name="connsiteX13777" fmla="*/ 1992138 w 8374449"/>
              <a:gd name="connsiteY13777" fmla="*/ 117923 h 6858000"/>
              <a:gd name="connsiteX13778" fmla="*/ 1985629 w 8374449"/>
              <a:gd name="connsiteY13778" fmla="*/ 111484 h 6858000"/>
              <a:gd name="connsiteX13779" fmla="*/ 1572026 w 8374449"/>
              <a:gd name="connsiteY13779" fmla="*/ 111104 h 6858000"/>
              <a:gd name="connsiteX13780" fmla="*/ 1570254 w 8374449"/>
              <a:gd name="connsiteY13780" fmla="*/ 116359 h 6858000"/>
              <a:gd name="connsiteX13781" fmla="*/ 1563553 w 8374449"/>
              <a:gd name="connsiteY13781" fmla="*/ 119074 h 6858000"/>
              <a:gd name="connsiteX13782" fmla="*/ 1560395 w 8374449"/>
              <a:gd name="connsiteY13782" fmla="*/ 111278 h 6858000"/>
              <a:gd name="connsiteX13783" fmla="*/ 1572026 w 8374449"/>
              <a:gd name="connsiteY13783" fmla="*/ 111104 h 6858000"/>
              <a:gd name="connsiteX13784" fmla="*/ 1583658 w 8374449"/>
              <a:gd name="connsiteY13784" fmla="*/ 110931 h 6858000"/>
              <a:gd name="connsiteX13785" fmla="*/ 1593517 w 8374449"/>
              <a:gd name="connsiteY13785" fmla="*/ 116014 h 6858000"/>
              <a:gd name="connsiteX13786" fmla="*/ 1586816 w 8374449"/>
              <a:gd name="connsiteY13786" fmla="*/ 118728 h 6858000"/>
              <a:gd name="connsiteX13787" fmla="*/ 1583465 w 8374449"/>
              <a:gd name="connsiteY13787" fmla="*/ 120085 h 6858000"/>
              <a:gd name="connsiteX13788" fmla="*/ 1583658 w 8374449"/>
              <a:gd name="connsiteY13788" fmla="*/ 110931 h 6858000"/>
              <a:gd name="connsiteX13789" fmla="*/ 1832845 w 8374449"/>
              <a:gd name="connsiteY13789" fmla="*/ 109837 h 6858000"/>
              <a:gd name="connsiteX13790" fmla="*/ 1829300 w 8374449"/>
              <a:gd name="connsiteY13790" fmla="*/ 120348 h 6858000"/>
              <a:gd name="connsiteX13791" fmla="*/ 1835616 w 8374449"/>
              <a:gd name="connsiteY13791" fmla="*/ 135941 h 6858000"/>
              <a:gd name="connsiteX13792" fmla="*/ 1879368 w 8374449"/>
              <a:gd name="connsiteY13792" fmla="*/ 109144 h 6858000"/>
              <a:gd name="connsiteX13793" fmla="*/ 1875826 w 8374449"/>
              <a:gd name="connsiteY13793" fmla="*/ 119655 h 6858000"/>
              <a:gd name="connsiteX13794" fmla="*/ 1885684 w 8374449"/>
              <a:gd name="connsiteY13794" fmla="*/ 124738 h 6858000"/>
              <a:gd name="connsiteX13795" fmla="*/ 1882526 w 8374449"/>
              <a:gd name="connsiteY13795" fmla="*/ 116941 h 6858000"/>
              <a:gd name="connsiteX13796" fmla="*/ 1879368 w 8374449"/>
              <a:gd name="connsiteY13796" fmla="*/ 109144 h 6858000"/>
              <a:gd name="connsiteX13797" fmla="*/ 7191550 w 8374449"/>
              <a:gd name="connsiteY13797" fmla="*/ 108511 h 6858000"/>
              <a:gd name="connsiteX13798" fmla="*/ 7194708 w 8374449"/>
              <a:gd name="connsiteY13798" fmla="*/ 116307 h 6858000"/>
              <a:gd name="connsiteX13799" fmla="*/ 7204567 w 8374449"/>
              <a:gd name="connsiteY13799" fmla="*/ 121390 h 6858000"/>
              <a:gd name="connsiteX13800" fmla="*/ 7201409 w 8374449"/>
              <a:gd name="connsiteY13800" fmla="*/ 113593 h 6858000"/>
              <a:gd name="connsiteX13801" fmla="*/ 7191550 w 8374449"/>
              <a:gd name="connsiteY13801" fmla="*/ 108511 h 6858000"/>
              <a:gd name="connsiteX13802" fmla="*/ 7417474 w 8374449"/>
              <a:gd name="connsiteY13802" fmla="*/ 107762 h 6858000"/>
              <a:gd name="connsiteX13803" fmla="*/ 7420631 w 8374449"/>
              <a:gd name="connsiteY13803" fmla="*/ 115558 h 6858000"/>
              <a:gd name="connsiteX13804" fmla="*/ 7415703 w 8374449"/>
              <a:gd name="connsiteY13804" fmla="*/ 113018 h 6858000"/>
              <a:gd name="connsiteX13805" fmla="*/ 7400720 w 8374449"/>
              <a:gd name="connsiteY13805" fmla="*/ 114548 h 6858000"/>
              <a:gd name="connsiteX13806" fmla="*/ 7380808 w 8374449"/>
              <a:gd name="connsiteY13806" fmla="*/ 113536 h 6858000"/>
              <a:gd name="connsiteX13807" fmla="*/ 1718303 w 8374449"/>
              <a:gd name="connsiteY13807" fmla="*/ 106312 h 6858000"/>
              <a:gd name="connsiteX13808" fmla="*/ 1731514 w 8374449"/>
              <a:gd name="connsiteY13808" fmla="*/ 110037 h 6858000"/>
              <a:gd name="connsiteX13809" fmla="*/ 1719689 w 8374449"/>
              <a:gd name="connsiteY13809" fmla="*/ 119364 h 6858000"/>
              <a:gd name="connsiteX13810" fmla="*/ 1699970 w 8374449"/>
              <a:gd name="connsiteY13810" fmla="*/ 109200 h 6858000"/>
              <a:gd name="connsiteX13811" fmla="*/ 1706671 w 8374449"/>
              <a:gd name="connsiteY13811" fmla="*/ 106485 h 6858000"/>
              <a:gd name="connsiteX13812" fmla="*/ 1718303 w 8374449"/>
              <a:gd name="connsiteY13812" fmla="*/ 106312 h 6858000"/>
              <a:gd name="connsiteX13813" fmla="*/ 7377649 w 8374449"/>
              <a:gd name="connsiteY13813" fmla="*/ 105741 h 6858000"/>
              <a:gd name="connsiteX13814" fmla="*/ 7377457 w 8374449"/>
              <a:gd name="connsiteY13814" fmla="*/ 114893 h 6858000"/>
              <a:gd name="connsiteX13815" fmla="*/ 7367405 w 8374449"/>
              <a:gd name="connsiteY13815" fmla="*/ 118965 h 6858000"/>
              <a:gd name="connsiteX13816" fmla="*/ 7352423 w 8374449"/>
              <a:gd name="connsiteY13816" fmla="*/ 120496 h 6858000"/>
              <a:gd name="connsiteX13817" fmla="*/ 7364247 w 8374449"/>
              <a:gd name="connsiteY13817" fmla="*/ 111169 h 6858000"/>
              <a:gd name="connsiteX13818" fmla="*/ 7370948 w 8374449"/>
              <a:gd name="connsiteY13818" fmla="*/ 108455 h 6858000"/>
              <a:gd name="connsiteX13819" fmla="*/ 7377649 w 8374449"/>
              <a:gd name="connsiteY13819" fmla="*/ 105741 h 6858000"/>
              <a:gd name="connsiteX13820" fmla="*/ 1690112 w 8374449"/>
              <a:gd name="connsiteY13820" fmla="*/ 104118 h 6858000"/>
              <a:gd name="connsiteX13821" fmla="*/ 1698392 w 8374449"/>
              <a:gd name="connsiteY13821" fmla="*/ 105302 h 6858000"/>
              <a:gd name="connsiteX13822" fmla="*/ 1696619 w 8374449"/>
              <a:gd name="connsiteY13822" fmla="*/ 110557 h 6858000"/>
              <a:gd name="connsiteX13823" fmla="*/ 1690112 w 8374449"/>
              <a:gd name="connsiteY13823" fmla="*/ 104118 h 6858000"/>
              <a:gd name="connsiteX13824" fmla="*/ 1869510 w 8374449"/>
              <a:gd name="connsiteY13824" fmla="*/ 104062 h 6858000"/>
              <a:gd name="connsiteX13825" fmla="*/ 1862808 w 8374449"/>
              <a:gd name="connsiteY13825" fmla="*/ 106776 h 6858000"/>
              <a:gd name="connsiteX13826" fmla="*/ 1865965 w 8374449"/>
              <a:gd name="connsiteY13826" fmla="*/ 114572 h 6858000"/>
              <a:gd name="connsiteX13827" fmla="*/ 1869510 w 8374449"/>
              <a:gd name="connsiteY13827" fmla="*/ 104062 h 6858000"/>
              <a:gd name="connsiteX13828" fmla="*/ 2048908 w 8374449"/>
              <a:gd name="connsiteY13828" fmla="*/ 104006 h 6858000"/>
              <a:gd name="connsiteX13829" fmla="*/ 2055417 w 8374449"/>
              <a:gd name="connsiteY13829" fmla="*/ 110446 h 6858000"/>
              <a:gd name="connsiteX13830" fmla="*/ 2057189 w 8374449"/>
              <a:gd name="connsiteY13830" fmla="*/ 105191 h 6858000"/>
              <a:gd name="connsiteX13831" fmla="*/ 2048908 w 8374449"/>
              <a:gd name="connsiteY13831" fmla="*/ 104006 h 6858000"/>
              <a:gd name="connsiteX13832" fmla="*/ 7454140 w 8374449"/>
              <a:gd name="connsiteY13832" fmla="*/ 101987 h 6858000"/>
              <a:gd name="connsiteX13833" fmla="*/ 7463999 w 8374449"/>
              <a:gd name="connsiteY13833" fmla="*/ 107070 h 6858000"/>
              <a:gd name="connsiteX13834" fmla="*/ 7443895 w 8374449"/>
              <a:gd name="connsiteY13834" fmla="*/ 115213 h 6858000"/>
              <a:gd name="connsiteX13835" fmla="*/ 7434035 w 8374449"/>
              <a:gd name="connsiteY13835" fmla="*/ 110131 h 6858000"/>
              <a:gd name="connsiteX13836" fmla="*/ 7454140 w 8374449"/>
              <a:gd name="connsiteY13836" fmla="*/ 101987 h 6858000"/>
              <a:gd name="connsiteX13837" fmla="*/ 7208303 w 8374449"/>
              <a:gd name="connsiteY13837" fmla="*/ 101725 h 6858000"/>
              <a:gd name="connsiteX13838" fmla="*/ 7206532 w 8374449"/>
              <a:gd name="connsiteY13838" fmla="*/ 106980 h 6858000"/>
              <a:gd name="connsiteX13839" fmla="*/ 7214812 w 8374449"/>
              <a:gd name="connsiteY13839" fmla="*/ 108164 h 6858000"/>
              <a:gd name="connsiteX13840" fmla="*/ 7208303 w 8374449"/>
              <a:gd name="connsiteY13840" fmla="*/ 101725 h 6858000"/>
              <a:gd name="connsiteX13841" fmla="*/ 1929437 w 8374449"/>
              <a:gd name="connsiteY13841" fmla="*/ 97941 h 6858000"/>
              <a:gd name="connsiteX13842" fmla="*/ 1939297 w 8374449"/>
              <a:gd name="connsiteY13842" fmla="*/ 103022 h 6858000"/>
              <a:gd name="connsiteX13843" fmla="*/ 1932595 w 8374449"/>
              <a:gd name="connsiteY13843" fmla="*/ 105738 h 6858000"/>
              <a:gd name="connsiteX13844" fmla="*/ 7225058 w 8374449"/>
              <a:gd name="connsiteY13844" fmla="*/ 94939 h 6858000"/>
              <a:gd name="connsiteX13845" fmla="*/ 7218356 w 8374449"/>
              <a:gd name="connsiteY13845" fmla="*/ 97654 h 6858000"/>
              <a:gd name="connsiteX13846" fmla="*/ 7221513 w 8374449"/>
              <a:gd name="connsiteY13846" fmla="*/ 105450 h 6858000"/>
              <a:gd name="connsiteX13847" fmla="*/ 7225058 w 8374449"/>
              <a:gd name="connsiteY13847" fmla="*/ 94939 h 6858000"/>
              <a:gd name="connsiteX13848" fmla="*/ 2122240 w 8374449"/>
              <a:gd name="connsiteY13848" fmla="*/ 92456 h 6858000"/>
              <a:gd name="connsiteX13849" fmla="*/ 2125398 w 8374449"/>
              <a:gd name="connsiteY13849" fmla="*/ 100254 h 6858000"/>
              <a:gd name="connsiteX13850" fmla="*/ 2132100 w 8374449"/>
              <a:gd name="connsiteY13850" fmla="*/ 97539 h 6858000"/>
              <a:gd name="connsiteX13851" fmla="*/ 2122240 w 8374449"/>
              <a:gd name="connsiteY13851" fmla="*/ 92456 h 6858000"/>
              <a:gd name="connsiteX13852" fmla="*/ 2145503 w 8374449"/>
              <a:gd name="connsiteY13852" fmla="*/ 92111 h 6858000"/>
              <a:gd name="connsiteX13853" fmla="*/ 2138802 w 8374449"/>
              <a:gd name="connsiteY13853" fmla="*/ 94825 h 6858000"/>
              <a:gd name="connsiteX13854" fmla="*/ 2143731 w 8374449"/>
              <a:gd name="connsiteY13854" fmla="*/ 97365 h 6858000"/>
              <a:gd name="connsiteX13855" fmla="*/ 2146638 w 8374449"/>
              <a:gd name="connsiteY13855" fmla="*/ 97321 h 6858000"/>
              <a:gd name="connsiteX13856" fmla="*/ 2145503 w 8374449"/>
              <a:gd name="connsiteY13856" fmla="*/ 92111 h 6858000"/>
              <a:gd name="connsiteX13857" fmla="*/ 7361474 w 8374449"/>
              <a:gd name="connsiteY13857" fmla="*/ 85065 h 6858000"/>
              <a:gd name="connsiteX13858" fmla="*/ 7371335 w 8374449"/>
              <a:gd name="connsiteY13858" fmla="*/ 90147 h 6858000"/>
              <a:gd name="connsiteX13859" fmla="*/ 7364632 w 8374449"/>
              <a:gd name="connsiteY13859" fmla="*/ 92861 h 6858000"/>
              <a:gd name="connsiteX13860" fmla="*/ 7348071 w 8374449"/>
              <a:gd name="connsiteY13860" fmla="*/ 90493 h 6858000"/>
              <a:gd name="connsiteX13861" fmla="*/ 1850176 w 8374449"/>
              <a:gd name="connsiteY13861" fmla="*/ 75589 h 6858000"/>
              <a:gd name="connsiteX13862" fmla="*/ 1853334 w 8374449"/>
              <a:gd name="connsiteY13862" fmla="*/ 83386 h 6858000"/>
              <a:gd name="connsiteX13863" fmla="*/ 1846633 w 8374449"/>
              <a:gd name="connsiteY13863" fmla="*/ 86100 h 6858000"/>
              <a:gd name="connsiteX13864" fmla="*/ 1973191 w 8374449"/>
              <a:gd name="connsiteY13864" fmla="*/ 71143 h 6858000"/>
              <a:gd name="connsiteX13865" fmla="*/ 1966490 w 8374449"/>
              <a:gd name="connsiteY13865" fmla="*/ 73857 h 6858000"/>
              <a:gd name="connsiteX13866" fmla="*/ 1972998 w 8374449"/>
              <a:gd name="connsiteY13866" fmla="*/ 80298 h 6858000"/>
              <a:gd name="connsiteX13867" fmla="*/ 1976349 w 8374449"/>
              <a:gd name="connsiteY13867" fmla="*/ 78941 h 6858000"/>
              <a:gd name="connsiteX13868" fmla="*/ 1916807 w 8374449"/>
              <a:gd name="connsiteY13868" fmla="*/ 66754 h 6858000"/>
              <a:gd name="connsiteX13869" fmla="*/ 1926667 w 8374449"/>
              <a:gd name="connsiteY13869" fmla="*/ 71836 h 6858000"/>
              <a:gd name="connsiteX13870" fmla="*/ 1932982 w 8374449"/>
              <a:gd name="connsiteY13870" fmla="*/ 87428 h 6858000"/>
              <a:gd name="connsiteX13871" fmla="*/ 1923123 w 8374449"/>
              <a:gd name="connsiteY13871" fmla="*/ 82347 h 6858000"/>
              <a:gd name="connsiteX13872" fmla="*/ 1913262 w 8374449"/>
              <a:gd name="connsiteY13872" fmla="*/ 77265 h 6858000"/>
              <a:gd name="connsiteX13873" fmla="*/ 1904983 w 8374449"/>
              <a:gd name="connsiteY13873" fmla="*/ 76081 h 6858000"/>
              <a:gd name="connsiteX13874" fmla="*/ 1910104 w 8374449"/>
              <a:gd name="connsiteY13874" fmla="*/ 69468 h 6858000"/>
              <a:gd name="connsiteX13875" fmla="*/ 2009856 w 8374449"/>
              <a:gd name="connsiteY13875" fmla="*/ 65369 h 6858000"/>
              <a:gd name="connsiteX13876" fmla="*/ 2013014 w 8374449"/>
              <a:gd name="connsiteY13876" fmla="*/ 73166 h 6858000"/>
              <a:gd name="connsiteX13877" fmla="*/ 2026417 w 8374449"/>
              <a:gd name="connsiteY13877" fmla="*/ 67736 h 6858000"/>
              <a:gd name="connsiteX13878" fmla="*/ 7501436 w 8374449"/>
              <a:gd name="connsiteY13878" fmla="*/ 64679 h 6858000"/>
              <a:gd name="connsiteX13879" fmla="*/ 7509716 w 8374449"/>
              <a:gd name="connsiteY13879" fmla="*/ 65864 h 6858000"/>
              <a:gd name="connsiteX13880" fmla="*/ 7504595 w 8374449"/>
              <a:gd name="connsiteY13880" fmla="*/ 72476 h 6858000"/>
              <a:gd name="connsiteX13881" fmla="*/ 7494735 w 8374449"/>
              <a:gd name="connsiteY13881" fmla="*/ 67393 h 6858000"/>
              <a:gd name="connsiteX13882" fmla="*/ 2117889 w 8374449"/>
              <a:gd name="connsiteY13882" fmla="*/ 62453 h 6858000"/>
              <a:gd name="connsiteX13883" fmla="*/ 2119468 w 8374449"/>
              <a:gd name="connsiteY13883" fmla="*/ 66351 h 6858000"/>
              <a:gd name="connsiteX13884" fmla="*/ 2126169 w 8374449"/>
              <a:gd name="connsiteY13884" fmla="*/ 63638 h 6858000"/>
              <a:gd name="connsiteX13885" fmla="*/ 2117889 w 8374449"/>
              <a:gd name="connsiteY13885" fmla="*/ 62453 h 6858000"/>
              <a:gd name="connsiteX13886" fmla="*/ 2066434 w 8374449"/>
              <a:gd name="connsiteY13886" fmla="*/ 60605 h 6858000"/>
              <a:gd name="connsiteX13887" fmla="*/ 2064663 w 8374449"/>
              <a:gd name="connsiteY13887" fmla="*/ 65859 h 6858000"/>
              <a:gd name="connsiteX13888" fmla="*/ 2071317 w 8374449"/>
              <a:gd name="connsiteY13888" fmla="*/ 65434 h 6858000"/>
              <a:gd name="connsiteX13889" fmla="*/ 2074715 w 8374449"/>
              <a:gd name="connsiteY13889" fmla="*/ 61788 h 6858000"/>
              <a:gd name="connsiteX13890" fmla="*/ 2066434 w 8374449"/>
              <a:gd name="connsiteY13890" fmla="*/ 60605 h 6858000"/>
              <a:gd name="connsiteX13891" fmla="*/ 1846616 w 8374449"/>
              <a:gd name="connsiteY13891" fmla="*/ 60271 h 6858000"/>
              <a:gd name="connsiteX13892" fmla="*/ 1864726 w 8374449"/>
              <a:gd name="connsiteY13892" fmla="*/ 69201 h 6858000"/>
              <a:gd name="connsiteX13893" fmla="*/ 1806435 w 8374449"/>
              <a:gd name="connsiteY13893" fmla="*/ 68413 h 6858000"/>
              <a:gd name="connsiteX13894" fmla="*/ 2053224 w 8374449"/>
              <a:gd name="connsiteY13894" fmla="*/ 56879 h 6858000"/>
              <a:gd name="connsiteX13895" fmla="*/ 2046523 w 8374449"/>
              <a:gd name="connsiteY13895" fmla="*/ 59593 h 6858000"/>
              <a:gd name="connsiteX13896" fmla="*/ 2053127 w 8374449"/>
              <a:gd name="connsiteY13896" fmla="*/ 61457 h 6858000"/>
              <a:gd name="connsiteX13897" fmla="*/ 2053224 w 8374449"/>
              <a:gd name="connsiteY13897" fmla="*/ 56879 h 6858000"/>
              <a:gd name="connsiteX13898" fmla="*/ 7481717 w 8374449"/>
              <a:gd name="connsiteY13898" fmla="*/ 54515 h 6858000"/>
              <a:gd name="connsiteX13899" fmla="*/ 7471472 w 8374449"/>
              <a:gd name="connsiteY13899" fmla="*/ 67740 h 6858000"/>
              <a:gd name="connsiteX13900" fmla="*/ 7454911 w 8374449"/>
              <a:gd name="connsiteY13900" fmla="*/ 65372 h 6858000"/>
              <a:gd name="connsiteX13901" fmla="*/ 7481717 w 8374449"/>
              <a:gd name="connsiteY13901" fmla="*/ 54515 h 6858000"/>
              <a:gd name="connsiteX13902" fmla="*/ 1933753 w 8374449"/>
              <a:gd name="connsiteY13902" fmla="*/ 50814 h 6858000"/>
              <a:gd name="connsiteX13903" fmla="*/ 1930210 w 8374449"/>
              <a:gd name="connsiteY13903" fmla="*/ 61325 h 6858000"/>
              <a:gd name="connsiteX13904" fmla="*/ 1921929 w 8374449"/>
              <a:gd name="connsiteY13904" fmla="*/ 60142 h 6858000"/>
              <a:gd name="connsiteX13905" fmla="*/ 1927052 w 8374449"/>
              <a:gd name="connsiteY13905" fmla="*/ 53528 h 6858000"/>
              <a:gd name="connsiteX13906" fmla="*/ 2099943 w 8374449"/>
              <a:gd name="connsiteY13906" fmla="*/ 47033 h 6858000"/>
              <a:gd name="connsiteX13907" fmla="*/ 2093047 w 8374449"/>
              <a:gd name="connsiteY13907" fmla="*/ 58902 h 6858000"/>
              <a:gd name="connsiteX13908" fmla="*/ 2096205 w 8374449"/>
              <a:gd name="connsiteY13908" fmla="*/ 66698 h 6858000"/>
              <a:gd name="connsiteX13909" fmla="*/ 2102907 w 8374449"/>
              <a:gd name="connsiteY13909" fmla="*/ 63983 h 6858000"/>
              <a:gd name="connsiteX13910" fmla="*/ 2116310 w 8374449"/>
              <a:gd name="connsiteY13910" fmla="*/ 58555 h 6858000"/>
              <a:gd name="connsiteX13911" fmla="*/ 2115915 w 8374449"/>
              <a:gd name="connsiteY13911" fmla="*/ 57580 h 6858000"/>
              <a:gd name="connsiteX13912" fmla="*/ 2113153 w 8374449"/>
              <a:gd name="connsiteY13912" fmla="*/ 50759 h 6858000"/>
              <a:gd name="connsiteX13913" fmla="*/ 2099943 w 8374449"/>
              <a:gd name="connsiteY13913" fmla="*/ 47033 h 6858000"/>
              <a:gd name="connsiteX13914" fmla="*/ 1385697 w 8374449"/>
              <a:gd name="connsiteY13914" fmla="*/ 45899 h 6858000"/>
              <a:gd name="connsiteX13915" fmla="*/ 1382153 w 8374449"/>
              <a:gd name="connsiteY13915" fmla="*/ 56410 h 6858000"/>
              <a:gd name="connsiteX13916" fmla="*/ 1378995 w 8374449"/>
              <a:gd name="connsiteY13916" fmla="*/ 48614 h 6858000"/>
              <a:gd name="connsiteX13917" fmla="*/ 1385697 w 8374449"/>
              <a:gd name="connsiteY13917" fmla="*/ 45899 h 6858000"/>
              <a:gd name="connsiteX13918" fmla="*/ 1369135 w 8374449"/>
              <a:gd name="connsiteY13918" fmla="*/ 43531 h 6858000"/>
              <a:gd name="connsiteX13919" fmla="*/ 1372294 w 8374449"/>
              <a:gd name="connsiteY13919" fmla="*/ 51328 h 6858000"/>
              <a:gd name="connsiteX13920" fmla="*/ 1368943 w 8374449"/>
              <a:gd name="connsiteY13920" fmla="*/ 52685 h 6858000"/>
              <a:gd name="connsiteX13921" fmla="*/ 1364013 w 8374449"/>
              <a:gd name="connsiteY13921" fmla="*/ 50144 h 6858000"/>
              <a:gd name="connsiteX13922" fmla="*/ 1369135 w 8374449"/>
              <a:gd name="connsiteY13922" fmla="*/ 43531 h 6858000"/>
              <a:gd name="connsiteX13923" fmla="*/ 1797721 w 8374449"/>
              <a:gd name="connsiteY13923" fmla="*/ 42380 h 6858000"/>
              <a:gd name="connsiteX13924" fmla="*/ 1800879 w 8374449"/>
              <a:gd name="connsiteY13924" fmla="*/ 50177 h 6858000"/>
              <a:gd name="connsiteX13925" fmla="*/ 1794178 w 8374449"/>
              <a:gd name="connsiteY13925" fmla="*/ 52891 h 6858000"/>
              <a:gd name="connsiteX13926" fmla="*/ 1977121 w 8374449"/>
              <a:gd name="connsiteY13926" fmla="*/ 42325 h 6858000"/>
              <a:gd name="connsiteX13927" fmla="*/ 1986980 w 8374449"/>
              <a:gd name="connsiteY13927" fmla="*/ 47407 h 6858000"/>
              <a:gd name="connsiteX13928" fmla="*/ 1980279 w 8374449"/>
              <a:gd name="connsiteY13928" fmla="*/ 50122 h 6858000"/>
              <a:gd name="connsiteX13929" fmla="*/ 1973576 w 8374449"/>
              <a:gd name="connsiteY13929" fmla="*/ 52836 h 6858000"/>
              <a:gd name="connsiteX13930" fmla="*/ 1971997 w 8374449"/>
              <a:gd name="connsiteY13930" fmla="*/ 48938 h 6858000"/>
              <a:gd name="connsiteX13931" fmla="*/ 1977121 w 8374449"/>
              <a:gd name="connsiteY13931" fmla="*/ 42325 h 6858000"/>
              <a:gd name="connsiteX13932" fmla="*/ 7186391 w 8374449"/>
              <a:gd name="connsiteY13932" fmla="*/ 37993 h 6858000"/>
              <a:gd name="connsiteX13933" fmla="*/ 7172988 w 8374449"/>
              <a:gd name="connsiteY13933" fmla="*/ 43422 h 6858000"/>
              <a:gd name="connsiteX13934" fmla="*/ 7196250 w 8374449"/>
              <a:gd name="connsiteY13934" fmla="*/ 43077 h 6858000"/>
              <a:gd name="connsiteX13935" fmla="*/ 7186391 w 8374449"/>
              <a:gd name="connsiteY13935" fmla="*/ 37993 h 6858000"/>
              <a:gd name="connsiteX13936" fmla="*/ 7535233 w 8374449"/>
              <a:gd name="connsiteY13936" fmla="*/ 37377 h 6858000"/>
              <a:gd name="connsiteX13937" fmla="*/ 7545190 w 8374449"/>
              <a:gd name="connsiteY13937" fmla="*/ 37882 h 6858000"/>
              <a:gd name="connsiteX13938" fmla="*/ 7541645 w 8374449"/>
              <a:gd name="connsiteY13938" fmla="*/ 48393 h 6858000"/>
              <a:gd name="connsiteX13939" fmla="*/ 7525084 w 8374449"/>
              <a:gd name="connsiteY13939" fmla="*/ 46025 h 6858000"/>
              <a:gd name="connsiteX13940" fmla="*/ 7535233 w 8374449"/>
              <a:gd name="connsiteY13940" fmla="*/ 37377 h 6858000"/>
              <a:gd name="connsiteX13941" fmla="*/ 2088697 w 8374449"/>
              <a:gd name="connsiteY13941" fmla="*/ 28899 h 6858000"/>
              <a:gd name="connsiteX13942" fmla="*/ 2078645 w 8374449"/>
              <a:gd name="connsiteY13942" fmla="*/ 32970 h 6858000"/>
              <a:gd name="connsiteX13943" fmla="*/ 2070171 w 8374449"/>
              <a:gd name="connsiteY13943" fmla="*/ 40940 h 6858000"/>
              <a:gd name="connsiteX13944" fmla="*/ 2073329 w 8374449"/>
              <a:gd name="connsiteY13944" fmla="*/ 48736 h 6858000"/>
              <a:gd name="connsiteX13945" fmla="*/ 2068206 w 8374449"/>
              <a:gd name="connsiteY13945" fmla="*/ 55350 h 6858000"/>
              <a:gd name="connsiteX13946" fmla="*/ 2076487 w 8374449"/>
              <a:gd name="connsiteY13946" fmla="*/ 56533 h 6858000"/>
              <a:gd name="connsiteX13947" fmla="*/ 2083188 w 8374449"/>
              <a:gd name="connsiteY13947" fmla="*/ 53819 h 6858000"/>
              <a:gd name="connsiteX13948" fmla="*/ 2086732 w 8374449"/>
              <a:gd name="connsiteY13948" fmla="*/ 43308 h 6858000"/>
              <a:gd name="connsiteX13949" fmla="*/ 2086925 w 8374449"/>
              <a:gd name="connsiteY13949" fmla="*/ 34154 h 6858000"/>
              <a:gd name="connsiteX13950" fmla="*/ 2088697 w 8374449"/>
              <a:gd name="connsiteY13950" fmla="*/ 28899 h 6858000"/>
              <a:gd name="connsiteX13951" fmla="*/ 1643551 w 8374449"/>
              <a:gd name="connsiteY13951" fmla="*/ 27681 h 6858000"/>
              <a:gd name="connsiteX13952" fmla="*/ 1638427 w 8374449"/>
              <a:gd name="connsiteY13952" fmla="*/ 34293 h 6858000"/>
              <a:gd name="connsiteX13953" fmla="*/ 1641585 w 8374449"/>
              <a:gd name="connsiteY13953" fmla="*/ 42090 h 6858000"/>
              <a:gd name="connsiteX13954" fmla="*/ 1651831 w 8374449"/>
              <a:gd name="connsiteY13954" fmla="*/ 28865 h 6858000"/>
              <a:gd name="connsiteX13955" fmla="*/ 1643551 w 8374449"/>
              <a:gd name="connsiteY13955" fmla="*/ 27681 h 6858000"/>
              <a:gd name="connsiteX13956" fmla="*/ 1588745 w 8374449"/>
              <a:gd name="connsiteY13956" fmla="*/ 27190 h 6858000"/>
              <a:gd name="connsiteX13957" fmla="*/ 1597024 w 8374449"/>
              <a:gd name="connsiteY13957" fmla="*/ 28374 h 6858000"/>
              <a:gd name="connsiteX13958" fmla="*/ 1591902 w 8374449"/>
              <a:gd name="connsiteY13958" fmla="*/ 34986 h 6858000"/>
              <a:gd name="connsiteX13959" fmla="*/ 1583621 w 8374449"/>
              <a:gd name="connsiteY13959" fmla="*/ 33802 h 6858000"/>
              <a:gd name="connsiteX13960" fmla="*/ 1588745 w 8374449"/>
              <a:gd name="connsiteY13960" fmla="*/ 27190 h 6858000"/>
              <a:gd name="connsiteX13961" fmla="*/ 2048874 w 8374449"/>
              <a:gd name="connsiteY13961" fmla="*/ 26877 h 6858000"/>
              <a:gd name="connsiteX13962" fmla="*/ 2043750 w 8374449"/>
              <a:gd name="connsiteY13962" fmla="*/ 33490 h 6858000"/>
              <a:gd name="connsiteX13963" fmla="*/ 2046908 w 8374449"/>
              <a:gd name="connsiteY13963" fmla="*/ 41285 h 6858000"/>
              <a:gd name="connsiteX13964" fmla="*/ 2053610 w 8374449"/>
              <a:gd name="connsiteY13964" fmla="*/ 38571 h 6858000"/>
              <a:gd name="connsiteX13965" fmla="*/ 2060311 w 8374449"/>
              <a:gd name="connsiteY13965" fmla="*/ 35857 h 6858000"/>
              <a:gd name="connsiteX13966" fmla="*/ 2057153 w 8374449"/>
              <a:gd name="connsiteY13966" fmla="*/ 28061 h 6858000"/>
              <a:gd name="connsiteX13967" fmla="*/ 2048874 w 8374449"/>
              <a:gd name="connsiteY13967" fmla="*/ 26877 h 6858000"/>
              <a:gd name="connsiteX13968" fmla="*/ 7173374 w 8374449"/>
              <a:gd name="connsiteY13968" fmla="*/ 25115 h 6858000"/>
              <a:gd name="connsiteX13969" fmla="*/ 7176532 w 8374449"/>
              <a:gd name="connsiteY13969" fmla="*/ 32911 h 6858000"/>
              <a:gd name="connsiteX13970" fmla="*/ 7183233 w 8374449"/>
              <a:gd name="connsiteY13970" fmla="*/ 30197 h 6858000"/>
              <a:gd name="connsiteX13971" fmla="*/ 7173374 w 8374449"/>
              <a:gd name="connsiteY13971" fmla="*/ 25115 h 6858000"/>
              <a:gd name="connsiteX13972" fmla="*/ 2098749 w 8374449"/>
              <a:gd name="connsiteY13972" fmla="*/ 24827 h 6858000"/>
              <a:gd name="connsiteX13973" fmla="*/ 2087118 w 8374449"/>
              <a:gd name="connsiteY13973" fmla="*/ 24999 h 6858000"/>
              <a:gd name="connsiteX13974" fmla="*/ 2100134 w 8374449"/>
              <a:gd name="connsiteY13974" fmla="*/ 37879 h 6858000"/>
              <a:gd name="connsiteX13975" fmla="*/ 2106837 w 8374449"/>
              <a:gd name="connsiteY13975" fmla="*/ 35165 h 6858000"/>
              <a:gd name="connsiteX13976" fmla="*/ 2098749 w 8374449"/>
              <a:gd name="connsiteY13976" fmla="*/ 24827 h 6858000"/>
              <a:gd name="connsiteX13977" fmla="*/ 1977507 w 8374449"/>
              <a:gd name="connsiteY13977" fmla="*/ 24017 h 6858000"/>
              <a:gd name="connsiteX13978" fmla="*/ 1980665 w 8374449"/>
              <a:gd name="connsiteY13978" fmla="*/ 31814 h 6858000"/>
              <a:gd name="connsiteX13979" fmla="*/ 1973963 w 8374449"/>
              <a:gd name="connsiteY13979" fmla="*/ 34528 h 6858000"/>
              <a:gd name="connsiteX13980" fmla="*/ 2156905 w 8374449"/>
              <a:gd name="connsiteY13980" fmla="*/ 23962 h 6858000"/>
              <a:gd name="connsiteX13981" fmla="*/ 2136800 w 8374449"/>
              <a:gd name="connsiteY13981" fmla="*/ 32105 h 6858000"/>
              <a:gd name="connsiteX13982" fmla="*/ 2146661 w 8374449"/>
              <a:gd name="connsiteY13982" fmla="*/ 37187 h 6858000"/>
              <a:gd name="connsiteX13983" fmla="*/ 2153361 w 8374449"/>
              <a:gd name="connsiteY13983" fmla="*/ 34472 h 6858000"/>
              <a:gd name="connsiteX13984" fmla="*/ 2163221 w 8374449"/>
              <a:gd name="connsiteY13984" fmla="*/ 39554 h 6858000"/>
              <a:gd name="connsiteX13985" fmla="*/ 2117082 w 8374449"/>
              <a:gd name="connsiteY13985" fmla="*/ 21940 h 6858000"/>
              <a:gd name="connsiteX13986" fmla="*/ 2113537 w 8374449"/>
              <a:gd name="connsiteY13986" fmla="*/ 32450 h 6858000"/>
              <a:gd name="connsiteX13987" fmla="*/ 2126941 w 8374449"/>
              <a:gd name="connsiteY13987" fmla="*/ 27022 h 6858000"/>
              <a:gd name="connsiteX13988" fmla="*/ 2117082 w 8374449"/>
              <a:gd name="connsiteY13988" fmla="*/ 21940 h 6858000"/>
              <a:gd name="connsiteX13989" fmla="*/ 1535711 w 8374449"/>
              <a:gd name="connsiteY13989" fmla="*/ 21442 h 6858000"/>
              <a:gd name="connsiteX13990" fmla="*/ 1533939 w 8374449"/>
              <a:gd name="connsiteY13990" fmla="*/ 26698 h 6858000"/>
              <a:gd name="connsiteX13991" fmla="*/ 1542219 w 8374449"/>
              <a:gd name="connsiteY13991" fmla="*/ 27883 h 6858000"/>
              <a:gd name="connsiteX13992" fmla="*/ 1535711 w 8374449"/>
              <a:gd name="connsiteY13992" fmla="*/ 21442 h 6858000"/>
              <a:gd name="connsiteX13993" fmla="*/ 1834773 w 8374449"/>
              <a:gd name="connsiteY13993" fmla="*/ 18298 h 6858000"/>
              <a:gd name="connsiteX13994" fmla="*/ 1837931 w 8374449"/>
              <a:gd name="connsiteY13994" fmla="*/ 26094 h 6858000"/>
              <a:gd name="connsiteX13995" fmla="*/ 1828071 w 8374449"/>
              <a:gd name="connsiteY13995" fmla="*/ 21013 h 6858000"/>
              <a:gd name="connsiteX13996" fmla="*/ 1834773 w 8374449"/>
              <a:gd name="connsiteY13996" fmla="*/ 18298 h 6858000"/>
              <a:gd name="connsiteX13997" fmla="*/ 1598989 w 8374449"/>
              <a:gd name="connsiteY13997" fmla="*/ 13964 h 6858000"/>
              <a:gd name="connsiteX13998" fmla="*/ 1565482 w 8374449"/>
              <a:gd name="connsiteY13998" fmla="*/ 27535 h 6858000"/>
              <a:gd name="connsiteX13999" fmla="*/ 1545377 w 8374449"/>
              <a:gd name="connsiteY13999" fmla="*/ 35678 h 6858000"/>
              <a:gd name="connsiteX14000" fmla="*/ 1541834 w 8374449"/>
              <a:gd name="connsiteY14000" fmla="*/ 46190 h 6858000"/>
              <a:gd name="connsiteX14001" fmla="*/ 1558395 w 8374449"/>
              <a:gd name="connsiteY14001" fmla="*/ 48557 h 6858000"/>
              <a:gd name="connsiteX14002" fmla="*/ 1570026 w 8374449"/>
              <a:gd name="connsiteY14002" fmla="*/ 48386 h 6858000"/>
              <a:gd name="connsiteX14003" fmla="*/ 1581658 w 8374449"/>
              <a:gd name="connsiteY14003" fmla="*/ 48211 h 6858000"/>
              <a:gd name="connsiteX14004" fmla="*/ 1591709 w 8374449"/>
              <a:gd name="connsiteY14004" fmla="*/ 44140 h 6858000"/>
              <a:gd name="connsiteX14005" fmla="*/ 1604919 w 8374449"/>
              <a:gd name="connsiteY14005" fmla="*/ 47866 h 6858000"/>
              <a:gd name="connsiteX14006" fmla="*/ 1608077 w 8374449"/>
              <a:gd name="connsiteY14006" fmla="*/ 55662 h 6858000"/>
              <a:gd name="connsiteX14007" fmla="*/ 1614779 w 8374449"/>
              <a:gd name="connsiteY14007" fmla="*/ 52948 h 6858000"/>
              <a:gd name="connsiteX14008" fmla="*/ 1631340 w 8374449"/>
              <a:gd name="connsiteY14008" fmla="*/ 55316 h 6858000"/>
              <a:gd name="connsiteX14009" fmla="*/ 1647901 w 8374449"/>
              <a:gd name="connsiteY14009" fmla="*/ 57684 h 6858000"/>
              <a:gd name="connsiteX14010" fmla="*/ 1654602 w 8374449"/>
              <a:gd name="connsiteY14010" fmla="*/ 54970 h 6858000"/>
              <a:gd name="connsiteX14011" fmla="*/ 1654795 w 8374449"/>
              <a:gd name="connsiteY14011" fmla="*/ 45816 h 6858000"/>
              <a:gd name="connsiteX14012" fmla="*/ 1634883 w 8374449"/>
              <a:gd name="connsiteY14012" fmla="*/ 44805 h 6858000"/>
              <a:gd name="connsiteX14013" fmla="*/ 1618322 w 8374449"/>
              <a:gd name="connsiteY14013" fmla="*/ 42437 h 6858000"/>
              <a:gd name="connsiteX14014" fmla="*/ 1615164 w 8374449"/>
              <a:gd name="connsiteY14014" fmla="*/ 34639 h 6858000"/>
              <a:gd name="connsiteX14015" fmla="*/ 1612006 w 8374449"/>
              <a:gd name="connsiteY14015" fmla="*/ 26843 h 6858000"/>
              <a:gd name="connsiteX14016" fmla="*/ 1610427 w 8374449"/>
              <a:gd name="connsiteY14016" fmla="*/ 22945 h 6858000"/>
              <a:gd name="connsiteX14017" fmla="*/ 1598989 w 8374449"/>
              <a:gd name="connsiteY14017" fmla="*/ 13964 h 6858000"/>
              <a:gd name="connsiteX14018" fmla="*/ 1871439 w 8374449"/>
              <a:gd name="connsiteY14018" fmla="*/ 12524 h 6858000"/>
              <a:gd name="connsiteX14019" fmla="*/ 1867895 w 8374449"/>
              <a:gd name="connsiteY14019" fmla="*/ 23034 h 6858000"/>
              <a:gd name="connsiteX14020" fmla="*/ 1864737 w 8374449"/>
              <a:gd name="connsiteY14020" fmla="*/ 15238 h 6858000"/>
              <a:gd name="connsiteX14021" fmla="*/ 1871439 w 8374449"/>
              <a:gd name="connsiteY14021" fmla="*/ 12524 h 6858000"/>
              <a:gd name="connsiteX14022" fmla="*/ 2283462 w 8374449"/>
              <a:gd name="connsiteY14022" fmla="*/ 9005 h 6858000"/>
              <a:gd name="connsiteX14023" fmla="*/ 2293323 w 8374449"/>
              <a:gd name="connsiteY14023" fmla="*/ 14088 h 6858000"/>
              <a:gd name="connsiteX14024" fmla="*/ 2296480 w 8374449"/>
              <a:gd name="connsiteY14024" fmla="*/ 21884 h 6858000"/>
              <a:gd name="connsiteX14025" fmla="*/ 2303181 w 8374449"/>
              <a:gd name="connsiteY14025" fmla="*/ 19170 h 6858000"/>
              <a:gd name="connsiteX14026" fmla="*/ 2309884 w 8374449"/>
              <a:gd name="connsiteY14026" fmla="*/ 16455 h 6858000"/>
              <a:gd name="connsiteX14027" fmla="*/ 2300024 w 8374449"/>
              <a:gd name="connsiteY14027" fmla="*/ 11374 h 6858000"/>
              <a:gd name="connsiteX14028" fmla="*/ 2283462 w 8374449"/>
              <a:gd name="connsiteY14028" fmla="*/ 9005 h 6858000"/>
              <a:gd name="connsiteX14029" fmla="*/ 2250341 w 8374449"/>
              <a:gd name="connsiteY14029" fmla="*/ 4268 h 6858000"/>
              <a:gd name="connsiteX14030" fmla="*/ 2236938 w 8374449"/>
              <a:gd name="connsiteY14030" fmla="*/ 9697 h 6858000"/>
              <a:gd name="connsiteX14031" fmla="*/ 2223535 w 8374449"/>
              <a:gd name="connsiteY14031" fmla="*/ 15125 h 6858000"/>
              <a:gd name="connsiteX14032" fmla="*/ 2206974 w 8374449"/>
              <a:gd name="connsiteY14032" fmla="*/ 12757 h 6858000"/>
              <a:gd name="connsiteX14033" fmla="*/ 2218413 w 8374449"/>
              <a:gd name="connsiteY14033" fmla="*/ 21738 h 6858000"/>
              <a:gd name="connsiteX14034" fmla="*/ 2223535 w 8374449"/>
              <a:gd name="connsiteY14034" fmla="*/ 15125 h 6858000"/>
              <a:gd name="connsiteX14035" fmla="*/ 2241868 w 8374449"/>
              <a:gd name="connsiteY14035" fmla="*/ 12238 h 6858000"/>
              <a:gd name="connsiteX14036" fmla="*/ 2249802 w 8374449"/>
              <a:gd name="connsiteY14036" fmla="*/ 10160 h 6858000"/>
              <a:gd name="connsiteX14037" fmla="*/ 2250341 w 8374449"/>
              <a:gd name="connsiteY14037" fmla="*/ 4268 h 6858000"/>
              <a:gd name="connsiteX14038" fmla="*/ 1984593 w 8374449"/>
              <a:gd name="connsiteY14038" fmla="*/ 2996 h 6858000"/>
              <a:gd name="connsiteX14039" fmla="*/ 1987752 w 8374449"/>
              <a:gd name="connsiteY14039" fmla="*/ 10791 h 6858000"/>
              <a:gd name="connsiteX14040" fmla="*/ 1990909 w 8374449"/>
              <a:gd name="connsiteY14040" fmla="*/ 18589 h 6858000"/>
              <a:gd name="connsiteX14041" fmla="*/ 1981051 w 8374449"/>
              <a:gd name="connsiteY14041" fmla="*/ 13505 h 6858000"/>
              <a:gd name="connsiteX14042" fmla="*/ 1977893 w 8374449"/>
              <a:gd name="connsiteY14042" fmla="*/ 5710 h 6858000"/>
              <a:gd name="connsiteX14043" fmla="*/ 7273511 w 8374449"/>
              <a:gd name="connsiteY14043" fmla="*/ 2707 h 6858000"/>
              <a:gd name="connsiteX14044" fmla="*/ 7266810 w 8374449"/>
              <a:gd name="connsiteY14044" fmla="*/ 5421 h 6858000"/>
              <a:gd name="connsiteX14045" fmla="*/ 7276669 w 8374449"/>
              <a:gd name="connsiteY14045" fmla="*/ 10505 h 6858000"/>
              <a:gd name="connsiteX14046" fmla="*/ 1952214 w 8374449"/>
              <a:gd name="connsiteY14046" fmla="*/ 2496 h 6858000"/>
              <a:gd name="connsiteX14047" fmla="*/ 1957980 w 8374449"/>
              <a:gd name="connsiteY14047" fmla="*/ 4698 h 6858000"/>
              <a:gd name="connsiteX14048" fmla="*/ 1964489 w 8374449"/>
              <a:gd name="connsiteY14048" fmla="*/ 11139 h 6858000"/>
              <a:gd name="connsiteX14049" fmla="*/ 1974348 w 8374449"/>
              <a:gd name="connsiteY14049" fmla="*/ 16220 h 6858000"/>
              <a:gd name="connsiteX14050" fmla="*/ 1974646 w 8374449"/>
              <a:gd name="connsiteY14050" fmla="*/ 21773 h 6858000"/>
              <a:gd name="connsiteX14051" fmla="*/ 1969226 w 8374449"/>
              <a:gd name="connsiteY14051" fmla="*/ 22834 h 6858000"/>
              <a:gd name="connsiteX14052" fmla="*/ 1960945 w 8374449"/>
              <a:gd name="connsiteY14052" fmla="*/ 21649 h 6858000"/>
              <a:gd name="connsiteX14053" fmla="*/ 1947928 w 8374449"/>
              <a:gd name="connsiteY14053" fmla="*/ 8770 h 6858000"/>
              <a:gd name="connsiteX14054" fmla="*/ 1952214 w 8374449"/>
              <a:gd name="connsiteY14054" fmla="*/ 2496 h 6858000"/>
              <a:gd name="connsiteX14055" fmla="*/ 1921508 w 8374449"/>
              <a:gd name="connsiteY14055" fmla="*/ 1319 h 6858000"/>
              <a:gd name="connsiteX14056" fmla="*/ 1919736 w 8374449"/>
              <a:gd name="connsiteY14056" fmla="*/ 6575 h 6858000"/>
              <a:gd name="connsiteX14057" fmla="*/ 1922894 w 8374449"/>
              <a:gd name="connsiteY14057" fmla="*/ 14372 h 6858000"/>
              <a:gd name="connsiteX14058" fmla="*/ 1924280 w 8374449"/>
              <a:gd name="connsiteY14058" fmla="*/ 27425 h 6858000"/>
              <a:gd name="connsiteX14059" fmla="*/ 1917579 w 8374449"/>
              <a:gd name="connsiteY14059" fmla="*/ 30139 h 6858000"/>
              <a:gd name="connsiteX14060" fmla="*/ 1912648 w 8374449"/>
              <a:gd name="connsiteY14060" fmla="*/ 27597 h 6858000"/>
              <a:gd name="connsiteX14061" fmla="*/ 1907718 w 8374449"/>
              <a:gd name="connsiteY14061" fmla="*/ 25056 h 6858000"/>
              <a:gd name="connsiteX14062" fmla="*/ 1911263 w 8374449"/>
              <a:gd name="connsiteY14062" fmla="*/ 14545 h 6858000"/>
              <a:gd name="connsiteX14063" fmla="*/ 1908105 w 8374449"/>
              <a:gd name="connsiteY14063" fmla="*/ 6748 h 6858000"/>
              <a:gd name="connsiteX14064" fmla="*/ 1914806 w 8374449"/>
              <a:gd name="connsiteY14064" fmla="*/ 4034 h 6858000"/>
              <a:gd name="connsiteX14065" fmla="*/ 7302605 w 8374449"/>
              <a:gd name="connsiteY14065" fmla="*/ 0 h 6858000"/>
              <a:gd name="connsiteX14066" fmla="*/ 7347338 w 8374449"/>
              <a:gd name="connsiteY14066" fmla="*/ 0 h 6858000"/>
              <a:gd name="connsiteX14067" fmla="*/ 7344878 w 8374449"/>
              <a:gd name="connsiteY14067" fmla="*/ 5567 h 6858000"/>
              <a:gd name="connsiteX14068" fmla="*/ 7356316 w 8374449"/>
              <a:gd name="connsiteY14068" fmla="*/ 14549 h 6858000"/>
              <a:gd name="connsiteX14069" fmla="*/ 7353159 w 8374449"/>
              <a:gd name="connsiteY14069" fmla="*/ 6751 h 6858000"/>
              <a:gd name="connsiteX14070" fmla="*/ 7348798 w 8374449"/>
              <a:gd name="connsiteY14070" fmla="*/ 0 h 6858000"/>
              <a:gd name="connsiteX14071" fmla="*/ 7375964 w 8374449"/>
              <a:gd name="connsiteY14071" fmla="*/ 0 h 6858000"/>
              <a:gd name="connsiteX14072" fmla="*/ 7383123 w 8374449"/>
              <a:gd name="connsiteY14072" fmla="*/ 3691 h 6858000"/>
              <a:gd name="connsiteX14073" fmla="*/ 7392236 w 8374449"/>
              <a:gd name="connsiteY14073" fmla="*/ 0 h 6858000"/>
              <a:gd name="connsiteX14074" fmla="*/ 7395941 w 8374449"/>
              <a:gd name="connsiteY14074" fmla="*/ 0 h 6858000"/>
              <a:gd name="connsiteX14075" fmla="*/ 7394311 w 8374449"/>
              <a:gd name="connsiteY14075" fmla="*/ 4832 h 6858000"/>
              <a:gd name="connsiteX14076" fmla="*/ 7381351 w 8374449"/>
              <a:gd name="connsiteY14076" fmla="*/ 8946 h 6858000"/>
              <a:gd name="connsiteX14077" fmla="*/ 7364598 w 8374449"/>
              <a:gd name="connsiteY14077" fmla="*/ 15731 h 6858000"/>
              <a:gd name="connsiteX14078" fmla="*/ 7352773 w 8374449"/>
              <a:gd name="connsiteY14078" fmla="*/ 25060 h 6858000"/>
              <a:gd name="connsiteX14079" fmla="*/ 7336212 w 8374449"/>
              <a:gd name="connsiteY14079" fmla="*/ 22692 h 6858000"/>
              <a:gd name="connsiteX14080" fmla="*/ 7332668 w 8374449"/>
              <a:gd name="connsiteY14080" fmla="*/ 33202 h 6858000"/>
              <a:gd name="connsiteX14081" fmla="*/ 7329221 w 8374449"/>
              <a:gd name="connsiteY14081" fmla="*/ 39137 h 6858000"/>
              <a:gd name="connsiteX14082" fmla="*/ 7325966 w 8374449"/>
              <a:gd name="connsiteY14082" fmla="*/ 35917 h 6858000"/>
              <a:gd name="connsiteX14083" fmla="*/ 7329511 w 8374449"/>
              <a:gd name="connsiteY14083" fmla="*/ 25406 h 6858000"/>
              <a:gd name="connsiteX14084" fmla="*/ 7326352 w 8374449"/>
              <a:gd name="connsiteY14084" fmla="*/ 17608 h 6858000"/>
              <a:gd name="connsiteX14085" fmla="*/ 7309792 w 8374449"/>
              <a:gd name="connsiteY14085" fmla="*/ 15241 h 6858000"/>
              <a:gd name="connsiteX14086" fmla="*/ 7299931 w 8374449"/>
              <a:gd name="connsiteY14086" fmla="*/ 10158 h 6858000"/>
              <a:gd name="connsiteX14087" fmla="*/ 7300125 w 8374449"/>
              <a:gd name="connsiteY14087" fmla="*/ 1005 h 6858000"/>
              <a:gd name="connsiteX14088" fmla="*/ 1912963 w 8374449"/>
              <a:gd name="connsiteY14088" fmla="*/ 0 h 6858000"/>
              <a:gd name="connsiteX14089" fmla="*/ 1913273 w 8374449"/>
              <a:gd name="connsiteY14089" fmla="*/ 0 h 6858000"/>
              <a:gd name="connsiteX14090" fmla="*/ 1913227 w 8374449"/>
              <a:gd name="connsiteY14090" fmla="*/ 136 h 6858000"/>
              <a:gd name="connsiteX14091" fmla="*/ 1866366 w 8374449"/>
              <a:gd name="connsiteY14091" fmla="*/ 0 h 6858000"/>
              <a:gd name="connsiteX14092" fmla="*/ 1871078 w 8374449"/>
              <a:gd name="connsiteY14092" fmla="*/ 0 h 6858000"/>
              <a:gd name="connsiteX14093" fmla="*/ 1874982 w 8374449"/>
              <a:gd name="connsiteY14093" fmla="*/ 2013 h 6858000"/>
              <a:gd name="connsiteX14094" fmla="*/ 1868281 w 8374449"/>
              <a:gd name="connsiteY14094" fmla="*/ 4727 h 6858000"/>
              <a:gd name="connsiteX14095" fmla="*/ 1738074 w 8374449"/>
              <a:gd name="connsiteY14095" fmla="*/ 0 h 6858000"/>
              <a:gd name="connsiteX14096" fmla="*/ 1772756 w 8374449"/>
              <a:gd name="connsiteY14096" fmla="*/ 0 h 6858000"/>
              <a:gd name="connsiteX14097" fmla="*/ 1775231 w 8374449"/>
              <a:gd name="connsiteY14097" fmla="*/ 6112 h 6858000"/>
              <a:gd name="connsiteX14098" fmla="*/ 1778389 w 8374449"/>
              <a:gd name="connsiteY14098" fmla="*/ 13907 h 6858000"/>
              <a:gd name="connsiteX14099" fmla="*/ 1763406 w 8374449"/>
              <a:gd name="connsiteY14099" fmla="*/ 15439 h 6858000"/>
              <a:gd name="connsiteX14100" fmla="*/ 1763213 w 8374449"/>
              <a:gd name="connsiteY14100" fmla="*/ 24593 h 6858000"/>
              <a:gd name="connsiteX14101" fmla="*/ 1774845 w 8374449"/>
              <a:gd name="connsiteY14101" fmla="*/ 24420 h 6858000"/>
              <a:gd name="connsiteX14102" fmla="*/ 1786476 w 8374449"/>
              <a:gd name="connsiteY14102" fmla="*/ 24245 h 6858000"/>
              <a:gd name="connsiteX14103" fmla="*/ 1791406 w 8374449"/>
              <a:gd name="connsiteY14103" fmla="*/ 26787 h 6858000"/>
              <a:gd name="connsiteX14104" fmla="*/ 1814669 w 8374449"/>
              <a:gd name="connsiteY14104" fmla="*/ 26441 h 6858000"/>
              <a:gd name="connsiteX14105" fmla="*/ 1815043 w 8374449"/>
              <a:gd name="connsiteY14105" fmla="*/ 38201 h 6858000"/>
              <a:gd name="connsiteX14106" fmla="*/ 1811125 w 8374449"/>
              <a:gd name="connsiteY14106" fmla="*/ 36953 h 6858000"/>
              <a:gd name="connsiteX14107" fmla="*/ 1794564 w 8374449"/>
              <a:gd name="connsiteY14107" fmla="*/ 34584 h 6858000"/>
              <a:gd name="connsiteX14108" fmla="*/ 1784511 w 8374449"/>
              <a:gd name="connsiteY14108" fmla="*/ 38656 h 6858000"/>
              <a:gd name="connsiteX14109" fmla="*/ 1781160 w 8374449"/>
              <a:gd name="connsiteY14109" fmla="*/ 40013 h 6858000"/>
              <a:gd name="connsiteX14110" fmla="*/ 1771300 w 8374449"/>
              <a:gd name="connsiteY14110" fmla="*/ 34930 h 6858000"/>
              <a:gd name="connsiteX14111" fmla="*/ 1767757 w 8374449"/>
              <a:gd name="connsiteY14111" fmla="*/ 45442 h 6858000"/>
              <a:gd name="connsiteX14112" fmla="*/ 1761055 w 8374449"/>
              <a:gd name="connsiteY14112" fmla="*/ 48156 h 6858000"/>
              <a:gd name="connsiteX14113" fmla="*/ 1751196 w 8374449"/>
              <a:gd name="connsiteY14113" fmla="*/ 43073 h 6858000"/>
              <a:gd name="connsiteX14114" fmla="*/ 1744495 w 8374449"/>
              <a:gd name="connsiteY14114" fmla="*/ 45787 h 6858000"/>
              <a:gd name="connsiteX14115" fmla="*/ 1734636 w 8374449"/>
              <a:gd name="connsiteY14115" fmla="*/ 40705 h 6858000"/>
              <a:gd name="connsiteX14116" fmla="*/ 1724776 w 8374449"/>
              <a:gd name="connsiteY14116" fmla="*/ 35622 h 6858000"/>
              <a:gd name="connsiteX14117" fmla="*/ 1714916 w 8374449"/>
              <a:gd name="connsiteY14117" fmla="*/ 30541 h 6858000"/>
              <a:gd name="connsiteX14118" fmla="*/ 1718074 w 8374449"/>
              <a:gd name="connsiteY14118" fmla="*/ 38336 h 6858000"/>
              <a:gd name="connsiteX14119" fmla="*/ 1711372 w 8374449"/>
              <a:gd name="connsiteY14119" fmla="*/ 41051 h 6858000"/>
              <a:gd name="connsiteX14120" fmla="*/ 1701514 w 8374449"/>
              <a:gd name="connsiteY14120" fmla="*/ 35969 h 6858000"/>
              <a:gd name="connsiteX14121" fmla="*/ 1698356 w 8374449"/>
              <a:gd name="connsiteY14121" fmla="*/ 28172 h 6858000"/>
              <a:gd name="connsiteX14122" fmla="*/ 1691654 w 8374449"/>
              <a:gd name="connsiteY14122" fmla="*/ 30887 h 6858000"/>
              <a:gd name="connsiteX14123" fmla="*/ 1690075 w 8374449"/>
              <a:gd name="connsiteY14123" fmla="*/ 26988 h 6858000"/>
              <a:gd name="connsiteX14124" fmla="*/ 1691847 w 8374449"/>
              <a:gd name="connsiteY14124" fmla="*/ 21733 h 6858000"/>
              <a:gd name="connsiteX14125" fmla="*/ 1695198 w 8374449"/>
              <a:gd name="connsiteY14125" fmla="*/ 20376 h 6858000"/>
              <a:gd name="connsiteX14126" fmla="*/ 1698741 w 8374449"/>
              <a:gd name="connsiteY14126" fmla="*/ 9865 h 6858000"/>
              <a:gd name="connsiteX14127" fmla="*/ 1708600 w 8374449"/>
              <a:gd name="connsiteY14127" fmla="*/ 14947 h 6858000"/>
              <a:gd name="connsiteX14128" fmla="*/ 1738179 w 8374449"/>
              <a:gd name="connsiteY14128" fmla="*/ 30193 h 6858000"/>
              <a:gd name="connsiteX14129" fmla="*/ 1728319 w 8374449"/>
              <a:gd name="connsiteY14129" fmla="*/ 25112 h 6858000"/>
              <a:gd name="connsiteX14130" fmla="*/ 1741722 w 8374449"/>
              <a:gd name="connsiteY14130" fmla="*/ 19684 h 6858000"/>
              <a:gd name="connsiteX14131" fmla="*/ 1745266 w 8374449"/>
              <a:gd name="connsiteY14131" fmla="*/ 9173 h 6858000"/>
              <a:gd name="connsiteX14132" fmla="*/ 1736985 w 8374449"/>
              <a:gd name="connsiteY14132" fmla="*/ 7988 h 6858000"/>
              <a:gd name="connsiteX14133" fmla="*/ 1686946 w 8374449"/>
              <a:gd name="connsiteY14133" fmla="*/ 0 h 6858000"/>
              <a:gd name="connsiteX14134" fmla="*/ 1690494 w 8374449"/>
              <a:gd name="connsiteY14134" fmla="*/ 0 h 6858000"/>
              <a:gd name="connsiteX14135" fmla="*/ 1688882 w 8374449"/>
              <a:gd name="connsiteY14135" fmla="*/ 4782 h 6858000"/>
              <a:gd name="connsiteX14136" fmla="*/ 1451799 w 8374449"/>
              <a:gd name="connsiteY14136" fmla="*/ 0 h 6858000"/>
              <a:gd name="connsiteX14137" fmla="*/ 1655433 w 8374449"/>
              <a:gd name="connsiteY14137" fmla="*/ 0 h 6858000"/>
              <a:gd name="connsiteX14138" fmla="*/ 1655760 w 8374449"/>
              <a:gd name="connsiteY14138" fmla="*/ 47 h 6858000"/>
              <a:gd name="connsiteX14139" fmla="*/ 1677251 w 8374449"/>
              <a:gd name="connsiteY14139" fmla="*/ 4956 h 6858000"/>
              <a:gd name="connsiteX14140" fmla="*/ 1675479 w 8374449"/>
              <a:gd name="connsiteY14140" fmla="*/ 10211 h 6858000"/>
              <a:gd name="connsiteX14141" fmla="*/ 1678637 w 8374449"/>
              <a:gd name="connsiteY14141" fmla="*/ 18007 h 6858000"/>
              <a:gd name="connsiteX14142" fmla="*/ 1685338 w 8374449"/>
              <a:gd name="connsiteY14142" fmla="*/ 15293 h 6858000"/>
              <a:gd name="connsiteX14143" fmla="*/ 1675093 w 8374449"/>
              <a:gd name="connsiteY14143" fmla="*/ 28519 h 6858000"/>
              <a:gd name="connsiteX14144" fmla="*/ 1671549 w 8374449"/>
              <a:gd name="connsiteY14144" fmla="*/ 39030 h 6858000"/>
              <a:gd name="connsiteX14145" fmla="*/ 1668007 w 8374449"/>
              <a:gd name="connsiteY14145" fmla="*/ 49540 h 6858000"/>
              <a:gd name="connsiteX14146" fmla="*/ 1671164 w 8374449"/>
              <a:gd name="connsiteY14146" fmla="*/ 57336 h 6858000"/>
              <a:gd name="connsiteX14147" fmla="*/ 1684566 w 8374449"/>
              <a:gd name="connsiteY14147" fmla="*/ 51908 h 6858000"/>
              <a:gd name="connsiteX14148" fmla="*/ 1688111 w 8374449"/>
              <a:gd name="connsiteY14148" fmla="*/ 41398 h 6858000"/>
              <a:gd name="connsiteX14149" fmla="*/ 1694812 w 8374449"/>
              <a:gd name="connsiteY14149" fmla="*/ 38684 h 6858000"/>
              <a:gd name="connsiteX14150" fmla="*/ 1691268 w 8374449"/>
              <a:gd name="connsiteY14150" fmla="*/ 49194 h 6858000"/>
              <a:gd name="connsiteX14151" fmla="*/ 1694427 w 8374449"/>
              <a:gd name="connsiteY14151" fmla="*/ 56991 h 6858000"/>
              <a:gd name="connsiteX14152" fmla="*/ 1690882 w 8374449"/>
              <a:gd name="connsiteY14152" fmla="*/ 67502 h 6858000"/>
              <a:gd name="connsiteX14153" fmla="*/ 1730706 w 8374449"/>
              <a:gd name="connsiteY14153" fmla="*/ 69525 h 6858000"/>
              <a:gd name="connsiteX14154" fmla="*/ 1747266 w 8374449"/>
              <a:gd name="connsiteY14154" fmla="*/ 71892 h 6858000"/>
              <a:gd name="connsiteX14155" fmla="*/ 1765406 w 8374449"/>
              <a:gd name="connsiteY14155" fmla="*/ 78159 h 6858000"/>
              <a:gd name="connsiteX14156" fmla="*/ 1786899 w 8374449"/>
              <a:gd name="connsiteY14156" fmla="*/ 83068 h 6858000"/>
              <a:gd name="connsiteX14157" fmla="*/ 1820020 w 8374449"/>
              <a:gd name="connsiteY14157" fmla="*/ 87804 h 6858000"/>
              <a:gd name="connsiteX14158" fmla="*/ 1843090 w 8374449"/>
              <a:gd name="connsiteY14158" fmla="*/ 96611 h 6858000"/>
              <a:gd name="connsiteX14159" fmla="*/ 1852949 w 8374449"/>
              <a:gd name="connsiteY14159" fmla="*/ 101694 h 6858000"/>
              <a:gd name="connsiteX14160" fmla="*/ 1856492 w 8374449"/>
              <a:gd name="connsiteY14160" fmla="*/ 91183 h 6858000"/>
              <a:gd name="connsiteX14161" fmla="*/ 1863194 w 8374449"/>
              <a:gd name="connsiteY14161" fmla="*/ 88468 h 6858000"/>
              <a:gd name="connsiteX14162" fmla="*/ 1858264 w 8374449"/>
              <a:gd name="connsiteY14162" fmla="*/ 85928 h 6858000"/>
              <a:gd name="connsiteX14163" fmla="*/ 1860036 w 8374449"/>
              <a:gd name="connsiteY14163" fmla="*/ 80672 h 6858000"/>
              <a:gd name="connsiteX14164" fmla="*/ 1866737 w 8374449"/>
              <a:gd name="connsiteY14164" fmla="*/ 77958 h 6858000"/>
              <a:gd name="connsiteX14165" fmla="*/ 1876598 w 8374449"/>
              <a:gd name="connsiteY14165" fmla="*/ 83039 h 6858000"/>
              <a:gd name="connsiteX14166" fmla="*/ 1873441 w 8374449"/>
              <a:gd name="connsiteY14166" fmla="*/ 75242 h 6858000"/>
              <a:gd name="connsiteX14167" fmla="*/ 1870281 w 8374449"/>
              <a:gd name="connsiteY14167" fmla="*/ 67446 h 6858000"/>
              <a:gd name="connsiteX14168" fmla="*/ 1880140 w 8374449"/>
              <a:gd name="connsiteY14168" fmla="*/ 72529 h 6858000"/>
              <a:gd name="connsiteX14169" fmla="*/ 1890000 w 8374449"/>
              <a:gd name="connsiteY14169" fmla="*/ 77611 h 6858000"/>
              <a:gd name="connsiteX14170" fmla="*/ 1888228 w 8374449"/>
              <a:gd name="connsiteY14170" fmla="*/ 82867 h 6858000"/>
              <a:gd name="connsiteX14171" fmla="*/ 1889807 w 8374449"/>
              <a:gd name="connsiteY14171" fmla="*/ 86765 h 6858000"/>
              <a:gd name="connsiteX14172" fmla="*/ 1893158 w 8374449"/>
              <a:gd name="connsiteY14172" fmla="*/ 85408 h 6858000"/>
              <a:gd name="connsiteX14173" fmla="*/ 1896316 w 8374449"/>
              <a:gd name="connsiteY14173" fmla="*/ 93205 h 6858000"/>
              <a:gd name="connsiteX14174" fmla="*/ 1903017 w 8374449"/>
              <a:gd name="connsiteY14174" fmla="*/ 90490 h 6858000"/>
              <a:gd name="connsiteX14175" fmla="*/ 1916035 w 8374449"/>
              <a:gd name="connsiteY14175" fmla="*/ 103369 h 6858000"/>
              <a:gd name="connsiteX14176" fmla="*/ 1899474 w 8374449"/>
              <a:gd name="connsiteY14176" fmla="*/ 101000 h 6858000"/>
              <a:gd name="connsiteX14177" fmla="*/ 1884492 w 8374449"/>
              <a:gd name="connsiteY14177" fmla="*/ 102532 h 6858000"/>
              <a:gd name="connsiteX14178" fmla="*/ 1889229 w 8374449"/>
              <a:gd name="connsiteY14178" fmla="*/ 114227 h 6858000"/>
              <a:gd name="connsiteX14179" fmla="*/ 1908948 w 8374449"/>
              <a:gd name="connsiteY14179" fmla="*/ 124392 h 6858000"/>
              <a:gd name="connsiteX14180" fmla="*/ 1915649 w 8374449"/>
              <a:gd name="connsiteY14180" fmla="*/ 121677 h 6858000"/>
              <a:gd name="connsiteX14181" fmla="*/ 1922350 w 8374449"/>
              <a:gd name="connsiteY14181" fmla="*/ 118963 h 6858000"/>
              <a:gd name="connsiteX14182" fmla="*/ 1935753 w 8374449"/>
              <a:gd name="connsiteY14182" fmla="*/ 113535 h 6858000"/>
              <a:gd name="connsiteX14183" fmla="*/ 1940876 w 8374449"/>
              <a:gd name="connsiteY14183" fmla="*/ 106922 h 6858000"/>
              <a:gd name="connsiteX14184" fmla="*/ 1942842 w 8374449"/>
              <a:gd name="connsiteY14184" fmla="*/ 92512 h 6858000"/>
              <a:gd name="connsiteX14185" fmla="*/ 1946384 w 8374449"/>
              <a:gd name="connsiteY14185" fmla="*/ 82000 h 6858000"/>
              <a:gd name="connsiteX14186" fmla="*/ 1936526 w 8374449"/>
              <a:gd name="connsiteY14186" fmla="*/ 76919 h 6858000"/>
              <a:gd name="connsiteX14187" fmla="*/ 1950121 w 8374449"/>
              <a:gd name="connsiteY14187" fmla="*/ 62336 h 6858000"/>
              <a:gd name="connsiteX14188" fmla="*/ 1988559 w 8374449"/>
              <a:gd name="connsiteY14188" fmla="*/ 51306 h 6858000"/>
              <a:gd name="connsiteX14189" fmla="*/ 2018523 w 8374449"/>
              <a:gd name="connsiteY14189" fmla="*/ 48245 h 6858000"/>
              <a:gd name="connsiteX14190" fmla="*/ 2030154 w 8374449"/>
              <a:gd name="connsiteY14190" fmla="*/ 48071 h 6858000"/>
              <a:gd name="connsiteX14191" fmla="*/ 2040207 w 8374449"/>
              <a:gd name="connsiteY14191" fmla="*/ 44000 h 6858000"/>
              <a:gd name="connsiteX14192" fmla="*/ 2037048 w 8374449"/>
              <a:gd name="connsiteY14192" fmla="*/ 36204 h 6858000"/>
              <a:gd name="connsiteX14193" fmla="*/ 2010628 w 8374449"/>
              <a:gd name="connsiteY14193" fmla="*/ 28753 h 6858000"/>
              <a:gd name="connsiteX14194" fmla="*/ 1994068 w 8374449"/>
              <a:gd name="connsiteY14194" fmla="*/ 26385 h 6858000"/>
              <a:gd name="connsiteX14195" fmla="*/ 2014171 w 8374449"/>
              <a:gd name="connsiteY14195" fmla="*/ 18243 h 6858000"/>
              <a:gd name="connsiteX14196" fmla="*/ 2037435 w 8374449"/>
              <a:gd name="connsiteY14196" fmla="*/ 17896 h 6858000"/>
              <a:gd name="connsiteX14197" fmla="*/ 2044137 w 8374449"/>
              <a:gd name="connsiteY14197" fmla="*/ 15181 h 6858000"/>
              <a:gd name="connsiteX14198" fmla="*/ 2040979 w 8374449"/>
              <a:gd name="connsiteY14198" fmla="*/ 7385 h 6858000"/>
              <a:gd name="connsiteX14199" fmla="*/ 2050340 w 8374449"/>
              <a:gd name="connsiteY14199" fmla="*/ 0 h 6858000"/>
              <a:gd name="connsiteX14200" fmla="*/ 2069191 w 8374449"/>
              <a:gd name="connsiteY14200" fmla="*/ 0 h 6858000"/>
              <a:gd name="connsiteX14201" fmla="*/ 2070942 w 8374449"/>
              <a:gd name="connsiteY14201" fmla="*/ 4325 h 6858000"/>
              <a:gd name="connsiteX14202" fmla="*/ 2085924 w 8374449"/>
              <a:gd name="connsiteY14202" fmla="*/ 2794 h 6858000"/>
              <a:gd name="connsiteX14203" fmla="*/ 2094205 w 8374449"/>
              <a:gd name="connsiteY14203" fmla="*/ 3978 h 6858000"/>
              <a:gd name="connsiteX14204" fmla="*/ 2092594 w 8374449"/>
              <a:gd name="connsiteY14204" fmla="*/ 0 h 6858000"/>
              <a:gd name="connsiteX14205" fmla="*/ 2274926 w 8374449"/>
              <a:gd name="connsiteY14205" fmla="*/ 0 h 6858000"/>
              <a:gd name="connsiteX14206" fmla="*/ 2273603 w 8374449"/>
              <a:gd name="connsiteY14206" fmla="*/ 3923 h 6858000"/>
              <a:gd name="connsiteX14207" fmla="*/ 2283289 w 8374449"/>
              <a:gd name="connsiteY14207" fmla="*/ 0 h 6858000"/>
              <a:gd name="connsiteX14208" fmla="*/ 2305694 w 8374449"/>
              <a:gd name="connsiteY14208" fmla="*/ 0 h 6858000"/>
              <a:gd name="connsiteX14209" fmla="*/ 2303569 w 8374449"/>
              <a:gd name="connsiteY14209" fmla="*/ 861 h 6858000"/>
              <a:gd name="connsiteX14210" fmla="*/ 2306822 w 8374449"/>
              <a:gd name="connsiteY14210" fmla="*/ 4081 h 6858000"/>
              <a:gd name="connsiteX14211" fmla="*/ 2309193 w 8374449"/>
              <a:gd name="connsiteY14211" fmla="*/ 0 h 6858000"/>
              <a:gd name="connsiteX14212" fmla="*/ 2541238 w 8374449"/>
              <a:gd name="connsiteY14212" fmla="*/ 0 h 6858000"/>
              <a:gd name="connsiteX14213" fmla="*/ 2546053 w 8374449"/>
              <a:gd name="connsiteY14213" fmla="*/ 2482 h 6858000"/>
              <a:gd name="connsiteX14214" fmla="*/ 2546889 w 8374449"/>
              <a:gd name="connsiteY14214" fmla="*/ 0 h 6858000"/>
              <a:gd name="connsiteX14215" fmla="*/ 7294387 w 8374449"/>
              <a:gd name="connsiteY14215" fmla="*/ 0 h 6858000"/>
              <a:gd name="connsiteX14216" fmla="*/ 7296774 w 8374449"/>
              <a:gd name="connsiteY14216" fmla="*/ 2362 h 6858000"/>
              <a:gd name="connsiteX14217" fmla="*/ 7283372 w 8374449"/>
              <a:gd name="connsiteY14217" fmla="*/ 7790 h 6858000"/>
              <a:gd name="connsiteX14218" fmla="*/ 7286529 w 8374449"/>
              <a:gd name="connsiteY14218" fmla="*/ 15586 h 6858000"/>
              <a:gd name="connsiteX14219" fmla="*/ 7279827 w 8374449"/>
              <a:gd name="connsiteY14219" fmla="*/ 18300 h 6858000"/>
              <a:gd name="connsiteX14220" fmla="*/ 7263266 w 8374449"/>
              <a:gd name="connsiteY14220" fmla="*/ 15933 h 6858000"/>
              <a:gd name="connsiteX14221" fmla="*/ 7240004 w 8374449"/>
              <a:gd name="connsiteY14221" fmla="*/ 16278 h 6858000"/>
              <a:gd name="connsiteX14222" fmla="*/ 7223249 w 8374449"/>
              <a:gd name="connsiteY14222" fmla="*/ 23064 h 6858000"/>
              <a:gd name="connsiteX14223" fmla="*/ 7223058 w 8374449"/>
              <a:gd name="connsiteY14223" fmla="*/ 32219 h 6858000"/>
              <a:gd name="connsiteX14224" fmla="*/ 7229759 w 8374449"/>
              <a:gd name="connsiteY14224" fmla="*/ 29505 h 6858000"/>
              <a:gd name="connsiteX14225" fmla="*/ 7232916 w 8374449"/>
              <a:gd name="connsiteY14225" fmla="*/ 37301 h 6858000"/>
              <a:gd name="connsiteX14226" fmla="*/ 7239618 w 8374449"/>
              <a:gd name="connsiteY14226" fmla="*/ 34586 h 6858000"/>
              <a:gd name="connsiteX14227" fmla="*/ 7249478 w 8374449"/>
              <a:gd name="connsiteY14227" fmla="*/ 39670 h 6858000"/>
              <a:gd name="connsiteX14228" fmla="*/ 7261108 w 8374449"/>
              <a:gd name="connsiteY14228" fmla="*/ 39496 h 6858000"/>
              <a:gd name="connsiteX14229" fmla="*/ 7274512 w 8374449"/>
              <a:gd name="connsiteY14229" fmla="*/ 34067 h 6858000"/>
              <a:gd name="connsiteX14230" fmla="*/ 7292845 w 8374449"/>
              <a:gd name="connsiteY14230" fmla="*/ 31179 h 6858000"/>
              <a:gd name="connsiteX14231" fmla="*/ 7307826 w 8374449"/>
              <a:gd name="connsiteY14231" fmla="*/ 29650 h 6858000"/>
              <a:gd name="connsiteX14232" fmla="*/ 7302704 w 8374449"/>
              <a:gd name="connsiteY14232" fmla="*/ 36263 h 6858000"/>
              <a:gd name="connsiteX14233" fmla="*/ 7289301 w 8374449"/>
              <a:gd name="connsiteY14233" fmla="*/ 41692 h 6858000"/>
              <a:gd name="connsiteX14234" fmla="*/ 7290880 w 8374449"/>
              <a:gd name="connsiteY14234" fmla="*/ 45589 h 6858000"/>
              <a:gd name="connsiteX14235" fmla="*/ 7315721 w 8374449"/>
              <a:gd name="connsiteY14235" fmla="*/ 49141 h 6858000"/>
              <a:gd name="connsiteX14236" fmla="*/ 7329124 w 8374449"/>
              <a:gd name="connsiteY14236" fmla="*/ 43713 h 6858000"/>
              <a:gd name="connsiteX14237" fmla="*/ 7359090 w 8374449"/>
              <a:gd name="connsiteY14237" fmla="*/ 40653 h 6858000"/>
              <a:gd name="connsiteX14238" fmla="*/ 7379194 w 8374449"/>
              <a:gd name="connsiteY14238" fmla="*/ 32510 h 6858000"/>
              <a:gd name="connsiteX14239" fmla="*/ 7385895 w 8374449"/>
              <a:gd name="connsiteY14239" fmla="*/ 29796 h 6858000"/>
              <a:gd name="connsiteX14240" fmla="*/ 7389052 w 8374449"/>
              <a:gd name="connsiteY14240" fmla="*/ 37592 h 6858000"/>
              <a:gd name="connsiteX14241" fmla="*/ 7378807 w 8374449"/>
              <a:gd name="connsiteY14241" fmla="*/ 50817 h 6858000"/>
              <a:gd name="connsiteX14242" fmla="*/ 7385510 w 8374449"/>
              <a:gd name="connsiteY14242" fmla="*/ 48103 h 6858000"/>
              <a:gd name="connsiteX14243" fmla="*/ 7395562 w 8374449"/>
              <a:gd name="connsiteY14243" fmla="*/ 44032 h 6858000"/>
              <a:gd name="connsiteX14244" fmla="*/ 7398913 w 8374449"/>
              <a:gd name="connsiteY14244" fmla="*/ 42675 h 6858000"/>
              <a:gd name="connsiteX14245" fmla="*/ 7412316 w 8374449"/>
              <a:gd name="connsiteY14245" fmla="*/ 37246 h 6858000"/>
              <a:gd name="connsiteX14246" fmla="*/ 7419017 w 8374449"/>
              <a:gd name="connsiteY14246" fmla="*/ 34532 h 6858000"/>
              <a:gd name="connsiteX14247" fmla="*/ 7411929 w 8374449"/>
              <a:gd name="connsiteY14247" fmla="*/ 55553 h 6858000"/>
              <a:gd name="connsiteX14248" fmla="*/ 7405228 w 8374449"/>
              <a:gd name="connsiteY14248" fmla="*/ 58267 h 6858000"/>
              <a:gd name="connsiteX14249" fmla="*/ 7423560 w 8374449"/>
              <a:gd name="connsiteY14249" fmla="*/ 55380 h 6858000"/>
              <a:gd name="connsiteX14250" fmla="*/ 7443665 w 8374449"/>
              <a:gd name="connsiteY14250" fmla="*/ 47237 h 6858000"/>
              <a:gd name="connsiteX14251" fmla="*/ 7451946 w 8374449"/>
              <a:gd name="connsiteY14251" fmla="*/ 48421 h 6858000"/>
              <a:gd name="connsiteX14252" fmla="*/ 7458455 w 8374449"/>
              <a:gd name="connsiteY14252" fmla="*/ 54861 h 6858000"/>
              <a:gd name="connsiteX14253" fmla="*/ 7441701 w 8374449"/>
              <a:gd name="connsiteY14253" fmla="*/ 61647 h 6858000"/>
              <a:gd name="connsiteX14254" fmla="*/ 7431648 w 8374449"/>
              <a:gd name="connsiteY14254" fmla="*/ 65718 h 6858000"/>
              <a:gd name="connsiteX14255" fmla="*/ 7420017 w 8374449"/>
              <a:gd name="connsiteY14255" fmla="*/ 65890 h 6858000"/>
              <a:gd name="connsiteX14256" fmla="*/ 7401684 w 8374449"/>
              <a:gd name="connsiteY14256" fmla="*/ 68779 h 6858000"/>
              <a:gd name="connsiteX14257" fmla="*/ 7394983 w 8374449"/>
              <a:gd name="connsiteY14257" fmla="*/ 71493 h 6858000"/>
              <a:gd name="connsiteX14258" fmla="*/ 7383352 w 8374449"/>
              <a:gd name="connsiteY14258" fmla="*/ 71666 h 6858000"/>
              <a:gd name="connsiteX14259" fmla="*/ 7368369 w 8374449"/>
              <a:gd name="connsiteY14259" fmla="*/ 73197 h 6858000"/>
              <a:gd name="connsiteX14260" fmla="*/ 7351616 w 8374449"/>
              <a:gd name="connsiteY14260" fmla="*/ 79982 h 6858000"/>
              <a:gd name="connsiteX14261" fmla="*/ 7336633 w 8374449"/>
              <a:gd name="connsiteY14261" fmla="*/ 81512 h 6858000"/>
              <a:gd name="connsiteX14262" fmla="*/ 7318108 w 8374449"/>
              <a:gd name="connsiteY14262" fmla="*/ 93553 h 6858000"/>
              <a:gd name="connsiteX14263" fmla="*/ 7301547 w 8374449"/>
              <a:gd name="connsiteY14263" fmla="*/ 91185 h 6858000"/>
              <a:gd name="connsiteX14264" fmla="*/ 7314950 w 8374449"/>
              <a:gd name="connsiteY14264" fmla="*/ 85757 h 6858000"/>
              <a:gd name="connsiteX14265" fmla="*/ 7315335 w 8374449"/>
              <a:gd name="connsiteY14265" fmla="*/ 67449 h 6858000"/>
              <a:gd name="connsiteX14266" fmla="*/ 7308634 w 8374449"/>
              <a:gd name="connsiteY14266" fmla="*/ 70163 h 6858000"/>
              <a:gd name="connsiteX14267" fmla="*/ 7308442 w 8374449"/>
              <a:gd name="connsiteY14267" fmla="*/ 79318 h 6858000"/>
              <a:gd name="connsiteX14268" fmla="*/ 7298389 w 8374449"/>
              <a:gd name="connsiteY14268" fmla="*/ 83390 h 6858000"/>
              <a:gd name="connsiteX14269" fmla="*/ 7288144 w 8374449"/>
              <a:gd name="connsiteY14269" fmla="*/ 96614 h 6858000"/>
              <a:gd name="connsiteX14270" fmla="*/ 7298003 w 8374449"/>
              <a:gd name="connsiteY14270" fmla="*/ 101697 h 6858000"/>
              <a:gd name="connsiteX14271" fmla="*/ 7307863 w 8374449"/>
              <a:gd name="connsiteY14271" fmla="*/ 106779 h 6858000"/>
              <a:gd name="connsiteX14272" fmla="*/ 7317722 w 8374449"/>
              <a:gd name="connsiteY14272" fmla="*/ 111861 h 6858000"/>
              <a:gd name="connsiteX14273" fmla="*/ 7329353 w 8374449"/>
              <a:gd name="connsiteY14273" fmla="*/ 111689 h 6858000"/>
              <a:gd name="connsiteX14274" fmla="*/ 7339213 w 8374449"/>
              <a:gd name="connsiteY14274" fmla="*/ 116771 h 6858000"/>
              <a:gd name="connsiteX14275" fmla="*/ 7310634 w 8374449"/>
              <a:gd name="connsiteY14275" fmla="*/ 132884 h 6858000"/>
              <a:gd name="connsiteX14276" fmla="*/ 7253864 w 8374449"/>
              <a:gd name="connsiteY14276" fmla="*/ 146802 h 6858000"/>
              <a:gd name="connsiteX14277" fmla="*/ 7262145 w 8374449"/>
              <a:gd name="connsiteY14277" fmla="*/ 147985 h 6858000"/>
              <a:gd name="connsiteX14278" fmla="*/ 7257022 w 8374449"/>
              <a:gd name="connsiteY14278" fmla="*/ 154598 h 6858000"/>
              <a:gd name="connsiteX14279" fmla="*/ 7237110 w 8374449"/>
              <a:gd name="connsiteY14279" fmla="*/ 153587 h 6858000"/>
              <a:gd name="connsiteX14280" fmla="*/ 7227059 w 8374449"/>
              <a:gd name="connsiteY14280" fmla="*/ 157659 h 6858000"/>
              <a:gd name="connsiteX14281" fmla="*/ 7220356 w 8374449"/>
              <a:gd name="connsiteY14281" fmla="*/ 160373 h 6858000"/>
              <a:gd name="connsiteX14282" fmla="*/ 7212076 w 8374449"/>
              <a:gd name="connsiteY14282" fmla="*/ 159189 h 6858000"/>
              <a:gd name="connsiteX14283" fmla="*/ 7197094 w 8374449"/>
              <a:gd name="connsiteY14283" fmla="*/ 160719 h 6858000"/>
              <a:gd name="connsiteX14284" fmla="*/ 7183691 w 8374449"/>
              <a:gd name="connsiteY14284" fmla="*/ 166148 h 6858000"/>
              <a:gd name="connsiteX14285" fmla="*/ 7200252 w 8374449"/>
              <a:gd name="connsiteY14285" fmla="*/ 168516 h 6858000"/>
              <a:gd name="connsiteX14286" fmla="*/ 7210111 w 8374449"/>
              <a:gd name="connsiteY14286" fmla="*/ 173599 h 6858000"/>
              <a:gd name="connsiteX14287" fmla="*/ 7223514 w 8374449"/>
              <a:gd name="connsiteY14287" fmla="*/ 168170 h 6858000"/>
              <a:gd name="connsiteX14288" fmla="*/ 7240075 w 8374449"/>
              <a:gd name="connsiteY14288" fmla="*/ 170537 h 6858000"/>
              <a:gd name="connsiteX14289" fmla="*/ 7253478 w 8374449"/>
              <a:gd name="connsiteY14289" fmla="*/ 165108 h 6858000"/>
              <a:gd name="connsiteX14290" fmla="*/ 7261758 w 8374449"/>
              <a:gd name="connsiteY14290" fmla="*/ 166294 h 6858000"/>
              <a:gd name="connsiteX14291" fmla="*/ 7263338 w 8374449"/>
              <a:gd name="connsiteY14291" fmla="*/ 170192 h 6858000"/>
              <a:gd name="connsiteX14292" fmla="*/ 7268267 w 8374449"/>
              <a:gd name="connsiteY14292" fmla="*/ 172733 h 6858000"/>
              <a:gd name="connsiteX14293" fmla="*/ 7273197 w 8374449"/>
              <a:gd name="connsiteY14293" fmla="*/ 175273 h 6858000"/>
              <a:gd name="connsiteX14294" fmla="*/ 7283056 w 8374449"/>
              <a:gd name="connsiteY14294" fmla="*/ 180357 h 6858000"/>
              <a:gd name="connsiteX14295" fmla="*/ 7286214 w 8374449"/>
              <a:gd name="connsiteY14295" fmla="*/ 188153 h 6858000"/>
              <a:gd name="connsiteX14296" fmla="*/ 7289373 w 8374449"/>
              <a:gd name="connsiteY14296" fmla="*/ 195949 h 6858000"/>
              <a:gd name="connsiteX14297" fmla="*/ 7296074 w 8374449"/>
              <a:gd name="connsiteY14297" fmla="*/ 193235 h 6858000"/>
              <a:gd name="connsiteX14298" fmla="*/ 7299232 w 8374449"/>
              <a:gd name="connsiteY14298" fmla="*/ 201032 h 6858000"/>
              <a:gd name="connsiteX14299" fmla="*/ 7309092 w 8374449"/>
              <a:gd name="connsiteY14299" fmla="*/ 206114 h 6858000"/>
              <a:gd name="connsiteX14300" fmla="*/ 7318951 w 8374449"/>
              <a:gd name="connsiteY14300" fmla="*/ 211197 h 6858000"/>
              <a:gd name="connsiteX14301" fmla="*/ 7328810 w 8374449"/>
              <a:gd name="connsiteY14301" fmla="*/ 216279 h 6858000"/>
              <a:gd name="connsiteX14302" fmla="*/ 7338670 w 8374449"/>
              <a:gd name="connsiteY14302" fmla="*/ 221361 h 6858000"/>
              <a:gd name="connsiteX14303" fmla="*/ 7335512 w 8374449"/>
              <a:gd name="connsiteY14303" fmla="*/ 213564 h 6858000"/>
              <a:gd name="connsiteX14304" fmla="*/ 7348915 w 8374449"/>
              <a:gd name="connsiteY14304" fmla="*/ 208136 h 6858000"/>
              <a:gd name="connsiteX14305" fmla="*/ 7378878 w 8374449"/>
              <a:gd name="connsiteY14305" fmla="*/ 205076 h 6858000"/>
              <a:gd name="connsiteX14306" fmla="*/ 7390703 w 8374449"/>
              <a:gd name="connsiteY14306" fmla="*/ 195749 h 6858000"/>
              <a:gd name="connsiteX14307" fmla="*/ 7398984 w 8374449"/>
              <a:gd name="connsiteY14307" fmla="*/ 196932 h 6858000"/>
              <a:gd name="connsiteX14308" fmla="*/ 7408844 w 8374449"/>
              <a:gd name="connsiteY14308" fmla="*/ 202015 h 6858000"/>
              <a:gd name="connsiteX14309" fmla="*/ 7435457 w 8374449"/>
              <a:gd name="connsiteY14309" fmla="*/ 200311 h 6858000"/>
              <a:gd name="connsiteX14310" fmla="*/ 7455368 w 8374449"/>
              <a:gd name="connsiteY14310" fmla="*/ 201322 h 6858000"/>
              <a:gd name="connsiteX14311" fmla="*/ 7449052 w 8374449"/>
              <a:gd name="connsiteY14311" fmla="*/ 185729 h 6858000"/>
              <a:gd name="connsiteX14312" fmla="*/ 7458912 w 8374449"/>
              <a:gd name="connsiteY14312" fmla="*/ 190811 h 6858000"/>
              <a:gd name="connsiteX14313" fmla="*/ 7468771 w 8374449"/>
              <a:gd name="connsiteY14313" fmla="*/ 195894 h 6858000"/>
              <a:gd name="connsiteX14314" fmla="*/ 7472316 w 8374449"/>
              <a:gd name="connsiteY14314" fmla="*/ 185382 h 6858000"/>
              <a:gd name="connsiteX14315" fmla="*/ 7477438 w 8374449"/>
              <a:gd name="connsiteY14315" fmla="*/ 178771 h 6858000"/>
              <a:gd name="connsiteX14316" fmla="*/ 7482561 w 8374449"/>
              <a:gd name="connsiteY14316" fmla="*/ 172157 h 6858000"/>
              <a:gd name="connsiteX14317" fmla="*/ 7479403 w 8374449"/>
              <a:gd name="connsiteY14317" fmla="*/ 164360 h 6858000"/>
              <a:gd name="connsiteX14318" fmla="*/ 7489262 w 8374449"/>
              <a:gd name="connsiteY14318" fmla="*/ 169443 h 6858000"/>
              <a:gd name="connsiteX14319" fmla="*/ 7499121 w 8374449"/>
              <a:gd name="connsiteY14319" fmla="*/ 174526 h 6858000"/>
              <a:gd name="connsiteX14320" fmla="*/ 7502665 w 8374449"/>
              <a:gd name="connsiteY14320" fmla="*/ 164014 h 6858000"/>
              <a:gd name="connsiteX14321" fmla="*/ 7525928 w 8374449"/>
              <a:gd name="connsiteY14321" fmla="*/ 163668 h 6858000"/>
              <a:gd name="connsiteX14322" fmla="*/ 7532628 w 8374449"/>
              <a:gd name="connsiteY14322" fmla="*/ 160954 h 6858000"/>
              <a:gd name="connsiteX14323" fmla="*/ 7559049 w 8374449"/>
              <a:gd name="connsiteY14323" fmla="*/ 168404 h 6858000"/>
              <a:gd name="connsiteX14324" fmla="*/ 7575610 w 8374449"/>
              <a:gd name="connsiteY14324" fmla="*/ 170772 h 6858000"/>
              <a:gd name="connsiteX14325" fmla="*/ 7585471 w 8374449"/>
              <a:gd name="connsiteY14325" fmla="*/ 175855 h 6858000"/>
              <a:gd name="connsiteX14326" fmla="*/ 7595330 w 8374449"/>
              <a:gd name="connsiteY14326" fmla="*/ 180937 h 6858000"/>
              <a:gd name="connsiteX14327" fmla="*/ 7598487 w 8374449"/>
              <a:gd name="connsiteY14327" fmla="*/ 188734 h 6858000"/>
              <a:gd name="connsiteX14328" fmla="*/ 7645013 w 8374449"/>
              <a:gd name="connsiteY14328" fmla="*/ 188042 h 6858000"/>
              <a:gd name="connsiteX14329" fmla="*/ 7645398 w 8374449"/>
              <a:gd name="connsiteY14329" fmla="*/ 169734 h 6858000"/>
              <a:gd name="connsiteX14330" fmla="*/ 7661959 w 8374449"/>
              <a:gd name="connsiteY14330" fmla="*/ 172102 h 6858000"/>
              <a:gd name="connsiteX14331" fmla="*/ 7688380 w 8374449"/>
              <a:gd name="connsiteY14331" fmla="*/ 179552 h 6858000"/>
              <a:gd name="connsiteX14332" fmla="*/ 7718344 w 8374449"/>
              <a:gd name="connsiteY14332" fmla="*/ 176491 h 6858000"/>
              <a:gd name="connsiteX14333" fmla="*/ 7698239 w 8374449"/>
              <a:gd name="connsiteY14333" fmla="*/ 184634 h 6858000"/>
              <a:gd name="connsiteX14334" fmla="*/ 7668275 w 8374449"/>
              <a:gd name="connsiteY14334" fmla="*/ 187696 h 6858000"/>
              <a:gd name="connsiteX14335" fmla="*/ 7661574 w 8374449"/>
              <a:gd name="connsiteY14335" fmla="*/ 190410 h 6858000"/>
              <a:gd name="connsiteX14336" fmla="*/ 7648171 w 8374449"/>
              <a:gd name="connsiteY14336" fmla="*/ 195838 h 6858000"/>
              <a:gd name="connsiteX14337" fmla="*/ 7628065 w 8374449"/>
              <a:gd name="connsiteY14337" fmla="*/ 203982 h 6858000"/>
              <a:gd name="connsiteX14338" fmla="*/ 7621364 w 8374449"/>
              <a:gd name="connsiteY14338" fmla="*/ 206696 h 6858000"/>
              <a:gd name="connsiteX14339" fmla="*/ 7609733 w 8374449"/>
              <a:gd name="connsiteY14339" fmla="*/ 206868 h 6858000"/>
              <a:gd name="connsiteX14340" fmla="*/ 7604803 w 8374449"/>
              <a:gd name="connsiteY14340" fmla="*/ 204328 h 6858000"/>
              <a:gd name="connsiteX14341" fmla="*/ 7600759 w 8374449"/>
              <a:gd name="connsiteY14341" fmla="*/ 199158 h 6858000"/>
              <a:gd name="connsiteX14342" fmla="*/ 7599596 w 8374449"/>
              <a:gd name="connsiteY14342" fmla="*/ 199176 h 6858000"/>
              <a:gd name="connsiteX14343" fmla="*/ 7599874 w 8374449"/>
              <a:gd name="connsiteY14343" fmla="*/ 201786 h 6858000"/>
              <a:gd name="connsiteX14344" fmla="*/ 7591400 w 8374449"/>
              <a:gd name="connsiteY14344" fmla="*/ 209756 h 6858000"/>
              <a:gd name="connsiteX14345" fmla="*/ 7579769 w 8374449"/>
              <a:gd name="connsiteY14345" fmla="*/ 209929 h 6858000"/>
              <a:gd name="connsiteX14346" fmla="*/ 7558085 w 8374449"/>
              <a:gd name="connsiteY14346" fmla="*/ 214174 h 6858000"/>
              <a:gd name="connsiteX14347" fmla="*/ 7537787 w 8374449"/>
              <a:gd name="connsiteY14347" fmla="*/ 231471 h 6858000"/>
              <a:gd name="connsiteX14348" fmla="*/ 7524384 w 8374449"/>
              <a:gd name="connsiteY14348" fmla="*/ 236900 h 6858000"/>
              <a:gd name="connsiteX14349" fmla="*/ 7540945 w 8374449"/>
              <a:gd name="connsiteY14349" fmla="*/ 239268 h 6858000"/>
              <a:gd name="connsiteX14350" fmla="*/ 7544103 w 8374449"/>
              <a:gd name="connsiteY14350" fmla="*/ 247064 h 6858000"/>
              <a:gd name="connsiteX14351" fmla="*/ 7529121 w 8374449"/>
              <a:gd name="connsiteY14351" fmla="*/ 248595 h 6858000"/>
              <a:gd name="connsiteX14352" fmla="*/ 7523998 w 8374449"/>
              <a:gd name="connsiteY14352" fmla="*/ 255206 h 6858000"/>
              <a:gd name="connsiteX14353" fmla="*/ 7533858 w 8374449"/>
              <a:gd name="connsiteY14353" fmla="*/ 260290 h 6858000"/>
              <a:gd name="connsiteX14354" fmla="*/ 7543910 w 8374449"/>
              <a:gd name="connsiteY14354" fmla="*/ 256218 h 6858000"/>
              <a:gd name="connsiteX14355" fmla="*/ 7547261 w 8374449"/>
              <a:gd name="connsiteY14355" fmla="*/ 254861 h 6858000"/>
              <a:gd name="connsiteX14356" fmla="*/ 7557121 w 8374449"/>
              <a:gd name="connsiteY14356" fmla="*/ 259942 h 6858000"/>
              <a:gd name="connsiteX14357" fmla="*/ 7553577 w 8374449"/>
              <a:gd name="connsiteY14357" fmla="*/ 270455 h 6858000"/>
              <a:gd name="connsiteX14358" fmla="*/ 7523613 w 8374449"/>
              <a:gd name="connsiteY14358" fmla="*/ 273514 h 6858000"/>
              <a:gd name="connsiteX14359" fmla="*/ 7498579 w 8374449"/>
              <a:gd name="connsiteY14359" fmla="*/ 279116 h 6858000"/>
              <a:gd name="connsiteX14360" fmla="*/ 7490105 w 8374449"/>
              <a:gd name="connsiteY14360" fmla="*/ 287086 h 6858000"/>
              <a:gd name="connsiteX14361" fmla="*/ 7481632 w 8374449"/>
              <a:gd name="connsiteY14361" fmla="*/ 295056 h 6858000"/>
              <a:gd name="connsiteX14362" fmla="*/ 7469999 w 8374449"/>
              <a:gd name="connsiteY14362" fmla="*/ 295229 h 6858000"/>
              <a:gd name="connsiteX14363" fmla="*/ 7449895 w 8374449"/>
              <a:gd name="connsiteY14363" fmla="*/ 303372 h 6858000"/>
              <a:gd name="connsiteX14364" fmla="*/ 7443194 w 8374449"/>
              <a:gd name="connsiteY14364" fmla="*/ 306086 h 6858000"/>
              <a:gd name="connsiteX14365" fmla="*/ 7456211 w 8374449"/>
              <a:gd name="connsiteY14365" fmla="*/ 318966 h 6858000"/>
              <a:gd name="connsiteX14366" fmla="*/ 7467650 w 8374449"/>
              <a:gd name="connsiteY14366" fmla="*/ 327946 h 6858000"/>
              <a:gd name="connsiteX14367" fmla="*/ 7472579 w 8374449"/>
              <a:gd name="connsiteY14367" fmla="*/ 330487 h 6858000"/>
              <a:gd name="connsiteX14368" fmla="*/ 7479088 w 8374449"/>
              <a:gd name="connsiteY14368" fmla="*/ 336927 h 6858000"/>
              <a:gd name="connsiteX14369" fmla="*/ 7501966 w 8374449"/>
              <a:gd name="connsiteY14369" fmla="*/ 354888 h 6858000"/>
              <a:gd name="connsiteX14370" fmla="*/ 7518139 w 8374449"/>
              <a:gd name="connsiteY14370" fmla="*/ 375565 h 6858000"/>
              <a:gd name="connsiteX14371" fmla="*/ 7524842 w 8374449"/>
              <a:gd name="connsiteY14371" fmla="*/ 372850 h 6858000"/>
              <a:gd name="connsiteX14372" fmla="*/ 7538053 w 8374449"/>
              <a:gd name="connsiteY14372" fmla="*/ 376575 h 6858000"/>
              <a:gd name="connsiteX14373" fmla="*/ 7542596 w 8374449"/>
              <a:gd name="connsiteY14373" fmla="*/ 397424 h 6858000"/>
              <a:gd name="connsiteX14374" fmla="*/ 7544175 w 8374449"/>
              <a:gd name="connsiteY14374" fmla="*/ 401322 h 6858000"/>
              <a:gd name="connsiteX14375" fmla="*/ 7560350 w 8374449"/>
              <a:gd name="connsiteY14375" fmla="*/ 421998 h 6858000"/>
              <a:gd name="connsiteX14376" fmla="*/ 7586385 w 8374449"/>
              <a:gd name="connsiteY14376" fmla="*/ 447756 h 6858000"/>
              <a:gd name="connsiteX14377" fmla="*/ 7589543 w 8374449"/>
              <a:gd name="connsiteY14377" fmla="*/ 455553 h 6858000"/>
              <a:gd name="connsiteX14378" fmla="*/ 7606104 w 8374449"/>
              <a:gd name="connsiteY14378" fmla="*/ 457921 h 6858000"/>
              <a:gd name="connsiteX14379" fmla="*/ 7615963 w 8374449"/>
              <a:gd name="connsiteY14379" fmla="*/ 463004 h 6858000"/>
              <a:gd name="connsiteX14380" fmla="*/ 7595858 w 8374449"/>
              <a:gd name="connsiteY14380" fmla="*/ 471146 h 6858000"/>
              <a:gd name="connsiteX14381" fmla="*/ 7599016 w 8374449"/>
              <a:gd name="connsiteY14381" fmla="*/ 478943 h 6858000"/>
              <a:gd name="connsiteX14382" fmla="*/ 7589157 w 8374449"/>
              <a:gd name="connsiteY14382" fmla="*/ 473861 h 6858000"/>
              <a:gd name="connsiteX14383" fmla="*/ 7579105 w 8374449"/>
              <a:gd name="connsiteY14383" fmla="*/ 477932 h 6858000"/>
              <a:gd name="connsiteX14384" fmla="*/ 7578912 w 8374449"/>
              <a:gd name="connsiteY14384" fmla="*/ 487086 h 6858000"/>
              <a:gd name="connsiteX14385" fmla="*/ 7595473 w 8374449"/>
              <a:gd name="connsiteY14385" fmla="*/ 489454 h 6858000"/>
              <a:gd name="connsiteX14386" fmla="*/ 7612034 w 8374449"/>
              <a:gd name="connsiteY14386" fmla="*/ 491822 h 6858000"/>
              <a:gd name="connsiteX14387" fmla="*/ 7618735 w 8374449"/>
              <a:gd name="connsiteY14387" fmla="*/ 489108 h 6858000"/>
              <a:gd name="connsiteX14388" fmla="*/ 7631752 w 8374449"/>
              <a:gd name="connsiteY14388" fmla="*/ 501987 h 6858000"/>
              <a:gd name="connsiteX14389" fmla="*/ 7658173 w 8374449"/>
              <a:gd name="connsiteY14389" fmla="*/ 509438 h 6858000"/>
              <a:gd name="connsiteX14390" fmla="*/ 7664681 w 8374449"/>
              <a:gd name="connsiteY14390" fmla="*/ 515878 h 6858000"/>
              <a:gd name="connsiteX14391" fmla="*/ 7668033 w 8374449"/>
              <a:gd name="connsiteY14391" fmla="*/ 514520 h 6858000"/>
              <a:gd name="connsiteX14392" fmla="*/ 7684978 w 8374449"/>
              <a:gd name="connsiteY14392" fmla="*/ 498580 h 6858000"/>
              <a:gd name="connsiteX14393" fmla="*/ 7698381 w 8374449"/>
              <a:gd name="connsiteY14393" fmla="*/ 493151 h 6858000"/>
              <a:gd name="connsiteX14394" fmla="*/ 7708242 w 8374449"/>
              <a:gd name="connsiteY14394" fmla="*/ 498234 h 6858000"/>
              <a:gd name="connsiteX14395" fmla="*/ 7734663 w 8374449"/>
              <a:gd name="connsiteY14395" fmla="*/ 505684 h 6858000"/>
              <a:gd name="connsiteX14396" fmla="*/ 7727960 w 8374449"/>
              <a:gd name="connsiteY14396" fmla="*/ 508398 h 6858000"/>
              <a:gd name="connsiteX14397" fmla="*/ 7707856 w 8374449"/>
              <a:gd name="connsiteY14397" fmla="*/ 516541 h 6858000"/>
              <a:gd name="connsiteX14398" fmla="*/ 7687752 w 8374449"/>
              <a:gd name="connsiteY14398" fmla="*/ 524684 h 6858000"/>
              <a:gd name="connsiteX14399" fmla="*/ 7664489 w 8374449"/>
              <a:gd name="connsiteY14399" fmla="*/ 525030 h 6858000"/>
              <a:gd name="connsiteX14400" fmla="*/ 7654629 w 8374449"/>
              <a:gd name="connsiteY14400" fmla="*/ 519949 h 6858000"/>
              <a:gd name="connsiteX14401" fmla="*/ 7651086 w 8374449"/>
              <a:gd name="connsiteY14401" fmla="*/ 530460 h 6858000"/>
              <a:gd name="connsiteX14402" fmla="*/ 7641226 w 8374449"/>
              <a:gd name="connsiteY14402" fmla="*/ 525378 h 6858000"/>
              <a:gd name="connsiteX14403" fmla="*/ 7634525 w 8374449"/>
              <a:gd name="connsiteY14403" fmla="*/ 528092 h 6858000"/>
              <a:gd name="connsiteX14404" fmla="*/ 7637683 w 8374449"/>
              <a:gd name="connsiteY14404" fmla="*/ 535889 h 6858000"/>
              <a:gd name="connsiteX14405" fmla="*/ 7634139 w 8374449"/>
              <a:gd name="connsiteY14405" fmla="*/ 546399 h 6858000"/>
              <a:gd name="connsiteX14406" fmla="*/ 7620736 w 8374449"/>
              <a:gd name="connsiteY14406" fmla="*/ 551827 h 6858000"/>
              <a:gd name="connsiteX14407" fmla="*/ 7617192 w 8374449"/>
              <a:gd name="connsiteY14407" fmla="*/ 562339 h 6858000"/>
              <a:gd name="connsiteX14408" fmla="*/ 7623508 w 8374449"/>
              <a:gd name="connsiteY14408" fmla="*/ 577933 h 6858000"/>
              <a:gd name="connsiteX14409" fmla="*/ 7603403 w 8374449"/>
              <a:gd name="connsiteY14409" fmla="*/ 586076 h 6858000"/>
              <a:gd name="connsiteX14410" fmla="*/ 7606946 w 8374449"/>
              <a:gd name="connsiteY14410" fmla="*/ 575564 h 6858000"/>
              <a:gd name="connsiteX14411" fmla="*/ 7611877 w 8374449"/>
              <a:gd name="connsiteY14411" fmla="*/ 578106 h 6858000"/>
              <a:gd name="connsiteX14412" fmla="*/ 7605367 w 8374449"/>
              <a:gd name="connsiteY14412" fmla="*/ 571666 h 6858000"/>
              <a:gd name="connsiteX14413" fmla="*/ 7593930 w 8374449"/>
              <a:gd name="connsiteY14413" fmla="*/ 562685 h 6858000"/>
              <a:gd name="connsiteX14414" fmla="*/ 7584071 w 8374449"/>
              <a:gd name="connsiteY14414" fmla="*/ 557603 h 6858000"/>
              <a:gd name="connsiteX14415" fmla="*/ 7580526 w 8374449"/>
              <a:gd name="connsiteY14415" fmla="*/ 568113 h 6858000"/>
              <a:gd name="connsiteX14416" fmla="*/ 7583684 w 8374449"/>
              <a:gd name="connsiteY14416" fmla="*/ 575911 h 6858000"/>
              <a:gd name="connsiteX14417" fmla="*/ 7586842 w 8374449"/>
              <a:gd name="connsiteY14417" fmla="*/ 583707 h 6858000"/>
              <a:gd name="connsiteX14418" fmla="*/ 7583298 w 8374449"/>
              <a:gd name="connsiteY14418" fmla="*/ 594219 h 6858000"/>
              <a:gd name="connsiteX14419" fmla="*/ 7569895 w 8374449"/>
              <a:gd name="connsiteY14419" fmla="*/ 599648 h 6858000"/>
              <a:gd name="connsiteX14420" fmla="*/ 7533229 w 8374449"/>
              <a:gd name="connsiteY14420" fmla="*/ 605421 h 6858000"/>
              <a:gd name="connsiteX14421" fmla="*/ 7513125 w 8374449"/>
              <a:gd name="connsiteY14421" fmla="*/ 613564 h 6858000"/>
              <a:gd name="connsiteX14422" fmla="*/ 7493020 w 8374449"/>
              <a:gd name="connsiteY14422" fmla="*/ 621707 h 6858000"/>
              <a:gd name="connsiteX14423" fmla="*/ 7469564 w 8374449"/>
              <a:gd name="connsiteY14423" fmla="*/ 631208 h 6858000"/>
              <a:gd name="connsiteX14424" fmla="*/ 7452811 w 8374449"/>
              <a:gd name="connsiteY14424" fmla="*/ 637993 h 6858000"/>
              <a:gd name="connsiteX14425" fmla="*/ 7469373 w 8374449"/>
              <a:gd name="connsiteY14425" fmla="*/ 640362 h 6858000"/>
              <a:gd name="connsiteX14426" fmla="*/ 7489477 w 8374449"/>
              <a:gd name="connsiteY14426" fmla="*/ 632219 h 6858000"/>
              <a:gd name="connsiteX14427" fmla="*/ 7499336 w 8374449"/>
              <a:gd name="connsiteY14427" fmla="*/ 637301 h 6858000"/>
              <a:gd name="connsiteX14428" fmla="*/ 7502493 w 8374449"/>
              <a:gd name="connsiteY14428" fmla="*/ 645098 h 6858000"/>
              <a:gd name="connsiteX14429" fmla="*/ 7502301 w 8374449"/>
              <a:gd name="connsiteY14429" fmla="*/ 654251 h 6858000"/>
              <a:gd name="connsiteX14430" fmla="*/ 7492249 w 8374449"/>
              <a:gd name="connsiteY14430" fmla="*/ 658323 h 6858000"/>
              <a:gd name="connsiteX14431" fmla="*/ 7502107 w 8374449"/>
              <a:gd name="connsiteY14431" fmla="*/ 663406 h 6858000"/>
              <a:gd name="connsiteX14432" fmla="*/ 7515318 w 8374449"/>
              <a:gd name="connsiteY14432" fmla="*/ 667131 h 6858000"/>
              <a:gd name="connsiteX14433" fmla="*/ 7528528 w 8374449"/>
              <a:gd name="connsiteY14433" fmla="*/ 670856 h 6858000"/>
              <a:gd name="connsiteX14434" fmla="*/ 7525370 w 8374449"/>
              <a:gd name="connsiteY14434" fmla="*/ 663059 h 6858000"/>
              <a:gd name="connsiteX14435" fmla="*/ 7538774 w 8374449"/>
              <a:gd name="connsiteY14435" fmla="*/ 657632 h 6858000"/>
              <a:gd name="connsiteX14436" fmla="*/ 7558878 w 8374449"/>
              <a:gd name="connsiteY14436" fmla="*/ 649488 h 6858000"/>
              <a:gd name="connsiteX14437" fmla="*/ 7572281 w 8374449"/>
              <a:gd name="connsiteY14437" fmla="*/ 644060 h 6858000"/>
              <a:gd name="connsiteX14438" fmla="*/ 7595736 w 8374449"/>
              <a:gd name="connsiteY14438" fmla="*/ 634559 h 6858000"/>
              <a:gd name="connsiteX14439" fmla="*/ 7618806 w 8374449"/>
              <a:gd name="connsiteY14439" fmla="*/ 643367 h 6858000"/>
              <a:gd name="connsiteX14440" fmla="*/ 7628860 w 8374449"/>
              <a:gd name="connsiteY14440" fmla="*/ 639295 h 6858000"/>
              <a:gd name="connsiteX14441" fmla="*/ 7638911 w 8374449"/>
              <a:gd name="connsiteY14441" fmla="*/ 635223 h 6858000"/>
              <a:gd name="connsiteX14442" fmla="*/ 7642455 w 8374449"/>
              <a:gd name="connsiteY14442" fmla="*/ 624713 h 6858000"/>
              <a:gd name="connsiteX14443" fmla="*/ 7655858 w 8374449"/>
              <a:gd name="connsiteY14443" fmla="*/ 619284 h 6858000"/>
              <a:gd name="connsiteX14444" fmla="*/ 7675962 w 8374449"/>
              <a:gd name="connsiteY14444" fmla="*/ 611141 h 6858000"/>
              <a:gd name="connsiteX14445" fmla="*/ 7672804 w 8374449"/>
              <a:gd name="connsiteY14445" fmla="*/ 603344 h 6858000"/>
              <a:gd name="connsiteX14446" fmla="*/ 7682665 w 8374449"/>
              <a:gd name="connsiteY14446" fmla="*/ 608427 h 6858000"/>
              <a:gd name="connsiteX14447" fmla="*/ 7684244 w 8374449"/>
              <a:gd name="connsiteY14447" fmla="*/ 612325 h 6858000"/>
              <a:gd name="connsiteX14448" fmla="*/ 7692524 w 8374449"/>
              <a:gd name="connsiteY14448" fmla="*/ 613509 h 6858000"/>
              <a:gd name="connsiteX14449" fmla="*/ 7689367 w 8374449"/>
              <a:gd name="connsiteY14449" fmla="*/ 605712 h 6858000"/>
              <a:gd name="connsiteX14450" fmla="*/ 7696068 w 8374449"/>
              <a:gd name="connsiteY14450" fmla="*/ 602998 h 6858000"/>
              <a:gd name="connsiteX14451" fmla="*/ 7716172 w 8374449"/>
              <a:gd name="connsiteY14451" fmla="*/ 594855 h 6858000"/>
              <a:gd name="connsiteX14452" fmla="*/ 7726031 w 8374449"/>
              <a:gd name="connsiteY14452" fmla="*/ 599938 h 6858000"/>
              <a:gd name="connsiteX14453" fmla="*/ 7752452 w 8374449"/>
              <a:gd name="connsiteY14453" fmla="*/ 607387 h 6858000"/>
              <a:gd name="connsiteX14454" fmla="*/ 7775715 w 8374449"/>
              <a:gd name="connsiteY14454" fmla="*/ 607041 h 6858000"/>
              <a:gd name="connsiteX14455" fmla="*/ 7785574 w 8374449"/>
              <a:gd name="connsiteY14455" fmla="*/ 612124 h 6858000"/>
              <a:gd name="connsiteX14456" fmla="*/ 7802135 w 8374449"/>
              <a:gd name="connsiteY14456" fmla="*/ 614491 h 6858000"/>
              <a:gd name="connsiteX14457" fmla="*/ 7827170 w 8374449"/>
              <a:gd name="connsiteY14457" fmla="*/ 608890 h 6858000"/>
              <a:gd name="connsiteX14458" fmla="*/ 7852205 w 8374449"/>
              <a:gd name="connsiteY14458" fmla="*/ 603288 h 6858000"/>
              <a:gd name="connsiteX14459" fmla="*/ 7862064 w 8374449"/>
              <a:gd name="connsiteY14459" fmla="*/ 608370 h 6858000"/>
              <a:gd name="connsiteX14460" fmla="*/ 7895186 w 8374449"/>
              <a:gd name="connsiteY14460" fmla="*/ 613106 h 6858000"/>
              <a:gd name="connsiteX14461" fmla="*/ 7908588 w 8374449"/>
              <a:gd name="connsiteY14461" fmla="*/ 607678 h 6858000"/>
              <a:gd name="connsiteX14462" fmla="*/ 7921991 w 8374449"/>
              <a:gd name="connsiteY14462" fmla="*/ 602249 h 6858000"/>
              <a:gd name="connsiteX14463" fmla="*/ 7933622 w 8374449"/>
              <a:gd name="connsiteY14463" fmla="*/ 602076 h 6858000"/>
              <a:gd name="connsiteX14464" fmla="*/ 7942097 w 8374449"/>
              <a:gd name="connsiteY14464" fmla="*/ 594106 h 6858000"/>
              <a:gd name="connsiteX14465" fmla="*/ 7951955 w 8374449"/>
              <a:gd name="connsiteY14465" fmla="*/ 599189 h 6858000"/>
              <a:gd name="connsiteX14466" fmla="*/ 7958657 w 8374449"/>
              <a:gd name="connsiteY14466" fmla="*/ 596475 h 6858000"/>
              <a:gd name="connsiteX14467" fmla="*/ 7968710 w 8374449"/>
              <a:gd name="connsiteY14467" fmla="*/ 592403 h 6858000"/>
              <a:gd name="connsiteX14468" fmla="*/ 7975604 w 8374449"/>
              <a:gd name="connsiteY14468" fmla="*/ 580535 h 6858000"/>
              <a:gd name="connsiteX14469" fmla="*/ 7983884 w 8374449"/>
              <a:gd name="connsiteY14469" fmla="*/ 581720 h 6858000"/>
              <a:gd name="connsiteX14470" fmla="*/ 7988622 w 8374449"/>
              <a:gd name="connsiteY14470" fmla="*/ 593415 h 6858000"/>
              <a:gd name="connsiteX14471" fmla="*/ 7991779 w 8374449"/>
              <a:gd name="connsiteY14471" fmla="*/ 601211 h 6858000"/>
              <a:gd name="connsiteX14472" fmla="*/ 8008340 w 8374449"/>
              <a:gd name="connsiteY14472" fmla="*/ 603579 h 6858000"/>
              <a:gd name="connsiteX14473" fmla="*/ 8011499 w 8374449"/>
              <a:gd name="connsiteY14473" fmla="*/ 611375 h 6858000"/>
              <a:gd name="connsiteX14474" fmla="*/ 8006376 w 8374449"/>
              <a:gd name="connsiteY14474" fmla="*/ 617988 h 6858000"/>
              <a:gd name="connsiteX14475" fmla="*/ 8014657 w 8374449"/>
              <a:gd name="connsiteY14475" fmla="*/ 619173 h 6858000"/>
              <a:gd name="connsiteX14476" fmla="*/ 8031024 w 8374449"/>
              <a:gd name="connsiteY14476" fmla="*/ 630693 h 6858000"/>
              <a:gd name="connsiteX14477" fmla="*/ 8035568 w 8374449"/>
              <a:gd name="connsiteY14477" fmla="*/ 651543 h 6858000"/>
              <a:gd name="connsiteX14478" fmla="*/ 8036955 w 8374449"/>
              <a:gd name="connsiteY14478" fmla="*/ 664595 h 6858000"/>
              <a:gd name="connsiteX14479" fmla="*/ 8048586 w 8374449"/>
              <a:gd name="connsiteY14479" fmla="*/ 664422 h 6858000"/>
              <a:gd name="connsiteX14480" fmla="*/ 8056866 w 8374449"/>
              <a:gd name="connsiteY14480" fmla="*/ 665606 h 6858000"/>
              <a:gd name="connsiteX14481" fmla="*/ 8055094 w 8374449"/>
              <a:gd name="connsiteY14481" fmla="*/ 670861 h 6858000"/>
              <a:gd name="connsiteX14482" fmla="*/ 8049972 w 8374449"/>
              <a:gd name="connsiteY14482" fmla="*/ 677475 h 6858000"/>
              <a:gd name="connsiteX14483" fmla="*/ 8046621 w 8374449"/>
              <a:gd name="connsiteY14483" fmla="*/ 678832 h 6858000"/>
              <a:gd name="connsiteX14484" fmla="*/ 8033218 w 8374449"/>
              <a:gd name="connsiteY14484" fmla="*/ 684261 h 6858000"/>
              <a:gd name="connsiteX14485" fmla="*/ 8026516 w 8374449"/>
              <a:gd name="connsiteY14485" fmla="*/ 686975 h 6858000"/>
              <a:gd name="connsiteX14486" fmla="*/ 8039726 w 8374449"/>
              <a:gd name="connsiteY14486" fmla="*/ 690699 h 6858000"/>
              <a:gd name="connsiteX14487" fmla="*/ 8049393 w 8374449"/>
              <a:gd name="connsiteY14487" fmla="*/ 704937 h 6858000"/>
              <a:gd name="connsiteX14488" fmla="*/ 8045849 w 8374449"/>
              <a:gd name="connsiteY14488" fmla="*/ 715448 h 6858000"/>
              <a:gd name="connsiteX14489" fmla="*/ 8006025 w 8374449"/>
              <a:gd name="connsiteY14489" fmla="*/ 713426 h 6858000"/>
              <a:gd name="connsiteX14490" fmla="*/ 7999324 w 8374449"/>
              <a:gd name="connsiteY14490" fmla="*/ 716140 h 6858000"/>
              <a:gd name="connsiteX14491" fmla="*/ 7965817 w 8374449"/>
              <a:gd name="connsiteY14491" fmla="*/ 729712 h 6858000"/>
              <a:gd name="connsiteX14492" fmla="*/ 7949255 w 8374449"/>
              <a:gd name="connsiteY14492" fmla="*/ 727343 h 6858000"/>
              <a:gd name="connsiteX14493" fmla="*/ 7919290 w 8374449"/>
              <a:gd name="connsiteY14493" fmla="*/ 730405 h 6858000"/>
              <a:gd name="connsiteX14494" fmla="*/ 7902731 w 8374449"/>
              <a:gd name="connsiteY14494" fmla="*/ 728035 h 6858000"/>
              <a:gd name="connsiteX14495" fmla="*/ 7904501 w 8374449"/>
              <a:gd name="connsiteY14495" fmla="*/ 722781 h 6858000"/>
              <a:gd name="connsiteX14496" fmla="*/ 7908045 w 8374449"/>
              <a:gd name="connsiteY14496" fmla="*/ 712269 h 6858000"/>
              <a:gd name="connsiteX14497" fmla="*/ 7889712 w 8374449"/>
              <a:gd name="connsiteY14497" fmla="*/ 715157 h 6858000"/>
              <a:gd name="connsiteX14498" fmla="*/ 7876309 w 8374449"/>
              <a:gd name="connsiteY14498" fmla="*/ 720586 h 6858000"/>
              <a:gd name="connsiteX14499" fmla="*/ 7842801 w 8374449"/>
              <a:gd name="connsiteY14499" fmla="*/ 734157 h 6858000"/>
              <a:gd name="connsiteX14500" fmla="*/ 7832943 w 8374449"/>
              <a:gd name="connsiteY14500" fmla="*/ 729074 h 6858000"/>
              <a:gd name="connsiteX14501" fmla="*/ 7822697 w 8374449"/>
              <a:gd name="connsiteY14501" fmla="*/ 742300 h 6858000"/>
              <a:gd name="connsiteX14502" fmla="*/ 7819154 w 8374449"/>
              <a:gd name="connsiteY14502" fmla="*/ 752811 h 6858000"/>
              <a:gd name="connsiteX14503" fmla="*/ 7812452 w 8374449"/>
              <a:gd name="connsiteY14503" fmla="*/ 755525 h 6858000"/>
              <a:gd name="connsiteX14504" fmla="*/ 7808908 w 8374449"/>
              <a:gd name="connsiteY14504" fmla="*/ 766035 h 6858000"/>
              <a:gd name="connsiteX14505" fmla="*/ 7797277 w 8374449"/>
              <a:gd name="connsiteY14505" fmla="*/ 766210 h 6858000"/>
              <a:gd name="connsiteX14506" fmla="*/ 7793927 w 8374449"/>
              <a:gd name="connsiteY14506" fmla="*/ 767567 h 6858000"/>
              <a:gd name="connsiteX14507" fmla="*/ 7775400 w 8374449"/>
              <a:gd name="connsiteY14507" fmla="*/ 779607 h 6858000"/>
              <a:gd name="connsiteX14508" fmla="*/ 7765348 w 8374449"/>
              <a:gd name="connsiteY14508" fmla="*/ 783680 h 6858000"/>
              <a:gd name="connsiteX14509" fmla="*/ 7755296 w 8374449"/>
              <a:gd name="connsiteY14509" fmla="*/ 787750 h 6858000"/>
              <a:gd name="connsiteX14510" fmla="*/ 7748593 w 8374449"/>
              <a:gd name="connsiteY14510" fmla="*/ 790465 h 6858000"/>
              <a:gd name="connsiteX14511" fmla="*/ 7732034 w 8374449"/>
              <a:gd name="connsiteY14511" fmla="*/ 788097 h 6858000"/>
              <a:gd name="connsiteX14512" fmla="*/ 7715280 w 8374449"/>
              <a:gd name="connsiteY14512" fmla="*/ 794883 h 6858000"/>
              <a:gd name="connsiteX14513" fmla="*/ 7698525 w 8374449"/>
              <a:gd name="connsiteY14513" fmla="*/ 801669 h 6858000"/>
              <a:gd name="connsiteX14514" fmla="*/ 7678421 w 8374449"/>
              <a:gd name="connsiteY14514" fmla="*/ 809812 h 6858000"/>
              <a:gd name="connsiteX14515" fmla="*/ 7681579 w 8374449"/>
              <a:gd name="connsiteY14515" fmla="*/ 817608 h 6858000"/>
              <a:gd name="connsiteX14516" fmla="*/ 7684737 w 8374449"/>
              <a:gd name="connsiteY14516" fmla="*/ 825405 h 6858000"/>
              <a:gd name="connsiteX14517" fmla="*/ 7694982 w 8374449"/>
              <a:gd name="connsiteY14517" fmla="*/ 812179 h 6858000"/>
              <a:gd name="connsiteX14518" fmla="*/ 7711543 w 8374449"/>
              <a:gd name="connsiteY14518" fmla="*/ 814548 h 6858000"/>
              <a:gd name="connsiteX14519" fmla="*/ 7714701 w 8374449"/>
              <a:gd name="connsiteY14519" fmla="*/ 822344 h 6858000"/>
              <a:gd name="connsiteX14520" fmla="*/ 7707999 w 8374449"/>
              <a:gd name="connsiteY14520" fmla="*/ 825058 h 6858000"/>
              <a:gd name="connsiteX14521" fmla="*/ 7697947 w 8374449"/>
              <a:gd name="connsiteY14521" fmla="*/ 829130 h 6858000"/>
              <a:gd name="connsiteX14522" fmla="*/ 7686123 w 8374449"/>
              <a:gd name="connsiteY14522" fmla="*/ 838458 h 6858000"/>
              <a:gd name="connsiteX14523" fmla="*/ 7679420 w 8374449"/>
              <a:gd name="connsiteY14523" fmla="*/ 841172 h 6858000"/>
              <a:gd name="connsiteX14524" fmla="*/ 7672719 w 8374449"/>
              <a:gd name="connsiteY14524" fmla="*/ 843886 h 6858000"/>
              <a:gd name="connsiteX14525" fmla="*/ 7664246 w 8374449"/>
              <a:gd name="connsiteY14525" fmla="*/ 851856 h 6858000"/>
              <a:gd name="connsiteX14526" fmla="*/ 7654386 w 8374449"/>
              <a:gd name="connsiteY14526" fmla="*/ 846773 h 6858000"/>
              <a:gd name="connsiteX14527" fmla="*/ 7641369 w 8374449"/>
              <a:gd name="connsiteY14527" fmla="*/ 833894 h 6858000"/>
              <a:gd name="connsiteX14528" fmla="*/ 7654772 w 8374449"/>
              <a:gd name="connsiteY14528" fmla="*/ 828465 h 6858000"/>
              <a:gd name="connsiteX14529" fmla="*/ 7668369 w 8374449"/>
              <a:gd name="connsiteY14529" fmla="*/ 813883 h 6858000"/>
              <a:gd name="connsiteX14530" fmla="*/ 7655158 w 8374449"/>
              <a:gd name="connsiteY14530" fmla="*/ 810158 h 6858000"/>
              <a:gd name="connsiteX14531" fmla="*/ 7605089 w 8374449"/>
              <a:gd name="connsiteY14531" fmla="*/ 821362 h 6858000"/>
              <a:gd name="connsiteX14532" fmla="*/ 7591879 w 8374449"/>
              <a:gd name="connsiteY14532" fmla="*/ 817636 h 6858000"/>
              <a:gd name="connsiteX14533" fmla="*/ 7581827 w 8374449"/>
              <a:gd name="connsiteY14533" fmla="*/ 821708 h 6858000"/>
              <a:gd name="connsiteX14534" fmla="*/ 7571967 w 8374449"/>
              <a:gd name="connsiteY14534" fmla="*/ 816625 h 6858000"/>
              <a:gd name="connsiteX14535" fmla="*/ 7575125 w 8374449"/>
              <a:gd name="connsiteY14535" fmla="*/ 824422 h 6858000"/>
              <a:gd name="connsiteX14536" fmla="*/ 7564881 w 8374449"/>
              <a:gd name="connsiteY14536" fmla="*/ 837647 h 6858000"/>
              <a:gd name="connsiteX14537" fmla="*/ 7563109 w 8374449"/>
              <a:gd name="connsiteY14537" fmla="*/ 842903 h 6858000"/>
              <a:gd name="connsiteX14538" fmla="*/ 7561336 w 8374449"/>
              <a:gd name="connsiteY14538" fmla="*/ 848158 h 6858000"/>
              <a:gd name="connsiteX14539" fmla="*/ 7564494 w 8374449"/>
              <a:gd name="connsiteY14539" fmla="*/ 855955 h 6858000"/>
              <a:gd name="connsiteX14540" fmla="*/ 7567652 w 8374449"/>
              <a:gd name="connsiteY14540" fmla="*/ 863751 h 6858000"/>
              <a:gd name="connsiteX14541" fmla="*/ 7600388 w 8374449"/>
              <a:gd name="connsiteY14541" fmla="*/ 886795 h 6858000"/>
              <a:gd name="connsiteX14542" fmla="*/ 7612020 w 8374449"/>
              <a:gd name="connsiteY14542" fmla="*/ 886623 h 6858000"/>
              <a:gd name="connsiteX14543" fmla="*/ 7618528 w 8374449"/>
              <a:gd name="connsiteY14543" fmla="*/ 893062 h 6858000"/>
              <a:gd name="connsiteX14544" fmla="*/ 7610055 w 8374449"/>
              <a:gd name="connsiteY14544" fmla="*/ 901032 h 6858000"/>
              <a:gd name="connsiteX14545" fmla="*/ 7594881 w 8374449"/>
              <a:gd name="connsiteY14545" fmla="*/ 911716 h 6858000"/>
              <a:gd name="connsiteX14546" fmla="*/ 7599617 w 8374449"/>
              <a:gd name="connsiteY14546" fmla="*/ 923412 h 6858000"/>
              <a:gd name="connsiteX14547" fmla="*/ 7592916 w 8374449"/>
              <a:gd name="connsiteY14547" fmla="*/ 926126 h 6858000"/>
              <a:gd name="connsiteX14548" fmla="*/ 7586213 w 8374449"/>
              <a:gd name="connsiteY14548" fmla="*/ 928841 h 6858000"/>
              <a:gd name="connsiteX14549" fmla="*/ 7584442 w 8374449"/>
              <a:gd name="connsiteY14549" fmla="*/ 934095 h 6858000"/>
              <a:gd name="connsiteX14550" fmla="*/ 7566109 w 8374449"/>
              <a:gd name="connsiteY14550" fmla="*/ 936983 h 6858000"/>
              <a:gd name="connsiteX14551" fmla="*/ 7544618 w 8374449"/>
              <a:gd name="connsiteY14551" fmla="*/ 932074 h 6858000"/>
              <a:gd name="connsiteX14552" fmla="*/ 7537917 w 8374449"/>
              <a:gd name="connsiteY14552" fmla="*/ 934788 h 6858000"/>
              <a:gd name="connsiteX14553" fmla="*/ 7519390 w 8374449"/>
              <a:gd name="connsiteY14553" fmla="*/ 946829 h 6858000"/>
              <a:gd name="connsiteX14554" fmla="*/ 7494356 w 8374449"/>
              <a:gd name="connsiteY14554" fmla="*/ 952432 h 6858000"/>
              <a:gd name="connsiteX14555" fmla="*/ 7484305 w 8374449"/>
              <a:gd name="connsiteY14555" fmla="*/ 956503 h 6858000"/>
              <a:gd name="connsiteX14556" fmla="*/ 7475831 w 8374449"/>
              <a:gd name="connsiteY14556" fmla="*/ 964472 h 6858000"/>
              <a:gd name="connsiteX14557" fmla="*/ 7472673 w 8374449"/>
              <a:gd name="connsiteY14557" fmla="*/ 956675 h 6858000"/>
              <a:gd name="connsiteX14558" fmla="*/ 7474445 w 8374449"/>
              <a:gd name="connsiteY14558" fmla="*/ 951419 h 6858000"/>
              <a:gd name="connsiteX14559" fmla="*/ 7462814 w 8374449"/>
              <a:gd name="connsiteY14559" fmla="*/ 951593 h 6858000"/>
              <a:gd name="connsiteX14560" fmla="*/ 7459270 w 8374449"/>
              <a:gd name="connsiteY14560" fmla="*/ 962105 h 6858000"/>
              <a:gd name="connsiteX14561" fmla="*/ 7446059 w 8374449"/>
              <a:gd name="connsiteY14561" fmla="*/ 958380 h 6858000"/>
              <a:gd name="connsiteX14562" fmla="*/ 7436008 w 8374449"/>
              <a:gd name="connsiteY14562" fmla="*/ 962451 h 6858000"/>
              <a:gd name="connsiteX14563" fmla="*/ 7429306 w 8374449"/>
              <a:gd name="connsiteY14563" fmla="*/ 965165 h 6858000"/>
              <a:gd name="connsiteX14564" fmla="*/ 7432463 w 8374449"/>
              <a:gd name="connsiteY14564" fmla="*/ 972961 h 6858000"/>
              <a:gd name="connsiteX14565" fmla="*/ 7432270 w 8374449"/>
              <a:gd name="connsiteY14565" fmla="*/ 982115 h 6858000"/>
              <a:gd name="connsiteX14566" fmla="*/ 7424183 w 8374449"/>
              <a:gd name="connsiteY14566" fmla="*/ 971777 h 6858000"/>
              <a:gd name="connsiteX14567" fmla="*/ 7415902 w 8374449"/>
              <a:gd name="connsiteY14567" fmla="*/ 970594 h 6858000"/>
              <a:gd name="connsiteX14568" fmla="*/ 7412359 w 8374449"/>
              <a:gd name="connsiteY14568" fmla="*/ 981104 h 6858000"/>
              <a:gd name="connsiteX14569" fmla="*/ 7419060 w 8374449"/>
              <a:gd name="connsiteY14569" fmla="*/ 978391 h 6858000"/>
              <a:gd name="connsiteX14570" fmla="*/ 7415517 w 8374449"/>
              <a:gd name="connsiteY14570" fmla="*/ 988901 h 6858000"/>
              <a:gd name="connsiteX14571" fmla="*/ 7402114 w 8374449"/>
              <a:gd name="connsiteY14571" fmla="*/ 994329 h 6858000"/>
              <a:gd name="connsiteX14572" fmla="*/ 7388710 w 8374449"/>
              <a:gd name="connsiteY14572" fmla="*/ 999758 h 6858000"/>
              <a:gd name="connsiteX14573" fmla="*/ 7411588 w 8374449"/>
              <a:gd name="connsiteY14573" fmla="*/ 1017720 h 6858000"/>
              <a:gd name="connsiteX14574" fmla="*/ 7418289 w 8374449"/>
              <a:gd name="connsiteY14574" fmla="*/ 1015006 h 6858000"/>
              <a:gd name="connsiteX14575" fmla="*/ 7421833 w 8374449"/>
              <a:gd name="connsiteY14575" fmla="*/ 1004494 h 6858000"/>
              <a:gd name="connsiteX14576" fmla="*/ 7425376 w 8374449"/>
              <a:gd name="connsiteY14576" fmla="*/ 993984 h 6858000"/>
              <a:gd name="connsiteX14577" fmla="*/ 7438779 w 8374449"/>
              <a:gd name="connsiteY14577" fmla="*/ 988555 h 6858000"/>
              <a:gd name="connsiteX14578" fmla="*/ 7442322 w 8374449"/>
              <a:gd name="connsiteY14578" fmla="*/ 978044 h 6858000"/>
              <a:gd name="connsiteX14579" fmla="*/ 7457305 w 8374449"/>
              <a:gd name="connsiteY14579" fmla="*/ 976513 h 6858000"/>
              <a:gd name="connsiteX14580" fmla="*/ 7455340 w 8374449"/>
              <a:gd name="connsiteY14580" fmla="*/ 990923 h 6858000"/>
              <a:gd name="connsiteX14581" fmla="*/ 7448638 w 8374449"/>
              <a:gd name="connsiteY14581" fmla="*/ 993637 h 6858000"/>
              <a:gd name="connsiteX14582" fmla="*/ 7435236 w 8374449"/>
              <a:gd name="connsiteY14582" fmla="*/ 999066 h 6858000"/>
              <a:gd name="connsiteX14583" fmla="*/ 7429919 w 8374449"/>
              <a:gd name="connsiteY14583" fmla="*/ 1014832 h 6858000"/>
              <a:gd name="connsiteX14584" fmla="*/ 7433078 w 8374449"/>
              <a:gd name="connsiteY14584" fmla="*/ 1022630 h 6858000"/>
              <a:gd name="connsiteX14585" fmla="*/ 7444709 w 8374449"/>
              <a:gd name="connsiteY14585" fmla="*/ 1022456 h 6858000"/>
              <a:gd name="connsiteX14586" fmla="*/ 7441552 w 8374449"/>
              <a:gd name="connsiteY14586" fmla="*/ 1014659 h 6858000"/>
              <a:gd name="connsiteX14587" fmla="*/ 7448253 w 8374449"/>
              <a:gd name="connsiteY14587" fmla="*/ 1011945 h 6858000"/>
              <a:gd name="connsiteX14588" fmla="*/ 7467972 w 8374449"/>
              <a:gd name="connsiteY14588" fmla="*/ 1022110 h 6858000"/>
              <a:gd name="connsiteX14589" fmla="*/ 7464427 w 8374449"/>
              <a:gd name="connsiteY14589" fmla="*/ 1032621 h 6858000"/>
              <a:gd name="connsiteX14590" fmla="*/ 7457726 w 8374449"/>
              <a:gd name="connsiteY14590" fmla="*/ 1035335 h 6858000"/>
              <a:gd name="connsiteX14591" fmla="*/ 7434464 w 8374449"/>
              <a:gd name="connsiteY14591" fmla="*/ 1035681 h 6858000"/>
              <a:gd name="connsiteX14592" fmla="*/ 7401342 w 8374449"/>
              <a:gd name="connsiteY14592" fmla="*/ 1030945 h 6858000"/>
              <a:gd name="connsiteX14593" fmla="*/ 7391290 w 8374449"/>
              <a:gd name="connsiteY14593" fmla="*/ 1035016 h 6858000"/>
              <a:gd name="connsiteX14594" fmla="*/ 7397799 w 8374449"/>
              <a:gd name="connsiteY14594" fmla="*/ 1041456 h 6858000"/>
              <a:gd name="connsiteX14595" fmla="*/ 7391097 w 8374449"/>
              <a:gd name="connsiteY14595" fmla="*/ 1044170 h 6858000"/>
              <a:gd name="connsiteX14596" fmla="*/ 7384396 w 8374449"/>
              <a:gd name="connsiteY14596" fmla="*/ 1046885 h 6858000"/>
              <a:gd name="connsiteX14597" fmla="*/ 7377693 w 8374449"/>
              <a:gd name="connsiteY14597" fmla="*/ 1049599 h 6858000"/>
              <a:gd name="connsiteX14598" fmla="*/ 7354431 w 8374449"/>
              <a:gd name="connsiteY14598" fmla="*/ 1049945 h 6858000"/>
              <a:gd name="connsiteX14599" fmla="*/ 7341028 w 8374449"/>
              <a:gd name="connsiteY14599" fmla="*/ 1055374 h 6858000"/>
              <a:gd name="connsiteX14600" fmla="*/ 7334326 w 8374449"/>
              <a:gd name="connsiteY14600" fmla="*/ 1058088 h 6858000"/>
              <a:gd name="connsiteX14601" fmla="*/ 7314414 w 8374449"/>
              <a:gd name="connsiteY14601" fmla="*/ 1057078 h 6858000"/>
              <a:gd name="connsiteX14602" fmla="*/ 7294503 w 8374449"/>
              <a:gd name="connsiteY14602" fmla="*/ 1056066 h 6858000"/>
              <a:gd name="connsiteX14603" fmla="*/ 7282872 w 8374449"/>
              <a:gd name="connsiteY14603" fmla="*/ 1056239 h 6858000"/>
              <a:gd name="connsiteX14604" fmla="*/ 7271241 w 8374449"/>
              <a:gd name="connsiteY14604" fmla="*/ 1056413 h 6858000"/>
              <a:gd name="connsiteX14605" fmla="*/ 7251136 w 8374449"/>
              <a:gd name="connsiteY14605" fmla="*/ 1064557 h 6858000"/>
              <a:gd name="connsiteX14606" fmla="*/ 7204610 w 8374449"/>
              <a:gd name="connsiteY14606" fmla="*/ 1065248 h 6858000"/>
              <a:gd name="connsiteX14607" fmla="*/ 7188049 w 8374449"/>
              <a:gd name="connsiteY14607" fmla="*/ 1062881 h 6858000"/>
              <a:gd name="connsiteX14608" fmla="*/ 7169717 w 8374449"/>
              <a:gd name="connsiteY14608" fmla="*/ 1065768 h 6858000"/>
              <a:gd name="connsiteX14609" fmla="*/ 7137981 w 8374449"/>
              <a:gd name="connsiteY14609" fmla="*/ 1074084 h 6858000"/>
              <a:gd name="connsiteX14610" fmla="*/ 7117876 w 8374449"/>
              <a:gd name="connsiteY14610" fmla="*/ 1082226 h 6858000"/>
              <a:gd name="connsiteX14611" fmla="*/ 7108017 w 8374449"/>
              <a:gd name="connsiteY14611" fmla="*/ 1077144 h 6858000"/>
              <a:gd name="connsiteX14612" fmla="*/ 7107823 w 8374449"/>
              <a:gd name="connsiteY14612" fmla="*/ 1086298 h 6858000"/>
              <a:gd name="connsiteX14613" fmla="*/ 7104473 w 8374449"/>
              <a:gd name="connsiteY14613" fmla="*/ 1087656 h 6858000"/>
              <a:gd name="connsiteX14614" fmla="*/ 7114332 w 8374449"/>
              <a:gd name="connsiteY14614" fmla="*/ 1092738 h 6858000"/>
              <a:gd name="connsiteX14615" fmla="*/ 7130893 w 8374449"/>
              <a:gd name="connsiteY14615" fmla="*/ 1095107 h 6858000"/>
              <a:gd name="connsiteX14616" fmla="*/ 7150805 w 8374449"/>
              <a:gd name="connsiteY14616" fmla="*/ 1096117 h 6858000"/>
              <a:gd name="connsiteX14617" fmla="*/ 7137209 w 8374449"/>
              <a:gd name="connsiteY14617" fmla="*/ 1110700 h 6858000"/>
              <a:gd name="connsiteX14618" fmla="*/ 7136824 w 8374449"/>
              <a:gd name="connsiteY14618" fmla="*/ 1129008 h 6858000"/>
              <a:gd name="connsiteX14619" fmla="*/ 7145103 w 8374449"/>
              <a:gd name="connsiteY14619" fmla="*/ 1130191 h 6858000"/>
              <a:gd name="connsiteX14620" fmla="*/ 7146682 w 8374449"/>
              <a:gd name="connsiteY14620" fmla="*/ 1134089 h 6858000"/>
              <a:gd name="connsiteX14621" fmla="*/ 7149840 w 8374449"/>
              <a:gd name="connsiteY14621" fmla="*/ 1141886 h 6858000"/>
              <a:gd name="connsiteX14622" fmla="*/ 7169946 w 8374449"/>
              <a:gd name="connsiteY14622" fmla="*/ 1133743 h 6858000"/>
              <a:gd name="connsiteX14623" fmla="*/ 7170139 w 8374449"/>
              <a:gd name="connsiteY14623" fmla="*/ 1124589 h 6858000"/>
              <a:gd name="connsiteX14624" fmla="*/ 7175068 w 8374449"/>
              <a:gd name="connsiteY14624" fmla="*/ 1127131 h 6858000"/>
              <a:gd name="connsiteX14625" fmla="*/ 7173103 w 8374449"/>
              <a:gd name="connsiteY14625" fmla="*/ 1141540 h 6858000"/>
              <a:gd name="connsiteX14626" fmla="*/ 7145932 w 8374449"/>
              <a:gd name="connsiteY14626" fmla="*/ 1152545 h 6858000"/>
              <a:gd name="connsiteX14627" fmla="*/ 7152806 w 8374449"/>
              <a:gd name="connsiteY14627" fmla="*/ 1155933 h 6858000"/>
              <a:gd name="connsiteX14628" fmla="*/ 7143468 w 8374449"/>
              <a:gd name="connsiteY14628" fmla="*/ 1159715 h 6858000"/>
              <a:gd name="connsiteX14629" fmla="*/ 7138958 w 8374449"/>
              <a:gd name="connsiteY14629" fmla="*/ 1155370 h 6858000"/>
              <a:gd name="connsiteX14630" fmla="*/ 7132894 w 8374449"/>
              <a:gd name="connsiteY14630" fmla="*/ 1157826 h 6858000"/>
              <a:gd name="connsiteX14631" fmla="*/ 7126193 w 8374449"/>
              <a:gd name="connsiteY14631" fmla="*/ 1160540 h 6858000"/>
              <a:gd name="connsiteX14632" fmla="*/ 7101157 w 8374449"/>
              <a:gd name="connsiteY14632" fmla="*/ 1166142 h 6858000"/>
              <a:gd name="connsiteX14633" fmla="*/ 7076123 w 8374449"/>
              <a:gd name="connsiteY14633" fmla="*/ 1171744 h 6858000"/>
              <a:gd name="connsiteX14634" fmla="*/ 7072796 w 8374449"/>
              <a:gd name="connsiteY14634" fmla="*/ 1173091 h 6858000"/>
              <a:gd name="connsiteX14635" fmla="*/ 7075273 w 8374449"/>
              <a:gd name="connsiteY14635" fmla="*/ 1179204 h 6858000"/>
              <a:gd name="connsiteX14636" fmla="*/ 7059992 w 8374449"/>
              <a:gd name="connsiteY14636" fmla="*/ 1177261 h 6858000"/>
              <a:gd name="connsiteX14637" fmla="*/ 7060115 w 8374449"/>
              <a:gd name="connsiteY14637" fmla="*/ 1177211 h 6858000"/>
              <a:gd name="connsiteX14638" fmla="*/ 7042528 w 8374449"/>
              <a:gd name="connsiteY14638" fmla="*/ 1177473 h 6858000"/>
              <a:gd name="connsiteX14639" fmla="*/ 7047541 w 8374449"/>
              <a:gd name="connsiteY14639" fmla="*/ 1182304 h 6858000"/>
              <a:gd name="connsiteX14640" fmla="*/ 7049062 w 8374449"/>
              <a:gd name="connsiteY14640" fmla="*/ 1182704 h 6858000"/>
              <a:gd name="connsiteX14641" fmla="*/ 7049317 w 8374449"/>
              <a:gd name="connsiteY14641" fmla="*/ 1182601 h 6858000"/>
              <a:gd name="connsiteX14642" fmla="*/ 7056018 w 8374449"/>
              <a:gd name="connsiteY14642" fmla="*/ 1179885 h 6858000"/>
              <a:gd name="connsiteX14643" fmla="*/ 7054579 w 8374449"/>
              <a:gd name="connsiteY14643" fmla="*/ 1184156 h 6858000"/>
              <a:gd name="connsiteX14644" fmla="*/ 7071877 w 8374449"/>
              <a:gd name="connsiteY14644" fmla="*/ 1188712 h 6858000"/>
              <a:gd name="connsiteX14645" fmla="*/ 7077819 w 8374449"/>
              <a:gd name="connsiteY14645" fmla="*/ 1194438 h 6858000"/>
              <a:gd name="connsiteX14646" fmla="*/ 7080931 w 8374449"/>
              <a:gd name="connsiteY14646" fmla="*/ 1193177 h 6858000"/>
              <a:gd name="connsiteX14647" fmla="*/ 7096777 w 8374449"/>
              <a:gd name="connsiteY14647" fmla="*/ 1178626 h 6858000"/>
              <a:gd name="connsiteX14648" fmla="*/ 7109229 w 8374449"/>
              <a:gd name="connsiteY14648" fmla="*/ 1173583 h 6858000"/>
              <a:gd name="connsiteX14649" fmla="*/ 7118283 w 8374449"/>
              <a:gd name="connsiteY14649" fmla="*/ 1178049 h 6858000"/>
              <a:gd name="connsiteX14650" fmla="*/ 7142619 w 8374449"/>
              <a:gd name="connsiteY14650" fmla="*/ 1184457 h 6858000"/>
              <a:gd name="connsiteX14651" fmla="*/ 7136393 w 8374449"/>
              <a:gd name="connsiteY14651" fmla="*/ 1186978 h 6858000"/>
              <a:gd name="connsiteX14652" fmla="*/ 7117717 w 8374449"/>
              <a:gd name="connsiteY14652" fmla="*/ 1194543 h 6858000"/>
              <a:gd name="connsiteX14653" fmla="*/ 7099042 w 8374449"/>
              <a:gd name="connsiteY14653" fmla="*/ 1202106 h 6858000"/>
              <a:gd name="connsiteX14654" fmla="*/ 7077537 w 8374449"/>
              <a:gd name="connsiteY14654" fmla="*/ 1202685 h 6858000"/>
              <a:gd name="connsiteX14655" fmla="*/ 7068481 w 8374449"/>
              <a:gd name="connsiteY14655" fmla="*/ 1198220 h 6858000"/>
              <a:gd name="connsiteX14656" fmla="*/ 7065086 w 8374449"/>
              <a:gd name="connsiteY14656" fmla="*/ 1207727 h 6858000"/>
              <a:gd name="connsiteX14657" fmla="*/ 7056031 w 8374449"/>
              <a:gd name="connsiteY14657" fmla="*/ 1203264 h 6858000"/>
              <a:gd name="connsiteX14658" fmla="*/ 7049805 w 8374449"/>
              <a:gd name="connsiteY14658" fmla="*/ 1205785 h 6858000"/>
              <a:gd name="connsiteX14659" fmla="*/ 7052635 w 8374449"/>
              <a:gd name="connsiteY14659" fmla="*/ 1212771 h 6858000"/>
              <a:gd name="connsiteX14660" fmla="*/ 7049240 w 8374449"/>
              <a:gd name="connsiteY14660" fmla="*/ 1222278 h 6858000"/>
              <a:gd name="connsiteX14661" fmla="*/ 7036789 w 8374449"/>
              <a:gd name="connsiteY14661" fmla="*/ 1227321 h 6858000"/>
              <a:gd name="connsiteX14662" fmla="*/ 7033393 w 8374449"/>
              <a:gd name="connsiteY14662" fmla="*/ 1236829 h 6858000"/>
              <a:gd name="connsiteX14663" fmla="*/ 7039052 w 8374449"/>
              <a:gd name="connsiteY14663" fmla="*/ 1250801 h 6858000"/>
              <a:gd name="connsiteX14664" fmla="*/ 7020376 w 8374449"/>
              <a:gd name="connsiteY14664" fmla="*/ 1258366 h 6858000"/>
              <a:gd name="connsiteX14665" fmla="*/ 7023772 w 8374449"/>
              <a:gd name="connsiteY14665" fmla="*/ 1248858 h 6858000"/>
              <a:gd name="connsiteX14666" fmla="*/ 7028299 w 8374449"/>
              <a:gd name="connsiteY14666" fmla="*/ 1251090 h 6858000"/>
              <a:gd name="connsiteX14667" fmla="*/ 7022357 w 8374449"/>
              <a:gd name="connsiteY14667" fmla="*/ 1245364 h 6858000"/>
              <a:gd name="connsiteX14668" fmla="*/ 7011887 w 8374449"/>
              <a:gd name="connsiteY14668" fmla="*/ 1237407 h 6858000"/>
              <a:gd name="connsiteX14669" fmla="*/ 7004123 w 8374449"/>
              <a:gd name="connsiteY14669" fmla="*/ 1233578 h 6858000"/>
              <a:gd name="connsiteX14670" fmla="*/ 7002565 w 8374449"/>
              <a:gd name="connsiteY14670" fmla="*/ 1233690 h 6858000"/>
              <a:gd name="connsiteX14671" fmla="*/ 6999437 w 8374449"/>
              <a:gd name="connsiteY14671" fmla="*/ 1242450 h 6858000"/>
              <a:gd name="connsiteX14672" fmla="*/ 7002266 w 8374449"/>
              <a:gd name="connsiteY14672" fmla="*/ 1249436 h 6858000"/>
              <a:gd name="connsiteX14673" fmla="*/ 7005096 w 8374449"/>
              <a:gd name="connsiteY14673" fmla="*/ 1256422 h 6858000"/>
              <a:gd name="connsiteX14674" fmla="*/ 7001701 w 8374449"/>
              <a:gd name="connsiteY14674" fmla="*/ 1265930 h 6858000"/>
              <a:gd name="connsiteX14675" fmla="*/ 6989250 w 8374449"/>
              <a:gd name="connsiteY14675" fmla="*/ 1270973 h 6858000"/>
              <a:gd name="connsiteX14676" fmla="*/ 6955294 w 8374449"/>
              <a:gd name="connsiteY14676" fmla="*/ 1276593 h 6858000"/>
              <a:gd name="connsiteX14677" fmla="*/ 6936619 w 8374449"/>
              <a:gd name="connsiteY14677" fmla="*/ 1284157 h 6858000"/>
              <a:gd name="connsiteX14678" fmla="*/ 6917942 w 8374449"/>
              <a:gd name="connsiteY14678" fmla="*/ 1291722 h 6858000"/>
              <a:gd name="connsiteX14679" fmla="*/ 6896155 w 8374449"/>
              <a:gd name="connsiteY14679" fmla="*/ 1300546 h 6858000"/>
              <a:gd name="connsiteX14680" fmla="*/ 6880590 w 8374449"/>
              <a:gd name="connsiteY14680" fmla="*/ 1306850 h 6858000"/>
              <a:gd name="connsiteX14681" fmla="*/ 6895871 w 8374449"/>
              <a:gd name="connsiteY14681" fmla="*/ 1308794 h 6858000"/>
              <a:gd name="connsiteX14682" fmla="*/ 6914547 w 8374449"/>
              <a:gd name="connsiteY14682" fmla="*/ 1301230 h 6858000"/>
              <a:gd name="connsiteX14683" fmla="*/ 6923601 w 8374449"/>
              <a:gd name="connsiteY14683" fmla="*/ 1305694 h 6858000"/>
              <a:gd name="connsiteX14684" fmla="*/ 6926431 w 8374449"/>
              <a:gd name="connsiteY14684" fmla="*/ 1312681 h 6858000"/>
              <a:gd name="connsiteX14685" fmla="*/ 6926149 w 8374449"/>
              <a:gd name="connsiteY14685" fmla="*/ 1320928 h 6858000"/>
              <a:gd name="connsiteX14686" fmla="*/ 6916811 w 8374449"/>
              <a:gd name="connsiteY14686" fmla="*/ 1324710 h 6858000"/>
              <a:gd name="connsiteX14687" fmla="*/ 6925865 w 8374449"/>
              <a:gd name="connsiteY14687" fmla="*/ 1329175 h 6858000"/>
              <a:gd name="connsiteX14688" fmla="*/ 6938033 w 8374449"/>
              <a:gd name="connsiteY14688" fmla="*/ 1332379 h 6858000"/>
              <a:gd name="connsiteX14689" fmla="*/ 6950200 w 8374449"/>
              <a:gd name="connsiteY14689" fmla="*/ 1335583 h 6858000"/>
              <a:gd name="connsiteX14690" fmla="*/ 6947371 w 8374449"/>
              <a:gd name="connsiteY14690" fmla="*/ 1328597 h 6858000"/>
              <a:gd name="connsiteX14691" fmla="*/ 6959821 w 8374449"/>
              <a:gd name="connsiteY14691" fmla="*/ 1323554 h 6858000"/>
              <a:gd name="connsiteX14692" fmla="*/ 6978497 w 8374449"/>
              <a:gd name="connsiteY14692" fmla="*/ 1315990 h 6858000"/>
              <a:gd name="connsiteX14693" fmla="*/ 6990948 w 8374449"/>
              <a:gd name="connsiteY14693" fmla="*/ 1310947 h 6858000"/>
              <a:gd name="connsiteX14694" fmla="*/ 7012736 w 8374449"/>
              <a:gd name="connsiteY14694" fmla="*/ 1302122 h 6858000"/>
              <a:gd name="connsiteX14695" fmla="*/ 7033959 w 8374449"/>
              <a:gd name="connsiteY14695" fmla="*/ 1309790 h 6858000"/>
              <a:gd name="connsiteX14696" fmla="*/ 7043296 w 8374449"/>
              <a:gd name="connsiteY14696" fmla="*/ 1306009 h 6858000"/>
              <a:gd name="connsiteX14697" fmla="*/ 7052634 w 8374449"/>
              <a:gd name="connsiteY14697" fmla="*/ 1302227 h 6858000"/>
              <a:gd name="connsiteX14698" fmla="*/ 7056030 w 8374449"/>
              <a:gd name="connsiteY14698" fmla="*/ 1292719 h 6858000"/>
              <a:gd name="connsiteX14699" fmla="*/ 7068481 w 8374449"/>
              <a:gd name="connsiteY14699" fmla="*/ 1287675 h 6858000"/>
              <a:gd name="connsiteX14700" fmla="*/ 7087156 w 8374449"/>
              <a:gd name="connsiteY14700" fmla="*/ 1280112 h 6858000"/>
              <a:gd name="connsiteX14701" fmla="*/ 7084327 w 8374449"/>
              <a:gd name="connsiteY14701" fmla="*/ 1273126 h 6858000"/>
              <a:gd name="connsiteX14702" fmla="*/ 7093383 w 8374449"/>
              <a:gd name="connsiteY14702" fmla="*/ 1277590 h 6858000"/>
              <a:gd name="connsiteX14703" fmla="*/ 7094798 w 8374449"/>
              <a:gd name="connsiteY14703" fmla="*/ 1281084 h 6858000"/>
              <a:gd name="connsiteX14704" fmla="*/ 7102436 w 8374449"/>
              <a:gd name="connsiteY14704" fmla="*/ 1282056 h 6858000"/>
              <a:gd name="connsiteX14705" fmla="*/ 7099607 w 8374449"/>
              <a:gd name="connsiteY14705" fmla="*/ 1275069 h 6858000"/>
              <a:gd name="connsiteX14706" fmla="*/ 7105833 w 8374449"/>
              <a:gd name="connsiteY14706" fmla="*/ 1272547 h 6858000"/>
              <a:gd name="connsiteX14707" fmla="*/ 7124509 w 8374449"/>
              <a:gd name="connsiteY14707" fmla="*/ 1264983 h 6858000"/>
              <a:gd name="connsiteX14708" fmla="*/ 7133562 w 8374449"/>
              <a:gd name="connsiteY14708" fmla="*/ 1269448 h 6858000"/>
              <a:gd name="connsiteX14709" fmla="*/ 7157898 w 8374449"/>
              <a:gd name="connsiteY14709" fmla="*/ 1275857 h 6858000"/>
              <a:gd name="connsiteX14710" fmla="*/ 7179405 w 8374449"/>
              <a:gd name="connsiteY14710" fmla="*/ 1275279 h 6858000"/>
              <a:gd name="connsiteX14711" fmla="*/ 7188458 w 8374449"/>
              <a:gd name="connsiteY14711" fmla="*/ 1279743 h 6858000"/>
              <a:gd name="connsiteX14712" fmla="*/ 7203739 w 8374449"/>
              <a:gd name="connsiteY14712" fmla="*/ 1281686 h 6858000"/>
              <a:gd name="connsiteX14713" fmla="*/ 7226943 w 8374449"/>
              <a:gd name="connsiteY14713" fmla="*/ 1276355 h 6858000"/>
              <a:gd name="connsiteX14714" fmla="*/ 7250146 w 8374449"/>
              <a:gd name="connsiteY14714" fmla="*/ 1271024 h 6858000"/>
              <a:gd name="connsiteX14715" fmla="*/ 7259200 w 8374449"/>
              <a:gd name="connsiteY14715" fmla="*/ 1275488 h 6858000"/>
              <a:gd name="connsiteX14716" fmla="*/ 7289761 w 8374449"/>
              <a:gd name="connsiteY14716" fmla="*/ 1279375 h 6858000"/>
              <a:gd name="connsiteX14717" fmla="*/ 7302211 w 8374449"/>
              <a:gd name="connsiteY14717" fmla="*/ 1274332 h 6858000"/>
              <a:gd name="connsiteX14718" fmla="*/ 7314661 w 8374449"/>
              <a:gd name="connsiteY14718" fmla="*/ 1269290 h 6858000"/>
              <a:gd name="connsiteX14719" fmla="*/ 7325414 w 8374449"/>
              <a:gd name="connsiteY14719" fmla="*/ 1269001 h 6858000"/>
              <a:gd name="connsiteX14720" fmla="*/ 7333338 w 8374449"/>
              <a:gd name="connsiteY14720" fmla="*/ 1261725 h 6858000"/>
              <a:gd name="connsiteX14721" fmla="*/ 7342392 w 8374449"/>
              <a:gd name="connsiteY14721" fmla="*/ 1266190 h 6858000"/>
              <a:gd name="connsiteX14722" fmla="*/ 7348617 w 8374449"/>
              <a:gd name="connsiteY14722" fmla="*/ 1263668 h 6858000"/>
              <a:gd name="connsiteX14723" fmla="*/ 7357955 w 8374449"/>
              <a:gd name="connsiteY14723" fmla="*/ 1259886 h 6858000"/>
              <a:gd name="connsiteX14724" fmla="*/ 7364465 w 8374449"/>
              <a:gd name="connsiteY14724" fmla="*/ 1249118 h 6858000"/>
              <a:gd name="connsiteX14725" fmla="*/ 7372105 w 8374449"/>
              <a:gd name="connsiteY14725" fmla="*/ 1250090 h 6858000"/>
              <a:gd name="connsiteX14726" fmla="*/ 7376350 w 8374449"/>
              <a:gd name="connsiteY14726" fmla="*/ 1260570 h 6858000"/>
              <a:gd name="connsiteX14727" fmla="*/ 7379179 w 8374449"/>
              <a:gd name="connsiteY14727" fmla="*/ 1267556 h 6858000"/>
              <a:gd name="connsiteX14728" fmla="*/ 7394459 w 8374449"/>
              <a:gd name="connsiteY14728" fmla="*/ 1269499 h 6858000"/>
              <a:gd name="connsiteX14729" fmla="*/ 7397289 w 8374449"/>
              <a:gd name="connsiteY14729" fmla="*/ 1276485 h 6858000"/>
              <a:gd name="connsiteX14730" fmla="*/ 7392477 w 8374449"/>
              <a:gd name="connsiteY14730" fmla="*/ 1282500 h 6858000"/>
              <a:gd name="connsiteX14731" fmla="*/ 7400119 w 8374449"/>
              <a:gd name="connsiteY14731" fmla="*/ 1283472 h 6858000"/>
              <a:gd name="connsiteX14732" fmla="*/ 7415116 w 8374449"/>
              <a:gd name="connsiteY14732" fmla="*/ 1293662 h 6858000"/>
              <a:gd name="connsiteX14733" fmla="*/ 7419076 w 8374449"/>
              <a:gd name="connsiteY14733" fmla="*/ 1312389 h 6858000"/>
              <a:gd name="connsiteX14734" fmla="*/ 7420209 w 8374449"/>
              <a:gd name="connsiteY14734" fmla="*/ 1324128 h 6858000"/>
              <a:gd name="connsiteX14735" fmla="*/ 7430962 w 8374449"/>
              <a:gd name="connsiteY14735" fmla="*/ 1323840 h 6858000"/>
              <a:gd name="connsiteX14736" fmla="*/ 7438602 w 8374449"/>
              <a:gd name="connsiteY14736" fmla="*/ 1324812 h 6858000"/>
              <a:gd name="connsiteX14737" fmla="*/ 7436903 w 8374449"/>
              <a:gd name="connsiteY14737" fmla="*/ 1329565 h 6858000"/>
              <a:gd name="connsiteX14738" fmla="*/ 7432094 w 8374449"/>
              <a:gd name="connsiteY14738" fmla="*/ 1335580 h 6858000"/>
              <a:gd name="connsiteX14739" fmla="*/ 7428981 w 8374449"/>
              <a:gd name="connsiteY14739" fmla="*/ 1336841 h 6858000"/>
              <a:gd name="connsiteX14740" fmla="*/ 7416530 w 8374449"/>
              <a:gd name="connsiteY14740" fmla="*/ 1341884 h 6858000"/>
              <a:gd name="connsiteX14741" fmla="*/ 7410305 w 8374449"/>
              <a:gd name="connsiteY14741" fmla="*/ 1344405 h 6858000"/>
              <a:gd name="connsiteX14742" fmla="*/ 7422472 w 8374449"/>
              <a:gd name="connsiteY14742" fmla="*/ 1347609 h 6858000"/>
              <a:gd name="connsiteX14743" fmla="*/ 7431245 w 8374449"/>
              <a:gd name="connsiteY14743" fmla="*/ 1360321 h 6858000"/>
              <a:gd name="connsiteX14744" fmla="*/ 7427848 w 8374449"/>
              <a:gd name="connsiteY14744" fmla="*/ 1369829 h 6858000"/>
              <a:gd name="connsiteX14745" fmla="*/ 7391062 w 8374449"/>
              <a:gd name="connsiteY14745" fmla="*/ 1368464 h 6858000"/>
              <a:gd name="connsiteX14746" fmla="*/ 7384837 w 8374449"/>
              <a:gd name="connsiteY14746" fmla="*/ 1370985 h 6858000"/>
              <a:gd name="connsiteX14747" fmla="*/ 7353712 w 8374449"/>
              <a:gd name="connsiteY14747" fmla="*/ 1383592 h 6858000"/>
              <a:gd name="connsiteX14748" fmla="*/ 7338430 w 8374449"/>
              <a:gd name="connsiteY14748" fmla="*/ 1381648 h 6858000"/>
              <a:gd name="connsiteX14749" fmla="*/ 7310700 w 8374449"/>
              <a:gd name="connsiteY14749" fmla="*/ 1384748 h 6858000"/>
              <a:gd name="connsiteX14750" fmla="*/ 7295421 w 8374449"/>
              <a:gd name="connsiteY14750" fmla="*/ 1382804 h 6858000"/>
              <a:gd name="connsiteX14751" fmla="*/ 7297117 w 8374449"/>
              <a:gd name="connsiteY14751" fmla="*/ 1378050 h 6858000"/>
              <a:gd name="connsiteX14752" fmla="*/ 7300514 w 8374449"/>
              <a:gd name="connsiteY14752" fmla="*/ 1368542 h 6858000"/>
              <a:gd name="connsiteX14753" fmla="*/ 7283536 w 8374449"/>
              <a:gd name="connsiteY14753" fmla="*/ 1371353 h 6858000"/>
              <a:gd name="connsiteX14754" fmla="*/ 7271084 w 8374449"/>
              <a:gd name="connsiteY14754" fmla="*/ 1376396 h 6858000"/>
              <a:gd name="connsiteX14755" fmla="*/ 7239958 w 8374449"/>
              <a:gd name="connsiteY14755" fmla="*/ 1389003 h 6858000"/>
              <a:gd name="connsiteX14756" fmla="*/ 7230904 w 8374449"/>
              <a:gd name="connsiteY14756" fmla="*/ 1384538 h 6858000"/>
              <a:gd name="connsiteX14757" fmla="*/ 7221282 w 8374449"/>
              <a:gd name="connsiteY14757" fmla="*/ 1396568 h 6858000"/>
              <a:gd name="connsiteX14758" fmla="*/ 7217888 w 8374449"/>
              <a:gd name="connsiteY14758" fmla="*/ 1406074 h 6858000"/>
              <a:gd name="connsiteX14759" fmla="*/ 7211661 w 8374449"/>
              <a:gd name="connsiteY14759" fmla="*/ 1408596 h 6858000"/>
              <a:gd name="connsiteX14760" fmla="*/ 7208267 w 8374449"/>
              <a:gd name="connsiteY14760" fmla="*/ 1418104 h 6858000"/>
              <a:gd name="connsiteX14761" fmla="*/ 7197514 w 8374449"/>
              <a:gd name="connsiteY14761" fmla="*/ 1418393 h 6858000"/>
              <a:gd name="connsiteX14762" fmla="*/ 7194400 w 8374449"/>
              <a:gd name="connsiteY14762" fmla="*/ 1419654 h 6858000"/>
              <a:gd name="connsiteX14763" fmla="*/ 7177140 w 8374449"/>
              <a:gd name="connsiteY14763" fmla="*/ 1430710 h 6858000"/>
              <a:gd name="connsiteX14764" fmla="*/ 7167802 w 8374449"/>
              <a:gd name="connsiteY14764" fmla="*/ 1434492 h 6858000"/>
              <a:gd name="connsiteX14765" fmla="*/ 7158465 w 8374449"/>
              <a:gd name="connsiteY14765" fmla="*/ 1438275 h 6858000"/>
              <a:gd name="connsiteX14766" fmla="*/ 7152238 w 8374449"/>
              <a:gd name="connsiteY14766" fmla="*/ 1440796 h 6858000"/>
              <a:gd name="connsiteX14767" fmla="*/ 7136959 w 8374449"/>
              <a:gd name="connsiteY14767" fmla="*/ 1438853 h 6858000"/>
              <a:gd name="connsiteX14768" fmla="*/ 7121395 w 8374449"/>
              <a:gd name="connsiteY14768" fmla="*/ 1445157 h 6858000"/>
              <a:gd name="connsiteX14769" fmla="*/ 7105831 w 8374449"/>
              <a:gd name="connsiteY14769" fmla="*/ 1451460 h 6858000"/>
              <a:gd name="connsiteX14770" fmla="*/ 7087156 w 8374449"/>
              <a:gd name="connsiteY14770" fmla="*/ 1459024 h 6858000"/>
              <a:gd name="connsiteX14771" fmla="*/ 7089985 w 8374449"/>
              <a:gd name="connsiteY14771" fmla="*/ 1466011 h 6858000"/>
              <a:gd name="connsiteX14772" fmla="*/ 7092815 w 8374449"/>
              <a:gd name="connsiteY14772" fmla="*/ 1472998 h 6858000"/>
              <a:gd name="connsiteX14773" fmla="*/ 7102437 w 8374449"/>
              <a:gd name="connsiteY14773" fmla="*/ 1460967 h 6858000"/>
              <a:gd name="connsiteX14774" fmla="*/ 7117716 w 8374449"/>
              <a:gd name="connsiteY14774" fmla="*/ 1462912 h 6858000"/>
              <a:gd name="connsiteX14775" fmla="*/ 7120547 w 8374449"/>
              <a:gd name="connsiteY14775" fmla="*/ 1469897 h 6858000"/>
              <a:gd name="connsiteX14776" fmla="*/ 7114320 w 8374449"/>
              <a:gd name="connsiteY14776" fmla="*/ 1472419 h 6858000"/>
              <a:gd name="connsiteX14777" fmla="*/ 7104983 w 8374449"/>
              <a:gd name="connsiteY14777" fmla="*/ 1476201 h 6858000"/>
              <a:gd name="connsiteX14778" fmla="*/ 7093948 w 8374449"/>
              <a:gd name="connsiteY14778" fmla="*/ 1484737 h 6858000"/>
              <a:gd name="connsiteX14779" fmla="*/ 7087722 w 8374449"/>
              <a:gd name="connsiteY14779" fmla="*/ 1487259 h 6858000"/>
              <a:gd name="connsiteX14780" fmla="*/ 7081497 w 8374449"/>
              <a:gd name="connsiteY14780" fmla="*/ 1489780 h 6858000"/>
              <a:gd name="connsiteX14781" fmla="*/ 7073574 w 8374449"/>
              <a:gd name="connsiteY14781" fmla="*/ 1497055 h 6858000"/>
              <a:gd name="connsiteX14782" fmla="*/ 7064518 w 8374449"/>
              <a:gd name="connsiteY14782" fmla="*/ 1492591 h 6858000"/>
              <a:gd name="connsiteX14783" fmla="*/ 7052635 w 8374449"/>
              <a:gd name="connsiteY14783" fmla="*/ 1481139 h 6858000"/>
              <a:gd name="connsiteX14784" fmla="*/ 7065085 w 8374449"/>
              <a:gd name="connsiteY14784" fmla="*/ 1476095 h 6858000"/>
              <a:gd name="connsiteX14785" fmla="*/ 7077818 w 8374449"/>
              <a:gd name="connsiteY14785" fmla="*/ 1462806 h 6858000"/>
              <a:gd name="connsiteX14786" fmla="*/ 7065650 w 8374449"/>
              <a:gd name="connsiteY14786" fmla="*/ 1459603 h 6858000"/>
              <a:gd name="connsiteX14787" fmla="*/ 7019244 w 8374449"/>
              <a:gd name="connsiteY14787" fmla="*/ 1470266 h 6858000"/>
              <a:gd name="connsiteX14788" fmla="*/ 7007076 w 8374449"/>
              <a:gd name="connsiteY14788" fmla="*/ 1467062 h 6858000"/>
              <a:gd name="connsiteX14789" fmla="*/ 6997738 w 8374449"/>
              <a:gd name="connsiteY14789" fmla="*/ 1470845 h 6858000"/>
              <a:gd name="connsiteX14790" fmla="*/ 6988683 w 8374449"/>
              <a:gd name="connsiteY14790" fmla="*/ 1466379 h 6858000"/>
              <a:gd name="connsiteX14791" fmla="*/ 6991513 w 8374449"/>
              <a:gd name="connsiteY14791" fmla="*/ 1473366 h 6858000"/>
              <a:gd name="connsiteX14792" fmla="*/ 6981893 w 8374449"/>
              <a:gd name="connsiteY14792" fmla="*/ 1485394 h 6858000"/>
              <a:gd name="connsiteX14793" fmla="*/ 6980194 w 8374449"/>
              <a:gd name="connsiteY14793" fmla="*/ 1490149 h 6858000"/>
              <a:gd name="connsiteX14794" fmla="*/ 6978497 w 8374449"/>
              <a:gd name="connsiteY14794" fmla="*/ 1494903 h 6858000"/>
              <a:gd name="connsiteX14795" fmla="*/ 6981326 w 8374449"/>
              <a:gd name="connsiteY14795" fmla="*/ 1501888 h 6858000"/>
              <a:gd name="connsiteX14796" fmla="*/ 6984156 w 8374449"/>
              <a:gd name="connsiteY14796" fmla="*/ 1508875 h 6858000"/>
              <a:gd name="connsiteX14797" fmla="*/ 7014150 w 8374449"/>
              <a:gd name="connsiteY14797" fmla="*/ 1529256 h 6858000"/>
              <a:gd name="connsiteX14798" fmla="*/ 7024904 w 8374449"/>
              <a:gd name="connsiteY14798" fmla="*/ 1528966 h 6858000"/>
              <a:gd name="connsiteX14799" fmla="*/ 7030845 w 8374449"/>
              <a:gd name="connsiteY14799" fmla="*/ 1534693 h 6858000"/>
              <a:gd name="connsiteX14800" fmla="*/ 7022922 w 8374449"/>
              <a:gd name="connsiteY14800" fmla="*/ 1541968 h 6858000"/>
              <a:gd name="connsiteX14801" fmla="*/ 7008774 w 8374449"/>
              <a:gd name="connsiteY14801" fmla="*/ 1551765 h 6858000"/>
              <a:gd name="connsiteX14802" fmla="*/ 7013019 w 8374449"/>
              <a:gd name="connsiteY14802" fmla="*/ 1562244 h 6858000"/>
              <a:gd name="connsiteX14803" fmla="*/ 7006793 w 8374449"/>
              <a:gd name="connsiteY14803" fmla="*/ 1564766 h 6858000"/>
              <a:gd name="connsiteX14804" fmla="*/ 7000568 w 8374449"/>
              <a:gd name="connsiteY14804" fmla="*/ 1567287 h 6858000"/>
              <a:gd name="connsiteX14805" fmla="*/ 6998870 w 8374449"/>
              <a:gd name="connsiteY14805" fmla="*/ 1572040 h 6858000"/>
              <a:gd name="connsiteX14806" fmla="*/ 6981893 w 8374449"/>
              <a:gd name="connsiteY14806" fmla="*/ 1574851 h 6858000"/>
              <a:gd name="connsiteX14807" fmla="*/ 6962084 w 8374449"/>
              <a:gd name="connsiteY14807" fmla="*/ 1570676 h 6858000"/>
              <a:gd name="connsiteX14808" fmla="*/ 6955860 w 8374449"/>
              <a:gd name="connsiteY14808" fmla="*/ 1573197 h 6858000"/>
              <a:gd name="connsiteX14809" fmla="*/ 6938598 w 8374449"/>
              <a:gd name="connsiteY14809" fmla="*/ 1584254 h 6858000"/>
              <a:gd name="connsiteX14810" fmla="*/ 6915394 w 8374449"/>
              <a:gd name="connsiteY14810" fmla="*/ 1589585 h 6858000"/>
              <a:gd name="connsiteX14811" fmla="*/ 6906058 w 8374449"/>
              <a:gd name="connsiteY14811" fmla="*/ 1593368 h 6858000"/>
              <a:gd name="connsiteX14812" fmla="*/ 6898134 w 8374449"/>
              <a:gd name="connsiteY14812" fmla="*/ 1600643 h 6858000"/>
              <a:gd name="connsiteX14813" fmla="*/ 6895304 w 8374449"/>
              <a:gd name="connsiteY14813" fmla="*/ 1593656 h 6858000"/>
              <a:gd name="connsiteX14814" fmla="*/ 6897001 w 8374449"/>
              <a:gd name="connsiteY14814" fmla="*/ 1588902 h 6858000"/>
              <a:gd name="connsiteX14815" fmla="*/ 6886249 w 8374449"/>
              <a:gd name="connsiteY14815" fmla="*/ 1589192 h 6858000"/>
              <a:gd name="connsiteX14816" fmla="*/ 6882853 w 8374449"/>
              <a:gd name="connsiteY14816" fmla="*/ 1598699 h 6858000"/>
              <a:gd name="connsiteX14817" fmla="*/ 6870686 w 8374449"/>
              <a:gd name="connsiteY14817" fmla="*/ 1595496 h 6858000"/>
              <a:gd name="connsiteX14818" fmla="*/ 6861348 w 8374449"/>
              <a:gd name="connsiteY14818" fmla="*/ 1599278 h 6858000"/>
              <a:gd name="connsiteX14819" fmla="*/ 6855123 w 8374449"/>
              <a:gd name="connsiteY14819" fmla="*/ 1601799 h 6858000"/>
              <a:gd name="connsiteX14820" fmla="*/ 6857952 w 8374449"/>
              <a:gd name="connsiteY14820" fmla="*/ 1608785 h 6858000"/>
              <a:gd name="connsiteX14821" fmla="*/ 6857669 w 8374449"/>
              <a:gd name="connsiteY14821" fmla="*/ 1617032 h 6858000"/>
              <a:gd name="connsiteX14822" fmla="*/ 6850313 w 8374449"/>
              <a:gd name="connsiteY14822" fmla="*/ 1607813 h 6858000"/>
              <a:gd name="connsiteX14823" fmla="*/ 6842672 w 8374449"/>
              <a:gd name="connsiteY14823" fmla="*/ 1606842 h 6858000"/>
              <a:gd name="connsiteX14824" fmla="*/ 6839276 w 8374449"/>
              <a:gd name="connsiteY14824" fmla="*/ 1616349 h 6858000"/>
              <a:gd name="connsiteX14825" fmla="*/ 6845502 w 8374449"/>
              <a:gd name="connsiteY14825" fmla="*/ 1613829 h 6858000"/>
              <a:gd name="connsiteX14826" fmla="*/ 6842106 w 8374449"/>
              <a:gd name="connsiteY14826" fmla="*/ 1623336 h 6858000"/>
              <a:gd name="connsiteX14827" fmla="*/ 6829657 w 8374449"/>
              <a:gd name="connsiteY14827" fmla="*/ 1628378 h 6858000"/>
              <a:gd name="connsiteX14828" fmla="*/ 6828261 w 8374449"/>
              <a:gd name="connsiteY14828" fmla="*/ 1628943 h 6858000"/>
              <a:gd name="connsiteX14829" fmla="*/ 6840692 w 8374449"/>
              <a:gd name="connsiteY14829" fmla="*/ 1627453 h 6858000"/>
              <a:gd name="connsiteX14830" fmla="*/ 6849155 w 8374449"/>
              <a:gd name="connsiteY14830" fmla="*/ 1628415 h 6858000"/>
              <a:gd name="connsiteX14831" fmla="*/ 6850926 w 8374449"/>
              <a:gd name="connsiteY14831" fmla="*/ 1628460 h 6858000"/>
              <a:gd name="connsiteX14832" fmla="*/ 6851161 w 8374449"/>
              <a:gd name="connsiteY14832" fmla="*/ 1627801 h 6858000"/>
              <a:gd name="connsiteX14833" fmla="*/ 6863612 w 8374449"/>
              <a:gd name="connsiteY14833" fmla="*/ 1622758 h 6858000"/>
              <a:gd name="connsiteX14834" fmla="*/ 6867007 w 8374449"/>
              <a:gd name="connsiteY14834" fmla="*/ 1613250 h 6858000"/>
              <a:gd name="connsiteX14835" fmla="*/ 6880873 w 8374449"/>
              <a:gd name="connsiteY14835" fmla="*/ 1611701 h 6858000"/>
              <a:gd name="connsiteX14836" fmla="*/ 6878892 w 8374449"/>
              <a:gd name="connsiteY14836" fmla="*/ 1624701 h 6858000"/>
              <a:gd name="connsiteX14837" fmla="*/ 6872666 w 8374449"/>
              <a:gd name="connsiteY14837" fmla="*/ 1627222 h 6858000"/>
              <a:gd name="connsiteX14838" fmla="*/ 6868501 w 8374449"/>
              <a:gd name="connsiteY14838" fmla="*/ 1628909 h 6858000"/>
              <a:gd name="connsiteX14839" fmla="*/ 6889946 w 8374449"/>
              <a:gd name="connsiteY14839" fmla="*/ 1629457 h 6858000"/>
              <a:gd name="connsiteX14840" fmla="*/ 6887508 w 8374449"/>
              <a:gd name="connsiteY14840" fmla="*/ 1632423 h 6858000"/>
              <a:gd name="connsiteX14841" fmla="*/ 6897001 w 8374449"/>
              <a:gd name="connsiteY14841" fmla="*/ 1633631 h 6858000"/>
              <a:gd name="connsiteX14842" fmla="*/ 6897611 w 8374449"/>
              <a:gd name="connsiteY14842" fmla="*/ 1635135 h 6858000"/>
              <a:gd name="connsiteX14843" fmla="*/ 6906873 w 8374449"/>
              <a:gd name="connsiteY14843" fmla="*/ 1631384 h 6858000"/>
              <a:gd name="connsiteX14844" fmla="*/ 6916864 w 8374449"/>
              <a:gd name="connsiteY14844" fmla="*/ 1636118 h 6858000"/>
              <a:gd name="connsiteX14845" fmla="*/ 6923801 w 8374449"/>
              <a:gd name="connsiteY14845" fmla="*/ 1633309 h 6858000"/>
              <a:gd name="connsiteX14846" fmla="*/ 6926856 w 8374449"/>
              <a:gd name="connsiteY14846" fmla="*/ 1640851 h 6858000"/>
              <a:gd name="connsiteX14847" fmla="*/ 6912983 w 8374449"/>
              <a:gd name="connsiteY14847" fmla="*/ 1646470 h 6858000"/>
              <a:gd name="connsiteX14848" fmla="*/ 6899641 w 8374449"/>
              <a:gd name="connsiteY14848" fmla="*/ 1640147 h 6858000"/>
              <a:gd name="connsiteX14849" fmla="*/ 6902661 w 8374449"/>
              <a:gd name="connsiteY14849" fmla="*/ 1647604 h 6858000"/>
              <a:gd name="connsiteX14850" fmla="*/ 6899408 w 8374449"/>
              <a:gd name="connsiteY14850" fmla="*/ 1652987 h 6858000"/>
              <a:gd name="connsiteX14851" fmla="*/ 6896436 w 8374449"/>
              <a:gd name="connsiteY14851" fmla="*/ 1650126 h 6858000"/>
              <a:gd name="connsiteX14852" fmla="*/ 6884552 w 8374449"/>
              <a:gd name="connsiteY14852" fmla="*/ 1638673 h 6858000"/>
              <a:gd name="connsiteX14853" fmla="*/ 6883832 w 8374449"/>
              <a:gd name="connsiteY14853" fmla="*/ 1636898 h 6858000"/>
              <a:gd name="connsiteX14854" fmla="*/ 6879130 w 8374449"/>
              <a:gd name="connsiteY14854" fmla="*/ 1642620 h 6858000"/>
              <a:gd name="connsiteX14855" fmla="*/ 6862202 w 8374449"/>
              <a:gd name="connsiteY14855" fmla="*/ 1640694 h 6858000"/>
              <a:gd name="connsiteX14856" fmla="*/ 6857929 w 8374449"/>
              <a:gd name="connsiteY14856" fmla="*/ 1638669 h 6858000"/>
              <a:gd name="connsiteX14857" fmla="*/ 6855122 w 8374449"/>
              <a:gd name="connsiteY14857" fmla="*/ 1646527 h 6858000"/>
              <a:gd name="connsiteX14858" fmla="*/ 6857952 w 8374449"/>
              <a:gd name="connsiteY14858" fmla="*/ 1653514 h 6858000"/>
              <a:gd name="connsiteX14859" fmla="*/ 6868706 w 8374449"/>
              <a:gd name="connsiteY14859" fmla="*/ 1653224 h 6858000"/>
              <a:gd name="connsiteX14860" fmla="*/ 6865876 w 8374449"/>
              <a:gd name="connsiteY14860" fmla="*/ 1646237 h 6858000"/>
              <a:gd name="connsiteX14861" fmla="*/ 6872100 w 8374449"/>
              <a:gd name="connsiteY14861" fmla="*/ 1643716 h 6858000"/>
              <a:gd name="connsiteX14862" fmla="*/ 6890211 w 8374449"/>
              <a:gd name="connsiteY14862" fmla="*/ 1652647 h 6858000"/>
              <a:gd name="connsiteX14863" fmla="*/ 6886815 w 8374449"/>
              <a:gd name="connsiteY14863" fmla="*/ 1662154 h 6858000"/>
              <a:gd name="connsiteX14864" fmla="*/ 6880589 w 8374449"/>
              <a:gd name="connsiteY14864" fmla="*/ 1664675 h 6858000"/>
              <a:gd name="connsiteX14865" fmla="*/ 6868196 w 8374449"/>
              <a:gd name="connsiteY14865" fmla="*/ 1665009 h 6858000"/>
              <a:gd name="connsiteX14866" fmla="*/ 6874424 w 8374449"/>
              <a:gd name="connsiteY14866" fmla="*/ 1670870 h 6858000"/>
              <a:gd name="connsiteX14867" fmla="*/ 6905224 w 8374449"/>
              <a:gd name="connsiteY14867" fmla="*/ 1667176 h 6858000"/>
              <a:gd name="connsiteX14868" fmla="*/ 6915215 w 8374449"/>
              <a:gd name="connsiteY14868" fmla="*/ 1671912 h 6858000"/>
              <a:gd name="connsiteX14869" fmla="*/ 6922150 w 8374449"/>
              <a:gd name="connsiteY14869" fmla="*/ 1669103 h 6858000"/>
              <a:gd name="connsiteX14870" fmla="*/ 6929087 w 8374449"/>
              <a:gd name="connsiteY14870" fmla="*/ 1666294 h 6858000"/>
              <a:gd name="connsiteX14871" fmla="*/ 6939078 w 8374449"/>
              <a:gd name="connsiteY14871" fmla="*/ 1671028 h 6858000"/>
              <a:gd name="connsiteX14872" fmla="*/ 6942134 w 8374449"/>
              <a:gd name="connsiteY14872" fmla="*/ 1678572 h 6858000"/>
              <a:gd name="connsiteX14873" fmla="*/ 6914391 w 8374449"/>
              <a:gd name="connsiteY14873" fmla="*/ 1689808 h 6858000"/>
              <a:gd name="connsiteX14874" fmla="*/ 6892821 w 8374449"/>
              <a:gd name="connsiteY14874" fmla="*/ 1694875 h 6858000"/>
              <a:gd name="connsiteX14875" fmla="*/ 6894738 w 8374449"/>
              <a:gd name="connsiteY14875" fmla="*/ 1699607 h 6858000"/>
              <a:gd name="connsiteX14876" fmla="*/ 6888513 w 8374449"/>
              <a:gd name="connsiteY14876" fmla="*/ 1702128 h 6858000"/>
              <a:gd name="connsiteX14877" fmla="*/ 6890946 w 8374449"/>
              <a:gd name="connsiteY14877" fmla="*/ 1695316 h 6858000"/>
              <a:gd name="connsiteX14878" fmla="*/ 6888588 w 8374449"/>
              <a:gd name="connsiteY14878" fmla="*/ 1695869 h 6858000"/>
              <a:gd name="connsiteX14879" fmla="*/ 6857376 w 8374449"/>
              <a:gd name="connsiteY14879" fmla="*/ 1708511 h 6858000"/>
              <a:gd name="connsiteX14880" fmla="*/ 6845031 w 8374449"/>
              <a:gd name="connsiteY14880" fmla="*/ 1717901 h 6858000"/>
              <a:gd name="connsiteX14881" fmla="*/ 6871949 w 8374449"/>
              <a:gd name="connsiteY14881" fmla="*/ 1724562 h 6858000"/>
              <a:gd name="connsiteX14882" fmla="*/ 6880413 w 8374449"/>
              <a:gd name="connsiteY14882" fmla="*/ 1725524 h 6858000"/>
              <a:gd name="connsiteX14883" fmla="*/ 6905804 w 8374449"/>
              <a:gd name="connsiteY14883" fmla="*/ 1728412 h 6858000"/>
              <a:gd name="connsiteX14884" fmla="*/ 6933548 w 8374449"/>
              <a:gd name="connsiteY14884" fmla="*/ 1717176 h 6858000"/>
              <a:gd name="connsiteX14885" fmla="*/ 6940484 w 8374449"/>
              <a:gd name="connsiteY14885" fmla="*/ 1714367 h 6858000"/>
              <a:gd name="connsiteX14886" fmla="*/ 6943539 w 8374449"/>
              <a:gd name="connsiteY14886" fmla="*/ 1721910 h 6858000"/>
              <a:gd name="connsiteX14887" fmla="*/ 6960467 w 8374449"/>
              <a:gd name="connsiteY14887" fmla="*/ 1723836 h 6858000"/>
              <a:gd name="connsiteX14888" fmla="*/ 6985446 w 8374449"/>
              <a:gd name="connsiteY14888" fmla="*/ 1735672 h 6858000"/>
              <a:gd name="connsiteX14889" fmla="*/ 7000433 w 8374449"/>
              <a:gd name="connsiteY14889" fmla="*/ 1742775 h 6858000"/>
              <a:gd name="connsiteX14890" fmla="*/ 7017360 w 8374449"/>
              <a:gd name="connsiteY14890" fmla="*/ 1744700 h 6858000"/>
              <a:gd name="connsiteX14891" fmla="*/ 7020416 w 8374449"/>
              <a:gd name="connsiteY14891" fmla="*/ 1752244 h 6858000"/>
              <a:gd name="connsiteX14892" fmla="*/ 7030407 w 8374449"/>
              <a:gd name="connsiteY14892" fmla="*/ 1756979 h 6858000"/>
              <a:gd name="connsiteX14893" fmla="*/ 7054270 w 8374449"/>
              <a:gd name="connsiteY14893" fmla="*/ 1756095 h 6858000"/>
              <a:gd name="connsiteX14894" fmla="*/ 7060794 w 8374449"/>
              <a:gd name="connsiteY14894" fmla="*/ 1762235 h 6858000"/>
              <a:gd name="connsiteX14895" fmla="*/ 7064262 w 8374449"/>
              <a:gd name="connsiteY14895" fmla="*/ 1760830 h 6858000"/>
              <a:gd name="connsiteX14896" fmla="*/ 7085070 w 8374449"/>
              <a:gd name="connsiteY14896" fmla="*/ 1752403 h 6858000"/>
              <a:gd name="connsiteX14897" fmla="*/ 7081190 w 8374449"/>
              <a:gd name="connsiteY14897" fmla="*/ 1762755 h 6858000"/>
              <a:gd name="connsiteX14898" fmla="*/ 7067318 w 8374449"/>
              <a:gd name="connsiteY14898" fmla="*/ 1768374 h 6858000"/>
              <a:gd name="connsiteX14899" fmla="*/ 7053445 w 8374449"/>
              <a:gd name="connsiteY14899" fmla="*/ 1773993 h 6858000"/>
              <a:gd name="connsiteX14900" fmla="*/ 7015711 w 8374449"/>
              <a:gd name="connsiteY14900" fmla="*/ 1780495 h 6858000"/>
              <a:gd name="connsiteX14901" fmla="*/ 6984911 w 8374449"/>
              <a:gd name="connsiteY14901" fmla="*/ 1784188 h 6858000"/>
              <a:gd name="connsiteX14902" fmla="*/ 6974919 w 8374449"/>
              <a:gd name="connsiteY14902" fmla="*/ 1779453 h 6858000"/>
              <a:gd name="connsiteX14903" fmla="*/ 6957992 w 8374449"/>
              <a:gd name="connsiteY14903" fmla="*/ 1777527 h 6858000"/>
              <a:gd name="connsiteX14904" fmla="*/ 6938008 w 8374449"/>
              <a:gd name="connsiteY14904" fmla="*/ 1768057 h 6858000"/>
              <a:gd name="connsiteX14905" fmla="*/ 6934129 w 8374449"/>
              <a:gd name="connsiteY14905" fmla="*/ 1778412 h 6858000"/>
              <a:gd name="connsiteX14906" fmla="*/ 6940241 w 8374449"/>
              <a:gd name="connsiteY14906" fmla="*/ 1793500 h 6858000"/>
              <a:gd name="connsiteX14907" fmla="*/ 6936359 w 8374449"/>
              <a:gd name="connsiteY14907" fmla="*/ 1803852 h 6858000"/>
              <a:gd name="connsiteX14908" fmla="*/ 6929423 w 8374449"/>
              <a:gd name="connsiteY14908" fmla="*/ 1806662 h 6858000"/>
              <a:gd name="connsiteX14909" fmla="*/ 6924427 w 8374449"/>
              <a:gd name="connsiteY14909" fmla="*/ 1804294 h 6858000"/>
              <a:gd name="connsiteX14910" fmla="*/ 6912496 w 8374449"/>
              <a:gd name="connsiteY14910" fmla="*/ 1804736 h 6858000"/>
              <a:gd name="connsiteX14911" fmla="*/ 6905560 w 8374449"/>
              <a:gd name="connsiteY14911" fmla="*/ 1807546 h 6858000"/>
              <a:gd name="connsiteX14912" fmla="*/ 6915552 w 8374449"/>
              <a:gd name="connsiteY14912" fmla="*/ 1812280 h 6858000"/>
              <a:gd name="connsiteX14913" fmla="*/ 6935534 w 8374449"/>
              <a:gd name="connsiteY14913" fmla="*/ 1821750 h 6858000"/>
              <a:gd name="connsiteX14914" fmla="*/ 6979381 w 8374449"/>
              <a:gd name="connsiteY14914" fmla="*/ 1830336 h 6858000"/>
              <a:gd name="connsiteX14915" fmla="*/ 6989372 w 8374449"/>
              <a:gd name="connsiteY14915" fmla="*/ 1835071 h 6858000"/>
              <a:gd name="connsiteX14916" fmla="*/ 7003244 w 8374449"/>
              <a:gd name="connsiteY14916" fmla="*/ 1829452 h 6858000"/>
              <a:gd name="connsiteX14917" fmla="*/ 7017116 w 8374449"/>
              <a:gd name="connsiteY14917" fmla="*/ 1823834 h 6858000"/>
              <a:gd name="connsiteX14918" fmla="*/ 7030988 w 8374449"/>
              <a:gd name="connsiteY14918" fmla="*/ 1818215 h 6858000"/>
              <a:gd name="connsiteX14919" fmla="*/ 7037924 w 8374449"/>
              <a:gd name="connsiteY14919" fmla="*/ 1815406 h 6858000"/>
              <a:gd name="connsiteX14920" fmla="*/ 7054851 w 8374449"/>
              <a:gd name="connsiteY14920" fmla="*/ 1817331 h 6858000"/>
              <a:gd name="connsiteX14921" fmla="*/ 7064843 w 8374449"/>
              <a:gd name="connsiteY14921" fmla="*/ 1822065 h 6858000"/>
              <a:gd name="connsiteX14922" fmla="*/ 7057907 w 8374449"/>
              <a:gd name="connsiteY14922" fmla="*/ 1824875 h 6858000"/>
              <a:gd name="connsiteX14923" fmla="*/ 7033220 w 8374449"/>
              <a:gd name="connsiteY14923" fmla="*/ 1843656 h 6858000"/>
              <a:gd name="connsiteX14924" fmla="*/ 7036275 w 8374449"/>
              <a:gd name="connsiteY14924" fmla="*/ 1851200 h 6858000"/>
              <a:gd name="connsiteX14925" fmla="*/ 7060137 w 8374449"/>
              <a:gd name="connsiteY14925" fmla="*/ 1850317 h 6858000"/>
              <a:gd name="connsiteX14926" fmla="*/ 7073184 w 8374449"/>
              <a:gd name="connsiteY14926" fmla="*/ 1862594 h 6858000"/>
              <a:gd name="connsiteX14927" fmla="*/ 7066248 w 8374449"/>
              <a:gd name="connsiteY14927" fmla="*/ 1865404 h 6858000"/>
              <a:gd name="connsiteX14928" fmla="*/ 7076240 w 8374449"/>
              <a:gd name="connsiteY14928" fmla="*/ 1870139 h 6858000"/>
              <a:gd name="connsiteX14929" fmla="*/ 7075828 w 8374449"/>
              <a:gd name="connsiteY14929" fmla="*/ 1879087 h 6858000"/>
              <a:gd name="connsiteX14930" fmla="*/ 7062369 w 8374449"/>
              <a:gd name="connsiteY14930" fmla="*/ 1875758 h 6858000"/>
              <a:gd name="connsiteX14931" fmla="*/ 7054317 w 8374449"/>
              <a:gd name="connsiteY14931" fmla="*/ 1865847 h 6858000"/>
              <a:gd name="connsiteX14932" fmla="*/ 7047793 w 8374449"/>
              <a:gd name="connsiteY14932" fmla="*/ 1859707 h 6858000"/>
              <a:gd name="connsiteX14933" fmla="*/ 7042386 w 8374449"/>
              <a:gd name="connsiteY14933" fmla="*/ 1866288 h 6858000"/>
              <a:gd name="connsiteX14934" fmla="*/ 7048497 w 8374449"/>
              <a:gd name="connsiteY14934" fmla="*/ 1881375 h 6858000"/>
              <a:gd name="connsiteX14935" fmla="*/ 7035449 w 8374449"/>
              <a:gd name="connsiteY14935" fmla="*/ 1869098 h 6858000"/>
              <a:gd name="connsiteX14936" fmla="*/ 6997714 w 8374449"/>
              <a:gd name="connsiteY14936" fmla="*/ 1875600 h 6858000"/>
              <a:gd name="connsiteX14937" fmla="*/ 6992718 w 8374449"/>
              <a:gd name="connsiteY14937" fmla="*/ 1873232 h 6858000"/>
              <a:gd name="connsiteX14938" fmla="*/ 6973851 w 8374449"/>
              <a:gd name="connsiteY14938" fmla="*/ 1876483 h 6858000"/>
              <a:gd name="connsiteX14939" fmla="*/ 6966915 w 8374449"/>
              <a:gd name="connsiteY14939" fmla="*/ 1879292 h 6858000"/>
              <a:gd name="connsiteX14940" fmla="*/ 6978434 w 8374449"/>
              <a:gd name="connsiteY14940" fmla="*/ 1887799 h 6858000"/>
              <a:gd name="connsiteX14941" fmla="*/ 6990779 w 8374449"/>
              <a:gd name="connsiteY14941" fmla="*/ 1878409 h 6858000"/>
              <a:gd name="connsiteX14942" fmla="*/ 6997714 w 8374449"/>
              <a:gd name="connsiteY14942" fmla="*/ 1875600 h 6858000"/>
              <a:gd name="connsiteX14943" fmla="*/ 7000770 w 8374449"/>
              <a:gd name="connsiteY14943" fmla="*/ 1883144 h 6858000"/>
              <a:gd name="connsiteX14944" fmla="*/ 7027689 w 8374449"/>
              <a:gd name="connsiteY14944" fmla="*/ 1889804 h 6858000"/>
              <a:gd name="connsiteX14945" fmla="*/ 7036153 w 8374449"/>
              <a:gd name="connsiteY14945" fmla="*/ 1890767 h 6858000"/>
              <a:gd name="connsiteX14946" fmla="*/ 7044615 w 8374449"/>
              <a:gd name="connsiteY14946" fmla="*/ 1891729 h 6858000"/>
              <a:gd name="connsiteX14947" fmla="*/ 7048084 w 8374449"/>
              <a:gd name="connsiteY14947" fmla="*/ 1890324 h 6858000"/>
              <a:gd name="connsiteX14948" fmla="*/ 7054608 w 8374449"/>
              <a:gd name="connsiteY14948" fmla="*/ 1896464 h 6858000"/>
              <a:gd name="connsiteX14949" fmla="*/ 7061543 w 8374449"/>
              <a:gd name="connsiteY14949" fmla="*/ 1893655 h 6858000"/>
              <a:gd name="connsiteX14950" fmla="*/ 7058488 w 8374449"/>
              <a:gd name="connsiteY14950" fmla="*/ 1886110 h 6858000"/>
              <a:gd name="connsiteX14951" fmla="*/ 7065424 w 8374449"/>
              <a:gd name="connsiteY14951" fmla="*/ 1883301 h 6858000"/>
              <a:gd name="connsiteX14952" fmla="*/ 7068480 w 8374449"/>
              <a:gd name="connsiteY14952" fmla="*/ 1890845 h 6858000"/>
              <a:gd name="connsiteX14953" fmla="*/ 7078471 w 8374449"/>
              <a:gd name="connsiteY14953" fmla="*/ 1895580 h 6858000"/>
              <a:gd name="connsiteX14954" fmla="*/ 7086523 w 8374449"/>
              <a:gd name="connsiteY14954" fmla="*/ 1905491 h 6858000"/>
              <a:gd name="connsiteX14955" fmla="*/ 7091518 w 8374449"/>
              <a:gd name="connsiteY14955" fmla="*/ 1907859 h 6858000"/>
              <a:gd name="connsiteX14956" fmla="*/ 7111500 w 8374449"/>
              <a:gd name="connsiteY14956" fmla="*/ 1917329 h 6858000"/>
              <a:gd name="connsiteX14957" fmla="*/ 7128428 w 8374449"/>
              <a:gd name="connsiteY14957" fmla="*/ 1919253 h 6858000"/>
              <a:gd name="connsiteX14958" fmla="*/ 7152291 w 8374449"/>
              <a:gd name="connsiteY14958" fmla="*/ 1918369 h 6858000"/>
              <a:gd name="connsiteX14959" fmla="*/ 7145355 w 8374449"/>
              <a:gd name="connsiteY14959" fmla="*/ 1921179 h 6858000"/>
              <a:gd name="connsiteX14960" fmla="*/ 7138418 w 8374449"/>
              <a:gd name="connsiteY14960" fmla="*/ 1923988 h 6858000"/>
              <a:gd name="connsiteX14961" fmla="*/ 7148412 w 8374449"/>
              <a:gd name="connsiteY14961" fmla="*/ 1928723 h 6858000"/>
              <a:gd name="connsiteX14962" fmla="*/ 7153408 w 8374449"/>
              <a:gd name="connsiteY14962" fmla="*/ 1931091 h 6858000"/>
              <a:gd name="connsiteX14963" fmla="*/ 7158402 w 8374449"/>
              <a:gd name="connsiteY14963" fmla="*/ 1933458 h 6858000"/>
              <a:gd name="connsiteX14964" fmla="*/ 7161458 w 8374449"/>
              <a:gd name="connsiteY14964" fmla="*/ 1941002 h 6858000"/>
              <a:gd name="connsiteX14965" fmla="*/ 7193785 w 8374449"/>
              <a:gd name="connsiteY14965" fmla="*/ 1941081 h 6858000"/>
              <a:gd name="connsiteX14966" fmla="*/ 7200309 w 8374449"/>
              <a:gd name="connsiteY14966" fmla="*/ 1947220 h 6858000"/>
              <a:gd name="connsiteX14967" fmla="*/ 7207244 w 8374449"/>
              <a:gd name="connsiteY14967" fmla="*/ 1944411 h 6858000"/>
              <a:gd name="connsiteX14968" fmla="*/ 7215296 w 8374449"/>
              <a:gd name="connsiteY14968" fmla="*/ 1954322 h 6858000"/>
              <a:gd name="connsiteX14969" fmla="*/ 7218763 w 8374449"/>
              <a:gd name="connsiteY14969" fmla="*/ 1952917 h 6858000"/>
              <a:gd name="connsiteX14970" fmla="*/ 7229167 w 8374449"/>
              <a:gd name="connsiteY14970" fmla="*/ 1948705 h 6858000"/>
              <a:gd name="connsiteX14971" fmla="*/ 7225287 w 8374449"/>
              <a:gd name="connsiteY14971" fmla="*/ 1959057 h 6858000"/>
              <a:gd name="connsiteX14972" fmla="*/ 7221407 w 8374449"/>
              <a:gd name="connsiteY14972" fmla="*/ 1969410 h 6858000"/>
              <a:gd name="connsiteX14973" fmla="*/ 7235277 w 8374449"/>
              <a:gd name="connsiteY14973" fmla="*/ 1963792 h 6858000"/>
              <a:gd name="connsiteX14974" fmla="*/ 7275245 w 8374449"/>
              <a:gd name="connsiteY14974" fmla="*/ 1982731 h 6858000"/>
              <a:gd name="connsiteX14975" fmla="*/ 7271364 w 8374449"/>
              <a:gd name="connsiteY14975" fmla="*/ 1993084 h 6858000"/>
              <a:gd name="connsiteX14976" fmla="*/ 7274419 w 8374449"/>
              <a:gd name="connsiteY14976" fmla="*/ 2000628 h 6858000"/>
              <a:gd name="connsiteX14977" fmla="*/ 7267484 w 8374449"/>
              <a:gd name="connsiteY14977" fmla="*/ 2003438 h 6858000"/>
              <a:gd name="connsiteX14978" fmla="*/ 7260547 w 8374449"/>
              <a:gd name="connsiteY14978" fmla="*/ 2006248 h 6858000"/>
              <a:gd name="connsiteX14979" fmla="*/ 7257493 w 8374449"/>
              <a:gd name="connsiteY14979" fmla="*/ 1998703 h 6858000"/>
              <a:gd name="connsiteX14980" fmla="*/ 7267896 w 8374449"/>
              <a:gd name="connsiteY14980" fmla="*/ 1994489 h 6858000"/>
              <a:gd name="connsiteX14981" fmla="*/ 7271776 w 8374449"/>
              <a:gd name="connsiteY14981" fmla="*/ 1984136 h 6858000"/>
              <a:gd name="connsiteX14982" fmla="*/ 7227517 w 8374449"/>
              <a:gd name="connsiteY14982" fmla="*/ 1984499 h 6858000"/>
              <a:gd name="connsiteX14983" fmla="*/ 7183671 w 8374449"/>
              <a:gd name="connsiteY14983" fmla="*/ 1975914 h 6858000"/>
              <a:gd name="connsiteX14984" fmla="*/ 7189080 w 8374449"/>
              <a:gd name="connsiteY14984" fmla="*/ 1969332 h 6858000"/>
              <a:gd name="connsiteX14985" fmla="*/ 7175621 w 8374449"/>
              <a:gd name="connsiteY14985" fmla="*/ 1966002 h 6858000"/>
              <a:gd name="connsiteX14986" fmla="*/ 7156752 w 8374449"/>
              <a:gd name="connsiteY14986" fmla="*/ 1969252 h 6858000"/>
              <a:gd name="connsiteX14987" fmla="*/ 7141353 w 8374449"/>
              <a:gd name="connsiteY14987" fmla="*/ 1971099 h 6858000"/>
              <a:gd name="connsiteX14988" fmla="*/ 7134418 w 8374449"/>
              <a:gd name="connsiteY14988" fmla="*/ 1973908 h 6858000"/>
              <a:gd name="connsiteX14989" fmla="*/ 7125953 w 8374449"/>
              <a:gd name="connsiteY14989" fmla="*/ 1972945 h 6858000"/>
              <a:gd name="connsiteX14990" fmla="*/ 7129009 w 8374449"/>
              <a:gd name="connsiteY14990" fmla="*/ 1980490 h 6858000"/>
              <a:gd name="connsiteX14991" fmla="*/ 7154111 w 8374449"/>
              <a:gd name="connsiteY14991" fmla="*/ 1981131 h 6858000"/>
              <a:gd name="connsiteX14992" fmla="*/ 7152872 w 8374449"/>
              <a:gd name="connsiteY14992" fmla="*/ 1979606 h 6858000"/>
              <a:gd name="connsiteX14993" fmla="*/ 7159807 w 8374449"/>
              <a:gd name="connsiteY14993" fmla="*/ 1976797 h 6858000"/>
              <a:gd name="connsiteX14994" fmla="*/ 7161641 w 8374449"/>
              <a:gd name="connsiteY14994" fmla="*/ 1981323 h 6858000"/>
              <a:gd name="connsiteX14995" fmla="*/ 7169800 w 8374449"/>
              <a:gd name="connsiteY14995" fmla="*/ 1981531 h 6858000"/>
              <a:gd name="connsiteX14996" fmla="*/ 7179791 w 8374449"/>
              <a:gd name="connsiteY14996" fmla="*/ 1986266 h 6858000"/>
              <a:gd name="connsiteX14997" fmla="*/ 7189782 w 8374449"/>
              <a:gd name="connsiteY14997" fmla="*/ 1991001 h 6858000"/>
              <a:gd name="connsiteX14998" fmla="*/ 7210178 w 8374449"/>
              <a:gd name="connsiteY14998" fmla="*/ 1991522 h 6858000"/>
              <a:gd name="connsiteX14999" fmla="*/ 7227517 w 8374449"/>
              <a:gd name="connsiteY14999" fmla="*/ 1984499 h 6858000"/>
              <a:gd name="connsiteX15000" fmla="*/ 7230574 w 8374449"/>
              <a:gd name="connsiteY15000" fmla="*/ 1992042 h 6858000"/>
              <a:gd name="connsiteX15001" fmla="*/ 7240565 w 8374449"/>
              <a:gd name="connsiteY15001" fmla="*/ 1996778 h 6858000"/>
              <a:gd name="connsiteX15002" fmla="*/ 7243620 w 8374449"/>
              <a:gd name="connsiteY15002" fmla="*/ 2004320 h 6858000"/>
              <a:gd name="connsiteX15003" fmla="*/ 7253611 w 8374449"/>
              <a:gd name="connsiteY15003" fmla="*/ 2009056 h 6858000"/>
              <a:gd name="connsiteX15004" fmla="*/ 7270539 w 8374449"/>
              <a:gd name="connsiteY15004" fmla="*/ 2010982 h 6858000"/>
              <a:gd name="connsiteX15005" fmla="*/ 7287465 w 8374449"/>
              <a:gd name="connsiteY15005" fmla="*/ 2012907 h 6858000"/>
              <a:gd name="connsiteX15006" fmla="*/ 7263603 w 8374449"/>
              <a:gd name="connsiteY15006" fmla="*/ 2013790 h 6858000"/>
              <a:gd name="connsiteX15007" fmla="*/ 7249731 w 8374449"/>
              <a:gd name="connsiteY15007" fmla="*/ 2019409 h 6858000"/>
              <a:gd name="connsiteX15008" fmla="*/ 7259722 w 8374449"/>
              <a:gd name="connsiteY15008" fmla="*/ 2024145 h 6858000"/>
              <a:gd name="connsiteX15009" fmla="*/ 7269714 w 8374449"/>
              <a:gd name="connsiteY15009" fmla="*/ 2028879 h 6858000"/>
              <a:gd name="connsiteX15010" fmla="*/ 7262777 w 8374449"/>
              <a:gd name="connsiteY15010" fmla="*/ 2031688 h 6858000"/>
              <a:gd name="connsiteX15011" fmla="*/ 7275826 w 8374449"/>
              <a:gd name="connsiteY15011" fmla="*/ 2043967 h 6858000"/>
              <a:gd name="connsiteX15012" fmla="*/ 7292753 w 8374449"/>
              <a:gd name="connsiteY15012" fmla="*/ 2045892 h 6858000"/>
              <a:gd name="connsiteX15013" fmla="*/ 7303157 w 8374449"/>
              <a:gd name="connsiteY15013" fmla="*/ 2041678 h 6858000"/>
              <a:gd name="connsiteX15014" fmla="*/ 7309679 w 8374449"/>
              <a:gd name="connsiteY15014" fmla="*/ 2047818 h 6858000"/>
              <a:gd name="connsiteX15015" fmla="*/ 7326608 w 8374449"/>
              <a:gd name="connsiteY15015" fmla="*/ 2049744 h 6858000"/>
              <a:gd name="connsiteX15016" fmla="*/ 7336598 w 8374449"/>
              <a:gd name="connsiteY15016" fmla="*/ 2054477 h 6858000"/>
              <a:gd name="connsiteX15017" fmla="*/ 7329662 w 8374449"/>
              <a:gd name="connsiteY15017" fmla="*/ 2057288 h 6858000"/>
              <a:gd name="connsiteX15018" fmla="*/ 7320786 w 8374449"/>
              <a:gd name="connsiteY15018" fmla="*/ 2065273 h 6858000"/>
              <a:gd name="connsiteX15019" fmla="*/ 7325783 w 8374449"/>
              <a:gd name="connsiteY15019" fmla="*/ 2067641 h 6858000"/>
              <a:gd name="connsiteX15020" fmla="*/ 7338828 w 8374449"/>
              <a:gd name="connsiteY15020" fmla="*/ 2079919 h 6858000"/>
              <a:gd name="connsiteX15021" fmla="*/ 7348821 w 8374449"/>
              <a:gd name="connsiteY15021" fmla="*/ 2084654 h 6858000"/>
              <a:gd name="connsiteX15022" fmla="*/ 7355757 w 8374449"/>
              <a:gd name="connsiteY15022" fmla="*/ 2081845 h 6858000"/>
              <a:gd name="connsiteX15023" fmla="*/ 7361164 w 8374449"/>
              <a:gd name="connsiteY15023" fmla="*/ 2075263 h 6858000"/>
              <a:gd name="connsiteX15024" fmla="*/ 7357697 w 8374449"/>
              <a:gd name="connsiteY15024" fmla="*/ 2076668 h 6858000"/>
              <a:gd name="connsiteX15025" fmla="*/ 7344238 w 8374449"/>
              <a:gd name="connsiteY15025" fmla="*/ 2073338 h 6858000"/>
              <a:gd name="connsiteX15026" fmla="*/ 7342710 w 8374449"/>
              <a:gd name="connsiteY15026" fmla="*/ 2069565 h 6858000"/>
              <a:gd name="connsiteX15027" fmla="*/ 7360049 w 8374449"/>
              <a:gd name="connsiteY15027" fmla="*/ 2062543 h 6858000"/>
              <a:gd name="connsiteX15028" fmla="*/ 7366573 w 8374449"/>
              <a:gd name="connsiteY15028" fmla="*/ 2068681 h 6858000"/>
              <a:gd name="connsiteX15029" fmla="*/ 7371157 w 8374449"/>
              <a:gd name="connsiteY15029" fmla="*/ 2079998 h 6858000"/>
              <a:gd name="connsiteX15030" fmla="*/ 7358812 w 8374449"/>
              <a:gd name="connsiteY15030" fmla="*/ 2089388 h 6858000"/>
              <a:gd name="connsiteX15031" fmla="*/ 7378795 w 8374449"/>
              <a:gd name="connsiteY15031" fmla="*/ 2098857 h 6858000"/>
              <a:gd name="connsiteX15032" fmla="*/ 7391842 w 8374449"/>
              <a:gd name="connsiteY15032" fmla="*/ 2111137 h 6858000"/>
              <a:gd name="connsiteX15033" fmla="*/ 7398778 w 8374449"/>
              <a:gd name="connsiteY15033" fmla="*/ 2108327 h 6858000"/>
              <a:gd name="connsiteX15034" fmla="*/ 7408770 w 8374449"/>
              <a:gd name="connsiteY15034" fmla="*/ 2113062 h 6858000"/>
              <a:gd name="connsiteX15035" fmla="*/ 7409884 w 8374449"/>
              <a:gd name="connsiteY15035" fmla="*/ 2125783 h 6858000"/>
              <a:gd name="connsiteX15036" fmla="*/ 7411824 w 8374449"/>
              <a:gd name="connsiteY15036" fmla="*/ 2120607 h 6858000"/>
              <a:gd name="connsiteX15037" fmla="*/ 7421817 w 8374449"/>
              <a:gd name="connsiteY15037" fmla="*/ 2125341 h 6858000"/>
              <a:gd name="connsiteX15038" fmla="*/ 7417935 w 8374449"/>
              <a:gd name="connsiteY15038" fmla="*/ 2135694 h 6858000"/>
              <a:gd name="connsiteX15039" fmla="*/ 7420991 w 8374449"/>
              <a:gd name="connsiteY15039" fmla="*/ 2143239 h 6858000"/>
              <a:gd name="connsiteX15040" fmla="*/ 7425987 w 8374449"/>
              <a:gd name="connsiteY15040" fmla="*/ 2145607 h 6858000"/>
              <a:gd name="connsiteX15041" fmla="*/ 7430983 w 8374449"/>
              <a:gd name="connsiteY15041" fmla="*/ 2147972 h 6858000"/>
              <a:gd name="connsiteX15042" fmla="*/ 7434039 w 8374449"/>
              <a:gd name="connsiteY15042" fmla="*/ 2155517 h 6858000"/>
              <a:gd name="connsiteX15043" fmla="*/ 7423223 w 8374449"/>
              <a:gd name="connsiteY15043" fmla="*/ 2168680 h 6858000"/>
              <a:gd name="connsiteX15044" fmla="*/ 7426278 w 8374449"/>
              <a:gd name="connsiteY15044" fmla="*/ 2176225 h 6858000"/>
              <a:gd name="connsiteX15045" fmla="*/ 7419754 w 8374449"/>
              <a:gd name="connsiteY15045" fmla="*/ 2170084 h 6858000"/>
              <a:gd name="connsiteX15046" fmla="*/ 7413230 w 8374449"/>
              <a:gd name="connsiteY15046" fmla="*/ 2163945 h 6858000"/>
              <a:gd name="connsiteX15047" fmla="*/ 7403240 w 8374449"/>
              <a:gd name="connsiteY15047" fmla="*/ 2159210 h 6858000"/>
              <a:gd name="connsiteX15048" fmla="*/ 7386312 w 8374449"/>
              <a:gd name="connsiteY15048" fmla="*/ 2157285 h 6858000"/>
              <a:gd name="connsiteX15049" fmla="*/ 7372853 w 8374449"/>
              <a:gd name="connsiteY15049" fmla="*/ 2153954 h 6858000"/>
              <a:gd name="connsiteX15050" fmla="*/ 7362449 w 8374449"/>
              <a:gd name="connsiteY15050" fmla="*/ 2158168 h 6858000"/>
              <a:gd name="connsiteX15051" fmla="*/ 7347049 w 8374449"/>
              <a:gd name="connsiteY15051" fmla="*/ 2160015 h 6858000"/>
              <a:gd name="connsiteX15052" fmla="*/ 7326653 w 8374449"/>
              <a:gd name="connsiteY15052" fmla="*/ 2159493 h 6858000"/>
              <a:gd name="connsiteX15053" fmla="*/ 7317777 w 8374449"/>
              <a:gd name="connsiteY15053" fmla="*/ 2167480 h 6858000"/>
              <a:gd name="connsiteX15054" fmla="*/ 7310842 w 8374449"/>
              <a:gd name="connsiteY15054" fmla="*/ 2170289 h 6858000"/>
              <a:gd name="connsiteX15055" fmla="*/ 7317365 w 8374449"/>
              <a:gd name="connsiteY15055" fmla="*/ 2176428 h 6858000"/>
              <a:gd name="connsiteX15056" fmla="*/ 7323888 w 8374449"/>
              <a:gd name="connsiteY15056" fmla="*/ 2182567 h 6858000"/>
              <a:gd name="connsiteX15057" fmla="*/ 7310018 w 8374449"/>
              <a:gd name="connsiteY15057" fmla="*/ 2188186 h 6858000"/>
              <a:gd name="connsiteX15058" fmla="*/ 7313073 w 8374449"/>
              <a:gd name="connsiteY15058" fmla="*/ 2195730 h 6858000"/>
              <a:gd name="connsiteX15059" fmla="*/ 7306136 w 8374449"/>
              <a:gd name="connsiteY15059" fmla="*/ 2198540 h 6858000"/>
              <a:gd name="connsiteX15060" fmla="*/ 7289209 w 8374449"/>
              <a:gd name="connsiteY15060" fmla="*/ 2196614 h 6858000"/>
              <a:gd name="connsiteX15061" fmla="*/ 7265346 w 8374449"/>
              <a:gd name="connsiteY15061" fmla="*/ 2197497 h 6858000"/>
              <a:gd name="connsiteX15062" fmla="*/ 7248006 w 8374449"/>
              <a:gd name="connsiteY15062" fmla="*/ 2204520 h 6858000"/>
              <a:gd name="connsiteX15063" fmla="*/ 7247594 w 8374449"/>
              <a:gd name="connsiteY15063" fmla="*/ 2213470 h 6858000"/>
              <a:gd name="connsiteX15064" fmla="*/ 7254529 w 8374449"/>
              <a:gd name="connsiteY15064" fmla="*/ 2210661 h 6858000"/>
              <a:gd name="connsiteX15065" fmla="*/ 7257584 w 8374449"/>
              <a:gd name="connsiteY15065" fmla="*/ 2218204 h 6858000"/>
              <a:gd name="connsiteX15066" fmla="*/ 7264521 w 8374449"/>
              <a:gd name="connsiteY15066" fmla="*/ 2215395 h 6858000"/>
              <a:gd name="connsiteX15067" fmla="*/ 7274513 w 8374449"/>
              <a:gd name="connsiteY15067" fmla="*/ 2220130 h 6858000"/>
              <a:gd name="connsiteX15068" fmla="*/ 7286443 w 8374449"/>
              <a:gd name="connsiteY15068" fmla="*/ 2219687 h 6858000"/>
              <a:gd name="connsiteX15069" fmla="*/ 7300316 w 8374449"/>
              <a:gd name="connsiteY15069" fmla="*/ 2214069 h 6858000"/>
              <a:gd name="connsiteX15070" fmla="*/ 7319184 w 8374449"/>
              <a:gd name="connsiteY15070" fmla="*/ 2210817 h 6858000"/>
              <a:gd name="connsiteX15071" fmla="*/ 7334583 w 8374449"/>
              <a:gd name="connsiteY15071" fmla="*/ 2208971 h 6858000"/>
              <a:gd name="connsiteX15072" fmla="*/ 7329175 w 8374449"/>
              <a:gd name="connsiteY15072" fmla="*/ 2215553 h 6858000"/>
              <a:gd name="connsiteX15073" fmla="*/ 7315302 w 8374449"/>
              <a:gd name="connsiteY15073" fmla="*/ 2221172 h 6858000"/>
              <a:gd name="connsiteX15074" fmla="*/ 7316830 w 8374449"/>
              <a:gd name="connsiteY15074" fmla="*/ 2224943 h 6858000"/>
              <a:gd name="connsiteX15075" fmla="*/ 7342221 w 8374449"/>
              <a:gd name="connsiteY15075" fmla="*/ 2227832 h 6858000"/>
              <a:gd name="connsiteX15076" fmla="*/ 7356093 w 8374449"/>
              <a:gd name="connsiteY15076" fmla="*/ 2222213 h 6858000"/>
              <a:gd name="connsiteX15077" fmla="*/ 7386893 w 8374449"/>
              <a:gd name="connsiteY15077" fmla="*/ 2218521 h 6858000"/>
              <a:gd name="connsiteX15078" fmla="*/ 7407701 w 8374449"/>
              <a:gd name="connsiteY15078" fmla="*/ 2210093 h 6858000"/>
              <a:gd name="connsiteX15079" fmla="*/ 7414636 w 8374449"/>
              <a:gd name="connsiteY15079" fmla="*/ 2207284 h 6858000"/>
              <a:gd name="connsiteX15080" fmla="*/ 7417691 w 8374449"/>
              <a:gd name="connsiteY15080" fmla="*/ 2214828 h 6858000"/>
              <a:gd name="connsiteX15081" fmla="*/ 7406877 w 8374449"/>
              <a:gd name="connsiteY15081" fmla="*/ 2227990 h 6858000"/>
              <a:gd name="connsiteX15082" fmla="*/ 7413812 w 8374449"/>
              <a:gd name="connsiteY15082" fmla="*/ 2225181 h 6858000"/>
              <a:gd name="connsiteX15083" fmla="*/ 7424216 w 8374449"/>
              <a:gd name="connsiteY15083" fmla="*/ 2220967 h 6858000"/>
              <a:gd name="connsiteX15084" fmla="*/ 7427684 w 8374449"/>
              <a:gd name="connsiteY15084" fmla="*/ 2219562 h 6858000"/>
              <a:gd name="connsiteX15085" fmla="*/ 7441556 w 8374449"/>
              <a:gd name="connsiteY15085" fmla="*/ 2213944 h 6858000"/>
              <a:gd name="connsiteX15086" fmla="*/ 7448492 w 8374449"/>
              <a:gd name="connsiteY15086" fmla="*/ 2211134 h 6858000"/>
              <a:gd name="connsiteX15087" fmla="*/ 7440730 w 8374449"/>
              <a:gd name="connsiteY15087" fmla="*/ 2231840 h 6858000"/>
              <a:gd name="connsiteX15088" fmla="*/ 7433795 w 8374449"/>
              <a:gd name="connsiteY15088" fmla="*/ 2234649 h 6858000"/>
              <a:gd name="connsiteX15089" fmla="*/ 7452661 w 8374449"/>
              <a:gd name="connsiteY15089" fmla="*/ 2231399 h 6858000"/>
              <a:gd name="connsiteX15090" fmla="*/ 7473469 w 8374449"/>
              <a:gd name="connsiteY15090" fmla="*/ 2222972 h 6858000"/>
              <a:gd name="connsiteX15091" fmla="*/ 7481934 w 8374449"/>
              <a:gd name="connsiteY15091" fmla="*/ 2223934 h 6858000"/>
              <a:gd name="connsiteX15092" fmla="*/ 7488458 w 8374449"/>
              <a:gd name="connsiteY15092" fmla="*/ 2230073 h 6858000"/>
              <a:gd name="connsiteX15093" fmla="*/ 7471117 w 8374449"/>
              <a:gd name="connsiteY15093" fmla="*/ 2237096 h 6858000"/>
              <a:gd name="connsiteX15094" fmla="*/ 7460714 w 8374449"/>
              <a:gd name="connsiteY15094" fmla="*/ 2241310 h 6858000"/>
              <a:gd name="connsiteX15095" fmla="*/ 7448781 w 8374449"/>
              <a:gd name="connsiteY15095" fmla="*/ 2241751 h 6858000"/>
              <a:gd name="connsiteX15096" fmla="*/ 7429913 w 8374449"/>
              <a:gd name="connsiteY15096" fmla="*/ 2245003 h 6858000"/>
              <a:gd name="connsiteX15097" fmla="*/ 7422978 w 8374449"/>
              <a:gd name="connsiteY15097" fmla="*/ 2247812 h 6858000"/>
              <a:gd name="connsiteX15098" fmla="*/ 7411046 w 8374449"/>
              <a:gd name="connsiteY15098" fmla="*/ 2248254 h 6858000"/>
              <a:gd name="connsiteX15099" fmla="*/ 7395647 w 8374449"/>
              <a:gd name="connsiteY15099" fmla="*/ 2250100 h 6858000"/>
              <a:gd name="connsiteX15100" fmla="*/ 7378307 w 8374449"/>
              <a:gd name="connsiteY15100" fmla="*/ 2257123 h 6858000"/>
              <a:gd name="connsiteX15101" fmla="*/ 7362908 w 8374449"/>
              <a:gd name="connsiteY15101" fmla="*/ 2258970 h 6858000"/>
              <a:gd name="connsiteX15102" fmla="*/ 7343628 w 8374449"/>
              <a:gd name="connsiteY15102" fmla="*/ 2271169 h 6858000"/>
              <a:gd name="connsiteX15103" fmla="*/ 7326700 w 8374449"/>
              <a:gd name="connsiteY15103" fmla="*/ 2269244 h 6858000"/>
              <a:gd name="connsiteX15104" fmla="*/ 7340573 w 8374449"/>
              <a:gd name="connsiteY15104" fmla="*/ 2263625 h 6858000"/>
              <a:gd name="connsiteX15105" fmla="*/ 7341397 w 8374449"/>
              <a:gd name="connsiteY15105" fmla="*/ 2245729 h 6858000"/>
              <a:gd name="connsiteX15106" fmla="*/ 7334462 w 8374449"/>
              <a:gd name="connsiteY15106" fmla="*/ 2248538 h 6858000"/>
              <a:gd name="connsiteX15107" fmla="*/ 7334048 w 8374449"/>
              <a:gd name="connsiteY15107" fmla="*/ 2257488 h 6858000"/>
              <a:gd name="connsiteX15108" fmla="*/ 7323645 w 8374449"/>
              <a:gd name="connsiteY15108" fmla="*/ 2261701 h 6858000"/>
              <a:gd name="connsiteX15109" fmla="*/ 7312829 w 8374449"/>
              <a:gd name="connsiteY15109" fmla="*/ 2274863 h 6858000"/>
              <a:gd name="connsiteX15110" fmla="*/ 7322820 w 8374449"/>
              <a:gd name="connsiteY15110" fmla="*/ 2279598 h 6858000"/>
              <a:gd name="connsiteX15111" fmla="*/ 7332812 w 8374449"/>
              <a:gd name="connsiteY15111" fmla="*/ 2284333 h 6858000"/>
              <a:gd name="connsiteX15112" fmla="*/ 7342802 w 8374449"/>
              <a:gd name="connsiteY15112" fmla="*/ 2289067 h 6858000"/>
              <a:gd name="connsiteX15113" fmla="*/ 7354734 w 8374449"/>
              <a:gd name="connsiteY15113" fmla="*/ 2288625 h 6858000"/>
              <a:gd name="connsiteX15114" fmla="*/ 7364726 w 8374449"/>
              <a:gd name="connsiteY15114" fmla="*/ 2293360 h 6858000"/>
              <a:gd name="connsiteX15115" fmla="*/ 7335042 w 8374449"/>
              <a:gd name="connsiteY15115" fmla="*/ 2309774 h 6858000"/>
              <a:gd name="connsiteX15116" fmla="*/ 7276500 w 8374449"/>
              <a:gd name="connsiteY15116" fmla="*/ 2324704 h 6858000"/>
              <a:gd name="connsiteX15117" fmla="*/ 7284962 w 8374449"/>
              <a:gd name="connsiteY15117" fmla="*/ 2325666 h 6858000"/>
              <a:gd name="connsiteX15118" fmla="*/ 7279554 w 8374449"/>
              <a:gd name="connsiteY15118" fmla="*/ 2332248 h 6858000"/>
              <a:gd name="connsiteX15119" fmla="*/ 7259160 w 8374449"/>
              <a:gd name="connsiteY15119" fmla="*/ 2331727 h 6858000"/>
              <a:gd name="connsiteX15120" fmla="*/ 7248756 w 8374449"/>
              <a:gd name="connsiteY15120" fmla="*/ 2335941 h 6858000"/>
              <a:gd name="connsiteX15121" fmla="*/ 7241820 w 8374449"/>
              <a:gd name="connsiteY15121" fmla="*/ 2338750 h 6858000"/>
              <a:gd name="connsiteX15122" fmla="*/ 7233355 w 8374449"/>
              <a:gd name="connsiteY15122" fmla="*/ 2337787 h 6858000"/>
              <a:gd name="connsiteX15123" fmla="*/ 7217956 w 8374449"/>
              <a:gd name="connsiteY15123" fmla="*/ 2339633 h 6858000"/>
              <a:gd name="connsiteX15124" fmla="*/ 7204085 w 8374449"/>
              <a:gd name="connsiteY15124" fmla="*/ 2345251 h 6858000"/>
              <a:gd name="connsiteX15125" fmla="*/ 7221012 w 8374449"/>
              <a:gd name="connsiteY15125" fmla="*/ 2347178 h 6858000"/>
              <a:gd name="connsiteX15126" fmla="*/ 7231003 w 8374449"/>
              <a:gd name="connsiteY15126" fmla="*/ 2351913 h 6858000"/>
              <a:gd name="connsiteX15127" fmla="*/ 7244875 w 8374449"/>
              <a:gd name="connsiteY15127" fmla="*/ 2346294 h 6858000"/>
              <a:gd name="connsiteX15128" fmla="*/ 7261803 w 8374449"/>
              <a:gd name="connsiteY15128" fmla="*/ 2348219 h 6858000"/>
              <a:gd name="connsiteX15129" fmla="*/ 7275674 w 8374449"/>
              <a:gd name="connsiteY15129" fmla="*/ 2342601 h 6858000"/>
              <a:gd name="connsiteX15130" fmla="*/ 7284137 w 8374449"/>
              <a:gd name="connsiteY15130" fmla="*/ 2343564 h 6858000"/>
              <a:gd name="connsiteX15131" fmla="*/ 7285665 w 8374449"/>
              <a:gd name="connsiteY15131" fmla="*/ 2347336 h 6858000"/>
              <a:gd name="connsiteX15132" fmla="*/ 7290662 w 8374449"/>
              <a:gd name="connsiteY15132" fmla="*/ 2349703 h 6858000"/>
              <a:gd name="connsiteX15133" fmla="*/ 7295657 w 8374449"/>
              <a:gd name="connsiteY15133" fmla="*/ 2352070 h 6858000"/>
              <a:gd name="connsiteX15134" fmla="*/ 7305649 w 8374449"/>
              <a:gd name="connsiteY15134" fmla="*/ 2356805 h 6858000"/>
              <a:gd name="connsiteX15135" fmla="*/ 7308704 w 8374449"/>
              <a:gd name="connsiteY15135" fmla="*/ 2364349 h 6858000"/>
              <a:gd name="connsiteX15136" fmla="*/ 7311759 w 8374449"/>
              <a:gd name="connsiteY15136" fmla="*/ 2371892 h 6858000"/>
              <a:gd name="connsiteX15137" fmla="*/ 7318695 w 8374449"/>
              <a:gd name="connsiteY15137" fmla="*/ 2369083 h 6858000"/>
              <a:gd name="connsiteX15138" fmla="*/ 7321751 w 8374449"/>
              <a:gd name="connsiteY15138" fmla="*/ 2376628 h 6858000"/>
              <a:gd name="connsiteX15139" fmla="*/ 7331743 w 8374449"/>
              <a:gd name="connsiteY15139" fmla="*/ 2381362 h 6858000"/>
              <a:gd name="connsiteX15140" fmla="*/ 7341734 w 8374449"/>
              <a:gd name="connsiteY15140" fmla="*/ 2386098 h 6858000"/>
              <a:gd name="connsiteX15141" fmla="*/ 7351725 w 8374449"/>
              <a:gd name="connsiteY15141" fmla="*/ 2390832 h 6858000"/>
              <a:gd name="connsiteX15142" fmla="*/ 7361717 w 8374449"/>
              <a:gd name="connsiteY15142" fmla="*/ 2395566 h 6858000"/>
              <a:gd name="connsiteX15143" fmla="*/ 7358660 w 8374449"/>
              <a:gd name="connsiteY15143" fmla="*/ 2388022 h 6858000"/>
              <a:gd name="connsiteX15144" fmla="*/ 7372533 w 8374449"/>
              <a:gd name="connsiteY15144" fmla="*/ 2382404 h 6858000"/>
              <a:gd name="connsiteX15145" fmla="*/ 7403331 w 8374449"/>
              <a:gd name="connsiteY15145" fmla="*/ 2378711 h 6858000"/>
              <a:gd name="connsiteX15146" fmla="*/ 7415677 w 8374449"/>
              <a:gd name="connsiteY15146" fmla="*/ 2369321 h 6858000"/>
              <a:gd name="connsiteX15147" fmla="*/ 7424140 w 8374449"/>
              <a:gd name="connsiteY15147" fmla="*/ 2370284 h 6858000"/>
              <a:gd name="connsiteX15148" fmla="*/ 7434131 w 8374449"/>
              <a:gd name="connsiteY15148" fmla="*/ 2375019 h 6858000"/>
              <a:gd name="connsiteX15149" fmla="*/ 7461463 w 8374449"/>
              <a:gd name="connsiteY15149" fmla="*/ 2372729 h 6858000"/>
              <a:gd name="connsiteX15150" fmla="*/ 7481857 w 8374449"/>
              <a:gd name="connsiteY15150" fmla="*/ 2373251 h 6858000"/>
              <a:gd name="connsiteX15151" fmla="*/ 7475746 w 8374449"/>
              <a:gd name="connsiteY15151" fmla="*/ 2358164 h 6858000"/>
              <a:gd name="connsiteX15152" fmla="*/ 7485739 w 8374449"/>
              <a:gd name="connsiteY15152" fmla="*/ 2362897 h 6858000"/>
              <a:gd name="connsiteX15153" fmla="*/ 7495730 w 8374449"/>
              <a:gd name="connsiteY15153" fmla="*/ 2367633 h 6858000"/>
              <a:gd name="connsiteX15154" fmla="*/ 7499611 w 8374449"/>
              <a:gd name="connsiteY15154" fmla="*/ 2357279 h 6858000"/>
              <a:gd name="connsiteX15155" fmla="*/ 7505019 w 8374449"/>
              <a:gd name="connsiteY15155" fmla="*/ 2350699 h 6858000"/>
              <a:gd name="connsiteX15156" fmla="*/ 7510427 w 8374449"/>
              <a:gd name="connsiteY15156" fmla="*/ 2344116 h 6858000"/>
              <a:gd name="connsiteX15157" fmla="*/ 7507372 w 8374449"/>
              <a:gd name="connsiteY15157" fmla="*/ 2336572 h 6858000"/>
              <a:gd name="connsiteX15158" fmla="*/ 7517362 w 8374449"/>
              <a:gd name="connsiteY15158" fmla="*/ 2341307 h 6858000"/>
              <a:gd name="connsiteX15159" fmla="*/ 7527354 w 8374449"/>
              <a:gd name="connsiteY15159" fmla="*/ 2346041 h 6858000"/>
              <a:gd name="connsiteX15160" fmla="*/ 7531235 w 8374449"/>
              <a:gd name="connsiteY15160" fmla="*/ 2335689 h 6858000"/>
              <a:gd name="connsiteX15161" fmla="*/ 7555098 w 8374449"/>
              <a:gd name="connsiteY15161" fmla="*/ 2334805 h 6858000"/>
              <a:gd name="connsiteX15162" fmla="*/ 7562033 w 8374449"/>
              <a:gd name="connsiteY15162" fmla="*/ 2331996 h 6858000"/>
              <a:gd name="connsiteX15163" fmla="*/ 7588952 w 8374449"/>
              <a:gd name="connsiteY15163" fmla="*/ 2338656 h 6858000"/>
              <a:gd name="connsiteX15164" fmla="*/ 7605880 w 8374449"/>
              <a:gd name="connsiteY15164" fmla="*/ 2340581 h 6858000"/>
              <a:gd name="connsiteX15165" fmla="*/ 7615871 w 8374449"/>
              <a:gd name="connsiteY15165" fmla="*/ 2345317 h 6858000"/>
              <a:gd name="connsiteX15166" fmla="*/ 7625862 w 8374449"/>
              <a:gd name="connsiteY15166" fmla="*/ 2350051 h 6858000"/>
              <a:gd name="connsiteX15167" fmla="*/ 7628918 w 8374449"/>
              <a:gd name="connsiteY15167" fmla="*/ 2357596 h 6858000"/>
              <a:gd name="connsiteX15168" fmla="*/ 7676645 w 8374449"/>
              <a:gd name="connsiteY15168" fmla="*/ 2355828 h 6858000"/>
              <a:gd name="connsiteX15169" fmla="*/ 7677470 w 8374449"/>
              <a:gd name="connsiteY15169" fmla="*/ 2337931 h 6858000"/>
              <a:gd name="connsiteX15170" fmla="*/ 7694397 w 8374449"/>
              <a:gd name="connsiteY15170" fmla="*/ 2339855 h 6858000"/>
              <a:gd name="connsiteX15171" fmla="*/ 7721317 w 8374449"/>
              <a:gd name="connsiteY15171" fmla="*/ 2346517 h 6858000"/>
              <a:gd name="connsiteX15172" fmla="*/ 7752115 w 8374449"/>
              <a:gd name="connsiteY15172" fmla="*/ 2342823 h 6858000"/>
              <a:gd name="connsiteX15173" fmla="*/ 7731307 w 8374449"/>
              <a:gd name="connsiteY15173" fmla="*/ 2351251 h 6858000"/>
              <a:gd name="connsiteX15174" fmla="*/ 7700509 w 8374449"/>
              <a:gd name="connsiteY15174" fmla="*/ 2354944 h 6858000"/>
              <a:gd name="connsiteX15175" fmla="*/ 7693571 w 8374449"/>
              <a:gd name="connsiteY15175" fmla="*/ 2357753 h 6858000"/>
              <a:gd name="connsiteX15176" fmla="*/ 7679701 w 8374449"/>
              <a:gd name="connsiteY15176" fmla="*/ 2363372 h 6858000"/>
              <a:gd name="connsiteX15177" fmla="*/ 7658892 w 8374449"/>
              <a:gd name="connsiteY15177" fmla="*/ 2371799 h 6858000"/>
              <a:gd name="connsiteX15178" fmla="*/ 7651957 w 8374449"/>
              <a:gd name="connsiteY15178" fmla="*/ 2374608 h 6858000"/>
              <a:gd name="connsiteX15179" fmla="*/ 7640025 w 8374449"/>
              <a:gd name="connsiteY15179" fmla="*/ 2375050 h 6858000"/>
              <a:gd name="connsiteX15180" fmla="*/ 7635030 w 8374449"/>
              <a:gd name="connsiteY15180" fmla="*/ 2372684 h 6858000"/>
              <a:gd name="connsiteX15181" fmla="*/ 7631003 w 8374449"/>
              <a:gd name="connsiteY15181" fmla="*/ 2367727 h 6858000"/>
              <a:gd name="connsiteX15182" fmla="*/ 7629810 w 8374449"/>
              <a:gd name="connsiteY15182" fmla="*/ 2367771 h 6858000"/>
              <a:gd name="connsiteX15183" fmla="*/ 7630034 w 8374449"/>
              <a:gd name="connsiteY15183" fmla="*/ 2370315 h 6858000"/>
              <a:gd name="connsiteX15184" fmla="*/ 7621158 w 8374449"/>
              <a:gd name="connsiteY15184" fmla="*/ 2378303 h 6858000"/>
              <a:gd name="connsiteX15185" fmla="*/ 7609226 w 8374449"/>
              <a:gd name="connsiteY15185" fmla="*/ 2378744 h 6858000"/>
              <a:gd name="connsiteX15186" fmla="*/ 7586890 w 8374449"/>
              <a:gd name="connsiteY15186" fmla="*/ 2383400 h 6858000"/>
              <a:gd name="connsiteX15187" fmla="*/ 7565670 w 8374449"/>
              <a:gd name="connsiteY15187" fmla="*/ 2400776 h 6858000"/>
              <a:gd name="connsiteX15188" fmla="*/ 7551798 w 8374449"/>
              <a:gd name="connsiteY15188" fmla="*/ 2406394 h 6858000"/>
              <a:gd name="connsiteX15189" fmla="*/ 7568725 w 8374449"/>
              <a:gd name="connsiteY15189" fmla="*/ 2408319 h 6858000"/>
              <a:gd name="connsiteX15190" fmla="*/ 7571781 w 8374449"/>
              <a:gd name="connsiteY15190" fmla="*/ 2415863 h 6858000"/>
              <a:gd name="connsiteX15191" fmla="*/ 7556382 w 8374449"/>
              <a:gd name="connsiteY15191" fmla="*/ 2417710 h 6858000"/>
              <a:gd name="connsiteX15192" fmla="*/ 7550973 w 8374449"/>
              <a:gd name="connsiteY15192" fmla="*/ 2424291 h 6858000"/>
              <a:gd name="connsiteX15193" fmla="*/ 7560964 w 8374449"/>
              <a:gd name="connsiteY15193" fmla="*/ 2429026 h 6858000"/>
              <a:gd name="connsiteX15194" fmla="*/ 7571369 w 8374449"/>
              <a:gd name="connsiteY15194" fmla="*/ 2424813 h 6858000"/>
              <a:gd name="connsiteX15195" fmla="*/ 7574837 w 8374449"/>
              <a:gd name="connsiteY15195" fmla="*/ 2423408 h 6858000"/>
              <a:gd name="connsiteX15196" fmla="*/ 7584828 w 8374449"/>
              <a:gd name="connsiteY15196" fmla="*/ 2428142 h 6858000"/>
              <a:gd name="connsiteX15197" fmla="*/ 7580947 w 8374449"/>
              <a:gd name="connsiteY15197" fmla="*/ 2438495 h 6858000"/>
              <a:gd name="connsiteX15198" fmla="*/ 7550149 w 8374449"/>
              <a:gd name="connsiteY15198" fmla="*/ 2442188 h 6858000"/>
              <a:gd name="connsiteX15199" fmla="*/ 7524346 w 8374449"/>
              <a:gd name="connsiteY15199" fmla="*/ 2448248 h 6858000"/>
              <a:gd name="connsiteX15200" fmla="*/ 7515469 w 8374449"/>
              <a:gd name="connsiteY15200" fmla="*/ 2456234 h 6858000"/>
              <a:gd name="connsiteX15201" fmla="*/ 7506593 w 8374449"/>
              <a:gd name="connsiteY15201" fmla="*/ 2464221 h 6858000"/>
              <a:gd name="connsiteX15202" fmla="*/ 7494660 w 8374449"/>
              <a:gd name="connsiteY15202" fmla="*/ 2464663 h 6858000"/>
              <a:gd name="connsiteX15203" fmla="*/ 7473854 w 8374449"/>
              <a:gd name="connsiteY15203" fmla="*/ 2473090 h 6858000"/>
              <a:gd name="connsiteX15204" fmla="*/ 7466918 w 8374449"/>
              <a:gd name="connsiteY15204" fmla="*/ 2475899 h 6858000"/>
              <a:gd name="connsiteX15205" fmla="*/ 7479965 w 8374449"/>
              <a:gd name="connsiteY15205" fmla="*/ 2488178 h 6858000"/>
              <a:gd name="connsiteX15206" fmla="*/ 7491483 w 8374449"/>
              <a:gd name="connsiteY15206" fmla="*/ 2496684 h 6858000"/>
              <a:gd name="connsiteX15207" fmla="*/ 7496479 w 8374449"/>
              <a:gd name="connsiteY15207" fmla="*/ 2499052 h 6858000"/>
              <a:gd name="connsiteX15208" fmla="*/ 7503003 w 8374449"/>
              <a:gd name="connsiteY15208" fmla="*/ 2505191 h 6858000"/>
              <a:gd name="connsiteX15209" fmla="*/ 7513050 w 8374449"/>
              <a:gd name="connsiteY15209" fmla="*/ 2512610 h 6858000"/>
              <a:gd name="connsiteX15210" fmla="*/ 7524048 w 8374449"/>
              <a:gd name="connsiteY15210" fmla="*/ 2508614 h 6858000"/>
              <a:gd name="connsiteX15211" fmla="*/ 7520573 w 8374449"/>
              <a:gd name="connsiteY15211" fmla="*/ 2513888 h 6858000"/>
              <a:gd name="connsiteX15212" fmla="*/ 7517132 w 8374449"/>
              <a:gd name="connsiteY15212" fmla="*/ 2515625 h 6858000"/>
              <a:gd name="connsiteX15213" fmla="*/ 7526042 w 8374449"/>
              <a:gd name="connsiteY15213" fmla="*/ 2522204 h 6858000"/>
              <a:gd name="connsiteX15214" fmla="*/ 7542144 w 8374449"/>
              <a:gd name="connsiteY15214" fmla="*/ 2542028 h 6858000"/>
              <a:gd name="connsiteX15215" fmla="*/ 7549080 w 8374449"/>
              <a:gd name="connsiteY15215" fmla="*/ 2539218 h 6858000"/>
              <a:gd name="connsiteX15216" fmla="*/ 7562540 w 8374449"/>
              <a:gd name="connsiteY15216" fmla="*/ 2542548 h 6858000"/>
              <a:gd name="connsiteX15217" fmla="*/ 7566711 w 8374449"/>
              <a:gd name="connsiteY15217" fmla="*/ 2562813 h 6858000"/>
              <a:gd name="connsiteX15218" fmla="*/ 7568238 w 8374449"/>
              <a:gd name="connsiteY15218" fmla="*/ 2566585 h 6858000"/>
              <a:gd name="connsiteX15219" fmla="*/ 7584340 w 8374449"/>
              <a:gd name="connsiteY15219" fmla="*/ 2586407 h 6858000"/>
              <a:gd name="connsiteX15220" fmla="*/ 7610434 w 8374449"/>
              <a:gd name="connsiteY15220" fmla="*/ 2610965 h 6858000"/>
              <a:gd name="connsiteX15221" fmla="*/ 7613489 w 8374449"/>
              <a:gd name="connsiteY15221" fmla="*/ 2618509 h 6858000"/>
              <a:gd name="connsiteX15222" fmla="*/ 7630417 w 8374449"/>
              <a:gd name="connsiteY15222" fmla="*/ 2620435 h 6858000"/>
              <a:gd name="connsiteX15223" fmla="*/ 7640408 w 8374449"/>
              <a:gd name="connsiteY15223" fmla="*/ 2625170 h 6858000"/>
              <a:gd name="connsiteX15224" fmla="*/ 7619601 w 8374449"/>
              <a:gd name="connsiteY15224" fmla="*/ 2633597 h 6858000"/>
              <a:gd name="connsiteX15225" fmla="*/ 7622657 w 8374449"/>
              <a:gd name="connsiteY15225" fmla="*/ 2641142 h 6858000"/>
              <a:gd name="connsiteX15226" fmla="*/ 7612665 w 8374449"/>
              <a:gd name="connsiteY15226" fmla="*/ 2636406 h 6858000"/>
              <a:gd name="connsiteX15227" fmla="*/ 7602262 w 8374449"/>
              <a:gd name="connsiteY15227" fmla="*/ 2640620 h 6858000"/>
              <a:gd name="connsiteX15228" fmla="*/ 7601849 w 8374449"/>
              <a:gd name="connsiteY15228" fmla="*/ 2649569 h 6858000"/>
              <a:gd name="connsiteX15229" fmla="*/ 7618776 w 8374449"/>
              <a:gd name="connsiteY15229" fmla="*/ 2651495 h 6858000"/>
              <a:gd name="connsiteX15230" fmla="*/ 7635704 w 8374449"/>
              <a:gd name="connsiteY15230" fmla="*/ 2653420 h 6858000"/>
              <a:gd name="connsiteX15231" fmla="*/ 7642639 w 8374449"/>
              <a:gd name="connsiteY15231" fmla="*/ 2650611 h 6858000"/>
              <a:gd name="connsiteX15232" fmla="*/ 7655685 w 8374449"/>
              <a:gd name="connsiteY15232" fmla="*/ 2662889 h 6858000"/>
              <a:gd name="connsiteX15233" fmla="*/ 7682605 w 8374449"/>
              <a:gd name="connsiteY15233" fmla="*/ 2669550 h 6858000"/>
              <a:gd name="connsiteX15234" fmla="*/ 7689129 w 8374449"/>
              <a:gd name="connsiteY15234" fmla="*/ 2675689 h 6858000"/>
              <a:gd name="connsiteX15235" fmla="*/ 7692597 w 8374449"/>
              <a:gd name="connsiteY15235" fmla="*/ 2674285 h 6858000"/>
              <a:gd name="connsiteX15236" fmla="*/ 7710349 w 8374449"/>
              <a:gd name="connsiteY15236" fmla="*/ 2658313 h 6858000"/>
              <a:gd name="connsiteX15237" fmla="*/ 7724220 w 8374449"/>
              <a:gd name="connsiteY15237" fmla="*/ 2652694 h 6858000"/>
              <a:gd name="connsiteX15238" fmla="*/ 7734212 w 8374449"/>
              <a:gd name="connsiteY15238" fmla="*/ 2657430 h 6858000"/>
              <a:gd name="connsiteX15239" fmla="*/ 7761130 w 8374449"/>
              <a:gd name="connsiteY15239" fmla="*/ 2664088 h 6858000"/>
              <a:gd name="connsiteX15240" fmla="*/ 7754194 w 8374449"/>
              <a:gd name="connsiteY15240" fmla="*/ 2666898 h 6858000"/>
              <a:gd name="connsiteX15241" fmla="*/ 7733387 w 8374449"/>
              <a:gd name="connsiteY15241" fmla="*/ 2675326 h 6858000"/>
              <a:gd name="connsiteX15242" fmla="*/ 7712579 w 8374449"/>
              <a:gd name="connsiteY15242" fmla="*/ 2683753 h 6858000"/>
              <a:gd name="connsiteX15243" fmla="*/ 7688716 w 8374449"/>
              <a:gd name="connsiteY15243" fmla="*/ 2684638 h 6858000"/>
              <a:gd name="connsiteX15244" fmla="*/ 7678725 w 8374449"/>
              <a:gd name="connsiteY15244" fmla="*/ 2679904 h 6858000"/>
              <a:gd name="connsiteX15245" fmla="*/ 7674845 w 8374449"/>
              <a:gd name="connsiteY15245" fmla="*/ 2690256 h 6858000"/>
              <a:gd name="connsiteX15246" fmla="*/ 7664852 w 8374449"/>
              <a:gd name="connsiteY15246" fmla="*/ 2685522 h 6858000"/>
              <a:gd name="connsiteX15247" fmla="*/ 7657917 w 8374449"/>
              <a:gd name="connsiteY15247" fmla="*/ 2688331 h 6858000"/>
              <a:gd name="connsiteX15248" fmla="*/ 7660972 w 8374449"/>
              <a:gd name="connsiteY15248" fmla="*/ 2695874 h 6858000"/>
              <a:gd name="connsiteX15249" fmla="*/ 7657093 w 8374449"/>
              <a:gd name="connsiteY15249" fmla="*/ 2706228 h 6858000"/>
              <a:gd name="connsiteX15250" fmla="*/ 7652244 w 8374449"/>
              <a:gd name="connsiteY15250" fmla="*/ 2708192 h 6858000"/>
              <a:gd name="connsiteX15251" fmla="*/ 7652468 w 8374449"/>
              <a:gd name="connsiteY15251" fmla="*/ 2710483 h 6858000"/>
              <a:gd name="connsiteX15252" fmla="*/ 7643603 w 8374449"/>
              <a:gd name="connsiteY15252" fmla="*/ 2717800 h 6858000"/>
              <a:gd name="connsiteX15253" fmla="*/ 7640648 w 8374449"/>
              <a:gd name="connsiteY15253" fmla="*/ 2720239 h 6858000"/>
              <a:gd name="connsiteX15254" fmla="*/ 7640297 w 8374449"/>
              <a:gd name="connsiteY15254" fmla="*/ 2719646 h 6858000"/>
              <a:gd name="connsiteX15255" fmla="*/ 7639339 w 8374449"/>
              <a:gd name="connsiteY15255" fmla="*/ 2722199 h 6858000"/>
              <a:gd name="connsiteX15256" fmla="*/ 7645451 w 8374449"/>
              <a:gd name="connsiteY15256" fmla="*/ 2737288 h 6858000"/>
              <a:gd name="connsiteX15257" fmla="*/ 7624643 w 8374449"/>
              <a:gd name="connsiteY15257" fmla="*/ 2745715 h 6858000"/>
              <a:gd name="connsiteX15258" fmla="*/ 7628524 w 8374449"/>
              <a:gd name="connsiteY15258" fmla="*/ 2735363 h 6858000"/>
              <a:gd name="connsiteX15259" fmla="*/ 7633518 w 8374449"/>
              <a:gd name="connsiteY15259" fmla="*/ 2737730 h 6858000"/>
              <a:gd name="connsiteX15260" fmla="*/ 7626995 w 8374449"/>
              <a:gd name="connsiteY15260" fmla="*/ 2731589 h 6858000"/>
              <a:gd name="connsiteX15261" fmla="*/ 7620087 w 8374449"/>
              <a:gd name="connsiteY15261" fmla="*/ 2726488 h 6858000"/>
              <a:gd name="connsiteX15262" fmla="*/ 7616133 w 8374449"/>
              <a:gd name="connsiteY15262" fmla="*/ 2730852 h 6858000"/>
              <a:gd name="connsiteX15263" fmla="*/ 7603435 w 8374449"/>
              <a:gd name="connsiteY15263" fmla="*/ 2733219 h 6858000"/>
              <a:gd name="connsiteX15264" fmla="*/ 7604660 w 8374449"/>
              <a:gd name="connsiteY15264" fmla="*/ 2736247 h 6858000"/>
              <a:gd name="connsiteX15265" fmla="*/ 7607716 w 8374449"/>
              <a:gd name="connsiteY15265" fmla="*/ 2743789 h 6858000"/>
              <a:gd name="connsiteX15266" fmla="*/ 7603835 w 8374449"/>
              <a:gd name="connsiteY15266" fmla="*/ 2754143 h 6858000"/>
              <a:gd name="connsiteX15267" fmla="*/ 7589963 w 8374449"/>
              <a:gd name="connsiteY15267" fmla="*/ 2759762 h 6858000"/>
              <a:gd name="connsiteX15268" fmla="*/ 7552228 w 8374449"/>
              <a:gd name="connsiteY15268" fmla="*/ 2766263 h 6858000"/>
              <a:gd name="connsiteX15269" fmla="*/ 7531421 w 8374449"/>
              <a:gd name="connsiteY15269" fmla="*/ 2774692 h 6858000"/>
              <a:gd name="connsiteX15270" fmla="*/ 7510613 w 8374449"/>
              <a:gd name="connsiteY15270" fmla="*/ 2783119 h 6858000"/>
              <a:gd name="connsiteX15271" fmla="*/ 7486337 w 8374449"/>
              <a:gd name="connsiteY15271" fmla="*/ 2792951 h 6858000"/>
              <a:gd name="connsiteX15272" fmla="*/ 7468998 w 8374449"/>
              <a:gd name="connsiteY15272" fmla="*/ 2799974 h 6858000"/>
              <a:gd name="connsiteX15273" fmla="*/ 7482494 w 8374449"/>
              <a:gd name="connsiteY15273" fmla="*/ 2801510 h 6858000"/>
              <a:gd name="connsiteX15274" fmla="*/ 7493936 w 8374449"/>
              <a:gd name="connsiteY15274" fmla="*/ 2798656 h 6858000"/>
              <a:gd name="connsiteX15275" fmla="*/ 7503906 w 8374449"/>
              <a:gd name="connsiteY15275" fmla="*/ 2794618 h 6858000"/>
              <a:gd name="connsiteX15276" fmla="*/ 7513033 w 8374449"/>
              <a:gd name="connsiteY15276" fmla="*/ 2787084 h 6858000"/>
              <a:gd name="connsiteX15277" fmla="*/ 7519526 w 8374449"/>
              <a:gd name="connsiteY15277" fmla="*/ 2788139 h 6858000"/>
              <a:gd name="connsiteX15278" fmla="*/ 7533093 w 8374449"/>
              <a:gd name="connsiteY15278" fmla="*/ 2796183 h 6858000"/>
              <a:gd name="connsiteX15279" fmla="*/ 7546079 w 8374449"/>
              <a:gd name="connsiteY15279" fmla="*/ 2798292 h 6858000"/>
              <a:gd name="connsiteX15280" fmla="*/ 7548631 w 8374449"/>
              <a:gd name="connsiteY15280" fmla="*/ 2797252 h 6858000"/>
              <a:gd name="connsiteX15281" fmla="*/ 7547522 w 8374449"/>
              <a:gd name="connsiteY15281" fmla="*/ 2794514 h 6858000"/>
              <a:gd name="connsiteX15282" fmla="*/ 7554460 w 8374449"/>
              <a:gd name="connsiteY15282" fmla="*/ 2791704 h 6858000"/>
              <a:gd name="connsiteX15283" fmla="*/ 7553056 w 8374449"/>
              <a:gd name="connsiteY15283" fmla="*/ 2795447 h 6858000"/>
              <a:gd name="connsiteX15284" fmla="*/ 7561438 w 8374449"/>
              <a:gd name="connsiteY15284" fmla="*/ 2792029 h 6858000"/>
              <a:gd name="connsiteX15285" fmla="*/ 7583288 w 8374449"/>
              <a:gd name="connsiteY15285" fmla="*/ 2786822 h 6858000"/>
              <a:gd name="connsiteX15286" fmla="*/ 7614587 w 8374449"/>
              <a:gd name="connsiteY15286" fmla="*/ 2780230 h 6858000"/>
              <a:gd name="connsiteX15287" fmla="*/ 7639394 w 8374449"/>
              <a:gd name="connsiteY15287" fmla="*/ 2772584 h 6858000"/>
              <a:gd name="connsiteX15288" fmla="*/ 7648842 w 8374449"/>
              <a:gd name="connsiteY15288" fmla="*/ 2771199 h 6858000"/>
              <a:gd name="connsiteX15289" fmla="*/ 7671274 w 8374449"/>
              <a:gd name="connsiteY15289" fmla="*/ 2771925 h 6858000"/>
              <a:gd name="connsiteX15290" fmla="*/ 7690170 w 8374449"/>
              <a:gd name="connsiteY15290" fmla="*/ 2769157 h 6858000"/>
              <a:gd name="connsiteX15291" fmla="*/ 7688504 w 8374449"/>
              <a:gd name="connsiteY15291" fmla="*/ 2772539 h 6858000"/>
              <a:gd name="connsiteX15292" fmla="*/ 7698463 w 8374449"/>
              <a:gd name="connsiteY15292" fmla="*/ 2768505 h 6858000"/>
              <a:gd name="connsiteX15293" fmla="*/ 7695409 w 8374449"/>
              <a:gd name="connsiteY15293" fmla="*/ 2760962 h 6858000"/>
              <a:gd name="connsiteX15294" fmla="*/ 7705400 w 8374449"/>
              <a:gd name="connsiteY15294" fmla="*/ 2765696 h 6858000"/>
              <a:gd name="connsiteX15295" fmla="*/ 7706928 w 8374449"/>
              <a:gd name="connsiteY15295" fmla="*/ 2769468 h 6858000"/>
              <a:gd name="connsiteX15296" fmla="*/ 7715390 w 8374449"/>
              <a:gd name="connsiteY15296" fmla="*/ 2770430 h 6858000"/>
              <a:gd name="connsiteX15297" fmla="*/ 7712335 w 8374449"/>
              <a:gd name="connsiteY15297" fmla="*/ 2762886 h 6858000"/>
              <a:gd name="connsiteX15298" fmla="*/ 7715197 w 8374449"/>
              <a:gd name="connsiteY15298" fmla="*/ 2761727 h 6858000"/>
              <a:gd name="connsiteX15299" fmla="*/ 7714977 w 8374449"/>
              <a:gd name="connsiteY15299" fmla="*/ 2761510 h 6858000"/>
              <a:gd name="connsiteX15300" fmla="*/ 7720887 w 8374449"/>
              <a:gd name="connsiteY15300" fmla="*/ 2756632 h 6858000"/>
              <a:gd name="connsiteX15301" fmla="*/ 7721151 w 8374449"/>
              <a:gd name="connsiteY15301" fmla="*/ 2759317 h 6858000"/>
              <a:gd name="connsiteX15302" fmla="*/ 7740079 w 8374449"/>
              <a:gd name="connsiteY15302" fmla="*/ 2751650 h 6858000"/>
              <a:gd name="connsiteX15303" fmla="*/ 7750070 w 8374449"/>
              <a:gd name="connsiteY15303" fmla="*/ 2756384 h 6858000"/>
              <a:gd name="connsiteX15304" fmla="*/ 7776989 w 8374449"/>
              <a:gd name="connsiteY15304" fmla="*/ 2763044 h 6858000"/>
              <a:gd name="connsiteX15305" fmla="*/ 7800854 w 8374449"/>
              <a:gd name="connsiteY15305" fmla="*/ 2762161 h 6858000"/>
              <a:gd name="connsiteX15306" fmla="*/ 7810845 w 8374449"/>
              <a:gd name="connsiteY15306" fmla="*/ 2766896 h 6858000"/>
              <a:gd name="connsiteX15307" fmla="*/ 7827771 w 8374449"/>
              <a:gd name="connsiteY15307" fmla="*/ 2768821 h 6858000"/>
              <a:gd name="connsiteX15308" fmla="*/ 7853575 w 8374449"/>
              <a:gd name="connsiteY15308" fmla="*/ 2762761 h 6858000"/>
              <a:gd name="connsiteX15309" fmla="*/ 7879378 w 8374449"/>
              <a:gd name="connsiteY15309" fmla="*/ 2756700 h 6858000"/>
              <a:gd name="connsiteX15310" fmla="*/ 7889370 w 8374449"/>
              <a:gd name="connsiteY15310" fmla="*/ 2761435 h 6858000"/>
              <a:gd name="connsiteX15311" fmla="*/ 7923225 w 8374449"/>
              <a:gd name="connsiteY15311" fmla="*/ 2765286 h 6858000"/>
              <a:gd name="connsiteX15312" fmla="*/ 7937096 w 8374449"/>
              <a:gd name="connsiteY15312" fmla="*/ 2759668 h 6858000"/>
              <a:gd name="connsiteX15313" fmla="*/ 7950968 w 8374449"/>
              <a:gd name="connsiteY15313" fmla="*/ 2754049 h 6858000"/>
              <a:gd name="connsiteX15314" fmla="*/ 7962900 w 8374449"/>
              <a:gd name="connsiteY15314" fmla="*/ 2753607 h 6858000"/>
              <a:gd name="connsiteX15315" fmla="*/ 7971776 w 8374449"/>
              <a:gd name="connsiteY15315" fmla="*/ 2745621 h 6858000"/>
              <a:gd name="connsiteX15316" fmla="*/ 7981767 w 8374449"/>
              <a:gd name="connsiteY15316" fmla="*/ 2750356 h 6858000"/>
              <a:gd name="connsiteX15317" fmla="*/ 7988703 w 8374449"/>
              <a:gd name="connsiteY15317" fmla="*/ 2747547 h 6858000"/>
              <a:gd name="connsiteX15318" fmla="*/ 7999107 w 8374449"/>
              <a:gd name="connsiteY15318" fmla="*/ 2743333 h 6858000"/>
              <a:gd name="connsiteX15319" fmla="*/ 8006456 w 8374449"/>
              <a:gd name="connsiteY15319" fmla="*/ 2731575 h 6858000"/>
              <a:gd name="connsiteX15320" fmla="*/ 8014920 w 8374449"/>
              <a:gd name="connsiteY15320" fmla="*/ 2732538 h 6858000"/>
              <a:gd name="connsiteX15321" fmla="*/ 8019503 w 8374449"/>
              <a:gd name="connsiteY15321" fmla="*/ 2743854 h 6858000"/>
              <a:gd name="connsiteX15322" fmla="*/ 8022558 w 8374449"/>
              <a:gd name="connsiteY15322" fmla="*/ 2751398 h 6858000"/>
              <a:gd name="connsiteX15323" fmla="*/ 8039486 w 8374449"/>
              <a:gd name="connsiteY15323" fmla="*/ 2753324 h 6858000"/>
              <a:gd name="connsiteX15324" fmla="*/ 8042541 w 8374449"/>
              <a:gd name="connsiteY15324" fmla="*/ 2760868 h 6858000"/>
              <a:gd name="connsiteX15325" fmla="*/ 8037133 w 8374449"/>
              <a:gd name="connsiteY15325" fmla="*/ 2767450 h 6858000"/>
              <a:gd name="connsiteX15326" fmla="*/ 8045597 w 8374449"/>
              <a:gd name="connsiteY15326" fmla="*/ 2768413 h 6858000"/>
              <a:gd name="connsiteX15327" fmla="*/ 8062112 w 8374449"/>
              <a:gd name="connsiteY15327" fmla="*/ 2779285 h 6858000"/>
              <a:gd name="connsiteX15328" fmla="*/ 8066282 w 8374449"/>
              <a:gd name="connsiteY15328" fmla="*/ 2799551 h 6858000"/>
              <a:gd name="connsiteX15329" fmla="*/ 8067398 w 8374449"/>
              <a:gd name="connsiteY15329" fmla="*/ 2812271 h 6858000"/>
              <a:gd name="connsiteX15330" fmla="*/ 8079330 w 8374449"/>
              <a:gd name="connsiteY15330" fmla="*/ 2811829 h 6858000"/>
              <a:gd name="connsiteX15331" fmla="*/ 8087793 w 8374449"/>
              <a:gd name="connsiteY15331" fmla="*/ 2812792 h 6858000"/>
              <a:gd name="connsiteX15332" fmla="*/ 8085852 w 8374449"/>
              <a:gd name="connsiteY15332" fmla="*/ 2817968 h 6858000"/>
              <a:gd name="connsiteX15333" fmla="*/ 8080445 w 8374449"/>
              <a:gd name="connsiteY15333" fmla="*/ 2824550 h 6858000"/>
              <a:gd name="connsiteX15334" fmla="*/ 8076977 w 8374449"/>
              <a:gd name="connsiteY15334" fmla="*/ 2825955 h 6858000"/>
              <a:gd name="connsiteX15335" fmla="*/ 8063104 w 8374449"/>
              <a:gd name="connsiteY15335" fmla="*/ 2831572 h 6858000"/>
              <a:gd name="connsiteX15336" fmla="*/ 8056169 w 8374449"/>
              <a:gd name="connsiteY15336" fmla="*/ 2834382 h 6858000"/>
              <a:gd name="connsiteX15337" fmla="*/ 8069628 w 8374449"/>
              <a:gd name="connsiteY15337" fmla="*/ 2837711 h 6858000"/>
              <a:gd name="connsiteX15338" fmla="*/ 8079207 w 8374449"/>
              <a:gd name="connsiteY15338" fmla="*/ 2851395 h 6858000"/>
              <a:gd name="connsiteX15339" fmla="*/ 8075327 w 8374449"/>
              <a:gd name="connsiteY15339" fmla="*/ 2861749 h 6858000"/>
              <a:gd name="connsiteX15340" fmla="*/ 8034536 w 8374449"/>
              <a:gd name="connsiteY15340" fmla="*/ 2860707 h 6858000"/>
              <a:gd name="connsiteX15341" fmla="*/ 8027600 w 8374449"/>
              <a:gd name="connsiteY15341" fmla="*/ 2863516 h 6858000"/>
              <a:gd name="connsiteX15342" fmla="*/ 7992921 w 8374449"/>
              <a:gd name="connsiteY15342" fmla="*/ 2877562 h 6858000"/>
              <a:gd name="connsiteX15343" fmla="*/ 7975993 w 8374449"/>
              <a:gd name="connsiteY15343" fmla="*/ 2875637 h 6858000"/>
              <a:gd name="connsiteX15344" fmla="*/ 7945194 w 8374449"/>
              <a:gd name="connsiteY15344" fmla="*/ 2879331 h 6858000"/>
              <a:gd name="connsiteX15345" fmla="*/ 7928268 w 8374449"/>
              <a:gd name="connsiteY15345" fmla="*/ 2877403 h 6858000"/>
              <a:gd name="connsiteX15346" fmla="*/ 7930207 w 8374449"/>
              <a:gd name="connsiteY15346" fmla="*/ 2872228 h 6858000"/>
              <a:gd name="connsiteX15347" fmla="*/ 7934088 w 8374449"/>
              <a:gd name="connsiteY15347" fmla="*/ 2861874 h 6858000"/>
              <a:gd name="connsiteX15348" fmla="*/ 7915220 w 8374449"/>
              <a:gd name="connsiteY15348" fmla="*/ 2865126 h 6858000"/>
              <a:gd name="connsiteX15349" fmla="*/ 7901347 w 8374449"/>
              <a:gd name="connsiteY15349" fmla="*/ 2870745 h 6858000"/>
              <a:gd name="connsiteX15350" fmla="*/ 7866668 w 8374449"/>
              <a:gd name="connsiteY15350" fmla="*/ 2884791 h 6858000"/>
              <a:gd name="connsiteX15351" fmla="*/ 7856677 w 8374449"/>
              <a:gd name="connsiteY15351" fmla="*/ 2880055 h 6858000"/>
              <a:gd name="connsiteX15352" fmla="*/ 7845861 w 8374449"/>
              <a:gd name="connsiteY15352" fmla="*/ 2893219 h 6858000"/>
              <a:gd name="connsiteX15353" fmla="*/ 7841981 w 8374449"/>
              <a:gd name="connsiteY15353" fmla="*/ 2903571 h 6858000"/>
              <a:gd name="connsiteX15354" fmla="*/ 7835044 w 8374449"/>
              <a:gd name="connsiteY15354" fmla="*/ 2906381 h 6858000"/>
              <a:gd name="connsiteX15355" fmla="*/ 7831164 w 8374449"/>
              <a:gd name="connsiteY15355" fmla="*/ 2916734 h 6858000"/>
              <a:gd name="connsiteX15356" fmla="*/ 7819233 w 8374449"/>
              <a:gd name="connsiteY15356" fmla="*/ 2917176 h 6858000"/>
              <a:gd name="connsiteX15357" fmla="*/ 7815764 w 8374449"/>
              <a:gd name="connsiteY15357" fmla="*/ 2918581 h 6858000"/>
              <a:gd name="connsiteX15358" fmla="*/ 7796484 w 8374449"/>
              <a:gd name="connsiteY15358" fmla="*/ 2930779 h 6858000"/>
              <a:gd name="connsiteX15359" fmla="*/ 7786080 w 8374449"/>
              <a:gd name="connsiteY15359" fmla="*/ 2934993 h 6858000"/>
              <a:gd name="connsiteX15360" fmla="*/ 7775676 w 8374449"/>
              <a:gd name="connsiteY15360" fmla="*/ 2939208 h 6858000"/>
              <a:gd name="connsiteX15361" fmla="*/ 7768740 w 8374449"/>
              <a:gd name="connsiteY15361" fmla="*/ 2942017 h 6858000"/>
              <a:gd name="connsiteX15362" fmla="*/ 7751814 w 8374449"/>
              <a:gd name="connsiteY15362" fmla="*/ 2940091 h 6858000"/>
              <a:gd name="connsiteX15363" fmla="*/ 7734473 w 8374449"/>
              <a:gd name="connsiteY15363" fmla="*/ 2947115 h 6858000"/>
              <a:gd name="connsiteX15364" fmla="*/ 7717133 w 8374449"/>
              <a:gd name="connsiteY15364" fmla="*/ 2954138 h 6858000"/>
              <a:gd name="connsiteX15365" fmla="*/ 7696326 w 8374449"/>
              <a:gd name="connsiteY15365" fmla="*/ 2962565 h 6858000"/>
              <a:gd name="connsiteX15366" fmla="*/ 7699382 w 8374449"/>
              <a:gd name="connsiteY15366" fmla="*/ 2970109 h 6858000"/>
              <a:gd name="connsiteX15367" fmla="*/ 7702436 w 8374449"/>
              <a:gd name="connsiteY15367" fmla="*/ 2977653 h 6858000"/>
              <a:gd name="connsiteX15368" fmla="*/ 7713253 w 8374449"/>
              <a:gd name="connsiteY15368" fmla="*/ 2964491 h 6858000"/>
              <a:gd name="connsiteX15369" fmla="*/ 7730181 w 8374449"/>
              <a:gd name="connsiteY15369" fmla="*/ 2966417 h 6858000"/>
              <a:gd name="connsiteX15370" fmla="*/ 7733236 w 8374449"/>
              <a:gd name="connsiteY15370" fmla="*/ 2973959 h 6858000"/>
              <a:gd name="connsiteX15371" fmla="*/ 7726299 w 8374449"/>
              <a:gd name="connsiteY15371" fmla="*/ 2976769 h 6858000"/>
              <a:gd name="connsiteX15372" fmla="*/ 7715896 w 8374449"/>
              <a:gd name="connsiteY15372" fmla="*/ 2980983 h 6858000"/>
              <a:gd name="connsiteX15373" fmla="*/ 7703552 w 8374449"/>
              <a:gd name="connsiteY15373" fmla="*/ 2990373 h 6858000"/>
              <a:gd name="connsiteX15374" fmla="*/ 7696616 w 8374449"/>
              <a:gd name="connsiteY15374" fmla="*/ 2993183 h 6858000"/>
              <a:gd name="connsiteX15375" fmla="*/ 7689680 w 8374449"/>
              <a:gd name="connsiteY15375" fmla="*/ 2995993 h 6858000"/>
              <a:gd name="connsiteX15376" fmla="*/ 7680804 w 8374449"/>
              <a:gd name="connsiteY15376" fmla="*/ 3003978 h 6858000"/>
              <a:gd name="connsiteX15377" fmla="*/ 7670813 w 8374449"/>
              <a:gd name="connsiteY15377" fmla="*/ 2999243 h 6858000"/>
              <a:gd name="connsiteX15378" fmla="*/ 7657766 w 8374449"/>
              <a:gd name="connsiteY15378" fmla="*/ 2986965 h 6858000"/>
              <a:gd name="connsiteX15379" fmla="*/ 7671638 w 8374449"/>
              <a:gd name="connsiteY15379" fmla="*/ 2981346 h 6858000"/>
              <a:gd name="connsiteX15380" fmla="*/ 7685922 w 8374449"/>
              <a:gd name="connsiteY15380" fmla="*/ 2966780 h 6858000"/>
              <a:gd name="connsiteX15381" fmla="*/ 7672463 w 8374449"/>
              <a:gd name="connsiteY15381" fmla="*/ 2963449 h 6858000"/>
              <a:gd name="connsiteX15382" fmla="*/ 7620856 w 8374449"/>
              <a:gd name="connsiteY15382" fmla="*/ 2975570 h 6858000"/>
              <a:gd name="connsiteX15383" fmla="*/ 7607396 w 8374449"/>
              <a:gd name="connsiteY15383" fmla="*/ 2972240 h 6858000"/>
              <a:gd name="connsiteX15384" fmla="*/ 7596993 w 8374449"/>
              <a:gd name="connsiteY15384" fmla="*/ 2976453 h 6858000"/>
              <a:gd name="connsiteX15385" fmla="*/ 7587000 w 8374449"/>
              <a:gd name="connsiteY15385" fmla="*/ 2971718 h 6858000"/>
              <a:gd name="connsiteX15386" fmla="*/ 7590056 w 8374449"/>
              <a:gd name="connsiteY15386" fmla="*/ 2979263 h 6858000"/>
              <a:gd name="connsiteX15387" fmla="*/ 7579241 w 8374449"/>
              <a:gd name="connsiteY15387" fmla="*/ 2992425 h 6858000"/>
              <a:gd name="connsiteX15388" fmla="*/ 7577301 w 8374449"/>
              <a:gd name="connsiteY15388" fmla="*/ 2997602 h 6858000"/>
              <a:gd name="connsiteX15389" fmla="*/ 7575359 w 8374449"/>
              <a:gd name="connsiteY15389" fmla="*/ 3002779 h 6858000"/>
              <a:gd name="connsiteX15390" fmla="*/ 7577348 w 8374449"/>
              <a:gd name="connsiteY15390" fmla="*/ 3007687 h 6858000"/>
              <a:gd name="connsiteX15391" fmla="*/ 7597751 w 8374449"/>
              <a:gd name="connsiteY15391" fmla="*/ 2999367 h 6858000"/>
              <a:gd name="connsiteX15392" fmla="*/ 7628467 w 8374449"/>
              <a:gd name="connsiteY15392" fmla="*/ 2986843 h 6858000"/>
              <a:gd name="connsiteX15393" fmla="*/ 7616647 w 8374449"/>
              <a:gd name="connsiteY15393" fmla="*/ 2996599 h 6858000"/>
              <a:gd name="connsiteX15394" fmla="*/ 7604826 w 8374449"/>
              <a:gd name="connsiteY15394" fmla="*/ 3006355 h 6858000"/>
              <a:gd name="connsiteX15395" fmla="*/ 7579918 w 8374449"/>
              <a:gd name="connsiteY15395" fmla="*/ 3014033 h 6858000"/>
              <a:gd name="connsiteX15396" fmla="*/ 7581471 w 8374449"/>
              <a:gd name="connsiteY15396" fmla="*/ 3017865 h 6858000"/>
              <a:gd name="connsiteX15397" fmla="*/ 7614501 w 8374449"/>
              <a:gd name="connsiteY15397" fmla="*/ 3039614 h 6858000"/>
              <a:gd name="connsiteX15398" fmla="*/ 7626433 w 8374449"/>
              <a:gd name="connsiteY15398" fmla="*/ 3039173 h 6858000"/>
              <a:gd name="connsiteX15399" fmla="*/ 7632956 w 8374449"/>
              <a:gd name="connsiteY15399" fmla="*/ 3045312 h 6858000"/>
              <a:gd name="connsiteX15400" fmla="*/ 7624079 w 8374449"/>
              <a:gd name="connsiteY15400" fmla="*/ 3053298 h 6858000"/>
              <a:gd name="connsiteX15401" fmla="*/ 7608269 w 8374449"/>
              <a:gd name="connsiteY15401" fmla="*/ 3064093 h 6858000"/>
              <a:gd name="connsiteX15402" fmla="*/ 7612852 w 8374449"/>
              <a:gd name="connsiteY15402" fmla="*/ 3075410 h 6858000"/>
              <a:gd name="connsiteX15403" fmla="*/ 7605916 w 8374449"/>
              <a:gd name="connsiteY15403" fmla="*/ 3078219 h 6858000"/>
              <a:gd name="connsiteX15404" fmla="*/ 7598979 w 8374449"/>
              <a:gd name="connsiteY15404" fmla="*/ 3081028 h 6858000"/>
              <a:gd name="connsiteX15405" fmla="*/ 7597039 w 8374449"/>
              <a:gd name="connsiteY15405" fmla="*/ 3086204 h 6858000"/>
              <a:gd name="connsiteX15406" fmla="*/ 7578172 w 8374449"/>
              <a:gd name="connsiteY15406" fmla="*/ 3089456 h 6858000"/>
              <a:gd name="connsiteX15407" fmla="*/ 7556248 w 8374449"/>
              <a:gd name="connsiteY15407" fmla="*/ 3085163 h 6858000"/>
              <a:gd name="connsiteX15408" fmla="*/ 7549313 w 8374449"/>
              <a:gd name="connsiteY15408" fmla="*/ 3087972 h 6858000"/>
              <a:gd name="connsiteX15409" fmla="*/ 7530031 w 8374449"/>
              <a:gd name="connsiteY15409" fmla="*/ 3100172 h 6858000"/>
              <a:gd name="connsiteX15410" fmla="*/ 7504228 w 8374449"/>
              <a:gd name="connsiteY15410" fmla="*/ 3106233 h 6858000"/>
              <a:gd name="connsiteX15411" fmla="*/ 7493826 w 8374449"/>
              <a:gd name="connsiteY15411" fmla="*/ 3110446 h 6858000"/>
              <a:gd name="connsiteX15412" fmla="*/ 7484948 w 8374449"/>
              <a:gd name="connsiteY15412" fmla="*/ 3118432 h 6858000"/>
              <a:gd name="connsiteX15413" fmla="*/ 7481893 w 8374449"/>
              <a:gd name="connsiteY15413" fmla="*/ 3110888 h 6858000"/>
              <a:gd name="connsiteX15414" fmla="*/ 7483833 w 8374449"/>
              <a:gd name="connsiteY15414" fmla="*/ 3105711 h 6858000"/>
              <a:gd name="connsiteX15415" fmla="*/ 7471902 w 8374449"/>
              <a:gd name="connsiteY15415" fmla="*/ 3106153 h 6858000"/>
              <a:gd name="connsiteX15416" fmla="*/ 7468021 w 8374449"/>
              <a:gd name="connsiteY15416" fmla="*/ 3116506 h 6858000"/>
              <a:gd name="connsiteX15417" fmla="*/ 7454561 w 8374449"/>
              <a:gd name="connsiteY15417" fmla="*/ 3113176 h 6858000"/>
              <a:gd name="connsiteX15418" fmla="*/ 7444158 w 8374449"/>
              <a:gd name="connsiteY15418" fmla="*/ 3117390 h 6858000"/>
              <a:gd name="connsiteX15419" fmla="*/ 7437222 w 8374449"/>
              <a:gd name="connsiteY15419" fmla="*/ 3120200 h 6858000"/>
              <a:gd name="connsiteX15420" fmla="*/ 7440278 w 8374449"/>
              <a:gd name="connsiteY15420" fmla="*/ 3127743 h 6858000"/>
              <a:gd name="connsiteX15421" fmla="*/ 7439865 w 8374449"/>
              <a:gd name="connsiteY15421" fmla="*/ 3136692 h 6858000"/>
              <a:gd name="connsiteX15422" fmla="*/ 7431814 w 8374449"/>
              <a:gd name="connsiteY15422" fmla="*/ 3126780 h 6858000"/>
              <a:gd name="connsiteX15423" fmla="*/ 7423351 w 8374449"/>
              <a:gd name="connsiteY15423" fmla="*/ 3125818 h 6858000"/>
              <a:gd name="connsiteX15424" fmla="*/ 7419470 w 8374449"/>
              <a:gd name="connsiteY15424" fmla="*/ 3136171 h 6858000"/>
              <a:gd name="connsiteX15425" fmla="*/ 7426406 w 8374449"/>
              <a:gd name="connsiteY15425" fmla="*/ 3133362 h 6858000"/>
              <a:gd name="connsiteX15426" fmla="*/ 7422526 w 8374449"/>
              <a:gd name="connsiteY15426" fmla="*/ 3143714 h 6858000"/>
              <a:gd name="connsiteX15427" fmla="*/ 7408654 w 8374449"/>
              <a:gd name="connsiteY15427" fmla="*/ 3149333 h 6858000"/>
              <a:gd name="connsiteX15428" fmla="*/ 7394781 w 8374449"/>
              <a:gd name="connsiteY15428" fmla="*/ 3154952 h 6858000"/>
              <a:gd name="connsiteX15429" fmla="*/ 7403688 w 8374449"/>
              <a:gd name="connsiteY15429" fmla="*/ 3168358 h 6858000"/>
              <a:gd name="connsiteX15430" fmla="*/ 7406822 w 8374449"/>
              <a:gd name="connsiteY15430" fmla="*/ 3169779 h 6858000"/>
              <a:gd name="connsiteX15431" fmla="*/ 7404931 w 8374449"/>
              <a:gd name="connsiteY15431" fmla="*/ 3170230 h 6858000"/>
              <a:gd name="connsiteX15432" fmla="*/ 7405126 w 8374449"/>
              <a:gd name="connsiteY15432" fmla="*/ 3170521 h 6858000"/>
              <a:gd name="connsiteX15433" fmla="*/ 7417821 w 8374449"/>
              <a:gd name="connsiteY15433" fmla="*/ 3171966 h 6858000"/>
              <a:gd name="connsiteX15434" fmla="*/ 7424756 w 8374449"/>
              <a:gd name="connsiteY15434" fmla="*/ 3169157 h 6858000"/>
              <a:gd name="connsiteX15435" fmla="*/ 7426259 w 8374449"/>
              <a:gd name="connsiteY15435" fmla="*/ 3165148 h 6858000"/>
              <a:gd name="connsiteX15436" fmla="*/ 7406822 w 8374449"/>
              <a:gd name="connsiteY15436" fmla="*/ 3169779 h 6858000"/>
              <a:gd name="connsiteX15437" fmla="*/ 7409777 w 8374449"/>
              <a:gd name="connsiteY15437" fmla="*/ 3167341 h 6858000"/>
              <a:gd name="connsiteX15438" fmla="*/ 7415688 w 8374449"/>
              <a:gd name="connsiteY15438" fmla="*/ 3162461 h 6858000"/>
              <a:gd name="connsiteX15439" fmla="*/ 7429353 w 8374449"/>
              <a:gd name="connsiteY15439" fmla="*/ 3156890 h 6858000"/>
              <a:gd name="connsiteX15440" fmla="*/ 7432517 w 8374449"/>
              <a:gd name="connsiteY15440" fmla="*/ 3148450 h 6858000"/>
              <a:gd name="connsiteX15441" fmla="*/ 7446389 w 8374449"/>
              <a:gd name="connsiteY15441" fmla="*/ 3142832 h 6858000"/>
              <a:gd name="connsiteX15442" fmla="*/ 7450269 w 8374449"/>
              <a:gd name="connsiteY15442" fmla="*/ 3132478 h 6858000"/>
              <a:gd name="connsiteX15443" fmla="*/ 7465669 w 8374449"/>
              <a:gd name="connsiteY15443" fmla="*/ 3130631 h 6858000"/>
              <a:gd name="connsiteX15444" fmla="*/ 7463316 w 8374449"/>
              <a:gd name="connsiteY15444" fmla="*/ 3144757 h 6858000"/>
              <a:gd name="connsiteX15445" fmla="*/ 7456380 w 8374449"/>
              <a:gd name="connsiteY15445" fmla="*/ 3147566 h 6858000"/>
              <a:gd name="connsiteX15446" fmla="*/ 7450745 w 8374449"/>
              <a:gd name="connsiteY15446" fmla="*/ 3149849 h 6858000"/>
              <a:gd name="connsiteX15447" fmla="*/ 7478285 w 8374449"/>
              <a:gd name="connsiteY15447" fmla="*/ 3149278 h 6858000"/>
              <a:gd name="connsiteX15448" fmla="*/ 7473624 w 8374449"/>
              <a:gd name="connsiteY15448" fmla="*/ 3153125 h 6858000"/>
              <a:gd name="connsiteX15449" fmla="*/ 7483299 w 8374449"/>
              <a:gd name="connsiteY15449" fmla="*/ 3154227 h 6858000"/>
              <a:gd name="connsiteX15450" fmla="*/ 7489410 w 8374449"/>
              <a:gd name="connsiteY15450" fmla="*/ 3169314 h 6858000"/>
              <a:gd name="connsiteX15451" fmla="*/ 7485736 w 8374449"/>
              <a:gd name="connsiteY15451" fmla="*/ 3175192 h 6858000"/>
              <a:gd name="connsiteX15452" fmla="*/ 7482475 w 8374449"/>
              <a:gd name="connsiteY15452" fmla="*/ 3172123 h 6858000"/>
              <a:gd name="connsiteX15453" fmla="*/ 7469427 w 8374449"/>
              <a:gd name="connsiteY15453" fmla="*/ 3159844 h 6858000"/>
              <a:gd name="connsiteX15454" fmla="*/ 7467586 w 8374449"/>
              <a:gd name="connsiteY15454" fmla="*/ 3155298 h 6858000"/>
              <a:gd name="connsiteX15455" fmla="*/ 7439178 w 8374449"/>
              <a:gd name="connsiteY15455" fmla="*/ 3162069 h 6858000"/>
              <a:gd name="connsiteX15456" fmla="*/ 7436687 w 8374449"/>
              <a:gd name="connsiteY15456" fmla="*/ 3168714 h 6858000"/>
              <a:gd name="connsiteX15457" fmla="*/ 7439743 w 8374449"/>
              <a:gd name="connsiteY15457" fmla="*/ 3176258 h 6858000"/>
              <a:gd name="connsiteX15458" fmla="*/ 7451675 w 8374449"/>
              <a:gd name="connsiteY15458" fmla="*/ 3175816 h 6858000"/>
              <a:gd name="connsiteX15459" fmla="*/ 7448620 w 8374449"/>
              <a:gd name="connsiteY15459" fmla="*/ 3168272 h 6858000"/>
              <a:gd name="connsiteX15460" fmla="*/ 7455556 w 8374449"/>
              <a:gd name="connsiteY15460" fmla="*/ 3165463 h 6858000"/>
              <a:gd name="connsiteX15461" fmla="*/ 7475539 w 8374449"/>
              <a:gd name="connsiteY15461" fmla="*/ 3174932 h 6858000"/>
              <a:gd name="connsiteX15462" fmla="*/ 7471658 w 8374449"/>
              <a:gd name="connsiteY15462" fmla="*/ 3185285 h 6858000"/>
              <a:gd name="connsiteX15463" fmla="*/ 7464721 w 8374449"/>
              <a:gd name="connsiteY15463" fmla="*/ 3188095 h 6858000"/>
              <a:gd name="connsiteX15464" fmla="*/ 7440859 w 8374449"/>
              <a:gd name="connsiteY15464" fmla="*/ 3188978 h 6858000"/>
              <a:gd name="connsiteX15465" fmla="*/ 7407003 w 8374449"/>
              <a:gd name="connsiteY15465" fmla="*/ 3185127 h 6858000"/>
              <a:gd name="connsiteX15466" fmla="*/ 7396600 w 8374449"/>
              <a:gd name="connsiteY15466" fmla="*/ 3189341 h 6858000"/>
              <a:gd name="connsiteX15467" fmla="*/ 7403124 w 8374449"/>
              <a:gd name="connsiteY15467" fmla="*/ 3195480 h 6858000"/>
              <a:gd name="connsiteX15468" fmla="*/ 7396187 w 8374449"/>
              <a:gd name="connsiteY15468" fmla="*/ 3198289 h 6858000"/>
              <a:gd name="connsiteX15469" fmla="*/ 7389252 w 8374449"/>
              <a:gd name="connsiteY15469" fmla="*/ 3201098 h 6858000"/>
              <a:gd name="connsiteX15470" fmla="*/ 7382315 w 8374449"/>
              <a:gd name="connsiteY15470" fmla="*/ 3203909 h 6858000"/>
              <a:gd name="connsiteX15471" fmla="*/ 7358452 w 8374449"/>
              <a:gd name="connsiteY15471" fmla="*/ 3204793 h 6858000"/>
              <a:gd name="connsiteX15472" fmla="*/ 7344580 w 8374449"/>
              <a:gd name="connsiteY15472" fmla="*/ 3210411 h 6858000"/>
              <a:gd name="connsiteX15473" fmla="*/ 7337644 w 8374449"/>
              <a:gd name="connsiteY15473" fmla="*/ 3213220 h 6858000"/>
              <a:gd name="connsiteX15474" fmla="*/ 7317249 w 8374449"/>
              <a:gd name="connsiteY15474" fmla="*/ 3212699 h 6858000"/>
              <a:gd name="connsiteX15475" fmla="*/ 7308468 w 8374449"/>
              <a:gd name="connsiteY15475" fmla="*/ 3212475 h 6858000"/>
              <a:gd name="connsiteX15476" fmla="*/ 7302850 w 8374449"/>
              <a:gd name="connsiteY15476" fmla="*/ 3217112 h 6858000"/>
              <a:gd name="connsiteX15477" fmla="*/ 7273924 w 8374449"/>
              <a:gd name="connsiteY15477" fmla="*/ 3215331 h 6858000"/>
              <a:gd name="connsiteX15478" fmla="*/ 7249118 w 8374449"/>
              <a:gd name="connsiteY15478" fmla="*/ 3222978 h 6858000"/>
              <a:gd name="connsiteX15479" fmla="*/ 7262102 w 8374449"/>
              <a:gd name="connsiteY15479" fmla="*/ 3225088 h 6858000"/>
              <a:gd name="connsiteX15480" fmla="*/ 7269178 w 8374449"/>
              <a:gd name="connsiteY15480" fmla="*/ 3232077 h 6858000"/>
              <a:gd name="connsiteX15481" fmla="*/ 7282163 w 8374449"/>
              <a:gd name="connsiteY15481" fmla="*/ 3234186 h 6858000"/>
              <a:gd name="connsiteX15482" fmla="*/ 7276252 w 8374449"/>
              <a:gd name="connsiteY15482" fmla="*/ 3239064 h 6858000"/>
              <a:gd name="connsiteX15483" fmla="*/ 7253820 w 8374449"/>
              <a:gd name="connsiteY15483" fmla="*/ 3238338 h 6858000"/>
              <a:gd name="connsiteX15484" fmla="*/ 7244371 w 8374449"/>
              <a:gd name="connsiteY15484" fmla="*/ 3239723 h 6858000"/>
              <a:gd name="connsiteX15485" fmla="*/ 7251446 w 8374449"/>
              <a:gd name="connsiteY15485" fmla="*/ 3246712 h 6858000"/>
              <a:gd name="connsiteX15486" fmla="*/ 7238461 w 8374449"/>
              <a:gd name="connsiteY15486" fmla="*/ 3244601 h 6858000"/>
              <a:gd name="connsiteX15487" fmla="*/ 7213655 w 8374449"/>
              <a:gd name="connsiteY15487" fmla="*/ 3252248 h 6858000"/>
              <a:gd name="connsiteX15488" fmla="*/ 7204207 w 8374449"/>
              <a:gd name="connsiteY15488" fmla="*/ 3253632 h 6858000"/>
              <a:gd name="connsiteX15489" fmla="*/ 7194758 w 8374449"/>
              <a:gd name="connsiteY15489" fmla="*/ 3255016 h 6858000"/>
              <a:gd name="connsiteX15490" fmla="*/ 7195923 w 8374449"/>
              <a:gd name="connsiteY15490" fmla="*/ 3266884 h 6858000"/>
              <a:gd name="connsiteX15491" fmla="*/ 7190012 w 8374449"/>
              <a:gd name="connsiteY15491" fmla="*/ 3271762 h 6858000"/>
              <a:gd name="connsiteX15492" fmla="*/ 7174070 w 8374449"/>
              <a:gd name="connsiteY15492" fmla="*/ 3272090 h 6858000"/>
              <a:gd name="connsiteX15493" fmla="*/ 7151055 w 8374449"/>
              <a:gd name="connsiteY15493" fmla="*/ 3265431 h 6858000"/>
              <a:gd name="connsiteX15494" fmla="*/ 7146826 w 8374449"/>
              <a:gd name="connsiteY15494" fmla="*/ 3262191 h 6858000"/>
              <a:gd name="connsiteX15495" fmla="*/ 7140517 w 8374449"/>
              <a:gd name="connsiteY15495" fmla="*/ 3265738 h 6858000"/>
              <a:gd name="connsiteX15496" fmla="*/ 7145145 w 8374449"/>
              <a:gd name="connsiteY15496" fmla="*/ 3270310 h 6858000"/>
              <a:gd name="connsiteX15497" fmla="*/ 7149847 w 8374449"/>
              <a:gd name="connsiteY15497" fmla="*/ 3285671 h 6858000"/>
              <a:gd name="connsiteX15498" fmla="*/ 7147389 w 8374449"/>
              <a:gd name="connsiteY15498" fmla="*/ 3299060 h 6858000"/>
              <a:gd name="connsiteX15499" fmla="*/ 7167302 w 8374449"/>
              <a:gd name="connsiteY15499" fmla="*/ 3290994 h 6858000"/>
              <a:gd name="connsiteX15500" fmla="*/ 7167715 w 8374449"/>
              <a:gd name="connsiteY15500" fmla="*/ 3282046 h 6858000"/>
              <a:gd name="connsiteX15501" fmla="*/ 7172710 w 8374449"/>
              <a:gd name="connsiteY15501" fmla="*/ 3284414 h 6858000"/>
              <a:gd name="connsiteX15502" fmla="*/ 7170358 w 8374449"/>
              <a:gd name="connsiteY15502" fmla="*/ 3298539 h 6858000"/>
              <a:gd name="connsiteX15503" fmla="*/ 7145570 w 8374449"/>
              <a:gd name="connsiteY15503" fmla="*/ 3308579 h 6858000"/>
              <a:gd name="connsiteX15504" fmla="*/ 7140354 w 8374449"/>
              <a:gd name="connsiteY15504" fmla="*/ 3319160 h 6858000"/>
              <a:gd name="connsiteX15505" fmla="*/ 7153340 w 8374449"/>
              <a:gd name="connsiteY15505" fmla="*/ 3321270 h 6858000"/>
              <a:gd name="connsiteX15506" fmla="*/ 7168699 w 8374449"/>
              <a:gd name="connsiteY15506" fmla="*/ 3315007 h 6858000"/>
              <a:gd name="connsiteX15507" fmla="*/ 7181683 w 8374449"/>
              <a:gd name="connsiteY15507" fmla="*/ 3317118 h 6858000"/>
              <a:gd name="connsiteX15508" fmla="*/ 7206489 w 8374449"/>
              <a:gd name="connsiteY15508" fmla="*/ 3309471 h 6858000"/>
              <a:gd name="connsiteX15509" fmla="*/ 7194668 w 8374449"/>
              <a:gd name="connsiteY15509" fmla="*/ 3319227 h 6858000"/>
              <a:gd name="connsiteX15510" fmla="*/ 7201743 w 8374449"/>
              <a:gd name="connsiteY15510" fmla="*/ 3326216 h 6858000"/>
              <a:gd name="connsiteX15511" fmla="*/ 7208818 w 8374449"/>
              <a:gd name="connsiteY15511" fmla="*/ 3333205 h 6858000"/>
              <a:gd name="connsiteX15512" fmla="*/ 7202326 w 8374449"/>
              <a:gd name="connsiteY15512" fmla="*/ 3332148 h 6858000"/>
              <a:gd name="connsiteX15513" fmla="*/ 7176936 w 8374449"/>
              <a:gd name="connsiteY15513" fmla="*/ 3333862 h 6858000"/>
              <a:gd name="connsiteX15514" fmla="*/ 7172191 w 8374449"/>
              <a:gd name="connsiteY15514" fmla="*/ 3350608 h 6858000"/>
              <a:gd name="connsiteX15515" fmla="*/ 7202907 w 8374449"/>
              <a:gd name="connsiteY15515" fmla="*/ 3338082 h 6858000"/>
              <a:gd name="connsiteX15516" fmla="*/ 7228879 w 8374449"/>
              <a:gd name="connsiteY15516" fmla="*/ 3342302 h 6858000"/>
              <a:gd name="connsiteX15517" fmla="*/ 7235953 w 8374449"/>
              <a:gd name="connsiteY15517" fmla="*/ 3349290 h 6858000"/>
              <a:gd name="connsiteX15518" fmla="*/ 7230042 w 8374449"/>
              <a:gd name="connsiteY15518" fmla="*/ 3354169 h 6858000"/>
              <a:gd name="connsiteX15519" fmla="*/ 7231206 w 8374449"/>
              <a:gd name="connsiteY15519" fmla="*/ 3366036 h 6858000"/>
              <a:gd name="connsiteX15520" fmla="*/ 7263089 w 8374449"/>
              <a:gd name="connsiteY15520" fmla="*/ 3365378 h 6858000"/>
              <a:gd name="connsiteX15521" fmla="*/ 7276074 w 8374449"/>
              <a:gd name="connsiteY15521" fmla="*/ 3367487 h 6858000"/>
              <a:gd name="connsiteX15522" fmla="*/ 7271327 w 8374449"/>
              <a:gd name="connsiteY15522" fmla="*/ 3384231 h 6858000"/>
              <a:gd name="connsiteX15523" fmla="*/ 7262461 w 8374449"/>
              <a:gd name="connsiteY15523" fmla="*/ 3391549 h 6858000"/>
              <a:gd name="connsiteX15524" fmla="*/ 7266581 w 8374449"/>
              <a:gd name="connsiteY15524" fmla="*/ 3400978 h 6858000"/>
              <a:gd name="connsiteX15525" fmla="*/ 7272490 w 8374449"/>
              <a:gd name="connsiteY15525" fmla="*/ 3396100 h 6858000"/>
              <a:gd name="connsiteX15526" fmla="*/ 7285476 w 8374449"/>
              <a:gd name="connsiteY15526" fmla="*/ 3398209 h 6858000"/>
              <a:gd name="connsiteX15527" fmla="*/ 7292552 w 8374449"/>
              <a:gd name="connsiteY15527" fmla="*/ 3405198 h 6858000"/>
              <a:gd name="connsiteX15528" fmla="*/ 7286640 w 8374449"/>
              <a:gd name="connsiteY15528" fmla="*/ 3410076 h 6858000"/>
              <a:gd name="connsiteX15529" fmla="*/ 7274820 w 8374449"/>
              <a:gd name="connsiteY15529" fmla="*/ 3419833 h 6858000"/>
              <a:gd name="connsiteX15530" fmla="*/ 7293715 w 8374449"/>
              <a:gd name="connsiteY15530" fmla="*/ 3417065 h 6858000"/>
              <a:gd name="connsiteX15531" fmla="*/ 7302582 w 8374449"/>
              <a:gd name="connsiteY15531" fmla="*/ 3409747 h 6858000"/>
              <a:gd name="connsiteX15532" fmla="*/ 7311448 w 8374449"/>
              <a:gd name="connsiteY15532" fmla="*/ 3402429 h 6858000"/>
              <a:gd name="connsiteX15533" fmla="*/ 7317358 w 8374449"/>
              <a:gd name="connsiteY15533" fmla="*/ 3397550 h 6858000"/>
              <a:gd name="connsiteX15534" fmla="*/ 7326806 w 8374449"/>
              <a:gd name="connsiteY15534" fmla="*/ 3396167 h 6858000"/>
              <a:gd name="connsiteX15535" fmla="*/ 7330343 w 8374449"/>
              <a:gd name="connsiteY15535" fmla="*/ 3399660 h 6858000"/>
              <a:gd name="connsiteX15536" fmla="*/ 7336254 w 8374449"/>
              <a:gd name="connsiteY15536" fmla="*/ 3394781 h 6858000"/>
              <a:gd name="connsiteX15537" fmla="*/ 7323268 w 8374449"/>
              <a:gd name="connsiteY15537" fmla="*/ 3392672 h 6858000"/>
              <a:gd name="connsiteX15538" fmla="*/ 7316194 w 8374449"/>
              <a:gd name="connsiteY15538" fmla="*/ 3385685 h 6858000"/>
              <a:gd name="connsiteX15539" fmla="*/ 7328597 w 8374449"/>
              <a:gd name="connsiteY15539" fmla="*/ 3381860 h 6858000"/>
              <a:gd name="connsiteX15540" fmla="*/ 7359894 w 8374449"/>
              <a:gd name="connsiteY15540" fmla="*/ 3375269 h 6858000"/>
              <a:gd name="connsiteX15541" fmla="*/ 7384703 w 8374449"/>
              <a:gd name="connsiteY15541" fmla="*/ 3367622 h 6858000"/>
              <a:gd name="connsiteX15542" fmla="*/ 7403598 w 8374449"/>
              <a:gd name="connsiteY15542" fmla="*/ 3364853 h 6858000"/>
              <a:gd name="connsiteX15543" fmla="*/ 7416001 w 8374449"/>
              <a:gd name="connsiteY15543" fmla="*/ 3361030 h 6858000"/>
              <a:gd name="connsiteX15544" fmla="*/ 7437852 w 8374449"/>
              <a:gd name="connsiteY15544" fmla="*/ 3355822 h 6858000"/>
              <a:gd name="connsiteX15545" fmla="*/ 7459121 w 8374449"/>
              <a:gd name="connsiteY15545" fmla="*/ 3344682 h 6858000"/>
              <a:gd name="connsiteX15546" fmla="*/ 7469151 w 8374449"/>
              <a:gd name="connsiteY15546" fmla="*/ 3349230 h 6858000"/>
              <a:gd name="connsiteX15547" fmla="*/ 7467360 w 8374449"/>
              <a:gd name="connsiteY15547" fmla="*/ 3363537 h 6858000"/>
              <a:gd name="connsiteX15548" fmla="*/ 7468525 w 8374449"/>
              <a:gd name="connsiteY15548" fmla="*/ 3375403 h 6858000"/>
              <a:gd name="connsiteX15549" fmla="*/ 7462614 w 8374449"/>
              <a:gd name="connsiteY15549" fmla="*/ 3380282 h 6858000"/>
              <a:gd name="connsiteX15550" fmla="*/ 7456703 w 8374449"/>
              <a:gd name="connsiteY15550" fmla="*/ 3385160 h 6858000"/>
              <a:gd name="connsiteX15551" fmla="*/ 7443718 w 8374449"/>
              <a:gd name="connsiteY15551" fmla="*/ 3383051 h 6858000"/>
              <a:gd name="connsiteX15552" fmla="*/ 7437226 w 8374449"/>
              <a:gd name="connsiteY15552" fmla="*/ 3381995 h 6858000"/>
              <a:gd name="connsiteX15553" fmla="*/ 7427196 w 8374449"/>
              <a:gd name="connsiteY15553" fmla="*/ 3377446 h 6858000"/>
              <a:gd name="connsiteX15554" fmla="*/ 7408299 w 8374449"/>
              <a:gd name="connsiteY15554" fmla="*/ 3380215 h 6858000"/>
              <a:gd name="connsiteX15555" fmla="*/ 7400016 w 8374449"/>
              <a:gd name="connsiteY15555" fmla="*/ 3393465 h 6858000"/>
              <a:gd name="connsiteX15556" fmla="*/ 7404135 w 8374449"/>
              <a:gd name="connsiteY15556" fmla="*/ 3402893 h 6858000"/>
              <a:gd name="connsiteX15557" fmla="*/ 7391732 w 8374449"/>
              <a:gd name="connsiteY15557" fmla="*/ 3406718 h 6858000"/>
              <a:gd name="connsiteX15558" fmla="*/ 7379329 w 8374449"/>
              <a:gd name="connsiteY15558" fmla="*/ 3410540 h 6858000"/>
              <a:gd name="connsiteX15559" fmla="*/ 7383448 w 8374449"/>
              <a:gd name="connsiteY15559" fmla="*/ 3419966 h 6858000"/>
              <a:gd name="connsiteX15560" fmla="*/ 7377536 w 8374449"/>
              <a:gd name="connsiteY15560" fmla="*/ 3424845 h 6858000"/>
              <a:gd name="connsiteX15561" fmla="*/ 7364553 w 8374449"/>
              <a:gd name="connsiteY15561" fmla="*/ 3422735 h 6858000"/>
              <a:gd name="connsiteX15562" fmla="*/ 7371627 w 8374449"/>
              <a:gd name="connsiteY15562" fmla="*/ 3429723 h 6858000"/>
              <a:gd name="connsiteX15563" fmla="*/ 7385776 w 8374449"/>
              <a:gd name="connsiteY15563" fmla="*/ 3443700 h 6858000"/>
              <a:gd name="connsiteX15564" fmla="*/ 7398762 w 8374449"/>
              <a:gd name="connsiteY15564" fmla="*/ 3445810 h 6858000"/>
              <a:gd name="connsiteX15565" fmla="*/ 7392852 w 8374449"/>
              <a:gd name="connsiteY15565" fmla="*/ 3450689 h 6858000"/>
              <a:gd name="connsiteX15566" fmla="*/ 7399926 w 8374449"/>
              <a:gd name="connsiteY15566" fmla="*/ 3457676 h 6858000"/>
              <a:gd name="connsiteX15567" fmla="*/ 7425897 w 8374449"/>
              <a:gd name="connsiteY15567" fmla="*/ 3461896 h 6858000"/>
              <a:gd name="connsiteX15568" fmla="*/ 7439465 w 8374449"/>
              <a:gd name="connsiteY15568" fmla="*/ 3469940 h 6858000"/>
              <a:gd name="connsiteX15569" fmla="*/ 7453031 w 8374449"/>
              <a:gd name="connsiteY15569" fmla="*/ 3477984 h 6858000"/>
              <a:gd name="connsiteX15570" fmla="*/ 7454196 w 8374449"/>
              <a:gd name="connsiteY15570" fmla="*/ 3489850 h 6858000"/>
              <a:gd name="connsiteX15571" fmla="*/ 7441793 w 8374449"/>
              <a:gd name="connsiteY15571" fmla="*/ 3493673 h 6858000"/>
              <a:gd name="connsiteX15572" fmla="*/ 7452405 w 8374449"/>
              <a:gd name="connsiteY15572" fmla="*/ 3504156 h 6858000"/>
              <a:gd name="connsiteX15573" fmla="*/ 7462434 w 8374449"/>
              <a:gd name="connsiteY15573" fmla="*/ 3508705 h 6858000"/>
              <a:gd name="connsiteX15574" fmla="*/ 7475421 w 8374449"/>
              <a:gd name="connsiteY15574" fmla="*/ 3510815 h 6858000"/>
              <a:gd name="connsiteX15575" fmla="*/ 7477211 w 8374449"/>
              <a:gd name="connsiteY15575" fmla="*/ 3496508 h 6858000"/>
              <a:gd name="connsiteX15576" fmla="*/ 7466017 w 8374449"/>
              <a:gd name="connsiteY15576" fmla="*/ 3480094 h 6858000"/>
              <a:gd name="connsiteX15577" fmla="*/ 7471928 w 8374449"/>
              <a:gd name="connsiteY15577" fmla="*/ 3475215 h 6858000"/>
              <a:gd name="connsiteX15578" fmla="*/ 7484912 w 8374449"/>
              <a:gd name="connsiteY15578" fmla="*/ 3477325 h 6858000"/>
              <a:gd name="connsiteX15579" fmla="*/ 7490823 w 8374449"/>
              <a:gd name="connsiteY15579" fmla="*/ 3472446 h 6858000"/>
              <a:gd name="connsiteX15580" fmla="*/ 7503808 w 8374449"/>
              <a:gd name="connsiteY15580" fmla="*/ 3474556 h 6858000"/>
              <a:gd name="connsiteX15581" fmla="*/ 7497897 w 8374449"/>
              <a:gd name="connsiteY15581" fmla="*/ 3479435 h 6858000"/>
              <a:gd name="connsiteX15582" fmla="*/ 7483121 w 8374449"/>
              <a:gd name="connsiteY15582" fmla="*/ 3491631 h 6858000"/>
              <a:gd name="connsiteX15583" fmla="*/ 7493733 w 8374449"/>
              <a:gd name="connsiteY15583" fmla="*/ 3502113 h 6858000"/>
              <a:gd name="connsiteX15584" fmla="*/ 7494315 w 8374449"/>
              <a:gd name="connsiteY15584" fmla="*/ 3508047 h 6858000"/>
              <a:gd name="connsiteX15585" fmla="*/ 7501390 w 8374449"/>
              <a:gd name="connsiteY15585" fmla="*/ 3515035 h 6858000"/>
              <a:gd name="connsiteX15586" fmla="*/ 7495480 w 8374449"/>
              <a:gd name="connsiteY15586" fmla="*/ 3519914 h 6858000"/>
              <a:gd name="connsiteX15587" fmla="*/ 7514376 w 8374449"/>
              <a:gd name="connsiteY15587" fmla="*/ 3517145 h 6858000"/>
              <a:gd name="connsiteX15588" fmla="*/ 7507301 w 8374449"/>
              <a:gd name="connsiteY15588" fmla="*/ 3510156 h 6858000"/>
              <a:gd name="connsiteX15589" fmla="*/ 7500226 w 8374449"/>
              <a:gd name="connsiteY15589" fmla="*/ 3503168 h 6858000"/>
              <a:gd name="connsiteX15590" fmla="*/ 7512629 w 8374449"/>
              <a:gd name="connsiteY15590" fmla="*/ 3499346 h 6858000"/>
              <a:gd name="connsiteX15591" fmla="*/ 7513212 w 8374449"/>
              <a:gd name="connsiteY15591" fmla="*/ 3505279 h 6858000"/>
              <a:gd name="connsiteX15592" fmla="*/ 7527360 w 8374449"/>
              <a:gd name="connsiteY15592" fmla="*/ 3519255 h 6858000"/>
              <a:gd name="connsiteX15593" fmla="*/ 7525570 w 8374449"/>
              <a:gd name="connsiteY15593" fmla="*/ 3533561 h 6858000"/>
              <a:gd name="connsiteX15594" fmla="*/ 7523778 w 8374449"/>
              <a:gd name="connsiteY15594" fmla="*/ 3547866 h 6858000"/>
              <a:gd name="connsiteX15595" fmla="*/ 7504882 w 8374449"/>
              <a:gd name="connsiteY15595" fmla="*/ 3550635 h 6858000"/>
              <a:gd name="connsiteX15596" fmla="*/ 7496016 w 8374449"/>
              <a:gd name="connsiteY15596" fmla="*/ 3557953 h 6858000"/>
              <a:gd name="connsiteX15597" fmla="*/ 7487152 w 8374449"/>
              <a:gd name="connsiteY15597" fmla="*/ 3565270 h 6858000"/>
              <a:gd name="connsiteX15598" fmla="*/ 7488315 w 8374449"/>
              <a:gd name="connsiteY15598" fmla="*/ 3577136 h 6858000"/>
              <a:gd name="connsiteX15599" fmla="*/ 7463509 w 8374449"/>
              <a:gd name="connsiteY15599" fmla="*/ 3584783 h 6858000"/>
              <a:gd name="connsiteX15600" fmla="*/ 7438702 w 8374449"/>
              <a:gd name="connsiteY15600" fmla="*/ 3592429 h 6858000"/>
              <a:gd name="connsiteX15601" fmla="*/ 7451688 w 8374449"/>
              <a:gd name="connsiteY15601" fmla="*/ 3594539 h 6858000"/>
              <a:gd name="connsiteX15602" fmla="*/ 7464674 w 8374449"/>
              <a:gd name="connsiteY15602" fmla="*/ 3596650 h 6858000"/>
              <a:gd name="connsiteX15603" fmla="*/ 7483570 w 8374449"/>
              <a:gd name="connsiteY15603" fmla="*/ 3593882 h 6858000"/>
              <a:gd name="connsiteX15604" fmla="*/ 7502466 w 8374449"/>
              <a:gd name="connsiteY15604" fmla="*/ 3591113 h 6858000"/>
              <a:gd name="connsiteX15605" fmla="*/ 7515449 w 8374449"/>
              <a:gd name="connsiteY15605" fmla="*/ 3593223 h 6858000"/>
              <a:gd name="connsiteX15606" fmla="*/ 7522525 w 8374449"/>
              <a:gd name="connsiteY15606" fmla="*/ 3600212 h 6858000"/>
              <a:gd name="connsiteX15607" fmla="*/ 7541421 w 8374449"/>
              <a:gd name="connsiteY15607" fmla="*/ 3597443 h 6858000"/>
              <a:gd name="connsiteX15608" fmla="*/ 7578049 w 8374449"/>
              <a:gd name="connsiteY15608" fmla="*/ 3580039 h 6858000"/>
              <a:gd name="connsiteX15609" fmla="*/ 7584541 w 8374449"/>
              <a:gd name="connsiteY15609" fmla="*/ 3581095 h 6858000"/>
              <a:gd name="connsiteX15610" fmla="*/ 7604019 w 8374449"/>
              <a:gd name="connsiteY15610" fmla="*/ 3584259 h 6858000"/>
              <a:gd name="connsiteX15611" fmla="*/ 7617004 w 8374449"/>
              <a:gd name="connsiteY15611" fmla="*/ 3586370 h 6858000"/>
              <a:gd name="connsiteX15612" fmla="*/ 7629407 w 8374449"/>
              <a:gd name="connsiteY15612" fmla="*/ 3582547 h 6858000"/>
              <a:gd name="connsiteX15613" fmla="*/ 7635318 w 8374449"/>
              <a:gd name="connsiteY15613" fmla="*/ 3577668 h 6858000"/>
              <a:gd name="connsiteX15614" fmla="*/ 7644766 w 8374449"/>
              <a:gd name="connsiteY15614" fmla="*/ 3576283 h 6858000"/>
              <a:gd name="connsiteX15615" fmla="*/ 7654214 w 8374449"/>
              <a:gd name="connsiteY15615" fmla="*/ 3574900 h 6858000"/>
              <a:gd name="connsiteX15616" fmla="*/ 7666618 w 8374449"/>
              <a:gd name="connsiteY15616" fmla="*/ 3571076 h 6858000"/>
              <a:gd name="connsiteX15617" fmla="*/ 7704990 w 8374449"/>
              <a:gd name="connsiteY15617" fmla="*/ 3571473 h 6858000"/>
              <a:gd name="connsiteX15618" fmla="*/ 7768172 w 8374449"/>
              <a:gd name="connsiteY15618" fmla="*/ 3564222 h 6858000"/>
              <a:gd name="connsiteX15619" fmla="*/ 7837263 w 8374449"/>
              <a:gd name="connsiteY15619" fmla="*/ 3552094 h 6858000"/>
              <a:gd name="connsiteX15620" fmla="*/ 7889785 w 8374449"/>
              <a:gd name="connsiteY15620" fmla="*/ 3566467 h 6858000"/>
              <a:gd name="connsiteX15621" fmla="*/ 7903353 w 8374449"/>
              <a:gd name="connsiteY15621" fmla="*/ 3574510 h 6858000"/>
              <a:gd name="connsiteX15622" fmla="*/ 7906890 w 8374449"/>
              <a:gd name="connsiteY15622" fmla="*/ 3578004 h 6858000"/>
              <a:gd name="connsiteX15623" fmla="*/ 7896860 w 8374449"/>
              <a:gd name="connsiteY15623" fmla="*/ 3573456 h 6858000"/>
              <a:gd name="connsiteX15624" fmla="*/ 7872053 w 8374449"/>
              <a:gd name="connsiteY15624" fmla="*/ 3581102 h 6858000"/>
              <a:gd name="connsiteX15625" fmla="*/ 7866142 w 8374449"/>
              <a:gd name="connsiteY15625" fmla="*/ 3585981 h 6858000"/>
              <a:gd name="connsiteX15626" fmla="*/ 7847248 w 8374449"/>
              <a:gd name="connsiteY15626" fmla="*/ 3588749 h 6858000"/>
              <a:gd name="connsiteX15627" fmla="*/ 7822441 w 8374449"/>
              <a:gd name="connsiteY15627" fmla="*/ 3596397 h 6858000"/>
              <a:gd name="connsiteX15628" fmla="*/ 7816530 w 8374449"/>
              <a:gd name="connsiteY15628" fmla="*/ 3601275 h 6858000"/>
              <a:gd name="connsiteX15629" fmla="*/ 7778738 w 8374449"/>
              <a:gd name="connsiteY15629" fmla="*/ 3606811 h 6858000"/>
              <a:gd name="connsiteX15630" fmla="*/ 7776947 w 8374449"/>
              <a:gd name="connsiteY15630" fmla="*/ 3621117 h 6858000"/>
              <a:gd name="connsiteX15631" fmla="*/ 7761007 w 8374449"/>
              <a:gd name="connsiteY15631" fmla="*/ 3621446 h 6858000"/>
              <a:gd name="connsiteX15632" fmla="*/ 7755097 w 8374449"/>
              <a:gd name="connsiteY15632" fmla="*/ 3626324 h 6858000"/>
              <a:gd name="connsiteX15633" fmla="*/ 7868471 w 8374449"/>
              <a:gd name="connsiteY15633" fmla="*/ 3609714 h 6858000"/>
              <a:gd name="connsiteX15634" fmla="*/ 7913337 w 8374449"/>
              <a:gd name="connsiteY15634" fmla="*/ 3611165 h 6858000"/>
              <a:gd name="connsiteX15635" fmla="*/ 7939309 w 8374449"/>
              <a:gd name="connsiteY15635" fmla="*/ 3615385 h 6858000"/>
              <a:gd name="connsiteX15636" fmla="*/ 7959368 w 8374449"/>
              <a:gd name="connsiteY15636" fmla="*/ 3624484 h 6858000"/>
              <a:gd name="connsiteX15637" fmla="*/ 7940473 w 8374449"/>
              <a:gd name="connsiteY15637" fmla="*/ 3627253 h 6858000"/>
              <a:gd name="connsiteX15638" fmla="*/ 7934562 w 8374449"/>
              <a:gd name="connsiteY15638" fmla="*/ 3632132 h 6858000"/>
              <a:gd name="connsiteX15639" fmla="*/ 7928651 w 8374449"/>
              <a:gd name="connsiteY15639" fmla="*/ 3637009 h 6858000"/>
              <a:gd name="connsiteX15640" fmla="*/ 7915665 w 8374449"/>
              <a:gd name="connsiteY15640" fmla="*/ 3634899 h 6858000"/>
              <a:gd name="connsiteX15641" fmla="*/ 7864890 w 8374449"/>
              <a:gd name="connsiteY15641" fmla="*/ 3638326 h 6858000"/>
              <a:gd name="connsiteX15642" fmla="*/ 7871383 w 8374449"/>
              <a:gd name="connsiteY15642" fmla="*/ 3639381 h 6858000"/>
              <a:gd name="connsiteX15643" fmla="*/ 7877874 w 8374449"/>
              <a:gd name="connsiteY15643" fmla="*/ 3640435 h 6858000"/>
              <a:gd name="connsiteX15644" fmla="*/ 7866053 w 8374449"/>
              <a:gd name="connsiteY15644" fmla="*/ 3650191 h 6858000"/>
              <a:gd name="connsiteX15645" fmla="*/ 7862517 w 8374449"/>
              <a:gd name="connsiteY15645" fmla="*/ 3646699 h 6858000"/>
              <a:gd name="connsiteX15646" fmla="*/ 7849532 w 8374449"/>
              <a:gd name="connsiteY15646" fmla="*/ 3644588 h 6858000"/>
              <a:gd name="connsiteX15647" fmla="*/ 7833590 w 8374449"/>
              <a:gd name="connsiteY15647" fmla="*/ 3644917 h 6858000"/>
              <a:gd name="connsiteX15648" fmla="*/ 7820023 w 8374449"/>
              <a:gd name="connsiteY15648" fmla="*/ 3636874 h 6858000"/>
              <a:gd name="connsiteX15649" fmla="*/ 7776321 w 8374449"/>
              <a:gd name="connsiteY15649" fmla="*/ 3647289 h 6858000"/>
              <a:gd name="connsiteX15650" fmla="*/ 7738528 w 8374449"/>
              <a:gd name="connsiteY15650" fmla="*/ 3652825 h 6858000"/>
              <a:gd name="connsiteX15651" fmla="*/ 7732036 w 8374449"/>
              <a:gd name="connsiteY15651" fmla="*/ 3651771 h 6858000"/>
              <a:gd name="connsiteX15652" fmla="*/ 7719633 w 8374449"/>
              <a:gd name="connsiteY15652" fmla="*/ 3655594 h 6858000"/>
              <a:gd name="connsiteX15653" fmla="*/ 7704274 w 8374449"/>
              <a:gd name="connsiteY15653" fmla="*/ 3661857 h 6858000"/>
              <a:gd name="connsiteX15654" fmla="*/ 7697781 w 8374449"/>
              <a:gd name="connsiteY15654" fmla="*/ 3660801 h 6858000"/>
              <a:gd name="connsiteX15655" fmla="*/ 7701902 w 8374449"/>
              <a:gd name="connsiteY15655" fmla="*/ 3670229 h 6858000"/>
              <a:gd name="connsiteX15656" fmla="*/ 7670021 w 8374449"/>
              <a:gd name="connsiteY15656" fmla="*/ 3670888 h 6858000"/>
              <a:gd name="connsiteX15657" fmla="*/ 7651124 w 8374449"/>
              <a:gd name="connsiteY15657" fmla="*/ 3673656 h 6858000"/>
              <a:gd name="connsiteX15658" fmla="*/ 7625736 w 8374449"/>
              <a:gd name="connsiteY15658" fmla="*/ 3675369 h 6858000"/>
              <a:gd name="connsiteX15659" fmla="*/ 7625154 w 8374449"/>
              <a:gd name="connsiteY15659" fmla="*/ 3669437 h 6858000"/>
              <a:gd name="connsiteX15660" fmla="*/ 7618078 w 8374449"/>
              <a:gd name="connsiteY15660" fmla="*/ 3662448 h 6858000"/>
              <a:gd name="connsiteX15661" fmla="*/ 7612168 w 8374449"/>
              <a:gd name="connsiteY15661" fmla="*/ 3667325 h 6858000"/>
              <a:gd name="connsiteX15662" fmla="*/ 7616915 w 8374449"/>
              <a:gd name="connsiteY15662" fmla="*/ 3650581 h 6858000"/>
              <a:gd name="connsiteX15663" fmla="*/ 7615750 w 8374449"/>
              <a:gd name="connsiteY15663" fmla="*/ 3638714 h 6858000"/>
              <a:gd name="connsiteX15664" fmla="*/ 7614586 w 8374449"/>
              <a:gd name="connsiteY15664" fmla="*/ 3626848 h 6858000"/>
              <a:gd name="connsiteX15665" fmla="*/ 7607511 w 8374449"/>
              <a:gd name="connsiteY15665" fmla="*/ 3619860 h 6858000"/>
              <a:gd name="connsiteX15666" fmla="*/ 7595691 w 8374449"/>
              <a:gd name="connsiteY15666" fmla="*/ 3629617 h 6858000"/>
              <a:gd name="connsiteX15667" fmla="*/ 7596855 w 8374449"/>
              <a:gd name="connsiteY15667" fmla="*/ 3641483 h 6858000"/>
              <a:gd name="connsiteX15668" fmla="*/ 7590945 w 8374449"/>
              <a:gd name="connsiteY15668" fmla="*/ 3646361 h 6858000"/>
              <a:gd name="connsiteX15669" fmla="*/ 7589780 w 8374449"/>
              <a:gd name="connsiteY15669" fmla="*/ 3634494 h 6858000"/>
              <a:gd name="connsiteX15670" fmla="*/ 7582705 w 8374449"/>
              <a:gd name="connsiteY15670" fmla="*/ 3627506 h 6858000"/>
              <a:gd name="connsiteX15671" fmla="*/ 7581542 w 8374449"/>
              <a:gd name="connsiteY15671" fmla="*/ 3615639 h 6858000"/>
              <a:gd name="connsiteX15672" fmla="*/ 7537839 w 8374449"/>
              <a:gd name="connsiteY15672" fmla="*/ 3626054 h 6858000"/>
              <a:gd name="connsiteX15673" fmla="*/ 7518943 w 8374449"/>
              <a:gd name="connsiteY15673" fmla="*/ 3628823 h 6858000"/>
              <a:gd name="connsiteX15674" fmla="*/ 7496509 w 8374449"/>
              <a:gd name="connsiteY15674" fmla="*/ 3628097 h 6858000"/>
              <a:gd name="connsiteX15675" fmla="*/ 7471120 w 8374449"/>
              <a:gd name="connsiteY15675" fmla="*/ 3629810 h 6858000"/>
              <a:gd name="connsiteX15676" fmla="*/ 7433331 w 8374449"/>
              <a:gd name="connsiteY15676" fmla="*/ 3635348 h 6858000"/>
              <a:gd name="connsiteX15677" fmla="*/ 7404403 w 8374449"/>
              <a:gd name="connsiteY15677" fmla="*/ 3633567 h 6858000"/>
              <a:gd name="connsiteX15678" fmla="*/ 7391418 w 8374449"/>
              <a:gd name="connsiteY15678" fmla="*/ 3631456 h 6858000"/>
              <a:gd name="connsiteX15679" fmla="*/ 7392583 w 8374449"/>
              <a:gd name="connsiteY15679" fmla="*/ 3643324 h 6858000"/>
              <a:gd name="connsiteX15680" fmla="*/ 7386672 w 8374449"/>
              <a:gd name="connsiteY15680" fmla="*/ 3648202 h 6858000"/>
              <a:gd name="connsiteX15681" fmla="*/ 7393165 w 8374449"/>
              <a:gd name="connsiteY15681" fmla="*/ 3649257 h 6858000"/>
              <a:gd name="connsiteX15682" fmla="*/ 7393746 w 8374449"/>
              <a:gd name="connsiteY15682" fmla="*/ 3655190 h 6858000"/>
              <a:gd name="connsiteX15683" fmla="*/ 7387836 w 8374449"/>
              <a:gd name="connsiteY15683" fmla="*/ 3660069 h 6858000"/>
              <a:gd name="connsiteX15684" fmla="*/ 7374850 w 8374449"/>
              <a:gd name="connsiteY15684" fmla="*/ 3657959 h 6858000"/>
              <a:gd name="connsiteX15685" fmla="*/ 7381925 w 8374449"/>
              <a:gd name="connsiteY15685" fmla="*/ 3664948 h 6858000"/>
              <a:gd name="connsiteX15686" fmla="*/ 7389000 w 8374449"/>
              <a:gd name="connsiteY15686" fmla="*/ 3671936 h 6858000"/>
              <a:gd name="connsiteX15687" fmla="*/ 7376014 w 8374449"/>
              <a:gd name="connsiteY15687" fmla="*/ 3669825 h 6858000"/>
              <a:gd name="connsiteX15688" fmla="*/ 7363030 w 8374449"/>
              <a:gd name="connsiteY15688" fmla="*/ 3667715 h 6858000"/>
              <a:gd name="connsiteX15689" fmla="*/ 7362447 w 8374449"/>
              <a:gd name="connsiteY15689" fmla="*/ 3661782 h 6858000"/>
              <a:gd name="connsiteX15690" fmla="*/ 7358910 w 8374449"/>
              <a:gd name="connsiteY15690" fmla="*/ 3658288 h 6858000"/>
              <a:gd name="connsiteX15691" fmla="*/ 7355954 w 8374449"/>
              <a:gd name="connsiteY15691" fmla="*/ 3660727 h 6858000"/>
              <a:gd name="connsiteX15692" fmla="*/ 7348880 w 8374449"/>
              <a:gd name="connsiteY15692" fmla="*/ 3653739 h 6858000"/>
              <a:gd name="connsiteX15693" fmla="*/ 7342969 w 8374449"/>
              <a:gd name="connsiteY15693" fmla="*/ 3658618 h 6858000"/>
              <a:gd name="connsiteX15694" fmla="*/ 7322910 w 8374449"/>
              <a:gd name="connsiteY15694" fmla="*/ 3649519 h 6858000"/>
              <a:gd name="connsiteX15695" fmla="*/ 7341805 w 8374449"/>
              <a:gd name="connsiteY15695" fmla="*/ 3646751 h 6858000"/>
              <a:gd name="connsiteX15696" fmla="*/ 7357163 w 8374449"/>
              <a:gd name="connsiteY15696" fmla="*/ 3640488 h 6858000"/>
              <a:gd name="connsiteX15697" fmla="*/ 7346551 w 8374449"/>
              <a:gd name="connsiteY15697" fmla="*/ 3630005 h 6858000"/>
              <a:gd name="connsiteX15698" fmla="*/ 7320581 w 8374449"/>
              <a:gd name="connsiteY15698" fmla="*/ 3625785 h 6858000"/>
              <a:gd name="connsiteX15699" fmla="*/ 7314670 w 8374449"/>
              <a:gd name="connsiteY15699" fmla="*/ 3630664 h 6858000"/>
              <a:gd name="connsiteX15700" fmla="*/ 7308760 w 8374449"/>
              <a:gd name="connsiteY15700" fmla="*/ 3635541 h 6858000"/>
              <a:gd name="connsiteX15701" fmla="*/ 7296939 w 8374449"/>
              <a:gd name="connsiteY15701" fmla="*/ 3645298 h 6858000"/>
              <a:gd name="connsiteX15702" fmla="*/ 7294565 w 8374449"/>
              <a:gd name="connsiteY15702" fmla="*/ 3653671 h 6858000"/>
              <a:gd name="connsiteX15703" fmla="*/ 7299268 w 8374449"/>
              <a:gd name="connsiteY15703" fmla="*/ 3669032 h 6858000"/>
              <a:gd name="connsiteX15704" fmla="*/ 7300432 w 8374449"/>
              <a:gd name="connsiteY15704" fmla="*/ 3680899 h 6858000"/>
              <a:gd name="connsiteX15705" fmla="*/ 7313417 w 8374449"/>
              <a:gd name="connsiteY15705" fmla="*/ 3683009 h 6858000"/>
              <a:gd name="connsiteX15706" fmla="*/ 7305715 w 8374449"/>
              <a:gd name="connsiteY15706" fmla="*/ 3702192 h 6858000"/>
              <a:gd name="connsiteX15707" fmla="*/ 7269670 w 8374449"/>
              <a:gd name="connsiteY15707" fmla="*/ 3725529 h 6858000"/>
              <a:gd name="connsiteX15708" fmla="*/ 7238952 w 8374449"/>
              <a:gd name="connsiteY15708" fmla="*/ 3738054 h 6858000"/>
              <a:gd name="connsiteX15709" fmla="*/ 7226549 w 8374449"/>
              <a:gd name="connsiteY15709" fmla="*/ 3741879 h 6858000"/>
              <a:gd name="connsiteX15710" fmla="*/ 7217685 w 8374449"/>
              <a:gd name="connsiteY15710" fmla="*/ 3749196 h 6858000"/>
              <a:gd name="connsiteX15711" fmla="*/ 7224759 w 8374449"/>
              <a:gd name="connsiteY15711" fmla="*/ 3756184 h 6858000"/>
              <a:gd name="connsiteX15712" fmla="*/ 7256640 w 8374449"/>
              <a:gd name="connsiteY15712" fmla="*/ 3755526 h 6858000"/>
              <a:gd name="connsiteX15713" fmla="*/ 7275535 w 8374449"/>
              <a:gd name="connsiteY15713" fmla="*/ 3752757 h 6858000"/>
              <a:gd name="connsiteX15714" fmla="*/ 7257804 w 8374449"/>
              <a:gd name="connsiteY15714" fmla="*/ 3767392 h 6858000"/>
              <a:gd name="connsiteX15715" fmla="*/ 7232997 w 8374449"/>
              <a:gd name="connsiteY15715" fmla="*/ 3775039 h 6858000"/>
              <a:gd name="connsiteX15716" fmla="*/ 7227087 w 8374449"/>
              <a:gd name="connsiteY15716" fmla="*/ 3779917 h 6858000"/>
              <a:gd name="connsiteX15717" fmla="*/ 7234162 w 8374449"/>
              <a:gd name="connsiteY15717" fmla="*/ 3786906 h 6858000"/>
              <a:gd name="connsiteX15718" fmla="*/ 7217595 w 8374449"/>
              <a:gd name="connsiteY15718" fmla="*/ 3813407 h 6858000"/>
              <a:gd name="connsiteX15719" fmla="*/ 7203445 w 8374449"/>
              <a:gd name="connsiteY15719" fmla="*/ 3799431 h 6858000"/>
              <a:gd name="connsiteX15720" fmla="*/ 7188086 w 8374449"/>
              <a:gd name="connsiteY15720" fmla="*/ 3805693 h 6858000"/>
              <a:gd name="connsiteX15721" fmla="*/ 7178637 w 8374449"/>
              <a:gd name="connsiteY15721" fmla="*/ 3807078 h 6858000"/>
              <a:gd name="connsiteX15722" fmla="*/ 7185712 w 8374449"/>
              <a:gd name="connsiteY15722" fmla="*/ 3814066 h 6858000"/>
              <a:gd name="connsiteX15723" fmla="*/ 7186877 w 8374449"/>
              <a:gd name="connsiteY15723" fmla="*/ 3825932 h 6858000"/>
              <a:gd name="connsiteX15724" fmla="*/ 7187459 w 8374449"/>
              <a:gd name="connsiteY15724" fmla="*/ 3831866 h 6858000"/>
              <a:gd name="connsiteX15725" fmla="*/ 7195115 w 8374449"/>
              <a:gd name="connsiteY15725" fmla="*/ 3844787 h 6858000"/>
              <a:gd name="connsiteX15726" fmla="*/ 7206937 w 8374449"/>
              <a:gd name="connsiteY15726" fmla="*/ 3835031 h 6858000"/>
              <a:gd name="connsiteX15727" fmla="*/ 7212847 w 8374449"/>
              <a:gd name="connsiteY15727" fmla="*/ 3830152 h 6858000"/>
              <a:gd name="connsiteX15728" fmla="*/ 7218758 w 8374449"/>
              <a:gd name="connsiteY15728" fmla="*/ 3825274 h 6858000"/>
              <a:gd name="connsiteX15729" fmla="*/ 7228207 w 8374449"/>
              <a:gd name="connsiteY15729" fmla="*/ 3823890 h 6858000"/>
              <a:gd name="connsiteX15730" fmla="*/ 7237654 w 8374449"/>
              <a:gd name="connsiteY15730" fmla="*/ 3822505 h 6858000"/>
              <a:gd name="connsiteX15731" fmla="*/ 7261296 w 8374449"/>
              <a:gd name="connsiteY15731" fmla="*/ 3802992 h 6858000"/>
              <a:gd name="connsiteX15732" fmla="*/ 7267206 w 8374449"/>
              <a:gd name="connsiteY15732" fmla="*/ 3798113 h 6858000"/>
              <a:gd name="connsiteX15733" fmla="*/ 7274281 w 8374449"/>
              <a:gd name="connsiteY15733" fmla="*/ 3805102 h 6858000"/>
              <a:gd name="connsiteX15734" fmla="*/ 7279027 w 8374449"/>
              <a:gd name="connsiteY15734" fmla="*/ 3788357 h 6858000"/>
              <a:gd name="connsiteX15735" fmla="*/ 7282722 w 8374449"/>
              <a:gd name="connsiteY15735" fmla="*/ 3785308 h 6858000"/>
              <a:gd name="connsiteX15736" fmla="*/ 7284937 w 8374449"/>
              <a:gd name="connsiteY15736" fmla="*/ 3783478 h 6858000"/>
              <a:gd name="connsiteX15737" fmla="*/ 7281356 w 8374449"/>
              <a:gd name="connsiteY15737" fmla="*/ 3812091 h 6858000"/>
              <a:gd name="connsiteX15738" fmla="*/ 7276611 w 8374449"/>
              <a:gd name="connsiteY15738" fmla="*/ 3828836 h 6858000"/>
              <a:gd name="connsiteX15739" fmla="*/ 7283685 w 8374449"/>
              <a:gd name="connsiteY15739" fmla="*/ 3835824 h 6858000"/>
              <a:gd name="connsiteX15740" fmla="*/ 7315566 w 8374449"/>
              <a:gd name="connsiteY15740" fmla="*/ 3835166 h 6858000"/>
              <a:gd name="connsiteX15741" fmla="*/ 7340372 w 8374449"/>
              <a:gd name="connsiteY15741" fmla="*/ 3827518 h 6858000"/>
              <a:gd name="connsiteX15742" fmla="*/ 7346283 w 8374449"/>
              <a:gd name="connsiteY15742" fmla="*/ 3822640 h 6858000"/>
              <a:gd name="connsiteX15743" fmla="*/ 7352193 w 8374449"/>
              <a:gd name="connsiteY15743" fmla="*/ 3817762 h 6858000"/>
              <a:gd name="connsiteX15744" fmla="*/ 7362223 w 8374449"/>
              <a:gd name="connsiteY15744" fmla="*/ 3822312 h 6858000"/>
              <a:gd name="connsiteX15745" fmla="*/ 7366342 w 8374449"/>
              <a:gd name="connsiteY15745" fmla="*/ 3831739 h 6858000"/>
              <a:gd name="connsiteX15746" fmla="*/ 7354522 w 8374449"/>
              <a:gd name="connsiteY15746" fmla="*/ 3841494 h 6858000"/>
              <a:gd name="connsiteX15747" fmla="*/ 7349775 w 8374449"/>
              <a:gd name="connsiteY15747" fmla="*/ 3858239 h 6858000"/>
              <a:gd name="connsiteX15748" fmla="*/ 7342701 w 8374449"/>
              <a:gd name="connsiteY15748" fmla="*/ 3851252 h 6858000"/>
              <a:gd name="connsiteX15749" fmla="*/ 7329715 w 8374449"/>
              <a:gd name="connsiteY15749" fmla="*/ 3849142 h 6858000"/>
              <a:gd name="connsiteX15750" fmla="*/ 7333835 w 8374449"/>
              <a:gd name="connsiteY15750" fmla="*/ 3858569 h 6858000"/>
              <a:gd name="connsiteX15751" fmla="*/ 7337954 w 8374449"/>
              <a:gd name="connsiteY15751" fmla="*/ 3867996 h 6858000"/>
              <a:gd name="connsiteX15752" fmla="*/ 7318475 w 8374449"/>
              <a:gd name="connsiteY15752" fmla="*/ 3864831 h 6858000"/>
              <a:gd name="connsiteX15753" fmla="*/ 7299579 w 8374449"/>
              <a:gd name="connsiteY15753" fmla="*/ 3867600 h 6858000"/>
              <a:gd name="connsiteX15754" fmla="*/ 7293087 w 8374449"/>
              <a:gd name="connsiteY15754" fmla="*/ 3866546 h 6858000"/>
              <a:gd name="connsiteX15755" fmla="*/ 7281267 w 8374449"/>
              <a:gd name="connsiteY15755" fmla="*/ 3876301 h 6858000"/>
              <a:gd name="connsiteX15756" fmla="*/ 7244639 w 8374449"/>
              <a:gd name="connsiteY15756" fmla="*/ 3893706 h 6858000"/>
              <a:gd name="connsiteX15757" fmla="*/ 7235773 w 8374449"/>
              <a:gd name="connsiteY15757" fmla="*/ 3901023 h 6858000"/>
              <a:gd name="connsiteX15758" fmla="*/ 7235191 w 8374449"/>
              <a:gd name="connsiteY15758" fmla="*/ 3895089 h 6858000"/>
              <a:gd name="connsiteX15759" fmla="*/ 7225160 w 8374449"/>
              <a:gd name="connsiteY15759" fmla="*/ 3890542 h 6858000"/>
              <a:gd name="connsiteX15760" fmla="*/ 7219251 w 8374449"/>
              <a:gd name="connsiteY15760" fmla="*/ 3895419 h 6858000"/>
              <a:gd name="connsiteX15761" fmla="*/ 7226325 w 8374449"/>
              <a:gd name="connsiteY15761" fmla="*/ 3902407 h 6858000"/>
              <a:gd name="connsiteX15762" fmla="*/ 7235773 w 8374449"/>
              <a:gd name="connsiteY15762" fmla="*/ 3901023 h 6858000"/>
              <a:gd name="connsiteX15763" fmla="*/ 7223952 w 8374449"/>
              <a:gd name="connsiteY15763" fmla="*/ 3910780 h 6858000"/>
              <a:gd name="connsiteX15764" fmla="*/ 7218624 w 8374449"/>
              <a:gd name="connsiteY15764" fmla="*/ 3921592 h 6858000"/>
              <a:gd name="connsiteX15765" fmla="*/ 7219206 w 8374449"/>
              <a:gd name="connsiteY15765" fmla="*/ 3927524 h 6858000"/>
              <a:gd name="connsiteX15766" fmla="*/ 7210340 w 8374449"/>
              <a:gd name="connsiteY15766" fmla="*/ 3934842 h 6858000"/>
              <a:gd name="connsiteX15767" fmla="*/ 7204428 w 8374449"/>
              <a:gd name="connsiteY15767" fmla="*/ 3939720 h 6858000"/>
              <a:gd name="connsiteX15768" fmla="*/ 7211504 w 8374449"/>
              <a:gd name="connsiteY15768" fmla="*/ 3946709 h 6858000"/>
              <a:gd name="connsiteX15769" fmla="*/ 7198519 w 8374449"/>
              <a:gd name="connsiteY15769" fmla="*/ 3944598 h 6858000"/>
              <a:gd name="connsiteX15770" fmla="*/ 7197356 w 8374449"/>
              <a:gd name="connsiteY15770" fmla="*/ 3932732 h 6858000"/>
              <a:gd name="connsiteX15771" fmla="*/ 7202683 w 8374449"/>
              <a:gd name="connsiteY15771" fmla="*/ 3921921 h 6858000"/>
              <a:gd name="connsiteX15772" fmla="*/ 7196190 w 8374449"/>
              <a:gd name="connsiteY15772" fmla="*/ 3920865 h 6858000"/>
              <a:gd name="connsiteX15773" fmla="*/ 7190280 w 8374449"/>
              <a:gd name="connsiteY15773" fmla="*/ 3925744 h 6858000"/>
              <a:gd name="connsiteX15774" fmla="*/ 7180251 w 8374449"/>
              <a:gd name="connsiteY15774" fmla="*/ 3921195 h 6858000"/>
              <a:gd name="connsiteX15775" fmla="*/ 7174339 w 8374449"/>
              <a:gd name="connsiteY15775" fmla="*/ 3926074 h 6858000"/>
              <a:gd name="connsiteX15776" fmla="*/ 7171966 w 8374449"/>
              <a:gd name="connsiteY15776" fmla="*/ 3934446 h 6858000"/>
              <a:gd name="connsiteX15777" fmla="*/ 7166637 w 8374449"/>
              <a:gd name="connsiteY15777" fmla="*/ 3945257 h 6858000"/>
              <a:gd name="connsiteX15778" fmla="*/ 7160727 w 8374449"/>
              <a:gd name="connsiteY15778" fmla="*/ 3950136 h 6858000"/>
              <a:gd name="connsiteX15779" fmla="*/ 7150070 w 8374449"/>
              <a:gd name="connsiteY15779" fmla="*/ 3971759 h 6858000"/>
              <a:gd name="connsiteX15780" fmla="*/ 7144159 w 8374449"/>
              <a:gd name="connsiteY15780" fmla="*/ 3976638 h 6858000"/>
              <a:gd name="connsiteX15781" fmla="*/ 7134129 w 8374449"/>
              <a:gd name="connsiteY15781" fmla="*/ 3972087 h 6858000"/>
              <a:gd name="connsiteX15782" fmla="*/ 7131174 w 8374449"/>
              <a:gd name="connsiteY15782" fmla="*/ 3974527 h 6858000"/>
              <a:gd name="connsiteX15783" fmla="*/ 7119352 w 8374449"/>
              <a:gd name="connsiteY15783" fmla="*/ 3984283 h 6858000"/>
              <a:gd name="connsiteX15784" fmla="*/ 7109324 w 8374449"/>
              <a:gd name="connsiteY15784" fmla="*/ 3979735 h 6858000"/>
              <a:gd name="connsiteX15785" fmla="*/ 7106368 w 8374449"/>
              <a:gd name="connsiteY15785" fmla="*/ 3982174 h 6858000"/>
              <a:gd name="connsiteX15786" fmla="*/ 7088636 w 8374449"/>
              <a:gd name="connsiteY15786" fmla="*/ 3996809 h 6858000"/>
              <a:gd name="connsiteX15787" fmla="*/ 7075650 w 8374449"/>
              <a:gd name="connsiteY15787" fmla="*/ 3994700 h 6858000"/>
              <a:gd name="connsiteX15788" fmla="*/ 7062665 w 8374449"/>
              <a:gd name="connsiteY15788" fmla="*/ 3992590 h 6858000"/>
              <a:gd name="connsiteX15789" fmla="*/ 7059710 w 8374449"/>
              <a:gd name="connsiteY15789" fmla="*/ 3995029 h 6858000"/>
              <a:gd name="connsiteX15790" fmla="*/ 7050845 w 8374449"/>
              <a:gd name="connsiteY15790" fmla="*/ 4002346 h 6858000"/>
              <a:gd name="connsiteX15791" fmla="*/ 7033113 w 8374449"/>
              <a:gd name="connsiteY15791" fmla="*/ 4016981 h 6858000"/>
              <a:gd name="connsiteX15792" fmla="*/ 6995320 w 8374449"/>
              <a:gd name="connsiteY15792" fmla="*/ 4022517 h 6858000"/>
              <a:gd name="connsiteX15793" fmla="*/ 6980544 w 8374449"/>
              <a:gd name="connsiteY15793" fmla="*/ 4034713 h 6858000"/>
              <a:gd name="connsiteX15794" fmla="*/ 6959277 w 8374449"/>
              <a:gd name="connsiteY15794" fmla="*/ 4045854 h 6858000"/>
              <a:gd name="connsiteX15795" fmla="*/ 6940961 w 8374449"/>
              <a:gd name="connsiteY15795" fmla="*/ 4054556 h 6858000"/>
              <a:gd name="connsiteX15796" fmla="*/ 6948037 w 8374449"/>
              <a:gd name="connsiteY15796" fmla="*/ 4061544 h 6858000"/>
              <a:gd name="connsiteX15797" fmla="*/ 6978754 w 8374449"/>
              <a:gd name="connsiteY15797" fmla="*/ 4049020 h 6858000"/>
              <a:gd name="connsiteX15798" fmla="*/ 6984664 w 8374449"/>
              <a:gd name="connsiteY15798" fmla="*/ 4044141 h 6858000"/>
              <a:gd name="connsiteX15799" fmla="*/ 6994694 w 8374449"/>
              <a:gd name="connsiteY15799" fmla="*/ 4048691 h 6858000"/>
              <a:gd name="connsiteX15800" fmla="*/ 6979917 w 8374449"/>
              <a:gd name="connsiteY15800" fmla="*/ 4060886 h 6858000"/>
              <a:gd name="connsiteX15801" fmla="*/ 6950365 w 8374449"/>
              <a:gd name="connsiteY15801" fmla="*/ 4085278 h 6858000"/>
              <a:gd name="connsiteX15802" fmla="*/ 6930305 w 8374449"/>
              <a:gd name="connsiteY15802" fmla="*/ 4076179 h 6858000"/>
              <a:gd name="connsiteX15803" fmla="*/ 6924393 w 8374449"/>
              <a:gd name="connsiteY15803" fmla="*/ 4081058 h 6858000"/>
              <a:gd name="connsiteX15804" fmla="*/ 6925558 w 8374449"/>
              <a:gd name="connsiteY15804" fmla="*/ 4092925 h 6858000"/>
              <a:gd name="connsiteX15805" fmla="*/ 6922021 w 8374449"/>
              <a:gd name="connsiteY15805" fmla="*/ 4089430 h 6858000"/>
              <a:gd name="connsiteX15806" fmla="*/ 6918484 w 8374449"/>
              <a:gd name="connsiteY15806" fmla="*/ 4085935 h 6858000"/>
              <a:gd name="connsiteX15807" fmla="*/ 6885438 w 8374449"/>
              <a:gd name="connsiteY15807" fmla="*/ 4074728 h 6858000"/>
              <a:gd name="connsiteX15808" fmla="*/ 6854722 w 8374449"/>
              <a:gd name="connsiteY15808" fmla="*/ 4087253 h 6858000"/>
              <a:gd name="connsiteX15809" fmla="*/ 6856512 w 8374449"/>
              <a:gd name="connsiteY15809" fmla="*/ 4072947 h 6858000"/>
              <a:gd name="connsiteX15810" fmla="*/ 6846483 w 8374449"/>
              <a:gd name="connsiteY15810" fmla="*/ 4068398 h 6858000"/>
              <a:gd name="connsiteX15811" fmla="*/ 6840572 w 8374449"/>
              <a:gd name="connsiteY15811" fmla="*/ 4073276 h 6858000"/>
              <a:gd name="connsiteX15812" fmla="*/ 6798034 w 8374449"/>
              <a:gd name="connsiteY15812" fmla="*/ 4095559 h 6858000"/>
              <a:gd name="connsiteX15813" fmla="*/ 6792124 w 8374449"/>
              <a:gd name="connsiteY15813" fmla="*/ 4100437 h 6858000"/>
              <a:gd name="connsiteX15814" fmla="*/ 6793288 w 8374449"/>
              <a:gd name="connsiteY15814" fmla="*/ 4112303 h 6858000"/>
              <a:gd name="connsiteX15815" fmla="*/ 6786213 w 8374449"/>
              <a:gd name="connsiteY15815" fmla="*/ 4105315 h 6858000"/>
              <a:gd name="connsiteX15816" fmla="*/ 6784516 w 8374449"/>
              <a:gd name="connsiteY15816" fmla="*/ 4105040 h 6858000"/>
              <a:gd name="connsiteX15817" fmla="*/ 6786045 w 8374449"/>
              <a:gd name="connsiteY15817" fmla="*/ 4108816 h 6858000"/>
              <a:gd name="connsiteX15818" fmla="*/ 6771641 w 8374449"/>
              <a:gd name="connsiteY15818" fmla="*/ 4112355 h 6858000"/>
              <a:gd name="connsiteX15819" fmla="*/ 6781466 w 8374449"/>
              <a:gd name="connsiteY15819" fmla="*/ 4122060 h 6858000"/>
              <a:gd name="connsiteX15820" fmla="*/ 6762571 w 8374449"/>
              <a:gd name="connsiteY15820" fmla="*/ 4124828 h 6858000"/>
              <a:gd name="connsiteX15821" fmla="*/ 6749585 w 8374449"/>
              <a:gd name="connsiteY15821" fmla="*/ 4122719 h 6858000"/>
              <a:gd name="connsiteX15822" fmla="*/ 6750772 w 8374449"/>
              <a:gd name="connsiteY15822" fmla="*/ 4118531 h 6858000"/>
              <a:gd name="connsiteX15823" fmla="*/ 6743777 w 8374449"/>
              <a:gd name="connsiteY15823" fmla="*/ 4116160 h 6858000"/>
              <a:gd name="connsiteX15824" fmla="*/ 6741506 w 8374449"/>
              <a:gd name="connsiteY15824" fmla="*/ 4116294 h 6858000"/>
              <a:gd name="connsiteX15825" fmla="*/ 6730399 w 8374449"/>
              <a:gd name="connsiteY15825" fmla="*/ 4122519 h 6858000"/>
              <a:gd name="connsiteX15826" fmla="*/ 6731853 w 8374449"/>
              <a:gd name="connsiteY15826" fmla="*/ 4137354 h 6858000"/>
              <a:gd name="connsiteX15827" fmla="*/ 6722988 w 8374449"/>
              <a:gd name="connsiteY15827" fmla="*/ 4144670 h 6858000"/>
              <a:gd name="connsiteX15828" fmla="*/ 6699973 w 8374449"/>
              <a:gd name="connsiteY15828" fmla="*/ 4138011 h 6858000"/>
              <a:gd name="connsiteX15829" fmla="*/ 6683405 w 8374449"/>
              <a:gd name="connsiteY15829" fmla="*/ 4164513 h 6858000"/>
              <a:gd name="connsiteX15830" fmla="*/ 6696391 w 8374449"/>
              <a:gd name="connsiteY15830" fmla="*/ 4166622 h 6858000"/>
              <a:gd name="connsiteX15831" fmla="*/ 6695226 w 8374449"/>
              <a:gd name="connsiteY15831" fmla="*/ 4154757 h 6858000"/>
              <a:gd name="connsiteX15832" fmla="*/ 6707047 w 8374449"/>
              <a:gd name="connsiteY15832" fmla="*/ 4144999 h 6858000"/>
              <a:gd name="connsiteX15833" fmla="*/ 6714122 w 8374449"/>
              <a:gd name="connsiteY15833" fmla="*/ 4151988 h 6858000"/>
              <a:gd name="connsiteX15834" fmla="*/ 6727108 w 8374449"/>
              <a:gd name="connsiteY15834" fmla="*/ 4154099 h 6858000"/>
              <a:gd name="connsiteX15835" fmla="*/ 6747167 w 8374449"/>
              <a:gd name="connsiteY15835" fmla="*/ 4163196 h 6858000"/>
              <a:gd name="connsiteX15836" fmla="*/ 6729435 w 8374449"/>
              <a:gd name="connsiteY15836" fmla="*/ 4177831 h 6858000"/>
              <a:gd name="connsiteX15837" fmla="*/ 6707959 w 8374449"/>
              <a:gd name="connsiteY15837" fmla="*/ 4188036 h 6858000"/>
              <a:gd name="connsiteX15838" fmla="*/ 6712179 w 8374449"/>
              <a:gd name="connsiteY15838" fmla="*/ 4188393 h 6858000"/>
              <a:gd name="connsiteX15839" fmla="*/ 6747700 w 8374449"/>
              <a:gd name="connsiteY15839" fmla="*/ 4188412 h 6858000"/>
              <a:gd name="connsiteX15840" fmla="*/ 6749495 w 8374449"/>
              <a:gd name="connsiteY15840" fmla="*/ 4186929 h 6858000"/>
              <a:gd name="connsiteX15841" fmla="*/ 6762481 w 8374449"/>
              <a:gd name="connsiteY15841" fmla="*/ 4189040 h 6858000"/>
              <a:gd name="connsiteX15842" fmla="*/ 6774302 w 8374449"/>
              <a:gd name="connsiteY15842" fmla="*/ 4179283 h 6858000"/>
              <a:gd name="connsiteX15843" fmla="*/ 6787286 w 8374449"/>
              <a:gd name="connsiteY15843" fmla="*/ 4181393 h 6858000"/>
              <a:gd name="connsiteX15844" fmla="*/ 6807765 w 8374449"/>
              <a:gd name="connsiteY15844" fmla="*/ 4173044 h 6858000"/>
              <a:gd name="connsiteX15845" fmla="*/ 6799108 w 8374449"/>
              <a:gd name="connsiteY15845" fmla="*/ 4171636 h 6858000"/>
              <a:gd name="connsiteX15846" fmla="*/ 6807973 w 8374449"/>
              <a:gd name="connsiteY15846" fmla="*/ 4164319 h 6858000"/>
              <a:gd name="connsiteX15847" fmla="*/ 6823914 w 8374449"/>
              <a:gd name="connsiteY15847" fmla="*/ 4163989 h 6858000"/>
              <a:gd name="connsiteX15848" fmla="*/ 6818004 w 8374449"/>
              <a:gd name="connsiteY15848" fmla="*/ 4168867 h 6858000"/>
              <a:gd name="connsiteX15849" fmla="*/ 6839856 w 8374449"/>
              <a:gd name="connsiteY15849" fmla="*/ 4163660 h 6858000"/>
              <a:gd name="connsiteX15850" fmla="*/ 6849886 w 8374449"/>
              <a:gd name="connsiteY15850" fmla="*/ 4168210 h 6858000"/>
              <a:gd name="connsiteX15851" fmla="*/ 6842811 w 8374449"/>
              <a:gd name="connsiteY15851" fmla="*/ 4161222 h 6858000"/>
              <a:gd name="connsiteX15852" fmla="*/ 6854631 w 8374449"/>
              <a:gd name="connsiteY15852" fmla="*/ 4151465 h 6858000"/>
              <a:gd name="connsiteX15853" fmla="*/ 6861706 w 8374449"/>
              <a:gd name="connsiteY15853" fmla="*/ 4158453 h 6858000"/>
              <a:gd name="connsiteX15854" fmla="*/ 6868782 w 8374449"/>
              <a:gd name="connsiteY15854" fmla="*/ 4165442 h 6858000"/>
              <a:gd name="connsiteX15855" fmla="*/ 6899498 w 8374449"/>
              <a:gd name="connsiteY15855" fmla="*/ 4152916 h 6858000"/>
              <a:gd name="connsiteX15856" fmla="*/ 6936125 w 8374449"/>
              <a:gd name="connsiteY15856" fmla="*/ 4135513 h 6858000"/>
              <a:gd name="connsiteX15857" fmla="*/ 6923140 w 8374449"/>
              <a:gd name="connsiteY15857" fmla="*/ 4133403 h 6858000"/>
              <a:gd name="connsiteX15858" fmla="*/ 6916065 w 8374449"/>
              <a:gd name="connsiteY15858" fmla="*/ 4126415 h 6858000"/>
              <a:gd name="connsiteX15859" fmla="*/ 6934961 w 8374449"/>
              <a:gd name="connsiteY15859" fmla="*/ 4123646 h 6858000"/>
              <a:gd name="connsiteX15860" fmla="*/ 6960932 w 8374449"/>
              <a:gd name="connsiteY15860" fmla="*/ 4127867 h 6858000"/>
              <a:gd name="connsiteX15861" fmla="*/ 6966842 w 8374449"/>
              <a:gd name="connsiteY15861" fmla="*/ 4122988 h 6858000"/>
              <a:gd name="connsiteX15862" fmla="*/ 6979247 w 8374449"/>
              <a:gd name="connsiteY15862" fmla="*/ 4119165 h 6858000"/>
              <a:gd name="connsiteX15863" fmla="*/ 7001098 w 8374449"/>
              <a:gd name="connsiteY15863" fmla="*/ 4113957 h 6858000"/>
              <a:gd name="connsiteX15864" fmla="*/ 7022949 w 8374449"/>
              <a:gd name="connsiteY15864" fmla="*/ 4108748 h 6858000"/>
              <a:gd name="connsiteX15865" fmla="*/ 7035351 w 8374449"/>
              <a:gd name="connsiteY15865" fmla="*/ 4104926 h 6858000"/>
              <a:gd name="connsiteX15866" fmla="*/ 7053083 w 8374449"/>
              <a:gd name="connsiteY15866" fmla="*/ 4090290 h 6858000"/>
              <a:gd name="connsiteX15867" fmla="*/ 7066068 w 8374449"/>
              <a:gd name="connsiteY15867" fmla="*/ 4092400 h 6858000"/>
              <a:gd name="connsiteX15868" fmla="*/ 7054247 w 8374449"/>
              <a:gd name="connsiteY15868" fmla="*/ 4102158 h 6858000"/>
              <a:gd name="connsiteX15869" fmla="*/ 7067233 w 8374449"/>
              <a:gd name="connsiteY15869" fmla="*/ 4104267 h 6858000"/>
              <a:gd name="connsiteX15870" fmla="*/ 7092039 w 8374449"/>
              <a:gd name="connsiteY15870" fmla="*/ 4096620 h 6858000"/>
              <a:gd name="connsiteX15871" fmla="*/ 7084965 w 8374449"/>
              <a:gd name="connsiteY15871" fmla="*/ 4089633 h 6858000"/>
              <a:gd name="connsiteX15872" fmla="*/ 7083799 w 8374449"/>
              <a:gd name="connsiteY15872" fmla="*/ 4077766 h 6858000"/>
              <a:gd name="connsiteX15873" fmla="*/ 7089710 w 8374449"/>
              <a:gd name="connsiteY15873" fmla="*/ 4072887 h 6858000"/>
              <a:gd name="connsiteX15874" fmla="*/ 7095621 w 8374449"/>
              <a:gd name="connsiteY15874" fmla="*/ 4068009 h 6858000"/>
              <a:gd name="connsiteX15875" fmla="*/ 7102695 w 8374449"/>
              <a:gd name="connsiteY15875" fmla="*/ 4074997 h 6858000"/>
              <a:gd name="connsiteX15876" fmla="*/ 7109771 w 8374449"/>
              <a:gd name="connsiteY15876" fmla="*/ 4081985 h 6858000"/>
              <a:gd name="connsiteX15877" fmla="*/ 7147562 w 8374449"/>
              <a:gd name="connsiteY15877" fmla="*/ 4076449 h 6858000"/>
              <a:gd name="connsiteX15878" fmla="*/ 7156428 w 8374449"/>
              <a:gd name="connsiteY15878" fmla="*/ 4069132 h 6858000"/>
              <a:gd name="connsiteX15879" fmla="*/ 7152310 w 8374449"/>
              <a:gd name="connsiteY15879" fmla="*/ 4059704 h 6858000"/>
              <a:gd name="connsiteX15880" fmla="*/ 7164130 w 8374449"/>
              <a:gd name="connsiteY15880" fmla="*/ 4049947 h 6858000"/>
              <a:gd name="connsiteX15881" fmla="*/ 7194847 w 8374449"/>
              <a:gd name="connsiteY15881" fmla="*/ 4037422 h 6858000"/>
              <a:gd name="connsiteX15882" fmla="*/ 7200758 w 8374449"/>
              <a:gd name="connsiteY15882" fmla="*/ 4032543 h 6858000"/>
              <a:gd name="connsiteX15883" fmla="*/ 7207832 w 8374449"/>
              <a:gd name="connsiteY15883" fmla="*/ 4039531 h 6858000"/>
              <a:gd name="connsiteX15884" fmla="*/ 7220236 w 8374449"/>
              <a:gd name="connsiteY15884" fmla="*/ 4035709 h 6858000"/>
              <a:gd name="connsiteX15885" fmla="*/ 7222608 w 8374449"/>
              <a:gd name="connsiteY15885" fmla="*/ 4027336 h 6858000"/>
              <a:gd name="connsiteX15886" fmla="*/ 7229102 w 8374449"/>
              <a:gd name="connsiteY15886" fmla="*/ 4028391 h 6858000"/>
              <a:gd name="connsiteX15887" fmla="*/ 7232639 w 8374449"/>
              <a:gd name="connsiteY15887" fmla="*/ 4031886 h 6858000"/>
              <a:gd name="connsiteX15888" fmla="*/ 7226728 w 8374449"/>
              <a:gd name="connsiteY15888" fmla="*/ 4036765 h 6858000"/>
              <a:gd name="connsiteX15889" fmla="*/ 7233802 w 8374449"/>
              <a:gd name="connsiteY15889" fmla="*/ 4043752 h 6858000"/>
              <a:gd name="connsiteX15890" fmla="*/ 7239132 w 8374449"/>
              <a:gd name="connsiteY15890" fmla="*/ 4032940 h 6858000"/>
              <a:gd name="connsiteX15891" fmla="*/ 7250370 w 8374449"/>
              <a:gd name="connsiteY15891" fmla="*/ 4017250 h 6858000"/>
              <a:gd name="connsiteX15892" fmla="*/ 7265729 w 8374449"/>
              <a:gd name="connsiteY15892" fmla="*/ 4010988 h 6858000"/>
              <a:gd name="connsiteX15893" fmla="*/ 7281088 w 8374449"/>
              <a:gd name="connsiteY15893" fmla="*/ 4004724 h 6858000"/>
              <a:gd name="connsiteX15894" fmla="*/ 7294073 w 8374449"/>
              <a:gd name="connsiteY15894" fmla="*/ 4006835 h 6858000"/>
              <a:gd name="connsiteX15895" fmla="*/ 7299401 w 8374449"/>
              <a:gd name="connsiteY15895" fmla="*/ 3996023 h 6858000"/>
              <a:gd name="connsiteX15896" fmla="*/ 7311804 w 8374449"/>
              <a:gd name="connsiteY15896" fmla="*/ 3992200 h 6858000"/>
              <a:gd name="connsiteX15897" fmla="*/ 7329536 w 8374449"/>
              <a:gd name="connsiteY15897" fmla="*/ 3977565 h 6858000"/>
              <a:gd name="connsiteX15898" fmla="*/ 7348432 w 8374449"/>
              <a:gd name="connsiteY15898" fmla="*/ 3974797 h 6858000"/>
              <a:gd name="connsiteX15899" fmla="*/ 7360252 w 8374449"/>
              <a:gd name="connsiteY15899" fmla="*/ 3965040 h 6858000"/>
              <a:gd name="connsiteX15900" fmla="*/ 7373238 w 8374449"/>
              <a:gd name="connsiteY15900" fmla="*/ 3967150 h 6858000"/>
              <a:gd name="connsiteX15901" fmla="*/ 7391552 w 8374449"/>
              <a:gd name="connsiteY15901" fmla="*/ 3958449 h 6858000"/>
              <a:gd name="connsiteX15902" fmla="*/ 7409865 w 8374449"/>
              <a:gd name="connsiteY15902" fmla="*/ 3949747 h 6858000"/>
              <a:gd name="connsiteX15903" fmla="*/ 7416940 w 8374449"/>
              <a:gd name="connsiteY15903" fmla="*/ 3956735 h 6858000"/>
              <a:gd name="connsiteX15904" fmla="*/ 7429926 w 8374449"/>
              <a:gd name="connsiteY15904" fmla="*/ 3958845 h 6858000"/>
              <a:gd name="connsiteX15905" fmla="*/ 7416312 w 8374449"/>
              <a:gd name="connsiteY15905" fmla="*/ 3982908 h 6858000"/>
              <a:gd name="connsiteX15906" fmla="*/ 7389716 w 8374449"/>
              <a:gd name="connsiteY15906" fmla="*/ 4004859 h 6858000"/>
              <a:gd name="connsiteX15907" fmla="*/ 7377895 w 8374449"/>
              <a:gd name="connsiteY15907" fmla="*/ 4014616 h 6858000"/>
              <a:gd name="connsiteX15908" fmla="*/ 7366073 w 8374449"/>
              <a:gd name="connsiteY15908" fmla="*/ 4024374 h 6858000"/>
              <a:gd name="connsiteX15909" fmla="*/ 7390880 w 8374449"/>
              <a:gd name="connsiteY15909" fmla="*/ 4016728 h 6858000"/>
              <a:gd name="connsiteX15910" fmla="*/ 7420434 w 8374449"/>
              <a:gd name="connsiteY15910" fmla="*/ 3992335 h 6858000"/>
              <a:gd name="connsiteX15911" fmla="*/ 7427508 w 8374449"/>
              <a:gd name="connsiteY15911" fmla="*/ 3999323 h 6858000"/>
              <a:gd name="connsiteX15912" fmla="*/ 7440492 w 8374449"/>
              <a:gd name="connsiteY15912" fmla="*/ 4001432 h 6858000"/>
              <a:gd name="connsiteX15913" fmla="*/ 7459389 w 8374449"/>
              <a:gd name="connsiteY15913" fmla="*/ 3998665 h 6858000"/>
              <a:gd name="connsiteX15914" fmla="*/ 7453479 w 8374449"/>
              <a:gd name="connsiteY15914" fmla="*/ 4003544 h 6858000"/>
              <a:gd name="connsiteX15915" fmla="*/ 7447569 w 8374449"/>
              <a:gd name="connsiteY15915" fmla="*/ 4008422 h 6858000"/>
              <a:gd name="connsiteX15916" fmla="*/ 7454643 w 8374449"/>
              <a:gd name="connsiteY15916" fmla="*/ 4015409 h 6858000"/>
              <a:gd name="connsiteX15917" fmla="*/ 7435747 w 8374449"/>
              <a:gd name="connsiteY15917" fmla="*/ 4018179 h 6858000"/>
              <a:gd name="connsiteX15918" fmla="*/ 7432209 w 8374449"/>
              <a:gd name="connsiteY15918" fmla="*/ 4014684 h 6858000"/>
              <a:gd name="connsiteX15919" fmla="*/ 7429838 w 8374449"/>
              <a:gd name="connsiteY15919" fmla="*/ 4023057 h 6858000"/>
              <a:gd name="connsiteX15920" fmla="*/ 7423926 w 8374449"/>
              <a:gd name="connsiteY15920" fmla="*/ 4027936 h 6858000"/>
              <a:gd name="connsiteX15921" fmla="*/ 7399119 w 8374449"/>
              <a:gd name="connsiteY15921" fmla="*/ 4035582 h 6858000"/>
              <a:gd name="connsiteX15922" fmla="*/ 7343597 w 8374449"/>
              <a:gd name="connsiteY15922" fmla="*/ 4055754 h 6858000"/>
              <a:gd name="connsiteX15923" fmla="*/ 7318789 w 8374449"/>
              <a:gd name="connsiteY15923" fmla="*/ 4063399 h 6858000"/>
              <a:gd name="connsiteX15924" fmla="*/ 7305804 w 8374449"/>
              <a:gd name="connsiteY15924" fmla="*/ 4061291 h 6858000"/>
              <a:gd name="connsiteX15925" fmla="*/ 7304639 w 8374449"/>
              <a:gd name="connsiteY15925" fmla="*/ 4049423 h 6858000"/>
              <a:gd name="connsiteX15926" fmla="*/ 7303476 w 8374449"/>
              <a:gd name="connsiteY15926" fmla="*/ 4037557 h 6858000"/>
              <a:gd name="connsiteX15927" fmla="*/ 7310550 w 8374449"/>
              <a:gd name="connsiteY15927" fmla="*/ 4044545 h 6858000"/>
              <a:gd name="connsiteX15928" fmla="*/ 7323537 w 8374449"/>
              <a:gd name="connsiteY15928" fmla="*/ 4046655 h 6858000"/>
              <a:gd name="connsiteX15929" fmla="*/ 7342431 w 8374449"/>
              <a:gd name="connsiteY15929" fmla="*/ 4043887 h 6858000"/>
              <a:gd name="connsiteX15930" fmla="*/ 7347178 w 8374449"/>
              <a:gd name="connsiteY15930" fmla="*/ 4027142 h 6858000"/>
              <a:gd name="connsiteX15931" fmla="*/ 7346014 w 8374449"/>
              <a:gd name="connsiteY15931" fmla="*/ 4015274 h 6858000"/>
              <a:gd name="connsiteX15932" fmla="*/ 7334192 w 8374449"/>
              <a:gd name="connsiteY15932" fmla="*/ 4025032 h 6858000"/>
              <a:gd name="connsiteX15933" fmla="*/ 7296401 w 8374449"/>
              <a:gd name="connsiteY15933" fmla="*/ 4030569 h 6858000"/>
              <a:gd name="connsiteX15934" fmla="*/ 7277505 w 8374449"/>
              <a:gd name="connsiteY15934" fmla="*/ 4033337 h 6858000"/>
              <a:gd name="connsiteX15935" fmla="*/ 7284580 w 8374449"/>
              <a:gd name="connsiteY15935" fmla="*/ 4040326 h 6858000"/>
              <a:gd name="connsiteX15936" fmla="*/ 7272760 w 8374449"/>
              <a:gd name="connsiteY15936" fmla="*/ 4050082 h 6858000"/>
              <a:gd name="connsiteX15937" fmla="*/ 7260938 w 8374449"/>
              <a:gd name="connsiteY15937" fmla="*/ 4059839 h 6858000"/>
              <a:gd name="connsiteX15938" fmla="*/ 7286909 w 8374449"/>
              <a:gd name="connsiteY15938" fmla="*/ 4064058 h 6858000"/>
              <a:gd name="connsiteX15939" fmla="*/ 7280997 w 8374449"/>
              <a:gd name="connsiteY15939" fmla="*/ 4068937 h 6858000"/>
              <a:gd name="connsiteX15940" fmla="*/ 7275087 w 8374449"/>
              <a:gd name="connsiteY15940" fmla="*/ 4073815 h 6858000"/>
              <a:gd name="connsiteX15941" fmla="*/ 7269759 w 8374449"/>
              <a:gd name="connsiteY15941" fmla="*/ 4084627 h 6858000"/>
              <a:gd name="connsiteX15942" fmla="*/ 7264431 w 8374449"/>
              <a:gd name="connsiteY15942" fmla="*/ 4095439 h 6858000"/>
              <a:gd name="connsiteX15943" fmla="*/ 7265595 w 8374449"/>
              <a:gd name="connsiteY15943" fmla="*/ 4107305 h 6858000"/>
              <a:gd name="connsiteX15944" fmla="*/ 7278581 w 8374449"/>
              <a:gd name="connsiteY15944" fmla="*/ 4109415 h 6858000"/>
              <a:gd name="connsiteX15945" fmla="*/ 7272670 w 8374449"/>
              <a:gd name="connsiteY15945" fmla="*/ 4114294 h 6858000"/>
              <a:gd name="connsiteX15946" fmla="*/ 7279744 w 8374449"/>
              <a:gd name="connsiteY15946" fmla="*/ 4121283 h 6858000"/>
              <a:gd name="connsiteX15947" fmla="*/ 7289774 w 8374449"/>
              <a:gd name="connsiteY15947" fmla="*/ 4125831 h 6858000"/>
              <a:gd name="connsiteX15948" fmla="*/ 7299804 w 8374449"/>
              <a:gd name="connsiteY15948" fmla="*/ 4130381 h 6858000"/>
              <a:gd name="connsiteX15949" fmla="*/ 7306878 w 8374449"/>
              <a:gd name="connsiteY15949" fmla="*/ 4137368 h 6858000"/>
              <a:gd name="connsiteX15950" fmla="*/ 7293894 w 8374449"/>
              <a:gd name="connsiteY15950" fmla="*/ 4135259 h 6858000"/>
              <a:gd name="connsiteX15951" fmla="*/ 7232459 w 8374449"/>
              <a:gd name="connsiteY15951" fmla="*/ 4160309 h 6858000"/>
              <a:gd name="connsiteX15952" fmla="*/ 7207654 w 8374449"/>
              <a:gd name="connsiteY15952" fmla="*/ 4167955 h 6858000"/>
              <a:gd name="connsiteX15953" fmla="*/ 7201742 w 8374449"/>
              <a:gd name="connsiteY15953" fmla="*/ 4172834 h 6858000"/>
              <a:gd name="connsiteX15954" fmla="*/ 7202906 w 8374449"/>
              <a:gd name="connsiteY15954" fmla="*/ 4184700 h 6858000"/>
              <a:gd name="connsiteX15955" fmla="*/ 7196413 w 8374449"/>
              <a:gd name="connsiteY15955" fmla="*/ 4183646 h 6858000"/>
              <a:gd name="connsiteX15956" fmla="*/ 7178101 w 8374449"/>
              <a:gd name="connsiteY15956" fmla="*/ 4192348 h 6858000"/>
              <a:gd name="connsiteX15957" fmla="*/ 7171025 w 8374449"/>
              <a:gd name="connsiteY15957" fmla="*/ 4185359 h 6858000"/>
              <a:gd name="connsiteX15958" fmla="*/ 7155711 w 8374449"/>
              <a:gd name="connsiteY15958" fmla="*/ 4159516 h 6858000"/>
              <a:gd name="connsiteX15959" fmla="*/ 7199414 w 8374449"/>
              <a:gd name="connsiteY15959" fmla="*/ 4149102 h 6858000"/>
              <a:gd name="connsiteX15960" fmla="*/ 7211817 w 8374449"/>
              <a:gd name="connsiteY15960" fmla="*/ 4145277 h 6858000"/>
              <a:gd name="connsiteX15961" fmla="*/ 7224219 w 8374449"/>
              <a:gd name="connsiteY15961" fmla="*/ 4141454 h 6858000"/>
              <a:gd name="connsiteX15962" fmla="*/ 7230132 w 8374449"/>
              <a:gd name="connsiteY15962" fmla="*/ 4136575 h 6858000"/>
              <a:gd name="connsiteX15963" fmla="*/ 7180518 w 8374449"/>
              <a:gd name="connsiteY15963" fmla="*/ 4151869 h 6858000"/>
              <a:gd name="connsiteX15964" fmla="*/ 7154547 w 8374449"/>
              <a:gd name="connsiteY15964" fmla="*/ 4147650 h 6858000"/>
              <a:gd name="connsiteX15965" fmla="*/ 7148637 w 8374449"/>
              <a:gd name="connsiteY15965" fmla="*/ 4152528 h 6858000"/>
              <a:gd name="connsiteX15966" fmla="*/ 7128578 w 8374449"/>
              <a:gd name="connsiteY15966" fmla="*/ 4143429 h 6858000"/>
              <a:gd name="connsiteX15967" fmla="*/ 7127412 w 8374449"/>
              <a:gd name="connsiteY15967" fmla="*/ 4131563 h 6858000"/>
              <a:gd name="connsiteX15968" fmla="*/ 7133323 w 8374449"/>
              <a:gd name="connsiteY15968" fmla="*/ 4126684 h 6858000"/>
              <a:gd name="connsiteX15969" fmla="*/ 7108517 w 8374449"/>
              <a:gd name="connsiteY15969" fmla="*/ 4134330 h 6858000"/>
              <a:gd name="connsiteX15970" fmla="*/ 7115591 w 8374449"/>
              <a:gd name="connsiteY15970" fmla="*/ 4141319 h 6858000"/>
              <a:gd name="connsiteX15971" fmla="*/ 7106726 w 8374449"/>
              <a:gd name="connsiteY15971" fmla="*/ 4148636 h 6858000"/>
              <a:gd name="connsiteX15972" fmla="*/ 7116756 w 8374449"/>
              <a:gd name="connsiteY15972" fmla="*/ 4153186 h 6858000"/>
              <a:gd name="connsiteX15973" fmla="*/ 7123831 w 8374449"/>
              <a:gd name="connsiteY15973" fmla="*/ 4160174 h 6858000"/>
              <a:gd name="connsiteX15974" fmla="*/ 7106099 w 8374449"/>
              <a:gd name="connsiteY15974" fmla="*/ 4174809 h 6858000"/>
              <a:gd name="connsiteX15975" fmla="*/ 7100188 w 8374449"/>
              <a:gd name="connsiteY15975" fmla="*/ 4179688 h 6858000"/>
              <a:gd name="connsiteX15976" fmla="*/ 7097233 w 8374449"/>
              <a:gd name="connsiteY15976" fmla="*/ 4182126 h 6858000"/>
              <a:gd name="connsiteX15977" fmla="*/ 7088366 w 8374449"/>
              <a:gd name="connsiteY15977" fmla="*/ 4189444 h 6858000"/>
              <a:gd name="connsiteX15978" fmla="*/ 7088950 w 8374449"/>
              <a:gd name="connsiteY15978" fmla="*/ 4195377 h 6858000"/>
              <a:gd name="connsiteX15979" fmla="*/ 7089532 w 8374449"/>
              <a:gd name="connsiteY15979" fmla="*/ 4201312 h 6858000"/>
              <a:gd name="connsiteX15980" fmla="*/ 7096606 w 8374449"/>
              <a:gd name="connsiteY15980" fmla="*/ 4208299 h 6858000"/>
              <a:gd name="connsiteX15981" fmla="*/ 7076546 w 8374449"/>
              <a:gd name="connsiteY15981" fmla="*/ 4199201 h 6858000"/>
              <a:gd name="connsiteX15982" fmla="*/ 7073793 w 8374449"/>
              <a:gd name="connsiteY15982" fmla="*/ 4198266 h 6858000"/>
              <a:gd name="connsiteX15983" fmla="*/ 7074184 w 8374449"/>
              <a:gd name="connsiteY15983" fmla="*/ 4199547 h 6858000"/>
              <a:gd name="connsiteX15984" fmla="*/ 7070635 w 8374449"/>
              <a:gd name="connsiteY15984" fmla="*/ 4204079 h 6858000"/>
              <a:gd name="connsiteX15985" fmla="*/ 7066068 w 8374449"/>
              <a:gd name="connsiteY15985" fmla="*/ 4198229 h 6858000"/>
              <a:gd name="connsiteX15986" fmla="*/ 7066158 w 8374449"/>
              <a:gd name="connsiteY15986" fmla="*/ 4197514 h 6858000"/>
              <a:gd name="connsiteX15987" fmla="*/ 7057651 w 8374449"/>
              <a:gd name="connsiteY15987" fmla="*/ 4201969 h 6858000"/>
              <a:gd name="connsiteX15988" fmla="*/ 7039919 w 8374449"/>
              <a:gd name="connsiteY15988" fmla="*/ 4216604 h 6858000"/>
              <a:gd name="connsiteX15989" fmla="*/ 7044665 w 8374449"/>
              <a:gd name="connsiteY15989" fmla="*/ 4199860 h 6858000"/>
              <a:gd name="connsiteX15990" fmla="*/ 7056486 w 8374449"/>
              <a:gd name="connsiteY15990" fmla="*/ 4190102 h 6858000"/>
              <a:gd name="connsiteX15991" fmla="*/ 7062396 w 8374449"/>
              <a:gd name="connsiteY15991" fmla="*/ 4185224 h 6858000"/>
              <a:gd name="connsiteX15992" fmla="*/ 7086038 w 8374449"/>
              <a:gd name="connsiteY15992" fmla="*/ 4165710 h 6858000"/>
              <a:gd name="connsiteX15993" fmla="*/ 7091367 w 8374449"/>
              <a:gd name="connsiteY15993" fmla="*/ 4154900 h 6858000"/>
              <a:gd name="connsiteX15994" fmla="*/ 7084875 w 8374449"/>
              <a:gd name="connsiteY15994" fmla="*/ 4153844 h 6858000"/>
              <a:gd name="connsiteX15995" fmla="*/ 7077800 w 8374449"/>
              <a:gd name="connsiteY15995" fmla="*/ 4146855 h 6858000"/>
              <a:gd name="connsiteX15996" fmla="*/ 7076636 w 8374449"/>
              <a:gd name="connsiteY15996" fmla="*/ 4134989 h 6858000"/>
              <a:gd name="connsiteX15997" fmla="*/ 7066605 w 8374449"/>
              <a:gd name="connsiteY15997" fmla="*/ 4130441 h 6858000"/>
              <a:gd name="connsiteX15998" fmla="*/ 7057740 w 8374449"/>
              <a:gd name="connsiteY15998" fmla="*/ 4137758 h 6858000"/>
              <a:gd name="connsiteX15999" fmla="*/ 7032933 w 8374449"/>
              <a:gd name="connsiteY15999" fmla="*/ 4145404 h 6858000"/>
              <a:gd name="connsiteX16000" fmla="*/ 7015201 w 8374449"/>
              <a:gd name="connsiteY16000" fmla="*/ 4160039 h 6858000"/>
              <a:gd name="connsiteX16001" fmla="*/ 7009291 w 8374449"/>
              <a:gd name="connsiteY16001" fmla="*/ 4164917 h 6858000"/>
              <a:gd name="connsiteX16002" fmla="*/ 7016366 w 8374449"/>
              <a:gd name="connsiteY16002" fmla="*/ 4171907 h 6858000"/>
              <a:gd name="connsiteX16003" fmla="*/ 7028769 w 8374449"/>
              <a:gd name="connsiteY16003" fmla="*/ 4168082 h 6858000"/>
              <a:gd name="connsiteX16004" fmla="*/ 7041172 w 8374449"/>
              <a:gd name="connsiteY16004" fmla="*/ 4164259 h 6858000"/>
              <a:gd name="connsiteX16005" fmla="*/ 7029351 w 8374449"/>
              <a:gd name="connsiteY16005" fmla="*/ 4174015 h 6858000"/>
              <a:gd name="connsiteX16006" fmla="*/ 7011037 w 8374449"/>
              <a:gd name="connsiteY16006" fmla="*/ 4182717 h 6858000"/>
              <a:gd name="connsiteX16007" fmla="*/ 7011620 w 8374449"/>
              <a:gd name="connsiteY16007" fmla="*/ 4188650 h 6858000"/>
              <a:gd name="connsiteX16008" fmla="*/ 7012784 w 8374449"/>
              <a:gd name="connsiteY16008" fmla="*/ 4200517 h 6858000"/>
              <a:gd name="connsiteX16009" fmla="*/ 7002127 w 8374449"/>
              <a:gd name="connsiteY16009" fmla="*/ 4222141 h 6858000"/>
              <a:gd name="connsiteX16010" fmla="*/ 6995051 w 8374449"/>
              <a:gd name="connsiteY16010" fmla="*/ 4215152 h 6858000"/>
              <a:gd name="connsiteX16011" fmla="*/ 6982068 w 8374449"/>
              <a:gd name="connsiteY16011" fmla="*/ 4213042 h 6858000"/>
              <a:gd name="connsiteX16012" fmla="*/ 6983231 w 8374449"/>
              <a:gd name="connsiteY16012" fmla="*/ 4224909 h 6858000"/>
              <a:gd name="connsiteX16013" fmla="*/ 6977321 w 8374449"/>
              <a:gd name="connsiteY16013" fmla="*/ 4229787 h 6858000"/>
              <a:gd name="connsiteX16014" fmla="*/ 6940692 w 8374449"/>
              <a:gd name="connsiteY16014" fmla="*/ 4247191 h 6858000"/>
              <a:gd name="connsiteX16015" fmla="*/ 6927708 w 8374449"/>
              <a:gd name="connsiteY16015" fmla="*/ 4245081 h 6858000"/>
              <a:gd name="connsiteX16016" fmla="*/ 6920632 w 8374449"/>
              <a:gd name="connsiteY16016" fmla="*/ 4238093 h 6858000"/>
              <a:gd name="connsiteX16017" fmla="*/ 6919469 w 8374449"/>
              <a:gd name="connsiteY16017" fmla="*/ 4226226 h 6858000"/>
              <a:gd name="connsiteX16018" fmla="*/ 6945440 w 8374449"/>
              <a:gd name="connsiteY16018" fmla="*/ 4230446 h 6858000"/>
              <a:gd name="connsiteX16019" fmla="*/ 6964335 w 8374449"/>
              <a:gd name="connsiteY16019" fmla="*/ 4227678 h 6858000"/>
              <a:gd name="connsiteX16020" fmla="*/ 6969082 w 8374449"/>
              <a:gd name="connsiteY16020" fmla="*/ 4210933 h 6858000"/>
              <a:gd name="connsiteX16021" fmla="*/ 6992724 w 8374449"/>
              <a:gd name="connsiteY16021" fmla="*/ 4191419 h 6858000"/>
              <a:gd name="connsiteX16022" fmla="*/ 6972663 w 8374449"/>
              <a:gd name="connsiteY16022" fmla="*/ 4182322 h 6858000"/>
              <a:gd name="connsiteX16023" fmla="*/ 6960260 w 8374449"/>
              <a:gd name="connsiteY16023" fmla="*/ 4186145 h 6858000"/>
              <a:gd name="connsiteX16024" fmla="*/ 6933081 w 8374449"/>
              <a:gd name="connsiteY16024" fmla="*/ 4202163 h 6858000"/>
              <a:gd name="connsiteX16025" fmla="*/ 6905902 w 8374449"/>
              <a:gd name="connsiteY16025" fmla="*/ 4218183 h 6858000"/>
              <a:gd name="connsiteX16026" fmla="*/ 6894080 w 8374449"/>
              <a:gd name="connsiteY16026" fmla="*/ 4227940 h 6858000"/>
              <a:gd name="connsiteX16027" fmla="*/ 6889344 w 8374449"/>
              <a:gd name="connsiteY16027" fmla="*/ 4236658 h 6858000"/>
              <a:gd name="connsiteX16028" fmla="*/ 6888162 w 8374449"/>
              <a:gd name="connsiteY16028" fmla="*/ 4238169 h 6858000"/>
              <a:gd name="connsiteX16029" fmla="*/ 6867528 w 8374449"/>
              <a:gd name="connsiteY16029" fmla="*/ 4217786 h 6858000"/>
              <a:gd name="connsiteX16030" fmla="*/ 6860453 w 8374449"/>
              <a:gd name="connsiteY16030" fmla="*/ 4210799 h 6858000"/>
              <a:gd name="connsiteX16031" fmla="*/ 6822660 w 8374449"/>
              <a:gd name="connsiteY16031" fmla="*/ 4216335 h 6858000"/>
              <a:gd name="connsiteX16032" fmla="*/ 6835646 w 8374449"/>
              <a:gd name="connsiteY16032" fmla="*/ 4218445 h 6858000"/>
              <a:gd name="connsiteX16033" fmla="*/ 6848632 w 8374449"/>
              <a:gd name="connsiteY16033" fmla="*/ 4220555 h 6858000"/>
              <a:gd name="connsiteX16034" fmla="*/ 6856871 w 8374449"/>
              <a:gd name="connsiteY16034" fmla="*/ 4239410 h 6858000"/>
              <a:gd name="connsiteX16035" fmla="*/ 6849032 w 8374449"/>
              <a:gd name="connsiteY16035" fmla="*/ 4240559 h 6858000"/>
              <a:gd name="connsiteX16036" fmla="*/ 6840761 w 8374449"/>
              <a:gd name="connsiteY16036" fmla="*/ 4243908 h 6858000"/>
              <a:gd name="connsiteX16037" fmla="*/ 6839944 w 8374449"/>
              <a:gd name="connsiteY16037" fmla="*/ 4241890 h 6858000"/>
              <a:gd name="connsiteX16038" fmla="*/ 6837974 w 8374449"/>
              <a:gd name="connsiteY16038" fmla="*/ 4242179 h 6858000"/>
              <a:gd name="connsiteX16039" fmla="*/ 6813169 w 8374449"/>
              <a:gd name="connsiteY16039" fmla="*/ 4249825 h 6858000"/>
              <a:gd name="connsiteX16040" fmla="*/ 6807257 w 8374449"/>
              <a:gd name="connsiteY16040" fmla="*/ 4254704 h 6858000"/>
              <a:gd name="connsiteX16041" fmla="*/ 6802691 w 8374449"/>
              <a:gd name="connsiteY16041" fmla="*/ 4270815 h 6858000"/>
              <a:gd name="connsiteX16042" fmla="*/ 6802944 w 8374449"/>
              <a:gd name="connsiteY16042" fmla="*/ 4271438 h 6858000"/>
              <a:gd name="connsiteX16043" fmla="*/ 6834393 w 8374449"/>
              <a:gd name="connsiteY16043" fmla="*/ 4270789 h 6858000"/>
              <a:gd name="connsiteX16044" fmla="*/ 6847377 w 8374449"/>
              <a:gd name="connsiteY16044" fmla="*/ 4272900 h 6858000"/>
              <a:gd name="connsiteX16045" fmla="*/ 6860363 w 8374449"/>
              <a:gd name="connsiteY16045" fmla="*/ 4275010 h 6858000"/>
              <a:gd name="connsiteX16046" fmla="*/ 6873348 w 8374449"/>
              <a:gd name="connsiteY16046" fmla="*/ 4277120 h 6858000"/>
              <a:gd name="connsiteX16047" fmla="*/ 6892245 w 8374449"/>
              <a:gd name="connsiteY16047" fmla="*/ 4274351 h 6858000"/>
              <a:gd name="connsiteX16048" fmla="*/ 6930036 w 8374449"/>
              <a:gd name="connsiteY16048" fmla="*/ 4268814 h 6858000"/>
              <a:gd name="connsiteX16049" fmla="*/ 6924124 w 8374449"/>
              <a:gd name="connsiteY16049" fmla="*/ 4273692 h 6858000"/>
              <a:gd name="connsiteX16050" fmla="*/ 6912304 w 8374449"/>
              <a:gd name="connsiteY16050" fmla="*/ 4283449 h 6858000"/>
              <a:gd name="connsiteX16051" fmla="*/ 6913468 w 8374449"/>
              <a:gd name="connsiteY16051" fmla="*/ 4295316 h 6858000"/>
              <a:gd name="connsiteX16052" fmla="*/ 6888661 w 8374449"/>
              <a:gd name="connsiteY16052" fmla="*/ 4302962 h 6858000"/>
              <a:gd name="connsiteX16053" fmla="*/ 6886519 w 8374449"/>
              <a:gd name="connsiteY16053" fmla="*/ 4304731 h 6858000"/>
              <a:gd name="connsiteX16054" fmla="*/ 6890593 w 8374449"/>
              <a:gd name="connsiteY16054" fmla="*/ 4306490 h 6858000"/>
              <a:gd name="connsiteX16055" fmla="*/ 6914506 w 8374449"/>
              <a:gd name="connsiteY16055" fmla="*/ 4305081 h 6858000"/>
              <a:gd name="connsiteX16056" fmla="*/ 6920892 w 8374449"/>
              <a:gd name="connsiteY16056" fmla="*/ 4310771 h 6858000"/>
              <a:gd name="connsiteX16057" fmla="*/ 6924398 w 8374449"/>
              <a:gd name="connsiteY16057" fmla="*/ 4309351 h 6858000"/>
              <a:gd name="connsiteX16058" fmla="*/ 6945432 w 8374449"/>
              <a:gd name="connsiteY16058" fmla="*/ 4300832 h 6858000"/>
              <a:gd name="connsiteX16059" fmla="*/ 6941301 w 8374449"/>
              <a:gd name="connsiteY16059" fmla="*/ 4310782 h 6858000"/>
              <a:gd name="connsiteX16060" fmla="*/ 6927278 w 8374449"/>
              <a:gd name="connsiteY16060" fmla="*/ 4316460 h 6858000"/>
              <a:gd name="connsiteX16061" fmla="*/ 6913255 w 8374449"/>
              <a:gd name="connsiteY16061" fmla="*/ 4322141 h 6858000"/>
              <a:gd name="connsiteX16062" fmla="*/ 6898825 w 8374449"/>
              <a:gd name="connsiteY16062" fmla="*/ 4321778 h 6858000"/>
              <a:gd name="connsiteX16063" fmla="*/ 6880910 w 8374449"/>
              <a:gd name="connsiteY16063" fmla="*/ 4327457 h 6858000"/>
              <a:gd name="connsiteX16064" fmla="*/ 6885080 w 8374449"/>
              <a:gd name="connsiteY16064" fmla="*/ 4331574 h 6858000"/>
              <a:gd name="connsiteX16065" fmla="*/ 6879169 w 8374449"/>
              <a:gd name="connsiteY16065" fmla="*/ 4336453 h 6858000"/>
              <a:gd name="connsiteX16066" fmla="*/ 6859692 w 8374449"/>
              <a:gd name="connsiteY16066" fmla="*/ 4333287 h 6858000"/>
              <a:gd name="connsiteX16067" fmla="*/ 6858644 w 8374449"/>
              <a:gd name="connsiteY16067" fmla="*/ 4331520 h 6858000"/>
              <a:gd name="connsiteX16068" fmla="*/ 6844394 w 8374449"/>
              <a:gd name="connsiteY16068" fmla="*/ 4333478 h 6858000"/>
              <a:gd name="connsiteX16069" fmla="*/ 6834503 w 8374449"/>
              <a:gd name="connsiteY16069" fmla="*/ 4329208 h 6858000"/>
              <a:gd name="connsiteX16070" fmla="*/ 6817601 w 8374449"/>
              <a:gd name="connsiteY16070" fmla="*/ 4327776 h 6858000"/>
              <a:gd name="connsiteX16071" fmla="*/ 6813906 w 8374449"/>
              <a:gd name="connsiteY16071" fmla="*/ 4326181 h 6858000"/>
              <a:gd name="connsiteX16072" fmla="*/ 6808332 w 8374449"/>
              <a:gd name="connsiteY16072" fmla="*/ 4330781 h 6858000"/>
              <a:gd name="connsiteX16073" fmla="*/ 6795347 w 8374449"/>
              <a:gd name="connsiteY16073" fmla="*/ 4328672 h 6858000"/>
              <a:gd name="connsiteX16074" fmla="*/ 6801258 w 8374449"/>
              <a:gd name="connsiteY16074" fmla="*/ 4323793 h 6858000"/>
              <a:gd name="connsiteX16075" fmla="*/ 6803702 w 8374449"/>
              <a:gd name="connsiteY16075" fmla="*/ 4321776 h 6858000"/>
              <a:gd name="connsiteX16076" fmla="*/ 6797818 w 8374449"/>
              <a:gd name="connsiteY16076" fmla="*/ 4319236 h 6858000"/>
              <a:gd name="connsiteX16077" fmla="*/ 6793687 w 8374449"/>
              <a:gd name="connsiteY16077" fmla="*/ 4329187 h 6858000"/>
              <a:gd name="connsiteX16078" fmla="*/ 6799447 w 8374449"/>
              <a:gd name="connsiteY16078" fmla="*/ 4343407 h 6858000"/>
              <a:gd name="connsiteX16079" fmla="*/ 6795314 w 8374449"/>
              <a:gd name="connsiteY16079" fmla="*/ 4353357 h 6858000"/>
              <a:gd name="connsiteX16080" fmla="*/ 6788303 w 8374449"/>
              <a:gd name="connsiteY16080" fmla="*/ 4356196 h 6858000"/>
              <a:gd name="connsiteX16081" fmla="*/ 6783358 w 8374449"/>
              <a:gd name="connsiteY16081" fmla="*/ 4354061 h 6858000"/>
              <a:gd name="connsiteX16082" fmla="*/ 6771402 w 8374449"/>
              <a:gd name="connsiteY16082" fmla="*/ 4354766 h 6858000"/>
              <a:gd name="connsiteX16083" fmla="*/ 6770059 w 8374449"/>
              <a:gd name="connsiteY16083" fmla="*/ 4355310 h 6858000"/>
              <a:gd name="connsiteX16084" fmla="*/ 6772868 w 8374449"/>
              <a:gd name="connsiteY16084" fmla="*/ 4360052 h 6858000"/>
              <a:gd name="connsiteX16085" fmla="*/ 6785855 w 8374449"/>
              <a:gd name="connsiteY16085" fmla="*/ 4362162 h 6858000"/>
              <a:gd name="connsiteX16086" fmla="*/ 6798257 w 8374449"/>
              <a:gd name="connsiteY16086" fmla="*/ 4358338 h 6858000"/>
              <a:gd name="connsiteX16087" fmla="*/ 6800049 w 8374449"/>
              <a:gd name="connsiteY16087" fmla="*/ 4344033 h 6858000"/>
              <a:gd name="connsiteX16088" fmla="*/ 6815408 w 8374449"/>
              <a:gd name="connsiteY16088" fmla="*/ 4337770 h 6858000"/>
              <a:gd name="connsiteX16089" fmla="*/ 6817736 w 8374449"/>
              <a:gd name="connsiteY16089" fmla="*/ 4361502 h 6858000"/>
              <a:gd name="connsiteX16090" fmla="*/ 6811824 w 8374449"/>
              <a:gd name="connsiteY16090" fmla="*/ 4366381 h 6858000"/>
              <a:gd name="connsiteX16091" fmla="*/ 6850781 w 8374449"/>
              <a:gd name="connsiteY16091" fmla="*/ 4372712 h 6858000"/>
              <a:gd name="connsiteX16092" fmla="*/ 6894484 w 8374449"/>
              <a:gd name="connsiteY16092" fmla="*/ 4362297 h 6858000"/>
              <a:gd name="connsiteX16093" fmla="*/ 6896857 w 8374449"/>
              <a:gd name="connsiteY16093" fmla="*/ 4353924 h 6858000"/>
              <a:gd name="connsiteX16094" fmla="*/ 6893319 w 8374449"/>
              <a:gd name="connsiteY16094" fmla="*/ 4350429 h 6858000"/>
              <a:gd name="connsiteX16095" fmla="*/ 6892154 w 8374449"/>
              <a:gd name="connsiteY16095" fmla="*/ 4338564 h 6858000"/>
              <a:gd name="connsiteX16096" fmla="*/ 6899229 w 8374449"/>
              <a:gd name="connsiteY16096" fmla="*/ 4345552 h 6858000"/>
              <a:gd name="connsiteX16097" fmla="*/ 6906304 w 8374449"/>
              <a:gd name="connsiteY16097" fmla="*/ 4352540 h 6858000"/>
              <a:gd name="connsiteX16098" fmla="*/ 6919290 w 8374449"/>
              <a:gd name="connsiteY16098" fmla="*/ 4354649 h 6858000"/>
              <a:gd name="connsiteX16099" fmla="*/ 6937206 w 8374449"/>
              <a:gd name="connsiteY16099" fmla="*/ 4362776 h 6858000"/>
              <a:gd name="connsiteX16100" fmla="*/ 6937544 w 8374449"/>
              <a:gd name="connsiteY16100" fmla="*/ 4361961 h 6858000"/>
              <a:gd name="connsiteX16101" fmla="*/ 6938025 w 8374449"/>
              <a:gd name="connsiteY16101" fmla="*/ 4363149 h 6858000"/>
              <a:gd name="connsiteX16102" fmla="*/ 6939350 w 8374449"/>
              <a:gd name="connsiteY16102" fmla="*/ 4363748 h 6858000"/>
              <a:gd name="connsiteX16103" fmla="*/ 6938539 w 8374449"/>
              <a:gd name="connsiteY16103" fmla="*/ 4364416 h 6858000"/>
              <a:gd name="connsiteX16104" fmla="*/ 6943304 w 8374449"/>
              <a:gd name="connsiteY16104" fmla="*/ 4376182 h 6858000"/>
              <a:gd name="connsiteX16105" fmla="*/ 6939367 w 8374449"/>
              <a:gd name="connsiteY16105" fmla="*/ 4374483 h 6858000"/>
              <a:gd name="connsiteX16106" fmla="*/ 6940513 w 8374449"/>
              <a:gd name="connsiteY16106" fmla="*/ 4375614 h 6858000"/>
              <a:gd name="connsiteX16107" fmla="*/ 6928692 w 8374449"/>
              <a:gd name="connsiteY16107" fmla="*/ 4385372 h 6858000"/>
              <a:gd name="connsiteX16108" fmla="*/ 6917396 w 8374449"/>
              <a:gd name="connsiteY16108" fmla="*/ 4394695 h 6858000"/>
              <a:gd name="connsiteX16109" fmla="*/ 6918140 w 8374449"/>
              <a:gd name="connsiteY16109" fmla="*/ 4394652 h 6858000"/>
              <a:gd name="connsiteX16110" fmla="*/ 6930910 w 8374449"/>
              <a:gd name="connsiteY16110" fmla="*/ 4406031 h 6858000"/>
              <a:gd name="connsiteX16111" fmla="*/ 6923899 w 8374449"/>
              <a:gd name="connsiteY16111" fmla="*/ 4408871 h 6858000"/>
              <a:gd name="connsiteX16112" fmla="*/ 6925606 w 8374449"/>
              <a:gd name="connsiteY16112" fmla="*/ 4409607 h 6858000"/>
              <a:gd name="connsiteX16113" fmla="*/ 6936932 w 8374449"/>
              <a:gd name="connsiteY16113" fmla="*/ 4404225 h 6858000"/>
              <a:gd name="connsiteX16114" fmla="*/ 6979469 w 8374449"/>
              <a:gd name="connsiteY16114" fmla="*/ 4381944 h 6858000"/>
              <a:gd name="connsiteX16115" fmla="*/ 6997201 w 8374449"/>
              <a:gd name="connsiteY16115" fmla="*/ 4367309 h 6858000"/>
              <a:gd name="connsiteX16116" fmla="*/ 6980678 w 8374449"/>
              <a:gd name="connsiteY16116" fmla="*/ 4361705 h 6858000"/>
              <a:gd name="connsiteX16117" fmla="*/ 6977142 w 8374449"/>
              <a:gd name="connsiteY16117" fmla="*/ 4358212 h 6858000"/>
              <a:gd name="connsiteX16118" fmla="*/ 6990127 w 8374449"/>
              <a:gd name="connsiteY16118" fmla="*/ 4360322 h 6858000"/>
              <a:gd name="connsiteX16119" fmla="*/ 6991726 w 8374449"/>
              <a:gd name="connsiteY16119" fmla="*/ 4354680 h 6858000"/>
              <a:gd name="connsiteX16120" fmla="*/ 6990944 w 8374449"/>
              <a:gd name="connsiteY16120" fmla="*/ 4352748 h 6858000"/>
              <a:gd name="connsiteX16121" fmla="*/ 6989504 w 8374449"/>
              <a:gd name="connsiteY16121" fmla="*/ 4349194 h 6858000"/>
              <a:gd name="connsiteX16122" fmla="*/ 6989872 w 8374449"/>
              <a:gd name="connsiteY16122" fmla="*/ 4349353 h 6858000"/>
              <a:gd name="connsiteX16123" fmla="*/ 6988964 w 8374449"/>
              <a:gd name="connsiteY16123" fmla="*/ 4348454 h 6858000"/>
              <a:gd name="connsiteX16124" fmla="*/ 6983052 w 8374449"/>
              <a:gd name="connsiteY16124" fmla="*/ 4353333 h 6858000"/>
              <a:gd name="connsiteX16125" fmla="*/ 6977142 w 8374449"/>
              <a:gd name="connsiteY16125" fmla="*/ 4358212 h 6858000"/>
              <a:gd name="connsiteX16126" fmla="*/ 6973926 w 8374449"/>
              <a:gd name="connsiteY16126" fmla="*/ 4357689 h 6858000"/>
              <a:gd name="connsiteX16127" fmla="*/ 6970707 w 8374449"/>
              <a:gd name="connsiteY16127" fmla="*/ 4363523 h 6858000"/>
              <a:gd name="connsiteX16128" fmla="*/ 6971231 w 8374449"/>
              <a:gd name="connsiteY16128" fmla="*/ 4363091 h 6858000"/>
              <a:gd name="connsiteX16129" fmla="*/ 6981261 w 8374449"/>
              <a:gd name="connsiteY16129" fmla="*/ 4367639 h 6858000"/>
              <a:gd name="connsiteX16130" fmla="*/ 6978305 w 8374449"/>
              <a:gd name="connsiteY16130" fmla="*/ 4370078 h 6858000"/>
              <a:gd name="connsiteX16131" fmla="*/ 6972164 w 8374449"/>
              <a:gd name="connsiteY16131" fmla="*/ 4369080 h 6858000"/>
              <a:gd name="connsiteX16132" fmla="*/ 6974230 w 8374449"/>
              <a:gd name="connsiteY16132" fmla="*/ 4371934 h 6858000"/>
              <a:gd name="connsiteX16133" fmla="*/ 6967220 w 8374449"/>
              <a:gd name="connsiteY16133" fmla="*/ 4374773 h 6858000"/>
              <a:gd name="connsiteX16134" fmla="*/ 6962274 w 8374449"/>
              <a:gd name="connsiteY16134" fmla="*/ 4372638 h 6858000"/>
              <a:gd name="connsiteX16135" fmla="*/ 6957327 w 8374449"/>
              <a:gd name="connsiteY16135" fmla="*/ 4370502 h 6858000"/>
              <a:gd name="connsiteX16136" fmla="*/ 6962900 w 8374449"/>
              <a:gd name="connsiteY16136" fmla="*/ 4364107 h 6858000"/>
              <a:gd name="connsiteX16137" fmla="*/ 6972057 w 8374449"/>
              <a:gd name="connsiteY16137" fmla="*/ 4357385 h 6858000"/>
              <a:gd name="connsiteX16138" fmla="*/ 6964154 w 8374449"/>
              <a:gd name="connsiteY16138" fmla="*/ 4356101 h 6858000"/>
              <a:gd name="connsiteX16139" fmla="*/ 6951752 w 8374449"/>
              <a:gd name="connsiteY16139" fmla="*/ 4359924 h 6858000"/>
              <a:gd name="connsiteX16140" fmla="*/ 6938185 w 8374449"/>
              <a:gd name="connsiteY16140" fmla="*/ 4351880 h 6858000"/>
              <a:gd name="connsiteX16141" fmla="*/ 6934065 w 8374449"/>
              <a:gd name="connsiteY16141" fmla="*/ 4342454 h 6858000"/>
              <a:gd name="connsiteX16142" fmla="*/ 6940558 w 8374449"/>
              <a:gd name="connsiteY16142" fmla="*/ 4343509 h 6858000"/>
              <a:gd name="connsiteX16143" fmla="*/ 6950006 w 8374449"/>
              <a:gd name="connsiteY16143" fmla="*/ 4342124 h 6858000"/>
              <a:gd name="connsiteX16144" fmla="*/ 6965948 w 8374449"/>
              <a:gd name="connsiteY16144" fmla="*/ 4341796 h 6858000"/>
              <a:gd name="connsiteX16145" fmla="*/ 6984842 w 8374449"/>
              <a:gd name="connsiteY16145" fmla="*/ 4339027 h 6858000"/>
              <a:gd name="connsiteX16146" fmla="*/ 7000201 w 8374449"/>
              <a:gd name="connsiteY16146" fmla="*/ 4332764 h 6858000"/>
              <a:gd name="connsiteX16147" fmla="*/ 7009650 w 8374449"/>
              <a:gd name="connsiteY16147" fmla="*/ 4331380 h 6858000"/>
              <a:gd name="connsiteX16148" fmla="*/ 7033874 w 8374449"/>
              <a:gd name="connsiteY16148" fmla="*/ 4317800 h 6858000"/>
              <a:gd name="connsiteX16149" fmla="*/ 7068127 w 8374449"/>
              <a:gd name="connsiteY16149" fmla="*/ 4308768 h 6858000"/>
              <a:gd name="connsiteX16150" fmla="*/ 7074039 w 8374449"/>
              <a:gd name="connsiteY16150" fmla="*/ 4303889 h 6858000"/>
              <a:gd name="connsiteX16151" fmla="*/ 7092352 w 8374449"/>
              <a:gd name="connsiteY16151" fmla="*/ 4295189 h 6858000"/>
              <a:gd name="connsiteX16152" fmla="*/ 7110666 w 8374449"/>
              <a:gd name="connsiteY16152" fmla="*/ 4286487 h 6858000"/>
              <a:gd name="connsiteX16153" fmla="*/ 7116577 w 8374449"/>
              <a:gd name="connsiteY16153" fmla="*/ 4281610 h 6858000"/>
              <a:gd name="connsiteX16154" fmla="*/ 7122487 w 8374449"/>
              <a:gd name="connsiteY16154" fmla="*/ 4276731 h 6858000"/>
              <a:gd name="connsiteX16155" fmla="*/ 7141383 w 8374449"/>
              <a:gd name="connsiteY16155" fmla="*/ 4273962 h 6858000"/>
              <a:gd name="connsiteX16156" fmla="*/ 7166190 w 8374449"/>
              <a:gd name="connsiteY16156" fmla="*/ 4266316 h 6858000"/>
              <a:gd name="connsiteX16157" fmla="*/ 7175056 w 8374449"/>
              <a:gd name="connsiteY16157" fmla="*/ 4258998 h 6858000"/>
              <a:gd name="connsiteX16158" fmla="*/ 7178011 w 8374449"/>
              <a:gd name="connsiteY16158" fmla="*/ 4256560 h 6858000"/>
              <a:gd name="connsiteX16159" fmla="*/ 7190996 w 8374449"/>
              <a:gd name="connsiteY16159" fmla="*/ 4258669 h 6858000"/>
              <a:gd name="connsiteX16160" fmla="*/ 7203981 w 8374449"/>
              <a:gd name="connsiteY16160" fmla="*/ 4260778 h 6858000"/>
              <a:gd name="connsiteX16161" fmla="*/ 7211056 w 8374449"/>
              <a:gd name="connsiteY16161" fmla="*/ 4267767 h 6858000"/>
              <a:gd name="connsiteX16162" fmla="*/ 7224040 w 8374449"/>
              <a:gd name="connsiteY16162" fmla="*/ 4269877 h 6858000"/>
              <a:gd name="connsiteX16163" fmla="*/ 7226414 w 8374449"/>
              <a:gd name="connsiteY16163" fmla="*/ 4261504 h 6858000"/>
              <a:gd name="connsiteX16164" fmla="*/ 7221713 w 8374449"/>
              <a:gd name="connsiteY16164" fmla="*/ 4246143 h 6858000"/>
              <a:gd name="connsiteX16165" fmla="*/ 7195743 w 8374449"/>
              <a:gd name="connsiteY16165" fmla="*/ 4241925 h 6858000"/>
              <a:gd name="connsiteX16166" fmla="*/ 7170353 w 8374449"/>
              <a:gd name="connsiteY16166" fmla="*/ 4243637 h 6858000"/>
              <a:gd name="connsiteX16167" fmla="*/ 7152040 w 8374449"/>
              <a:gd name="connsiteY16167" fmla="*/ 4252340 h 6858000"/>
              <a:gd name="connsiteX16168" fmla="*/ 7140219 w 8374449"/>
              <a:gd name="connsiteY16168" fmla="*/ 4262096 h 6858000"/>
              <a:gd name="connsiteX16169" fmla="*/ 7148502 w 8374449"/>
              <a:gd name="connsiteY16169" fmla="*/ 4248845 h 6858000"/>
              <a:gd name="connsiteX16170" fmla="*/ 7156786 w 8374449"/>
              <a:gd name="connsiteY16170" fmla="*/ 4235594 h 6858000"/>
              <a:gd name="connsiteX16171" fmla="*/ 7166816 w 8374449"/>
              <a:gd name="connsiteY16171" fmla="*/ 4240144 h 6858000"/>
              <a:gd name="connsiteX16172" fmla="*/ 7175683 w 8374449"/>
              <a:gd name="connsiteY16172" fmla="*/ 4232826 h 6858000"/>
              <a:gd name="connsiteX16173" fmla="*/ 7194578 w 8374449"/>
              <a:gd name="connsiteY16173" fmla="*/ 4230057 h 6858000"/>
              <a:gd name="connsiteX16174" fmla="*/ 7225295 w 8374449"/>
              <a:gd name="connsiteY16174" fmla="*/ 4217533 h 6858000"/>
              <a:gd name="connsiteX16175" fmla="*/ 7293804 w 8374449"/>
              <a:gd name="connsiteY16175" fmla="*/ 4199470 h 6858000"/>
              <a:gd name="connsiteX16176" fmla="*/ 7299715 w 8374449"/>
              <a:gd name="connsiteY16176" fmla="*/ 4194593 h 6858000"/>
              <a:gd name="connsiteX16177" fmla="*/ 7318611 w 8374449"/>
              <a:gd name="connsiteY16177" fmla="*/ 4191823 h 6858000"/>
              <a:gd name="connsiteX16178" fmla="*/ 7331596 w 8374449"/>
              <a:gd name="connsiteY16178" fmla="*/ 4193934 h 6858000"/>
              <a:gd name="connsiteX16179" fmla="*/ 7325685 w 8374449"/>
              <a:gd name="connsiteY16179" fmla="*/ 4198813 h 6858000"/>
              <a:gd name="connsiteX16180" fmla="*/ 7300879 w 8374449"/>
              <a:gd name="connsiteY16180" fmla="*/ 4206459 h 6858000"/>
              <a:gd name="connsiteX16181" fmla="*/ 7302042 w 8374449"/>
              <a:gd name="connsiteY16181" fmla="*/ 4218327 h 6858000"/>
              <a:gd name="connsiteX16182" fmla="*/ 7296133 w 8374449"/>
              <a:gd name="connsiteY16182" fmla="*/ 4223204 h 6858000"/>
              <a:gd name="connsiteX16183" fmla="*/ 7287267 w 8374449"/>
              <a:gd name="connsiteY16183" fmla="*/ 4230521 h 6858000"/>
              <a:gd name="connsiteX16184" fmla="*/ 7281937 w 8374449"/>
              <a:gd name="connsiteY16184" fmla="*/ 4241332 h 6858000"/>
              <a:gd name="connsiteX16185" fmla="*/ 7291386 w 8374449"/>
              <a:gd name="connsiteY16185" fmla="*/ 4239948 h 6858000"/>
              <a:gd name="connsiteX16186" fmla="*/ 7297878 w 8374449"/>
              <a:gd name="connsiteY16186" fmla="*/ 4241004 h 6858000"/>
              <a:gd name="connsiteX16187" fmla="*/ 7304371 w 8374449"/>
              <a:gd name="connsiteY16187" fmla="*/ 4242058 h 6858000"/>
              <a:gd name="connsiteX16188" fmla="*/ 7310281 w 8374449"/>
              <a:gd name="connsiteY16188" fmla="*/ 4237180 h 6858000"/>
              <a:gd name="connsiteX16189" fmla="*/ 7322684 w 8374449"/>
              <a:gd name="connsiteY16189" fmla="*/ 4233357 h 6858000"/>
              <a:gd name="connsiteX16190" fmla="*/ 7329178 w 8374449"/>
              <a:gd name="connsiteY16190" fmla="*/ 4234412 h 6858000"/>
              <a:gd name="connsiteX16191" fmla="*/ 7342162 w 8374449"/>
              <a:gd name="connsiteY16191" fmla="*/ 4236522 h 6858000"/>
              <a:gd name="connsiteX16192" fmla="*/ 7335088 w 8374449"/>
              <a:gd name="connsiteY16192" fmla="*/ 4229534 h 6858000"/>
              <a:gd name="connsiteX16193" fmla="*/ 7340999 w 8374449"/>
              <a:gd name="connsiteY16193" fmla="*/ 4224655 h 6858000"/>
              <a:gd name="connsiteX16194" fmla="*/ 7352820 w 8374449"/>
              <a:gd name="connsiteY16194" fmla="*/ 4214899 h 6858000"/>
              <a:gd name="connsiteX16195" fmla="*/ 7362269 w 8374449"/>
              <a:gd name="connsiteY16195" fmla="*/ 4213514 h 6858000"/>
              <a:gd name="connsiteX16196" fmla="*/ 7377626 w 8374449"/>
              <a:gd name="connsiteY16196" fmla="*/ 4207252 h 6858000"/>
              <a:gd name="connsiteX16197" fmla="*/ 7420164 w 8374449"/>
              <a:gd name="connsiteY16197" fmla="*/ 4184970 h 6858000"/>
              <a:gd name="connsiteX16198" fmla="*/ 7426075 w 8374449"/>
              <a:gd name="connsiteY16198" fmla="*/ 4180092 h 6858000"/>
              <a:gd name="connsiteX16199" fmla="*/ 7437896 w 8374449"/>
              <a:gd name="connsiteY16199" fmla="*/ 4170335 h 6858000"/>
              <a:gd name="connsiteX16200" fmla="*/ 7449718 w 8374449"/>
              <a:gd name="connsiteY16200" fmla="*/ 4160579 h 6858000"/>
              <a:gd name="connsiteX16201" fmla="*/ 7469777 w 8374449"/>
              <a:gd name="connsiteY16201" fmla="*/ 4169676 h 6858000"/>
              <a:gd name="connsiteX16202" fmla="*/ 7482763 w 8374449"/>
              <a:gd name="connsiteY16202" fmla="*/ 4171786 h 6858000"/>
              <a:gd name="connsiteX16203" fmla="*/ 7470941 w 8374449"/>
              <a:gd name="connsiteY16203" fmla="*/ 4181543 h 6858000"/>
              <a:gd name="connsiteX16204" fmla="*/ 7439060 w 8374449"/>
              <a:gd name="connsiteY16204" fmla="*/ 4182201 h 6858000"/>
              <a:gd name="connsiteX16205" fmla="*/ 7423702 w 8374449"/>
              <a:gd name="connsiteY16205" fmla="*/ 4188464 h 6858000"/>
              <a:gd name="connsiteX16206" fmla="*/ 7402433 w 8374449"/>
              <a:gd name="connsiteY16206" fmla="*/ 4199605 h 6858000"/>
              <a:gd name="connsiteX16207" fmla="*/ 7364596 w 8374449"/>
              <a:gd name="connsiteY16207" fmla="*/ 4237248 h 6858000"/>
              <a:gd name="connsiteX16208" fmla="*/ 7333879 w 8374449"/>
              <a:gd name="connsiteY16208" fmla="*/ 4249773 h 6858000"/>
              <a:gd name="connsiteX16209" fmla="*/ 7331506 w 8374449"/>
              <a:gd name="connsiteY16209" fmla="*/ 4258146 h 6858000"/>
              <a:gd name="connsiteX16210" fmla="*/ 7326760 w 8374449"/>
              <a:gd name="connsiteY16210" fmla="*/ 4274891 h 6858000"/>
              <a:gd name="connsiteX16211" fmla="*/ 7313775 w 8374449"/>
              <a:gd name="connsiteY16211" fmla="*/ 4272780 h 6858000"/>
              <a:gd name="connsiteX16212" fmla="*/ 7313191 w 8374449"/>
              <a:gd name="connsiteY16212" fmla="*/ 4266847 h 6858000"/>
              <a:gd name="connsiteX16213" fmla="*/ 7318521 w 8374449"/>
              <a:gd name="connsiteY16213" fmla="*/ 4256034 h 6858000"/>
              <a:gd name="connsiteX16214" fmla="*/ 7324431 w 8374449"/>
              <a:gd name="connsiteY16214" fmla="*/ 4251157 h 6858000"/>
              <a:gd name="connsiteX16215" fmla="*/ 7311447 w 8374449"/>
              <a:gd name="connsiteY16215" fmla="*/ 4249047 h 6858000"/>
              <a:gd name="connsiteX16216" fmla="*/ 7300788 w 8374449"/>
              <a:gd name="connsiteY16216" fmla="*/ 4270671 h 6858000"/>
              <a:gd name="connsiteX16217" fmla="*/ 7296042 w 8374449"/>
              <a:gd name="connsiteY16217" fmla="*/ 4287416 h 6858000"/>
              <a:gd name="connsiteX16218" fmla="*/ 7277147 w 8374449"/>
              <a:gd name="connsiteY16218" fmla="*/ 4290183 h 6858000"/>
              <a:gd name="connsiteX16219" fmla="*/ 7245265 w 8374449"/>
              <a:gd name="connsiteY16219" fmla="*/ 4290842 h 6858000"/>
              <a:gd name="connsiteX16220" fmla="*/ 7254713 w 8374449"/>
              <a:gd name="connsiteY16220" fmla="*/ 4289458 h 6858000"/>
              <a:gd name="connsiteX16221" fmla="*/ 7281893 w 8374449"/>
              <a:gd name="connsiteY16221" fmla="*/ 4273440 h 6858000"/>
              <a:gd name="connsiteX16222" fmla="*/ 7286639 w 8374449"/>
              <a:gd name="connsiteY16222" fmla="*/ 4256693 h 6858000"/>
              <a:gd name="connsiteX16223" fmla="*/ 7280729 w 8374449"/>
              <a:gd name="connsiteY16223" fmla="*/ 4261572 h 6858000"/>
              <a:gd name="connsiteX16224" fmla="*/ 7267743 w 8374449"/>
              <a:gd name="connsiteY16224" fmla="*/ 4259462 h 6858000"/>
              <a:gd name="connsiteX16225" fmla="*/ 7266580 w 8374449"/>
              <a:gd name="connsiteY16225" fmla="*/ 4247595 h 6858000"/>
              <a:gd name="connsiteX16226" fmla="*/ 7269536 w 8374449"/>
              <a:gd name="connsiteY16226" fmla="*/ 4245156 h 6858000"/>
              <a:gd name="connsiteX16227" fmla="*/ 7265414 w 8374449"/>
              <a:gd name="connsiteY16227" fmla="*/ 4235729 h 6858000"/>
              <a:gd name="connsiteX16228" fmla="*/ 7258340 w 8374449"/>
              <a:gd name="connsiteY16228" fmla="*/ 4228741 h 6858000"/>
              <a:gd name="connsiteX16229" fmla="*/ 7245937 w 8374449"/>
              <a:gd name="connsiteY16229" fmla="*/ 4232564 h 6858000"/>
              <a:gd name="connsiteX16230" fmla="*/ 7250056 w 8374449"/>
              <a:gd name="connsiteY16230" fmla="*/ 4241992 h 6858000"/>
              <a:gd name="connsiteX16231" fmla="*/ 7244145 w 8374449"/>
              <a:gd name="connsiteY16231" fmla="*/ 4246869 h 6858000"/>
              <a:gd name="connsiteX16232" fmla="*/ 7238817 w 8374449"/>
              <a:gd name="connsiteY16232" fmla="*/ 4257681 h 6858000"/>
              <a:gd name="connsiteX16233" fmla="*/ 7234072 w 8374449"/>
              <a:gd name="connsiteY16233" fmla="*/ 4274427 h 6858000"/>
              <a:gd name="connsiteX16234" fmla="*/ 7212220 w 8374449"/>
              <a:gd name="connsiteY16234" fmla="*/ 4279633 h 6858000"/>
              <a:gd name="connsiteX16235" fmla="*/ 7206309 w 8374449"/>
              <a:gd name="connsiteY16235" fmla="*/ 4284512 h 6858000"/>
              <a:gd name="connsiteX16236" fmla="*/ 7151950 w 8374449"/>
              <a:gd name="connsiteY16236" fmla="*/ 4316551 h 6858000"/>
              <a:gd name="connsiteX16237" fmla="*/ 7108247 w 8374449"/>
              <a:gd name="connsiteY16237" fmla="*/ 4326966 h 6858000"/>
              <a:gd name="connsiteX16238" fmla="*/ 7083442 w 8374449"/>
              <a:gd name="connsiteY16238" fmla="*/ 4334612 h 6858000"/>
              <a:gd name="connsiteX16239" fmla="*/ 7071620 w 8374449"/>
              <a:gd name="connsiteY16239" fmla="*/ 4344370 h 6858000"/>
              <a:gd name="connsiteX16240" fmla="*/ 7091679 w 8374449"/>
              <a:gd name="connsiteY16240" fmla="*/ 4353467 h 6858000"/>
              <a:gd name="connsiteX16241" fmla="*/ 7092845 w 8374449"/>
              <a:gd name="connsiteY16241" fmla="*/ 4365334 h 6858000"/>
              <a:gd name="connsiteX16242" fmla="*/ 7073948 w 8374449"/>
              <a:gd name="connsiteY16242" fmla="*/ 4368102 h 6858000"/>
              <a:gd name="connsiteX16243" fmla="*/ 7079860 w 8374449"/>
              <a:gd name="connsiteY16243" fmla="*/ 4363223 h 6858000"/>
              <a:gd name="connsiteX16244" fmla="*/ 7072786 w 8374449"/>
              <a:gd name="connsiteY16244" fmla="*/ 4356235 h 6858000"/>
              <a:gd name="connsiteX16245" fmla="*/ 7065710 w 8374449"/>
              <a:gd name="connsiteY16245" fmla="*/ 4349248 h 6858000"/>
              <a:gd name="connsiteX16246" fmla="*/ 7059800 w 8374449"/>
              <a:gd name="connsiteY16246" fmla="*/ 4354126 h 6858000"/>
              <a:gd name="connsiteX16247" fmla="*/ 7060964 w 8374449"/>
              <a:gd name="connsiteY16247" fmla="*/ 4365993 h 6858000"/>
              <a:gd name="connsiteX16248" fmla="*/ 7047978 w 8374449"/>
              <a:gd name="connsiteY16248" fmla="*/ 4363883 h 6858000"/>
              <a:gd name="connsiteX16249" fmla="*/ 7040904 w 8374449"/>
              <a:gd name="connsiteY16249" fmla="*/ 4356894 h 6858000"/>
              <a:gd name="connsiteX16250" fmla="*/ 7022008 w 8374449"/>
              <a:gd name="connsiteY16250" fmla="*/ 4359663 h 6858000"/>
              <a:gd name="connsiteX16251" fmla="*/ 7016097 w 8374449"/>
              <a:gd name="connsiteY16251" fmla="*/ 4364541 h 6858000"/>
              <a:gd name="connsiteX16252" fmla="*/ 7023171 w 8374449"/>
              <a:gd name="connsiteY16252" fmla="*/ 4371529 h 6858000"/>
              <a:gd name="connsiteX16253" fmla="*/ 7029082 w 8374449"/>
              <a:gd name="connsiteY16253" fmla="*/ 4366651 h 6858000"/>
              <a:gd name="connsiteX16254" fmla="*/ 6981797 w 8374449"/>
              <a:gd name="connsiteY16254" fmla="*/ 4405678 h 6858000"/>
              <a:gd name="connsiteX16255" fmla="*/ 6958156 w 8374449"/>
              <a:gd name="connsiteY16255" fmla="*/ 4425191 h 6858000"/>
              <a:gd name="connsiteX16256" fmla="*/ 6945752 w 8374449"/>
              <a:gd name="connsiteY16256" fmla="*/ 4429014 h 6858000"/>
              <a:gd name="connsiteX16257" fmla="*/ 6926711 w 8374449"/>
              <a:gd name="connsiteY16257" fmla="*/ 4433552 h 6858000"/>
              <a:gd name="connsiteX16258" fmla="*/ 6935419 w 8374449"/>
              <a:gd name="connsiteY16258" fmla="*/ 4437311 h 6858000"/>
              <a:gd name="connsiteX16259" fmla="*/ 6943245 w 8374449"/>
              <a:gd name="connsiteY16259" fmla="*/ 4446557 h 6858000"/>
              <a:gd name="connsiteX16260" fmla="*/ 6948190 w 8374449"/>
              <a:gd name="connsiteY16260" fmla="*/ 4448692 h 6858000"/>
              <a:gd name="connsiteX16261" fmla="*/ 6967971 w 8374449"/>
              <a:gd name="connsiteY16261" fmla="*/ 4457233 h 6858000"/>
              <a:gd name="connsiteX16262" fmla="*/ 6984874 w 8374449"/>
              <a:gd name="connsiteY16262" fmla="*/ 4458663 h 6858000"/>
              <a:gd name="connsiteX16263" fmla="*/ 7008787 w 8374449"/>
              <a:gd name="connsiteY16263" fmla="*/ 4457254 h 6858000"/>
              <a:gd name="connsiteX16264" fmla="*/ 7001777 w 8374449"/>
              <a:gd name="connsiteY16264" fmla="*/ 4460093 h 6858000"/>
              <a:gd name="connsiteX16265" fmla="*/ 6994765 w 8374449"/>
              <a:gd name="connsiteY16265" fmla="*/ 4462933 h 6858000"/>
              <a:gd name="connsiteX16266" fmla="*/ 7004657 w 8374449"/>
              <a:gd name="connsiteY16266" fmla="*/ 4467203 h 6858000"/>
              <a:gd name="connsiteX16267" fmla="*/ 7009602 w 8374449"/>
              <a:gd name="connsiteY16267" fmla="*/ 4469339 h 6858000"/>
              <a:gd name="connsiteX16268" fmla="*/ 7014546 w 8374449"/>
              <a:gd name="connsiteY16268" fmla="*/ 4471474 h 6858000"/>
              <a:gd name="connsiteX16269" fmla="*/ 7017426 w 8374449"/>
              <a:gd name="connsiteY16269" fmla="*/ 4478585 h 6858000"/>
              <a:gd name="connsiteX16270" fmla="*/ 7020201 w 8374449"/>
              <a:gd name="connsiteY16270" fmla="*/ 4477851 h 6858000"/>
              <a:gd name="connsiteX16271" fmla="*/ 7020664 w 8374449"/>
              <a:gd name="connsiteY16271" fmla="*/ 4476218 h 6858000"/>
              <a:gd name="connsiteX16272" fmla="*/ 7024196 w 8374449"/>
              <a:gd name="connsiteY16272" fmla="*/ 4476794 h 6858000"/>
              <a:gd name="connsiteX16273" fmla="*/ 7039540 w 8374449"/>
              <a:gd name="connsiteY16273" fmla="*/ 4472731 h 6858000"/>
              <a:gd name="connsiteX16274" fmla="*/ 7049792 w 8374449"/>
              <a:gd name="connsiteY16274" fmla="*/ 4477890 h 6858000"/>
              <a:gd name="connsiteX16275" fmla="*/ 7051663 w 8374449"/>
              <a:gd name="connsiteY16275" fmla="*/ 4481257 h 6858000"/>
              <a:gd name="connsiteX16276" fmla="*/ 7058979 w 8374449"/>
              <a:gd name="connsiteY16276" fmla="*/ 4482445 h 6858000"/>
              <a:gd name="connsiteX16277" fmla="*/ 7063188 w 8374449"/>
              <a:gd name="connsiteY16277" fmla="*/ 4480741 h 6858000"/>
              <a:gd name="connsiteX16278" fmla="*/ 7064157 w 8374449"/>
              <a:gd name="connsiteY16278" fmla="*/ 4481884 h 6858000"/>
              <a:gd name="connsiteX16279" fmla="*/ 7078517 w 8374449"/>
              <a:gd name="connsiteY16279" fmla="*/ 4479780 h 6858000"/>
              <a:gd name="connsiteX16280" fmla="*/ 7109232 w 8374449"/>
              <a:gd name="connsiteY16280" fmla="*/ 4467256 h 6858000"/>
              <a:gd name="connsiteX16281" fmla="*/ 7122218 w 8374449"/>
              <a:gd name="connsiteY16281" fmla="*/ 4469365 h 6858000"/>
              <a:gd name="connsiteX16282" fmla="*/ 7134040 w 8374449"/>
              <a:gd name="connsiteY16282" fmla="*/ 4459609 h 6858000"/>
              <a:gd name="connsiteX16283" fmla="*/ 7170666 w 8374449"/>
              <a:gd name="connsiteY16283" fmla="*/ 4442205 h 6858000"/>
              <a:gd name="connsiteX16284" fmla="*/ 7207295 w 8374449"/>
              <a:gd name="connsiteY16284" fmla="*/ 4424803 h 6858000"/>
              <a:gd name="connsiteX16285" fmla="*/ 7226190 w 8374449"/>
              <a:gd name="connsiteY16285" fmla="*/ 4422034 h 6858000"/>
              <a:gd name="connsiteX16286" fmla="*/ 7232101 w 8374449"/>
              <a:gd name="connsiteY16286" fmla="*/ 4417156 h 6858000"/>
              <a:gd name="connsiteX16287" fmla="*/ 7250996 w 8374449"/>
              <a:gd name="connsiteY16287" fmla="*/ 4414386 h 6858000"/>
              <a:gd name="connsiteX16288" fmla="*/ 7263982 w 8374449"/>
              <a:gd name="connsiteY16288" fmla="*/ 4416498 h 6858000"/>
              <a:gd name="connsiteX16289" fmla="*/ 7258071 w 8374449"/>
              <a:gd name="connsiteY16289" fmla="*/ 4421375 h 6858000"/>
              <a:gd name="connsiteX16290" fmla="*/ 7252161 w 8374449"/>
              <a:gd name="connsiteY16290" fmla="*/ 4426254 h 6858000"/>
              <a:gd name="connsiteX16291" fmla="*/ 7246250 w 8374449"/>
              <a:gd name="connsiteY16291" fmla="*/ 4431133 h 6858000"/>
              <a:gd name="connsiteX16292" fmla="*/ 7259818 w 8374449"/>
              <a:gd name="connsiteY16292" fmla="*/ 4439175 h 6858000"/>
              <a:gd name="connsiteX16293" fmla="*/ 7257444 w 8374449"/>
              <a:gd name="connsiteY16293" fmla="*/ 4447549 h 6858000"/>
              <a:gd name="connsiteX16294" fmla="*/ 7247415 w 8374449"/>
              <a:gd name="connsiteY16294" fmla="*/ 4442998 h 6858000"/>
              <a:gd name="connsiteX16295" fmla="*/ 7222608 w 8374449"/>
              <a:gd name="connsiteY16295" fmla="*/ 4450645 h 6858000"/>
              <a:gd name="connsiteX16296" fmla="*/ 7172994 w 8374449"/>
              <a:gd name="connsiteY16296" fmla="*/ 4465939 h 6858000"/>
              <a:gd name="connsiteX16297" fmla="*/ 7136369 w 8374449"/>
              <a:gd name="connsiteY16297" fmla="*/ 4483342 h 6858000"/>
              <a:gd name="connsiteX16298" fmla="*/ 7126337 w 8374449"/>
              <a:gd name="connsiteY16298" fmla="*/ 4478793 h 6858000"/>
              <a:gd name="connsiteX16299" fmla="*/ 7112771 w 8374449"/>
              <a:gd name="connsiteY16299" fmla="*/ 4470749 h 6858000"/>
              <a:gd name="connsiteX16300" fmla="*/ 7103322 w 8374449"/>
              <a:gd name="connsiteY16300" fmla="*/ 4472134 h 6858000"/>
              <a:gd name="connsiteX16301" fmla="*/ 7107442 w 8374449"/>
              <a:gd name="connsiteY16301" fmla="*/ 4481561 h 6858000"/>
              <a:gd name="connsiteX16302" fmla="*/ 7109753 w 8374449"/>
              <a:gd name="connsiteY16302" fmla="*/ 4489111 h 6858000"/>
              <a:gd name="connsiteX16303" fmla="*/ 7111830 w 8374449"/>
              <a:gd name="connsiteY16303" fmla="*/ 4490008 h 6858000"/>
              <a:gd name="connsiteX16304" fmla="*/ 7110225 w 8374449"/>
              <a:gd name="connsiteY16304" fmla="*/ 4490658 h 6858000"/>
              <a:gd name="connsiteX16305" fmla="*/ 7112144 w 8374449"/>
              <a:gd name="connsiteY16305" fmla="*/ 4496923 h 6858000"/>
              <a:gd name="connsiteX16306" fmla="*/ 7109401 w 8374449"/>
              <a:gd name="connsiteY16306" fmla="*/ 4502486 h 6858000"/>
              <a:gd name="connsiteX16307" fmla="*/ 7117589 w 8374449"/>
              <a:gd name="connsiteY16307" fmla="*/ 4504228 h 6858000"/>
              <a:gd name="connsiteX16308" fmla="*/ 7130360 w 8374449"/>
              <a:gd name="connsiteY16308" fmla="*/ 4515609 h 6858000"/>
              <a:gd name="connsiteX16309" fmla="*/ 7126229 w 8374449"/>
              <a:gd name="connsiteY16309" fmla="*/ 4525559 h 6858000"/>
              <a:gd name="connsiteX16310" fmla="*/ 7129108 w 8374449"/>
              <a:gd name="connsiteY16310" fmla="*/ 4532669 h 6858000"/>
              <a:gd name="connsiteX16311" fmla="*/ 7122096 w 8374449"/>
              <a:gd name="connsiteY16311" fmla="*/ 4535509 h 6858000"/>
              <a:gd name="connsiteX16312" fmla="*/ 7115086 w 8374449"/>
              <a:gd name="connsiteY16312" fmla="*/ 4538348 h 6858000"/>
              <a:gd name="connsiteX16313" fmla="*/ 7112205 w 8374449"/>
              <a:gd name="connsiteY16313" fmla="*/ 4531237 h 6858000"/>
              <a:gd name="connsiteX16314" fmla="*/ 7122722 w 8374449"/>
              <a:gd name="connsiteY16314" fmla="*/ 4526978 h 6858000"/>
              <a:gd name="connsiteX16315" fmla="*/ 7126854 w 8374449"/>
              <a:gd name="connsiteY16315" fmla="*/ 4517029 h 6858000"/>
              <a:gd name="connsiteX16316" fmla="*/ 7112581 w 8374449"/>
              <a:gd name="connsiteY16316" fmla="*/ 4514533 h 6858000"/>
              <a:gd name="connsiteX16317" fmla="*/ 7107547 w 8374449"/>
              <a:gd name="connsiteY16317" fmla="*/ 4515185 h 6858000"/>
              <a:gd name="connsiteX16318" fmla="*/ 7107979 w 8374449"/>
              <a:gd name="connsiteY16318" fmla="*/ 4519601 h 6858000"/>
              <a:gd name="connsiteX16319" fmla="*/ 7096158 w 8374449"/>
              <a:gd name="connsiteY16319" fmla="*/ 4529357 h 6858000"/>
              <a:gd name="connsiteX16320" fmla="*/ 7095381 w 8374449"/>
              <a:gd name="connsiteY16320" fmla="*/ 4529999 h 6858000"/>
              <a:gd name="connsiteX16321" fmla="*/ 7098183 w 8374449"/>
              <a:gd name="connsiteY16321" fmla="*/ 4536917 h 6858000"/>
              <a:gd name="connsiteX16322" fmla="*/ 7108074 w 8374449"/>
              <a:gd name="connsiteY16322" fmla="*/ 4541188 h 6858000"/>
              <a:gd name="connsiteX16323" fmla="*/ 7124976 w 8374449"/>
              <a:gd name="connsiteY16323" fmla="*/ 4542619 h 6858000"/>
              <a:gd name="connsiteX16324" fmla="*/ 7141879 w 8374449"/>
              <a:gd name="connsiteY16324" fmla="*/ 4544049 h 6858000"/>
              <a:gd name="connsiteX16325" fmla="*/ 7117966 w 8374449"/>
              <a:gd name="connsiteY16325" fmla="*/ 4545458 h 6858000"/>
              <a:gd name="connsiteX16326" fmla="*/ 7103943 w 8374449"/>
              <a:gd name="connsiteY16326" fmla="*/ 4551138 h 6858000"/>
              <a:gd name="connsiteX16327" fmla="*/ 7113834 w 8374449"/>
              <a:gd name="connsiteY16327" fmla="*/ 4555408 h 6858000"/>
              <a:gd name="connsiteX16328" fmla="*/ 7123725 w 8374449"/>
              <a:gd name="connsiteY16328" fmla="*/ 4559679 h 6858000"/>
              <a:gd name="connsiteX16329" fmla="*/ 7116713 w 8374449"/>
              <a:gd name="connsiteY16329" fmla="*/ 4562518 h 6858000"/>
              <a:gd name="connsiteX16330" fmla="*/ 7129485 w 8374449"/>
              <a:gd name="connsiteY16330" fmla="*/ 4573899 h 6858000"/>
              <a:gd name="connsiteX16331" fmla="*/ 7146387 w 8374449"/>
              <a:gd name="connsiteY16331" fmla="*/ 4575329 h 6858000"/>
              <a:gd name="connsiteX16332" fmla="*/ 7156904 w 8374449"/>
              <a:gd name="connsiteY16332" fmla="*/ 4571069 h 6858000"/>
              <a:gd name="connsiteX16333" fmla="*/ 7163289 w 8374449"/>
              <a:gd name="connsiteY16333" fmla="*/ 4576760 h 6858000"/>
              <a:gd name="connsiteX16334" fmla="*/ 7180191 w 8374449"/>
              <a:gd name="connsiteY16334" fmla="*/ 4578190 h 6858000"/>
              <a:gd name="connsiteX16335" fmla="*/ 7190082 w 8374449"/>
              <a:gd name="connsiteY16335" fmla="*/ 4582460 h 6858000"/>
              <a:gd name="connsiteX16336" fmla="*/ 7183070 w 8374449"/>
              <a:gd name="connsiteY16336" fmla="*/ 4585300 h 6858000"/>
              <a:gd name="connsiteX16337" fmla="*/ 7173994 w 8374449"/>
              <a:gd name="connsiteY16337" fmla="*/ 4593115 h 6858000"/>
              <a:gd name="connsiteX16338" fmla="*/ 7178941 w 8374449"/>
              <a:gd name="connsiteY16338" fmla="*/ 4595250 h 6858000"/>
              <a:gd name="connsiteX16339" fmla="*/ 7191710 w 8374449"/>
              <a:gd name="connsiteY16339" fmla="*/ 4606631 h 6858000"/>
              <a:gd name="connsiteX16340" fmla="*/ 7201602 w 8374449"/>
              <a:gd name="connsiteY16340" fmla="*/ 4610901 h 6858000"/>
              <a:gd name="connsiteX16341" fmla="*/ 7208613 w 8374449"/>
              <a:gd name="connsiteY16341" fmla="*/ 4608061 h 6858000"/>
              <a:gd name="connsiteX16342" fmla="*/ 7214184 w 8374449"/>
              <a:gd name="connsiteY16342" fmla="*/ 4601666 h 6858000"/>
              <a:gd name="connsiteX16343" fmla="*/ 7210679 w 8374449"/>
              <a:gd name="connsiteY16343" fmla="*/ 4603086 h 6858000"/>
              <a:gd name="connsiteX16344" fmla="*/ 7197282 w 8374449"/>
              <a:gd name="connsiteY16344" fmla="*/ 4600236 h 6858000"/>
              <a:gd name="connsiteX16345" fmla="*/ 7195842 w 8374449"/>
              <a:gd name="connsiteY16345" fmla="*/ 4596681 h 6858000"/>
              <a:gd name="connsiteX16346" fmla="*/ 7213370 w 8374449"/>
              <a:gd name="connsiteY16346" fmla="*/ 4589581 h 6858000"/>
              <a:gd name="connsiteX16347" fmla="*/ 7219756 w 8374449"/>
              <a:gd name="connsiteY16347" fmla="*/ 4595271 h 6858000"/>
              <a:gd name="connsiteX16348" fmla="*/ 7224076 w 8374449"/>
              <a:gd name="connsiteY16348" fmla="*/ 4605937 h 6858000"/>
              <a:gd name="connsiteX16349" fmla="*/ 7211493 w 8374449"/>
              <a:gd name="connsiteY16349" fmla="*/ 4615171 h 6858000"/>
              <a:gd name="connsiteX16350" fmla="*/ 7231275 w 8374449"/>
              <a:gd name="connsiteY16350" fmla="*/ 4623712 h 6858000"/>
              <a:gd name="connsiteX16351" fmla="*/ 7244046 w 8374449"/>
              <a:gd name="connsiteY16351" fmla="*/ 4635093 h 6858000"/>
              <a:gd name="connsiteX16352" fmla="*/ 7251057 w 8374449"/>
              <a:gd name="connsiteY16352" fmla="*/ 4632253 h 6858000"/>
              <a:gd name="connsiteX16353" fmla="*/ 7260948 w 8374449"/>
              <a:gd name="connsiteY16353" fmla="*/ 4636523 h 6858000"/>
              <a:gd name="connsiteX16354" fmla="*/ 7261761 w 8374449"/>
              <a:gd name="connsiteY16354" fmla="*/ 4648608 h 6858000"/>
              <a:gd name="connsiteX16355" fmla="*/ 7263828 w 8374449"/>
              <a:gd name="connsiteY16355" fmla="*/ 4643634 h 6858000"/>
              <a:gd name="connsiteX16356" fmla="*/ 7273719 w 8374449"/>
              <a:gd name="connsiteY16356" fmla="*/ 4647903 h 6858000"/>
              <a:gd name="connsiteX16357" fmla="*/ 7269587 w 8374449"/>
              <a:gd name="connsiteY16357" fmla="*/ 4657853 h 6858000"/>
              <a:gd name="connsiteX16358" fmla="*/ 7272467 w 8374449"/>
              <a:gd name="connsiteY16358" fmla="*/ 4664964 h 6858000"/>
              <a:gd name="connsiteX16359" fmla="*/ 7277413 w 8374449"/>
              <a:gd name="connsiteY16359" fmla="*/ 4667099 h 6858000"/>
              <a:gd name="connsiteX16360" fmla="*/ 7282359 w 8374449"/>
              <a:gd name="connsiteY16360" fmla="*/ 4669234 h 6858000"/>
              <a:gd name="connsiteX16361" fmla="*/ 7285238 w 8374449"/>
              <a:gd name="connsiteY16361" fmla="*/ 4676344 h 6858000"/>
              <a:gd name="connsiteX16362" fmla="*/ 7274095 w 8374449"/>
              <a:gd name="connsiteY16362" fmla="*/ 4689133 h 6858000"/>
              <a:gd name="connsiteX16363" fmla="*/ 7276975 w 8374449"/>
              <a:gd name="connsiteY16363" fmla="*/ 4696244 h 6858000"/>
              <a:gd name="connsiteX16364" fmla="*/ 7270590 w 8374449"/>
              <a:gd name="connsiteY16364" fmla="*/ 4690553 h 6858000"/>
              <a:gd name="connsiteX16365" fmla="*/ 7264204 w 8374449"/>
              <a:gd name="connsiteY16365" fmla="*/ 4684863 h 6858000"/>
              <a:gd name="connsiteX16366" fmla="*/ 7254314 w 8374449"/>
              <a:gd name="connsiteY16366" fmla="*/ 4680593 h 6858000"/>
              <a:gd name="connsiteX16367" fmla="*/ 7237411 w 8374449"/>
              <a:gd name="connsiteY16367" fmla="*/ 4679163 h 6858000"/>
              <a:gd name="connsiteX16368" fmla="*/ 7224014 w 8374449"/>
              <a:gd name="connsiteY16368" fmla="*/ 4676312 h 6858000"/>
              <a:gd name="connsiteX16369" fmla="*/ 7213497 w 8374449"/>
              <a:gd name="connsiteY16369" fmla="*/ 4680571 h 6858000"/>
              <a:gd name="connsiteX16370" fmla="*/ 7198035 w 8374449"/>
              <a:gd name="connsiteY16370" fmla="*/ 4682697 h 6858000"/>
              <a:gd name="connsiteX16371" fmla="*/ 7177626 w 8374449"/>
              <a:gd name="connsiteY16371" fmla="*/ 4682685 h 6858000"/>
              <a:gd name="connsiteX16372" fmla="*/ 7168550 w 8374449"/>
              <a:gd name="connsiteY16372" fmla="*/ 4690500 h 6858000"/>
              <a:gd name="connsiteX16373" fmla="*/ 7161539 w 8374449"/>
              <a:gd name="connsiteY16373" fmla="*/ 4693340 h 6858000"/>
              <a:gd name="connsiteX16374" fmla="*/ 7167924 w 8374449"/>
              <a:gd name="connsiteY16374" fmla="*/ 4699029 h 6858000"/>
              <a:gd name="connsiteX16375" fmla="*/ 7174309 w 8374449"/>
              <a:gd name="connsiteY16375" fmla="*/ 4704721 h 6858000"/>
              <a:gd name="connsiteX16376" fmla="*/ 7160287 w 8374449"/>
              <a:gd name="connsiteY16376" fmla="*/ 4710400 h 6858000"/>
              <a:gd name="connsiteX16377" fmla="*/ 7163167 w 8374449"/>
              <a:gd name="connsiteY16377" fmla="*/ 4717510 h 6858000"/>
              <a:gd name="connsiteX16378" fmla="*/ 7156155 w 8374449"/>
              <a:gd name="connsiteY16378" fmla="*/ 4720350 h 6858000"/>
              <a:gd name="connsiteX16379" fmla="*/ 7139253 w 8374449"/>
              <a:gd name="connsiteY16379" fmla="*/ 4718919 h 6858000"/>
              <a:gd name="connsiteX16380" fmla="*/ 7115339 w 8374449"/>
              <a:gd name="connsiteY16380" fmla="*/ 4720328 h 6858000"/>
              <a:gd name="connsiteX16381" fmla="*/ 7097812 w 8374449"/>
              <a:gd name="connsiteY16381" fmla="*/ 4727427 h 6858000"/>
              <a:gd name="connsiteX16382" fmla="*/ 7097186 w 8374449"/>
              <a:gd name="connsiteY16382" fmla="*/ 4735958 h 6858000"/>
              <a:gd name="connsiteX16383" fmla="*/ 7104197 w 8374449"/>
              <a:gd name="connsiteY16383" fmla="*/ 4733118 h 6858000"/>
              <a:gd name="connsiteX16384" fmla="*/ 7107077 w 8374449"/>
              <a:gd name="connsiteY16384" fmla="*/ 4740228 h 6858000"/>
              <a:gd name="connsiteX16385" fmla="*/ 7114088 w 8374449"/>
              <a:gd name="connsiteY16385" fmla="*/ 4737388 h 6858000"/>
              <a:gd name="connsiteX16386" fmla="*/ 7123980 w 8374449"/>
              <a:gd name="connsiteY16386" fmla="*/ 4741658 h 6858000"/>
              <a:gd name="connsiteX16387" fmla="*/ 7135935 w 8374449"/>
              <a:gd name="connsiteY16387" fmla="*/ 4740953 h 6858000"/>
              <a:gd name="connsiteX16388" fmla="*/ 7149958 w 8374449"/>
              <a:gd name="connsiteY16388" fmla="*/ 4735274 h 6858000"/>
              <a:gd name="connsiteX16389" fmla="*/ 7168927 w 8374449"/>
              <a:gd name="connsiteY16389" fmla="*/ 4731730 h 6858000"/>
              <a:gd name="connsiteX16390" fmla="*/ 7184389 w 8374449"/>
              <a:gd name="connsiteY16390" fmla="*/ 4729606 h 6858000"/>
              <a:gd name="connsiteX16391" fmla="*/ 7178818 w 8374449"/>
              <a:gd name="connsiteY16391" fmla="*/ 4736001 h 6858000"/>
              <a:gd name="connsiteX16392" fmla="*/ 7164795 w 8374449"/>
              <a:gd name="connsiteY16392" fmla="*/ 4741681 h 6858000"/>
              <a:gd name="connsiteX16393" fmla="*/ 7166235 w 8374449"/>
              <a:gd name="connsiteY16393" fmla="*/ 4745235 h 6858000"/>
              <a:gd name="connsiteX16394" fmla="*/ 7191588 w 8374449"/>
              <a:gd name="connsiteY16394" fmla="*/ 4747381 h 6858000"/>
              <a:gd name="connsiteX16395" fmla="*/ 7205611 w 8374449"/>
              <a:gd name="connsiteY16395" fmla="*/ 4741701 h 6858000"/>
              <a:gd name="connsiteX16396" fmla="*/ 7236536 w 8374449"/>
              <a:gd name="connsiteY16396" fmla="*/ 4737452 h 6858000"/>
              <a:gd name="connsiteX16397" fmla="*/ 7257569 w 8374449"/>
              <a:gd name="connsiteY16397" fmla="*/ 4728933 h 6858000"/>
              <a:gd name="connsiteX16398" fmla="*/ 7264580 w 8374449"/>
              <a:gd name="connsiteY16398" fmla="*/ 4726094 h 6858000"/>
              <a:gd name="connsiteX16399" fmla="*/ 7267460 w 8374449"/>
              <a:gd name="connsiteY16399" fmla="*/ 4733204 h 6858000"/>
              <a:gd name="connsiteX16400" fmla="*/ 7256319 w 8374449"/>
              <a:gd name="connsiteY16400" fmla="*/ 4745993 h 6858000"/>
              <a:gd name="connsiteX16401" fmla="*/ 7263329 w 8374449"/>
              <a:gd name="connsiteY16401" fmla="*/ 4743154 h 6858000"/>
              <a:gd name="connsiteX16402" fmla="*/ 7273846 w 8374449"/>
              <a:gd name="connsiteY16402" fmla="*/ 4738894 h 6858000"/>
              <a:gd name="connsiteX16403" fmla="*/ 7277352 w 8374449"/>
              <a:gd name="connsiteY16403" fmla="*/ 4737474 h 6858000"/>
              <a:gd name="connsiteX16404" fmla="*/ 7291374 w 8374449"/>
              <a:gd name="connsiteY16404" fmla="*/ 4731795 h 6858000"/>
              <a:gd name="connsiteX16405" fmla="*/ 7298385 w 8374449"/>
              <a:gd name="connsiteY16405" fmla="*/ 4728955 h 6858000"/>
              <a:gd name="connsiteX16406" fmla="*/ 7290122 w 8374449"/>
              <a:gd name="connsiteY16406" fmla="*/ 4748854 h 6858000"/>
              <a:gd name="connsiteX16407" fmla="*/ 7283111 w 8374449"/>
              <a:gd name="connsiteY16407" fmla="*/ 4751693 h 6858000"/>
              <a:gd name="connsiteX16408" fmla="*/ 7302078 w 8374449"/>
              <a:gd name="connsiteY16408" fmla="*/ 4748150 h 6858000"/>
              <a:gd name="connsiteX16409" fmla="*/ 7323113 w 8374449"/>
              <a:gd name="connsiteY16409" fmla="*/ 4739630 h 6858000"/>
              <a:gd name="connsiteX16410" fmla="*/ 7331565 w 8374449"/>
              <a:gd name="connsiteY16410" fmla="*/ 4740346 h 6858000"/>
              <a:gd name="connsiteX16411" fmla="*/ 7337949 w 8374449"/>
              <a:gd name="connsiteY16411" fmla="*/ 4746036 h 6858000"/>
              <a:gd name="connsiteX16412" fmla="*/ 7320421 w 8374449"/>
              <a:gd name="connsiteY16412" fmla="*/ 4753135 h 6858000"/>
              <a:gd name="connsiteX16413" fmla="*/ 7309904 w 8374449"/>
              <a:gd name="connsiteY16413" fmla="*/ 4757395 h 6858000"/>
              <a:gd name="connsiteX16414" fmla="*/ 7297948 w 8374449"/>
              <a:gd name="connsiteY16414" fmla="*/ 4758099 h 6858000"/>
              <a:gd name="connsiteX16415" fmla="*/ 7278979 w 8374449"/>
              <a:gd name="connsiteY16415" fmla="*/ 4761644 h 6858000"/>
              <a:gd name="connsiteX16416" fmla="*/ 7271968 w 8374449"/>
              <a:gd name="connsiteY16416" fmla="*/ 4764484 h 6858000"/>
              <a:gd name="connsiteX16417" fmla="*/ 7260012 w 8374449"/>
              <a:gd name="connsiteY16417" fmla="*/ 4765188 h 6858000"/>
              <a:gd name="connsiteX16418" fmla="*/ 7244550 w 8374449"/>
              <a:gd name="connsiteY16418" fmla="*/ 4767313 h 6858000"/>
              <a:gd name="connsiteX16419" fmla="*/ 7227021 w 8374449"/>
              <a:gd name="connsiteY16419" fmla="*/ 4774412 h 6858000"/>
              <a:gd name="connsiteX16420" fmla="*/ 7211560 w 8374449"/>
              <a:gd name="connsiteY16420" fmla="*/ 4776537 h 6858000"/>
              <a:gd name="connsiteX16421" fmla="*/ 7191965 w 8374449"/>
              <a:gd name="connsiteY16421" fmla="*/ 4788610 h 6858000"/>
              <a:gd name="connsiteX16422" fmla="*/ 7175062 w 8374449"/>
              <a:gd name="connsiteY16422" fmla="*/ 4787181 h 6858000"/>
              <a:gd name="connsiteX16423" fmla="*/ 7189085 w 8374449"/>
              <a:gd name="connsiteY16423" fmla="*/ 4781500 h 6858000"/>
              <a:gd name="connsiteX16424" fmla="*/ 7190337 w 8374449"/>
              <a:gd name="connsiteY16424" fmla="*/ 4764441 h 6858000"/>
              <a:gd name="connsiteX16425" fmla="*/ 7183326 w 8374449"/>
              <a:gd name="connsiteY16425" fmla="*/ 4767280 h 6858000"/>
              <a:gd name="connsiteX16426" fmla="*/ 7182700 w 8374449"/>
              <a:gd name="connsiteY16426" fmla="*/ 4775811 h 6858000"/>
              <a:gd name="connsiteX16427" fmla="*/ 7172184 w 8374449"/>
              <a:gd name="connsiteY16427" fmla="*/ 4780071 h 6858000"/>
              <a:gd name="connsiteX16428" fmla="*/ 7161040 w 8374449"/>
              <a:gd name="connsiteY16428" fmla="*/ 4792860 h 6858000"/>
              <a:gd name="connsiteX16429" fmla="*/ 7170931 w 8374449"/>
              <a:gd name="connsiteY16429" fmla="*/ 4797130 h 6858000"/>
              <a:gd name="connsiteX16430" fmla="*/ 7180822 w 8374449"/>
              <a:gd name="connsiteY16430" fmla="*/ 4801401 h 6858000"/>
              <a:gd name="connsiteX16431" fmla="*/ 7190713 w 8374449"/>
              <a:gd name="connsiteY16431" fmla="*/ 4805671 h 6858000"/>
              <a:gd name="connsiteX16432" fmla="*/ 7202670 w 8374449"/>
              <a:gd name="connsiteY16432" fmla="*/ 4804967 h 6858000"/>
              <a:gd name="connsiteX16433" fmla="*/ 7212562 w 8374449"/>
              <a:gd name="connsiteY16433" fmla="*/ 4809237 h 6858000"/>
              <a:gd name="connsiteX16434" fmla="*/ 7182450 w 8374449"/>
              <a:gd name="connsiteY16434" fmla="*/ 4825570 h 6858000"/>
              <a:gd name="connsiteX16435" fmla="*/ 7123480 w 8374449"/>
              <a:gd name="connsiteY16435" fmla="*/ 4841180 h 6858000"/>
              <a:gd name="connsiteX16436" fmla="*/ 7131931 w 8374449"/>
              <a:gd name="connsiteY16436" fmla="*/ 4841894 h 6858000"/>
              <a:gd name="connsiteX16437" fmla="*/ 7126360 w 8374449"/>
              <a:gd name="connsiteY16437" fmla="*/ 4848289 h 6858000"/>
              <a:gd name="connsiteX16438" fmla="*/ 7105953 w 8374449"/>
              <a:gd name="connsiteY16438" fmla="*/ 4848278 h 6858000"/>
              <a:gd name="connsiteX16439" fmla="*/ 7095436 w 8374449"/>
              <a:gd name="connsiteY16439" fmla="*/ 4852538 h 6858000"/>
              <a:gd name="connsiteX16440" fmla="*/ 7088424 w 8374449"/>
              <a:gd name="connsiteY16440" fmla="*/ 4855378 h 6858000"/>
              <a:gd name="connsiteX16441" fmla="*/ 7079973 w 8374449"/>
              <a:gd name="connsiteY16441" fmla="*/ 4854663 h 6858000"/>
              <a:gd name="connsiteX16442" fmla="*/ 7064511 w 8374449"/>
              <a:gd name="connsiteY16442" fmla="*/ 4856786 h 6858000"/>
              <a:gd name="connsiteX16443" fmla="*/ 7050488 w 8374449"/>
              <a:gd name="connsiteY16443" fmla="*/ 4862466 h 6858000"/>
              <a:gd name="connsiteX16444" fmla="*/ 7067391 w 8374449"/>
              <a:gd name="connsiteY16444" fmla="*/ 4863897 h 6858000"/>
              <a:gd name="connsiteX16445" fmla="*/ 7077281 w 8374449"/>
              <a:gd name="connsiteY16445" fmla="*/ 4868168 h 6858000"/>
              <a:gd name="connsiteX16446" fmla="*/ 7091303 w 8374449"/>
              <a:gd name="connsiteY16446" fmla="*/ 4862487 h 6858000"/>
              <a:gd name="connsiteX16447" fmla="*/ 7108206 w 8374449"/>
              <a:gd name="connsiteY16447" fmla="*/ 4863918 h 6858000"/>
              <a:gd name="connsiteX16448" fmla="*/ 7122228 w 8374449"/>
              <a:gd name="connsiteY16448" fmla="*/ 4858238 h 6858000"/>
              <a:gd name="connsiteX16449" fmla="*/ 7130679 w 8374449"/>
              <a:gd name="connsiteY16449" fmla="*/ 4858954 h 6858000"/>
              <a:gd name="connsiteX16450" fmla="*/ 7132119 w 8374449"/>
              <a:gd name="connsiteY16450" fmla="*/ 4862509 h 6858000"/>
              <a:gd name="connsiteX16451" fmla="*/ 7137066 w 8374449"/>
              <a:gd name="connsiteY16451" fmla="*/ 4864645 h 6858000"/>
              <a:gd name="connsiteX16452" fmla="*/ 7142010 w 8374449"/>
              <a:gd name="connsiteY16452" fmla="*/ 4866780 h 6858000"/>
              <a:gd name="connsiteX16453" fmla="*/ 7151902 w 8374449"/>
              <a:gd name="connsiteY16453" fmla="*/ 4871050 h 6858000"/>
              <a:gd name="connsiteX16454" fmla="*/ 7154782 w 8374449"/>
              <a:gd name="connsiteY16454" fmla="*/ 4878160 h 6858000"/>
              <a:gd name="connsiteX16455" fmla="*/ 7157662 w 8374449"/>
              <a:gd name="connsiteY16455" fmla="*/ 4885269 h 6858000"/>
              <a:gd name="connsiteX16456" fmla="*/ 7164673 w 8374449"/>
              <a:gd name="connsiteY16456" fmla="*/ 4882430 h 6858000"/>
              <a:gd name="connsiteX16457" fmla="*/ 7167553 w 8374449"/>
              <a:gd name="connsiteY16457" fmla="*/ 4889541 h 6858000"/>
              <a:gd name="connsiteX16458" fmla="*/ 7177443 w 8374449"/>
              <a:gd name="connsiteY16458" fmla="*/ 4893811 h 6858000"/>
              <a:gd name="connsiteX16459" fmla="*/ 7187335 w 8374449"/>
              <a:gd name="connsiteY16459" fmla="*/ 4898081 h 6858000"/>
              <a:gd name="connsiteX16460" fmla="*/ 7197225 w 8374449"/>
              <a:gd name="connsiteY16460" fmla="*/ 4902352 h 6858000"/>
              <a:gd name="connsiteX16461" fmla="*/ 7207117 w 8374449"/>
              <a:gd name="connsiteY16461" fmla="*/ 4906621 h 6858000"/>
              <a:gd name="connsiteX16462" fmla="*/ 7204237 w 8374449"/>
              <a:gd name="connsiteY16462" fmla="*/ 4899511 h 6858000"/>
              <a:gd name="connsiteX16463" fmla="*/ 7218260 w 8374449"/>
              <a:gd name="connsiteY16463" fmla="*/ 4893832 h 6858000"/>
              <a:gd name="connsiteX16464" fmla="*/ 7249184 w 8374449"/>
              <a:gd name="connsiteY16464" fmla="*/ 4889583 h 6858000"/>
              <a:gd name="connsiteX16465" fmla="*/ 7261766 w 8374449"/>
              <a:gd name="connsiteY16465" fmla="*/ 4880349 h 6858000"/>
              <a:gd name="connsiteX16466" fmla="*/ 7270218 w 8374449"/>
              <a:gd name="connsiteY16466" fmla="*/ 4881064 h 6858000"/>
              <a:gd name="connsiteX16467" fmla="*/ 7280109 w 8374449"/>
              <a:gd name="connsiteY16467" fmla="*/ 4885335 h 6858000"/>
              <a:gd name="connsiteX16468" fmla="*/ 7307529 w 8374449"/>
              <a:gd name="connsiteY16468" fmla="*/ 4882504 h 6858000"/>
              <a:gd name="connsiteX16469" fmla="*/ 7327936 w 8374449"/>
              <a:gd name="connsiteY16469" fmla="*/ 4882516 h 6858000"/>
              <a:gd name="connsiteX16470" fmla="*/ 7322176 w 8374449"/>
              <a:gd name="connsiteY16470" fmla="*/ 4868296 h 6858000"/>
              <a:gd name="connsiteX16471" fmla="*/ 7332068 w 8374449"/>
              <a:gd name="connsiteY16471" fmla="*/ 4872565 h 6858000"/>
              <a:gd name="connsiteX16472" fmla="*/ 7341959 w 8374449"/>
              <a:gd name="connsiteY16472" fmla="*/ 4876836 h 6858000"/>
              <a:gd name="connsiteX16473" fmla="*/ 7346090 w 8374449"/>
              <a:gd name="connsiteY16473" fmla="*/ 4866887 h 6858000"/>
              <a:gd name="connsiteX16474" fmla="*/ 7351662 w 8374449"/>
              <a:gd name="connsiteY16474" fmla="*/ 4860493 h 6858000"/>
              <a:gd name="connsiteX16475" fmla="*/ 7357234 w 8374449"/>
              <a:gd name="connsiteY16475" fmla="*/ 4854097 h 6858000"/>
              <a:gd name="connsiteX16476" fmla="*/ 7354353 w 8374449"/>
              <a:gd name="connsiteY16476" fmla="*/ 4846986 h 6858000"/>
              <a:gd name="connsiteX16477" fmla="*/ 7364245 w 8374449"/>
              <a:gd name="connsiteY16477" fmla="*/ 4851258 h 6858000"/>
              <a:gd name="connsiteX16478" fmla="*/ 7374134 w 8374449"/>
              <a:gd name="connsiteY16478" fmla="*/ 4855528 h 6858000"/>
              <a:gd name="connsiteX16479" fmla="*/ 7378266 w 8374449"/>
              <a:gd name="connsiteY16479" fmla="*/ 4845577 h 6858000"/>
              <a:gd name="connsiteX16480" fmla="*/ 7402181 w 8374449"/>
              <a:gd name="connsiteY16480" fmla="*/ 4844169 h 6858000"/>
              <a:gd name="connsiteX16481" fmla="*/ 7409192 w 8374449"/>
              <a:gd name="connsiteY16481" fmla="*/ 4841329 h 6858000"/>
              <a:gd name="connsiteX16482" fmla="*/ 7435984 w 8374449"/>
              <a:gd name="connsiteY16482" fmla="*/ 4847030 h 6858000"/>
              <a:gd name="connsiteX16483" fmla="*/ 7452887 w 8374449"/>
              <a:gd name="connsiteY16483" fmla="*/ 4848460 h 6858000"/>
              <a:gd name="connsiteX16484" fmla="*/ 7462778 w 8374449"/>
              <a:gd name="connsiteY16484" fmla="*/ 4852731 h 6858000"/>
              <a:gd name="connsiteX16485" fmla="*/ 7472668 w 8374449"/>
              <a:gd name="connsiteY16485" fmla="*/ 4857001 h 6858000"/>
              <a:gd name="connsiteX16486" fmla="*/ 7475548 w 8374449"/>
              <a:gd name="connsiteY16486" fmla="*/ 4864112 h 6858000"/>
              <a:gd name="connsiteX16487" fmla="*/ 7523377 w 8374449"/>
              <a:gd name="connsiteY16487" fmla="*/ 4861294 h 6858000"/>
              <a:gd name="connsiteX16488" fmla="*/ 7524628 w 8374449"/>
              <a:gd name="connsiteY16488" fmla="*/ 4844233 h 6858000"/>
              <a:gd name="connsiteX16489" fmla="*/ 7541531 w 8374449"/>
              <a:gd name="connsiteY16489" fmla="*/ 4845663 h 6858000"/>
              <a:gd name="connsiteX16490" fmla="*/ 7568323 w 8374449"/>
              <a:gd name="connsiteY16490" fmla="*/ 4851364 h 6858000"/>
              <a:gd name="connsiteX16491" fmla="*/ 7599248 w 8374449"/>
              <a:gd name="connsiteY16491" fmla="*/ 4847115 h 6858000"/>
              <a:gd name="connsiteX16492" fmla="*/ 7578214 w 8374449"/>
              <a:gd name="connsiteY16492" fmla="*/ 4855635 h 6858000"/>
              <a:gd name="connsiteX16493" fmla="*/ 7547289 w 8374449"/>
              <a:gd name="connsiteY16493" fmla="*/ 4859884 h 6858000"/>
              <a:gd name="connsiteX16494" fmla="*/ 7540278 w 8374449"/>
              <a:gd name="connsiteY16494" fmla="*/ 4862723 h 6858000"/>
              <a:gd name="connsiteX16495" fmla="*/ 7526256 w 8374449"/>
              <a:gd name="connsiteY16495" fmla="*/ 4868403 h 6858000"/>
              <a:gd name="connsiteX16496" fmla="*/ 7505222 w 8374449"/>
              <a:gd name="connsiteY16496" fmla="*/ 4876922 h 6858000"/>
              <a:gd name="connsiteX16497" fmla="*/ 7498211 w 8374449"/>
              <a:gd name="connsiteY16497" fmla="*/ 4879762 h 6858000"/>
              <a:gd name="connsiteX16498" fmla="*/ 7486254 w 8374449"/>
              <a:gd name="connsiteY16498" fmla="*/ 4880466 h 6858000"/>
              <a:gd name="connsiteX16499" fmla="*/ 7481308 w 8374449"/>
              <a:gd name="connsiteY16499" fmla="*/ 4878333 h 6858000"/>
              <a:gd name="connsiteX16500" fmla="*/ 7477395 w 8374449"/>
              <a:gd name="connsiteY16500" fmla="*/ 4873708 h 6858000"/>
              <a:gd name="connsiteX16501" fmla="*/ 7476199 w 8374449"/>
              <a:gd name="connsiteY16501" fmla="*/ 4873779 h 6858000"/>
              <a:gd name="connsiteX16502" fmla="*/ 7476363 w 8374449"/>
              <a:gd name="connsiteY16502" fmla="*/ 4876196 h 6858000"/>
              <a:gd name="connsiteX16503" fmla="*/ 7467286 w 8374449"/>
              <a:gd name="connsiteY16503" fmla="*/ 4884011 h 6858000"/>
              <a:gd name="connsiteX16504" fmla="*/ 7455329 w 8374449"/>
              <a:gd name="connsiteY16504" fmla="*/ 4884716 h 6858000"/>
              <a:gd name="connsiteX16505" fmla="*/ 7432856 w 8374449"/>
              <a:gd name="connsiteY16505" fmla="*/ 4889680 h 6858000"/>
              <a:gd name="connsiteX16506" fmla="*/ 7411196 w 8374449"/>
              <a:gd name="connsiteY16506" fmla="*/ 4906729 h 6858000"/>
              <a:gd name="connsiteX16507" fmla="*/ 7397174 w 8374449"/>
              <a:gd name="connsiteY16507" fmla="*/ 4912409 h 6858000"/>
              <a:gd name="connsiteX16508" fmla="*/ 7414076 w 8374449"/>
              <a:gd name="connsiteY16508" fmla="*/ 4913839 h 6858000"/>
              <a:gd name="connsiteX16509" fmla="*/ 7416955 w 8374449"/>
              <a:gd name="connsiteY16509" fmla="*/ 4920949 h 6858000"/>
              <a:gd name="connsiteX16510" fmla="*/ 7401493 w 8374449"/>
              <a:gd name="connsiteY16510" fmla="*/ 4923074 h 6858000"/>
              <a:gd name="connsiteX16511" fmla="*/ 7395922 w 8374449"/>
              <a:gd name="connsiteY16511" fmla="*/ 4929468 h 6858000"/>
              <a:gd name="connsiteX16512" fmla="*/ 7405812 w 8374449"/>
              <a:gd name="connsiteY16512" fmla="*/ 4933740 h 6858000"/>
              <a:gd name="connsiteX16513" fmla="*/ 7416329 w 8374449"/>
              <a:gd name="connsiteY16513" fmla="*/ 4929480 h 6858000"/>
              <a:gd name="connsiteX16514" fmla="*/ 7419835 w 8374449"/>
              <a:gd name="connsiteY16514" fmla="*/ 4928060 h 6858000"/>
              <a:gd name="connsiteX16515" fmla="*/ 7429727 w 8374449"/>
              <a:gd name="connsiteY16515" fmla="*/ 4932329 h 6858000"/>
              <a:gd name="connsiteX16516" fmla="*/ 7425595 w 8374449"/>
              <a:gd name="connsiteY16516" fmla="*/ 4942280 h 6858000"/>
              <a:gd name="connsiteX16517" fmla="*/ 7394671 w 8374449"/>
              <a:gd name="connsiteY16517" fmla="*/ 4946528 h 6858000"/>
              <a:gd name="connsiteX16518" fmla="*/ 7368691 w 8374449"/>
              <a:gd name="connsiteY16518" fmla="*/ 4952912 h 6858000"/>
              <a:gd name="connsiteX16519" fmla="*/ 7359614 w 8374449"/>
              <a:gd name="connsiteY16519" fmla="*/ 4960728 h 6858000"/>
              <a:gd name="connsiteX16520" fmla="*/ 7350537 w 8374449"/>
              <a:gd name="connsiteY16520" fmla="*/ 4968543 h 6858000"/>
              <a:gd name="connsiteX16521" fmla="*/ 7338580 w 8374449"/>
              <a:gd name="connsiteY16521" fmla="*/ 4969247 h 6858000"/>
              <a:gd name="connsiteX16522" fmla="*/ 7317546 w 8374449"/>
              <a:gd name="connsiteY16522" fmla="*/ 4977765 h 6858000"/>
              <a:gd name="connsiteX16523" fmla="*/ 7310535 w 8374449"/>
              <a:gd name="connsiteY16523" fmla="*/ 4980606 h 6858000"/>
              <a:gd name="connsiteX16524" fmla="*/ 7323306 w 8374449"/>
              <a:gd name="connsiteY16524" fmla="*/ 4991986 h 6858000"/>
              <a:gd name="connsiteX16525" fmla="*/ 7334637 w 8374449"/>
              <a:gd name="connsiteY16525" fmla="*/ 4999812 h 6858000"/>
              <a:gd name="connsiteX16526" fmla="*/ 7339583 w 8374449"/>
              <a:gd name="connsiteY16526" fmla="*/ 5001947 h 6858000"/>
              <a:gd name="connsiteX16527" fmla="*/ 7345969 w 8374449"/>
              <a:gd name="connsiteY16527" fmla="*/ 5007637 h 6858000"/>
              <a:gd name="connsiteX16528" fmla="*/ 7368630 w 8374449"/>
              <a:gd name="connsiteY16528" fmla="*/ 5023287 h 6858000"/>
              <a:gd name="connsiteX16529" fmla="*/ 7384280 w 8374449"/>
              <a:gd name="connsiteY16529" fmla="*/ 5041779 h 6858000"/>
              <a:gd name="connsiteX16530" fmla="*/ 7391291 w 8374449"/>
              <a:gd name="connsiteY16530" fmla="*/ 5038939 h 6858000"/>
              <a:gd name="connsiteX16531" fmla="*/ 7404688 w 8374449"/>
              <a:gd name="connsiteY16531" fmla="*/ 5041789 h 6858000"/>
              <a:gd name="connsiteX16532" fmla="*/ 7408383 w 8374449"/>
              <a:gd name="connsiteY16532" fmla="*/ 5060984 h 6858000"/>
              <a:gd name="connsiteX16533" fmla="*/ 7409822 w 8374449"/>
              <a:gd name="connsiteY16533" fmla="*/ 5064539 h 6858000"/>
              <a:gd name="connsiteX16534" fmla="*/ 7425472 w 8374449"/>
              <a:gd name="connsiteY16534" fmla="*/ 5083030 h 6858000"/>
              <a:gd name="connsiteX16535" fmla="*/ 7451014 w 8374449"/>
              <a:gd name="connsiteY16535" fmla="*/ 5105791 h 6858000"/>
              <a:gd name="connsiteX16536" fmla="*/ 7453894 w 8374449"/>
              <a:gd name="connsiteY16536" fmla="*/ 5112900 h 6858000"/>
              <a:gd name="connsiteX16537" fmla="*/ 7470797 w 8374449"/>
              <a:gd name="connsiteY16537" fmla="*/ 5114331 h 6858000"/>
              <a:gd name="connsiteX16538" fmla="*/ 7480687 w 8374449"/>
              <a:gd name="connsiteY16538" fmla="*/ 5118602 h 6858000"/>
              <a:gd name="connsiteX16539" fmla="*/ 7467135 w 8374449"/>
              <a:gd name="connsiteY16539" fmla="*/ 5124091 h 6858000"/>
              <a:gd name="connsiteX16540" fmla="*/ 7467903 w 8374449"/>
              <a:gd name="connsiteY16540" fmla="*/ 5123947 h 6858000"/>
              <a:gd name="connsiteX16541" fmla="*/ 7499055 w 8374449"/>
              <a:gd name="connsiteY16541" fmla="*/ 5122271 h 6858000"/>
              <a:gd name="connsiteX16542" fmla="*/ 7512672 w 8374449"/>
              <a:gd name="connsiteY16542" fmla="*/ 5122219 h 6858000"/>
              <a:gd name="connsiteX16543" fmla="*/ 7489165 w 8374449"/>
              <a:gd name="connsiteY16543" fmla="*/ 5131647 h 6858000"/>
              <a:gd name="connsiteX16544" fmla="*/ 7481328 w 8374449"/>
              <a:gd name="connsiteY16544" fmla="*/ 5134791 h 6858000"/>
              <a:gd name="connsiteX16545" fmla="*/ 7465657 w 8374449"/>
              <a:gd name="connsiteY16545" fmla="*/ 5141076 h 6858000"/>
              <a:gd name="connsiteX16546" fmla="*/ 7452040 w 8374449"/>
              <a:gd name="connsiteY16546" fmla="*/ 5141129 h 6858000"/>
              <a:gd name="connsiteX16547" fmla="*/ 7446259 w 8374449"/>
              <a:gd name="connsiteY16547" fmla="*/ 5138038 h 6858000"/>
              <a:gd name="connsiteX16548" fmla="*/ 7441866 w 8374449"/>
              <a:gd name="connsiteY16548" fmla="*/ 5137761 h 6858000"/>
              <a:gd name="connsiteX16549" fmla="*/ 7441500 w 8374449"/>
              <a:gd name="connsiteY16549" fmla="*/ 5142751 h 6858000"/>
              <a:gd name="connsiteX16550" fmla="*/ 7458402 w 8374449"/>
              <a:gd name="connsiteY16550" fmla="*/ 5144181 h 6858000"/>
              <a:gd name="connsiteX16551" fmla="*/ 7475305 w 8374449"/>
              <a:gd name="connsiteY16551" fmla="*/ 5145612 h 6858000"/>
              <a:gd name="connsiteX16552" fmla="*/ 7482316 w 8374449"/>
              <a:gd name="connsiteY16552" fmla="*/ 5142772 h 6858000"/>
              <a:gd name="connsiteX16553" fmla="*/ 7484204 w 8374449"/>
              <a:gd name="connsiteY16553" fmla="*/ 5144454 h 6858000"/>
              <a:gd name="connsiteX16554" fmla="*/ 7485053 w 8374449"/>
              <a:gd name="connsiteY16554" fmla="*/ 5144114 h 6858000"/>
              <a:gd name="connsiteX16555" fmla="*/ 7504452 w 8374449"/>
              <a:gd name="connsiteY16555" fmla="*/ 5147151 h 6858000"/>
              <a:gd name="connsiteX16556" fmla="*/ 7512446 w 8374449"/>
              <a:gd name="connsiteY16556" fmla="*/ 5147121 h 6858000"/>
              <a:gd name="connsiteX16557" fmla="*/ 7523132 w 8374449"/>
              <a:gd name="connsiteY16557" fmla="*/ 5142793 h 6858000"/>
              <a:gd name="connsiteX16558" fmla="*/ 7524865 w 8374449"/>
              <a:gd name="connsiteY16558" fmla="*/ 5147073 h 6858000"/>
              <a:gd name="connsiteX16559" fmla="*/ 7531685 w 8374449"/>
              <a:gd name="connsiteY16559" fmla="*/ 5147047 h 6858000"/>
              <a:gd name="connsiteX16560" fmla="*/ 7525810 w 8374449"/>
              <a:gd name="connsiteY16560" fmla="*/ 5149404 h 6858000"/>
              <a:gd name="connsiteX16561" fmla="*/ 7526012 w 8374449"/>
              <a:gd name="connsiteY16561" fmla="*/ 5149903 h 6858000"/>
              <a:gd name="connsiteX16562" fmla="*/ 7524817 w 8374449"/>
              <a:gd name="connsiteY16562" fmla="*/ 5149802 h 6858000"/>
              <a:gd name="connsiteX16563" fmla="*/ 7523850 w 8374449"/>
              <a:gd name="connsiteY16563" fmla="*/ 5150191 h 6858000"/>
              <a:gd name="connsiteX16564" fmla="*/ 7520651 w 8374449"/>
              <a:gd name="connsiteY16564" fmla="*/ 5159892 h 6858000"/>
              <a:gd name="connsiteX16565" fmla="*/ 7521880 w 8374449"/>
              <a:gd name="connsiteY16565" fmla="*/ 5159853 h 6858000"/>
              <a:gd name="connsiteX16566" fmla="*/ 7528266 w 8374449"/>
              <a:gd name="connsiteY16566" fmla="*/ 5165544 h 6858000"/>
              <a:gd name="connsiteX16567" fmla="*/ 7531771 w 8374449"/>
              <a:gd name="connsiteY16567" fmla="*/ 5164124 h 6858000"/>
              <a:gd name="connsiteX16568" fmla="*/ 7547449 w 8374449"/>
              <a:gd name="connsiteY16568" fmla="*/ 5150626 h 6858000"/>
              <a:gd name="connsiteX16569" fmla="*/ 7540356 w 8374449"/>
              <a:gd name="connsiteY16569" fmla="*/ 5151683 h 6858000"/>
              <a:gd name="connsiteX16570" fmla="*/ 7539521 w 8374449"/>
              <a:gd name="connsiteY16570" fmla="*/ 5143905 h 6858000"/>
              <a:gd name="connsiteX16571" fmla="*/ 7561466 w 8374449"/>
              <a:gd name="connsiteY16571" fmla="*/ 5143820 h 6858000"/>
              <a:gd name="connsiteX16572" fmla="*/ 7563947 w 8374449"/>
              <a:gd name="connsiteY16572" fmla="*/ 5142814 h 6858000"/>
              <a:gd name="connsiteX16573" fmla="*/ 7566232 w 8374449"/>
              <a:gd name="connsiteY16573" fmla="*/ 5143801 h 6858000"/>
              <a:gd name="connsiteX16574" fmla="*/ 7566753 w 8374449"/>
              <a:gd name="connsiteY16574" fmla="*/ 5143799 h 6858000"/>
              <a:gd name="connsiteX16575" fmla="*/ 7566588 w 8374449"/>
              <a:gd name="connsiteY16575" fmla="*/ 5143955 h 6858000"/>
              <a:gd name="connsiteX16576" fmla="*/ 7573839 w 8374449"/>
              <a:gd name="connsiteY16576" fmla="*/ 5147086 h 6858000"/>
              <a:gd name="connsiteX16577" fmla="*/ 7600632 w 8374449"/>
              <a:gd name="connsiteY16577" fmla="*/ 5152786 h 6858000"/>
              <a:gd name="connsiteX16578" fmla="*/ 7593620 w 8374449"/>
              <a:gd name="connsiteY16578" fmla="*/ 5155626 h 6858000"/>
              <a:gd name="connsiteX16579" fmla="*/ 7572587 w 8374449"/>
              <a:gd name="connsiteY16579" fmla="*/ 5164144 h 6858000"/>
              <a:gd name="connsiteX16580" fmla="*/ 7551553 w 8374449"/>
              <a:gd name="connsiteY16580" fmla="*/ 5172665 h 6858000"/>
              <a:gd name="connsiteX16581" fmla="*/ 7529615 w 8374449"/>
              <a:gd name="connsiteY16581" fmla="*/ 5173958 h 6858000"/>
              <a:gd name="connsiteX16582" fmla="*/ 7527193 w 8374449"/>
              <a:gd name="connsiteY16582" fmla="*/ 5181304 h 6858000"/>
              <a:gd name="connsiteX16583" fmla="*/ 7523607 w 8374449"/>
              <a:gd name="connsiteY16583" fmla="*/ 5172333 h 6858000"/>
              <a:gd name="connsiteX16584" fmla="*/ 7517748 w 8374449"/>
              <a:gd name="connsiteY16584" fmla="*/ 5169804 h 6858000"/>
              <a:gd name="connsiteX16585" fmla="*/ 7515586 w 8374449"/>
              <a:gd name="connsiteY16585" fmla="*/ 5175011 h 6858000"/>
              <a:gd name="connsiteX16586" fmla="*/ 7515631 w 8374449"/>
              <a:gd name="connsiteY16586" fmla="*/ 5175124 h 6858000"/>
              <a:gd name="connsiteX16587" fmla="*/ 7515521 w 8374449"/>
              <a:gd name="connsiteY16587" fmla="*/ 5175168 h 6858000"/>
              <a:gd name="connsiteX16588" fmla="*/ 7513617 w 8374449"/>
              <a:gd name="connsiteY16588" fmla="*/ 5179753 h 6858000"/>
              <a:gd name="connsiteX16589" fmla="*/ 7509028 w 8374449"/>
              <a:gd name="connsiteY16589" fmla="*/ 5177772 h 6858000"/>
              <a:gd name="connsiteX16590" fmla="*/ 7507796 w 8374449"/>
              <a:gd name="connsiteY16590" fmla="*/ 5178267 h 6858000"/>
              <a:gd name="connsiteX16591" fmla="*/ 7499959 w 8374449"/>
              <a:gd name="connsiteY16591" fmla="*/ 5181410 h 6858000"/>
              <a:gd name="connsiteX16592" fmla="*/ 7498445 w 8374449"/>
              <a:gd name="connsiteY16592" fmla="*/ 5177622 h 6858000"/>
              <a:gd name="connsiteX16593" fmla="*/ 7496715 w 8374449"/>
              <a:gd name="connsiteY16593" fmla="*/ 5178323 h 6858000"/>
              <a:gd name="connsiteX16594" fmla="*/ 7499595 w 8374449"/>
              <a:gd name="connsiteY16594" fmla="*/ 5185433 h 6858000"/>
              <a:gd name="connsiteX16595" fmla="*/ 7495464 w 8374449"/>
              <a:gd name="connsiteY16595" fmla="*/ 5195382 h 6858000"/>
              <a:gd name="connsiteX16596" fmla="*/ 7481441 w 8374449"/>
              <a:gd name="connsiteY16596" fmla="*/ 5201062 h 6858000"/>
              <a:gd name="connsiteX16597" fmla="*/ 7477309 w 8374449"/>
              <a:gd name="connsiteY16597" fmla="*/ 5211012 h 6858000"/>
              <a:gd name="connsiteX16598" fmla="*/ 7477699 w 8374449"/>
              <a:gd name="connsiteY16598" fmla="*/ 5211974 h 6858000"/>
              <a:gd name="connsiteX16599" fmla="*/ 7483905 w 8374449"/>
              <a:gd name="connsiteY16599" fmla="*/ 5209485 h 6858000"/>
              <a:gd name="connsiteX16600" fmla="*/ 7499577 w 8374449"/>
              <a:gd name="connsiteY16600" fmla="*/ 5203199 h 6858000"/>
              <a:gd name="connsiteX16601" fmla="*/ 7511138 w 8374449"/>
              <a:gd name="connsiteY16601" fmla="*/ 5209381 h 6858000"/>
              <a:gd name="connsiteX16602" fmla="*/ 7518591 w 8374449"/>
              <a:gd name="connsiteY16602" fmla="*/ 5228029 h 6858000"/>
              <a:gd name="connsiteX16603" fmla="*/ 7537988 w 8374449"/>
              <a:gd name="connsiteY16603" fmla="*/ 5231066 h 6858000"/>
              <a:gd name="connsiteX16604" fmla="*/ 7518208 w 8374449"/>
              <a:gd name="connsiteY16604" fmla="*/ 5249817 h 6858000"/>
              <a:gd name="connsiteX16605" fmla="*/ 7514482 w 8374449"/>
              <a:gd name="connsiteY16605" fmla="*/ 5240494 h 6858000"/>
              <a:gd name="connsiteX16606" fmla="*/ 7510371 w 8374449"/>
              <a:gd name="connsiteY16606" fmla="*/ 5252961 h 6858000"/>
              <a:gd name="connsiteX16607" fmla="*/ 7475303 w 8374449"/>
              <a:gd name="connsiteY16607" fmla="*/ 5256209 h 6858000"/>
              <a:gd name="connsiteX16608" fmla="*/ 7428288 w 8374449"/>
              <a:gd name="connsiteY16608" fmla="*/ 5275066 h 6858000"/>
              <a:gd name="connsiteX16609" fmla="*/ 7396945 w 8374449"/>
              <a:gd name="connsiteY16609" fmla="*/ 5287638 h 6858000"/>
              <a:gd name="connsiteX16610" fmla="*/ 7388946 w 8374449"/>
              <a:gd name="connsiteY16610" fmla="*/ 5283362 h 6858000"/>
              <a:gd name="connsiteX16611" fmla="*/ 7386540 w 8374449"/>
              <a:gd name="connsiteY16611" fmla="*/ 5289158 h 6858000"/>
              <a:gd name="connsiteX16612" fmla="*/ 7383660 w 8374449"/>
              <a:gd name="connsiteY16612" fmla="*/ 5282049 h 6858000"/>
              <a:gd name="connsiteX16613" fmla="*/ 7385345 w 8374449"/>
              <a:gd name="connsiteY16613" fmla="*/ 5281366 h 6858000"/>
              <a:gd name="connsiteX16614" fmla="*/ 7381656 w 8374449"/>
              <a:gd name="connsiteY16614" fmla="*/ 5272133 h 6858000"/>
              <a:gd name="connsiteX16615" fmla="*/ 7377548 w 8374449"/>
              <a:gd name="connsiteY16615" fmla="*/ 5284600 h 6858000"/>
              <a:gd name="connsiteX16616" fmla="*/ 7350313 w 8374449"/>
              <a:gd name="connsiteY16616" fmla="*/ 5284704 h 6858000"/>
              <a:gd name="connsiteX16617" fmla="*/ 7349654 w 8374449"/>
              <a:gd name="connsiteY16617" fmla="*/ 5284968 h 6858000"/>
              <a:gd name="connsiteX16618" fmla="*/ 7352734 w 8374449"/>
              <a:gd name="connsiteY16618" fmla="*/ 5286297 h 6858000"/>
              <a:gd name="connsiteX16619" fmla="*/ 7355614 w 8374449"/>
              <a:gd name="connsiteY16619" fmla="*/ 5293408 h 6858000"/>
              <a:gd name="connsiteX16620" fmla="*/ 7354989 w 8374449"/>
              <a:gd name="connsiteY16620" fmla="*/ 5301938 h 6858000"/>
              <a:gd name="connsiteX16621" fmla="*/ 7348163 w 8374449"/>
              <a:gd name="connsiteY16621" fmla="*/ 5304702 h 6858000"/>
              <a:gd name="connsiteX16622" fmla="*/ 7349930 w 8374449"/>
              <a:gd name="connsiteY16622" fmla="*/ 5306495 h 6858000"/>
              <a:gd name="connsiteX16623" fmla="*/ 7349336 w 8374449"/>
              <a:gd name="connsiteY16623" fmla="*/ 5308298 h 6858000"/>
              <a:gd name="connsiteX16624" fmla="*/ 7354362 w 8374449"/>
              <a:gd name="connsiteY16624" fmla="*/ 5310468 h 6858000"/>
              <a:gd name="connsiteX16625" fmla="*/ 7361580 w 8374449"/>
              <a:gd name="connsiteY16625" fmla="*/ 5312003 h 6858000"/>
              <a:gd name="connsiteX16626" fmla="*/ 7362616 w 8374449"/>
              <a:gd name="connsiteY16626" fmla="*/ 5304111 h 6858000"/>
              <a:gd name="connsiteX16627" fmla="*/ 7373438 w 8374449"/>
              <a:gd name="connsiteY16627" fmla="*/ 5297066 h 6858000"/>
              <a:gd name="connsiteX16628" fmla="*/ 7398809 w 8374449"/>
              <a:gd name="connsiteY16628" fmla="*/ 5292299 h 6858000"/>
              <a:gd name="connsiteX16629" fmla="*/ 7408506 w 8374449"/>
              <a:gd name="connsiteY16629" fmla="*/ 5293818 h 6858000"/>
              <a:gd name="connsiteX16630" fmla="*/ 7416342 w 8374449"/>
              <a:gd name="connsiteY16630" fmla="*/ 5290676 h 6858000"/>
              <a:gd name="connsiteX16631" fmla="*/ 7424178 w 8374449"/>
              <a:gd name="connsiteY16631" fmla="*/ 5287532 h 6858000"/>
              <a:gd name="connsiteX16632" fmla="*/ 7429403 w 8374449"/>
              <a:gd name="connsiteY16632" fmla="*/ 5288351 h 6858000"/>
              <a:gd name="connsiteX16633" fmla="*/ 7444822 w 8374449"/>
              <a:gd name="connsiteY16633" fmla="*/ 5282106 h 6858000"/>
              <a:gd name="connsiteX16634" fmla="*/ 7444699 w 8374449"/>
              <a:gd name="connsiteY16634" fmla="*/ 5282007 h 6858000"/>
              <a:gd name="connsiteX16635" fmla="*/ 7447685 w 8374449"/>
              <a:gd name="connsiteY16635" fmla="*/ 5278104 h 6858000"/>
              <a:gd name="connsiteX16636" fmla="*/ 7454421 w 8374449"/>
              <a:gd name="connsiteY16636" fmla="*/ 5275402 h 6858000"/>
              <a:gd name="connsiteX16637" fmla="*/ 7452521 w 8374449"/>
              <a:gd name="connsiteY16637" fmla="*/ 5270711 h 6858000"/>
              <a:gd name="connsiteX16638" fmla="*/ 7459531 w 8374449"/>
              <a:gd name="connsiteY16638" fmla="*/ 5267871 h 6858000"/>
              <a:gd name="connsiteX16639" fmla="*/ 7456045 w 8374449"/>
              <a:gd name="connsiteY16639" fmla="*/ 5276269 h 6858000"/>
              <a:gd name="connsiteX16640" fmla="*/ 7457975 w 8374449"/>
              <a:gd name="connsiteY16640" fmla="*/ 5281100 h 6858000"/>
              <a:gd name="connsiteX16641" fmla="*/ 7463204 w 8374449"/>
              <a:gd name="connsiteY16641" fmla="*/ 5282699 h 6858000"/>
              <a:gd name="connsiteX16642" fmla="*/ 7467084 w 8374449"/>
              <a:gd name="connsiteY16642" fmla="*/ 5281143 h 6858000"/>
              <a:gd name="connsiteX16643" fmla="*/ 7476129 w 8374449"/>
              <a:gd name="connsiteY16643" fmla="*/ 5285977 h 6858000"/>
              <a:gd name="connsiteX16644" fmla="*/ 7485699 w 8374449"/>
              <a:gd name="connsiteY16644" fmla="*/ 5282101 h 6858000"/>
              <a:gd name="connsiteX16645" fmla="*/ 7496216 w 8374449"/>
              <a:gd name="connsiteY16645" fmla="*/ 5277842 h 6858000"/>
              <a:gd name="connsiteX16646" fmla="*/ 7500348 w 8374449"/>
              <a:gd name="connsiteY16646" fmla="*/ 5267892 h 6858000"/>
              <a:gd name="connsiteX16647" fmla="*/ 7514370 w 8374449"/>
              <a:gd name="connsiteY16647" fmla="*/ 5262214 h 6858000"/>
              <a:gd name="connsiteX16648" fmla="*/ 7535404 w 8374449"/>
              <a:gd name="connsiteY16648" fmla="*/ 5253694 h 6858000"/>
              <a:gd name="connsiteX16649" fmla="*/ 7532523 w 8374449"/>
              <a:gd name="connsiteY16649" fmla="*/ 5246585 h 6858000"/>
              <a:gd name="connsiteX16650" fmla="*/ 7542415 w 8374449"/>
              <a:gd name="connsiteY16650" fmla="*/ 5250855 h 6858000"/>
              <a:gd name="connsiteX16651" fmla="*/ 7543855 w 8374449"/>
              <a:gd name="connsiteY16651" fmla="*/ 5254410 h 6858000"/>
              <a:gd name="connsiteX16652" fmla="*/ 7552306 w 8374449"/>
              <a:gd name="connsiteY16652" fmla="*/ 5255125 h 6858000"/>
              <a:gd name="connsiteX16653" fmla="*/ 7549426 w 8374449"/>
              <a:gd name="connsiteY16653" fmla="*/ 5248014 h 6858000"/>
              <a:gd name="connsiteX16654" fmla="*/ 7556438 w 8374449"/>
              <a:gd name="connsiteY16654" fmla="*/ 5245175 h 6858000"/>
              <a:gd name="connsiteX16655" fmla="*/ 7577471 w 8374449"/>
              <a:gd name="connsiteY16655" fmla="*/ 5236655 h 6858000"/>
              <a:gd name="connsiteX16656" fmla="*/ 7587362 w 8374449"/>
              <a:gd name="connsiteY16656" fmla="*/ 5240925 h 6858000"/>
              <a:gd name="connsiteX16657" fmla="*/ 7614156 w 8374449"/>
              <a:gd name="connsiteY16657" fmla="*/ 5246627 h 6858000"/>
              <a:gd name="connsiteX16658" fmla="*/ 7638070 w 8374449"/>
              <a:gd name="connsiteY16658" fmla="*/ 5245218 h 6858000"/>
              <a:gd name="connsiteX16659" fmla="*/ 7647960 w 8374449"/>
              <a:gd name="connsiteY16659" fmla="*/ 5249488 h 6858000"/>
              <a:gd name="connsiteX16660" fmla="*/ 7664863 w 8374449"/>
              <a:gd name="connsiteY16660" fmla="*/ 5250918 h 6858000"/>
              <a:gd name="connsiteX16661" fmla="*/ 7690842 w 8374449"/>
              <a:gd name="connsiteY16661" fmla="*/ 5244534 h 6858000"/>
              <a:gd name="connsiteX16662" fmla="*/ 7716821 w 8374449"/>
              <a:gd name="connsiteY16662" fmla="*/ 5238151 h 6858000"/>
              <a:gd name="connsiteX16663" fmla="*/ 7726712 w 8374449"/>
              <a:gd name="connsiteY16663" fmla="*/ 5242421 h 6858000"/>
              <a:gd name="connsiteX16664" fmla="*/ 7760517 w 8374449"/>
              <a:gd name="connsiteY16664" fmla="*/ 5245282 h 6858000"/>
              <a:gd name="connsiteX16665" fmla="*/ 7774539 w 8374449"/>
              <a:gd name="connsiteY16665" fmla="*/ 5239602 h 6858000"/>
              <a:gd name="connsiteX16666" fmla="*/ 7788562 w 8374449"/>
              <a:gd name="connsiteY16666" fmla="*/ 5233923 h 6858000"/>
              <a:gd name="connsiteX16667" fmla="*/ 7800518 w 8374449"/>
              <a:gd name="connsiteY16667" fmla="*/ 5233219 h 6858000"/>
              <a:gd name="connsiteX16668" fmla="*/ 7809596 w 8374449"/>
              <a:gd name="connsiteY16668" fmla="*/ 5225403 h 6858000"/>
              <a:gd name="connsiteX16669" fmla="*/ 7819487 w 8374449"/>
              <a:gd name="connsiteY16669" fmla="*/ 5229673 h 6858000"/>
              <a:gd name="connsiteX16670" fmla="*/ 7826497 w 8374449"/>
              <a:gd name="connsiteY16670" fmla="*/ 5226834 h 6858000"/>
              <a:gd name="connsiteX16671" fmla="*/ 7837014 w 8374449"/>
              <a:gd name="connsiteY16671" fmla="*/ 5222574 h 6858000"/>
              <a:gd name="connsiteX16672" fmla="*/ 7844652 w 8374449"/>
              <a:gd name="connsiteY16672" fmla="*/ 5211204 h 6858000"/>
              <a:gd name="connsiteX16673" fmla="*/ 7853103 w 8374449"/>
              <a:gd name="connsiteY16673" fmla="*/ 5211920 h 6858000"/>
              <a:gd name="connsiteX16674" fmla="*/ 7857423 w 8374449"/>
              <a:gd name="connsiteY16674" fmla="*/ 5222586 h 6858000"/>
              <a:gd name="connsiteX16675" fmla="*/ 7860303 w 8374449"/>
              <a:gd name="connsiteY16675" fmla="*/ 5229695 h 6858000"/>
              <a:gd name="connsiteX16676" fmla="*/ 7877205 w 8374449"/>
              <a:gd name="connsiteY16676" fmla="*/ 5231126 h 6858000"/>
              <a:gd name="connsiteX16677" fmla="*/ 7880084 w 8374449"/>
              <a:gd name="connsiteY16677" fmla="*/ 5238236 h 6858000"/>
              <a:gd name="connsiteX16678" fmla="*/ 7874513 w 8374449"/>
              <a:gd name="connsiteY16678" fmla="*/ 5244631 h 6858000"/>
              <a:gd name="connsiteX16679" fmla="*/ 7882965 w 8374449"/>
              <a:gd name="connsiteY16679" fmla="*/ 5245347 h 6858000"/>
              <a:gd name="connsiteX16680" fmla="*/ 7899241 w 8374449"/>
              <a:gd name="connsiteY16680" fmla="*/ 5255306 h 6858000"/>
              <a:gd name="connsiteX16681" fmla="*/ 7902935 w 8374449"/>
              <a:gd name="connsiteY16681" fmla="*/ 5274503 h 6858000"/>
              <a:gd name="connsiteX16682" fmla="*/ 7903749 w 8374449"/>
              <a:gd name="connsiteY16682" fmla="*/ 5286587 h 6858000"/>
              <a:gd name="connsiteX16683" fmla="*/ 7915706 w 8374449"/>
              <a:gd name="connsiteY16683" fmla="*/ 5285882 h 6858000"/>
              <a:gd name="connsiteX16684" fmla="*/ 7923314 w 8374449"/>
              <a:gd name="connsiteY16684" fmla="*/ 5286525 h 6858000"/>
              <a:gd name="connsiteX16685" fmla="*/ 7941616 w 8374449"/>
              <a:gd name="connsiteY16685" fmla="*/ 5285541 h 6858000"/>
              <a:gd name="connsiteX16686" fmla="*/ 7925944 w 8374449"/>
              <a:gd name="connsiteY16686" fmla="*/ 5291827 h 6858000"/>
              <a:gd name="connsiteX16687" fmla="*/ 7921512 w 8374449"/>
              <a:gd name="connsiteY16687" fmla="*/ 5292237 h 6858000"/>
              <a:gd name="connsiteX16688" fmla="*/ 7916520 w 8374449"/>
              <a:gd name="connsiteY16688" fmla="*/ 5297968 h 6858000"/>
              <a:gd name="connsiteX16689" fmla="*/ 7913014 w 8374449"/>
              <a:gd name="connsiteY16689" fmla="*/ 5299388 h 6858000"/>
              <a:gd name="connsiteX16690" fmla="*/ 7898992 w 8374449"/>
              <a:gd name="connsiteY16690" fmla="*/ 5305067 h 6858000"/>
              <a:gd name="connsiteX16691" fmla="*/ 7891981 w 8374449"/>
              <a:gd name="connsiteY16691" fmla="*/ 5307907 h 6858000"/>
              <a:gd name="connsiteX16692" fmla="*/ 7905376 w 8374449"/>
              <a:gd name="connsiteY16692" fmla="*/ 5310757 h 6858000"/>
              <a:gd name="connsiteX16693" fmla="*/ 7914642 w 8374449"/>
              <a:gd name="connsiteY16693" fmla="*/ 5323557 h 6858000"/>
              <a:gd name="connsiteX16694" fmla="*/ 7910511 w 8374449"/>
              <a:gd name="connsiteY16694" fmla="*/ 5333508 h 6858000"/>
              <a:gd name="connsiteX16695" fmla="*/ 7869694 w 8374449"/>
              <a:gd name="connsiteY16695" fmla="*/ 5333487 h 6858000"/>
              <a:gd name="connsiteX16696" fmla="*/ 7862683 w 8374449"/>
              <a:gd name="connsiteY16696" fmla="*/ 5336327 h 6858000"/>
              <a:gd name="connsiteX16697" fmla="*/ 7827628 w 8374449"/>
              <a:gd name="connsiteY16697" fmla="*/ 5350524 h 6858000"/>
              <a:gd name="connsiteX16698" fmla="*/ 7810725 w 8374449"/>
              <a:gd name="connsiteY16698" fmla="*/ 5349093 h 6858000"/>
              <a:gd name="connsiteX16699" fmla="*/ 7779800 w 8374449"/>
              <a:gd name="connsiteY16699" fmla="*/ 5353343 h 6858000"/>
              <a:gd name="connsiteX16700" fmla="*/ 7762898 w 8374449"/>
              <a:gd name="connsiteY16700" fmla="*/ 5351912 h 6858000"/>
              <a:gd name="connsiteX16701" fmla="*/ 7764963 w 8374449"/>
              <a:gd name="connsiteY16701" fmla="*/ 5346937 h 6858000"/>
              <a:gd name="connsiteX16702" fmla="*/ 7769096 w 8374449"/>
              <a:gd name="connsiteY16702" fmla="*/ 5336987 h 6858000"/>
              <a:gd name="connsiteX16703" fmla="*/ 7750127 w 8374449"/>
              <a:gd name="connsiteY16703" fmla="*/ 5340533 h 6858000"/>
              <a:gd name="connsiteX16704" fmla="*/ 7736105 w 8374449"/>
              <a:gd name="connsiteY16704" fmla="*/ 5346212 h 6858000"/>
              <a:gd name="connsiteX16705" fmla="*/ 7701049 w 8374449"/>
              <a:gd name="connsiteY16705" fmla="*/ 5360411 h 6858000"/>
              <a:gd name="connsiteX16706" fmla="*/ 7691157 w 8374449"/>
              <a:gd name="connsiteY16706" fmla="*/ 5356140 h 6858000"/>
              <a:gd name="connsiteX16707" fmla="*/ 7680014 w 8374449"/>
              <a:gd name="connsiteY16707" fmla="*/ 5368929 h 6858000"/>
              <a:gd name="connsiteX16708" fmla="*/ 7678228 w 8374449"/>
              <a:gd name="connsiteY16708" fmla="*/ 5373231 h 6858000"/>
              <a:gd name="connsiteX16709" fmla="*/ 7687145 w 8374449"/>
              <a:gd name="connsiteY16709" fmla="*/ 5376790 h 6858000"/>
              <a:gd name="connsiteX16710" fmla="*/ 7698898 w 8374449"/>
              <a:gd name="connsiteY16710" fmla="*/ 5372075 h 6858000"/>
              <a:gd name="connsiteX16711" fmla="*/ 7706734 w 8374449"/>
              <a:gd name="connsiteY16711" fmla="*/ 5368933 h 6858000"/>
              <a:gd name="connsiteX16712" fmla="*/ 7714570 w 8374449"/>
              <a:gd name="connsiteY16712" fmla="*/ 5365790 h 6858000"/>
              <a:gd name="connsiteX16713" fmla="*/ 7722214 w 8374449"/>
              <a:gd name="connsiteY16713" fmla="*/ 5373542 h 6858000"/>
              <a:gd name="connsiteX16714" fmla="*/ 7730049 w 8374449"/>
              <a:gd name="connsiteY16714" fmla="*/ 5370399 h 6858000"/>
              <a:gd name="connsiteX16715" fmla="*/ 7737887 w 8374449"/>
              <a:gd name="connsiteY16715" fmla="*/ 5367255 h 6858000"/>
              <a:gd name="connsiteX16716" fmla="*/ 7741613 w 8374449"/>
              <a:gd name="connsiteY16716" fmla="*/ 5376580 h 6858000"/>
              <a:gd name="connsiteX16717" fmla="*/ 7742875 w 8374449"/>
              <a:gd name="connsiteY16717" fmla="*/ 5376574 h 6858000"/>
              <a:gd name="connsiteX16718" fmla="*/ 7747624 w 8374449"/>
              <a:gd name="connsiteY16718" fmla="*/ 5374652 h 6858000"/>
              <a:gd name="connsiteX16719" fmla="*/ 7745959 w 8374449"/>
              <a:gd name="connsiteY16719" fmla="*/ 5376563 h 6858000"/>
              <a:gd name="connsiteX16720" fmla="*/ 7796079 w 8374449"/>
              <a:gd name="connsiteY16720" fmla="*/ 5376369 h 6858000"/>
              <a:gd name="connsiteX16721" fmla="*/ 7784326 w 8374449"/>
              <a:gd name="connsiteY16721" fmla="*/ 5381084 h 6858000"/>
              <a:gd name="connsiteX16722" fmla="*/ 7758956 w 8374449"/>
              <a:gd name="connsiteY16722" fmla="*/ 5385851 h 6858000"/>
              <a:gd name="connsiteX16723" fmla="*/ 7736830 w 8374449"/>
              <a:gd name="connsiteY16723" fmla="*/ 5387041 h 6858000"/>
              <a:gd name="connsiteX16724" fmla="*/ 7736481 w 8374449"/>
              <a:gd name="connsiteY16724" fmla="*/ 5387441 h 6858000"/>
              <a:gd name="connsiteX16725" fmla="*/ 7732146 w 8374449"/>
              <a:gd name="connsiteY16725" fmla="*/ 5394370 h 6858000"/>
              <a:gd name="connsiteX16726" fmla="*/ 7727403 w 8374449"/>
              <a:gd name="connsiteY16726" fmla="*/ 5395256 h 6858000"/>
              <a:gd name="connsiteX16727" fmla="*/ 7721018 w 8374449"/>
              <a:gd name="connsiteY16727" fmla="*/ 5389566 h 6858000"/>
              <a:gd name="connsiteX16728" fmla="*/ 7719709 w 8374449"/>
              <a:gd name="connsiteY16728" fmla="*/ 5389455 h 6858000"/>
              <a:gd name="connsiteX16729" fmla="*/ 7694598 w 8374449"/>
              <a:gd name="connsiteY16729" fmla="*/ 5395437 h 6858000"/>
              <a:gd name="connsiteX16730" fmla="*/ 7659528 w 8374449"/>
              <a:gd name="connsiteY16730" fmla="*/ 5398685 h 6858000"/>
              <a:gd name="connsiteX16731" fmla="*/ 7649904 w 8374449"/>
              <a:gd name="connsiteY16731" fmla="*/ 5393540 h 6858000"/>
              <a:gd name="connsiteX16732" fmla="*/ 7649278 w 8374449"/>
              <a:gd name="connsiteY16732" fmla="*/ 5393793 h 6858000"/>
              <a:gd name="connsiteX16733" fmla="*/ 7629684 w 8374449"/>
              <a:gd name="connsiteY16733" fmla="*/ 5405867 h 6858000"/>
              <a:gd name="connsiteX16734" fmla="*/ 7619167 w 8374449"/>
              <a:gd name="connsiteY16734" fmla="*/ 5410127 h 6858000"/>
              <a:gd name="connsiteX16735" fmla="*/ 7608650 w 8374449"/>
              <a:gd name="connsiteY16735" fmla="*/ 5414386 h 6858000"/>
              <a:gd name="connsiteX16736" fmla="*/ 7601639 w 8374449"/>
              <a:gd name="connsiteY16736" fmla="*/ 5417226 h 6858000"/>
              <a:gd name="connsiteX16737" fmla="*/ 7584737 w 8374449"/>
              <a:gd name="connsiteY16737" fmla="*/ 5415795 h 6858000"/>
              <a:gd name="connsiteX16738" fmla="*/ 7567208 w 8374449"/>
              <a:gd name="connsiteY16738" fmla="*/ 5422896 h 6858000"/>
              <a:gd name="connsiteX16739" fmla="*/ 7549680 w 8374449"/>
              <a:gd name="connsiteY16739" fmla="*/ 5429995 h 6858000"/>
              <a:gd name="connsiteX16740" fmla="*/ 7528647 w 8374449"/>
              <a:gd name="connsiteY16740" fmla="*/ 5438513 h 6858000"/>
              <a:gd name="connsiteX16741" fmla="*/ 7531526 w 8374449"/>
              <a:gd name="connsiteY16741" fmla="*/ 5445624 h 6858000"/>
              <a:gd name="connsiteX16742" fmla="*/ 7534407 w 8374449"/>
              <a:gd name="connsiteY16742" fmla="*/ 5452734 h 6858000"/>
              <a:gd name="connsiteX16743" fmla="*/ 7545549 w 8374449"/>
              <a:gd name="connsiteY16743" fmla="*/ 5439944 h 6858000"/>
              <a:gd name="connsiteX16744" fmla="*/ 7562452 w 8374449"/>
              <a:gd name="connsiteY16744" fmla="*/ 5441375 h 6858000"/>
              <a:gd name="connsiteX16745" fmla="*/ 7565331 w 8374449"/>
              <a:gd name="connsiteY16745" fmla="*/ 5448486 h 6858000"/>
              <a:gd name="connsiteX16746" fmla="*/ 7558320 w 8374449"/>
              <a:gd name="connsiteY16746" fmla="*/ 5451325 h 6858000"/>
              <a:gd name="connsiteX16747" fmla="*/ 7547802 w 8374449"/>
              <a:gd name="connsiteY16747" fmla="*/ 5455585 h 6858000"/>
              <a:gd name="connsiteX16748" fmla="*/ 7537368 w 8374449"/>
              <a:gd name="connsiteY16748" fmla="*/ 5463242 h 6858000"/>
              <a:gd name="connsiteX16749" fmla="*/ 7598130 w 8374449"/>
              <a:gd name="connsiteY16749" fmla="*/ 5461175 h 6858000"/>
              <a:gd name="connsiteX16750" fmla="*/ 7685995 w 8374449"/>
              <a:gd name="connsiteY16750" fmla="*/ 5442160 h 6858000"/>
              <a:gd name="connsiteX16751" fmla="*/ 7713229 w 8374449"/>
              <a:gd name="connsiteY16751" fmla="*/ 5442057 h 6858000"/>
              <a:gd name="connsiteX16752" fmla="*/ 7721064 w 8374449"/>
              <a:gd name="connsiteY16752" fmla="*/ 5438914 h 6858000"/>
              <a:gd name="connsiteX16753" fmla="*/ 7699420 w 8374449"/>
              <a:gd name="connsiteY16753" fmla="*/ 5453003 h 6858000"/>
              <a:gd name="connsiteX16754" fmla="*/ 7693447 w 8374449"/>
              <a:gd name="connsiteY16754" fmla="*/ 5460808 h 6858000"/>
              <a:gd name="connsiteX16755" fmla="*/ 7697172 w 8374449"/>
              <a:gd name="connsiteY16755" fmla="*/ 5470132 h 6858000"/>
              <a:gd name="connsiteX16756" fmla="*/ 7705009 w 8374449"/>
              <a:gd name="connsiteY16756" fmla="*/ 5466989 h 6858000"/>
              <a:gd name="connsiteX16757" fmla="*/ 7716572 w 8374449"/>
              <a:gd name="connsiteY16757" fmla="*/ 5473170 h 6858000"/>
              <a:gd name="connsiteX16758" fmla="*/ 7738025 w 8374449"/>
              <a:gd name="connsiteY16758" fmla="*/ 5469975 h 6858000"/>
              <a:gd name="connsiteX16759" fmla="*/ 7759477 w 8374449"/>
              <a:gd name="connsiteY16759" fmla="*/ 5466779 h 6858000"/>
              <a:gd name="connsiteX16760" fmla="*/ 7778877 w 8374449"/>
              <a:gd name="connsiteY16760" fmla="*/ 5469818 h 6858000"/>
              <a:gd name="connsiteX16761" fmla="*/ 7825505 w 8374449"/>
              <a:gd name="connsiteY16761" fmla="*/ 5472751 h 6858000"/>
              <a:gd name="connsiteX16762" fmla="*/ 7887808 w 8374449"/>
              <a:gd name="connsiteY16762" fmla="*/ 5469398 h 6858000"/>
              <a:gd name="connsiteX16763" fmla="*/ 7774765 w 8374449"/>
              <a:gd name="connsiteY16763" fmla="*/ 5482284 h 6858000"/>
              <a:gd name="connsiteX16764" fmla="*/ 7737832 w 8374449"/>
              <a:gd name="connsiteY16764" fmla="*/ 5480871 h 6858000"/>
              <a:gd name="connsiteX16765" fmla="*/ 7706682 w 8374449"/>
              <a:gd name="connsiteY16765" fmla="*/ 5482547 h 6858000"/>
              <a:gd name="connsiteX16766" fmla="*/ 7685229 w 8374449"/>
              <a:gd name="connsiteY16766" fmla="*/ 5485742 h 6858000"/>
              <a:gd name="connsiteX16767" fmla="*/ 7638598 w 8374449"/>
              <a:gd name="connsiteY16767" fmla="*/ 5482808 h 6858000"/>
              <a:gd name="connsiteX16768" fmla="*/ 7599419 w 8374449"/>
              <a:gd name="connsiteY16768" fmla="*/ 5498522 h 6858000"/>
              <a:gd name="connsiteX16769" fmla="*/ 7581884 w 8374449"/>
              <a:gd name="connsiteY16769" fmla="*/ 5500146 h 6858000"/>
              <a:gd name="connsiteX16770" fmla="*/ 7558570 w 8374449"/>
              <a:gd name="connsiteY16770" fmla="*/ 5498680 h 6858000"/>
              <a:gd name="connsiteX16771" fmla="*/ 7533198 w 8374449"/>
              <a:gd name="connsiteY16771" fmla="*/ 5503446 h 6858000"/>
              <a:gd name="connsiteX16772" fmla="*/ 7509883 w 8374449"/>
              <a:gd name="connsiteY16772" fmla="*/ 5501979 h 6858000"/>
              <a:gd name="connsiteX16773" fmla="*/ 7482649 w 8374449"/>
              <a:gd name="connsiteY16773" fmla="*/ 5502084 h 6858000"/>
              <a:gd name="connsiteX16774" fmla="*/ 7459142 w 8374449"/>
              <a:gd name="connsiteY16774" fmla="*/ 5511513 h 6858000"/>
              <a:gd name="connsiteX16775" fmla="*/ 7444080 w 8374449"/>
              <a:gd name="connsiteY16775" fmla="*/ 5510794 h 6858000"/>
              <a:gd name="connsiteX16776" fmla="*/ 7439479 w 8374449"/>
              <a:gd name="connsiteY16776" fmla="*/ 5513612 h 6858000"/>
              <a:gd name="connsiteX16777" fmla="*/ 7444887 w 8374449"/>
              <a:gd name="connsiteY16777" fmla="*/ 5513821 h 6858000"/>
              <a:gd name="connsiteX16778" fmla="*/ 7456846 w 8374449"/>
              <a:gd name="connsiteY16778" fmla="*/ 5513116 h 6858000"/>
              <a:gd name="connsiteX16779" fmla="*/ 7463230 w 8374449"/>
              <a:gd name="connsiteY16779" fmla="*/ 5518807 h 6858000"/>
              <a:gd name="connsiteX16780" fmla="*/ 7454153 w 8374449"/>
              <a:gd name="connsiteY16780" fmla="*/ 5526622 h 6858000"/>
              <a:gd name="connsiteX16781" fmla="*/ 7438066 w 8374449"/>
              <a:gd name="connsiteY16781" fmla="*/ 5537276 h 6858000"/>
              <a:gd name="connsiteX16782" fmla="*/ 7442385 w 8374449"/>
              <a:gd name="connsiteY16782" fmla="*/ 5547941 h 6858000"/>
              <a:gd name="connsiteX16783" fmla="*/ 7435374 w 8374449"/>
              <a:gd name="connsiteY16783" fmla="*/ 5550781 h 6858000"/>
              <a:gd name="connsiteX16784" fmla="*/ 7428363 w 8374449"/>
              <a:gd name="connsiteY16784" fmla="*/ 5553621 h 6858000"/>
              <a:gd name="connsiteX16785" fmla="*/ 7426296 w 8374449"/>
              <a:gd name="connsiteY16785" fmla="*/ 5558595 h 6858000"/>
              <a:gd name="connsiteX16786" fmla="*/ 7407328 w 8374449"/>
              <a:gd name="connsiteY16786" fmla="*/ 5562140 h 6858000"/>
              <a:gd name="connsiteX16787" fmla="*/ 7389981 w 8374449"/>
              <a:gd name="connsiteY16787" fmla="*/ 5559309 h 6858000"/>
              <a:gd name="connsiteX16788" fmla="*/ 7388236 w 8374449"/>
              <a:gd name="connsiteY16788" fmla="*/ 5561589 h 6858000"/>
              <a:gd name="connsiteX16789" fmla="*/ 7368455 w 8374449"/>
              <a:gd name="connsiteY16789" fmla="*/ 5580343 h 6858000"/>
              <a:gd name="connsiteX16790" fmla="*/ 7341222 w 8374449"/>
              <a:gd name="connsiteY16790" fmla="*/ 5580447 h 6858000"/>
              <a:gd name="connsiteX16791" fmla="*/ 7326578 w 8374449"/>
              <a:gd name="connsiteY16791" fmla="*/ 5583616 h 6858000"/>
              <a:gd name="connsiteX16792" fmla="*/ 7322509 w 8374449"/>
              <a:gd name="connsiteY16792" fmla="*/ 5584080 h 6858000"/>
              <a:gd name="connsiteX16793" fmla="*/ 7322381 w 8374449"/>
              <a:gd name="connsiteY16793" fmla="*/ 5584132 h 6858000"/>
              <a:gd name="connsiteX16794" fmla="*/ 7313302 w 8374449"/>
              <a:gd name="connsiteY16794" fmla="*/ 5591947 h 6858000"/>
              <a:gd name="connsiteX16795" fmla="*/ 7310663 w 8374449"/>
              <a:gd name="connsiteY16795" fmla="*/ 5585430 h 6858000"/>
              <a:gd name="connsiteX16796" fmla="*/ 7298317 w 8374449"/>
              <a:gd name="connsiteY16796" fmla="*/ 5586838 h 6858000"/>
              <a:gd name="connsiteX16797" fmla="*/ 7297930 w 8374449"/>
              <a:gd name="connsiteY16797" fmla="*/ 5586833 h 6858000"/>
              <a:gd name="connsiteX16798" fmla="*/ 7296399 w 8374449"/>
              <a:gd name="connsiteY16798" fmla="*/ 5590517 h 6858000"/>
              <a:gd name="connsiteX16799" fmla="*/ 7283003 w 8374449"/>
              <a:gd name="connsiteY16799" fmla="*/ 5587666 h 6858000"/>
              <a:gd name="connsiteX16800" fmla="*/ 7272486 w 8374449"/>
              <a:gd name="connsiteY16800" fmla="*/ 5591926 h 6858000"/>
              <a:gd name="connsiteX16801" fmla="*/ 7265475 w 8374449"/>
              <a:gd name="connsiteY16801" fmla="*/ 5594765 h 6858000"/>
              <a:gd name="connsiteX16802" fmla="*/ 7266097 w 8374449"/>
              <a:gd name="connsiteY16802" fmla="*/ 5596299 h 6858000"/>
              <a:gd name="connsiteX16803" fmla="*/ 7383744 w 8374449"/>
              <a:gd name="connsiteY16803" fmla="*/ 5595846 h 6858000"/>
              <a:gd name="connsiteX16804" fmla="*/ 7430375 w 8374449"/>
              <a:gd name="connsiteY16804" fmla="*/ 5598780 h 6858000"/>
              <a:gd name="connsiteX16805" fmla="*/ 7414704 w 8374449"/>
              <a:gd name="connsiteY16805" fmla="*/ 5605066 h 6858000"/>
              <a:gd name="connsiteX16806" fmla="*/ 7406867 w 8374449"/>
              <a:gd name="connsiteY16806" fmla="*/ 5608209 h 6858000"/>
              <a:gd name="connsiteX16807" fmla="*/ 7435965 w 8374449"/>
              <a:gd name="connsiteY16807" fmla="*/ 5612765 h 6858000"/>
              <a:gd name="connsiteX16808" fmla="*/ 7465061 w 8374449"/>
              <a:gd name="connsiteY16808" fmla="*/ 5617322 h 6858000"/>
              <a:gd name="connsiteX16809" fmla="*/ 7492294 w 8374449"/>
              <a:gd name="connsiteY16809" fmla="*/ 5617218 h 6858000"/>
              <a:gd name="connsiteX16810" fmla="*/ 7507967 w 8374449"/>
              <a:gd name="connsiteY16810" fmla="*/ 5610932 h 6858000"/>
              <a:gd name="connsiteX16811" fmla="*/ 7527365 w 8374449"/>
              <a:gd name="connsiteY16811" fmla="*/ 5613969 h 6858000"/>
              <a:gd name="connsiteX16812" fmla="*/ 7616900 w 8374449"/>
              <a:gd name="connsiteY16812" fmla="*/ 5610513 h 6858000"/>
              <a:gd name="connsiteX16813" fmla="*/ 7636489 w 8374449"/>
              <a:gd name="connsiteY16813" fmla="*/ 5602655 h 6858000"/>
              <a:gd name="connsiteX16814" fmla="*/ 7651969 w 8374449"/>
              <a:gd name="connsiteY16814" fmla="*/ 5607265 h 6858000"/>
              <a:gd name="connsiteX16815" fmla="*/ 7661669 w 8374449"/>
              <a:gd name="connsiteY16815" fmla="*/ 5608785 h 6858000"/>
              <a:gd name="connsiteX16816" fmla="*/ 7687039 w 8374449"/>
              <a:gd name="connsiteY16816" fmla="*/ 5604017 h 6858000"/>
              <a:gd name="connsiteX16817" fmla="*/ 7725834 w 8374449"/>
              <a:gd name="connsiteY16817" fmla="*/ 5610094 h 6858000"/>
              <a:gd name="connsiteX16818" fmla="*/ 7717999 w 8374449"/>
              <a:gd name="connsiteY16818" fmla="*/ 5613237 h 6858000"/>
              <a:gd name="connsiteX16819" fmla="*/ 7702327 w 8374449"/>
              <a:gd name="connsiteY16819" fmla="*/ 5619523 h 6858000"/>
              <a:gd name="connsiteX16820" fmla="*/ 7667258 w 8374449"/>
              <a:gd name="connsiteY16820" fmla="*/ 5622770 h 6858000"/>
              <a:gd name="connsiteX16821" fmla="*/ 7647861 w 8374449"/>
              <a:gd name="connsiteY16821" fmla="*/ 5619731 h 6858000"/>
              <a:gd name="connsiteX16822" fmla="*/ 7632188 w 8374449"/>
              <a:gd name="connsiteY16822" fmla="*/ 5626017 h 6858000"/>
              <a:gd name="connsiteX16823" fmla="*/ 7577721 w 8374449"/>
              <a:gd name="connsiteY16823" fmla="*/ 5626227 h 6858000"/>
              <a:gd name="connsiteX16824" fmla="*/ 7532954 w 8374449"/>
              <a:gd name="connsiteY16824" fmla="*/ 5627955 h 6858000"/>
              <a:gd name="connsiteX16825" fmla="*/ 7515419 w 8374449"/>
              <a:gd name="connsiteY16825" fmla="*/ 5629581 h 6858000"/>
              <a:gd name="connsiteX16826" fmla="*/ 7453116 w 8374449"/>
              <a:gd name="connsiteY16826" fmla="*/ 5632933 h 6858000"/>
              <a:gd name="connsiteX16827" fmla="*/ 7437444 w 8374449"/>
              <a:gd name="connsiteY16827" fmla="*/ 5639219 h 6858000"/>
              <a:gd name="connsiteX16828" fmla="*/ 7394539 w 8374449"/>
              <a:gd name="connsiteY16828" fmla="*/ 5645608 h 6858000"/>
              <a:gd name="connsiteX16829" fmla="*/ 7375141 w 8374449"/>
              <a:gd name="connsiteY16829" fmla="*/ 5642571 h 6858000"/>
              <a:gd name="connsiteX16830" fmla="*/ 7353689 w 8374449"/>
              <a:gd name="connsiteY16830" fmla="*/ 5645766 h 6858000"/>
              <a:gd name="connsiteX16831" fmla="*/ 7340072 w 8374449"/>
              <a:gd name="connsiteY16831" fmla="*/ 5645818 h 6858000"/>
              <a:gd name="connsiteX16832" fmla="*/ 7335962 w 8374449"/>
              <a:gd name="connsiteY16832" fmla="*/ 5658285 h 6858000"/>
              <a:gd name="connsiteX16833" fmla="*/ 7332237 w 8374449"/>
              <a:gd name="connsiteY16833" fmla="*/ 5648962 h 6858000"/>
              <a:gd name="connsiteX16834" fmla="*/ 7320482 w 8374449"/>
              <a:gd name="connsiteY16834" fmla="*/ 5653676 h 6858000"/>
              <a:gd name="connsiteX16835" fmla="*/ 7316565 w 8374449"/>
              <a:gd name="connsiteY16835" fmla="*/ 5655247 h 6858000"/>
              <a:gd name="connsiteX16836" fmla="*/ 7312455 w 8374449"/>
              <a:gd name="connsiteY16836" fmla="*/ 5667713 h 6858000"/>
              <a:gd name="connsiteX16837" fmla="*/ 7304620 w 8374449"/>
              <a:gd name="connsiteY16837" fmla="*/ 5670857 h 6858000"/>
              <a:gd name="connsiteX16838" fmla="*/ 7308347 w 8374449"/>
              <a:gd name="connsiteY16838" fmla="*/ 5680180 h 6858000"/>
              <a:gd name="connsiteX16839" fmla="*/ 7234481 w 8374449"/>
              <a:gd name="connsiteY16839" fmla="*/ 5677351 h 6858000"/>
              <a:gd name="connsiteX16840" fmla="*/ 7226645 w 8374449"/>
              <a:gd name="connsiteY16840" fmla="*/ 5680495 h 6858000"/>
              <a:gd name="connsiteX16841" fmla="*/ 7218810 w 8374449"/>
              <a:gd name="connsiteY16841" fmla="*/ 5683637 h 6858000"/>
              <a:gd name="connsiteX16842" fmla="*/ 7207247 w 8374449"/>
              <a:gd name="connsiteY16842" fmla="*/ 5677458 h 6858000"/>
              <a:gd name="connsiteX16843" fmla="*/ 7191577 w 8374449"/>
              <a:gd name="connsiteY16843" fmla="*/ 5683742 h 6858000"/>
              <a:gd name="connsiteX16844" fmla="*/ 7183740 w 8374449"/>
              <a:gd name="connsiteY16844" fmla="*/ 5686886 h 6858000"/>
              <a:gd name="connsiteX16845" fmla="*/ 7195302 w 8374449"/>
              <a:gd name="connsiteY16845" fmla="*/ 5693065 h 6858000"/>
              <a:gd name="connsiteX16846" fmla="*/ 7199029 w 8374449"/>
              <a:gd name="connsiteY16846" fmla="*/ 5702390 h 6858000"/>
              <a:gd name="connsiteX16847" fmla="*/ 7214699 w 8374449"/>
              <a:gd name="connsiteY16847" fmla="*/ 5696105 h 6858000"/>
              <a:gd name="connsiteX16848" fmla="*/ 7234097 w 8374449"/>
              <a:gd name="connsiteY16848" fmla="*/ 5699142 h 6858000"/>
              <a:gd name="connsiteX16849" fmla="*/ 7245851 w 8374449"/>
              <a:gd name="connsiteY16849" fmla="*/ 5694428 h 6858000"/>
              <a:gd name="connsiteX16850" fmla="*/ 7249769 w 8374449"/>
              <a:gd name="connsiteY16850" fmla="*/ 5692857 h 6858000"/>
              <a:gd name="connsiteX16851" fmla="*/ 7296400 w 8374449"/>
              <a:gd name="connsiteY16851" fmla="*/ 5695790 h 6858000"/>
              <a:gd name="connsiteX16852" fmla="*/ 7299725 w 8374449"/>
              <a:gd name="connsiteY16852" fmla="*/ 5694875 h 6858000"/>
              <a:gd name="connsiteX16853" fmla="*/ 7302913 w 8374449"/>
              <a:gd name="connsiteY16853" fmla="*/ 5687197 h 6858000"/>
              <a:gd name="connsiteX16854" fmla="*/ 7305391 w 8374449"/>
              <a:gd name="connsiteY16854" fmla="*/ 5693316 h 6858000"/>
              <a:gd name="connsiteX16855" fmla="*/ 7339402 w 8374449"/>
              <a:gd name="connsiteY16855" fmla="*/ 5683952 h 6858000"/>
              <a:gd name="connsiteX16856" fmla="*/ 7358704 w 8374449"/>
              <a:gd name="connsiteY16856" fmla="*/ 5692438 h 6858000"/>
              <a:gd name="connsiteX16857" fmla="*/ 7346758 w 8374449"/>
              <a:gd name="connsiteY16857" fmla="*/ 5708047 h 6858000"/>
              <a:gd name="connsiteX16858" fmla="*/ 7358320 w 8374449"/>
              <a:gd name="connsiteY16858" fmla="*/ 5714227 h 6858000"/>
              <a:gd name="connsiteX16859" fmla="*/ 7387417 w 8374449"/>
              <a:gd name="connsiteY16859" fmla="*/ 5718784 h 6858000"/>
              <a:gd name="connsiteX16860" fmla="*/ 7418568 w 8374449"/>
              <a:gd name="connsiteY16860" fmla="*/ 5717109 h 6858000"/>
              <a:gd name="connsiteX16861" fmla="*/ 7432185 w 8374449"/>
              <a:gd name="connsiteY16861" fmla="*/ 5717057 h 6858000"/>
              <a:gd name="connsiteX16862" fmla="*/ 7440021 w 8374449"/>
              <a:gd name="connsiteY16862" fmla="*/ 5713914 h 6858000"/>
              <a:gd name="connsiteX16863" fmla="*/ 7443747 w 8374449"/>
              <a:gd name="connsiteY16863" fmla="*/ 5723237 h 6858000"/>
              <a:gd name="connsiteX16864" fmla="*/ 7455501 w 8374449"/>
              <a:gd name="connsiteY16864" fmla="*/ 5718522 h 6858000"/>
              <a:gd name="connsiteX16865" fmla="*/ 7465390 w 8374449"/>
              <a:gd name="connsiteY16865" fmla="*/ 5709146 h 6858000"/>
              <a:gd name="connsiteX16866" fmla="*/ 7475282 w 8374449"/>
              <a:gd name="connsiteY16866" fmla="*/ 5699771 h 6858000"/>
              <a:gd name="connsiteX16867" fmla="*/ 7482926 w 8374449"/>
              <a:gd name="connsiteY16867" fmla="*/ 5707522 h 6858000"/>
              <a:gd name="connsiteX16868" fmla="*/ 7494489 w 8374449"/>
              <a:gd name="connsiteY16868" fmla="*/ 5713704 h 6858000"/>
              <a:gd name="connsiteX16869" fmla="*/ 7490763 w 8374449"/>
              <a:gd name="connsiteY16869" fmla="*/ 5704380 h 6858000"/>
              <a:gd name="connsiteX16870" fmla="*/ 7498597 w 8374449"/>
              <a:gd name="connsiteY16870" fmla="*/ 5701237 h 6858000"/>
              <a:gd name="connsiteX16871" fmla="*/ 7517996 w 8374449"/>
              <a:gd name="connsiteY16871" fmla="*/ 5704276 h 6858000"/>
              <a:gd name="connsiteX16872" fmla="*/ 7564627 w 8374449"/>
              <a:gd name="connsiteY16872" fmla="*/ 5707208 h 6858000"/>
              <a:gd name="connsiteX16873" fmla="*/ 7591860 w 8374449"/>
              <a:gd name="connsiteY16873" fmla="*/ 5707103 h 6858000"/>
              <a:gd name="connsiteX16874" fmla="*/ 7621149 w 8374449"/>
              <a:gd name="connsiteY16874" fmla="*/ 5700765 h 6858000"/>
              <a:gd name="connsiteX16875" fmla="*/ 7650437 w 8374449"/>
              <a:gd name="connsiteY16875" fmla="*/ 5694427 h 6858000"/>
              <a:gd name="connsiteX16876" fmla="*/ 7673561 w 8374449"/>
              <a:gd name="connsiteY16876" fmla="*/ 5706788 h 6858000"/>
              <a:gd name="connsiteX16877" fmla="*/ 7614985 w 8374449"/>
              <a:gd name="connsiteY16877" fmla="*/ 5719465 h 6858000"/>
              <a:gd name="connsiteX16878" fmla="*/ 7587751 w 8374449"/>
              <a:gd name="connsiteY16878" fmla="*/ 5719570 h 6858000"/>
              <a:gd name="connsiteX16879" fmla="*/ 7552682 w 8374449"/>
              <a:gd name="connsiteY16879" fmla="*/ 5722818 h 6858000"/>
              <a:gd name="connsiteX16880" fmla="*/ 7525447 w 8374449"/>
              <a:gd name="connsiteY16880" fmla="*/ 5722922 h 6858000"/>
              <a:gd name="connsiteX16881" fmla="*/ 7470981 w 8374449"/>
              <a:gd name="connsiteY16881" fmla="*/ 5723133 h 6858000"/>
              <a:gd name="connsiteX16882" fmla="*/ 7291907 w 8374449"/>
              <a:gd name="connsiteY16882" fmla="*/ 5730047 h 6858000"/>
              <a:gd name="connsiteX16883" fmla="*/ 7249003 w 8374449"/>
              <a:gd name="connsiteY16883" fmla="*/ 5736438 h 6858000"/>
              <a:gd name="connsiteX16884" fmla="*/ 7237441 w 8374449"/>
              <a:gd name="connsiteY16884" fmla="*/ 5730257 h 6858000"/>
              <a:gd name="connsiteX16885" fmla="*/ 7213934 w 8374449"/>
              <a:gd name="connsiteY16885" fmla="*/ 5739685 h 6858000"/>
              <a:gd name="connsiteX16886" fmla="*/ 7190425 w 8374449"/>
              <a:gd name="connsiteY16886" fmla="*/ 5749113 h 6858000"/>
              <a:gd name="connsiteX16887" fmla="*/ 7209824 w 8374449"/>
              <a:gd name="connsiteY16887" fmla="*/ 5752152 h 6858000"/>
              <a:gd name="connsiteX16888" fmla="*/ 7248620 w 8374449"/>
              <a:gd name="connsiteY16888" fmla="*/ 5758228 h 6858000"/>
              <a:gd name="connsiteX16889" fmla="*/ 7268018 w 8374449"/>
              <a:gd name="connsiteY16889" fmla="*/ 5761266 h 6858000"/>
              <a:gd name="connsiteX16890" fmla="*/ 7279579 w 8374449"/>
              <a:gd name="connsiteY16890" fmla="*/ 5767447 h 6858000"/>
              <a:gd name="connsiteX16891" fmla="*/ 7291142 w 8374449"/>
              <a:gd name="connsiteY16891" fmla="*/ 5773628 h 6858000"/>
              <a:gd name="connsiteX16892" fmla="*/ 7248236 w 8374449"/>
              <a:gd name="connsiteY16892" fmla="*/ 5780018 h 6858000"/>
              <a:gd name="connsiteX16893" fmla="*/ 7240400 w 8374449"/>
              <a:gd name="connsiteY16893" fmla="*/ 5783161 h 6858000"/>
              <a:gd name="connsiteX16894" fmla="*/ 7259799 w 8374449"/>
              <a:gd name="connsiteY16894" fmla="*/ 5786200 h 6858000"/>
              <a:gd name="connsiteX16895" fmla="*/ 7277333 w 8374449"/>
              <a:gd name="connsiteY16895" fmla="*/ 5784575 h 6858000"/>
              <a:gd name="connsiteX16896" fmla="*/ 7287032 w 8374449"/>
              <a:gd name="connsiteY16896" fmla="*/ 5786095 h 6858000"/>
              <a:gd name="connsiteX16897" fmla="*/ 7306429 w 8374449"/>
              <a:gd name="connsiteY16897" fmla="*/ 5789133 h 6858000"/>
              <a:gd name="connsiteX16898" fmla="*/ 7318184 w 8374449"/>
              <a:gd name="connsiteY16898" fmla="*/ 5784418 h 6858000"/>
              <a:gd name="connsiteX16899" fmla="*/ 7322102 w 8374449"/>
              <a:gd name="connsiteY16899" fmla="*/ 5782847 h 6858000"/>
              <a:gd name="connsiteX16900" fmla="*/ 7353061 w 8374449"/>
              <a:gd name="connsiteY16900" fmla="*/ 5792065 h 6858000"/>
              <a:gd name="connsiteX16901" fmla="*/ 7388129 w 8374449"/>
              <a:gd name="connsiteY16901" fmla="*/ 5788818 h 6858000"/>
              <a:gd name="connsiteX16902" fmla="*/ 7399692 w 8374449"/>
              <a:gd name="connsiteY16902" fmla="*/ 5794999 h 6858000"/>
              <a:gd name="connsiteX16903" fmla="*/ 7384021 w 8374449"/>
              <a:gd name="connsiteY16903" fmla="*/ 5801285 h 6858000"/>
              <a:gd name="connsiteX16904" fmla="*/ 7376185 w 8374449"/>
              <a:gd name="connsiteY16904" fmla="*/ 5804427 h 6858000"/>
              <a:gd name="connsiteX16905" fmla="*/ 7368348 w 8374449"/>
              <a:gd name="connsiteY16905" fmla="*/ 5807571 h 6858000"/>
              <a:gd name="connsiteX16906" fmla="*/ 7306046 w 8374449"/>
              <a:gd name="connsiteY16906" fmla="*/ 5810922 h 6858000"/>
              <a:gd name="connsiteX16907" fmla="*/ 7288512 w 8374449"/>
              <a:gd name="connsiteY16907" fmla="*/ 5812547 h 6858000"/>
              <a:gd name="connsiteX16908" fmla="*/ 7278813 w 8374449"/>
              <a:gd name="connsiteY16908" fmla="*/ 5811027 h 6858000"/>
              <a:gd name="connsiteX16909" fmla="*/ 7255305 w 8374449"/>
              <a:gd name="connsiteY16909" fmla="*/ 5820456 h 6858000"/>
              <a:gd name="connsiteX16910" fmla="*/ 7235907 w 8374449"/>
              <a:gd name="connsiteY16910" fmla="*/ 5817419 h 6858000"/>
              <a:gd name="connsiteX16911" fmla="*/ 7220236 w 8374449"/>
              <a:gd name="connsiteY16911" fmla="*/ 5823705 h 6858000"/>
              <a:gd name="connsiteX16912" fmla="*/ 7208674 w 8374449"/>
              <a:gd name="connsiteY16912" fmla="*/ 5817523 h 6858000"/>
              <a:gd name="connsiteX16913" fmla="*/ 7193003 w 8374449"/>
              <a:gd name="connsiteY16913" fmla="*/ 5823809 h 6858000"/>
              <a:gd name="connsiteX16914" fmla="*/ 7175467 w 8374449"/>
              <a:gd name="connsiteY16914" fmla="*/ 5825433 h 6858000"/>
              <a:gd name="connsiteX16915" fmla="*/ 7165769 w 8374449"/>
              <a:gd name="connsiteY16915" fmla="*/ 5823915 h 6858000"/>
              <a:gd name="connsiteX16916" fmla="*/ 7122864 w 8374449"/>
              <a:gd name="connsiteY16916" fmla="*/ 5830304 h 6858000"/>
              <a:gd name="connsiteX16917" fmla="*/ 7091520 w 8374449"/>
              <a:gd name="connsiteY16917" fmla="*/ 5842876 h 6858000"/>
              <a:gd name="connsiteX16918" fmla="*/ 7044890 w 8374449"/>
              <a:gd name="connsiteY16918" fmla="*/ 5839942 h 6858000"/>
              <a:gd name="connsiteX16919" fmla="*/ 7027355 w 8374449"/>
              <a:gd name="connsiteY16919" fmla="*/ 5841567 h 6858000"/>
              <a:gd name="connsiteX16920" fmla="*/ 7007957 w 8374449"/>
              <a:gd name="connsiteY16920" fmla="*/ 5838528 h 6858000"/>
              <a:gd name="connsiteX16921" fmla="*/ 6984641 w 8374449"/>
              <a:gd name="connsiteY16921" fmla="*/ 5837062 h 6858000"/>
              <a:gd name="connsiteX16922" fmla="*/ 6963189 w 8374449"/>
              <a:gd name="connsiteY16922" fmla="*/ 5840256 h 6858000"/>
              <a:gd name="connsiteX16923" fmla="*/ 6920284 w 8374449"/>
              <a:gd name="connsiteY16923" fmla="*/ 5846649 h 6858000"/>
              <a:gd name="connsiteX16924" fmla="*/ 6908338 w 8374449"/>
              <a:gd name="connsiteY16924" fmla="*/ 5862258 h 6858000"/>
              <a:gd name="connsiteX16925" fmla="*/ 6959080 w 8374449"/>
              <a:gd name="connsiteY16925" fmla="*/ 5852725 h 6858000"/>
              <a:gd name="connsiteX16926" fmla="*/ 6972505 w 8374449"/>
              <a:gd name="connsiteY16926" fmla="*/ 5863567 h 6858000"/>
              <a:gd name="connsiteX16927" fmla="*/ 6986312 w 8374449"/>
              <a:gd name="connsiteY16927" fmla="*/ 5852620 h 6858000"/>
              <a:gd name="connsiteX16928" fmla="*/ 6997875 w 8374449"/>
              <a:gd name="connsiteY16928" fmla="*/ 5858799 h 6858000"/>
              <a:gd name="connsiteX16929" fmla="*/ 7017274 w 8374449"/>
              <a:gd name="connsiteY16929" fmla="*/ 5861838 h 6858000"/>
              <a:gd name="connsiteX16930" fmla="*/ 7042644 w 8374449"/>
              <a:gd name="connsiteY16930" fmla="*/ 5857071 h 6858000"/>
              <a:gd name="connsiteX16931" fmla="*/ 7064096 w 8374449"/>
              <a:gd name="connsiteY16931" fmla="*/ 5853875 h 6858000"/>
              <a:gd name="connsiteX16932" fmla="*/ 7079575 w 8374449"/>
              <a:gd name="connsiteY16932" fmla="*/ 5858486 h 6858000"/>
              <a:gd name="connsiteX16933" fmla="*/ 7087412 w 8374449"/>
              <a:gd name="connsiteY16933" fmla="*/ 5855343 h 6858000"/>
              <a:gd name="connsiteX16934" fmla="*/ 7091138 w 8374449"/>
              <a:gd name="connsiteY16934" fmla="*/ 5864666 h 6858000"/>
              <a:gd name="connsiteX16935" fmla="*/ 7098972 w 8374449"/>
              <a:gd name="connsiteY16935" fmla="*/ 5861524 h 6858000"/>
              <a:gd name="connsiteX16936" fmla="*/ 7169112 w 8374449"/>
              <a:gd name="connsiteY16936" fmla="*/ 5855028 h 6858000"/>
              <a:gd name="connsiteX16937" fmla="*/ 7176948 w 8374449"/>
              <a:gd name="connsiteY16937" fmla="*/ 5851886 h 6858000"/>
              <a:gd name="connsiteX16938" fmla="*/ 7180867 w 8374449"/>
              <a:gd name="connsiteY16938" fmla="*/ 5850314 h 6858000"/>
              <a:gd name="connsiteX16939" fmla="*/ 7204181 w 8374449"/>
              <a:gd name="connsiteY16939" fmla="*/ 5851779 h 6858000"/>
              <a:gd name="connsiteX16940" fmla="*/ 7231414 w 8374449"/>
              <a:gd name="connsiteY16940" fmla="*/ 5851677 h 6858000"/>
              <a:gd name="connsiteX16941" fmla="*/ 7248949 w 8374449"/>
              <a:gd name="connsiteY16941" fmla="*/ 5850051 h 6858000"/>
              <a:gd name="connsiteX16942" fmla="*/ 7258648 w 8374449"/>
              <a:gd name="connsiteY16942" fmla="*/ 5851570 h 6858000"/>
              <a:gd name="connsiteX16943" fmla="*/ 7268348 w 8374449"/>
              <a:gd name="connsiteY16943" fmla="*/ 5853090 h 6858000"/>
              <a:gd name="connsiteX16944" fmla="*/ 7309389 w 8374449"/>
              <a:gd name="connsiteY16944" fmla="*/ 5842038 h 6858000"/>
              <a:gd name="connsiteX16945" fmla="*/ 7336623 w 8374449"/>
              <a:gd name="connsiteY16945" fmla="*/ 5841933 h 6858000"/>
              <a:gd name="connsiteX16946" fmla="*/ 7332513 w 8374449"/>
              <a:gd name="connsiteY16946" fmla="*/ 5854399 h 6858000"/>
              <a:gd name="connsiteX16947" fmla="*/ 7328404 w 8374449"/>
              <a:gd name="connsiteY16947" fmla="*/ 5866866 h 6858000"/>
              <a:gd name="connsiteX16948" fmla="*/ 7351912 w 8374449"/>
              <a:gd name="connsiteY16948" fmla="*/ 5857437 h 6858000"/>
              <a:gd name="connsiteX16949" fmla="*/ 7369637 w 8374449"/>
              <a:gd name="connsiteY16949" fmla="*/ 5844919 h 6858000"/>
              <a:gd name="connsiteX16950" fmla="*/ 7394817 w 8374449"/>
              <a:gd name="connsiteY16950" fmla="*/ 5851046 h 6858000"/>
              <a:gd name="connsiteX16951" fmla="*/ 7404516 w 8374449"/>
              <a:gd name="connsiteY16951" fmla="*/ 5852565 h 6858000"/>
              <a:gd name="connsiteX16952" fmla="*/ 7418324 w 8374449"/>
              <a:gd name="connsiteY16952" fmla="*/ 5841618 h 6858000"/>
              <a:gd name="connsiteX16953" fmla="*/ 7464955 w 8374449"/>
              <a:gd name="connsiteY16953" fmla="*/ 5844551 h 6858000"/>
              <a:gd name="connsiteX16954" fmla="*/ 7457119 w 8374449"/>
              <a:gd name="connsiteY16954" fmla="*/ 5847695 h 6858000"/>
              <a:gd name="connsiteX16955" fmla="*/ 7449284 w 8374449"/>
              <a:gd name="connsiteY16955" fmla="*/ 5850837 h 6858000"/>
              <a:gd name="connsiteX16956" fmla="*/ 7507476 w 8374449"/>
              <a:gd name="connsiteY16956" fmla="*/ 5859951 h 6858000"/>
              <a:gd name="connsiteX16957" fmla="*/ 7519232 w 8374449"/>
              <a:gd name="connsiteY16957" fmla="*/ 5855236 h 6858000"/>
              <a:gd name="connsiteX16958" fmla="*/ 7523147 w 8374449"/>
              <a:gd name="connsiteY16958" fmla="*/ 5853665 h 6858000"/>
              <a:gd name="connsiteX16959" fmla="*/ 7534711 w 8374449"/>
              <a:gd name="connsiteY16959" fmla="*/ 5859847 h 6858000"/>
              <a:gd name="connsiteX16960" fmla="*/ 7698494 w 8374449"/>
              <a:gd name="connsiteY16960" fmla="*/ 5837426 h 6858000"/>
              <a:gd name="connsiteX16961" fmla="*/ 7749237 w 8374449"/>
              <a:gd name="connsiteY16961" fmla="*/ 5827894 h 6858000"/>
              <a:gd name="connsiteX16962" fmla="*/ 7757071 w 8374449"/>
              <a:gd name="connsiteY16962" fmla="*/ 5824751 h 6858000"/>
              <a:gd name="connsiteX16963" fmla="*/ 7752962 w 8374449"/>
              <a:gd name="connsiteY16963" fmla="*/ 5837217 h 6858000"/>
              <a:gd name="connsiteX16964" fmla="*/ 7737291 w 8374449"/>
              <a:gd name="connsiteY16964" fmla="*/ 5843502 h 6858000"/>
              <a:gd name="connsiteX16965" fmla="*/ 7729455 w 8374449"/>
              <a:gd name="connsiteY16965" fmla="*/ 5846646 h 6858000"/>
              <a:gd name="connsiteX16966" fmla="*/ 7717510 w 8374449"/>
              <a:gd name="connsiteY16966" fmla="*/ 5862255 h 6858000"/>
              <a:gd name="connsiteX16967" fmla="*/ 7701837 w 8374449"/>
              <a:gd name="connsiteY16967" fmla="*/ 5868541 h 6858000"/>
              <a:gd name="connsiteX16968" fmla="*/ 7664904 w 8374449"/>
              <a:gd name="connsiteY16968" fmla="*/ 5867126 h 6858000"/>
              <a:gd name="connsiteX16969" fmla="*/ 7641397 w 8374449"/>
              <a:gd name="connsiteY16969" fmla="*/ 5876555 h 6858000"/>
              <a:gd name="connsiteX16970" fmla="*/ 7623863 w 8374449"/>
              <a:gd name="connsiteY16970" fmla="*/ 5878179 h 6858000"/>
              <a:gd name="connsiteX16971" fmla="*/ 7608192 w 8374449"/>
              <a:gd name="connsiteY16971" fmla="*/ 5884465 h 6858000"/>
              <a:gd name="connsiteX16972" fmla="*/ 7594574 w 8374449"/>
              <a:gd name="connsiteY16972" fmla="*/ 5884517 h 6858000"/>
              <a:gd name="connsiteX16973" fmla="*/ 7588794 w 8374449"/>
              <a:gd name="connsiteY16973" fmla="*/ 5881426 h 6858000"/>
              <a:gd name="connsiteX16974" fmla="*/ 7580958 w 8374449"/>
              <a:gd name="connsiteY16974" fmla="*/ 5884570 h 6858000"/>
              <a:gd name="connsiteX16975" fmla="*/ 7561562 w 8374449"/>
              <a:gd name="connsiteY16975" fmla="*/ 5881532 h 6858000"/>
              <a:gd name="connsiteX16976" fmla="*/ 7534326 w 8374449"/>
              <a:gd name="connsiteY16976" fmla="*/ 5881636 h 6858000"/>
              <a:gd name="connsiteX16977" fmla="*/ 7520518 w 8374449"/>
              <a:gd name="connsiteY16977" fmla="*/ 5892584 h 6858000"/>
              <a:gd name="connsiteX16978" fmla="*/ 7502984 w 8374449"/>
              <a:gd name="connsiteY16978" fmla="*/ 5894208 h 6858000"/>
              <a:gd name="connsiteX16979" fmla="*/ 7479476 w 8374449"/>
              <a:gd name="connsiteY16979" fmla="*/ 5903636 h 6858000"/>
              <a:gd name="connsiteX16980" fmla="*/ 7472024 w 8374449"/>
              <a:gd name="connsiteY16980" fmla="*/ 5884990 h 6858000"/>
              <a:gd name="connsiteX16981" fmla="*/ 7468298 w 8374449"/>
              <a:gd name="connsiteY16981" fmla="*/ 5875665 h 6858000"/>
              <a:gd name="connsiteX16982" fmla="*/ 7460462 w 8374449"/>
              <a:gd name="connsiteY16982" fmla="*/ 5878808 h 6858000"/>
              <a:gd name="connsiteX16983" fmla="*/ 7456354 w 8374449"/>
              <a:gd name="connsiteY16983" fmla="*/ 5891275 h 6858000"/>
              <a:gd name="connsiteX16984" fmla="*/ 7460079 w 8374449"/>
              <a:gd name="connsiteY16984" fmla="*/ 5900599 h 6858000"/>
              <a:gd name="connsiteX16985" fmla="*/ 7427065 w 8374449"/>
              <a:gd name="connsiteY16985" fmla="*/ 5897613 h 6858000"/>
              <a:gd name="connsiteX16986" fmla="*/ 7399831 w 8374449"/>
              <a:gd name="connsiteY16986" fmla="*/ 5897717 h 6858000"/>
              <a:gd name="connsiteX16987" fmla="*/ 7386023 w 8374449"/>
              <a:gd name="connsiteY16987" fmla="*/ 5908665 h 6858000"/>
              <a:gd name="connsiteX16988" fmla="*/ 7370543 w 8374449"/>
              <a:gd name="connsiteY16988" fmla="*/ 5904056 h 6858000"/>
              <a:gd name="connsiteX16989" fmla="*/ 7362707 w 8374449"/>
              <a:gd name="connsiteY16989" fmla="*/ 5907199 h 6858000"/>
              <a:gd name="connsiteX16990" fmla="*/ 7354871 w 8374449"/>
              <a:gd name="connsiteY16990" fmla="*/ 5910342 h 6858000"/>
              <a:gd name="connsiteX16991" fmla="*/ 7335472 w 8374449"/>
              <a:gd name="connsiteY16991" fmla="*/ 5907303 h 6858000"/>
              <a:gd name="connsiteX16992" fmla="*/ 7327637 w 8374449"/>
              <a:gd name="connsiteY16992" fmla="*/ 5910446 h 6858000"/>
              <a:gd name="connsiteX16993" fmla="*/ 7331364 w 8374449"/>
              <a:gd name="connsiteY16993" fmla="*/ 5919770 h 6858000"/>
              <a:gd name="connsiteX16994" fmla="*/ 7350761 w 8374449"/>
              <a:gd name="connsiteY16994" fmla="*/ 5922808 h 6858000"/>
              <a:gd name="connsiteX16995" fmla="*/ 7360460 w 8374449"/>
              <a:gd name="connsiteY16995" fmla="*/ 5924328 h 6858000"/>
              <a:gd name="connsiteX16996" fmla="*/ 7385831 w 8374449"/>
              <a:gd name="connsiteY16996" fmla="*/ 5919562 h 6858000"/>
              <a:gd name="connsiteX16997" fmla="*/ 7403365 w 8374449"/>
              <a:gd name="connsiteY16997" fmla="*/ 5917936 h 6858000"/>
              <a:gd name="connsiteX16998" fmla="*/ 7418846 w 8374449"/>
              <a:gd name="connsiteY16998" fmla="*/ 5922547 h 6858000"/>
              <a:gd name="connsiteX16999" fmla="*/ 7438244 w 8374449"/>
              <a:gd name="connsiteY16999" fmla="*/ 5925584 h 6858000"/>
              <a:gd name="connsiteX17000" fmla="*/ 7459696 w 8374449"/>
              <a:gd name="connsiteY17000" fmla="*/ 5922389 h 6858000"/>
              <a:gd name="connsiteX17001" fmla="*/ 7514163 w 8374449"/>
              <a:gd name="connsiteY17001" fmla="*/ 5922180 h 6858000"/>
              <a:gd name="connsiteX17002" fmla="*/ 7525724 w 8374449"/>
              <a:gd name="connsiteY17002" fmla="*/ 5928361 h 6858000"/>
              <a:gd name="connsiteX17003" fmla="*/ 7508190 w 8374449"/>
              <a:gd name="connsiteY17003" fmla="*/ 5929984 h 6858000"/>
              <a:gd name="connsiteX17004" fmla="*/ 7502217 w 8374449"/>
              <a:gd name="connsiteY17004" fmla="*/ 5937789 h 6858000"/>
              <a:gd name="connsiteX17005" fmla="*/ 7494381 w 8374449"/>
              <a:gd name="connsiteY17005" fmla="*/ 5940933 h 6858000"/>
              <a:gd name="connsiteX17006" fmla="*/ 7498107 w 8374449"/>
              <a:gd name="connsiteY17006" fmla="*/ 5950255 h 6858000"/>
              <a:gd name="connsiteX17007" fmla="*/ 7490272 w 8374449"/>
              <a:gd name="connsiteY17007" fmla="*/ 5953398 h 6858000"/>
              <a:gd name="connsiteX17008" fmla="*/ 7478710 w 8374449"/>
              <a:gd name="connsiteY17008" fmla="*/ 5947217 h 6858000"/>
              <a:gd name="connsiteX17009" fmla="*/ 7467148 w 8374449"/>
              <a:gd name="connsiteY17009" fmla="*/ 5941038 h 6858000"/>
              <a:gd name="connsiteX17010" fmla="*/ 7455586 w 8374449"/>
              <a:gd name="connsiteY17010" fmla="*/ 5934856 h 6858000"/>
              <a:gd name="connsiteX17011" fmla="*/ 7435806 w 8374449"/>
              <a:gd name="connsiteY17011" fmla="*/ 5953608 h 6858000"/>
              <a:gd name="connsiteX17012" fmla="*/ 7426106 w 8374449"/>
              <a:gd name="connsiteY17012" fmla="*/ 5952089 h 6858000"/>
              <a:gd name="connsiteX17013" fmla="*/ 7416408 w 8374449"/>
              <a:gd name="connsiteY17013" fmla="*/ 5950570 h 6858000"/>
              <a:gd name="connsiteX17014" fmla="*/ 7412682 w 8374449"/>
              <a:gd name="connsiteY17014" fmla="*/ 5941247 h 6858000"/>
              <a:gd name="connsiteX17015" fmla="*/ 7406708 w 8374449"/>
              <a:gd name="connsiteY17015" fmla="*/ 5949052 h 6858000"/>
              <a:gd name="connsiteX17016" fmla="*/ 7385064 w 8374449"/>
              <a:gd name="connsiteY17016" fmla="*/ 5963141 h 6858000"/>
              <a:gd name="connsiteX17017" fmla="*/ 7369392 w 8374449"/>
              <a:gd name="connsiteY17017" fmla="*/ 5969427 h 6858000"/>
              <a:gd name="connsiteX17018" fmla="*/ 7353721 w 8374449"/>
              <a:gd name="connsiteY17018" fmla="*/ 5975713 h 6858000"/>
              <a:gd name="connsiteX17019" fmla="*/ 7349995 w 8374449"/>
              <a:gd name="connsiteY17019" fmla="*/ 5966390 h 6858000"/>
              <a:gd name="connsiteX17020" fmla="*/ 7307091 w 8374449"/>
              <a:gd name="connsiteY17020" fmla="*/ 5972779 h 6858000"/>
              <a:gd name="connsiteX17021" fmla="*/ 7297390 w 8374449"/>
              <a:gd name="connsiteY17021" fmla="*/ 5971262 h 6858000"/>
              <a:gd name="connsiteX17022" fmla="*/ 7279856 w 8374449"/>
              <a:gd name="connsiteY17022" fmla="*/ 5972885 h 6858000"/>
              <a:gd name="connsiteX17023" fmla="*/ 7275747 w 8374449"/>
              <a:gd name="connsiteY17023" fmla="*/ 5985351 h 6858000"/>
              <a:gd name="connsiteX17024" fmla="*/ 7392517 w 8374449"/>
              <a:gd name="connsiteY17024" fmla="*/ 5981789 h 6858000"/>
              <a:gd name="connsiteX17025" fmla="*/ 7474218 w 8374449"/>
              <a:gd name="connsiteY17025" fmla="*/ 5981474 h 6858000"/>
              <a:gd name="connsiteX17026" fmla="*/ 7466381 w 8374449"/>
              <a:gd name="connsiteY17026" fmla="*/ 5984618 h 6858000"/>
              <a:gd name="connsiteX17027" fmla="*/ 7450711 w 8374449"/>
              <a:gd name="connsiteY17027" fmla="*/ 5990902 h 6858000"/>
              <a:gd name="connsiteX17028" fmla="*/ 7489506 w 8374449"/>
              <a:gd name="connsiteY17028" fmla="*/ 5996979 h 6858000"/>
              <a:gd name="connsiteX17029" fmla="*/ 7510767 w 8374449"/>
              <a:gd name="connsiteY17029" fmla="*/ 6004679 h 6858000"/>
              <a:gd name="connsiteX17030" fmla="*/ 7520465 w 8374449"/>
              <a:gd name="connsiteY17030" fmla="*/ 6006199 h 6858000"/>
              <a:gd name="connsiteX17031" fmla="*/ 7536136 w 8374449"/>
              <a:gd name="connsiteY17031" fmla="*/ 5999913 h 6858000"/>
              <a:gd name="connsiteX17032" fmla="*/ 7555534 w 8374449"/>
              <a:gd name="connsiteY17032" fmla="*/ 6002950 h 6858000"/>
              <a:gd name="connsiteX17033" fmla="*/ 7571207 w 8374449"/>
              <a:gd name="connsiteY17033" fmla="*/ 5996664 h 6858000"/>
              <a:gd name="connsiteX17034" fmla="*/ 7668579 w 8374449"/>
              <a:gd name="connsiteY17034" fmla="*/ 5990065 h 6858000"/>
              <a:gd name="connsiteX17035" fmla="*/ 7680141 w 8374449"/>
              <a:gd name="connsiteY17035" fmla="*/ 5996246 h 6858000"/>
              <a:gd name="connsiteX17036" fmla="*/ 7695812 w 8374449"/>
              <a:gd name="connsiteY17036" fmla="*/ 5989960 h 6858000"/>
              <a:gd name="connsiteX17037" fmla="*/ 7707374 w 8374449"/>
              <a:gd name="connsiteY17037" fmla="*/ 5996141 h 6858000"/>
              <a:gd name="connsiteX17038" fmla="*/ 7742444 w 8374449"/>
              <a:gd name="connsiteY17038" fmla="*/ 5992893 h 6858000"/>
              <a:gd name="connsiteX17039" fmla="*/ 7777512 w 8374449"/>
              <a:gd name="connsiteY17039" fmla="*/ 5989645 h 6858000"/>
              <a:gd name="connsiteX17040" fmla="*/ 7761841 w 8374449"/>
              <a:gd name="connsiteY17040" fmla="*/ 5995931 h 6858000"/>
              <a:gd name="connsiteX17041" fmla="*/ 7746170 w 8374449"/>
              <a:gd name="connsiteY17041" fmla="*/ 6002216 h 6858000"/>
              <a:gd name="connsiteX17042" fmla="*/ 7691703 w 8374449"/>
              <a:gd name="connsiteY17042" fmla="*/ 6002427 h 6858000"/>
              <a:gd name="connsiteX17043" fmla="*/ 7574933 w 8374449"/>
              <a:gd name="connsiteY17043" fmla="*/ 6005989 h 6858000"/>
              <a:gd name="connsiteX17044" fmla="*/ 7559261 w 8374449"/>
              <a:gd name="connsiteY17044" fmla="*/ 6012275 h 6858000"/>
              <a:gd name="connsiteX17045" fmla="*/ 7508520 w 8374449"/>
              <a:gd name="connsiteY17045" fmla="*/ 6021808 h 6858000"/>
              <a:gd name="connsiteX17046" fmla="*/ 7481286 w 8374449"/>
              <a:gd name="connsiteY17046" fmla="*/ 6021913 h 6858000"/>
              <a:gd name="connsiteX17047" fmla="*/ 7463753 w 8374449"/>
              <a:gd name="connsiteY17047" fmla="*/ 6023536 h 6858000"/>
              <a:gd name="connsiteX17048" fmla="*/ 7454053 w 8374449"/>
              <a:gd name="connsiteY17048" fmla="*/ 6022017 h 6858000"/>
              <a:gd name="connsiteX17049" fmla="*/ 7403312 w 8374449"/>
              <a:gd name="connsiteY17049" fmla="*/ 6031551 h 6858000"/>
              <a:gd name="connsiteX17050" fmla="*/ 7387641 w 8374449"/>
              <a:gd name="connsiteY17050" fmla="*/ 6037837 h 6858000"/>
              <a:gd name="connsiteX17051" fmla="*/ 7379805 w 8374449"/>
              <a:gd name="connsiteY17051" fmla="*/ 6040979 h 6858000"/>
              <a:gd name="connsiteX17052" fmla="*/ 7360407 w 8374449"/>
              <a:gd name="connsiteY17052" fmla="*/ 6037942 h 6858000"/>
              <a:gd name="connsiteX17053" fmla="*/ 7364134 w 8374449"/>
              <a:gd name="connsiteY17053" fmla="*/ 6047265 h 6858000"/>
              <a:gd name="connsiteX17054" fmla="*/ 7352380 w 8374449"/>
              <a:gd name="connsiteY17054" fmla="*/ 6051979 h 6858000"/>
              <a:gd name="connsiteX17055" fmla="*/ 7350325 w 8374449"/>
              <a:gd name="connsiteY17055" fmla="*/ 6058214 h 6858000"/>
              <a:gd name="connsiteX17056" fmla="*/ 7344353 w 8374449"/>
              <a:gd name="connsiteY17056" fmla="*/ 6066017 h 6858000"/>
              <a:gd name="connsiteX17057" fmla="*/ 7309284 w 8374449"/>
              <a:gd name="connsiteY17057" fmla="*/ 6069265 h 6858000"/>
              <a:gd name="connsiteX17058" fmla="*/ 7262652 w 8374449"/>
              <a:gd name="connsiteY17058" fmla="*/ 6066332 h 6858000"/>
              <a:gd name="connsiteX17059" fmla="*/ 7249035 w 8374449"/>
              <a:gd name="connsiteY17059" fmla="*/ 6066385 h 6858000"/>
              <a:gd name="connsiteX17060" fmla="*/ 7235419 w 8374449"/>
              <a:gd name="connsiteY17060" fmla="*/ 6066437 h 6858000"/>
              <a:gd name="connsiteX17061" fmla="*/ 7204266 w 8374449"/>
              <a:gd name="connsiteY17061" fmla="*/ 6068113 h 6858000"/>
              <a:gd name="connsiteX17062" fmla="*/ 7186733 w 8374449"/>
              <a:gd name="connsiteY17062" fmla="*/ 6069738 h 6858000"/>
              <a:gd name="connsiteX17063" fmla="*/ 7173116 w 8374449"/>
              <a:gd name="connsiteY17063" fmla="*/ 6069789 h 6858000"/>
              <a:gd name="connsiteX17064" fmla="*/ 7145882 w 8374449"/>
              <a:gd name="connsiteY17064" fmla="*/ 6069895 h 6858000"/>
              <a:gd name="connsiteX17065" fmla="*/ 7107086 w 8374449"/>
              <a:gd name="connsiteY17065" fmla="*/ 6063819 h 6858000"/>
              <a:gd name="connsiteX17066" fmla="*/ 7083579 w 8374449"/>
              <a:gd name="connsiteY17066" fmla="*/ 6073247 h 6858000"/>
              <a:gd name="connsiteX17067" fmla="*/ 7036948 w 8374449"/>
              <a:gd name="connsiteY17067" fmla="*/ 6070314 h 6858000"/>
              <a:gd name="connsiteX17068" fmla="*/ 7009714 w 8374449"/>
              <a:gd name="connsiteY17068" fmla="*/ 6070419 h 6858000"/>
              <a:gd name="connsiteX17069" fmla="*/ 7005605 w 8374449"/>
              <a:gd name="connsiteY17069" fmla="*/ 6082885 h 6858000"/>
              <a:gd name="connsiteX17070" fmla="*/ 7025002 w 8374449"/>
              <a:gd name="connsiteY17070" fmla="*/ 6085923 h 6858000"/>
              <a:gd name="connsiteX17071" fmla="*/ 7042537 w 8374449"/>
              <a:gd name="connsiteY17071" fmla="*/ 6084300 h 6858000"/>
              <a:gd name="connsiteX17072" fmla="*/ 7054100 w 8374449"/>
              <a:gd name="connsiteY17072" fmla="*/ 6090481 h 6858000"/>
              <a:gd name="connsiteX17073" fmla="*/ 7069771 w 8374449"/>
              <a:gd name="connsiteY17073" fmla="*/ 6084195 h 6858000"/>
              <a:gd name="connsiteX17074" fmla="*/ 7095141 w 8374449"/>
              <a:gd name="connsiteY17074" fmla="*/ 6079428 h 6858000"/>
              <a:gd name="connsiteX17075" fmla="*/ 7138046 w 8374449"/>
              <a:gd name="connsiteY17075" fmla="*/ 6073037 h 6858000"/>
              <a:gd name="connsiteX17076" fmla="*/ 7141772 w 8374449"/>
              <a:gd name="connsiteY17076" fmla="*/ 6082362 h 6858000"/>
              <a:gd name="connsiteX17077" fmla="*/ 7147553 w 8374449"/>
              <a:gd name="connsiteY17077" fmla="*/ 6085452 h 6858000"/>
              <a:gd name="connsiteX17078" fmla="*/ 7161170 w 8374449"/>
              <a:gd name="connsiteY17078" fmla="*/ 6085399 h 6858000"/>
              <a:gd name="connsiteX17079" fmla="*/ 7194184 w 8374449"/>
              <a:gd name="connsiteY17079" fmla="*/ 6088385 h 6858000"/>
              <a:gd name="connsiteX17080" fmla="*/ 7219555 w 8374449"/>
              <a:gd name="connsiteY17080" fmla="*/ 6083619 h 6858000"/>
              <a:gd name="connsiteX17081" fmla="*/ 7223665 w 8374449"/>
              <a:gd name="connsiteY17081" fmla="*/ 6071152 h 6858000"/>
              <a:gd name="connsiteX17082" fmla="*/ 7231308 w 8374449"/>
              <a:gd name="connsiteY17082" fmla="*/ 6078904 h 6858000"/>
              <a:gd name="connsiteX17083" fmla="*/ 7265994 w 8374449"/>
              <a:gd name="connsiteY17083" fmla="*/ 6097447 h 6858000"/>
              <a:gd name="connsiteX17084" fmla="*/ 7302927 w 8374449"/>
              <a:gd name="connsiteY17084" fmla="*/ 6098861 h 6858000"/>
              <a:gd name="connsiteX17085" fmla="*/ 7312625 w 8374449"/>
              <a:gd name="connsiteY17085" fmla="*/ 6100379 h 6858000"/>
              <a:gd name="connsiteX17086" fmla="*/ 7355532 w 8374449"/>
              <a:gd name="connsiteY17086" fmla="*/ 6093990 h 6858000"/>
              <a:gd name="connsiteX17087" fmla="*/ 7413725 w 8374449"/>
              <a:gd name="connsiteY17087" fmla="*/ 6103103 h 6858000"/>
              <a:gd name="connsiteX17088" fmla="*/ 7468191 w 8374449"/>
              <a:gd name="connsiteY17088" fmla="*/ 6102894 h 6858000"/>
              <a:gd name="connsiteX17089" fmla="*/ 7476028 w 8374449"/>
              <a:gd name="connsiteY17089" fmla="*/ 6099751 h 6858000"/>
              <a:gd name="connsiteX17090" fmla="*/ 7483672 w 8374449"/>
              <a:gd name="connsiteY17090" fmla="*/ 6107502 h 6858000"/>
              <a:gd name="connsiteX17091" fmla="*/ 7460357 w 8374449"/>
              <a:gd name="connsiteY17091" fmla="*/ 6106037 h 6858000"/>
              <a:gd name="connsiteX17092" fmla="*/ 7407752 w 8374449"/>
              <a:gd name="connsiteY17092" fmla="*/ 6110908 h 6858000"/>
              <a:gd name="connsiteX17093" fmla="*/ 7370628 w 8374449"/>
              <a:gd name="connsiteY17093" fmla="*/ 6120389 h 6858000"/>
              <a:gd name="connsiteX17094" fmla="*/ 7362792 w 8374449"/>
              <a:gd name="connsiteY17094" fmla="*/ 6123533 h 6858000"/>
              <a:gd name="connsiteX17095" fmla="*/ 7335750 w 8374449"/>
              <a:gd name="connsiteY17095" fmla="*/ 6112742 h 6858000"/>
              <a:gd name="connsiteX17096" fmla="*/ 7308517 w 8374449"/>
              <a:gd name="connsiteY17096" fmla="*/ 6112847 h 6858000"/>
              <a:gd name="connsiteX17097" fmla="*/ 7320078 w 8374449"/>
              <a:gd name="connsiteY17097" fmla="*/ 6119027 h 6858000"/>
              <a:gd name="connsiteX17098" fmla="*/ 7323804 w 8374449"/>
              <a:gd name="connsiteY17098" fmla="*/ 6128351 h 6858000"/>
              <a:gd name="connsiteX17099" fmla="*/ 7335367 w 8374449"/>
              <a:gd name="connsiteY17099" fmla="*/ 6134532 h 6858000"/>
              <a:gd name="connsiteX17100" fmla="*/ 7327531 w 8374449"/>
              <a:gd name="connsiteY17100" fmla="*/ 6137676 h 6858000"/>
              <a:gd name="connsiteX17101" fmla="*/ 7306270 w 8374449"/>
              <a:gd name="connsiteY17101" fmla="*/ 6129976 h 6858000"/>
              <a:gd name="connsiteX17102" fmla="*/ 7296571 w 8374449"/>
              <a:gd name="connsiteY17102" fmla="*/ 6128456 h 6858000"/>
              <a:gd name="connsiteX17103" fmla="*/ 7300298 w 8374449"/>
              <a:gd name="connsiteY17103" fmla="*/ 6137781 h 6858000"/>
              <a:gd name="connsiteX17104" fmla="*/ 7288736 w 8374449"/>
              <a:gd name="connsiteY17104" fmla="*/ 6131599 h 6858000"/>
              <a:gd name="connsiteX17105" fmla="*/ 7261503 w 8374449"/>
              <a:gd name="connsiteY17105" fmla="*/ 6131704 h 6858000"/>
              <a:gd name="connsiteX17106" fmla="*/ 7251803 w 8374449"/>
              <a:gd name="connsiteY17106" fmla="*/ 6130185 h 6858000"/>
              <a:gd name="connsiteX17107" fmla="*/ 7242104 w 8374449"/>
              <a:gd name="connsiteY17107" fmla="*/ 6128665 h 6858000"/>
              <a:gd name="connsiteX17108" fmla="*/ 7237995 w 8374449"/>
              <a:gd name="connsiteY17108" fmla="*/ 6141133 h 6858000"/>
              <a:gd name="connsiteX17109" fmla="*/ 7230159 w 8374449"/>
              <a:gd name="connsiteY17109" fmla="*/ 6144276 h 6858000"/>
              <a:gd name="connsiteX17110" fmla="*/ 7214679 w 8374449"/>
              <a:gd name="connsiteY17110" fmla="*/ 6139665 h 6858000"/>
              <a:gd name="connsiteX17111" fmla="*/ 7195473 w 8374449"/>
              <a:gd name="connsiteY17111" fmla="*/ 6125732 h 6858000"/>
              <a:gd name="connsiteX17112" fmla="*/ 7180184 w 8374449"/>
              <a:gd name="connsiteY17112" fmla="*/ 6110229 h 6858000"/>
              <a:gd name="connsiteX17113" fmla="*/ 7168431 w 8374449"/>
              <a:gd name="connsiteY17113" fmla="*/ 6114943 h 6858000"/>
              <a:gd name="connsiteX17114" fmla="*/ 7183910 w 8374449"/>
              <a:gd name="connsiteY17114" fmla="*/ 6119552 h 6858000"/>
              <a:gd name="connsiteX17115" fmla="*/ 7187636 w 8374449"/>
              <a:gd name="connsiteY17115" fmla="*/ 6128875 h 6858000"/>
              <a:gd name="connsiteX17116" fmla="*/ 7185391 w 8374449"/>
              <a:gd name="connsiteY17116" fmla="*/ 6146005 h 6858000"/>
              <a:gd name="connsiteX17117" fmla="*/ 7171390 w 8374449"/>
              <a:gd name="connsiteY17117" fmla="*/ 6167847 h 6858000"/>
              <a:gd name="connsiteX17118" fmla="*/ 7161500 w 8374449"/>
              <a:gd name="connsiteY17118" fmla="*/ 6177223 h 6858000"/>
              <a:gd name="connsiteX17119" fmla="*/ 7173063 w 8374449"/>
              <a:gd name="connsiteY17119" fmla="*/ 6183404 h 6858000"/>
              <a:gd name="connsiteX17120" fmla="*/ 7190598 w 8374449"/>
              <a:gd name="connsiteY17120" fmla="*/ 6181780 h 6858000"/>
              <a:gd name="connsiteX17121" fmla="*/ 7202158 w 8374449"/>
              <a:gd name="connsiteY17121" fmla="*/ 6187961 h 6858000"/>
              <a:gd name="connsiteX17122" fmla="*/ 7229392 w 8374449"/>
              <a:gd name="connsiteY17122" fmla="*/ 6187855 h 6858000"/>
              <a:gd name="connsiteX17123" fmla="*/ 7213720 w 8374449"/>
              <a:gd name="connsiteY17123" fmla="*/ 6194142 h 6858000"/>
              <a:gd name="connsiteX17124" fmla="*/ 7217448 w 8374449"/>
              <a:gd name="connsiteY17124" fmla="*/ 6203466 h 6858000"/>
              <a:gd name="connsiteX17125" fmla="*/ 7221173 w 8374449"/>
              <a:gd name="connsiteY17125" fmla="*/ 6212789 h 6858000"/>
              <a:gd name="connsiteX17126" fmla="*/ 7215392 w 8374449"/>
              <a:gd name="connsiteY17126" fmla="*/ 6209699 h 6858000"/>
              <a:gd name="connsiteX17127" fmla="*/ 7190214 w 8374449"/>
              <a:gd name="connsiteY17127" fmla="*/ 6203570 h 6858000"/>
              <a:gd name="connsiteX17128" fmla="*/ 7178268 w 8374449"/>
              <a:gd name="connsiteY17128" fmla="*/ 6219181 h 6858000"/>
              <a:gd name="connsiteX17129" fmla="*/ 7213337 w 8374449"/>
              <a:gd name="connsiteY17129" fmla="*/ 6215932 h 6858000"/>
              <a:gd name="connsiteX17130" fmla="*/ 7236462 w 8374449"/>
              <a:gd name="connsiteY17130" fmla="*/ 6228294 h 6858000"/>
              <a:gd name="connsiteX17131" fmla="*/ 7240188 w 8374449"/>
              <a:gd name="connsiteY17131" fmla="*/ 6237618 h 6858000"/>
              <a:gd name="connsiteX17132" fmla="*/ 7232351 w 8374449"/>
              <a:gd name="connsiteY17132" fmla="*/ 6240761 h 6858000"/>
              <a:gd name="connsiteX17133" fmla="*/ 7228244 w 8374449"/>
              <a:gd name="connsiteY17133" fmla="*/ 6253228 h 6858000"/>
              <a:gd name="connsiteX17134" fmla="*/ 7259203 w 8374449"/>
              <a:gd name="connsiteY17134" fmla="*/ 6262447 h 6858000"/>
              <a:gd name="connsiteX17135" fmla="*/ 7270765 w 8374449"/>
              <a:gd name="connsiteY17135" fmla="*/ 6268627 h 6858000"/>
              <a:gd name="connsiteX17136" fmla="*/ 7258820 w 8374449"/>
              <a:gd name="connsiteY17136" fmla="*/ 6284236 h 6858000"/>
              <a:gd name="connsiteX17137" fmla="*/ 7247065 w 8374449"/>
              <a:gd name="connsiteY17137" fmla="*/ 6288951 h 6858000"/>
              <a:gd name="connsiteX17138" fmla="*/ 7246875 w 8374449"/>
              <a:gd name="connsiteY17138" fmla="*/ 6299846 h 6858000"/>
              <a:gd name="connsiteX17139" fmla="*/ 7254709 w 8374449"/>
              <a:gd name="connsiteY17139" fmla="*/ 6296704 h 6858000"/>
              <a:gd name="connsiteX17140" fmla="*/ 7266272 w 8374449"/>
              <a:gd name="connsiteY17140" fmla="*/ 6302885 h 6858000"/>
              <a:gd name="connsiteX17141" fmla="*/ 7269999 w 8374449"/>
              <a:gd name="connsiteY17141" fmla="*/ 6312208 h 6858000"/>
              <a:gd name="connsiteX17142" fmla="*/ 7262162 w 8374449"/>
              <a:gd name="connsiteY17142" fmla="*/ 6315351 h 6858000"/>
              <a:gd name="connsiteX17143" fmla="*/ 7246491 w 8374449"/>
              <a:gd name="connsiteY17143" fmla="*/ 6321637 h 6858000"/>
              <a:gd name="connsiteX17144" fmla="*/ 7265888 w 8374449"/>
              <a:gd name="connsiteY17144" fmla="*/ 6324675 h 6858000"/>
              <a:gd name="connsiteX17145" fmla="*/ 7277643 w 8374449"/>
              <a:gd name="connsiteY17145" fmla="*/ 6319960 h 6858000"/>
              <a:gd name="connsiteX17146" fmla="*/ 7289396 w 8374449"/>
              <a:gd name="connsiteY17146" fmla="*/ 6315246 h 6858000"/>
              <a:gd name="connsiteX17147" fmla="*/ 7297231 w 8374449"/>
              <a:gd name="connsiteY17147" fmla="*/ 6312104 h 6858000"/>
              <a:gd name="connsiteX17148" fmla="*/ 7306931 w 8374449"/>
              <a:gd name="connsiteY17148" fmla="*/ 6313622 h 6858000"/>
              <a:gd name="connsiteX17149" fmla="*/ 7308793 w 8374449"/>
              <a:gd name="connsiteY17149" fmla="*/ 6318284 h 6858000"/>
              <a:gd name="connsiteX17150" fmla="*/ 7316629 w 8374449"/>
              <a:gd name="connsiteY17150" fmla="*/ 6315141 h 6858000"/>
              <a:gd name="connsiteX17151" fmla="*/ 7305068 w 8374449"/>
              <a:gd name="connsiteY17151" fmla="*/ 6308961 h 6858000"/>
              <a:gd name="connsiteX17152" fmla="*/ 7301341 w 8374449"/>
              <a:gd name="connsiteY17152" fmla="*/ 6299637 h 6858000"/>
              <a:gd name="connsiteX17153" fmla="*/ 7314958 w 8374449"/>
              <a:gd name="connsiteY17153" fmla="*/ 6299584 h 6858000"/>
              <a:gd name="connsiteX17154" fmla="*/ 7347972 w 8374449"/>
              <a:gd name="connsiteY17154" fmla="*/ 6302570 h 6858000"/>
              <a:gd name="connsiteX17155" fmla="*/ 7375206 w 8374449"/>
              <a:gd name="connsiteY17155" fmla="*/ 6302465 h 6858000"/>
              <a:gd name="connsiteX17156" fmla="*/ 7394603 w 8374449"/>
              <a:gd name="connsiteY17156" fmla="*/ 6305503 h 6858000"/>
              <a:gd name="connsiteX17157" fmla="*/ 7408221 w 8374449"/>
              <a:gd name="connsiteY17157" fmla="*/ 6305451 h 6858000"/>
              <a:gd name="connsiteX17158" fmla="*/ 7431536 w 8374449"/>
              <a:gd name="connsiteY17158" fmla="*/ 6306917 h 6858000"/>
              <a:gd name="connsiteX17159" fmla="*/ 7456907 w 8374449"/>
              <a:gd name="connsiteY17159" fmla="*/ 6302150 h 6858000"/>
              <a:gd name="connsiteX17160" fmla="*/ 7464551 w 8374449"/>
              <a:gd name="connsiteY17160" fmla="*/ 6309902 h 6858000"/>
              <a:gd name="connsiteX17161" fmla="*/ 7456524 w 8374449"/>
              <a:gd name="connsiteY17161" fmla="*/ 6323941 h 6858000"/>
              <a:gd name="connsiteX17162" fmla="*/ 7452415 w 8374449"/>
              <a:gd name="connsiteY17162" fmla="*/ 6336407 h 6858000"/>
              <a:gd name="connsiteX17163" fmla="*/ 7444578 w 8374449"/>
              <a:gd name="connsiteY17163" fmla="*/ 6339550 h 6858000"/>
              <a:gd name="connsiteX17164" fmla="*/ 7436744 w 8374449"/>
              <a:gd name="connsiteY17164" fmla="*/ 6342693 h 6858000"/>
              <a:gd name="connsiteX17165" fmla="*/ 7425180 w 8374449"/>
              <a:gd name="connsiteY17165" fmla="*/ 6336513 h 6858000"/>
              <a:gd name="connsiteX17166" fmla="*/ 7419400 w 8374449"/>
              <a:gd name="connsiteY17166" fmla="*/ 6333422 h 6858000"/>
              <a:gd name="connsiteX17167" fmla="*/ 7411755 w 8374449"/>
              <a:gd name="connsiteY17167" fmla="*/ 6325670 h 6858000"/>
              <a:gd name="connsiteX17168" fmla="*/ 7392357 w 8374449"/>
              <a:gd name="connsiteY17168" fmla="*/ 6322631 h 6858000"/>
              <a:gd name="connsiteX17169" fmla="*/ 7378549 w 8374449"/>
              <a:gd name="connsiteY17169" fmla="*/ 6333579 h 6858000"/>
              <a:gd name="connsiteX17170" fmla="*/ 7378359 w 8374449"/>
              <a:gd name="connsiteY17170" fmla="*/ 6344474 h 6858000"/>
              <a:gd name="connsiteX17171" fmla="*/ 7364740 w 8374449"/>
              <a:gd name="connsiteY17171" fmla="*/ 6344528 h 6858000"/>
              <a:gd name="connsiteX17172" fmla="*/ 7351123 w 8374449"/>
              <a:gd name="connsiteY17172" fmla="*/ 6344579 h 6858000"/>
              <a:gd name="connsiteX17173" fmla="*/ 7350932 w 8374449"/>
              <a:gd name="connsiteY17173" fmla="*/ 6355474 h 6858000"/>
              <a:gd name="connsiteX17174" fmla="*/ 7343096 w 8374449"/>
              <a:gd name="connsiteY17174" fmla="*/ 6358617 h 6858000"/>
              <a:gd name="connsiteX17175" fmla="*/ 7331536 w 8374449"/>
              <a:gd name="connsiteY17175" fmla="*/ 6352437 h 6858000"/>
              <a:gd name="connsiteX17176" fmla="*/ 7335261 w 8374449"/>
              <a:gd name="connsiteY17176" fmla="*/ 6361760 h 6858000"/>
              <a:gd name="connsiteX17177" fmla="*/ 7342713 w 8374449"/>
              <a:gd name="connsiteY17177" fmla="*/ 6380407 h 6858000"/>
              <a:gd name="connsiteX17178" fmla="*/ 7354275 w 8374449"/>
              <a:gd name="connsiteY17178" fmla="*/ 6386589 h 6858000"/>
              <a:gd name="connsiteX17179" fmla="*/ 7346440 w 8374449"/>
              <a:gd name="connsiteY17179" fmla="*/ 6389732 h 6858000"/>
              <a:gd name="connsiteX17180" fmla="*/ 7350166 w 8374449"/>
              <a:gd name="connsiteY17180" fmla="*/ 6399055 h 6858000"/>
              <a:gd name="connsiteX17181" fmla="*/ 7373291 w 8374449"/>
              <a:gd name="connsiteY17181" fmla="*/ 6411417 h 6858000"/>
              <a:gd name="connsiteX17182" fmla="*/ 7382797 w 8374449"/>
              <a:gd name="connsiteY17182" fmla="*/ 6423832 h 6858000"/>
              <a:gd name="connsiteX17183" fmla="*/ 7392304 w 8374449"/>
              <a:gd name="connsiteY17183" fmla="*/ 6436246 h 6858000"/>
              <a:gd name="connsiteX17184" fmla="*/ 7388195 w 8374449"/>
              <a:gd name="connsiteY17184" fmla="*/ 6448713 h 6858000"/>
              <a:gd name="connsiteX17185" fmla="*/ 7374579 w 8374449"/>
              <a:gd name="connsiteY17185" fmla="*/ 6448765 h 6858000"/>
              <a:gd name="connsiteX17186" fmla="*/ 7380168 w 8374449"/>
              <a:gd name="connsiteY17186" fmla="*/ 6462750 h 6858000"/>
              <a:gd name="connsiteX17187" fmla="*/ 7387811 w 8374449"/>
              <a:gd name="connsiteY17187" fmla="*/ 6470503 h 6858000"/>
              <a:gd name="connsiteX17188" fmla="*/ 7399374 w 8374449"/>
              <a:gd name="connsiteY17188" fmla="*/ 6476684 h 6858000"/>
              <a:gd name="connsiteX17189" fmla="*/ 7407401 w 8374449"/>
              <a:gd name="connsiteY17189" fmla="*/ 6462645 h 6858000"/>
              <a:gd name="connsiteX17190" fmla="*/ 7403866 w 8374449"/>
              <a:gd name="connsiteY17190" fmla="*/ 6442428 h 6858000"/>
              <a:gd name="connsiteX17191" fmla="*/ 7411703 w 8374449"/>
              <a:gd name="connsiteY17191" fmla="*/ 6439284 h 6858000"/>
              <a:gd name="connsiteX17192" fmla="*/ 7423265 w 8374449"/>
              <a:gd name="connsiteY17192" fmla="*/ 6445465 h 6858000"/>
              <a:gd name="connsiteX17193" fmla="*/ 7431100 w 8374449"/>
              <a:gd name="connsiteY17193" fmla="*/ 6442322 h 6858000"/>
              <a:gd name="connsiteX17194" fmla="*/ 7442662 w 8374449"/>
              <a:gd name="connsiteY17194" fmla="*/ 6448502 h 6858000"/>
              <a:gd name="connsiteX17195" fmla="*/ 7434827 w 8374449"/>
              <a:gd name="connsiteY17195" fmla="*/ 6451644 h 6858000"/>
              <a:gd name="connsiteX17196" fmla="*/ 7415237 w 8374449"/>
              <a:gd name="connsiteY17196" fmla="*/ 6459502 h 6858000"/>
              <a:gd name="connsiteX17197" fmla="*/ 7420826 w 8374449"/>
              <a:gd name="connsiteY17197" fmla="*/ 6473488 h 6858000"/>
              <a:gd name="connsiteX17198" fmla="*/ 7418771 w 8374449"/>
              <a:gd name="connsiteY17198" fmla="*/ 6479721 h 6858000"/>
              <a:gd name="connsiteX17199" fmla="*/ 7422497 w 8374449"/>
              <a:gd name="connsiteY17199" fmla="*/ 6489047 h 6858000"/>
              <a:gd name="connsiteX17200" fmla="*/ 7414662 w 8374449"/>
              <a:gd name="connsiteY17200" fmla="*/ 6492189 h 6858000"/>
              <a:gd name="connsiteX17201" fmla="*/ 7434060 w 8374449"/>
              <a:gd name="connsiteY17201" fmla="*/ 6495227 h 6858000"/>
              <a:gd name="connsiteX17202" fmla="*/ 7430334 w 8374449"/>
              <a:gd name="connsiteY17202" fmla="*/ 6485904 h 6858000"/>
              <a:gd name="connsiteX17203" fmla="*/ 7426607 w 8374449"/>
              <a:gd name="connsiteY17203" fmla="*/ 6476579 h 6858000"/>
              <a:gd name="connsiteX17204" fmla="*/ 7440225 w 8374449"/>
              <a:gd name="connsiteY17204" fmla="*/ 6476527 h 6858000"/>
              <a:gd name="connsiteX17205" fmla="*/ 7438170 w 8374449"/>
              <a:gd name="connsiteY17205" fmla="*/ 6482760 h 6858000"/>
              <a:gd name="connsiteX17206" fmla="*/ 7445622 w 8374449"/>
              <a:gd name="connsiteY17206" fmla="*/ 6501406 h 6858000"/>
              <a:gd name="connsiteX17207" fmla="*/ 7437594 w 8374449"/>
              <a:gd name="connsiteY17207" fmla="*/ 6515446 h 6858000"/>
              <a:gd name="connsiteX17208" fmla="*/ 7429567 w 8374449"/>
              <a:gd name="connsiteY17208" fmla="*/ 6529484 h 6858000"/>
              <a:gd name="connsiteX17209" fmla="*/ 7410169 w 8374449"/>
              <a:gd name="connsiteY17209" fmla="*/ 6526446 h 6858000"/>
              <a:gd name="connsiteX17210" fmla="*/ 7398416 w 8374449"/>
              <a:gd name="connsiteY17210" fmla="*/ 6531160 h 6858000"/>
              <a:gd name="connsiteX17211" fmla="*/ 7386662 w 8374449"/>
              <a:gd name="connsiteY17211" fmla="*/ 6535874 h 6858000"/>
              <a:gd name="connsiteX17212" fmla="*/ 7382553 w 8374449"/>
              <a:gd name="connsiteY17212" fmla="*/ 6548340 h 6858000"/>
              <a:gd name="connsiteX17213" fmla="*/ 7355318 w 8374449"/>
              <a:gd name="connsiteY17213" fmla="*/ 6548446 h 6858000"/>
              <a:gd name="connsiteX17214" fmla="*/ 7328085 w 8374449"/>
              <a:gd name="connsiteY17214" fmla="*/ 6548550 h 6858000"/>
              <a:gd name="connsiteX17215" fmla="*/ 7339648 w 8374449"/>
              <a:gd name="connsiteY17215" fmla="*/ 6554732 h 6858000"/>
              <a:gd name="connsiteX17216" fmla="*/ 7351210 w 8374449"/>
              <a:gd name="connsiteY17216" fmla="*/ 6560912 h 6858000"/>
              <a:gd name="connsiteX17217" fmla="*/ 7370608 w 8374449"/>
              <a:gd name="connsiteY17217" fmla="*/ 6563950 h 6858000"/>
              <a:gd name="connsiteX17218" fmla="*/ 7390005 w 8374449"/>
              <a:gd name="connsiteY17218" fmla="*/ 6566989 h 6858000"/>
              <a:gd name="connsiteX17219" fmla="*/ 7401567 w 8374449"/>
              <a:gd name="connsiteY17219" fmla="*/ 6573169 h 6858000"/>
              <a:gd name="connsiteX17220" fmla="*/ 7405293 w 8374449"/>
              <a:gd name="connsiteY17220" fmla="*/ 6582494 h 6858000"/>
              <a:gd name="connsiteX17221" fmla="*/ 7424691 w 8374449"/>
              <a:gd name="connsiteY17221" fmla="*/ 6585531 h 6858000"/>
              <a:gd name="connsiteX17222" fmla="*/ 7467596 w 8374449"/>
              <a:gd name="connsiteY17222" fmla="*/ 6579142 h 6858000"/>
              <a:gd name="connsiteX17223" fmla="*/ 7473377 w 8374449"/>
              <a:gd name="connsiteY17223" fmla="*/ 6582230 h 6858000"/>
              <a:gd name="connsiteX17224" fmla="*/ 7490721 w 8374449"/>
              <a:gd name="connsiteY17224" fmla="*/ 6591502 h 6858000"/>
              <a:gd name="connsiteX17225" fmla="*/ 7502282 w 8374449"/>
              <a:gd name="connsiteY17225" fmla="*/ 6597684 h 6858000"/>
              <a:gd name="connsiteX17226" fmla="*/ 7515899 w 8374449"/>
              <a:gd name="connsiteY17226" fmla="*/ 6597632 h 6858000"/>
              <a:gd name="connsiteX17227" fmla="*/ 7523736 w 8374449"/>
              <a:gd name="connsiteY17227" fmla="*/ 6594489 h 6858000"/>
              <a:gd name="connsiteX17228" fmla="*/ 7533433 w 8374449"/>
              <a:gd name="connsiteY17228" fmla="*/ 6596007 h 6858000"/>
              <a:gd name="connsiteX17229" fmla="*/ 7543132 w 8374449"/>
              <a:gd name="connsiteY17229" fmla="*/ 6597526 h 6858000"/>
              <a:gd name="connsiteX17230" fmla="*/ 7556750 w 8374449"/>
              <a:gd name="connsiteY17230" fmla="*/ 6597475 h 6858000"/>
              <a:gd name="connsiteX17231" fmla="*/ 7593490 w 8374449"/>
              <a:gd name="connsiteY17231" fmla="*/ 6609784 h 6858000"/>
              <a:gd name="connsiteX17232" fmla="*/ 7657465 w 8374449"/>
              <a:gd name="connsiteY17232" fmla="*/ 6621988 h 6858000"/>
              <a:gd name="connsiteX17233" fmla="*/ 7729274 w 8374449"/>
              <a:gd name="connsiteY17233" fmla="*/ 6631050 h 6858000"/>
              <a:gd name="connsiteX17234" fmla="*/ 7773468 w 8374449"/>
              <a:gd name="connsiteY17234" fmla="*/ 6662006 h 6858000"/>
              <a:gd name="connsiteX17235" fmla="*/ 7782976 w 8374449"/>
              <a:gd name="connsiteY17235" fmla="*/ 6674419 h 6858000"/>
              <a:gd name="connsiteX17236" fmla="*/ 7784839 w 8374449"/>
              <a:gd name="connsiteY17236" fmla="*/ 6679083 h 6858000"/>
              <a:gd name="connsiteX17237" fmla="*/ 7777194 w 8374449"/>
              <a:gd name="connsiteY17237" fmla="*/ 6671331 h 6858000"/>
              <a:gd name="connsiteX17238" fmla="*/ 7749961 w 8374449"/>
              <a:gd name="connsiteY17238" fmla="*/ 6671435 h 6858000"/>
              <a:gd name="connsiteX17239" fmla="*/ 7742124 w 8374449"/>
              <a:gd name="connsiteY17239" fmla="*/ 6674578 h 6858000"/>
              <a:gd name="connsiteX17240" fmla="*/ 7722728 w 8374449"/>
              <a:gd name="connsiteY17240" fmla="*/ 6671540 h 6858000"/>
              <a:gd name="connsiteX17241" fmla="*/ 7695493 w 8374449"/>
              <a:gd name="connsiteY17241" fmla="*/ 6671646 h 6858000"/>
              <a:gd name="connsiteX17242" fmla="*/ 7687658 w 8374449"/>
              <a:gd name="connsiteY17242" fmla="*/ 6674788 h 6858000"/>
              <a:gd name="connsiteX17243" fmla="*/ 7648862 w 8374449"/>
              <a:gd name="connsiteY17243" fmla="*/ 6668712 h 6858000"/>
              <a:gd name="connsiteX17244" fmla="*/ 7640835 w 8374449"/>
              <a:gd name="connsiteY17244" fmla="*/ 6682750 h 6858000"/>
              <a:gd name="connsiteX17245" fmla="*/ 7625355 w 8374449"/>
              <a:gd name="connsiteY17245" fmla="*/ 6678140 h 6858000"/>
              <a:gd name="connsiteX17246" fmla="*/ 7617520 w 8374449"/>
              <a:gd name="connsiteY17246" fmla="*/ 6681283 h 6858000"/>
              <a:gd name="connsiteX17247" fmla="*/ 7733906 w 8374449"/>
              <a:gd name="connsiteY17247" fmla="*/ 6699511 h 6858000"/>
              <a:gd name="connsiteX17248" fmla="*/ 7776428 w 8374449"/>
              <a:gd name="connsiteY17248" fmla="*/ 6714911 h 6858000"/>
              <a:gd name="connsiteX17249" fmla="*/ 7799552 w 8374449"/>
              <a:gd name="connsiteY17249" fmla="*/ 6727273 h 6858000"/>
              <a:gd name="connsiteX17250" fmla="*/ 7814840 w 8374449"/>
              <a:gd name="connsiteY17250" fmla="*/ 6742778 h 6858000"/>
              <a:gd name="connsiteX17251" fmla="*/ 7795443 w 8374449"/>
              <a:gd name="connsiteY17251" fmla="*/ 6739740 h 6858000"/>
              <a:gd name="connsiteX17252" fmla="*/ 7787607 w 8374449"/>
              <a:gd name="connsiteY17252" fmla="*/ 6742883 h 6858000"/>
              <a:gd name="connsiteX17253" fmla="*/ 7779771 w 8374449"/>
              <a:gd name="connsiteY17253" fmla="*/ 6746025 h 6858000"/>
              <a:gd name="connsiteX17254" fmla="*/ 7768208 w 8374449"/>
              <a:gd name="connsiteY17254" fmla="*/ 6739844 h 6858000"/>
              <a:gd name="connsiteX17255" fmla="*/ 7717851 w 8374449"/>
              <a:gd name="connsiteY17255" fmla="*/ 6727588 h 6858000"/>
              <a:gd name="connsiteX17256" fmla="*/ 7723632 w 8374449"/>
              <a:gd name="connsiteY17256" fmla="*/ 6730679 h 6858000"/>
              <a:gd name="connsiteX17257" fmla="*/ 7729413 w 8374449"/>
              <a:gd name="connsiteY17257" fmla="*/ 6733767 h 6858000"/>
              <a:gd name="connsiteX17258" fmla="*/ 7713741 w 8374449"/>
              <a:gd name="connsiteY17258" fmla="*/ 6740054 h 6858000"/>
              <a:gd name="connsiteX17259" fmla="*/ 7711878 w 8374449"/>
              <a:gd name="connsiteY17259" fmla="*/ 6735392 h 6858000"/>
              <a:gd name="connsiteX17260" fmla="*/ 7700317 w 8374449"/>
              <a:gd name="connsiteY17260" fmla="*/ 6729211 h 6858000"/>
              <a:gd name="connsiteX17261" fmla="*/ 7684836 w 8374449"/>
              <a:gd name="connsiteY17261" fmla="*/ 6724602 h 6858000"/>
              <a:gd name="connsiteX17262" fmla="*/ 7675330 w 8374449"/>
              <a:gd name="connsiteY17262" fmla="*/ 6712188 h 6858000"/>
              <a:gd name="connsiteX17263" fmla="*/ 7628698 w 8374449"/>
              <a:gd name="connsiteY17263" fmla="*/ 6709255 h 6858000"/>
              <a:gd name="connsiteX17264" fmla="*/ 7589902 w 8374449"/>
              <a:gd name="connsiteY17264" fmla="*/ 6703178 h 6858000"/>
              <a:gd name="connsiteX17265" fmla="*/ 7584121 w 8374449"/>
              <a:gd name="connsiteY17265" fmla="*/ 6700087 h 6858000"/>
              <a:gd name="connsiteX17266" fmla="*/ 7570504 w 8374449"/>
              <a:gd name="connsiteY17266" fmla="*/ 6700140 h 6858000"/>
              <a:gd name="connsiteX17267" fmla="*/ 7552970 w 8374449"/>
              <a:gd name="connsiteY17267" fmla="*/ 6701765 h 6858000"/>
              <a:gd name="connsiteX17268" fmla="*/ 7547189 w 8374449"/>
              <a:gd name="connsiteY17268" fmla="*/ 6698674 h 6858000"/>
              <a:gd name="connsiteX17269" fmla="*/ 7546997 w 8374449"/>
              <a:gd name="connsiteY17269" fmla="*/ 6709570 h 6858000"/>
              <a:gd name="connsiteX17270" fmla="*/ 7516038 w 8374449"/>
              <a:gd name="connsiteY17270" fmla="*/ 6700349 h 6858000"/>
              <a:gd name="connsiteX17271" fmla="*/ 7496639 w 8374449"/>
              <a:gd name="connsiteY17271" fmla="*/ 6697312 h 6858000"/>
              <a:gd name="connsiteX17272" fmla="*/ 7471461 w 8374449"/>
              <a:gd name="connsiteY17272" fmla="*/ 6691182 h 6858000"/>
              <a:gd name="connsiteX17273" fmla="*/ 7473515 w 8374449"/>
              <a:gd name="connsiteY17273" fmla="*/ 6684950 h 6858000"/>
              <a:gd name="connsiteX17274" fmla="*/ 7469789 w 8374449"/>
              <a:gd name="connsiteY17274" fmla="*/ 6675626 h 6858000"/>
              <a:gd name="connsiteX17275" fmla="*/ 7461953 w 8374449"/>
              <a:gd name="connsiteY17275" fmla="*/ 6678769 h 6858000"/>
              <a:gd name="connsiteX17276" fmla="*/ 7473900 w 8374449"/>
              <a:gd name="connsiteY17276" fmla="*/ 6663159 h 6858000"/>
              <a:gd name="connsiteX17277" fmla="*/ 7478008 w 8374449"/>
              <a:gd name="connsiteY17277" fmla="*/ 6650692 h 6858000"/>
              <a:gd name="connsiteX17278" fmla="*/ 7482117 w 8374449"/>
              <a:gd name="connsiteY17278" fmla="*/ 6638227 h 6858000"/>
              <a:gd name="connsiteX17279" fmla="*/ 7478391 w 8374449"/>
              <a:gd name="connsiteY17279" fmla="*/ 6628904 h 6858000"/>
              <a:gd name="connsiteX17280" fmla="*/ 7462721 w 8374449"/>
              <a:gd name="connsiteY17280" fmla="*/ 6635188 h 6858000"/>
              <a:gd name="connsiteX17281" fmla="*/ 7458610 w 8374449"/>
              <a:gd name="connsiteY17281" fmla="*/ 6647655 h 6858000"/>
              <a:gd name="connsiteX17282" fmla="*/ 7450775 w 8374449"/>
              <a:gd name="connsiteY17282" fmla="*/ 6650798 h 6858000"/>
              <a:gd name="connsiteX17283" fmla="*/ 7454884 w 8374449"/>
              <a:gd name="connsiteY17283" fmla="*/ 6638332 h 6858000"/>
              <a:gd name="connsiteX17284" fmla="*/ 7451158 w 8374449"/>
              <a:gd name="connsiteY17284" fmla="*/ 6629007 h 6858000"/>
              <a:gd name="connsiteX17285" fmla="*/ 7455268 w 8374449"/>
              <a:gd name="connsiteY17285" fmla="*/ 6616541 h 6858000"/>
              <a:gd name="connsiteX17286" fmla="*/ 7408637 w 8374449"/>
              <a:gd name="connsiteY17286" fmla="*/ 6613607 h 6858000"/>
              <a:gd name="connsiteX17287" fmla="*/ 7389239 w 8374449"/>
              <a:gd name="connsiteY17287" fmla="*/ 6610570 h 6858000"/>
              <a:gd name="connsiteX17288" fmla="*/ 7367977 w 8374449"/>
              <a:gd name="connsiteY17288" fmla="*/ 6602868 h 6858000"/>
              <a:gd name="connsiteX17289" fmla="*/ 7342798 w 8374449"/>
              <a:gd name="connsiteY17289" fmla="*/ 6596741 h 6858000"/>
              <a:gd name="connsiteX17290" fmla="*/ 7304004 w 8374449"/>
              <a:gd name="connsiteY17290" fmla="*/ 6590665 h 6858000"/>
              <a:gd name="connsiteX17291" fmla="*/ 7276960 w 8374449"/>
              <a:gd name="connsiteY17291" fmla="*/ 6579875 h 6858000"/>
              <a:gd name="connsiteX17292" fmla="*/ 7265400 w 8374449"/>
              <a:gd name="connsiteY17292" fmla="*/ 6573693 h 6858000"/>
              <a:gd name="connsiteX17293" fmla="*/ 7261290 w 8374449"/>
              <a:gd name="connsiteY17293" fmla="*/ 6586160 h 6858000"/>
              <a:gd name="connsiteX17294" fmla="*/ 7253454 w 8374449"/>
              <a:gd name="connsiteY17294" fmla="*/ 6589304 h 6858000"/>
              <a:gd name="connsiteX17295" fmla="*/ 7259235 w 8374449"/>
              <a:gd name="connsiteY17295" fmla="*/ 6592393 h 6858000"/>
              <a:gd name="connsiteX17296" fmla="*/ 7257181 w 8374449"/>
              <a:gd name="connsiteY17296" fmla="*/ 6598627 h 6858000"/>
              <a:gd name="connsiteX17297" fmla="*/ 7249345 w 8374449"/>
              <a:gd name="connsiteY17297" fmla="*/ 6601769 h 6858000"/>
              <a:gd name="connsiteX17298" fmla="*/ 7237782 w 8374449"/>
              <a:gd name="connsiteY17298" fmla="*/ 6595590 h 6858000"/>
              <a:gd name="connsiteX17299" fmla="*/ 7241508 w 8374449"/>
              <a:gd name="connsiteY17299" fmla="*/ 6604912 h 6858000"/>
              <a:gd name="connsiteX17300" fmla="*/ 7245235 w 8374449"/>
              <a:gd name="connsiteY17300" fmla="*/ 6614237 h 6858000"/>
              <a:gd name="connsiteX17301" fmla="*/ 7233673 w 8374449"/>
              <a:gd name="connsiteY17301" fmla="*/ 6608055 h 6858000"/>
              <a:gd name="connsiteX17302" fmla="*/ 7222110 w 8374449"/>
              <a:gd name="connsiteY17302" fmla="*/ 6601875 h 6858000"/>
              <a:gd name="connsiteX17303" fmla="*/ 7224166 w 8374449"/>
              <a:gd name="connsiteY17303" fmla="*/ 6595641 h 6858000"/>
              <a:gd name="connsiteX17304" fmla="*/ 7222302 w 8374449"/>
              <a:gd name="connsiteY17304" fmla="*/ 6590979 h 6858000"/>
              <a:gd name="connsiteX17305" fmla="*/ 7218384 w 8374449"/>
              <a:gd name="connsiteY17305" fmla="*/ 6592551 h 6858000"/>
              <a:gd name="connsiteX17306" fmla="*/ 7214657 w 8374449"/>
              <a:gd name="connsiteY17306" fmla="*/ 6583227 h 6858000"/>
              <a:gd name="connsiteX17307" fmla="*/ 7206823 w 8374449"/>
              <a:gd name="connsiteY17307" fmla="*/ 6586370 h 6858000"/>
              <a:gd name="connsiteX17308" fmla="*/ 7191534 w 8374449"/>
              <a:gd name="connsiteY17308" fmla="*/ 6570865 h 6858000"/>
              <a:gd name="connsiteX17309" fmla="*/ 7210932 w 8374449"/>
              <a:gd name="connsiteY17309" fmla="*/ 6573905 h 6858000"/>
              <a:gd name="connsiteX17310" fmla="*/ 7228467 w 8374449"/>
              <a:gd name="connsiteY17310" fmla="*/ 6572279 h 6858000"/>
              <a:gd name="connsiteX17311" fmla="*/ 7222877 w 8374449"/>
              <a:gd name="connsiteY17311" fmla="*/ 6558294 h 6858000"/>
              <a:gd name="connsiteX17312" fmla="*/ 7199752 w 8374449"/>
              <a:gd name="connsiteY17312" fmla="*/ 6545932 h 6858000"/>
              <a:gd name="connsiteX17313" fmla="*/ 7191917 w 8374449"/>
              <a:gd name="connsiteY17313" fmla="*/ 6549075 h 6858000"/>
              <a:gd name="connsiteX17314" fmla="*/ 7184082 w 8374449"/>
              <a:gd name="connsiteY17314" fmla="*/ 6552217 h 6858000"/>
              <a:gd name="connsiteX17315" fmla="*/ 7168410 w 8374449"/>
              <a:gd name="connsiteY17315" fmla="*/ 6558503 h 6858000"/>
              <a:gd name="connsiteX17316" fmla="*/ 7162437 w 8374449"/>
              <a:gd name="connsiteY17316" fmla="*/ 6566308 h 6858000"/>
              <a:gd name="connsiteX17317" fmla="*/ 7160192 w 8374449"/>
              <a:gd name="connsiteY17317" fmla="*/ 6583437 h 6858000"/>
              <a:gd name="connsiteX17318" fmla="*/ 7156082 w 8374449"/>
              <a:gd name="connsiteY17318" fmla="*/ 6595904 h 6858000"/>
              <a:gd name="connsiteX17319" fmla="*/ 7167644 w 8374449"/>
              <a:gd name="connsiteY17319" fmla="*/ 6602084 h 6858000"/>
              <a:gd name="connsiteX17320" fmla="*/ 7151781 w 8374449"/>
              <a:gd name="connsiteY17320" fmla="*/ 6619265 h 6858000"/>
              <a:gd name="connsiteX17321" fmla="*/ 7106821 w 8374449"/>
              <a:gd name="connsiteY17321" fmla="*/ 6631889 h 6858000"/>
              <a:gd name="connsiteX17322" fmla="*/ 7071752 w 8374449"/>
              <a:gd name="connsiteY17322" fmla="*/ 6635137 h 6858000"/>
              <a:gd name="connsiteX17323" fmla="*/ 7058135 w 8374449"/>
              <a:gd name="connsiteY17323" fmla="*/ 6635190 h 6858000"/>
              <a:gd name="connsiteX17324" fmla="*/ 7046381 w 8374449"/>
              <a:gd name="connsiteY17324" fmla="*/ 6639904 h 6858000"/>
              <a:gd name="connsiteX17325" fmla="*/ 7050108 w 8374449"/>
              <a:gd name="connsiteY17325" fmla="*/ 6649228 h 6858000"/>
              <a:gd name="connsiteX17326" fmla="*/ 7081068 w 8374449"/>
              <a:gd name="connsiteY17326" fmla="*/ 6658447 h 6858000"/>
              <a:gd name="connsiteX17327" fmla="*/ 7100465 w 8374449"/>
              <a:gd name="connsiteY17327" fmla="*/ 6661484 h 6858000"/>
              <a:gd name="connsiteX17328" fmla="*/ 7076958 w 8374449"/>
              <a:gd name="connsiteY17328" fmla="*/ 6670912 h 6858000"/>
              <a:gd name="connsiteX17329" fmla="*/ 7049725 w 8374449"/>
              <a:gd name="connsiteY17329" fmla="*/ 6671017 h 6858000"/>
              <a:gd name="connsiteX17330" fmla="*/ 7041888 w 8374449"/>
              <a:gd name="connsiteY17330" fmla="*/ 6674161 h 6858000"/>
              <a:gd name="connsiteX17331" fmla="*/ 7045614 w 8374449"/>
              <a:gd name="connsiteY17331" fmla="*/ 6683484 h 6858000"/>
              <a:gd name="connsiteX17332" fmla="*/ 7017999 w 8374449"/>
              <a:gd name="connsiteY17332" fmla="*/ 6705380 h 6858000"/>
              <a:gd name="connsiteX17333" fmla="*/ 7010546 w 8374449"/>
              <a:gd name="connsiteY17333" fmla="*/ 6686733 h 6858000"/>
              <a:gd name="connsiteX17334" fmla="*/ 6993011 w 8374449"/>
              <a:gd name="connsiteY17334" fmla="*/ 6688356 h 6858000"/>
              <a:gd name="connsiteX17335" fmla="*/ 6983311 w 8374449"/>
              <a:gd name="connsiteY17335" fmla="*/ 6686837 h 6858000"/>
              <a:gd name="connsiteX17336" fmla="*/ 6987037 w 8374449"/>
              <a:gd name="connsiteY17336" fmla="*/ 6696161 h 6858000"/>
              <a:gd name="connsiteX17337" fmla="*/ 6982929 w 8374449"/>
              <a:gd name="connsiteY17337" fmla="*/ 6708628 h 6858000"/>
              <a:gd name="connsiteX17338" fmla="*/ 6980874 w 8374449"/>
              <a:gd name="connsiteY17338" fmla="*/ 6714861 h 6858000"/>
              <a:gd name="connsiteX17339" fmla="*/ 6982544 w 8374449"/>
              <a:gd name="connsiteY17339" fmla="*/ 6730419 h 6858000"/>
              <a:gd name="connsiteX17340" fmla="*/ 6998216 w 8374449"/>
              <a:gd name="connsiteY17340" fmla="*/ 6724133 h 6858000"/>
              <a:gd name="connsiteX17341" fmla="*/ 7006053 w 8374449"/>
              <a:gd name="connsiteY17341" fmla="*/ 6720989 h 6858000"/>
              <a:gd name="connsiteX17342" fmla="*/ 7013888 w 8374449"/>
              <a:gd name="connsiteY17342" fmla="*/ 6717847 h 6858000"/>
              <a:gd name="connsiteX17343" fmla="*/ 7023588 w 8374449"/>
              <a:gd name="connsiteY17343" fmla="*/ 6719366 h 6858000"/>
              <a:gd name="connsiteX17344" fmla="*/ 7033286 w 8374449"/>
              <a:gd name="connsiteY17344" fmla="*/ 6720884 h 6858000"/>
              <a:gd name="connsiteX17345" fmla="*/ 7064630 w 8374449"/>
              <a:gd name="connsiteY17345" fmla="*/ 6708313 h 6858000"/>
              <a:gd name="connsiteX17346" fmla="*/ 7072464 w 8374449"/>
              <a:gd name="connsiteY17346" fmla="*/ 6705170 h 6858000"/>
              <a:gd name="connsiteX17347" fmla="*/ 7076192 w 8374449"/>
              <a:gd name="connsiteY17347" fmla="*/ 6714494 h 6858000"/>
              <a:gd name="connsiteX17348" fmla="*/ 7088136 w 8374449"/>
              <a:gd name="connsiteY17348" fmla="*/ 6698883 h 6858000"/>
              <a:gd name="connsiteX17349" fmla="*/ 7093033 w 8374449"/>
              <a:gd name="connsiteY17349" fmla="*/ 6696920 h 6858000"/>
              <a:gd name="connsiteX17350" fmla="*/ 7095972 w 8374449"/>
              <a:gd name="connsiteY17350" fmla="*/ 6695741 h 6858000"/>
              <a:gd name="connsiteX17351" fmla="*/ 7079917 w 8374449"/>
              <a:gd name="connsiteY17351" fmla="*/ 6723818 h 6858000"/>
              <a:gd name="connsiteX17352" fmla="*/ 7067972 w 8374449"/>
              <a:gd name="connsiteY17352" fmla="*/ 6739428 h 6858000"/>
              <a:gd name="connsiteX17353" fmla="*/ 7071698 w 8374449"/>
              <a:gd name="connsiteY17353" fmla="*/ 6748751 h 6858000"/>
              <a:gd name="connsiteX17354" fmla="*/ 7102658 w 8374449"/>
              <a:gd name="connsiteY17354" fmla="*/ 6757970 h 6858000"/>
              <a:gd name="connsiteX17355" fmla="*/ 7129892 w 8374449"/>
              <a:gd name="connsiteY17355" fmla="*/ 6757864 h 6858000"/>
              <a:gd name="connsiteX17356" fmla="*/ 7137728 w 8374449"/>
              <a:gd name="connsiteY17356" fmla="*/ 6754722 h 6858000"/>
              <a:gd name="connsiteX17357" fmla="*/ 7145564 w 8374449"/>
              <a:gd name="connsiteY17357" fmla="*/ 6751579 h 6858000"/>
              <a:gd name="connsiteX17358" fmla="*/ 7153208 w 8374449"/>
              <a:gd name="connsiteY17358" fmla="*/ 6759333 h 6858000"/>
              <a:gd name="connsiteX17359" fmla="*/ 7153016 w 8374449"/>
              <a:gd name="connsiteY17359" fmla="*/ 6770228 h 6858000"/>
              <a:gd name="connsiteX17360" fmla="*/ 7137344 w 8374449"/>
              <a:gd name="connsiteY17360" fmla="*/ 6776512 h 6858000"/>
              <a:gd name="connsiteX17361" fmla="*/ 7125399 w 8374449"/>
              <a:gd name="connsiteY17361" fmla="*/ 6792122 h 6858000"/>
              <a:gd name="connsiteX17362" fmla="*/ 7121673 w 8374449"/>
              <a:gd name="connsiteY17362" fmla="*/ 6782798 h 6858000"/>
              <a:gd name="connsiteX17363" fmla="*/ 7110111 w 8374449"/>
              <a:gd name="connsiteY17363" fmla="*/ 6776619 h 6858000"/>
              <a:gd name="connsiteX17364" fmla="*/ 7109919 w 8374449"/>
              <a:gd name="connsiteY17364" fmla="*/ 6787512 h 6858000"/>
              <a:gd name="connsiteX17365" fmla="*/ 7109727 w 8374449"/>
              <a:gd name="connsiteY17365" fmla="*/ 6798407 h 6858000"/>
              <a:gd name="connsiteX17366" fmla="*/ 7092385 w 8374449"/>
              <a:gd name="connsiteY17366" fmla="*/ 6789136 h 6858000"/>
              <a:gd name="connsiteX17367" fmla="*/ 7072987 w 8374449"/>
              <a:gd name="connsiteY17367" fmla="*/ 6786099 h 6858000"/>
              <a:gd name="connsiteX17368" fmla="*/ 7067206 w 8374449"/>
              <a:gd name="connsiteY17368" fmla="*/ 6783008 h 6858000"/>
              <a:gd name="connsiteX17369" fmla="*/ 7051534 w 8374449"/>
              <a:gd name="connsiteY17369" fmla="*/ 6789294 h 6858000"/>
              <a:gd name="connsiteX17370" fmla="*/ 7008629 w 8374449"/>
              <a:gd name="connsiteY17370" fmla="*/ 6795685 h 6858000"/>
              <a:gd name="connsiteX17371" fmla="*/ 6996876 w 8374449"/>
              <a:gd name="connsiteY17371" fmla="*/ 6800399 h 6858000"/>
              <a:gd name="connsiteX17372" fmla="*/ 6998930 w 8374449"/>
              <a:gd name="connsiteY17372" fmla="*/ 6794166 h 6858000"/>
              <a:gd name="connsiteX17373" fmla="*/ 6991286 w 8374449"/>
              <a:gd name="connsiteY17373" fmla="*/ 6786414 h 6858000"/>
              <a:gd name="connsiteX17374" fmla="*/ 6983450 w 8374449"/>
              <a:gd name="connsiteY17374" fmla="*/ 6789557 h 6858000"/>
              <a:gd name="connsiteX17375" fmla="*/ 6987177 w 8374449"/>
              <a:gd name="connsiteY17375" fmla="*/ 6798880 h 6858000"/>
              <a:gd name="connsiteX17376" fmla="*/ 6996876 w 8374449"/>
              <a:gd name="connsiteY17376" fmla="*/ 6800399 h 6858000"/>
              <a:gd name="connsiteX17377" fmla="*/ 6981204 w 8374449"/>
              <a:gd name="connsiteY17377" fmla="*/ 6806685 h 6858000"/>
              <a:gd name="connsiteX17378" fmla="*/ 6971314 w 8374449"/>
              <a:gd name="connsiteY17378" fmla="*/ 6816062 h 6858000"/>
              <a:gd name="connsiteX17379" fmla="*/ 6969259 w 8374449"/>
              <a:gd name="connsiteY17379" fmla="*/ 6822294 h 6858000"/>
              <a:gd name="connsiteX17380" fmla="*/ 6957505 w 8374449"/>
              <a:gd name="connsiteY17380" fmla="*/ 6827008 h 6858000"/>
              <a:gd name="connsiteX17381" fmla="*/ 6949669 w 8374449"/>
              <a:gd name="connsiteY17381" fmla="*/ 6830152 h 6858000"/>
              <a:gd name="connsiteX17382" fmla="*/ 6953395 w 8374449"/>
              <a:gd name="connsiteY17382" fmla="*/ 6839476 h 6858000"/>
              <a:gd name="connsiteX17383" fmla="*/ 6941834 w 8374449"/>
              <a:gd name="connsiteY17383" fmla="*/ 6833294 h 6858000"/>
              <a:gd name="connsiteX17384" fmla="*/ 6945942 w 8374449"/>
              <a:gd name="connsiteY17384" fmla="*/ 6820828 h 6858000"/>
              <a:gd name="connsiteX17385" fmla="*/ 6955833 w 8374449"/>
              <a:gd name="connsiteY17385" fmla="*/ 6811451 h 6858000"/>
              <a:gd name="connsiteX17386" fmla="*/ 6950053 w 8374449"/>
              <a:gd name="connsiteY17386" fmla="*/ 6808361 h 6858000"/>
              <a:gd name="connsiteX17387" fmla="*/ 6942216 w 8374449"/>
              <a:gd name="connsiteY17387" fmla="*/ 6811504 h 6858000"/>
              <a:gd name="connsiteX17388" fmla="*/ 6934573 w 8374449"/>
              <a:gd name="connsiteY17388" fmla="*/ 6803751 h 6858000"/>
              <a:gd name="connsiteX17389" fmla="*/ 6926737 w 8374449"/>
              <a:gd name="connsiteY17389" fmla="*/ 6806894 h 6858000"/>
              <a:gd name="connsiteX17390" fmla="*/ 6920765 w 8374449"/>
              <a:gd name="connsiteY17390" fmla="*/ 6814699 h 6858000"/>
              <a:gd name="connsiteX17391" fmla="*/ 6910873 w 8374449"/>
              <a:gd name="connsiteY17391" fmla="*/ 6824074 h 6858000"/>
              <a:gd name="connsiteX17392" fmla="*/ 6903038 w 8374449"/>
              <a:gd name="connsiteY17392" fmla="*/ 6827218 h 6858000"/>
              <a:gd name="connsiteX17393" fmla="*/ 6883257 w 8374449"/>
              <a:gd name="connsiteY17393" fmla="*/ 6845970 h 6858000"/>
              <a:gd name="connsiteX17394" fmla="*/ 6875421 w 8374449"/>
              <a:gd name="connsiteY17394" fmla="*/ 6849113 h 6858000"/>
              <a:gd name="connsiteX17395" fmla="*/ 6867776 w 8374449"/>
              <a:gd name="connsiteY17395" fmla="*/ 6841360 h 6858000"/>
              <a:gd name="connsiteX17396" fmla="*/ 6863858 w 8374449"/>
              <a:gd name="connsiteY17396" fmla="*/ 6842932 h 6858000"/>
              <a:gd name="connsiteX17397" fmla="*/ 6848186 w 8374449"/>
              <a:gd name="connsiteY17397" fmla="*/ 6849218 h 6858000"/>
              <a:gd name="connsiteX17398" fmla="*/ 6840543 w 8374449"/>
              <a:gd name="connsiteY17398" fmla="*/ 6841465 h 6858000"/>
              <a:gd name="connsiteX17399" fmla="*/ 6836626 w 8374449"/>
              <a:gd name="connsiteY17399" fmla="*/ 6843037 h 6858000"/>
              <a:gd name="connsiteX17400" fmla="*/ 6813118 w 8374449"/>
              <a:gd name="connsiteY17400" fmla="*/ 6852465 h 6858000"/>
              <a:gd name="connsiteX17401" fmla="*/ 6801556 w 8374449"/>
              <a:gd name="connsiteY17401" fmla="*/ 6846286 h 6858000"/>
              <a:gd name="connsiteX17402" fmla="*/ 6789994 w 8374449"/>
              <a:gd name="connsiteY17402" fmla="*/ 6840104 h 6858000"/>
              <a:gd name="connsiteX17403" fmla="*/ 6786076 w 8374449"/>
              <a:gd name="connsiteY17403" fmla="*/ 6841675 h 6858000"/>
              <a:gd name="connsiteX17404" fmla="*/ 6774322 w 8374449"/>
              <a:gd name="connsiteY17404" fmla="*/ 6846390 h 6858000"/>
              <a:gd name="connsiteX17405" fmla="*/ 6750815 w 8374449"/>
              <a:gd name="connsiteY17405" fmla="*/ 6855819 h 6858000"/>
              <a:gd name="connsiteX17406" fmla="*/ 6712019 w 8374449"/>
              <a:gd name="connsiteY17406" fmla="*/ 6849742 h 6858000"/>
              <a:gd name="connsiteX17407" fmla="*/ 6692431 w 8374449"/>
              <a:gd name="connsiteY17407" fmla="*/ 6857599 h 6858000"/>
              <a:gd name="connsiteX17408" fmla="*/ 6690295 w 8374449"/>
              <a:gd name="connsiteY17408" fmla="*/ 6858000 h 6858000"/>
              <a:gd name="connsiteX17409" fmla="*/ 6556141 w 8374449"/>
              <a:gd name="connsiteY17409" fmla="*/ 6858000 h 6858000"/>
              <a:gd name="connsiteX17410" fmla="*/ 6548618 w 8374449"/>
              <a:gd name="connsiteY17410" fmla="*/ 6850372 h 6858000"/>
              <a:gd name="connsiteX17411" fmla="*/ 6540782 w 8374449"/>
              <a:gd name="connsiteY17411" fmla="*/ 6853514 h 6858000"/>
              <a:gd name="connsiteX17412" fmla="*/ 6516910 w 8374449"/>
              <a:gd name="connsiteY17412" fmla="*/ 6858000 h 6858000"/>
              <a:gd name="connsiteX17413" fmla="*/ 1034350 w 8374449"/>
              <a:gd name="connsiteY17413" fmla="*/ 6858000 h 6858000"/>
              <a:gd name="connsiteX17414" fmla="*/ 1028233 w 8374449"/>
              <a:gd name="connsiteY17414" fmla="*/ 6857616 h 6858000"/>
              <a:gd name="connsiteX17415" fmla="*/ 1023059 w 8374449"/>
              <a:gd name="connsiteY17415" fmla="*/ 6858000 h 6858000"/>
              <a:gd name="connsiteX17416" fmla="*/ 1005657 w 8374449"/>
              <a:gd name="connsiteY17416" fmla="*/ 6858000 h 6858000"/>
              <a:gd name="connsiteX17417" fmla="*/ 1004917 w 8374449"/>
              <a:gd name="connsiteY17417" fmla="*/ 6856149 h 6858000"/>
              <a:gd name="connsiteX17418" fmla="*/ 993355 w 8374449"/>
              <a:gd name="connsiteY17418" fmla="*/ 6849968 h 6858000"/>
              <a:gd name="connsiteX17419" fmla="*/ 989629 w 8374449"/>
              <a:gd name="connsiteY17419" fmla="*/ 6840644 h 6858000"/>
              <a:gd name="connsiteX17420" fmla="*/ 978068 w 8374449"/>
              <a:gd name="connsiteY17420" fmla="*/ 6834462 h 6858000"/>
              <a:gd name="connsiteX17421" fmla="*/ 958669 w 8374449"/>
              <a:gd name="connsiteY17421" fmla="*/ 6831425 h 6858000"/>
              <a:gd name="connsiteX17422" fmla="*/ 939272 w 8374449"/>
              <a:gd name="connsiteY17422" fmla="*/ 6828388 h 6858000"/>
              <a:gd name="connsiteX17423" fmla="*/ 966505 w 8374449"/>
              <a:gd name="connsiteY17423" fmla="*/ 6828282 h 6858000"/>
              <a:gd name="connsiteX17424" fmla="*/ 982176 w 8374449"/>
              <a:gd name="connsiteY17424" fmla="*/ 6821996 h 6858000"/>
              <a:gd name="connsiteX17425" fmla="*/ 970615 w 8374449"/>
              <a:gd name="connsiteY17425" fmla="*/ 6815816 h 6858000"/>
              <a:gd name="connsiteX17426" fmla="*/ 959052 w 8374449"/>
              <a:gd name="connsiteY17426" fmla="*/ 6809635 h 6858000"/>
              <a:gd name="connsiteX17427" fmla="*/ 966889 w 8374449"/>
              <a:gd name="connsiteY17427" fmla="*/ 6806491 h 6858000"/>
              <a:gd name="connsiteX17428" fmla="*/ 951600 w 8374449"/>
              <a:gd name="connsiteY17428" fmla="*/ 6790987 h 6858000"/>
              <a:gd name="connsiteX17429" fmla="*/ 932201 w 8374449"/>
              <a:gd name="connsiteY17429" fmla="*/ 6787949 h 6858000"/>
              <a:gd name="connsiteX17430" fmla="*/ 920448 w 8374449"/>
              <a:gd name="connsiteY17430" fmla="*/ 6792663 h 6858000"/>
              <a:gd name="connsiteX17431" fmla="*/ 912806 w 8374449"/>
              <a:gd name="connsiteY17431" fmla="*/ 6784911 h 6858000"/>
              <a:gd name="connsiteX17432" fmla="*/ 893406 w 8374449"/>
              <a:gd name="connsiteY17432" fmla="*/ 6781873 h 6858000"/>
              <a:gd name="connsiteX17433" fmla="*/ 881843 w 8374449"/>
              <a:gd name="connsiteY17433" fmla="*/ 6775692 h 6858000"/>
              <a:gd name="connsiteX17434" fmla="*/ 889681 w 8374449"/>
              <a:gd name="connsiteY17434" fmla="*/ 6772549 h 6858000"/>
              <a:gd name="connsiteX17435" fmla="*/ 899571 w 8374449"/>
              <a:gd name="connsiteY17435" fmla="*/ 6763173 h 6858000"/>
              <a:gd name="connsiteX17436" fmla="*/ 893789 w 8374449"/>
              <a:gd name="connsiteY17436" fmla="*/ 6760082 h 6858000"/>
              <a:gd name="connsiteX17437" fmla="*/ 878502 w 8374449"/>
              <a:gd name="connsiteY17437" fmla="*/ 6744578 h 6858000"/>
              <a:gd name="connsiteX17438" fmla="*/ 866938 w 8374449"/>
              <a:gd name="connsiteY17438" fmla="*/ 6738397 h 6858000"/>
              <a:gd name="connsiteX17439" fmla="*/ 859103 w 8374449"/>
              <a:gd name="connsiteY17439" fmla="*/ 6741540 h 6858000"/>
              <a:gd name="connsiteX17440" fmla="*/ 853132 w 8374449"/>
              <a:gd name="connsiteY17440" fmla="*/ 6749345 h 6858000"/>
              <a:gd name="connsiteX17441" fmla="*/ 857048 w 8374449"/>
              <a:gd name="connsiteY17441" fmla="*/ 6747774 h 6858000"/>
              <a:gd name="connsiteX17442" fmla="*/ 872528 w 8374449"/>
              <a:gd name="connsiteY17442" fmla="*/ 6752383 h 6858000"/>
              <a:gd name="connsiteX17443" fmla="*/ 874392 w 8374449"/>
              <a:gd name="connsiteY17443" fmla="*/ 6757045 h 6858000"/>
              <a:gd name="connsiteX17444" fmla="*/ 854803 w 8374449"/>
              <a:gd name="connsiteY17444" fmla="*/ 6764901 h 6858000"/>
              <a:gd name="connsiteX17445" fmla="*/ 847158 w 8374449"/>
              <a:gd name="connsiteY17445" fmla="*/ 6757150 h 6858000"/>
              <a:gd name="connsiteX17446" fmla="*/ 841569 w 8374449"/>
              <a:gd name="connsiteY17446" fmla="*/ 6743163 h 6858000"/>
              <a:gd name="connsiteX17447" fmla="*/ 855378 w 8374449"/>
              <a:gd name="connsiteY17447" fmla="*/ 6732216 h 6858000"/>
              <a:gd name="connsiteX17448" fmla="*/ 832253 w 8374449"/>
              <a:gd name="connsiteY17448" fmla="*/ 6719855 h 6858000"/>
              <a:gd name="connsiteX17449" fmla="*/ 816965 w 8374449"/>
              <a:gd name="connsiteY17449" fmla="*/ 6704349 h 6858000"/>
              <a:gd name="connsiteX17450" fmla="*/ 809129 w 8374449"/>
              <a:gd name="connsiteY17450" fmla="*/ 6707493 h 6858000"/>
              <a:gd name="connsiteX17451" fmla="*/ 797567 w 8374449"/>
              <a:gd name="connsiteY17451" fmla="*/ 6701312 h 6858000"/>
              <a:gd name="connsiteX17452" fmla="*/ 795896 w 8374449"/>
              <a:gd name="connsiteY17452" fmla="*/ 6685754 h 6858000"/>
              <a:gd name="connsiteX17453" fmla="*/ 793841 w 8374449"/>
              <a:gd name="connsiteY17453" fmla="*/ 6691987 h 6858000"/>
              <a:gd name="connsiteX17454" fmla="*/ 782278 w 8374449"/>
              <a:gd name="connsiteY17454" fmla="*/ 6685807 h 6858000"/>
              <a:gd name="connsiteX17455" fmla="*/ 786390 w 8374449"/>
              <a:gd name="connsiteY17455" fmla="*/ 6673340 h 6858000"/>
              <a:gd name="connsiteX17456" fmla="*/ 782661 w 8374449"/>
              <a:gd name="connsiteY17456" fmla="*/ 6664016 h 6858000"/>
              <a:gd name="connsiteX17457" fmla="*/ 776881 w 8374449"/>
              <a:gd name="connsiteY17457" fmla="*/ 6660926 h 6858000"/>
              <a:gd name="connsiteX17458" fmla="*/ 771099 w 8374449"/>
              <a:gd name="connsiteY17458" fmla="*/ 6657836 h 6858000"/>
              <a:gd name="connsiteX17459" fmla="*/ 767373 w 8374449"/>
              <a:gd name="connsiteY17459" fmla="*/ 6648511 h 6858000"/>
              <a:gd name="connsiteX17460" fmla="*/ 779319 w 8374449"/>
              <a:gd name="connsiteY17460" fmla="*/ 6632903 h 6858000"/>
              <a:gd name="connsiteX17461" fmla="*/ 775592 w 8374449"/>
              <a:gd name="connsiteY17461" fmla="*/ 6623578 h 6858000"/>
              <a:gd name="connsiteX17462" fmla="*/ 783237 w 8374449"/>
              <a:gd name="connsiteY17462" fmla="*/ 6631331 h 6858000"/>
              <a:gd name="connsiteX17463" fmla="*/ 790881 w 8374449"/>
              <a:gd name="connsiteY17463" fmla="*/ 6639083 h 6858000"/>
              <a:gd name="connsiteX17464" fmla="*/ 802443 w 8374449"/>
              <a:gd name="connsiteY17464" fmla="*/ 6645264 h 6858000"/>
              <a:gd name="connsiteX17465" fmla="*/ 821841 w 8374449"/>
              <a:gd name="connsiteY17465" fmla="*/ 6648302 h 6858000"/>
              <a:gd name="connsiteX17466" fmla="*/ 837321 w 8374449"/>
              <a:gd name="connsiteY17466" fmla="*/ 6652912 h 6858000"/>
              <a:gd name="connsiteX17467" fmla="*/ 849075 w 8374449"/>
              <a:gd name="connsiteY17467" fmla="*/ 6648198 h 6858000"/>
              <a:gd name="connsiteX17468" fmla="*/ 866609 w 8374449"/>
              <a:gd name="connsiteY17468" fmla="*/ 6646573 h 6858000"/>
              <a:gd name="connsiteX17469" fmla="*/ 889926 w 8374449"/>
              <a:gd name="connsiteY17469" fmla="*/ 6648040 h 6858000"/>
              <a:gd name="connsiteX17470" fmla="*/ 899816 w 8374449"/>
              <a:gd name="connsiteY17470" fmla="*/ 6638664 h 6858000"/>
              <a:gd name="connsiteX17471" fmla="*/ 907651 w 8374449"/>
              <a:gd name="connsiteY17471" fmla="*/ 6635521 h 6858000"/>
              <a:gd name="connsiteX17472" fmla="*/ 900007 w 8374449"/>
              <a:gd name="connsiteY17472" fmla="*/ 6627770 h 6858000"/>
              <a:gd name="connsiteX17473" fmla="*/ 892363 w 8374449"/>
              <a:gd name="connsiteY17473" fmla="*/ 6620016 h 6858000"/>
              <a:gd name="connsiteX17474" fmla="*/ 908034 w 8374449"/>
              <a:gd name="connsiteY17474" fmla="*/ 6613731 h 6858000"/>
              <a:gd name="connsiteX17475" fmla="*/ 904308 w 8374449"/>
              <a:gd name="connsiteY17475" fmla="*/ 6604407 h 6858000"/>
              <a:gd name="connsiteX17476" fmla="*/ 912144 w 8374449"/>
              <a:gd name="connsiteY17476" fmla="*/ 6601264 h 6858000"/>
              <a:gd name="connsiteX17477" fmla="*/ 931541 w 8374449"/>
              <a:gd name="connsiteY17477" fmla="*/ 6604301 h 6858000"/>
              <a:gd name="connsiteX17478" fmla="*/ 958776 w 8374449"/>
              <a:gd name="connsiteY17478" fmla="*/ 6604197 h 6858000"/>
              <a:gd name="connsiteX17479" fmla="*/ 978364 w 8374449"/>
              <a:gd name="connsiteY17479" fmla="*/ 6596340 h 6858000"/>
              <a:gd name="connsiteX17480" fmla="*/ 978556 w 8374449"/>
              <a:gd name="connsiteY17480" fmla="*/ 6585444 h 6858000"/>
              <a:gd name="connsiteX17481" fmla="*/ 970722 w 8374449"/>
              <a:gd name="connsiteY17481" fmla="*/ 6588587 h 6858000"/>
              <a:gd name="connsiteX17482" fmla="*/ 966995 w 8374449"/>
              <a:gd name="connsiteY17482" fmla="*/ 6579263 h 6858000"/>
              <a:gd name="connsiteX17483" fmla="*/ 959159 w 8374449"/>
              <a:gd name="connsiteY17483" fmla="*/ 6582406 h 6858000"/>
              <a:gd name="connsiteX17484" fmla="*/ 947597 w 8374449"/>
              <a:gd name="connsiteY17484" fmla="*/ 6576225 h 6858000"/>
              <a:gd name="connsiteX17485" fmla="*/ 933981 w 8374449"/>
              <a:gd name="connsiteY17485" fmla="*/ 6576278 h 6858000"/>
              <a:gd name="connsiteX17486" fmla="*/ 918308 w 8374449"/>
              <a:gd name="connsiteY17486" fmla="*/ 6582564 h 6858000"/>
              <a:gd name="connsiteX17487" fmla="*/ 896855 w 8374449"/>
              <a:gd name="connsiteY17487" fmla="*/ 6585759 h 6858000"/>
              <a:gd name="connsiteX17488" fmla="*/ 879322 w 8374449"/>
              <a:gd name="connsiteY17488" fmla="*/ 6587382 h 6858000"/>
              <a:gd name="connsiteX17489" fmla="*/ 885294 w 8374449"/>
              <a:gd name="connsiteY17489" fmla="*/ 6579577 h 6858000"/>
              <a:gd name="connsiteX17490" fmla="*/ 900965 w 8374449"/>
              <a:gd name="connsiteY17490" fmla="*/ 6573292 h 6858000"/>
              <a:gd name="connsiteX17491" fmla="*/ 899103 w 8374449"/>
              <a:gd name="connsiteY17491" fmla="*/ 6568631 h 6858000"/>
              <a:gd name="connsiteX17492" fmla="*/ 870006 w 8374449"/>
              <a:gd name="connsiteY17492" fmla="*/ 6564074 h 6858000"/>
              <a:gd name="connsiteX17493" fmla="*/ 854335 w 8374449"/>
              <a:gd name="connsiteY17493" fmla="*/ 6570359 h 6858000"/>
              <a:gd name="connsiteX17494" fmla="*/ 819265 w 8374449"/>
              <a:gd name="connsiteY17494" fmla="*/ 6573606 h 6858000"/>
              <a:gd name="connsiteX17495" fmla="*/ 795757 w 8374449"/>
              <a:gd name="connsiteY17495" fmla="*/ 6583035 h 6858000"/>
              <a:gd name="connsiteX17496" fmla="*/ 787922 w 8374449"/>
              <a:gd name="connsiteY17496" fmla="*/ 6586178 h 6858000"/>
              <a:gd name="connsiteX17497" fmla="*/ 784196 w 8374449"/>
              <a:gd name="connsiteY17497" fmla="*/ 6576855 h 6858000"/>
              <a:gd name="connsiteX17498" fmla="*/ 796140 w 8374449"/>
              <a:gd name="connsiteY17498" fmla="*/ 6561245 h 6858000"/>
              <a:gd name="connsiteX17499" fmla="*/ 788304 w 8374449"/>
              <a:gd name="connsiteY17499" fmla="*/ 6564388 h 6858000"/>
              <a:gd name="connsiteX17500" fmla="*/ 776551 w 8374449"/>
              <a:gd name="connsiteY17500" fmla="*/ 6569102 h 6858000"/>
              <a:gd name="connsiteX17501" fmla="*/ 772633 w 8374449"/>
              <a:gd name="connsiteY17501" fmla="*/ 6570673 h 6858000"/>
              <a:gd name="connsiteX17502" fmla="*/ 756961 w 8374449"/>
              <a:gd name="connsiteY17502" fmla="*/ 6576959 h 6858000"/>
              <a:gd name="connsiteX17503" fmla="*/ 749126 w 8374449"/>
              <a:gd name="connsiteY17503" fmla="*/ 6580102 h 6858000"/>
              <a:gd name="connsiteX17504" fmla="*/ 757346 w 8374449"/>
              <a:gd name="connsiteY17504" fmla="*/ 6555170 h 6858000"/>
              <a:gd name="connsiteX17505" fmla="*/ 765182 w 8374449"/>
              <a:gd name="connsiteY17505" fmla="*/ 6552026 h 6858000"/>
              <a:gd name="connsiteX17506" fmla="*/ 743729 w 8374449"/>
              <a:gd name="connsiteY17506" fmla="*/ 6555221 h 6858000"/>
              <a:gd name="connsiteX17507" fmla="*/ 720222 w 8374449"/>
              <a:gd name="connsiteY17507" fmla="*/ 6564649 h 6858000"/>
              <a:gd name="connsiteX17508" fmla="*/ 710522 w 8374449"/>
              <a:gd name="connsiteY17508" fmla="*/ 6563131 h 6858000"/>
              <a:gd name="connsiteX17509" fmla="*/ 702877 w 8374449"/>
              <a:gd name="connsiteY17509" fmla="*/ 6555379 h 6858000"/>
              <a:gd name="connsiteX17510" fmla="*/ 722468 w 8374449"/>
              <a:gd name="connsiteY17510" fmla="*/ 6547522 h 6858000"/>
              <a:gd name="connsiteX17511" fmla="*/ 734221 w 8374449"/>
              <a:gd name="connsiteY17511" fmla="*/ 6542807 h 6858000"/>
              <a:gd name="connsiteX17512" fmla="*/ 747838 w 8374449"/>
              <a:gd name="connsiteY17512" fmla="*/ 6542755 h 6858000"/>
              <a:gd name="connsiteX17513" fmla="*/ 769291 w 8374449"/>
              <a:gd name="connsiteY17513" fmla="*/ 6539559 h 6858000"/>
              <a:gd name="connsiteX17514" fmla="*/ 777126 w 8374449"/>
              <a:gd name="connsiteY17514" fmla="*/ 6536416 h 6858000"/>
              <a:gd name="connsiteX17515" fmla="*/ 790742 w 8374449"/>
              <a:gd name="connsiteY17515" fmla="*/ 6536364 h 6858000"/>
              <a:gd name="connsiteX17516" fmla="*/ 808277 w 8374449"/>
              <a:gd name="connsiteY17516" fmla="*/ 6534740 h 6858000"/>
              <a:gd name="connsiteX17517" fmla="*/ 827867 w 8374449"/>
              <a:gd name="connsiteY17517" fmla="*/ 6526884 h 6858000"/>
              <a:gd name="connsiteX17518" fmla="*/ 845401 w 8374449"/>
              <a:gd name="connsiteY17518" fmla="*/ 6525258 h 6858000"/>
              <a:gd name="connsiteX17519" fmla="*/ 867045 w 8374449"/>
              <a:gd name="connsiteY17519" fmla="*/ 6511170 h 6858000"/>
              <a:gd name="connsiteX17520" fmla="*/ 886443 w 8374449"/>
              <a:gd name="connsiteY17520" fmla="*/ 6514207 h 6858000"/>
              <a:gd name="connsiteX17521" fmla="*/ 870772 w 8374449"/>
              <a:gd name="connsiteY17521" fmla="*/ 6520493 h 6858000"/>
              <a:gd name="connsiteX17522" fmla="*/ 870388 w 8374449"/>
              <a:gd name="connsiteY17522" fmla="*/ 6542283 h 6858000"/>
              <a:gd name="connsiteX17523" fmla="*/ 878224 w 8374449"/>
              <a:gd name="connsiteY17523" fmla="*/ 6539140 h 6858000"/>
              <a:gd name="connsiteX17524" fmla="*/ 878415 w 8374449"/>
              <a:gd name="connsiteY17524" fmla="*/ 6528244 h 6858000"/>
              <a:gd name="connsiteX17525" fmla="*/ 890168 w 8374449"/>
              <a:gd name="connsiteY17525" fmla="*/ 6523530 h 6858000"/>
              <a:gd name="connsiteX17526" fmla="*/ 902114 w 8374449"/>
              <a:gd name="connsiteY17526" fmla="*/ 6507921 h 6858000"/>
              <a:gd name="connsiteX17527" fmla="*/ 890553 w 8374449"/>
              <a:gd name="connsiteY17527" fmla="*/ 6501740 h 6858000"/>
              <a:gd name="connsiteX17528" fmla="*/ 878990 w 8374449"/>
              <a:gd name="connsiteY17528" fmla="*/ 6495559 h 6858000"/>
              <a:gd name="connsiteX17529" fmla="*/ 867429 w 8374449"/>
              <a:gd name="connsiteY17529" fmla="*/ 6489378 h 6858000"/>
              <a:gd name="connsiteX17530" fmla="*/ 853812 w 8374449"/>
              <a:gd name="connsiteY17530" fmla="*/ 6489430 h 6858000"/>
              <a:gd name="connsiteX17531" fmla="*/ 842250 w 8374449"/>
              <a:gd name="connsiteY17531" fmla="*/ 6483250 h 6858000"/>
              <a:gd name="connsiteX17532" fmla="*/ 875648 w 8374449"/>
              <a:gd name="connsiteY17532" fmla="*/ 6464445 h 6858000"/>
              <a:gd name="connsiteX17533" fmla="*/ 942060 w 8374449"/>
              <a:gd name="connsiteY17533" fmla="*/ 6448625 h 6858000"/>
              <a:gd name="connsiteX17534" fmla="*/ 932362 w 8374449"/>
              <a:gd name="connsiteY17534" fmla="*/ 6447107 h 6858000"/>
              <a:gd name="connsiteX17535" fmla="*/ 938334 w 8374449"/>
              <a:gd name="connsiteY17535" fmla="*/ 6439301 h 6858000"/>
              <a:gd name="connsiteX17536" fmla="*/ 961649 w 8374449"/>
              <a:gd name="connsiteY17536" fmla="*/ 6440768 h 6858000"/>
              <a:gd name="connsiteX17537" fmla="*/ 973403 w 8374449"/>
              <a:gd name="connsiteY17537" fmla="*/ 6436054 h 6858000"/>
              <a:gd name="connsiteX17538" fmla="*/ 981238 w 8374449"/>
              <a:gd name="connsiteY17538" fmla="*/ 6432911 h 6858000"/>
              <a:gd name="connsiteX17539" fmla="*/ 990937 w 8374449"/>
              <a:gd name="connsiteY17539" fmla="*/ 6434430 h 6858000"/>
              <a:gd name="connsiteX17540" fmla="*/ 1008473 w 8374449"/>
              <a:gd name="connsiteY17540" fmla="*/ 6432807 h 6858000"/>
              <a:gd name="connsiteX17541" fmla="*/ 1024144 w 8374449"/>
              <a:gd name="connsiteY17541" fmla="*/ 6426521 h 6858000"/>
              <a:gd name="connsiteX17542" fmla="*/ 1004746 w 8374449"/>
              <a:gd name="connsiteY17542" fmla="*/ 6423482 h 6858000"/>
              <a:gd name="connsiteX17543" fmla="*/ 993184 w 8374449"/>
              <a:gd name="connsiteY17543" fmla="*/ 6417302 h 6858000"/>
              <a:gd name="connsiteX17544" fmla="*/ 977513 w 8374449"/>
              <a:gd name="connsiteY17544" fmla="*/ 6423588 h 6858000"/>
              <a:gd name="connsiteX17545" fmla="*/ 958116 w 8374449"/>
              <a:gd name="connsiteY17545" fmla="*/ 6420550 h 6858000"/>
              <a:gd name="connsiteX17546" fmla="*/ 942443 w 8374449"/>
              <a:gd name="connsiteY17546" fmla="*/ 6426836 h 6858000"/>
              <a:gd name="connsiteX17547" fmla="*/ 932745 w 8374449"/>
              <a:gd name="connsiteY17547" fmla="*/ 6425317 h 6858000"/>
              <a:gd name="connsiteX17548" fmla="*/ 930881 w 8374449"/>
              <a:gd name="connsiteY17548" fmla="*/ 6420654 h 6858000"/>
              <a:gd name="connsiteX17549" fmla="*/ 925100 w 8374449"/>
              <a:gd name="connsiteY17549" fmla="*/ 6417563 h 6858000"/>
              <a:gd name="connsiteX17550" fmla="*/ 919319 w 8374449"/>
              <a:gd name="connsiteY17550" fmla="*/ 6414474 h 6858000"/>
              <a:gd name="connsiteX17551" fmla="*/ 907757 w 8374449"/>
              <a:gd name="connsiteY17551" fmla="*/ 6408292 h 6858000"/>
              <a:gd name="connsiteX17552" fmla="*/ 904030 w 8374449"/>
              <a:gd name="connsiteY17552" fmla="*/ 6398969 h 6858000"/>
              <a:gd name="connsiteX17553" fmla="*/ 900305 w 8374449"/>
              <a:gd name="connsiteY17553" fmla="*/ 6389646 h 6858000"/>
              <a:gd name="connsiteX17554" fmla="*/ 892469 w 8374449"/>
              <a:gd name="connsiteY17554" fmla="*/ 6392788 h 6858000"/>
              <a:gd name="connsiteX17555" fmla="*/ 888744 w 8374449"/>
              <a:gd name="connsiteY17555" fmla="*/ 6383464 h 6858000"/>
              <a:gd name="connsiteX17556" fmla="*/ 877181 w 8374449"/>
              <a:gd name="connsiteY17556" fmla="*/ 6377283 h 6858000"/>
              <a:gd name="connsiteX17557" fmla="*/ 865619 w 8374449"/>
              <a:gd name="connsiteY17557" fmla="*/ 6371102 h 6858000"/>
              <a:gd name="connsiteX17558" fmla="*/ 854057 w 8374449"/>
              <a:gd name="connsiteY17558" fmla="*/ 6364921 h 6858000"/>
              <a:gd name="connsiteX17559" fmla="*/ 842495 w 8374449"/>
              <a:gd name="connsiteY17559" fmla="*/ 6358740 h 6858000"/>
              <a:gd name="connsiteX17560" fmla="*/ 846221 w 8374449"/>
              <a:gd name="connsiteY17560" fmla="*/ 6368065 h 6858000"/>
              <a:gd name="connsiteX17561" fmla="*/ 830549 w 8374449"/>
              <a:gd name="connsiteY17561" fmla="*/ 6374350 h 6858000"/>
              <a:gd name="connsiteX17562" fmla="*/ 795480 w 8374449"/>
              <a:gd name="connsiteY17562" fmla="*/ 6377598 h 6858000"/>
              <a:gd name="connsiteX17563" fmla="*/ 781672 w 8374449"/>
              <a:gd name="connsiteY17563" fmla="*/ 6388545 h 6858000"/>
              <a:gd name="connsiteX17564" fmla="*/ 771973 w 8374449"/>
              <a:gd name="connsiteY17564" fmla="*/ 6387027 h 6858000"/>
              <a:gd name="connsiteX17565" fmla="*/ 760410 w 8374449"/>
              <a:gd name="connsiteY17565" fmla="*/ 6380845 h 6858000"/>
              <a:gd name="connsiteX17566" fmla="*/ 729260 w 8374449"/>
              <a:gd name="connsiteY17566" fmla="*/ 6382522 h 6858000"/>
              <a:gd name="connsiteX17567" fmla="*/ 705943 w 8374449"/>
              <a:gd name="connsiteY17567" fmla="*/ 6381055 h 6858000"/>
              <a:gd name="connsiteX17568" fmla="*/ 713397 w 8374449"/>
              <a:gd name="connsiteY17568" fmla="*/ 6399702 h 6858000"/>
              <a:gd name="connsiteX17569" fmla="*/ 701834 w 8374449"/>
              <a:gd name="connsiteY17569" fmla="*/ 6393522 h 6858000"/>
              <a:gd name="connsiteX17570" fmla="*/ 690272 w 8374449"/>
              <a:gd name="connsiteY17570" fmla="*/ 6387340 h 6858000"/>
              <a:gd name="connsiteX17571" fmla="*/ 686163 w 8374449"/>
              <a:gd name="connsiteY17571" fmla="*/ 6399808 h 6858000"/>
              <a:gd name="connsiteX17572" fmla="*/ 680190 w 8374449"/>
              <a:gd name="connsiteY17572" fmla="*/ 6407612 h 6858000"/>
              <a:gd name="connsiteX17573" fmla="*/ 674217 w 8374449"/>
              <a:gd name="connsiteY17573" fmla="*/ 6415417 h 6858000"/>
              <a:gd name="connsiteX17574" fmla="*/ 677944 w 8374449"/>
              <a:gd name="connsiteY17574" fmla="*/ 6424742 h 6858000"/>
              <a:gd name="connsiteX17575" fmla="*/ 666381 w 8374449"/>
              <a:gd name="connsiteY17575" fmla="*/ 6418559 h 6858000"/>
              <a:gd name="connsiteX17576" fmla="*/ 654819 w 8374449"/>
              <a:gd name="connsiteY17576" fmla="*/ 6412379 h 6858000"/>
              <a:gd name="connsiteX17577" fmla="*/ 650710 w 8374449"/>
              <a:gd name="connsiteY17577" fmla="*/ 6424845 h 6858000"/>
              <a:gd name="connsiteX17578" fmla="*/ 623476 w 8374449"/>
              <a:gd name="connsiteY17578" fmla="*/ 6424951 h 6858000"/>
              <a:gd name="connsiteX17579" fmla="*/ 615642 w 8374449"/>
              <a:gd name="connsiteY17579" fmla="*/ 6428094 h 6858000"/>
              <a:gd name="connsiteX17580" fmla="*/ 584681 w 8374449"/>
              <a:gd name="connsiteY17580" fmla="*/ 6418874 h 6858000"/>
              <a:gd name="connsiteX17581" fmla="*/ 565283 w 8374449"/>
              <a:gd name="connsiteY17581" fmla="*/ 6415837 h 6858000"/>
              <a:gd name="connsiteX17582" fmla="*/ 553722 w 8374449"/>
              <a:gd name="connsiteY17582" fmla="*/ 6409655 h 6858000"/>
              <a:gd name="connsiteX17583" fmla="*/ 542160 w 8374449"/>
              <a:gd name="connsiteY17583" fmla="*/ 6403474 h 6858000"/>
              <a:gd name="connsiteX17584" fmla="*/ 538432 w 8374449"/>
              <a:gd name="connsiteY17584" fmla="*/ 6394150 h 6858000"/>
              <a:gd name="connsiteX17585" fmla="*/ 483965 w 8374449"/>
              <a:gd name="connsiteY17585" fmla="*/ 6394360 h 6858000"/>
              <a:gd name="connsiteX17586" fmla="*/ 483583 w 8374449"/>
              <a:gd name="connsiteY17586" fmla="*/ 6416150 h 6858000"/>
              <a:gd name="connsiteX17587" fmla="*/ 464184 w 8374449"/>
              <a:gd name="connsiteY17587" fmla="*/ 6413113 h 6858000"/>
              <a:gd name="connsiteX17588" fmla="*/ 433224 w 8374449"/>
              <a:gd name="connsiteY17588" fmla="*/ 6403894 h 6858000"/>
              <a:gd name="connsiteX17589" fmla="*/ 398154 w 8374449"/>
              <a:gd name="connsiteY17589" fmla="*/ 6407142 h 6858000"/>
              <a:gd name="connsiteX17590" fmla="*/ 421663 w 8374449"/>
              <a:gd name="connsiteY17590" fmla="*/ 6397713 h 6858000"/>
              <a:gd name="connsiteX17591" fmla="*/ 456732 w 8374449"/>
              <a:gd name="connsiteY17591" fmla="*/ 6394466 h 6858000"/>
              <a:gd name="connsiteX17592" fmla="*/ 464568 w 8374449"/>
              <a:gd name="connsiteY17592" fmla="*/ 6391322 h 6858000"/>
              <a:gd name="connsiteX17593" fmla="*/ 480238 w 8374449"/>
              <a:gd name="connsiteY17593" fmla="*/ 6385037 h 6858000"/>
              <a:gd name="connsiteX17594" fmla="*/ 503746 w 8374449"/>
              <a:gd name="connsiteY17594" fmla="*/ 6375608 h 6858000"/>
              <a:gd name="connsiteX17595" fmla="*/ 511583 w 8374449"/>
              <a:gd name="connsiteY17595" fmla="*/ 6372465 h 6858000"/>
              <a:gd name="connsiteX17596" fmla="*/ 525199 w 8374449"/>
              <a:gd name="connsiteY17596" fmla="*/ 6372413 h 6858000"/>
              <a:gd name="connsiteX17597" fmla="*/ 530980 w 8374449"/>
              <a:gd name="connsiteY17597" fmla="*/ 6375502 h 6858000"/>
              <a:gd name="connsiteX17598" fmla="*/ 535735 w 8374449"/>
              <a:gd name="connsiteY17598" fmla="*/ 6381711 h 6858000"/>
              <a:gd name="connsiteX17599" fmla="*/ 537097 w 8374449"/>
              <a:gd name="connsiteY17599" fmla="*/ 6381705 h 6858000"/>
              <a:gd name="connsiteX17600" fmla="*/ 536761 w 8374449"/>
              <a:gd name="connsiteY17600" fmla="*/ 6378594 h 6858000"/>
              <a:gd name="connsiteX17601" fmla="*/ 546652 w 8374449"/>
              <a:gd name="connsiteY17601" fmla="*/ 6369217 h 6858000"/>
              <a:gd name="connsiteX17602" fmla="*/ 560269 w 8374449"/>
              <a:gd name="connsiteY17602" fmla="*/ 6369165 h 6858000"/>
              <a:gd name="connsiteX17603" fmla="*/ 585640 w 8374449"/>
              <a:gd name="connsiteY17603" fmla="*/ 6364398 h 6858000"/>
              <a:gd name="connsiteX17604" fmla="*/ 609338 w 8374449"/>
              <a:gd name="connsiteY17604" fmla="*/ 6344074 h 6858000"/>
              <a:gd name="connsiteX17605" fmla="*/ 625010 w 8374449"/>
              <a:gd name="connsiteY17605" fmla="*/ 6337788 h 6858000"/>
              <a:gd name="connsiteX17606" fmla="*/ 605612 w 8374449"/>
              <a:gd name="connsiteY17606" fmla="*/ 6334751 h 6858000"/>
              <a:gd name="connsiteX17607" fmla="*/ 601886 w 8374449"/>
              <a:gd name="connsiteY17607" fmla="*/ 6325427 h 6858000"/>
              <a:gd name="connsiteX17608" fmla="*/ 619420 w 8374449"/>
              <a:gd name="connsiteY17608" fmla="*/ 6323803 h 6858000"/>
              <a:gd name="connsiteX17609" fmla="*/ 625393 w 8374449"/>
              <a:gd name="connsiteY17609" fmla="*/ 6315999 h 6858000"/>
              <a:gd name="connsiteX17610" fmla="*/ 613830 w 8374449"/>
              <a:gd name="connsiteY17610" fmla="*/ 6309817 h 6858000"/>
              <a:gd name="connsiteX17611" fmla="*/ 602078 w 8374449"/>
              <a:gd name="connsiteY17611" fmla="*/ 6314531 h 6858000"/>
              <a:gd name="connsiteX17612" fmla="*/ 598159 w 8374449"/>
              <a:gd name="connsiteY17612" fmla="*/ 6316103 h 6858000"/>
              <a:gd name="connsiteX17613" fmla="*/ 586597 w 8374449"/>
              <a:gd name="connsiteY17613" fmla="*/ 6309922 h 6858000"/>
              <a:gd name="connsiteX17614" fmla="*/ 590706 w 8374449"/>
              <a:gd name="connsiteY17614" fmla="*/ 6297455 h 6858000"/>
              <a:gd name="connsiteX17615" fmla="*/ 625775 w 8374449"/>
              <a:gd name="connsiteY17615" fmla="*/ 6294208 h 6858000"/>
              <a:gd name="connsiteX17616" fmla="*/ 655064 w 8374449"/>
              <a:gd name="connsiteY17616" fmla="*/ 6287870 h 6858000"/>
              <a:gd name="connsiteX17617" fmla="*/ 664956 w 8374449"/>
              <a:gd name="connsiteY17617" fmla="*/ 6278493 h 6858000"/>
              <a:gd name="connsiteX17618" fmla="*/ 674846 w 8374449"/>
              <a:gd name="connsiteY17618" fmla="*/ 6269117 h 6858000"/>
              <a:gd name="connsiteX17619" fmla="*/ 688462 w 8374449"/>
              <a:gd name="connsiteY17619" fmla="*/ 6269064 h 6858000"/>
              <a:gd name="connsiteX17620" fmla="*/ 711970 w 8374449"/>
              <a:gd name="connsiteY17620" fmla="*/ 6259636 h 6858000"/>
              <a:gd name="connsiteX17621" fmla="*/ 719805 w 8374449"/>
              <a:gd name="connsiteY17621" fmla="*/ 6256494 h 6858000"/>
              <a:gd name="connsiteX17622" fmla="*/ 704517 w 8374449"/>
              <a:gd name="connsiteY17622" fmla="*/ 6240989 h 6858000"/>
              <a:gd name="connsiteX17623" fmla="*/ 691092 w 8374449"/>
              <a:gd name="connsiteY17623" fmla="*/ 6230145 h 6858000"/>
              <a:gd name="connsiteX17624" fmla="*/ 685311 w 8374449"/>
              <a:gd name="connsiteY17624" fmla="*/ 6227055 h 6858000"/>
              <a:gd name="connsiteX17625" fmla="*/ 677666 w 8374449"/>
              <a:gd name="connsiteY17625" fmla="*/ 6219304 h 6858000"/>
              <a:gd name="connsiteX17626" fmla="*/ 650817 w 8374449"/>
              <a:gd name="connsiteY17626" fmla="*/ 6197618 h 6858000"/>
              <a:gd name="connsiteX17627" fmla="*/ 631803 w 8374449"/>
              <a:gd name="connsiteY17627" fmla="*/ 6172788 h 6858000"/>
              <a:gd name="connsiteX17628" fmla="*/ 623966 w 8374449"/>
              <a:gd name="connsiteY17628" fmla="*/ 6175931 h 6858000"/>
              <a:gd name="connsiteX17629" fmla="*/ 608486 w 8374449"/>
              <a:gd name="connsiteY17629" fmla="*/ 6171322 h 6858000"/>
              <a:gd name="connsiteX17630" fmla="*/ 603088 w 8374449"/>
              <a:gd name="connsiteY17630" fmla="*/ 6146441 h 6858000"/>
              <a:gd name="connsiteX17631" fmla="*/ 601225 w 8374449"/>
              <a:gd name="connsiteY17631" fmla="*/ 6141780 h 6858000"/>
              <a:gd name="connsiteX17632" fmla="*/ 582211 w 8374449"/>
              <a:gd name="connsiteY17632" fmla="*/ 6116951 h 6858000"/>
              <a:gd name="connsiteX17633" fmla="*/ 551634 w 8374449"/>
              <a:gd name="connsiteY17633" fmla="*/ 6085942 h 6858000"/>
              <a:gd name="connsiteX17634" fmla="*/ 547908 w 8374449"/>
              <a:gd name="connsiteY17634" fmla="*/ 6076619 h 6858000"/>
              <a:gd name="connsiteX17635" fmla="*/ 528510 w 8374449"/>
              <a:gd name="connsiteY17635" fmla="*/ 6073580 h 6858000"/>
              <a:gd name="connsiteX17636" fmla="*/ 516948 w 8374449"/>
              <a:gd name="connsiteY17636" fmla="*/ 6067399 h 6858000"/>
              <a:gd name="connsiteX17637" fmla="*/ 540456 w 8374449"/>
              <a:gd name="connsiteY17637" fmla="*/ 6057970 h 6858000"/>
              <a:gd name="connsiteX17638" fmla="*/ 536728 w 8374449"/>
              <a:gd name="connsiteY17638" fmla="*/ 6048646 h 6858000"/>
              <a:gd name="connsiteX17639" fmla="*/ 548291 w 8374449"/>
              <a:gd name="connsiteY17639" fmla="*/ 6054828 h 6858000"/>
              <a:gd name="connsiteX17640" fmla="*/ 560044 w 8374449"/>
              <a:gd name="connsiteY17640" fmla="*/ 6050113 h 6858000"/>
              <a:gd name="connsiteX17641" fmla="*/ 560235 w 8374449"/>
              <a:gd name="connsiteY17641" fmla="*/ 6039218 h 6858000"/>
              <a:gd name="connsiteX17642" fmla="*/ 540838 w 8374449"/>
              <a:gd name="connsiteY17642" fmla="*/ 6036180 h 6858000"/>
              <a:gd name="connsiteX17643" fmla="*/ 521440 w 8374449"/>
              <a:gd name="connsiteY17643" fmla="*/ 6033141 h 6858000"/>
              <a:gd name="connsiteX17644" fmla="*/ 513605 w 8374449"/>
              <a:gd name="connsiteY17644" fmla="*/ 6036284 h 6858000"/>
              <a:gd name="connsiteX17645" fmla="*/ 498317 w 8374449"/>
              <a:gd name="connsiteY17645" fmla="*/ 6020780 h 6858000"/>
              <a:gd name="connsiteX17646" fmla="*/ 467357 w 8374449"/>
              <a:gd name="connsiteY17646" fmla="*/ 6011561 h 6858000"/>
              <a:gd name="connsiteX17647" fmla="*/ 459713 w 8374449"/>
              <a:gd name="connsiteY17647" fmla="*/ 6003808 h 6858000"/>
              <a:gd name="connsiteX17648" fmla="*/ 455795 w 8374449"/>
              <a:gd name="connsiteY17648" fmla="*/ 6005379 h 6858000"/>
              <a:gd name="connsiteX17649" fmla="*/ 436014 w 8374449"/>
              <a:gd name="connsiteY17649" fmla="*/ 6024133 h 6858000"/>
              <a:gd name="connsiteX17650" fmla="*/ 420341 w 8374449"/>
              <a:gd name="connsiteY17650" fmla="*/ 6030419 h 6858000"/>
              <a:gd name="connsiteX17651" fmla="*/ 408781 w 8374449"/>
              <a:gd name="connsiteY17651" fmla="*/ 6024236 h 6858000"/>
              <a:gd name="connsiteX17652" fmla="*/ 377820 w 8374449"/>
              <a:gd name="connsiteY17652" fmla="*/ 6015019 h 6858000"/>
              <a:gd name="connsiteX17653" fmla="*/ 385656 w 8374449"/>
              <a:gd name="connsiteY17653" fmla="*/ 6011875 h 6858000"/>
              <a:gd name="connsiteX17654" fmla="*/ 409164 w 8374449"/>
              <a:gd name="connsiteY17654" fmla="*/ 6002447 h 6858000"/>
              <a:gd name="connsiteX17655" fmla="*/ 432671 w 8374449"/>
              <a:gd name="connsiteY17655" fmla="*/ 5993019 h 6858000"/>
              <a:gd name="connsiteX17656" fmla="*/ 459903 w 8374449"/>
              <a:gd name="connsiteY17656" fmla="*/ 5992914 h 6858000"/>
              <a:gd name="connsiteX17657" fmla="*/ 471466 w 8374449"/>
              <a:gd name="connsiteY17657" fmla="*/ 5999093 h 6858000"/>
              <a:gd name="connsiteX17658" fmla="*/ 475575 w 8374449"/>
              <a:gd name="connsiteY17658" fmla="*/ 5986628 h 6858000"/>
              <a:gd name="connsiteX17659" fmla="*/ 487138 w 8374449"/>
              <a:gd name="connsiteY17659" fmla="*/ 5992808 h 6858000"/>
              <a:gd name="connsiteX17660" fmla="*/ 494973 w 8374449"/>
              <a:gd name="connsiteY17660" fmla="*/ 5989665 h 6858000"/>
              <a:gd name="connsiteX17661" fmla="*/ 491247 w 8374449"/>
              <a:gd name="connsiteY17661" fmla="*/ 5980342 h 6858000"/>
              <a:gd name="connsiteX17662" fmla="*/ 495356 w 8374449"/>
              <a:gd name="connsiteY17662" fmla="*/ 5967877 h 6858000"/>
              <a:gd name="connsiteX17663" fmla="*/ 511028 w 8374449"/>
              <a:gd name="connsiteY17663" fmla="*/ 5961591 h 6858000"/>
              <a:gd name="connsiteX17664" fmla="*/ 515137 w 8374449"/>
              <a:gd name="connsiteY17664" fmla="*/ 5949122 h 6858000"/>
              <a:gd name="connsiteX17665" fmla="*/ 507685 w 8374449"/>
              <a:gd name="connsiteY17665" fmla="*/ 5930475 h 6858000"/>
              <a:gd name="connsiteX17666" fmla="*/ 531193 w 8374449"/>
              <a:gd name="connsiteY17666" fmla="*/ 5921046 h 6858000"/>
              <a:gd name="connsiteX17667" fmla="*/ 527084 w 8374449"/>
              <a:gd name="connsiteY17667" fmla="*/ 5933514 h 6858000"/>
              <a:gd name="connsiteX17668" fmla="*/ 521303 w 8374449"/>
              <a:gd name="connsiteY17668" fmla="*/ 5930423 h 6858000"/>
              <a:gd name="connsiteX17669" fmla="*/ 528947 w 8374449"/>
              <a:gd name="connsiteY17669" fmla="*/ 5938175 h 6858000"/>
              <a:gd name="connsiteX17670" fmla="*/ 542372 w 8374449"/>
              <a:gd name="connsiteY17670" fmla="*/ 5949019 h 6858000"/>
              <a:gd name="connsiteX17671" fmla="*/ 553933 w 8374449"/>
              <a:gd name="connsiteY17671" fmla="*/ 5955198 h 6858000"/>
              <a:gd name="connsiteX17672" fmla="*/ 558044 w 8374449"/>
              <a:gd name="connsiteY17672" fmla="*/ 5942732 h 6858000"/>
              <a:gd name="connsiteX17673" fmla="*/ 554317 w 8374449"/>
              <a:gd name="connsiteY17673" fmla="*/ 5933408 h 6858000"/>
              <a:gd name="connsiteX17674" fmla="*/ 550590 w 8374449"/>
              <a:gd name="connsiteY17674" fmla="*/ 5924085 h 6858000"/>
              <a:gd name="connsiteX17675" fmla="*/ 554699 w 8374449"/>
              <a:gd name="connsiteY17675" fmla="*/ 5911617 h 6858000"/>
              <a:gd name="connsiteX17676" fmla="*/ 570371 w 8374449"/>
              <a:gd name="connsiteY17676" fmla="*/ 5905331 h 6858000"/>
              <a:gd name="connsiteX17677" fmla="*/ 613276 w 8374449"/>
              <a:gd name="connsiteY17677" fmla="*/ 5898942 h 6858000"/>
              <a:gd name="connsiteX17678" fmla="*/ 636784 w 8374449"/>
              <a:gd name="connsiteY17678" fmla="*/ 5889513 h 6858000"/>
              <a:gd name="connsiteX17679" fmla="*/ 660292 w 8374449"/>
              <a:gd name="connsiteY17679" fmla="*/ 5880084 h 6858000"/>
              <a:gd name="connsiteX17680" fmla="*/ 687717 w 8374449"/>
              <a:gd name="connsiteY17680" fmla="*/ 5869085 h 6858000"/>
              <a:gd name="connsiteX17681" fmla="*/ 707306 w 8374449"/>
              <a:gd name="connsiteY17681" fmla="*/ 5861227 h 6858000"/>
              <a:gd name="connsiteX17682" fmla="*/ 687908 w 8374449"/>
              <a:gd name="connsiteY17682" fmla="*/ 5858188 h 6858000"/>
              <a:gd name="connsiteX17683" fmla="*/ 664400 w 8374449"/>
              <a:gd name="connsiteY17683" fmla="*/ 5867617 h 6858000"/>
              <a:gd name="connsiteX17684" fmla="*/ 652840 w 8374449"/>
              <a:gd name="connsiteY17684" fmla="*/ 5861437 h 6858000"/>
              <a:gd name="connsiteX17685" fmla="*/ 649114 w 8374449"/>
              <a:gd name="connsiteY17685" fmla="*/ 5852113 h 6858000"/>
              <a:gd name="connsiteX17686" fmla="*/ 649303 w 8374449"/>
              <a:gd name="connsiteY17686" fmla="*/ 5841217 h 6858000"/>
              <a:gd name="connsiteX17687" fmla="*/ 661057 w 8374449"/>
              <a:gd name="connsiteY17687" fmla="*/ 5836503 h 6858000"/>
              <a:gd name="connsiteX17688" fmla="*/ 649496 w 8374449"/>
              <a:gd name="connsiteY17688" fmla="*/ 5830323 h 6858000"/>
              <a:gd name="connsiteX17689" fmla="*/ 634017 w 8374449"/>
              <a:gd name="connsiteY17689" fmla="*/ 5825712 h 6858000"/>
              <a:gd name="connsiteX17690" fmla="*/ 618536 w 8374449"/>
              <a:gd name="connsiteY17690" fmla="*/ 5821103 h 6858000"/>
              <a:gd name="connsiteX17691" fmla="*/ 622263 w 8374449"/>
              <a:gd name="connsiteY17691" fmla="*/ 5830426 h 6858000"/>
              <a:gd name="connsiteX17692" fmla="*/ 606590 w 8374449"/>
              <a:gd name="connsiteY17692" fmla="*/ 5836713 h 6858000"/>
              <a:gd name="connsiteX17693" fmla="*/ 583083 w 8374449"/>
              <a:gd name="connsiteY17693" fmla="*/ 5846141 h 6858000"/>
              <a:gd name="connsiteX17694" fmla="*/ 567412 w 8374449"/>
              <a:gd name="connsiteY17694" fmla="*/ 5852427 h 6858000"/>
              <a:gd name="connsiteX17695" fmla="*/ 539986 w 8374449"/>
              <a:gd name="connsiteY17695" fmla="*/ 5863427 h 6858000"/>
              <a:gd name="connsiteX17696" fmla="*/ 512944 w 8374449"/>
              <a:gd name="connsiteY17696" fmla="*/ 5852637 h 6858000"/>
              <a:gd name="connsiteX17697" fmla="*/ 501191 w 8374449"/>
              <a:gd name="connsiteY17697" fmla="*/ 5857353 h 6858000"/>
              <a:gd name="connsiteX17698" fmla="*/ 489436 w 8374449"/>
              <a:gd name="connsiteY17698" fmla="*/ 5862066 h 6858000"/>
              <a:gd name="connsiteX17699" fmla="*/ 485328 w 8374449"/>
              <a:gd name="connsiteY17699" fmla="*/ 5874532 h 6858000"/>
              <a:gd name="connsiteX17700" fmla="*/ 469655 w 8374449"/>
              <a:gd name="connsiteY17700" fmla="*/ 5880818 h 6858000"/>
              <a:gd name="connsiteX17701" fmla="*/ 446150 w 8374449"/>
              <a:gd name="connsiteY17701" fmla="*/ 5890246 h 6858000"/>
              <a:gd name="connsiteX17702" fmla="*/ 449875 w 8374449"/>
              <a:gd name="connsiteY17702" fmla="*/ 5899570 h 6858000"/>
              <a:gd name="connsiteX17703" fmla="*/ 438314 w 8374449"/>
              <a:gd name="connsiteY17703" fmla="*/ 5893390 h 6858000"/>
              <a:gd name="connsiteX17704" fmla="*/ 436450 w 8374449"/>
              <a:gd name="connsiteY17704" fmla="*/ 5888727 h 6858000"/>
              <a:gd name="connsiteX17705" fmla="*/ 426752 w 8374449"/>
              <a:gd name="connsiteY17705" fmla="*/ 5887209 h 6858000"/>
              <a:gd name="connsiteX17706" fmla="*/ 430477 w 8374449"/>
              <a:gd name="connsiteY17706" fmla="*/ 5896532 h 6858000"/>
              <a:gd name="connsiteX17707" fmla="*/ 422641 w 8374449"/>
              <a:gd name="connsiteY17707" fmla="*/ 5899676 h 6858000"/>
              <a:gd name="connsiteX17708" fmla="*/ 399133 w 8374449"/>
              <a:gd name="connsiteY17708" fmla="*/ 5909105 h 6858000"/>
              <a:gd name="connsiteX17709" fmla="*/ 387572 w 8374449"/>
              <a:gd name="connsiteY17709" fmla="*/ 5902924 h 6858000"/>
              <a:gd name="connsiteX17710" fmla="*/ 356613 w 8374449"/>
              <a:gd name="connsiteY17710" fmla="*/ 5893705 h 6858000"/>
              <a:gd name="connsiteX17711" fmla="*/ 329378 w 8374449"/>
              <a:gd name="connsiteY17711" fmla="*/ 5893808 h 6858000"/>
              <a:gd name="connsiteX17712" fmla="*/ 317818 w 8374449"/>
              <a:gd name="connsiteY17712" fmla="*/ 5887628 h 6858000"/>
              <a:gd name="connsiteX17713" fmla="*/ 298420 w 8374449"/>
              <a:gd name="connsiteY17713" fmla="*/ 5884591 h 6858000"/>
              <a:gd name="connsiteX17714" fmla="*/ 269130 w 8374449"/>
              <a:gd name="connsiteY17714" fmla="*/ 5890929 h 6858000"/>
              <a:gd name="connsiteX17715" fmla="*/ 239842 w 8374449"/>
              <a:gd name="connsiteY17715" fmla="*/ 5897267 h 6858000"/>
              <a:gd name="connsiteX17716" fmla="*/ 228281 w 8374449"/>
              <a:gd name="connsiteY17716" fmla="*/ 5891086 h 6858000"/>
              <a:gd name="connsiteX17717" fmla="*/ 189484 w 8374449"/>
              <a:gd name="connsiteY17717" fmla="*/ 5885010 h 6858000"/>
              <a:gd name="connsiteX17718" fmla="*/ 173813 w 8374449"/>
              <a:gd name="connsiteY17718" fmla="*/ 5891295 h 6858000"/>
              <a:gd name="connsiteX17719" fmla="*/ 158142 w 8374449"/>
              <a:gd name="connsiteY17719" fmla="*/ 5897581 h 6858000"/>
              <a:gd name="connsiteX17720" fmla="*/ 144525 w 8374449"/>
              <a:gd name="connsiteY17720" fmla="*/ 5897633 h 6858000"/>
              <a:gd name="connsiteX17721" fmla="*/ 134634 w 8374449"/>
              <a:gd name="connsiteY17721" fmla="*/ 5907010 h 6858000"/>
              <a:gd name="connsiteX17722" fmla="*/ 123073 w 8374449"/>
              <a:gd name="connsiteY17722" fmla="*/ 5900829 h 6858000"/>
              <a:gd name="connsiteX17723" fmla="*/ 115238 w 8374449"/>
              <a:gd name="connsiteY17723" fmla="*/ 5903972 h 6858000"/>
              <a:gd name="connsiteX17724" fmla="*/ 103484 w 8374449"/>
              <a:gd name="connsiteY17724" fmla="*/ 5908686 h 6858000"/>
              <a:gd name="connsiteX17725" fmla="*/ 95455 w 8374449"/>
              <a:gd name="connsiteY17725" fmla="*/ 5922724 h 6858000"/>
              <a:gd name="connsiteX17726" fmla="*/ 85757 w 8374449"/>
              <a:gd name="connsiteY17726" fmla="*/ 5921205 h 6858000"/>
              <a:gd name="connsiteX17727" fmla="*/ 80168 w 8374449"/>
              <a:gd name="connsiteY17727" fmla="*/ 5907219 h 6858000"/>
              <a:gd name="connsiteX17728" fmla="*/ 76441 w 8374449"/>
              <a:gd name="connsiteY17728" fmla="*/ 5897896 h 6858000"/>
              <a:gd name="connsiteX17729" fmla="*/ 57043 w 8374449"/>
              <a:gd name="connsiteY17729" fmla="*/ 5894857 h 6858000"/>
              <a:gd name="connsiteX17730" fmla="*/ 53316 w 8374449"/>
              <a:gd name="connsiteY17730" fmla="*/ 5885534 h 6858000"/>
              <a:gd name="connsiteX17731" fmla="*/ 59290 w 8374449"/>
              <a:gd name="connsiteY17731" fmla="*/ 5877729 h 6858000"/>
              <a:gd name="connsiteX17732" fmla="*/ 49590 w 8374449"/>
              <a:gd name="connsiteY17732" fmla="*/ 5876209 h 6858000"/>
              <a:gd name="connsiteX17733" fmla="*/ 30385 w 8374449"/>
              <a:gd name="connsiteY17733" fmla="*/ 5862277 h 6858000"/>
              <a:gd name="connsiteX17734" fmla="*/ 24987 w 8374449"/>
              <a:gd name="connsiteY17734" fmla="*/ 5837395 h 6858000"/>
              <a:gd name="connsiteX17735" fmla="*/ 23314 w 8374449"/>
              <a:gd name="connsiteY17735" fmla="*/ 5821839 h 6858000"/>
              <a:gd name="connsiteX17736" fmla="*/ 9698 w 8374449"/>
              <a:gd name="connsiteY17736" fmla="*/ 5821891 h 6858000"/>
              <a:gd name="connsiteX17737" fmla="*/ 0 w 8374449"/>
              <a:gd name="connsiteY17737" fmla="*/ 5820373 h 6858000"/>
              <a:gd name="connsiteX17738" fmla="*/ 2055 w 8374449"/>
              <a:gd name="connsiteY17738" fmla="*/ 5814138 h 6858000"/>
              <a:gd name="connsiteX17739" fmla="*/ 8026 w 8374449"/>
              <a:gd name="connsiteY17739" fmla="*/ 5806333 h 6858000"/>
              <a:gd name="connsiteX17740" fmla="*/ 11945 w 8374449"/>
              <a:gd name="connsiteY17740" fmla="*/ 5804762 h 6858000"/>
              <a:gd name="connsiteX17741" fmla="*/ 27618 w 8374449"/>
              <a:gd name="connsiteY17741" fmla="*/ 5798476 h 6858000"/>
              <a:gd name="connsiteX17742" fmla="*/ 35452 w 8374449"/>
              <a:gd name="connsiteY17742" fmla="*/ 5795333 h 6858000"/>
              <a:gd name="connsiteX17743" fmla="*/ 19972 w 8374449"/>
              <a:gd name="connsiteY17743" fmla="*/ 5790724 h 6858000"/>
              <a:gd name="connsiteX17744" fmla="*/ 8601 w 8374449"/>
              <a:gd name="connsiteY17744" fmla="*/ 5773648 h 6858000"/>
              <a:gd name="connsiteX17745" fmla="*/ 12712 w 8374449"/>
              <a:gd name="connsiteY17745" fmla="*/ 5761180 h 6858000"/>
              <a:gd name="connsiteX17746" fmla="*/ 59343 w 8374449"/>
              <a:gd name="connsiteY17746" fmla="*/ 5764114 h 6858000"/>
              <a:gd name="connsiteX17747" fmla="*/ 67178 w 8374449"/>
              <a:gd name="connsiteY17747" fmla="*/ 5760972 h 6858000"/>
              <a:gd name="connsiteX17748" fmla="*/ 106358 w 8374449"/>
              <a:gd name="connsiteY17748" fmla="*/ 5745256 h 6858000"/>
              <a:gd name="connsiteX17749" fmla="*/ 125755 w 8374449"/>
              <a:gd name="connsiteY17749" fmla="*/ 5748296 h 6858000"/>
              <a:gd name="connsiteX17750" fmla="*/ 160825 w 8374449"/>
              <a:gd name="connsiteY17750" fmla="*/ 5745047 h 6858000"/>
              <a:gd name="connsiteX17751" fmla="*/ 180222 w 8374449"/>
              <a:gd name="connsiteY17751" fmla="*/ 5748086 h 6858000"/>
              <a:gd name="connsiteX17752" fmla="*/ 178168 w 8374449"/>
              <a:gd name="connsiteY17752" fmla="*/ 5754318 h 6858000"/>
              <a:gd name="connsiteX17753" fmla="*/ 174057 w 8374449"/>
              <a:gd name="connsiteY17753" fmla="*/ 5766786 h 6858000"/>
              <a:gd name="connsiteX17754" fmla="*/ 195511 w 8374449"/>
              <a:gd name="connsiteY17754" fmla="*/ 5763590 h 6858000"/>
              <a:gd name="connsiteX17755" fmla="*/ 211182 w 8374449"/>
              <a:gd name="connsiteY17755" fmla="*/ 5757304 h 6858000"/>
              <a:gd name="connsiteX17756" fmla="*/ 250361 w 8374449"/>
              <a:gd name="connsiteY17756" fmla="*/ 5741589 h 6858000"/>
              <a:gd name="connsiteX17757" fmla="*/ 261924 w 8374449"/>
              <a:gd name="connsiteY17757" fmla="*/ 5747771 h 6858000"/>
              <a:gd name="connsiteX17758" fmla="*/ 273868 w 8374449"/>
              <a:gd name="connsiteY17758" fmla="*/ 5732161 h 6858000"/>
              <a:gd name="connsiteX17759" fmla="*/ 277977 w 8374449"/>
              <a:gd name="connsiteY17759" fmla="*/ 5719695 h 6858000"/>
              <a:gd name="connsiteX17760" fmla="*/ 285814 w 8374449"/>
              <a:gd name="connsiteY17760" fmla="*/ 5716552 h 6858000"/>
              <a:gd name="connsiteX17761" fmla="*/ 289923 w 8374449"/>
              <a:gd name="connsiteY17761" fmla="*/ 5704086 h 6858000"/>
              <a:gd name="connsiteX17762" fmla="*/ 303540 w 8374449"/>
              <a:gd name="connsiteY17762" fmla="*/ 5704032 h 6858000"/>
              <a:gd name="connsiteX17763" fmla="*/ 307457 w 8374449"/>
              <a:gd name="connsiteY17763" fmla="*/ 5702461 h 6858000"/>
              <a:gd name="connsiteX17764" fmla="*/ 329102 w 8374449"/>
              <a:gd name="connsiteY17764" fmla="*/ 5688371 h 6858000"/>
              <a:gd name="connsiteX17765" fmla="*/ 340856 w 8374449"/>
              <a:gd name="connsiteY17765" fmla="*/ 5683657 h 6858000"/>
              <a:gd name="connsiteX17766" fmla="*/ 352609 w 8374449"/>
              <a:gd name="connsiteY17766" fmla="*/ 5678943 h 6858000"/>
              <a:gd name="connsiteX17767" fmla="*/ 360445 w 8374449"/>
              <a:gd name="connsiteY17767" fmla="*/ 5675800 h 6858000"/>
              <a:gd name="connsiteX17768" fmla="*/ 379842 w 8374449"/>
              <a:gd name="connsiteY17768" fmla="*/ 5678838 h 6858000"/>
              <a:gd name="connsiteX17769" fmla="*/ 399432 w 8374449"/>
              <a:gd name="connsiteY17769" fmla="*/ 5670980 h 6858000"/>
              <a:gd name="connsiteX17770" fmla="*/ 419023 w 8374449"/>
              <a:gd name="connsiteY17770" fmla="*/ 5663123 h 6858000"/>
              <a:gd name="connsiteX17771" fmla="*/ 442530 w 8374449"/>
              <a:gd name="connsiteY17771" fmla="*/ 5653694 h 6858000"/>
              <a:gd name="connsiteX17772" fmla="*/ 438803 w 8374449"/>
              <a:gd name="connsiteY17772" fmla="*/ 5644371 h 6858000"/>
              <a:gd name="connsiteX17773" fmla="*/ 435077 w 8374449"/>
              <a:gd name="connsiteY17773" fmla="*/ 5635047 h 6858000"/>
              <a:gd name="connsiteX17774" fmla="*/ 423131 w 8374449"/>
              <a:gd name="connsiteY17774" fmla="*/ 5650657 h 6858000"/>
              <a:gd name="connsiteX17775" fmla="*/ 403732 w 8374449"/>
              <a:gd name="connsiteY17775" fmla="*/ 5647618 h 6858000"/>
              <a:gd name="connsiteX17776" fmla="*/ 400007 w 8374449"/>
              <a:gd name="connsiteY17776" fmla="*/ 5638295 h 6858000"/>
              <a:gd name="connsiteX17777" fmla="*/ 407843 w 8374449"/>
              <a:gd name="connsiteY17777" fmla="*/ 5635152 h 6858000"/>
              <a:gd name="connsiteX17778" fmla="*/ 419597 w 8374449"/>
              <a:gd name="connsiteY17778" fmla="*/ 5630438 h 6858000"/>
              <a:gd name="connsiteX17779" fmla="*/ 433404 w 8374449"/>
              <a:gd name="connsiteY17779" fmla="*/ 5619490 h 6858000"/>
              <a:gd name="connsiteX17780" fmla="*/ 441241 w 8374449"/>
              <a:gd name="connsiteY17780" fmla="*/ 5616346 h 6858000"/>
              <a:gd name="connsiteX17781" fmla="*/ 449076 w 8374449"/>
              <a:gd name="connsiteY17781" fmla="*/ 5613204 h 6858000"/>
              <a:gd name="connsiteX17782" fmla="*/ 458966 w 8374449"/>
              <a:gd name="connsiteY17782" fmla="*/ 5603827 h 6858000"/>
              <a:gd name="connsiteX17783" fmla="*/ 470529 w 8374449"/>
              <a:gd name="connsiteY17783" fmla="*/ 5610010 h 6858000"/>
              <a:gd name="connsiteX17784" fmla="*/ 485817 w 8374449"/>
              <a:gd name="connsiteY17784" fmla="*/ 5625515 h 6858000"/>
              <a:gd name="connsiteX17785" fmla="*/ 470146 w 8374449"/>
              <a:gd name="connsiteY17785" fmla="*/ 5631800 h 6858000"/>
              <a:gd name="connsiteX17786" fmla="*/ 454283 w 8374449"/>
              <a:gd name="connsiteY17786" fmla="*/ 5648980 h 6858000"/>
              <a:gd name="connsiteX17787" fmla="*/ 469762 w 8374449"/>
              <a:gd name="connsiteY17787" fmla="*/ 5653589 h 6858000"/>
              <a:gd name="connsiteX17788" fmla="*/ 528339 w 8374449"/>
              <a:gd name="connsiteY17788" fmla="*/ 5640914 h 6858000"/>
              <a:gd name="connsiteX17789" fmla="*/ 543819 w 8374449"/>
              <a:gd name="connsiteY17789" fmla="*/ 5645523 h 6858000"/>
              <a:gd name="connsiteX17790" fmla="*/ 555573 w 8374449"/>
              <a:gd name="connsiteY17790" fmla="*/ 5640809 h 6858000"/>
              <a:gd name="connsiteX17791" fmla="*/ 567136 w 8374449"/>
              <a:gd name="connsiteY17791" fmla="*/ 5646990 h 6858000"/>
              <a:gd name="connsiteX17792" fmla="*/ 563409 w 8374449"/>
              <a:gd name="connsiteY17792" fmla="*/ 5637665 h 6858000"/>
              <a:gd name="connsiteX17793" fmla="*/ 575354 w 8374449"/>
              <a:gd name="connsiteY17793" fmla="*/ 5622056 h 6858000"/>
              <a:gd name="connsiteX17794" fmla="*/ 577408 w 8374449"/>
              <a:gd name="connsiteY17794" fmla="*/ 5615823 h 6858000"/>
              <a:gd name="connsiteX17795" fmla="*/ 579463 w 8374449"/>
              <a:gd name="connsiteY17795" fmla="*/ 5609589 h 6858000"/>
              <a:gd name="connsiteX17796" fmla="*/ 575737 w 8374449"/>
              <a:gd name="connsiteY17796" fmla="*/ 5600265 h 6858000"/>
              <a:gd name="connsiteX17797" fmla="*/ 572012 w 8374449"/>
              <a:gd name="connsiteY17797" fmla="*/ 5590942 h 6858000"/>
              <a:gd name="connsiteX17798" fmla="*/ 533599 w 8374449"/>
              <a:gd name="connsiteY17798" fmla="*/ 5563075 h 6858000"/>
              <a:gd name="connsiteX17799" fmla="*/ 519982 w 8374449"/>
              <a:gd name="connsiteY17799" fmla="*/ 5563127 h 6858000"/>
              <a:gd name="connsiteX17800" fmla="*/ 512338 w 8374449"/>
              <a:gd name="connsiteY17800" fmla="*/ 5555376 h 6858000"/>
              <a:gd name="connsiteX17801" fmla="*/ 522228 w 8374449"/>
              <a:gd name="connsiteY17801" fmla="*/ 5545999 h 6858000"/>
              <a:gd name="connsiteX17802" fmla="*/ 539954 w 8374449"/>
              <a:gd name="connsiteY17802" fmla="*/ 5533480 h 6858000"/>
              <a:gd name="connsiteX17803" fmla="*/ 534365 w 8374449"/>
              <a:gd name="connsiteY17803" fmla="*/ 5519494 h 6858000"/>
              <a:gd name="connsiteX17804" fmla="*/ 542200 w 8374449"/>
              <a:gd name="connsiteY17804" fmla="*/ 5516351 h 6858000"/>
              <a:gd name="connsiteX17805" fmla="*/ 550036 w 8374449"/>
              <a:gd name="connsiteY17805" fmla="*/ 5513209 h 6858000"/>
              <a:gd name="connsiteX17806" fmla="*/ 552092 w 8374449"/>
              <a:gd name="connsiteY17806" fmla="*/ 5506976 h 6858000"/>
              <a:gd name="connsiteX17807" fmla="*/ 573543 w 8374449"/>
              <a:gd name="connsiteY17807" fmla="*/ 5503779 h 6858000"/>
              <a:gd name="connsiteX17808" fmla="*/ 598723 w 8374449"/>
              <a:gd name="connsiteY17808" fmla="*/ 5509908 h 6858000"/>
              <a:gd name="connsiteX17809" fmla="*/ 606557 w 8374449"/>
              <a:gd name="connsiteY17809" fmla="*/ 5506765 h 6858000"/>
              <a:gd name="connsiteX17810" fmla="*/ 628203 w 8374449"/>
              <a:gd name="connsiteY17810" fmla="*/ 5492676 h 6858000"/>
              <a:gd name="connsiteX17811" fmla="*/ 657491 w 8374449"/>
              <a:gd name="connsiteY17811" fmla="*/ 5486336 h 6858000"/>
              <a:gd name="connsiteX17812" fmla="*/ 669244 w 8374449"/>
              <a:gd name="connsiteY17812" fmla="*/ 5481622 h 6858000"/>
              <a:gd name="connsiteX17813" fmla="*/ 679136 w 8374449"/>
              <a:gd name="connsiteY17813" fmla="*/ 5472247 h 6858000"/>
              <a:gd name="connsiteX17814" fmla="*/ 682862 w 8374449"/>
              <a:gd name="connsiteY17814" fmla="*/ 5481570 h 6858000"/>
              <a:gd name="connsiteX17815" fmla="*/ 680807 w 8374449"/>
              <a:gd name="connsiteY17815" fmla="*/ 5487803 h 6858000"/>
              <a:gd name="connsiteX17816" fmla="*/ 694423 w 8374449"/>
              <a:gd name="connsiteY17816" fmla="*/ 5487750 h 6858000"/>
              <a:gd name="connsiteX17817" fmla="*/ 698533 w 8374449"/>
              <a:gd name="connsiteY17817" fmla="*/ 5475284 h 6858000"/>
              <a:gd name="connsiteX17818" fmla="*/ 714012 w 8374449"/>
              <a:gd name="connsiteY17818" fmla="*/ 5479893 h 6858000"/>
              <a:gd name="connsiteX17819" fmla="*/ 725767 w 8374449"/>
              <a:gd name="connsiteY17819" fmla="*/ 5475179 h 6858000"/>
              <a:gd name="connsiteX17820" fmla="*/ 733601 w 8374449"/>
              <a:gd name="connsiteY17820" fmla="*/ 5472036 h 6858000"/>
              <a:gd name="connsiteX17821" fmla="*/ 729876 w 8374449"/>
              <a:gd name="connsiteY17821" fmla="*/ 5462713 h 6858000"/>
              <a:gd name="connsiteX17822" fmla="*/ 730068 w 8374449"/>
              <a:gd name="connsiteY17822" fmla="*/ 5451818 h 6858000"/>
              <a:gd name="connsiteX17823" fmla="*/ 739575 w 8374449"/>
              <a:gd name="connsiteY17823" fmla="*/ 5464232 h 6858000"/>
              <a:gd name="connsiteX17824" fmla="*/ 749274 w 8374449"/>
              <a:gd name="connsiteY17824" fmla="*/ 5465750 h 6858000"/>
              <a:gd name="connsiteX17825" fmla="*/ 753383 w 8374449"/>
              <a:gd name="connsiteY17825" fmla="*/ 5453284 h 6858000"/>
              <a:gd name="connsiteX17826" fmla="*/ 745547 w 8374449"/>
              <a:gd name="connsiteY17826" fmla="*/ 5456427 h 6858000"/>
              <a:gd name="connsiteX17827" fmla="*/ 749657 w 8374449"/>
              <a:gd name="connsiteY17827" fmla="*/ 5443961 h 6858000"/>
              <a:gd name="connsiteX17828" fmla="*/ 765329 w 8374449"/>
              <a:gd name="connsiteY17828" fmla="*/ 5437675 h 6858000"/>
              <a:gd name="connsiteX17829" fmla="*/ 780999 w 8374449"/>
              <a:gd name="connsiteY17829" fmla="*/ 5431390 h 6858000"/>
              <a:gd name="connsiteX17830" fmla="*/ 754149 w 8374449"/>
              <a:gd name="connsiteY17830" fmla="*/ 5409703 h 6858000"/>
              <a:gd name="connsiteX17831" fmla="*/ 746313 w 8374449"/>
              <a:gd name="connsiteY17831" fmla="*/ 5412846 h 6858000"/>
              <a:gd name="connsiteX17832" fmla="*/ 742204 w 8374449"/>
              <a:gd name="connsiteY17832" fmla="*/ 5425313 h 6858000"/>
              <a:gd name="connsiteX17833" fmla="*/ 738095 w 8374449"/>
              <a:gd name="connsiteY17833" fmla="*/ 5437779 h 6858000"/>
              <a:gd name="connsiteX17834" fmla="*/ 722422 w 8374449"/>
              <a:gd name="connsiteY17834" fmla="*/ 5444065 h 6858000"/>
              <a:gd name="connsiteX17835" fmla="*/ 718314 w 8374449"/>
              <a:gd name="connsiteY17835" fmla="*/ 5456532 h 6858000"/>
              <a:gd name="connsiteX17836" fmla="*/ 700780 w 8374449"/>
              <a:gd name="connsiteY17836" fmla="*/ 5458156 h 6858000"/>
              <a:gd name="connsiteX17837" fmla="*/ 703025 w 8374449"/>
              <a:gd name="connsiteY17837" fmla="*/ 5441027 h 6858000"/>
              <a:gd name="connsiteX17838" fmla="*/ 710861 w 8374449"/>
              <a:gd name="connsiteY17838" fmla="*/ 5437885 h 6858000"/>
              <a:gd name="connsiteX17839" fmla="*/ 726532 w 8374449"/>
              <a:gd name="connsiteY17839" fmla="*/ 5431599 h 6858000"/>
              <a:gd name="connsiteX17840" fmla="*/ 732697 w 8374449"/>
              <a:gd name="connsiteY17840" fmla="*/ 5412899 h 6858000"/>
              <a:gd name="connsiteX17841" fmla="*/ 728971 w 8374449"/>
              <a:gd name="connsiteY17841" fmla="*/ 5403574 h 6858000"/>
              <a:gd name="connsiteX17842" fmla="*/ 715353 w 8374449"/>
              <a:gd name="connsiteY17842" fmla="*/ 5403628 h 6858000"/>
              <a:gd name="connsiteX17843" fmla="*/ 719080 w 8374449"/>
              <a:gd name="connsiteY17843" fmla="*/ 5412951 h 6858000"/>
              <a:gd name="connsiteX17844" fmla="*/ 711244 w 8374449"/>
              <a:gd name="connsiteY17844" fmla="*/ 5416094 h 6858000"/>
              <a:gd name="connsiteX17845" fmla="*/ 688120 w 8374449"/>
              <a:gd name="connsiteY17845" fmla="*/ 5403732 h 6858000"/>
              <a:gd name="connsiteX17846" fmla="*/ 692230 w 8374449"/>
              <a:gd name="connsiteY17846" fmla="*/ 5391265 h 6858000"/>
              <a:gd name="connsiteX17847" fmla="*/ 700066 w 8374449"/>
              <a:gd name="connsiteY17847" fmla="*/ 5388123 h 6858000"/>
              <a:gd name="connsiteX17848" fmla="*/ 727299 w 8374449"/>
              <a:gd name="connsiteY17848" fmla="*/ 5388018 h 6858000"/>
              <a:gd name="connsiteX17849" fmla="*/ 766094 w 8374449"/>
              <a:gd name="connsiteY17849" fmla="*/ 5394094 h 6858000"/>
              <a:gd name="connsiteX17850" fmla="*/ 777848 w 8374449"/>
              <a:gd name="connsiteY17850" fmla="*/ 5389380 h 6858000"/>
              <a:gd name="connsiteX17851" fmla="*/ 770204 w 8374449"/>
              <a:gd name="connsiteY17851" fmla="*/ 5381628 h 6858000"/>
              <a:gd name="connsiteX17852" fmla="*/ 778041 w 8374449"/>
              <a:gd name="connsiteY17852" fmla="*/ 5378485 h 6858000"/>
              <a:gd name="connsiteX17853" fmla="*/ 785875 w 8374449"/>
              <a:gd name="connsiteY17853" fmla="*/ 5375342 h 6858000"/>
              <a:gd name="connsiteX17854" fmla="*/ 793713 w 8374449"/>
              <a:gd name="connsiteY17854" fmla="*/ 5372199 h 6858000"/>
              <a:gd name="connsiteX17855" fmla="*/ 820945 w 8374449"/>
              <a:gd name="connsiteY17855" fmla="*/ 5372094 h 6858000"/>
              <a:gd name="connsiteX17856" fmla="*/ 836616 w 8374449"/>
              <a:gd name="connsiteY17856" fmla="*/ 5365808 h 6858000"/>
              <a:gd name="connsiteX17857" fmla="*/ 844452 w 8374449"/>
              <a:gd name="connsiteY17857" fmla="*/ 5362665 h 6858000"/>
              <a:gd name="connsiteX17858" fmla="*/ 867768 w 8374449"/>
              <a:gd name="connsiteY17858" fmla="*/ 5364131 h 6858000"/>
              <a:gd name="connsiteX17859" fmla="*/ 891083 w 8374449"/>
              <a:gd name="connsiteY17859" fmla="*/ 5365599 h 6858000"/>
              <a:gd name="connsiteX17860" fmla="*/ 904701 w 8374449"/>
              <a:gd name="connsiteY17860" fmla="*/ 5365546 h 6858000"/>
              <a:gd name="connsiteX17861" fmla="*/ 918317 w 8374449"/>
              <a:gd name="connsiteY17861" fmla="*/ 5365493 h 6858000"/>
              <a:gd name="connsiteX17862" fmla="*/ 941824 w 8374449"/>
              <a:gd name="connsiteY17862" fmla="*/ 5356065 h 6858000"/>
              <a:gd name="connsiteX17863" fmla="*/ 996292 w 8374449"/>
              <a:gd name="connsiteY17863" fmla="*/ 5355855 h 6858000"/>
              <a:gd name="connsiteX17864" fmla="*/ 1015690 w 8374449"/>
              <a:gd name="connsiteY17864" fmla="*/ 5358892 h 6858000"/>
              <a:gd name="connsiteX17865" fmla="*/ 1037141 w 8374449"/>
              <a:gd name="connsiteY17865" fmla="*/ 5355698 h 6858000"/>
              <a:gd name="connsiteX17866" fmla="*/ 1074267 w 8374449"/>
              <a:gd name="connsiteY17866" fmla="*/ 5346217 h 6858000"/>
              <a:gd name="connsiteX17867" fmla="*/ 1091897 w 8374449"/>
              <a:gd name="connsiteY17867" fmla="*/ 5339145 h 6858000"/>
              <a:gd name="connsiteX17868" fmla="*/ 1095500 w 8374449"/>
              <a:gd name="connsiteY17868" fmla="*/ 5337700 h 6858000"/>
              <a:gd name="connsiteX17869" fmla="*/ 1097142 w 8374449"/>
              <a:gd name="connsiteY17869" fmla="*/ 5337035 h 6858000"/>
              <a:gd name="connsiteX17870" fmla="*/ 1097150 w 8374449"/>
              <a:gd name="connsiteY17870" fmla="*/ 5337039 h 6858000"/>
              <a:gd name="connsiteX17871" fmla="*/ 1097774 w 8374449"/>
              <a:gd name="connsiteY17871" fmla="*/ 5336788 h 6858000"/>
              <a:gd name="connsiteX17872" fmla="*/ 1102827 w 8374449"/>
              <a:gd name="connsiteY17872" fmla="*/ 5339489 h 6858000"/>
              <a:gd name="connsiteX17873" fmla="*/ 1107033 w 8374449"/>
              <a:gd name="connsiteY17873" fmla="*/ 5341306 h 6858000"/>
              <a:gd name="connsiteX17874" fmla="*/ 1106305 w 8374449"/>
              <a:gd name="connsiteY17874" fmla="*/ 5341349 h 6858000"/>
              <a:gd name="connsiteX17875" fmla="*/ 1109335 w 8374449"/>
              <a:gd name="connsiteY17875" fmla="*/ 5342969 h 6858000"/>
              <a:gd name="connsiteX17876" fmla="*/ 1109527 w 8374449"/>
              <a:gd name="connsiteY17876" fmla="*/ 5332074 h 6858000"/>
              <a:gd name="connsiteX17877" fmla="*/ 1113445 w 8374449"/>
              <a:gd name="connsiteY17877" fmla="*/ 5330503 h 6858000"/>
              <a:gd name="connsiteX17878" fmla="*/ 1101882 w 8374449"/>
              <a:gd name="connsiteY17878" fmla="*/ 5324321 h 6858000"/>
              <a:gd name="connsiteX17879" fmla="*/ 1082486 w 8374449"/>
              <a:gd name="connsiteY17879" fmla="*/ 5321283 h 6858000"/>
              <a:gd name="connsiteX17880" fmla="*/ 1059171 w 8374449"/>
              <a:gd name="connsiteY17880" fmla="*/ 5319818 h 6858000"/>
              <a:gd name="connsiteX17881" fmla="*/ 1075033 w 8374449"/>
              <a:gd name="connsiteY17881" fmla="*/ 5302636 h 6858000"/>
              <a:gd name="connsiteX17882" fmla="*/ 1075416 w 8374449"/>
              <a:gd name="connsiteY17882" fmla="*/ 5280845 h 6858000"/>
              <a:gd name="connsiteX17883" fmla="*/ 1065718 w 8374449"/>
              <a:gd name="connsiteY17883" fmla="*/ 5279327 h 6858000"/>
              <a:gd name="connsiteX17884" fmla="*/ 1063854 w 8374449"/>
              <a:gd name="connsiteY17884" fmla="*/ 5274665 h 6858000"/>
              <a:gd name="connsiteX17885" fmla="*/ 1060128 w 8374449"/>
              <a:gd name="connsiteY17885" fmla="*/ 5265341 h 6858000"/>
              <a:gd name="connsiteX17886" fmla="*/ 1036620 w 8374449"/>
              <a:gd name="connsiteY17886" fmla="*/ 5274770 h 6858000"/>
              <a:gd name="connsiteX17887" fmla="*/ 1036428 w 8374449"/>
              <a:gd name="connsiteY17887" fmla="*/ 5285664 h 6858000"/>
              <a:gd name="connsiteX17888" fmla="*/ 1030648 w 8374449"/>
              <a:gd name="connsiteY17888" fmla="*/ 5282574 h 6858000"/>
              <a:gd name="connsiteX17889" fmla="*/ 1032894 w 8374449"/>
              <a:gd name="connsiteY17889" fmla="*/ 5265445 h 6858000"/>
              <a:gd name="connsiteX17890" fmla="*/ 1079908 w 8374449"/>
              <a:gd name="connsiteY17890" fmla="*/ 5246589 h 6858000"/>
              <a:gd name="connsiteX17891" fmla="*/ 1087744 w 8374449"/>
              <a:gd name="connsiteY17891" fmla="*/ 5243445 h 6858000"/>
              <a:gd name="connsiteX17892" fmla="*/ 1117033 w 8374449"/>
              <a:gd name="connsiteY17892" fmla="*/ 5237107 h 6858000"/>
              <a:gd name="connsiteX17893" fmla="*/ 1146321 w 8374449"/>
              <a:gd name="connsiteY17893" fmla="*/ 5230770 h 6858000"/>
              <a:gd name="connsiteX17894" fmla="*/ 1161993 w 8374449"/>
              <a:gd name="connsiteY17894" fmla="*/ 5224484 h 6858000"/>
              <a:gd name="connsiteX17895" fmla="*/ 1189226 w 8374449"/>
              <a:gd name="connsiteY17895" fmla="*/ 5224379 h 6858000"/>
              <a:gd name="connsiteX17896" fmla="*/ 1192952 w 8374449"/>
              <a:gd name="connsiteY17896" fmla="*/ 5233702 h 6858000"/>
              <a:gd name="connsiteX17897" fmla="*/ 1196892 w 8374449"/>
              <a:gd name="connsiteY17897" fmla="*/ 5243560 h 6858000"/>
              <a:gd name="connsiteX17898" fmla="*/ 1203225 w 8374449"/>
              <a:gd name="connsiteY17898" fmla="*/ 5240243 h 6858000"/>
              <a:gd name="connsiteX17899" fmla="*/ 1223307 w 8374449"/>
              <a:gd name="connsiteY17899" fmla="*/ 5233289 h 6858000"/>
              <a:gd name="connsiteX17900" fmla="*/ 1247532 w 8374449"/>
              <a:gd name="connsiteY17900" fmla="*/ 5219709 h 6858000"/>
              <a:gd name="connsiteX17901" fmla="*/ 1252861 w 8374449"/>
              <a:gd name="connsiteY17901" fmla="*/ 5208897 h 6858000"/>
              <a:gd name="connsiteX17902" fmla="*/ 1258189 w 8374449"/>
              <a:gd name="connsiteY17902" fmla="*/ 5198084 h 6858000"/>
              <a:gd name="connsiteX17903" fmla="*/ 1270593 w 8374449"/>
              <a:gd name="connsiteY17903" fmla="*/ 5194262 h 6858000"/>
              <a:gd name="connsiteX17904" fmla="*/ 1288324 w 8374449"/>
              <a:gd name="connsiteY17904" fmla="*/ 5179627 h 6858000"/>
              <a:gd name="connsiteX17905" fmla="*/ 1294234 w 8374449"/>
              <a:gd name="connsiteY17905" fmla="*/ 5174748 h 6858000"/>
              <a:gd name="connsiteX17906" fmla="*/ 1274175 w 8374449"/>
              <a:gd name="connsiteY17906" fmla="*/ 5165649 h 6858000"/>
              <a:gd name="connsiteX17907" fmla="*/ 1269668 w 8374449"/>
              <a:gd name="connsiteY17907" fmla="*/ 5164121 h 6858000"/>
              <a:gd name="connsiteX17908" fmla="*/ 1275803 w 8374449"/>
              <a:gd name="connsiteY17908" fmla="*/ 5168016 h 6858000"/>
              <a:gd name="connsiteX17909" fmla="*/ 1232898 w 8374449"/>
              <a:gd name="connsiteY17909" fmla="*/ 5174407 h 6858000"/>
              <a:gd name="connsiteX17910" fmla="*/ 1217609 w 8374449"/>
              <a:gd name="connsiteY17910" fmla="*/ 5158903 h 6858000"/>
              <a:gd name="connsiteX17911" fmla="*/ 1246935 w 8374449"/>
              <a:gd name="connsiteY17911" fmla="*/ 5157075 h 6858000"/>
              <a:gd name="connsiteX17912" fmla="*/ 1241129 w 8374449"/>
              <a:gd name="connsiteY17912" fmla="*/ 5154442 h 6858000"/>
              <a:gd name="connsiteX17913" fmla="*/ 1208084 w 8374449"/>
              <a:gd name="connsiteY17913" fmla="*/ 5143234 h 6858000"/>
              <a:gd name="connsiteX17914" fmla="*/ 1180948 w 8374449"/>
              <a:gd name="connsiteY17914" fmla="*/ 5127146 h 6858000"/>
              <a:gd name="connsiteX17915" fmla="*/ 1175038 w 8374449"/>
              <a:gd name="connsiteY17915" fmla="*/ 5132024 h 6858000"/>
              <a:gd name="connsiteX17916" fmla="*/ 1159097 w 8374449"/>
              <a:gd name="connsiteY17916" fmla="*/ 5132355 h 6858000"/>
              <a:gd name="connsiteX17917" fmla="*/ 1144365 w 8374449"/>
              <a:gd name="connsiteY17917" fmla="*/ 5112444 h 6858000"/>
              <a:gd name="connsiteX17918" fmla="*/ 1140829 w 8374449"/>
              <a:gd name="connsiteY17918" fmla="*/ 5108950 h 6858000"/>
              <a:gd name="connsiteX17919" fmla="*/ 1113694 w 8374449"/>
              <a:gd name="connsiteY17919" fmla="*/ 5092864 h 6858000"/>
              <a:gd name="connsiteX17920" fmla="*/ 1073574 w 8374449"/>
              <a:gd name="connsiteY17920" fmla="*/ 5074666 h 6858000"/>
              <a:gd name="connsiteX17921" fmla="*/ 1066500 w 8374449"/>
              <a:gd name="connsiteY17921" fmla="*/ 5067679 h 6858000"/>
              <a:gd name="connsiteX17922" fmla="*/ 1047603 w 8374449"/>
              <a:gd name="connsiteY17922" fmla="*/ 5070447 h 6858000"/>
              <a:gd name="connsiteX17923" fmla="*/ 1034619 w 8374449"/>
              <a:gd name="connsiteY17923" fmla="*/ 5068337 h 6858000"/>
              <a:gd name="connsiteX17924" fmla="*/ 1052350 w 8374449"/>
              <a:gd name="connsiteY17924" fmla="*/ 5053702 h 6858000"/>
              <a:gd name="connsiteX17925" fmla="*/ 1045275 w 8374449"/>
              <a:gd name="connsiteY17925" fmla="*/ 5046714 h 6858000"/>
              <a:gd name="connsiteX17926" fmla="*/ 1058261 w 8374449"/>
              <a:gd name="connsiteY17926" fmla="*/ 5048824 h 6858000"/>
              <a:gd name="connsiteX17927" fmla="*/ 1067126 w 8374449"/>
              <a:gd name="connsiteY17927" fmla="*/ 5041507 h 6858000"/>
              <a:gd name="connsiteX17928" fmla="*/ 1063007 w 8374449"/>
              <a:gd name="connsiteY17928" fmla="*/ 5032079 h 6858000"/>
              <a:gd name="connsiteX17929" fmla="*/ 1044110 w 8374449"/>
              <a:gd name="connsiteY17929" fmla="*/ 5034847 h 6858000"/>
              <a:gd name="connsiteX17930" fmla="*/ 1025214 w 8374449"/>
              <a:gd name="connsiteY17930" fmla="*/ 5037615 h 6858000"/>
              <a:gd name="connsiteX17931" fmla="*/ 1019304 w 8374449"/>
              <a:gd name="connsiteY17931" fmla="*/ 5042493 h 6858000"/>
              <a:gd name="connsiteX17932" fmla="*/ 999245 w 8374449"/>
              <a:gd name="connsiteY17932" fmla="*/ 5033395 h 6858000"/>
              <a:gd name="connsiteX17933" fmla="*/ 967363 w 8374449"/>
              <a:gd name="connsiteY17933" fmla="*/ 5034054 h 6858000"/>
              <a:gd name="connsiteX17934" fmla="*/ 957334 w 8374449"/>
              <a:gd name="connsiteY17934" fmla="*/ 5029503 h 6858000"/>
              <a:gd name="connsiteX17935" fmla="*/ 954378 w 8374449"/>
              <a:gd name="connsiteY17935" fmla="*/ 5031943 h 6858000"/>
              <a:gd name="connsiteX17936" fmla="*/ 943722 w 8374449"/>
              <a:gd name="connsiteY17936" fmla="*/ 5053567 h 6858000"/>
              <a:gd name="connsiteX17937" fmla="*/ 931900 w 8374449"/>
              <a:gd name="connsiteY17937" fmla="*/ 5063324 h 6858000"/>
              <a:gd name="connsiteX17938" fmla="*/ 918915 w 8374449"/>
              <a:gd name="connsiteY17938" fmla="*/ 5061213 h 6858000"/>
              <a:gd name="connsiteX17939" fmla="*/ 887033 w 8374449"/>
              <a:gd name="connsiteY17939" fmla="*/ 5061873 h 6858000"/>
              <a:gd name="connsiteX17940" fmla="*/ 892944 w 8374449"/>
              <a:gd name="connsiteY17940" fmla="*/ 5056994 h 6858000"/>
              <a:gd name="connsiteX17941" fmla="*/ 910676 w 8374449"/>
              <a:gd name="connsiteY17941" fmla="*/ 5042359 h 6858000"/>
              <a:gd name="connsiteX17942" fmla="*/ 928407 w 8374449"/>
              <a:gd name="connsiteY17942" fmla="*/ 5027724 h 6858000"/>
              <a:gd name="connsiteX17943" fmla="*/ 953213 w 8374449"/>
              <a:gd name="connsiteY17943" fmla="*/ 5020078 h 6858000"/>
              <a:gd name="connsiteX17944" fmla="*/ 966198 w 8374449"/>
              <a:gd name="connsiteY17944" fmla="*/ 5022186 h 6858000"/>
              <a:gd name="connsiteX17945" fmla="*/ 965034 w 8374449"/>
              <a:gd name="connsiteY17945" fmla="*/ 5010320 h 6858000"/>
              <a:gd name="connsiteX17946" fmla="*/ 978020 w 8374449"/>
              <a:gd name="connsiteY17946" fmla="*/ 5012430 h 6858000"/>
              <a:gd name="connsiteX17947" fmla="*/ 983931 w 8374449"/>
              <a:gd name="connsiteY17947" fmla="*/ 5007552 h 6858000"/>
              <a:gd name="connsiteX17948" fmla="*/ 976855 w 8374449"/>
              <a:gd name="connsiteY17948" fmla="*/ 5000564 h 6858000"/>
              <a:gd name="connsiteX17949" fmla="*/ 975691 w 8374449"/>
              <a:gd name="connsiteY17949" fmla="*/ 4988698 h 6858000"/>
              <a:gd name="connsiteX17950" fmla="*/ 987513 w 8374449"/>
              <a:gd name="connsiteY17950" fmla="*/ 4978941 h 6858000"/>
              <a:gd name="connsiteX17951" fmla="*/ 986348 w 8374449"/>
              <a:gd name="connsiteY17951" fmla="*/ 4967073 h 6858000"/>
              <a:gd name="connsiteX17952" fmla="*/ 972199 w 8374449"/>
              <a:gd name="connsiteY17952" fmla="*/ 4953096 h 6858000"/>
              <a:gd name="connsiteX17953" fmla="*/ 989930 w 8374449"/>
              <a:gd name="connsiteY17953" fmla="*/ 4938462 h 6858000"/>
              <a:gd name="connsiteX17954" fmla="*/ 991096 w 8374449"/>
              <a:gd name="connsiteY17954" fmla="*/ 4950329 h 6858000"/>
              <a:gd name="connsiteX17955" fmla="*/ 984603 w 8374449"/>
              <a:gd name="connsiteY17955" fmla="*/ 4949273 h 6858000"/>
              <a:gd name="connsiteX17956" fmla="*/ 994633 w 8374449"/>
              <a:gd name="connsiteY17956" fmla="*/ 4953823 h 6858000"/>
              <a:gd name="connsiteX17957" fmla="*/ 1011155 w 8374449"/>
              <a:gd name="connsiteY17957" fmla="*/ 4959427 h 6858000"/>
              <a:gd name="connsiteX17958" fmla="*/ 1024140 w 8374449"/>
              <a:gd name="connsiteY17958" fmla="*/ 4961537 h 6858000"/>
              <a:gd name="connsiteX17959" fmla="*/ 1022977 w 8374449"/>
              <a:gd name="connsiteY17959" fmla="*/ 4949671 h 6858000"/>
              <a:gd name="connsiteX17960" fmla="*/ 1015901 w 8374449"/>
              <a:gd name="connsiteY17960" fmla="*/ 4942682 h 6858000"/>
              <a:gd name="connsiteX17961" fmla="*/ 1008827 w 8374449"/>
              <a:gd name="connsiteY17961" fmla="*/ 4935694 h 6858000"/>
              <a:gd name="connsiteX17962" fmla="*/ 1007662 w 8374449"/>
              <a:gd name="connsiteY17962" fmla="*/ 4923827 h 6858000"/>
              <a:gd name="connsiteX17963" fmla="*/ 1019483 w 8374449"/>
              <a:gd name="connsiteY17963" fmla="*/ 4914070 h 6858000"/>
              <a:gd name="connsiteX17964" fmla="*/ 1056112 w 8374449"/>
              <a:gd name="connsiteY17964" fmla="*/ 4896667 h 6858000"/>
              <a:gd name="connsiteX17965" fmla="*/ 1073843 w 8374449"/>
              <a:gd name="connsiteY17965" fmla="*/ 4882032 h 6858000"/>
              <a:gd name="connsiteX17966" fmla="*/ 1080457 w 8374449"/>
              <a:gd name="connsiteY17966" fmla="*/ 4876573 h 6858000"/>
              <a:gd name="connsiteX17967" fmla="*/ 1061263 w 8374449"/>
              <a:gd name="connsiteY17967" fmla="*/ 4875668 h 6858000"/>
              <a:gd name="connsiteX17968" fmla="*/ 1025392 w 8374449"/>
              <a:gd name="connsiteY17968" fmla="*/ 4877782 h 6858000"/>
              <a:gd name="connsiteX17969" fmla="*/ 995051 w 8374449"/>
              <a:gd name="connsiteY17969" fmla="*/ 4871326 h 6858000"/>
              <a:gd name="connsiteX17970" fmla="*/ 991341 w 8374449"/>
              <a:gd name="connsiteY17970" fmla="*/ 4879574 h 6858000"/>
              <a:gd name="connsiteX17971" fmla="*/ 975243 w 8374449"/>
              <a:gd name="connsiteY17971" fmla="*/ 4886446 h 6858000"/>
              <a:gd name="connsiteX17972" fmla="*/ 946319 w 8374449"/>
              <a:gd name="connsiteY17972" fmla="*/ 4884666 h 6858000"/>
              <a:gd name="connsiteX17973" fmla="*/ 937453 w 8374449"/>
              <a:gd name="connsiteY17973" fmla="*/ 4891984 h 6858000"/>
              <a:gd name="connsiteX17974" fmla="*/ 928587 w 8374449"/>
              <a:gd name="connsiteY17974" fmla="*/ 4899301 h 6858000"/>
              <a:gd name="connsiteX17975" fmla="*/ 929751 w 8374449"/>
              <a:gd name="connsiteY17975" fmla="*/ 4911167 h 6858000"/>
              <a:gd name="connsiteX17976" fmla="*/ 917930 w 8374449"/>
              <a:gd name="connsiteY17976" fmla="*/ 4920924 h 6858000"/>
              <a:gd name="connsiteX17977" fmla="*/ 900198 w 8374449"/>
              <a:gd name="connsiteY17977" fmla="*/ 4935559 h 6858000"/>
              <a:gd name="connsiteX17978" fmla="*/ 907272 w 8374449"/>
              <a:gd name="connsiteY17978" fmla="*/ 4942547 h 6858000"/>
              <a:gd name="connsiteX17979" fmla="*/ 894287 w 8374449"/>
              <a:gd name="connsiteY17979" fmla="*/ 4940438 h 6858000"/>
              <a:gd name="connsiteX17980" fmla="*/ 890749 w 8374449"/>
              <a:gd name="connsiteY17980" fmla="*/ 4936944 h 6858000"/>
              <a:gd name="connsiteX17981" fmla="*/ 881303 w 8374449"/>
              <a:gd name="connsiteY17981" fmla="*/ 4938328 h 6858000"/>
              <a:gd name="connsiteX17982" fmla="*/ 888378 w 8374449"/>
              <a:gd name="connsiteY17982" fmla="*/ 4945315 h 6858000"/>
              <a:gd name="connsiteX17983" fmla="*/ 882466 w 8374449"/>
              <a:gd name="connsiteY17983" fmla="*/ 4950194 h 6858000"/>
              <a:gd name="connsiteX17984" fmla="*/ 864734 w 8374449"/>
              <a:gd name="connsiteY17984" fmla="*/ 4964829 h 6858000"/>
              <a:gd name="connsiteX17985" fmla="*/ 851749 w 8374449"/>
              <a:gd name="connsiteY17985" fmla="*/ 4962720 h 6858000"/>
              <a:gd name="connsiteX17986" fmla="*/ 819868 w 8374449"/>
              <a:gd name="connsiteY17986" fmla="*/ 4963378 h 6858000"/>
              <a:gd name="connsiteX17987" fmla="*/ 795062 w 8374449"/>
              <a:gd name="connsiteY17987" fmla="*/ 4971024 h 6858000"/>
              <a:gd name="connsiteX17988" fmla="*/ 782077 w 8374449"/>
              <a:gd name="connsiteY17988" fmla="*/ 4968914 h 6858000"/>
              <a:gd name="connsiteX17989" fmla="*/ 763181 w 8374449"/>
              <a:gd name="connsiteY17989" fmla="*/ 4971683 h 6858000"/>
              <a:gd name="connsiteX17990" fmla="*/ 738956 w 8374449"/>
              <a:gd name="connsiteY17990" fmla="*/ 4985264 h 6858000"/>
              <a:gd name="connsiteX17991" fmla="*/ 714732 w 8374449"/>
              <a:gd name="connsiteY17991" fmla="*/ 4998843 h 6858000"/>
              <a:gd name="connsiteX17992" fmla="*/ 701747 w 8374449"/>
              <a:gd name="connsiteY17992" fmla="*/ 4996733 h 6858000"/>
              <a:gd name="connsiteX17993" fmla="*/ 663955 w 8374449"/>
              <a:gd name="connsiteY17993" fmla="*/ 5002270 h 6858000"/>
              <a:gd name="connsiteX17994" fmla="*/ 652134 w 8374449"/>
              <a:gd name="connsiteY17994" fmla="*/ 5012026 h 6858000"/>
              <a:gd name="connsiteX17995" fmla="*/ 640312 w 8374449"/>
              <a:gd name="connsiteY17995" fmla="*/ 5021783 h 6858000"/>
              <a:gd name="connsiteX17996" fmla="*/ 627909 w 8374449"/>
              <a:gd name="connsiteY17996" fmla="*/ 5025606 h 6858000"/>
              <a:gd name="connsiteX17997" fmla="*/ 622580 w 8374449"/>
              <a:gd name="connsiteY17997" fmla="*/ 5036418 h 6858000"/>
              <a:gd name="connsiteX17998" fmla="*/ 609596 w 8374449"/>
              <a:gd name="connsiteY17998" fmla="*/ 5034308 h 6858000"/>
              <a:gd name="connsiteX17999" fmla="*/ 603686 w 8374449"/>
              <a:gd name="connsiteY17999" fmla="*/ 5039187 h 6858000"/>
              <a:gd name="connsiteX18000" fmla="*/ 594819 w 8374449"/>
              <a:gd name="connsiteY18000" fmla="*/ 5046504 h 6858000"/>
              <a:gd name="connsiteX18001" fmla="*/ 593028 w 8374449"/>
              <a:gd name="connsiteY18001" fmla="*/ 5060810 h 6858000"/>
              <a:gd name="connsiteX18002" fmla="*/ 583580 w 8374449"/>
              <a:gd name="connsiteY18002" fmla="*/ 5062193 h 6858000"/>
              <a:gd name="connsiteX18003" fmla="*/ 572969 w 8374449"/>
              <a:gd name="connsiteY18003" fmla="*/ 5051711 h 6858000"/>
              <a:gd name="connsiteX18004" fmla="*/ 565893 w 8374449"/>
              <a:gd name="connsiteY18004" fmla="*/ 5044724 h 6858000"/>
              <a:gd name="connsiteX18005" fmla="*/ 546997 w 8374449"/>
              <a:gd name="connsiteY18005" fmla="*/ 5047491 h 6858000"/>
              <a:gd name="connsiteX18006" fmla="*/ 539923 w 8374449"/>
              <a:gd name="connsiteY18006" fmla="*/ 5040504 h 6858000"/>
              <a:gd name="connsiteX18007" fmla="*/ 542296 w 8374449"/>
              <a:gd name="connsiteY18007" fmla="*/ 5032131 h 6858000"/>
              <a:gd name="connsiteX18008" fmla="*/ 532847 w 8374449"/>
              <a:gd name="connsiteY18008" fmla="*/ 5033515 h 6858000"/>
              <a:gd name="connsiteX18009" fmla="*/ 509834 w 8374449"/>
              <a:gd name="connsiteY18009" fmla="*/ 5026856 h 6858000"/>
              <a:gd name="connsiteX18010" fmla="*/ 495102 w 8374449"/>
              <a:gd name="connsiteY18010" fmla="*/ 5006946 h 6858000"/>
              <a:gd name="connsiteX18011" fmla="*/ 487443 w 8374449"/>
              <a:gd name="connsiteY18011" fmla="*/ 4994025 h 6858000"/>
              <a:gd name="connsiteX18012" fmla="*/ 475040 w 8374449"/>
              <a:gd name="connsiteY18012" fmla="*/ 4997847 h 6858000"/>
              <a:gd name="connsiteX18013" fmla="*/ 465594 w 8374449"/>
              <a:gd name="connsiteY18013" fmla="*/ 4999232 h 6858000"/>
              <a:gd name="connsiteX18014" fmla="*/ 465011 w 8374449"/>
              <a:gd name="connsiteY18014" fmla="*/ 4993299 h 6858000"/>
              <a:gd name="connsiteX18015" fmla="*/ 467384 w 8374449"/>
              <a:gd name="connsiteY18015" fmla="*/ 4984925 h 6858000"/>
              <a:gd name="connsiteX18016" fmla="*/ 470339 w 8374449"/>
              <a:gd name="connsiteY18016" fmla="*/ 4982487 h 6858000"/>
              <a:gd name="connsiteX18017" fmla="*/ 482160 w 8374449"/>
              <a:gd name="connsiteY18017" fmla="*/ 4972729 h 6858000"/>
              <a:gd name="connsiteX18018" fmla="*/ 488070 w 8374449"/>
              <a:gd name="connsiteY18018" fmla="*/ 4967852 h 6858000"/>
              <a:gd name="connsiteX18019" fmla="*/ 472130 w 8374449"/>
              <a:gd name="connsiteY18019" fmla="*/ 4968181 h 6858000"/>
              <a:gd name="connsiteX18020" fmla="*/ 455026 w 8374449"/>
              <a:gd name="connsiteY18020" fmla="*/ 4956643 h 6858000"/>
              <a:gd name="connsiteX18021" fmla="*/ 453862 w 8374449"/>
              <a:gd name="connsiteY18021" fmla="*/ 4944776 h 6858000"/>
              <a:gd name="connsiteX18022" fmla="*/ 497564 w 8374449"/>
              <a:gd name="connsiteY18022" fmla="*/ 4934361 h 6858000"/>
              <a:gd name="connsiteX18023" fmla="*/ 503474 w 8374449"/>
              <a:gd name="connsiteY18023" fmla="*/ 4929483 h 6858000"/>
              <a:gd name="connsiteX18024" fmla="*/ 533027 w 8374449"/>
              <a:gd name="connsiteY18024" fmla="*/ 4905091 h 6858000"/>
              <a:gd name="connsiteX18025" fmla="*/ 551924 w 8374449"/>
              <a:gd name="connsiteY18025" fmla="*/ 4902323 h 6858000"/>
              <a:gd name="connsiteX18026" fmla="*/ 582640 w 8374449"/>
              <a:gd name="connsiteY18026" fmla="*/ 4889798 h 6858000"/>
              <a:gd name="connsiteX18027" fmla="*/ 601537 w 8374449"/>
              <a:gd name="connsiteY18027" fmla="*/ 4887031 h 6858000"/>
              <a:gd name="connsiteX18028" fmla="*/ 602118 w 8374449"/>
              <a:gd name="connsiteY18028" fmla="*/ 4892963 h 6858000"/>
              <a:gd name="connsiteX18029" fmla="*/ 603282 w 8374449"/>
              <a:gd name="connsiteY18029" fmla="*/ 4904830 h 6858000"/>
              <a:gd name="connsiteX18030" fmla="*/ 621597 w 8374449"/>
              <a:gd name="connsiteY18030" fmla="*/ 4896128 h 6858000"/>
              <a:gd name="connsiteX18031" fmla="*/ 633416 w 8374449"/>
              <a:gd name="connsiteY18031" fmla="*/ 4886371 h 6858000"/>
              <a:gd name="connsiteX18032" fmla="*/ 662969 w 8374449"/>
              <a:gd name="connsiteY18032" fmla="*/ 4861980 h 6858000"/>
              <a:gd name="connsiteX18033" fmla="*/ 675956 w 8374449"/>
              <a:gd name="connsiteY18033" fmla="*/ 4864090 h 6858000"/>
              <a:gd name="connsiteX18034" fmla="*/ 680702 w 8374449"/>
              <a:gd name="connsiteY18034" fmla="*/ 4847344 h 6858000"/>
              <a:gd name="connsiteX18035" fmla="*/ 679537 w 8374449"/>
              <a:gd name="connsiteY18035" fmla="*/ 4835478 h 6858000"/>
              <a:gd name="connsiteX18036" fmla="*/ 685448 w 8374449"/>
              <a:gd name="connsiteY18036" fmla="*/ 4830600 h 6858000"/>
              <a:gd name="connsiteX18037" fmla="*/ 684285 w 8374449"/>
              <a:gd name="connsiteY18037" fmla="*/ 4818734 h 6858000"/>
              <a:gd name="connsiteX18038" fmla="*/ 696687 w 8374449"/>
              <a:gd name="connsiteY18038" fmla="*/ 4814909 h 6858000"/>
              <a:gd name="connsiteX18039" fmla="*/ 699642 w 8374449"/>
              <a:gd name="connsiteY18039" fmla="*/ 4812471 h 6858000"/>
              <a:gd name="connsiteX18040" fmla="*/ 713837 w 8374449"/>
              <a:gd name="connsiteY18040" fmla="*/ 4794342 h 6858000"/>
              <a:gd name="connsiteX18041" fmla="*/ 722703 w 8374449"/>
              <a:gd name="connsiteY18041" fmla="*/ 4787024 h 6858000"/>
              <a:gd name="connsiteX18042" fmla="*/ 731569 w 8374449"/>
              <a:gd name="connsiteY18042" fmla="*/ 4779707 h 6858000"/>
              <a:gd name="connsiteX18043" fmla="*/ 737479 w 8374449"/>
              <a:gd name="connsiteY18043" fmla="*/ 4774828 h 6858000"/>
              <a:gd name="connsiteX18044" fmla="*/ 756374 w 8374449"/>
              <a:gd name="connsiteY18044" fmla="*/ 4772059 h 6858000"/>
              <a:gd name="connsiteX18045" fmla="*/ 771152 w 8374449"/>
              <a:gd name="connsiteY18045" fmla="*/ 4759864 h 6858000"/>
              <a:gd name="connsiteX18046" fmla="*/ 785928 w 8374449"/>
              <a:gd name="connsiteY18046" fmla="*/ 4747668 h 6858000"/>
              <a:gd name="connsiteX18047" fmla="*/ 803659 w 8374449"/>
              <a:gd name="connsiteY18047" fmla="*/ 4733033 h 6858000"/>
              <a:gd name="connsiteX18048" fmla="*/ 796585 w 8374449"/>
              <a:gd name="connsiteY18048" fmla="*/ 4726044 h 6858000"/>
              <a:gd name="connsiteX18049" fmla="*/ 789510 w 8374449"/>
              <a:gd name="connsiteY18049" fmla="*/ 4719055 h 6858000"/>
              <a:gd name="connsiteX18050" fmla="*/ 784764 w 8374449"/>
              <a:gd name="connsiteY18050" fmla="*/ 4735802 h 6858000"/>
              <a:gd name="connsiteX18051" fmla="*/ 765867 w 8374449"/>
              <a:gd name="connsiteY18051" fmla="*/ 4738569 h 6858000"/>
              <a:gd name="connsiteX18052" fmla="*/ 758793 w 8374449"/>
              <a:gd name="connsiteY18052" fmla="*/ 4731582 h 6858000"/>
              <a:gd name="connsiteX18053" fmla="*/ 764705 w 8374449"/>
              <a:gd name="connsiteY18053" fmla="*/ 4726703 h 6858000"/>
              <a:gd name="connsiteX18054" fmla="*/ 773570 w 8374449"/>
              <a:gd name="connsiteY18054" fmla="*/ 4719386 h 6858000"/>
              <a:gd name="connsiteX18055" fmla="*/ 781852 w 8374449"/>
              <a:gd name="connsiteY18055" fmla="*/ 4706135 h 6858000"/>
              <a:gd name="connsiteX18056" fmla="*/ 787764 w 8374449"/>
              <a:gd name="connsiteY18056" fmla="*/ 4701256 h 6858000"/>
              <a:gd name="connsiteX18057" fmla="*/ 793674 w 8374449"/>
              <a:gd name="connsiteY18057" fmla="*/ 4696377 h 6858000"/>
              <a:gd name="connsiteX18058" fmla="*/ 799002 w 8374449"/>
              <a:gd name="connsiteY18058" fmla="*/ 4685566 h 6858000"/>
              <a:gd name="connsiteX18059" fmla="*/ 811988 w 8374449"/>
              <a:gd name="connsiteY18059" fmla="*/ 4687676 h 6858000"/>
              <a:gd name="connsiteX18060" fmla="*/ 832048 w 8374449"/>
              <a:gd name="connsiteY18060" fmla="*/ 4696775 h 6858000"/>
              <a:gd name="connsiteX18061" fmla="*/ 820226 w 8374449"/>
              <a:gd name="connsiteY18061" fmla="*/ 4706531 h 6858000"/>
              <a:gd name="connsiteX18062" fmla="*/ 812526 w 8374449"/>
              <a:gd name="connsiteY18062" fmla="*/ 4725715 h 6858000"/>
              <a:gd name="connsiteX18063" fmla="*/ 828465 w 8374449"/>
              <a:gd name="connsiteY18063" fmla="*/ 4725385 h 6858000"/>
              <a:gd name="connsiteX18064" fmla="*/ 876915 w 8374449"/>
              <a:gd name="connsiteY18064" fmla="*/ 4698226 h 6858000"/>
              <a:gd name="connsiteX18065" fmla="*/ 892854 w 8374449"/>
              <a:gd name="connsiteY18065" fmla="*/ 4697897 h 6858000"/>
              <a:gd name="connsiteX18066" fmla="*/ 901720 w 8374449"/>
              <a:gd name="connsiteY18066" fmla="*/ 4690579 h 6858000"/>
              <a:gd name="connsiteX18067" fmla="*/ 914706 w 8374449"/>
              <a:gd name="connsiteY18067" fmla="*/ 4692690 h 6858000"/>
              <a:gd name="connsiteX18068" fmla="*/ 907632 w 8374449"/>
              <a:gd name="connsiteY18068" fmla="*/ 4685700 h 6858000"/>
              <a:gd name="connsiteX18069" fmla="*/ 912378 w 8374449"/>
              <a:gd name="connsiteY18069" fmla="*/ 4668956 h 6858000"/>
              <a:gd name="connsiteX18070" fmla="*/ 911795 w 8374449"/>
              <a:gd name="connsiteY18070" fmla="*/ 4663023 h 6858000"/>
              <a:gd name="connsiteX18071" fmla="*/ 911214 w 8374449"/>
              <a:gd name="connsiteY18071" fmla="*/ 4657089 h 6858000"/>
              <a:gd name="connsiteX18072" fmla="*/ 904139 w 8374449"/>
              <a:gd name="connsiteY18072" fmla="*/ 4650101 h 6858000"/>
              <a:gd name="connsiteX18073" fmla="*/ 897065 w 8374449"/>
              <a:gd name="connsiteY18073" fmla="*/ 4643112 h 6858000"/>
              <a:gd name="connsiteX18074" fmla="*/ 851034 w 8374449"/>
              <a:gd name="connsiteY18074" fmla="*/ 4629794 h 6858000"/>
              <a:gd name="connsiteX18075" fmla="*/ 838629 w 8374449"/>
              <a:gd name="connsiteY18075" fmla="*/ 4633618 h 6858000"/>
              <a:gd name="connsiteX18076" fmla="*/ 828601 w 8374449"/>
              <a:gd name="connsiteY18076" fmla="*/ 4629069 h 6858000"/>
              <a:gd name="connsiteX18077" fmla="*/ 833929 w 8374449"/>
              <a:gd name="connsiteY18077" fmla="*/ 4618256 h 6858000"/>
              <a:gd name="connsiteX18078" fmla="*/ 845167 w 8374449"/>
              <a:gd name="connsiteY18078" fmla="*/ 4602566 h 6858000"/>
              <a:gd name="connsiteX18079" fmla="*/ 834555 w 8374449"/>
              <a:gd name="connsiteY18079" fmla="*/ 4592085 h 6858000"/>
              <a:gd name="connsiteX18080" fmla="*/ 840466 w 8374449"/>
              <a:gd name="connsiteY18080" fmla="*/ 4587206 h 6858000"/>
              <a:gd name="connsiteX18081" fmla="*/ 846376 w 8374449"/>
              <a:gd name="connsiteY18081" fmla="*/ 4582327 h 6858000"/>
              <a:gd name="connsiteX18082" fmla="*/ 845795 w 8374449"/>
              <a:gd name="connsiteY18082" fmla="*/ 4576395 h 6858000"/>
              <a:gd name="connsiteX18083" fmla="*/ 864108 w 8374449"/>
              <a:gd name="connsiteY18083" fmla="*/ 4567692 h 6858000"/>
              <a:gd name="connsiteX18084" fmla="*/ 889496 w 8374449"/>
              <a:gd name="connsiteY18084" fmla="*/ 4565979 h 6858000"/>
              <a:gd name="connsiteX18085" fmla="*/ 895406 w 8374449"/>
              <a:gd name="connsiteY18085" fmla="*/ 4561101 h 6858000"/>
              <a:gd name="connsiteX18086" fmla="*/ 909603 w 8374449"/>
              <a:gd name="connsiteY18086" fmla="*/ 4542971 h 6858000"/>
              <a:gd name="connsiteX18087" fmla="*/ 933826 w 8374449"/>
              <a:gd name="connsiteY18087" fmla="*/ 4529390 h 6858000"/>
              <a:gd name="connsiteX18088" fmla="*/ 942691 w 8374449"/>
              <a:gd name="connsiteY18088" fmla="*/ 4522073 h 6858000"/>
              <a:gd name="connsiteX18089" fmla="*/ 948021 w 8374449"/>
              <a:gd name="connsiteY18089" fmla="*/ 4511263 h 6858000"/>
              <a:gd name="connsiteX18090" fmla="*/ 955095 w 8374449"/>
              <a:gd name="connsiteY18090" fmla="*/ 4518250 h 6858000"/>
              <a:gd name="connsiteX18091" fmla="*/ 955677 w 8374449"/>
              <a:gd name="connsiteY18091" fmla="*/ 4524184 h 6858000"/>
              <a:gd name="connsiteX18092" fmla="*/ 968080 w 8374449"/>
              <a:gd name="connsiteY18092" fmla="*/ 4520360 h 6858000"/>
              <a:gd name="connsiteX18093" fmla="*/ 966916 w 8374449"/>
              <a:gd name="connsiteY18093" fmla="*/ 4508494 h 6858000"/>
              <a:gd name="connsiteX18094" fmla="*/ 982856 w 8374449"/>
              <a:gd name="connsiteY18094" fmla="*/ 4508164 h 6858000"/>
              <a:gd name="connsiteX18095" fmla="*/ 991722 w 8374449"/>
              <a:gd name="connsiteY18095" fmla="*/ 4500846 h 6858000"/>
              <a:gd name="connsiteX18096" fmla="*/ 997632 w 8374449"/>
              <a:gd name="connsiteY18096" fmla="*/ 4495969 h 6858000"/>
              <a:gd name="connsiteX18097" fmla="*/ 990558 w 8374449"/>
              <a:gd name="connsiteY18097" fmla="*/ 4488980 h 6858000"/>
              <a:gd name="connsiteX18098" fmla="*/ 986440 w 8374449"/>
              <a:gd name="connsiteY18098" fmla="*/ 4479553 h 6858000"/>
              <a:gd name="connsiteX18099" fmla="*/ 1000006 w 8374449"/>
              <a:gd name="connsiteY18099" fmla="*/ 4487597 h 6858000"/>
              <a:gd name="connsiteX18100" fmla="*/ 1009453 w 8374449"/>
              <a:gd name="connsiteY18100" fmla="*/ 4486212 h 6858000"/>
              <a:gd name="connsiteX18101" fmla="*/ 1008290 w 8374449"/>
              <a:gd name="connsiteY18101" fmla="*/ 4474346 h 6858000"/>
              <a:gd name="connsiteX18102" fmla="*/ 1002379 w 8374449"/>
              <a:gd name="connsiteY18102" fmla="*/ 4479224 h 6858000"/>
              <a:gd name="connsiteX18103" fmla="*/ 1001215 w 8374449"/>
              <a:gd name="connsiteY18103" fmla="*/ 4467358 h 6858000"/>
              <a:gd name="connsiteX18104" fmla="*/ 1013037 w 8374449"/>
              <a:gd name="connsiteY18104" fmla="*/ 4457601 h 6858000"/>
              <a:gd name="connsiteX18105" fmla="*/ 1024858 w 8374449"/>
              <a:gd name="connsiteY18105" fmla="*/ 4447843 h 6858000"/>
              <a:gd name="connsiteX18106" fmla="*/ 991812 w 8374449"/>
              <a:gd name="connsiteY18106" fmla="*/ 4436635 h 6858000"/>
              <a:gd name="connsiteX18107" fmla="*/ 985901 w 8374449"/>
              <a:gd name="connsiteY18107" fmla="*/ 4441513 h 6858000"/>
              <a:gd name="connsiteX18108" fmla="*/ 987066 w 8374449"/>
              <a:gd name="connsiteY18108" fmla="*/ 4453381 h 6858000"/>
              <a:gd name="connsiteX18109" fmla="*/ 988230 w 8374449"/>
              <a:gd name="connsiteY18109" fmla="*/ 4465246 h 6858000"/>
              <a:gd name="connsiteX18110" fmla="*/ 976408 w 8374449"/>
              <a:gd name="connsiteY18110" fmla="*/ 4475004 h 6858000"/>
              <a:gd name="connsiteX18111" fmla="*/ 977574 w 8374449"/>
              <a:gd name="connsiteY18111" fmla="*/ 4486870 h 6858000"/>
              <a:gd name="connsiteX18112" fmla="*/ 962215 w 8374449"/>
              <a:gd name="connsiteY18112" fmla="*/ 4493133 h 6858000"/>
              <a:gd name="connsiteX18113" fmla="*/ 957513 w 8374449"/>
              <a:gd name="connsiteY18113" fmla="*/ 4477772 h 6858000"/>
              <a:gd name="connsiteX18114" fmla="*/ 963424 w 8374449"/>
              <a:gd name="connsiteY18114" fmla="*/ 4472894 h 6858000"/>
              <a:gd name="connsiteX18115" fmla="*/ 975244 w 8374449"/>
              <a:gd name="connsiteY18115" fmla="*/ 4463137 h 6858000"/>
              <a:gd name="connsiteX18116" fmla="*/ 973499 w 8374449"/>
              <a:gd name="connsiteY18116" fmla="*/ 4445338 h 6858000"/>
              <a:gd name="connsiteX18117" fmla="*/ 966424 w 8374449"/>
              <a:gd name="connsiteY18117" fmla="*/ 4438348 h 6858000"/>
              <a:gd name="connsiteX18118" fmla="*/ 954020 w 8374449"/>
              <a:gd name="connsiteY18118" fmla="*/ 4442173 h 6858000"/>
              <a:gd name="connsiteX18119" fmla="*/ 961094 w 8374449"/>
              <a:gd name="connsiteY18119" fmla="*/ 4449161 h 6858000"/>
              <a:gd name="connsiteX18120" fmla="*/ 955184 w 8374449"/>
              <a:gd name="connsiteY18120" fmla="*/ 4454039 h 6858000"/>
              <a:gd name="connsiteX18121" fmla="*/ 929213 w 8374449"/>
              <a:gd name="connsiteY18121" fmla="*/ 4449819 h 6858000"/>
              <a:gd name="connsiteX18122" fmla="*/ 928050 w 8374449"/>
              <a:gd name="connsiteY18122" fmla="*/ 4437952 h 6858000"/>
              <a:gd name="connsiteX18123" fmla="*/ 933961 w 8374449"/>
              <a:gd name="connsiteY18123" fmla="*/ 4433074 h 6858000"/>
              <a:gd name="connsiteX18124" fmla="*/ 958767 w 8374449"/>
              <a:gd name="connsiteY18124" fmla="*/ 4425427 h 6858000"/>
              <a:gd name="connsiteX18125" fmla="*/ 996558 w 8374449"/>
              <a:gd name="connsiteY18125" fmla="*/ 4419891 h 6858000"/>
              <a:gd name="connsiteX18126" fmla="*/ 1005424 w 8374449"/>
              <a:gd name="connsiteY18126" fmla="*/ 4412573 h 6858000"/>
              <a:gd name="connsiteX18127" fmla="*/ 995394 w 8374449"/>
              <a:gd name="connsiteY18127" fmla="*/ 4408024 h 6858000"/>
              <a:gd name="connsiteX18128" fmla="*/ 1001306 w 8374449"/>
              <a:gd name="connsiteY18128" fmla="*/ 4403146 h 6858000"/>
              <a:gd name="connsiteX18129" fmla="*/ 1007216 w 8374449"/>
              <a:gd name="connsiteY18129" fmla="*/ 4398267 h 6858000"/>
              <a:gd name="connsiteX18130" fmla="*/ 1013127 w 8374449"/>
              <a:gd name="connsiteY18130" fmla="*/ 4393388 h 6858000"/>
              <a:gd name="connsiteX18131" fmla="*/ 1037932 w 8374449"/>
              <a:gd name="connsiteY18131" fmla="*/ 4385742 h 6858000"/>
              <a:gd name="connsiteX18132" fmla="*/ 1049753 w 8374449"/>
              <a:gd name="connsiteY18132" fmla="*/ 4375986 h 6858000"/>
              <a:gd name="connsiteX18133" fmla="*/ 1055665 w 8374449"/>
              <a:gd name="connsiteY18133" fmla="*/ 4371107 h 6858000"/>
              <a:gd name="connsiteX18134" fmla="*/ 1077515 w 8374449"/>
              <a:gd name="connsiteY18134" fmla="*/ 4365899 h 6858000"/>
              <a:gd name="connsiteX18135" fmla="*/ 1099366 w 8374449"/>
              <a:gd name="connsiteY18135" fmla="*/ 4360692 h 6858000"/>
              <a:gd name="connsiteX18136" fmla="*/ 1111770 w 8374449"/>
              <a:gd name="connsiteY18136" fmla="*/ 4356869 h 6858000"/>
              <a:gd name="connsiteX18137" fmla="*/ 1124173 w 8374449"/>
              <a:gd name="connsiteY18137" fmla="*/ 4353046 h 6858000"/>
              <a:gd name="connsiteX18138" fmla="*/ 1141904 w 8374449"/>
              <a:gd name="connsiteY18138" fmla="*/ 4338410 h 6858000"/>
              <a:gd name="connsiteX18139" fmla="*/ 1159012 w 8374449"/>
              <a:gd name="connsiteY18139" fmla="*/ 4333137 h 6858000"/>
              <a:gd name="connsiteX18140" fmla="*/ 1159774 w 8374449"/>
              <a:gd name="connsiteY18140" fmla="*/ 4330883 h 6858000"/>
              <a:gd name="connsiteX18141" fmla="*/ 1160501 w 8374449"/>
              <a:gd name="connsiteY18141" fmla="*/ 4332677 h 6858000"/>
              <a:gd name="connsiteX18142" fmla="*/ 1191518 w 8374449"/>
              <a:gd name="connsiteY18142" fmla="*/ 4323117 h 6858000"/>
              <a:gd name="connsiteX18143" fmla="*/ 1210413 w 8374449"/>
              <a:gd name="connsiteY18143" fmla="*/ 4320348 h 6858000"/>
              <a:gd name="connsiteX18144" fmla="*/ 1228726 w 8374449"/>
              <a:gd name="connsiteY18144" fmla="*/ 4311647 h 6858000"/>
              <a:gd name="connsiteX18145" fmla="*/ 1258863 w 8374449"/>
              <a:gd name="connsiteY18145" fmla="*/ 4293187 h 6858000"/>
              <a:gd name="connsiteX18146" fmla="*/ 1264665 w 8374449"/>
              <a:gd name="connsiteY18146" fmla="*/ 4288399 h 6858000"/>
              <a:gd name="connsiteX18147" fmla="*/ 1255766 w 8374449"/>
              <a:gd name="connsiteY18147" fmla="*/ 4292003 h 6858000"/>
              <a:gd name="connsiteX18148" fmla="*/ 1247925 w 8374449"/>
              <a:gd name="connsiteY18148" fmla="*/ 4287968 h 6858000"/>
              <a:gd name="connsiteX18149" fmla="*/ 1242907 w 8374449"/>
              <a:gd name="connsiteY18149" fmla="*/ 4275578 h 6858000"/>
              <a:gd name="connsiteX18150" fmla="*/ 1235350 w 8374449"/>
              <a:gd name="connsiteY18150" fmla="*/ 4274504 h 6858000"/>
              <a:gd name="connsiteX18151" fmla="*/ 1234683 w 8374449"/>
              <a:gd name="connsiteY18151" fmla="*/ 4274663 h 6858000"/>
              <a:gd name="connsiteX18152" fmla="*/ 1234564 w 8374449"/>
              <a:gd name="connsiteY18152" fmla="*/ 4274393 h 6858000"/>
              <a:gd name="connsiteX18153" fmla="*/ 1229731 w 8374449"/>
              <a:gd name="connsiteY18153" fmla="*/ 4273704 h 6858000"/>
              <a:gd name="connsiteX18154" fmla="*/ 1232944 w 8374449"/>
              <a:gd name="connsiteY18154" fmla="*/ 4270686 h 6858000"/>
              <a:gd name="connsiteX18155" fmla="*/ 1231593 w 8374449"/>
              <a:gd name="connsiteY18155" fmla="*/ 4267592 h 6858000"/>
              <a:gd name="connsiteX18156" fmla="*/ 1242384 w 8374449"/>
              <a:gd name="connsiteY18156" fmla="*/ 4255478 h 6858000"/>
              <a:gd name="connsiteX18157" fmla="*/ 1234144 w 8374449"/>
              <a:gd name="connsiteY18157" fmla="*/ 4236623 h 6858000"/>
              <a:gd name="connsiteX18158" fmla="*/ 1224698 w 8374449"/>
              <a:gd name="connsiteY18158" fmla="*/ 4238007 h 6858000"/>
              <a:gd name="connsiteX18159" fmla="*/ 1221160 w 8374449"/>
              <a:gd name="connsiteY18159" fmla="*/ 4234513 h 6858000"/>
              <a:gd name="connsiteX18160" fmla="*/ 1214086 w 8374449"/>
              <a:gd name="connsiteY18160" fmla="*/ 4227525 h 6858000"/>
              <a:gd name="connsiteX18161" fmla="*/ 1196354 w 8374449"/>
              <a:gd name="connsiteY18161" fmla="*/ 4242161 h 6858000"/>
              <a:gd name="connsiteX18162" fmla="*/ 1200472 w 8374449"/>
              <a:gd name="connsiteY18162" fmla="*/ 4251588 h 6858000"/>
              <a:gd name="connsiteX18163" fmla="*/ 1193980 w 8374449"/>
              <a:gd name="connsiteY18163" fmla="*/ 4250532 h 6858000"/>
              <a:gd name="connsiteX18164" fmla="*/ 1189279 w 8374449"/>
              <a:gd name="connsiteY18164" fmla="*/ 4235171 h 6858000"/>
              <a:gd name="connsiteX18165" fmla="*/ 1224741 w 8374449"/>
              <a:gd name="connsiteY18165" fmla="*/ 4205902 h 6858000"/>
              <a:gd name="connsiteX18166" fmla="*/ 1230652 w 8374449"/>
              <a:gd name="connsiteY18166" fmla="*/ 4201023 h 6858000"/>
              <a:gd name="connsiteX18167" fmla="*/ 1248255 w 8374449"/>
              <a:gd name="connsiteY18167" fmla="*/ 4191155 h 6858000"/>
              <a:gd name="connsiteX18168" fmla="*/ 1234130 w 8374449"/>
              <a:gd name="connsiteY18168" fmla="*/ 4192604 h 6858000"/>
              <a:gd name="connsiteX18169" fmla="*/ 1244796 w 8374449"/>
              <a:gd name="connsiteY18169" fmla="*/ 4188284 h 6858000"/>
              <a:gd name="connsiteX18170" fmla="*/ 1251640 w 8374449"/>
              <a:gd name="connsiteY18170" fmla="*/ 4189259 h 6858000"/>
              <a:gd name="connsiteX18171" fmla="*/ 1254877 w 8374449"/>
              <a:gd name="connsiteY18171" fmla="*/ 4187443 h 6858000"/>
              <a:gd name="connsiteX18172" fmla="*/ 1267516 w 8374449"/>
              <a:gd name="connsiteY18172" fmla="*/ 4180358 h 6858000"/>
              <a:gd name="connsiteX18173" fmla="*/ 1258285 w 8374449"/>
              <a:gd name="connsiteY18173" fmla="*/ 4175609 h 6858000"/>
              <a:gd name="connsiteX18174" fmla="*/ 1271461 w 8374449"/>
              <a:gd name="connsiteY18174" fmla="*/ 4177485 h 6858000"/>
              <a:gd name="connsiteX18175" fmla="*/ 1275720 w 8374449"/>
              <a:gd name="connsiteY18175" fmla="*/ 4175760 h 6858000"/>
              <a:gd name="connsiteX18176" fmla="*/ 1279101 w 8374449"/>
              <a:gd name="connsiteY18176" fmla="*/ 4173864 h 6858000"/>
              <a:gd name="connsiteX18177" fmla="*/ 1280134 w 8374449"/>
              <a:gd name="connsiteY18177" fmla="*/ 4173010 h 6858000"/>
              <a:gd name="connsiteX18178" fmla="*/ 1237269 w 8374449"/>
              <a:gd name="connsiteY18178" fmla="*/ 4169701 h 6858000"/>
              <a:gd name="connsiteX18179" fmla="*/ 1218762 w 8374449"/>
              <a:gd name="connsiteY18179" fmla="*/ 4169986 h 6858000"/>
              <a:gd name="connsiteX18180" fmla="*/ 1221585 w 8374449"/>
              <a:gd name="connsiteY18180" fmla="*/ 4161631 h 6858000"/>
              <a:gd name="connsiteX18181" fmla="*/ 1242918 w 8374449"/>
              <a:gd name="connsiteY18181" fmla="*/ 4152991 h 6858000"/>
              <a:gd name="connsiteX18182" fmla="*/ 1257504 w 8374449"/>
              <a:gd name="connsiteY18182" fmla="*/ 4150689 h 6858000"/>
              <a:gd name="connsiteX18183" fmla="*/ 1266759 w 8374449"/>
              <a:gd name="connsiteY18183" fmla="*/ 4150546 h 6858000"/>
              <a:gd name="connsiteX18184" fmla="*/ 1276012 w 8374449"/>
              <a:gd name="connsiteY18184" fmla="*/ 4150404 h 6858000"/>
              <a:gd name="connsiteX18185" fmla="*/ 1290598 w 8374449"/>
              <a:gd name="connsiteY18185" fmla="*/ 4148101 h 6858000"/>
              <a:gd name="connsiteX18186" fmla="*/ 1295815 w 8374449"/>
              <a:gd name="connsiteY18186" fmla="*/ 4148843 h 6858000"/>
              <a:gd name="connsiteX18187" fmla="*/ 1295669 w 8374449"/>
              <a:gd name="connsiteY18187" fmla="*/ 4147361 h 6858000"/>
              <a:gd name="connsiteX18188" fmla="*/ 1306059 w 8374449"/>
              <a:gd name="connsiteY18188" fmla="*/ 4149050 h 6858000"/>
              <a:gd name="connsiteX18189" fmla="*/ 1309107 w 8374449"/>
              <a:gd name="connsiteY18189" fmla="*/ 4147816 h 6858000"/>
              <a:gd name="connsiteX18190" fmla="*/ 1316948 w 8374449"/>
              <a:gd name="connsiteY18190" fmla="*/ 4151850 h 6858000"/>
              <a:gd name="connsiteX18191" fmla="*/ 1322282 w 8374449"/>
              <a:gd name="connsiteY18191" fmla="*/ 4149690 h 6858000"/>
              <a:gd name="connsiteX18192" fmla="*/ 1339534 w 8374449"/>
              <a:gd name="connsiteY18192" fmla="*/ 4146308 h 6858000"/>
              <a:gd name="connsiteX18193" fmla="*/ 1359454 w 8374449"/>
              <a:gd name="connsiteY18193" fmla="*/ 4141845 h 6858000"/>
              <a:gd name="connsiteX18194" fmla="*/ 1367455 w 8374449"/>
              <a:gd name="connsiteY18194" fmla="*/ 4138604 h 6858000"/>
              <a:gd name="connsiteX18195" fmla="*/ 1393804 w 8374449"/>
              <a:gd name="connsiteY18195" fmla="*/ 4142353 h 6858000"/>
              <a:gd name="connsiteX18196" fmla="*/ 1402328 w 8374449"/>
              <a:gd name="connsiteY18196" fmla="*/ 4142222 h 6858000"/>
              <a:gd name="connsiteX18197" fmla="*/ 1404525 w 8374449"/>
              <a:gd name="connsiteY18197" fmla="*/ 4141178 h 6858000"/>
              <a:gd name="connsiteX18198" fmla="*/ 1415135 w 8374449"/>
              <a:gd name="connsiteY18198" fmla="*/ 4133714 h 6858000"/>
              <a:gd name="connsiteX18199" fmla="*/ 1432388 w 8374449"/>
              <a:gd name="connsiteY18199" fmla="*/ 4130332 h 6858000"/>
              <a:gd name="connsiteX18200" fmla="*/ 1462816 w 8374449"/>
              <a:gd name="connsiteY18200" fmla="*/ 4128823 h 6858000"/>
              <a:gd name="connsiteX18201" fmla="*/ 1473483 w 8374449"/>
              <a:gd name="connsiteY18201" fmla="*/ 4124503 h 6858000"/>
              <a:gd name="connsiteX18202" fmla="*/ 1523673 w 8374449"/>
              <a:gd name="connsiteY18202" fmla="*/ 4125806 h 6858000"/>
              <a:gd name="connsiteX18203" fmla="*/ 1515830 w 8374449"/>
              <a:gd name="connsiteY18203" fmla="*/ 4121772 h 6858000"/>
              <a:gd name="connsiteX18204" fmla="*/ 1503910 w 8374449"/>
              <a:gd name="connsiteY18204" fmla="*/ 4122994 h 6858000"/>
              <a:gd name="connsiteX18205" fmla="*/ 1478815 w 8374449"/>
              <a:gd name="connsiteY18205" fmla="*/ 4122343 h 6858000"/>
              <a:gd name="connsiteX18206" fmla="*/ 1461720 w 8374449"/>
              <a:gd name="connsiteY18206" fmla="*/ 4118451 h 6858000"/>
              <a:gd name="connsiteX18207" fmla="*/ 1444466 w 8374449"/>
              <a:gd name="connsiteY18207" fmla="*/ 4121834 h 6858000"/>
              <a:gd name="connsiteX18208" fmla="*/ 1433957 w 8374449"/>
              <a:gd name="connsiteY18208" fmla="*/ 4118879 h 6858000"/>
              <a:gd name="connsiteX18209" fmla="*/ 1415450 w 8374449"/>
              <a:gd name="connsiteY18209" fmla="*/ 4119164 h 6858000"/>
              <a:gd name="connsiteX18210" fmla="*/ 1412783 w 8374449"/>
              <a:gd name="connsiteY18210" fmla="*/ 4120245 h 6858000"/>
              <a:gd name="connsiteX18211" fmla="*/ 1404785 w 8374449"/>
              <a:gd name="connsiteY18211" fmla="*/ 4123485 h 6858000"/>
              <a:gd name="connsiteX18212" fmla="*/ 1395530 w 8374449"/>
              <a:gd name="connsiteY18212" fmla="*/ 4123628 h 6858000"/>
              <a:gd name="connsiteX18213" fmla="*/ 1396942 w 8374449"/>
              <a:gd name="connsiteY18213" fmla="*/ 4119451 h 6858000"/>
              <a:gd name="connsiteX18214" fmla="*/ 1399766 w 8374449"/>
              <a:gd name="connsiteY18214" fmla="*/ 4111096 h 6858000"/>
              <a:gd name="connsiteX18215" fmla="*/ 1394434 w 8374449"/>
              <a:gd name="connsiteY18215" fmla="*/ 4113256 h 6858000"/>
              <a:gd name="connsiteX18216" fmla="*/ 1378435 w 8374449"/>
              <a:gd name="connsiteY18216" fmla="*/ 4119736 h 6858000"/>
              <a:gd name="connsiteX18217" fmla="*/ 1359928 w 8374449"/>
              <a:gd name="connsiteY18217" fmla="*/ 4120021 h 6858000"/>
              <a:gd name="connsiteX18218" fmla="*/ 1346752 w 8374449"/>
              <a:gd name="connsiteY18218" fmla="*/ 4118147 h 6858000"/>
              <a:gd name="connsiteX18219" fmla="*/ 1330752 w 8374449"/>
              <a:gd name="connsiteY18219" fmla="*/ 4124627 h 6858000"/>
              <a:gd name="connsiteX18220" fmla="*/ 1317579 w 8374449"/>
              <a:gd name="connsiteY18220" fmla="*/ 4122752 h 6858000"/>
              <a:gd name="connsiteX18221" fmla="*/ 1291229 w 8374449"/>
              <a:gd name="connsiteY18221" fmla="*/ 4119003 h 6858000"/>
              <a:gd name="connsiteX18222" fmla="*/ 1283387 w 8374449"/>
              <a:gd name="connsiteY18222" fmla="*/ 4114968 h 6858000"/>
              <a:gd name="connsiteX18223" fmla="*/ 1259546 w 8374449"/>
              <a:gd name="connsiteY18223" fmla="*/ 4117414 h 6858000"/>
              <a:gd name="connsiteX18224" fmla="*/ 1189437 w 8374449"/>
              <a:gd name="connsiteY18224" fmla="*/ 4120572 h 6858000"/>
              <a:gd name="connsiteX18225" fmla="*/ 1129677 w 8374449"/>
              <a:gd name="connsiteY18225" fmla="*/ 4133961 h 6858000"/>
              <a:gd name="connsiteX18226" fmla="*/ 1111169 w 8374449"/>
              <a:gd name="connsiteY18226" fmla="*/ 4134245 h 6858000"/>
              <a:gd name="connsiteX18227" fmla="*/ 1105836 w 8374449"/>
              <a:gd name="connsiteY18227" fmla="*/ 4136406 h 6858000"/>
              <a:gd name="connsiteX18228" fmla="*/ 1120580 w 8374449"/>
              <a:gd name="connsiteY18228" fmla="*/ 4126829 h 6858000"/>
              <a:gd name="connsiteX18229" fmla="*/ 1124659 w 8374449"/>
              <a:gd name="connsiteY18229" fmla="*/ 4121571 h 6858000"/>
              <a:gd name="connsiteX18230" fmla="*/ 1122150 w 8374449"/>
              <a:gd name="connsiteY18230" fmla="*/ 4115377 h 6858000"/>
              <a:gd name="connsiteX18231" fmla="*/ 1116817 w 8374449"/>
              <a:gd name="connsiteY18231" fmla="*/ 4117537 h 6858000"/>
              <a:gd name="connsiteX18232" fmla="*/ 1108975 w 8374449"/>
              <a:gd name="connsiteY18232" fmla="*/ 4113502 h 6858000"/>
              <a:gd name="connsiteX18233" fmla="*/ 1094388 w 8374449"/>
              <a:gd name="connsiteY18233" fmla="*/ 4115804 h 6858000"/>
              <a:gd name="connsiteX18234" fmla="*/ 1079802 w 8374449"/>
              <a:gd name="connsiteY18234" fmla="*/ 4118107 h 6858000"/>
              <a:gd name="connsiteX18235" fmla="*/ 1066627 w 8374449"/>
              <a:gd name="connsiteY18235" fmla="*/ 4116233 h 6858000"/>
              <a:gd name="connsiteX18236" fmla="*/ 1034945 w 8374449"/>
              <a:gd name="connsiteY18236" fmla="*/ 4114645 h 6858000"/>
              <a:gd name="connsiteX18237" fmla="*/ 992596 w 8374449"/>
              <a:gd name="connsiteY18237" fmla="*/ 4117374 h 6858000"/>
              <a:gd name="connsiteX18238" fmla="*/ 1069451 w 8374449"/>
              <a:gd name="connsiteY18238" fmla="*/ 4107878 h 6858000"/>
              <a:gd name="connsiteX18239" fmla="*/ 1094545 w 8374449"/>
              <a:gd name="connsiteY18239" fmla="*/ 4108530 h 6858000"/>
              <a:gd name="connsiteX18240" fmla="*/ 1115719 w 8374449"/>
              <a:gd name="connsiteY18240" fmla="*/ 4107164 h 6858000"/>
              <a:gd name="connsiteX18241" fmla="*/ 1130307 w 8374449"/>
              <a:gd name="connsiteY18241" fmla="*/ 4104863 h 6858000"/>
              <a:gd name="connsiteX18242" fmla="*/ 1161989 w 8374449"/>
              <a:gd name="connsiteY18242" fmla="*/ 4106451 h 6858000"/>
              <a:gd name="connsiteX18243" fmla="*/ 1188655 w 8374449"/>
              <a:gd name="connsiteY18243" fmla="*/ 4095651 h 6858000"/>
              <a:gd name="connsiteX18244" fmla="*/ 1200575 w 8374449"/>
              <a:gd name="connsiteY18244" fmla="*/ 4094429 h 6858000"/>
              <a:gd name="connsiteX18245" fmla="*/ 1216415 w 8374449"/>
              <a:gd name="connsiteY18245" fmla="*/ 4095223 h 6858000"/>
              <a:gd name="connsiteX18246" fmla="*/ 1233669 w 8374449"/>
              <a:gd name="connsiteY18246" fmla="*/ 4091841 h 6858000"/>
              <a:gd name="connsiteX18247" fmla="*/ 1249510 w 8374449"/>
              <a:gd name="connsiteY18247" fmla="*/ 4092635 h 6858000"/>
              <a:gd name="connsiteX18248" fmla="*/ 1268019 w 8374449"/>
              <a:gd name="connsiteY18248" fmla="*/ 4092350 h 6858000"/>
              <a:gd name="connsiteX18249" fmla="*/ 1284017 w 8374449"/>
              <a:gd name="connsiteY18249" fmla="*/ 4085870 h 6858000"/>
              <a:gd name="connsiteX18250" fmla="*/ 1298603 w 8374449"/>
              <a:gd name="connsiteY18250" fmla="*/ 4083567 h 6858000"/>
              <a:gd name="connsiteX18251" fmla="*/ 1309112 w 8374449"/>
              <a:gd name="connsiteY18251" fmla="*/ 4086522 h 6858000"/>
              <a:gd name="connsiteX18252" fmla="*/ 1318366 w 8374449"/>
              <a:gd name="connsiteY18252" fmla="*/ 4086379 h 6858000"/>
              <a:gd name="connsiteX18253" fmla="*/ 1335619 w 8374449"/>
              <a:gd name="connsiteY18253" fmla="*/ 4082997 h 6858000"/>
              <a:gd name="connsiteX18254" fmla="*/ 1340842 w 8374449"/>
              <a:gd name="connsiteY18254" fmla="*/ 4082916 h 6858000"/>
              <a:gd name="connsiteX18255" fmla="*/ 1351260 w 8374449"/>
              <a:gd name="connsiteY18255" fmla="*/ 4079031 h 6858000"/>
              <a:gd name="connsiteX18256" fmla="*/ 1357087 w 8374449"/>
              <a:gd name="connsiteY18256" fmla="*/ 4080379 h 6858000"/>
              <a:gd name="connsiteX18257" fmla="*/ 1363538 w 8374449"/>
              <a:gd name="connsiteY18257" fmla="*/ 4075294 h 6858000"/>
              <a:gd name="connsiteX18258" fmla="*/ 1375459 w 8374449"/>
              <a:gd name="connsiteY18258" fmla="*/ 4074072 h 6858000"/>
              <a:gd name="connsiteX18259" fmla="*/ 1387379 w 8374449"/>
              <a:gd name="connsiteY18259" fmla="*/ 4072848 h 6858000"/>
              <a:gd name="connsiteX18260" fmla="*/ 1397888 w 8374449"/>
              <a:gd name="connsiteY18260" fmla="*/ 4075803 h 6858000"/>
              <a:gd name="connsiteX18261" fmla="*/ 1413887 w 8374449"/>
              <a:gd name="connsiteY18261" fmla="*/ 4069323 h 6858000"/>
              <a:gd name="connsiteX18262" fmla="*/ 1437728 w 8374449"/>
              <a:gd name="connsiteY18262" fmla="*/ 4066877 h 6858000"/>
              <a:gd name="connsiteX18263" fmla="*/ 1440394 w 8374449"/>
              <a:gd name="connsiteY18263" fmla="*/ 4065798 h 6858000"/>
              <a:gd name="connsiteX18264" fmla="*/ 1440551 w 8374449"/>
              <a:gd name="connsiteY18264" fmla="*/ 4058524 h 6858000"/>
              <a:gd name="connsiteX18265" fmla="*/ 1420789 w 8374449"/>
              <a:gd name="connsiteY18265" fmla="*/ 4055712 h 6858000"/>
              <a:gd name="connsiteX18266" fmla="*/ 1395694 w 8374449"/>
              <a:gd name="connsiteY18266" fmla="*/ 4055059 h 6858000"/>
              <a:gd name="connsiteX18267" fmla="*/ 1385027 w 8374449"/>
              <a:gd name="connsiteY18267" fmla="*/ 4059379 h 6858000"/>
              <a:gd name="connsiteX18268" fmla="*/ 1349266 w 8374449"/>
              <a:gd name="connsiteY18268" fmla="*/ 4063047 h 6858000"/>
              <a:gd name="connsiteX18269" fmla="*/ 1318838 w 8374449"/>
              <a:gd name="connsiteY18269" fmla="*/ 4064555 h 6858000"/>
              <a:gd name="connsiteX18270" fmla="*/ 1316329 w 8374449"/>
              <a:gd name="connsiteY18270" fmla="*/ 4058361 h 6858000"/>
              <a:gd name="connsiteX18271" fmla="*/ 1328251 w 8374449"/>
              <a:gd name="connsiteY18271" fmla="*/ 4057138 h 6858000"/>
              <a:gd name="connsiteX18272" fmla="*/ 1332328 w 8374449"/>
              <a:gd name="connsiteY18272" fmla="*/ 4051881 h 6858000"/>
              <a:gd name="connsiteX18273" fmla="*/ 1345818 w 8374449"/>
              <a:gd name="connsiteY18273" fmla="*/ 4039206 h 6858000"/>
              <a:gd name="connsiteX18274" fmla="*/ 1364326 w 8374449"/>
              <a:gd name="connsiteY18274" fmla="*/ 4038921 h 6858000"/>
              <a:gd name="connsiteX18275" fmla="*/ 1393499 w 8374449"/>
              <a:gd name="connsiteY18275" fmla="*/ 4034316 h 6858000"/>
              <a:gd name="connsiteX18276" fmla="*/ 1446514 w 8374449"/>
              <a:gd name="connsiteY18276" fmla="*/ 4027265 h 6858000"/>
              <a:gd name="connsiteX18277" fmla="*/ 1335467 w 8374449"/>
              <a:gd name="connsiteY18277" fmla="*/ 4028978 h 6858000"/>
              <a:gd name="connsiteX18278" fmla="*/ 1303784 w 8374449"/>
              <a:gd name="connsiteY18278" fmla="*/ 4027388 h 6858000"/>
              <a:gd name="connsiteX18279" fmla="*/ 1314451 w 8374449"/>
              <a:gd name="connsiteY18279" fmla="*/ 4023068 h 6858000"/>
              <a:gd name="connsiteX18280" fmla="*/ 1319783 w 8374449"/>
              <a:gd name="connsiteY18280" fmla="*/ 4020908 h 6858000"/>
              <a:gd name="connsiteX18281" fmla="*/ 1300021 w 8374449"/>
              <a:gd name="connsiteY18281" fmla="*/ 4018096 h 6858000"/>
              <a:gd name="connsiteX18282" fmla="*/ 1280258 w 8374449"/>
              <a:gd name="connsiteY18282" fmla="*/ 4015285 h 6858000"/>
              <a:gd name="connsiteX18283" fmla="*/ 1261752 w 8374449"/>
              <a:gd name="connsiteY18283" fmla="*/ 4015569 h 6858000"/>
              <a:gd name="connsiteX18284" fmla="*/ 1251085 w 8374449"/>
              <a:gd name="connsiteY18284" fmla="*/ 4019889 h 6858000"/>
              <a:gd name="connsiteX18285" fmla="*/ 1237910 w 8374449"/>
              <a:gd name="connsiteY18285" fmla="*/ 4018016 h 6858000"/>
              <a:gd name="connsiteX18286" fmla="*/ 1177054 w 8374449"/>
              <a:gd name="connsiteY18286" fmla="*/ 4021032 h 6858000"/>
              <a:gd name="connsiteX18287" fmla="*/ 1163722 w 8374449"/>
              <a:gd name="connsiteY18287" fmla="*/ 4026432 h 6858000"/>
              <a:gd name="connsiteX18288" fmla="*/ 1153214 w 8374449"/>
              <a:gd name="connsiteY18288" fmla="*/ 4023477 h 6858000"/>
              <a:gd name="connsiteX18289" fmla="*/ 1146626 w 8374449"/>
              <a:gd name="connsiteY18289" fmla="*/ 4022540 h 6858000"/>
              <a:gd name="connsiteX18290" fmla="*/ 1129373 w 8374449"/>
              <a:gd name="connsiteY18290" fmla="*/ 4025923 h 6858000"/>
              <a:gd name="connsiteX18291" fmla="*/ 1103024 w 8374449"/>
              <a:gd name="connsiteY18291" fmla="*/ 4022173 h 6858000"/>
              <a:gd name="connsiteX18292" fmla="*/ 1108356 w 8374449"/>
              <a:gd name="connsiteY18292" fmla="*/ 4020014 h 6858000"/>
              <a:gd name="connsiteX18293" fmla="*/ 1119023 w 8374449"/>
              <a:gd name="connsiteY18293" fmla="*/ 4015693 h 6858000"/>
              <a:gd name="connsiteX18294" fmla="*/ 1142863 w 8374449"/>
              <a:gd name="connsiteY18294" fmla="*/ 4013248 h 6858000"/>
              <a:gd name="connsiteX18295" fmla="*/ 1156038 w 8374449"/>
              <a:gd name="connsiteY18295" fmla="*/ 4015123 h 6858000"/>
              <a:gd name="connsiteX18296" fmla="*/ 1166704 w 8374449"/>
              <a:gd name="connsiteY18296" fmla="*/ 4010803 h 6858000"/>
              <a:gd name="connsiteX18297" fmla="*/ 1203720 w 8374449"/>
              <a:gd name="connsiteY18297" fmla="*/ 4010232 h 6858000"/>
              <a:gd name="connsiteX18298" fmla="*/ 1234148 w 8374449"/>
              <a:gd name="connsiteY18298" fmla="*/ 4008724 h 6858000"/>
              <a:gd name="connsiteX18299" fmla="*/ 1246067 w 8374449"/>
              <a:gd name="connsiteY18299" fmla="*/ 4007501 h 6858000"/>
              <a:gd name="connsiteX18300" fmla="*/ 1288416 w 8374449"/>
              <a:gd name="connsiteY18300" fmla="*/ 4004769 h 6858000"/>
              <a:gd name="connsiteX18301" fmla="*/ 1299082 w 8374449"/>
              <a:gd name="connsiteY18301" fmla="*/ 4000450 h 6858000"/>
              <a:gd name="connsiteX18302" fmla="*/ 1328255 w 8374449"/>
              <a:gd name="connsiteY18302" fmla="*/ 3995845 h 6858000"/>
              <a:gd name="connsiteX18303" fmla="*/ 1341431 w 8374449"/>
              <a:gd name="connsiteY18303" fmla="*/ 3997719 h 6858000"/>
              <a:gd name="connsiteX18304" fmla="*/ 1356017 w 8374449"/>
              <a:gd name="connsiteY18304" fmla="*/ 3995416 h 6858000"/>
              <a:gd name="connsiteX18305" fmla="*/ 1365271 w 8374449"/>
              <a:gd name="connsiteY18305" fmla="*/ 3995273 h 6858000"/>
              <a:gd name="connsiteX18306" fmla="*/ 1368095 w 8374449"/>
              <a:gd name="connsiteY18306" fmla="*/ 3986920 h 6858000"/>
              <a:gd name="connsiteX18307" fmla="*/ 1370604 w 8374449"/>
              <a:gd name="connsiteY18307" fmla="*/ 3993114 h 6858000"/>
              <a:gd name="connsiteX18308" fmla="*/ 1378604 w 8374449"/>
              <a:gd name="connsiteY18308" fmla="*/ 3989873 h 6858000"/>
              <a:gd name="connsiteX18309" fmla="*/ 1381269 w 8374449"/>
              <a:gd name="connsiteY18309" fmla="*/ 3988795 h 6858000"/>
              <a:gd name="connsiteX18310" fmla="*/ 1384094 w 8374449"/>
              <a:gd name="connsiteY18310" fmla="*/ 3980440 h 6858000"/>
              <a:gd name="connsiteX18311" fmla="*/ 1389426 w 8374449"/>
              <a:gd name="connsiteY18311" fmla="*/ 3978279 h 6858000"/>
              <a:gd name="connsiteX18312" fmla="*/ 1386918 w 8374449"/>
              <a:gd name="connsiteY18312" fmla="*/ 3972086 h 6858000"/>
              <a:gd name="connsiteX18313" fmla="*/ 1437108 w 8374449"/>
              <a:gd name="connsiteY18313" fmla="*/ 3973388 h 6858000"/>
              <a:gd name="connsiteX18314" fmla="*/ 1442441 w 8374449"/>
              <a:gd name="connsiteY18314" fmla="*/ 3971228 h 6858000"/>
              <a:gd name="connsiteX18315" fmla="*/ 1447773 w 8374449"/>
              <a:gd name="connsiteY18315" fmla="*/ 3969069 h 6858000"/>
              <a:gd name="connsiteX18316" fmla="*/ 1455617 w 8374449"/>
              <a:gd name="connsiteY18316" fmla="*/ 3973102 h 6858000"/>
              <a:gd name="connsiteX18317" fmla="*/ 1466281 w 8374449"/>
              <a:gd name="connsiteY18317" fmla="*/ 3968783 h 6858000"/>
              <a:gd name="connsiteX18318" fmla="*/ 1471614 w 8374449"/>
              <a:gd name="connsiteY18318" fmla="*/ 3966623 h 6858000"/>
              <a:gd name="connsiteX18319" fmla="*/ 1463772 w 8374449"/>
              <a:gd name="connsiteY18319" fmla="*/ 3962589 h 6858000"/>
              <a:gd name="connsiteX18320" fmla="*/ 1461263 w 8374449"/>
              <a:gd name="connsiteY18320" fmla="*/ 3956394 h 6858000"/>
              <a:gd name="connsiteX18321" fmla="*/ 1450598 w 8374449"/>
              <a:gd name="connsiteY18321" fmla="*/ 3960713 h 6858000"/>
              <a:gd name="connsiteX18322" fmla="*/ 1437423 w 8374449"/>
              <a:gd name="connsiteY18322" fmla="*/ 3958840 h 6858000"/>
              <a:gd name="connsiteX18323" fmla="*/ 1429424 w 8374449"/>
              <a:gd name="connsiteY18323" fmla="*/ 3962080 h 6858000"/>
              <a:gd name="connsiteX18324" fmla="*/ 1426756 w 8374449"/>
              <a:gd name="connsiteY18324" fmla="*/ 3963159 h 6858000"/>
              <a:gd name="connsiteX18325" fmla="*/ 1395074 w 8374449"/>
              <a:gd name="connsiteY18325" fmla="*/ 3961570 h 6858000"/>
              <a:gd name="connsiteX18326" fmla="*/ 1352726 w 8374449"/>
              <a:gd name="connsiteY18326" fmla="*/ 3964301 h 6858000"/>
              <a:gd name="connsiteX18327" fmla="*/ 1360883 w 8374449"/>
              <a:gd name="connsiteY18327" fmla="*/ 3953787 h 6858000"/>
              <a:gd name="connsiteX18328" fmla="*/ 1353042 w 8374449"/>
              <a:gd name="connsiteY18328" fmla="*/ 3949753 h 6858000"/>
              <a:gd name="connsiteX18329" fmla="*/ 1333278 w 8374449"/>
              <a:gd name="connsiteY18329" fmla="*/ 3946940 h 6858000"/>
              <a:gd name="connsiteX18330" fmla="*/ 1312104 w 8374449"/>
              <a:gd name="connsiteY18330" fmla="*/ 3948306 h 6858000"/>
              <a:gd name="connsiteX18331" fmla="*/ 1302850 w 8374449"/>
              <a:gd name="connsiteY18331" fmla="*/ 3948448 h 6858000"/>
              <a:gd name="connsiteX18332" fmla="*/ 1297518 w 8374449"/>
              <a:gd name="connsiteY18332" fmla="*/ 3950608 h 6858000"/>
              <a:gd name="connsiteX18333" fmla="*/ 1295009 w 8374449"/>
              <a:gd name="connsiteY18333" fmla="*/ 3944414 h 6858000"/>
              <a:gd name="connsiteX18334" fmla="*/ 1287010 w 8374449"/>
              <a:gd name="connsiteY18334" fmla="*/ 3947654 h 6858000"/>
              <a:gd name="connsiteX18335" fmla="*/ 1280265 w 8374449"/>
              <a:gd name="connsiteY18335" fmla="*/ 3953991 h 6858000"/>
              <a:gd name="connsiteX18336" fmla="*/ 1273519 w 8374449"/>
              <a:gd name="connsiteY18336" fmla="*/ 3960328 h 6858000"/>
              <a:gd name="connsiteX18337" fmla="*/ 1268345 w 8374449"/>
              <a:gd name="connsiteY18337" fmla="*/ 3955214 h 6858000"/>
              <a:gd name="connsiteX18338" fmla="*/ 1260501 w 8374449"/>
              <a:gd name="connsiteY18338" fmla="*/ 3951179 h 6858000"/>
              <a:gd name="connsiteX18339" fmla="*/ 1263010 w 8374449"/>
              <a:gd name="connsiteY18339" fmla="*/ 3957374 h 6858000"/>
              <a:gd name="connsiteX18340" fmla="*/ 1257678 w 8374449"/>
              <a:gd name="connsiteY18340" fmla="*/ 3959534 h 6858000"/>
              <a:gd name="connsiteX18341" fmla="*/ 1244503 w 8374449"/>
              <a:gd name="connsiteY18341" fmla="*/ 3957659 h 6858000"/>
              <a:gd name="connsiteX18342" fmla="*/ 1212821 w 8374449"/>
              <a:gd name="connsiteY18342" fmla="*/ 3956070 h 6858000"/>
              <a:gd name="connsiteX18343" fmla="*/ 1194313 w 8374449"/>
              <a:gd name="connsiteY18343" fmla="*/ 3956355 h 6858000"/>
              <a:gd name="connsiteX18344" fmla="*/ 1174393 w 8374449"/>
              <a:gd name="connsiteY18344" fmla="*/ 3960819 h 6858000"/>
              <a:gd name="connsiteX18345" fmla="*/ 1154473 w 8374449"/>
              <a:gd name="connsiteY18345" fmla="*/ 3965281 h 6858000"/>
              <a:gd name="connsiteX18346" fmla="*/ 1138790 w 8374449"/>
              <a:gd name="connsiteY18346" fmla="*/ 3957211 h 6858000"/>
              <a:gd name="connsiteX18347" fmla="*/ 1178629 w 8374449"/>
              <a:gd name="connsiteY18347" fmla="*/ 3948286 h 6858000"/>
              <a:gd name="connsiteX18348" fmla="*/ 1197136 w 8374449"/>
              <a:gd name="connsiteY18348" fmla="*/ 3948001 h 6858000"/>
              <a:gd name="connsiteX18349" fmla="*/ 1220977 w 8374449"/>
              <a:gd name="connsiteY18349" fmla="*/ 3945555 h 6858000"/>
              <a:gd name="connsiteX18350" fmla="*/ 1239486 w 8374449"/>
              <a:gd name="connsiteY18350" fmla="*/ 3945270 h 6858000"/>
              <a:gd name="connsiteX18351" fmla="*/ 1276501 w 8374449"/>
              <a:gd name="connsiteY18351" fmla="*/ 3944699 h 6858000"/>
              <a:gd name="connsiteX18352" fmla="*/ 1398214 w 8374449"/>
              <a:gd name="connsiteY18352" fmla="*/ 3938667 h 6858000"/>
              <a:gd name="connsiteX18353" fmla="*/ 1427387 w 8374449"/>
              <a:gd name="connsiteY18353" fmla="*/ 3934061 h 6858000"/>
              <a:gd name="connsiteX18354" fmla="*/ 1435230 w 8374449"/>
              <a:gd name="connsiteY18354" fmla="*/ 3938096 h 6858000"/>
              <a:gd name="connsiteX18355" fmla="*/ 1451227 w 8374449"/>
              <a:gd name="connsiteY18355" fmla="*/ 3931616 h 6858000"/>
              <a:gd name="connsiteX18356" fmla="*/ 1467227 w 8374449"/>
              <a:gd name="connsiteY18356" fmla="*/ 3925136 h 6858000"/>
              <a:gd name="connsiteX18357" fmla="*/ 1454051 w 8374449"/>
              <a:gd name="connsiteY18357" fmla="*/ 3923261 h 6858000"/>
              <a:gd name="connsiteX18358" fmla="*/ 1427702 w 8374449"/>
              <a:gd name="connsiteY18358" fmla="*/ 3919513 h 6858000"/>
              <a:gd name="connsiteX18359" fmla="*/ 1414527 w 8374449"/>
              <a:gd name="connsiteY18359" fmla="*/ 3917638 h 6858000"/>
              <a:gd name="connsiteX18360" fmla="*/ 1406686 w 8374449"/>
              <a:gd name="connsiteY18360" fmla="*/ 3913603 h 6858000"/>
              <a:gd name="connsiteX18361" fmla="*/ 1398843 w 8374449"/>
              <a:gd name="connsiteY18361" fmla="*/ 3909568 h 6858000"/>
              <a:gd name="connsiteX18362" fmla="*/ 1428017 w 8374449"/>
              <a:gd name="connsiteY18362" fmla="*/ 3904964 h 6858000"/>
              <a:gd name="connsiteX18363" fmla="*/ 1433350 w 8374449"/>
              <a:gd name="connsiteY18363" fmla="*/ 3902803 h 6858000"/>
              <a:gd name="connsiteX18364" fmla="*/ 1420175 w 8374449"/>
              <a:gd name="connsiteY18364" fmla="*/ 3900929 h 6858000"/>
              <a:gd name="connsiteX18365" fmla="*/ 1408255 w 8374449"/>
              <a:gd name="connsiteY18365" fmla="*/ 3902152 h 6858000"/>
              <a:gd name="connsiteX18366" fmla="*/ 1401668 w 8374449"/>
              <a:gd name="connsiteY18366" fmla="*/ 3901214 h 6858000"/>
              <a:gd name="connsiteX18367" fmla="*/ 1388492 w 8374449"/>
              <a:gd name="connsiteY18367" fmla="*/ 3899339 h 6858000"/>
              <a:gd name="connsiteX18368" fmla="*/ 1380493 w 8374449"/>
              <a:gd name="connsiteY18368" fmla="*/ 3902579 h 6858000"/>
              <a:gd name="connsiteX18369" fmla="*/ 1377827 w 8374449"/>
              <a:gd name="connsiteY18369" fmla="*/ 3903659 h 6858000"/>
              <a:gd name="connsiteX18370" fmla="*/ 1356810 w 8374449"/>
              <a:gd name="connsiteY18370" fmla="*/ 3897751 h 6858000"/>
              <a:gd name="connsiteX18371" fmla="*/ 1332970 w 8374449"/>
              <a:gd name="connsiteY18371" fmla="*/ 3900195 h 6858000"/>
              <a:gd name="connsiteX18372" fmla="*/ 1325128 w 8374449"/>
              <a:gd name="connsiteY18372" fmla="*/ 3896161 h 6858000"/>
              <a:gd name="connsiteX18373" fmla="*/ 1335793 w 8374449"/>
              <a:gd name="connsiteY18373" fmla="*/ 3891841 h 6858000"/>
              <a:gd name="connsiteX18374" fmla="*/ 1341125 w 8374449"/>
              <a:gd name="connsiteY18374" fmla="*/ 3889682 h 6858000"/>
              <a:gd name="connsiteX18375" fmla="*/ 1346460 w 8374449"/>
              <a:gd name="connsiteY18375" fmla="*/ 3887521 h 6858000"/>
              <a:gd name="connsiteX18376" fmla="*/ 1388808 w 8374449"/>
              <a:gd name="connsiteY18376" fmla="*/ 3884791 h 6858000"/>
              <a:gd name="connsiteX18377" fmla="*/ 1400728 w 8374449"/>
              <a:gd name="connsiteY18377" fmla="*/ 3883567 h 6858000"/>
              <a:gd name="connsiteX18378" fmla="*/ 1407315 w 8374449"/>
              <a:gd name="connsiteY18378" fmla="*/ 3884505 h 6858000"/>
              <a:gd name="connsiteX18379" fmla="*/ 1423314 w 8374449"/>
              <a:gd name="connsiteY18379" fmla="*/ 3878025 h 6858000"/>
              <a:gd name="connsiteX18380" fmla="*/ 1436489 w 8374449"/>
              <a:gd name="connsiteY18380" fmla="*/ 3879899 h 6858000"/>
              <a:gd name="connsiteX18381" fmla="*/ 1447155 w 8374449"/>
              <a:gd name="connsiteY18381" fmla="*/ 3875579 h 6858000"/>
              <a:gd name="connsiteX18382" fmla="*/ 1454997 w 8374449"/>
              <a:gd name="connsiteY18382" fmla="*/ 3879614 h 6858000"/>
              <a:gd name="connsiteX18383" fmla="*/ 1465663 w 8374449"/>
              <a:gd name="connsiteY18383" fmla="*/ 3875294 h 6858000"/>
              <a:gd name="connsiteX18384" fmla="*/ 1477584 w 8374449"/>
              <a:gd name="connsiteY18384" fmla="*/ 3874072 h 6858000"/>
              <a:gd name="connsiteX18385" fmla="*/ 1484170 w 8374449"/>
              <a:gd name="connsiteY18385" fmla="*/ 3875009 h 6858000"/>
              <a:gd name="connsiteX18386" fmla="*/ 1513345 w 8374449"/>
              <a:gd name="connsiteY18386" fmla="*/ 3870404 h 6858000"/>
              <a:gd name="connsiteX18387" fmla="*/ 1534676 w 8374449"/>
              <a:gd name="connsiteY18387" fmla="*/ 3861764 h 6858000"/>
              <a:gd name="connsiteX18388" fmla="*/ 1566359 w 8374449"/>
              <a:gd name="connsiteY18388" fmla="*/ 3863353 h 6858000"/>
              <a:gd name="connsiteX18389" fmla="*/ 1578279 w 8374449"/>
              <a:gd name="connsiteY18389" fmla="*/ 3862130 h 6858000"/>
              <a:gd name="connsiteX18390" fmla="*/ 1591453 w 8374449"/>
              <a:gd name="connsiteY18390" fmla="*/ 3864005 h 6858000"/>
              <a:gd name="connsiteX18391" fmla="*/ 1607294 w 8374449"/>
              <a:gd name="connsiteY18391" fmla="*/ 3864800 h 6858000"/>
              <a:gd name="connsiteX18392" fmla="*/ 1621882 w 8374449"/>
              <a:gd name="connsiteY18392" fmla="*/ 3862497 h 6858000"/>
              <a:gd name="connsiteX18393" fmla="*/ 1651056 w 8374449"/>
              <a:gd name="connsiteY18393" fmla="*/ 3857891 h 6858000"/>
              <a:gd name="connsiteX18394" fmla="*/ 1659212 w 8374449"/>
              <a:gd name="connsiteY18394" fmla="*/ 3847377 h 6858000"/>
              <a:gd name="connsiteX18395" fmla="*/ 1624706 w 8374449"/>
              <a:gd name="connsiteY18395" fmla="*/ 3854142 h 6858000"/>
              <a:gd name="connsiteX18396" fmla="*/ 1615609 w 8374449"/>
              <a:gd name="connsiteY18396" fmla="*/ 3847010 h 6858000"/>
              <a:gd name="connsiteX18397" fmla="*/ 1606198 w 8374449"/>
              <a:gd name="connsiteY18397" fmla="*/ 3854427 h 6858000"/>
              <a:gd name="connsiteX18398" fmla="*/ 1598356 w 8374449"/>
              <a:gd name="connsiteY18398" fmla="*/ 3850393 h 6858000"/>
              <a:gd name="connsiteX18399" fmla="*/ 1585180 w 8374449"/>
              <a:gd name="connsiteY18399" fmla="*/ 3848518 h 6858000"/>
              <a:gd name="connsiteX18400" fmla="*/ 1567928 w 8374449"/>
              <a:gd name="connsiteY18400" fmla="*/ 3851901 h 6858000"/>
              <a:gd name="connsiteX18401" fmla="*/ 1553341 w 8374449"/>
              <a:gd name="connsiteY18401" fmla="*/ 3854204 h 6858000"/>
              <a:gd name="connsiteX18402" fmla="*/ 1542833 w 8374449"/>
              <a:gd name="connsiteY18402" fmla="*/ 3851248 h 6858000"/>
              <a:gd name="connsiteX18403" fmla="*/ 1537499 w 8374449"/>
              <a:gd name="connsiteY18403" fmla="*/ 3853409 h 6858000"/>
              <a:gd name="connsiteX18404" fmla="*/ 1534990 w 8374449"/>
              <a:gd name="connsiteY18404" fmla="*/ 3847215 h 6858000"/>
              <a:gd name="connsiteX18405" fmla="*/ 1529658 w 8374449"/>
              <a:gd name="connsiteY18405" fmla="*/ 3849374 h 6858000"/>
              <a:gd name="connsiteX18406" fmla="*/ 1481976 w 8374449"/>
              <a:gd name="connsiteY18406" fmla="*/ 3854265 h 6858000"/>
              <a:gd name="connsiteX18407" fmla="*/ 1476643 w 8374449"/>
              <a:gd name="connsiteY18407" fmla="*/ 3856425 h 6858000"/>
              <a:gd name="connsiteX18408" fmla="*/ 1473977 w 8374449"/>
              <a:gd name="connsiteY18408" fmla="*/ 3857505 h 6858000"/>
              <a:gd name="connsiteX18409" fmla="*/ 1458135 w 8374449"/>
              <a:gd name="connsiteY18409" fmla="*/ 3856711 h 6858000"/>
              <a:gd name="connsiteX18410" fmla="*/ 1439628 w 8374449"/>
              <a:gd name="connsiteY18410" fmla="*/ 3856995 h 6858000"/>
              <a:gd name="connsiteX18411" fmla="*/ 1427707 w 8374449"/>
              <a:gd name="connsiteY18411" fmla="*/ 3858219 h 6858000"/>
              <a:gd name="connsiteX18412" fmla="*/ 1421120 w 8374449"/>
              <a:gd name="connsiteY18412" fmla="*/ 3857281 h 6858000"/>
              <a:gd name="connsiteX18413" fmla="*/ 1414533 w 8374449"/>
              <a:gd name="connsiteY18413" fmla="*/ 3856344 h 6858000"/>
              <a:gd name="connsiteX18414" fmla="*/ 1386614 w 8374449"/>
              <a:gd name="connsiteY18414" fmla="*/ 3864046 h 6858000"/>
              <a:gd name="connsiteX18415" fmla="*/ 1368106 w 8374449"/>
              <a:gd name="connsiteY18415" fmla="*/ 3864332 h 6858000"/>
              <a:gd name="connsiteX18416" fmla="*/ 1370930 w 8374449"/>
              <a:gd name="connsiteY18416" fmla="*/ 3855978 h 6858000"/>
              <a:gd name="connsiteX18417" fmla="*/ 1373753 w 8374449"/>
              <a:gd name="connsiteY18417" fmla="*/ 3847623 h 6858000"/>
              <a:gd name="connsiteX18418" fmla="*/ 1357755 w 8374449"/>
              <a:gd name="connsiteY18418" fmla="*/ 3854102 h 6858000"/>
              <a:gd name="connsiteX18419" fmla="*/ 1345677 w 8374449"/>
              <a:gd name="connsiteY18419" fmla="*/ 3862600 h 6858000"/>
              <a:gd name="connsiteX18420" fmla="*/ 1328582 w 8374449"/>
              <a:gd name="connsiteY18420" fmla="*/ 3858708 h 6858000"/>
              <a:gd name="connsiteX18421" fmla="*/ 1321993 w 8374449"/>
              <a:gd name="connsiteY18421" fmla="*/ 3857771 h 6858000"/>
              <a:gd name="connsiteX18422" fmla="*/ 1312583 w 8374449"/>
              <a:gd name="connsiteY18422" fmla="*/ 3865188 h 6858000"/>
              <a:gd name="connsiteX18423" fmla="*/ 1280900 w 8374449"/>
              <a:gd name="connsiteY18423" fmla="*/ 3863599 h 6858000"/>
              <a:gd name="connsiteX18424" fmla="*/ 1286233 w 8374449"/>
              <a:gd name="connsiteY18424" fmla="*/ 3861439 h 6858000"/>
              <a:gd name="connsiteX18425" fmla="*/ 1291566 w 8374449"/>
              <a:gd name="connsiteY18425" fmla="*/ 3859279 h 6858000"/>
              <a:gd name="connsiteX18426" fmla="*/ 1252042 w 8374449"/>
              <a:gd name="connsiteY18426" fmla="*/ 3853655 h 6858000"/>
              <a:gd name="connsiteX18427" fmla="*/ 1244041 w 8374449"/>
              <a:gd name="connsiteY18427" fmla="*/ 3856895 h 6858000"/>
              <a:gd name="connsiteX18428" fmla="*/ 1241375 w 8374449"/>
              <a:gd name="connsiteY18428" fmla="*/ 3857975 h 6858000"/>
              <a:gd name="connsiteX18429" fmla="*/ 1233533 w 8374449"/>
              <a:gd name="connsiteY18429" fmla="*/ 3853941 h 6858000"/>
              <a:gd name="connsiteX18430" fmla="*/ 1122172 w 8374449"/>
              <a:gd name="connsiteY18430" fmla="*/ 3870203 h 6858000"/>
              <a:gd name="connsiteX18431" fmla="*/ 1087665 w 8374449"/>
              <a:gd name="connsiteY18431" fmla="*/ 3876968 h 6858000"/>
              <a:gd name="connsiteX18432" fmla="*/ 1082333 w 8374449"/>
              <a:gd name="connsiteY18432" fmla="*/ 3879127 h 6858000"/>
              <a:gd name="connsiteX18433" fmla="*/ 1085157 w 8374449"/>
              <a:gd name="connsiteY18433" fmla="*/ 3870773 h 6858000"/>
              <a:gd name="connsiteX18434" fmla="*/ 1095822 w 8374449"/>
              <a:gd name="connsiteY18434" fmla="*/ 3866454 h 6858000"/>
              <a:gd name="connsiteX18435" fmla="*/ 1101155 w 8374449"/>
              <a:gd name="connsiteY18435" fmla="*/ 3864294 h 6858000"/>
              <a:gd name="connsiteX18436" fmla="*/ 1109312 w 8374449"/>
              <a:gd name="connsiteY18436" fmla="*/ 3853779 h 6858000"/>
              <a:gd name="connsiteX18437" fmla="*/ 1119979 w 8374449"/>
              <a:gd name="connsiteY18437" fmla="*/ 3849459 h 6858000"/>
              <a:gd name="connsiteX18438" fmla="*/ 1145074 w 8374449"/>
              <a:gd name="connsiteY18438" fmla="*/ 3850111 h 6858000"/>
              <a:gd name="connsiteX18439" fmla="*/ 1161072 w 8374449"/>
              <a:gd name="connsiteY18439" fmla="*/ 3843631 h 6858000"/>
              <a:gd name="connsiteX18440" fmla="*/ 1172993 w 8374449"/>
              <a:gd name="connsiteY18440" fmla="*/ 3842408 h 6858000"/>
              <a:gd name="connsiteX18441" fmla="*/ 1183657 w 8374449"/>
              <a:gd name="connsiteY18441" fmla="*/ 3838088 h 6858000"/>
              <a:gd name="connsiteX18442" fmla="*/ 1192912 w 8374449"/>
              <a:gd name="connsiteY18442" fmla="*/ 3837945 h 6858000"/>
              <a:gd name="connsiteX18443" fmla="*/ 1196833 w 8374449"/>
              <a:gd name="connsiteY18443" fmla="*/ 3839963 h 6858000"/>
              <a:gd name="connsiteX18444" fmla="*/ 1202166 w 8374449"/>
              <a:gd name="connsiteY18444" fmla="*/ 3837803 h 6858000"/>
              <a:gd name="connsiteX18445" fmla="*/ 1215340 w 8374449"/>
              <a:gd name="connsiteY18445" fmla="*/ 3839678 h 6858000"/>
              <a:gd name="connsiteX18446" fmla="*/ 1233849 w 8374449"/>
              <a:gd name="connsiteY18446" fmla="*/ 3839393 h 6858000"/>
              <a:gd name="connsiteX18447" fmla="*/ 1243260 w 8374449"/>
              <a:gd name="connsiteY18447" fmla="*/ 3831975 h 6858000"/>
              <a:gd name="connsiteX18448" fmla="*/ 1255180 w 8374449"/>
              <a:gd name="connsiteY18448" fmla="*/ 3830752 h 6858000"/>
              <a:gd name="connsiteX18449" fmla="*/ 1271180 w 8374449"/>
              <a:gd name="connsiteY18449" fmla="*/ 3824272 h 6858000"/>
              <a:gd name="connsiteX18450" fmla="*/ 1276198 w 8374449"/>
              <a:gd name="connsiteY18450" fmla="*/ 3836661 h 6858000"/>
              <a:gd name="connsiteX18451" fmla="*/ 1278707 w 8374449"/>
              <a:gd name="connsiteY18451" fmla="*/ 3842856 h 6858000"/>
              <a:gd name="connsiteX18452" fmla="*/ 1284039 w 8374449"/>
              <a:gd name="connsiteY18452" fmla="*/ 3840695 h 6858000"/>
              <a:gd name="connsiteX18453" fmla="*/ 1286864 w 8374449"/>
              <a:gd name="connsiteY18453" fmla="*/ 3832341 h 6858000"/>
              <a:gd name="connsiteX18454" fmla="*/ 1284353 w 8374449"/>
              <a:gd name="connsiteY18454" fmla="*/ 3826147 h 6858000"/>
              <a:gd name="connsiteX18455" fmla="*/ 1306783 w 8374449"/>
              <a:gd name="connsiteY18455" fmla="*/ 3827879 h 6858000"/>
              <a:gd name="connsiteX18456" fmla="*/ 1325291 w 8374449"/>
              <a:gd name="connsiteY18456" fmla="*/ 3827593 h 6858000"/>
              <a:gd name="connsiteX18457" fmla="*/ 1334701 w 8374449"/>
              <a:gd name="connsiteY18457" fmla="*/ 3820175 h 6858000"/>
              <a:gd name="connsiteX18458" fmla="*/ 1345210 w 8374449"/>
              <a:gd name="connsiteY18458" fmla="*/ 3823130 h 6858000"/>
              <a:gd name="connsiteX18459" fmla="*/ 1350543 w 8374449"/>
              <a:gd name="connsiteY18459" fmla="*/ 3820970 h 6858000"/>
              <a:gd name="connsiteX18460" fmla="*/ 1355875 w 8374449"/>
              <a:gd name="connsiteY18460" fmla="*/ 3818810 h 6858000"/>
              <a:gd name="connsiteX18461" fmla="*/ 1369050 w 8374449"/>
              <a:gd name="connsiteY18461" fmla="*/ 3820685 h 6858000"/>
              <a:gd name="connsiteX18462" fmla="*/ 1374384 w 8374449"/>
              <a:gd name="connsiteY18462" fmla="*/ 3818525 h 6858000"/>
              <a:gd name="connsiteX18463" fmla="*/ 1371875 w 8374449"/>
              <a:gd name="connsiteY18463" fmla="*/ 3812331 h 6858000"/>
              <a:gd name="connsiteX18464" fmla="*/ 1358700 w 8374449"/>
              <a:gd name="connsiteY18464" fmla="*/ 3810456 h 6858000"/>
              <a:gd name="connsiteX18465" fmla="*/ 1352112 w 8374449"/>
              <a:gd name="connsiteY18465" fmla="*/ 3809518 h 6858000"/>
              <a:gd name="connsiteX18466" fmla="*/ 1334859 w 8374449"/>
              <a:gd name="connsiteY18466" fmla="*/ 3812901 h 6858000"/>
              <a:gd name="connsiteX18467" fmla="*/ 1322939 w 8374449"/>
              <a:gd name="connsiteY18467" fmla="*/ 3814124 h 6858000"/>
              <a:gd name="connsiteX18468" fmla="*/ 1312431 w 8374449"/>
              <a:gd name="connsiteY18468" fmla="*/ 3811169 h 6858000"/>
              <a:gd name="connsiteX18469" fmla="*/ 1299256 w 8374449"/>
              <a:gd name="connsiteY18469" fmla="*/ 3809295 h 6858000"/>
              <a:gd name="connsiteX18470" fmla="*/ 1284670 w 8374449"/>
              <a:gd name="connsiteY18470" fmla="*/ 3811597 h 6858000"/>
              <a:gd name="connsiteX18471" fmla="*/ 1247653 w 8374449"/>
              <a:gd name="connsiteY18471" fmla="*/ 3812168 h 6858000"/>
              <a:gd name="connsiteX18472" fmla="*/ 1239812 w 8374449"/>
              <a:gd name="connsiteY18472" fmla="*/ 3808134 h 6858000"/>
              <a:gd name="connsiteX18473" fmla="*/ 1251732 w 8374449"/>
              <a:gd name="connsiteY18473" fmla="*/ 3806912 h 6858000"/>
              <a:gd name="connsiteX18474" fmla="*/ 1255809 w 8374449"/>
              <a:gd name="connsiteY18474" fmla="*/ 3801654 h 6858000"/>
              <a:gd name="connsiteX18475" fmla="*/ 1261144 w 8374449"/>
              <a:gd name="connsiteY18475" fmla="*/ 3799494 h 6858000"/>
              <a:gd name="connsiteX18476" fmla="*/ 1258635 w 8374449"/>
              <a:gd name="connsiteY18476" fmla="*/ 3793299 h 6858000"/>
              <a:gd name="connsiteX18477" fmla="*/ 1263967 w 8374449"/>
              <a:gd name="connsiteY18477" fmla="*/ 3791140 h 6858000"/>
              <a:gd name="connsiteX18478" fmla="*/ 1271810 w 8374449"/>
              <a:gd name="connsiteY18478" fmla="*/ 3795174 h 6858000"/>
              <a:gd name="connsiteX18479" fmla="*/ 1279651 w 8374449"/>
              <a:gd name="connsiteY18479" fmla="*/ 3799208 h 6858000"/>
              <a:gd name="connsiteX18480" fmla="*/ 1287493 w 8374449"/>
              <a:gd name="connsiteY18480" fmla="*/ 3803242 h 6858000"/>
              <a:gd name="connsiteX18481" fmla="*/ 1300982 w 8374449"/>
              <a:gd name="connsiteY18481" fmla="*/ 3790569 h 6858000"/>
              <a:gd name="connsiteX18482" fmla="*/ 1307571 w 8374449"/>
              <a:gd name="connsiteY18482" fmla="*/ 3791506 h 6858000"/>
              <a:gd name="connsiteX18483" fmla="*/ 1314158 w 8374449"/>
              <a:gd name="connsiteY18483" fmla="*/ 3792443 h 6858000"/>
              <a:gd name="connsiteX18484" fmla="*/ 1316666 w 8374449"/>
              <a:gd name="connsiteY18484" fmla="*/ 3798638 h 6858000"/>
              <a:gd name="connsiteX18485" fmla="*/ 1320745 w 8374449"/>
              <a:gd name="connsiteY18485" fmla="*/ 3793380 h 6858000"/>
              <a:gd name="connsiteX18486" fmla="*/ 1335490 w 8374449"/>
              <a:gd name="connsiteY18486" fmla="*/ 3783803 h 6858000"/>
              <a:gd name="connsiteX18487" fmla="*/ 1346155 w 8374449"/>
              <a:gd name="connsiteY18487" fmla="*/ 3779483 h 6858000"/>
              <a:gd name="connsiteX18488" fmla="*/ 1356821 w 8374449"/>
              <a:gd name="connsiteY18488" fmla="*/ 3775164 h 6858000"/>
              <a:gd name="connsiteX18489" fmla="*/ 1359330 w 8374449"/>
              <a:gd name="connsiteY18489" fmla="*/ 3781358 h 6858000"/>
              <a:gd name="connsiteX18490" fmla="*/ 1388503 w 8374449"/>
              <a:gd name="connsiteY18490" fmla="*/ 3776753 h 6858000"/>
              <a:gd name="connsiteX18491" fmla="*/ 1395091 w 8374449"/>
              <a:gd name="connsiteY18491" fmla="*/ 3777690 h 6858000"/>
              <a:gd name="connsiteX18492" fmla="*/ 1407012 w 8374449"/>
              <a:gd name="connsiteY18492" fmla="*/ 3776467 h 6858000"/>
              <a:gd name="connsiteX18493" fmla="*/ 1409836 w 8374449"/>
              <a:gd name="connsiteY18493" fmla="*/ 3768113 h 6858000"/>
              <a:gd name="connsiteX18494" fmla="*/ 1330472 w 8374449"/>
              <a:gd name="connsiteY18494" fmla="*/ 3771414 h 6858000"/>
              <a:gd name="connsiteX18495" fmla="*/ 1274948 w 8374449"/>
              <a:gd name="connsiteY18495" fmla="*/ 3772270 h 6858000"/>
              <a:gd name="connsiteX18496" fmla="*/ 1280281 w 8374449"/>
              <a:gd name="connsiteY18496" fmla="*/ 3770110 h 6858000"/>
              <a:gd name="connsiteX18497" fmla="*/ 1290947 w 8374449"/>
              <a:gd name="connsiteY18497" fmla="*/ 3765790 h 6858000"/>
              <a:gd name="connsiteX18498" fmla="*/ 1264598 w 8374449"/>
              <a:gd name="connsiteY18498" fmla="*/ 3762041 h 6858000"/>
              <a:gd name="connsiteX18499" fmla="*/ 1250168 w 8374449"/>
              <a:gd name="connsiteY18499" fmla="*/ 3757069 h 6858000"/>
              <a:gd name="connsiteX18500" fmla="*/ 1243581 w 8374449"/>
              <a:gd name="connsiteY18500" fmla="*/ 3756131 h 6858000"/>
              <a:gd name="connsiteX18501" fmla="*/ 1232914 w 8374449"/>
              <a:gd name="connsiteY18501" fmla="*/ 3760452 h 6858000"/>
              <a:gd name="connsiteX18502" fmla="*/ 1219740 w 8374449"/>
              <a:gd name="connsiteY18502" fmla="*/ 3758577 h 6858000"/>
              <a:gd name="connsiteX18503" fmla="*/ 1209073 w 8374449"/>
              <a:gd name="connsiteY18503" fmla="*/ 3762898 h 6858000"/>
              <a:gd name="connsiteX18504" fmla="*/ 1142885 w 8374449"/>
              <a:gd name="connsiteY18504" fmla="*/ 3768073 h 6858000"/>
              <a:gd name="connsiteX18505" fmla="*/ 1135043 w 8374449"/>
              <a:gd name="connsiteY18505" fmla="*/ 3764038 h 6858000"/>
              <a:gd name="connsiteX18506" fmla="*/ 1124376 w 8374449"/>
              <a:gd name="connsiteY18506" fmla="*/ 3768359 h 6858000"/>
              <a:gd name="connsiteX18507" fmla="*/ 1116535 w 8374449"/>
              <a:gd name="connsiteY18507" fmla="*/ 3764324 h 6858000"/>
              <a:gd name="connsiteX18508" fmla="*/ 1092694 w 8374449"/>
              <a:gd name="connsiteY18508" fmla="*/ 3766769 h 6858000"/>
              <a:gd name="connsiteX18509" fmla="*/ 1068854 w 8374449"/>
              <a:gd name="connsiteY18509" fmla="*/ 3769215 h 6858000"/>
              <a:gd name="connsiteX18510" fmla="*/ 1079520 w 8374449"/>
              <a:gd name="connsiteY18510" fmla="*/ 3764895 h 6858000"/>
              <a:gd name="connsiteX18511" fmla="*/ 1090185 w 8374449"/>
              <a:gd name="connsiteY18511" fmla="*/ 3760575 h 6858000"/>
              <a:gd name="connsiteX18512" fmla="*/ 1127201 w 8374449"/>
              <a:gd name="connsiteY18512" fmla="*/ 3760004 h 6858000"/>
              <a:gd name="connsiteX18513" fmla="*/ 1206564 w 8374449"/>
              <a:gd name="connsiteY18513" fmla="*/ 3756702 h 6858000"/>
              <a:gd name="connsiteX18514" fmla="*/ 1217231 w 8374449"/>
              <a:gd name="connsiteY18514" fmla="*/ 3752382 h 6858000"/>
              <a:gd name="connsiteX18515" fmla="*/ 1251737 w 8374449"/>
              <a:gd name="connsiteY18515" fmla="*/ 3745618 h 6858000"/>
              <a:gd name="connsiteX18516" fmla="*/ 1270245 w 8374449"/>
              <a:gd name="connsiteY18516" fmla="*/ 3745332 h 6858000"/>
              <a:gd name="connsiteX18517" fmla="*/ 1282166 w 8374449"/>
              <a:gd name="connsiteY18517" fmla="*/ 3744109 h 6858000"/>
              <a:gd name="connsiteX18518" fmla="*/ 1288754 w 8374449"/>
              <a:gd name="connsiteY18518" fmla="*/ 3745047 h 6858000"/>
              <a:gd name="connsiteX18519" fmla="*/ 1323259 w 8374449"/>
              <a:gd name="connsiteY18519" fmla="*/ 3738281 h 6858000"/>
              <a:gd name="connsiteX18520" fmla="*/ 1333924 w 8374449"/>
              <a:gd name="connsiteY18520" fmla="*/ 3733962 h 6858000"/>
              <a:gd name="connsiteX18521" fmla="*/ 1339258 w 8374449"/>
              <a:gd name="connsiteY18521" fmla="*/ 3731801 h 6858000"/>
              <a:gd name="connsiteX18522" fmla="*/ 1352433 w 8374449"/>
              <a:gd name="connsiteY18522" fmla="*/ 3733675 h 6858000"/>
              <a:gd name="connsiteX18523" fmla="*/ 1349923 w 8374449"/>
              <a:gd name="connsiteY18523" fmla="*/ 3727481 h 6858000"/>
              <a:gd name="connsiteX18524" fmla="*/ 1357923 w 8374449"/>
              <a:gd name="connsiteY18524" fmla="*/ 3724242 h 6858000"/>
              <a:gd name="connsiteX18525" fmla="*/ 1359336 w 8374449"/>
              <a:gd name="connsiteY18525" fmla="*/ 3720064 h 6858000"/>
              <a:gd name="connsiteX18526" fmla="*/ 1363414 w 8374449"/>
              <a:gd name="connsiteY18526" fmla="*/ 3714807 h 6858000"/>
              <a:gd name="connsiteX18527" fmla="*/ 1387255 w 8374449"/>
              <a:gd name="connsiteY18527" fmla="*/ 3712361 h 6858000"/>
              <a:gd name="connsiteX18528" fmla="*/ 1418937 w 8374449"/>
              <a:gd name="connsiteY18528" fmla="*/ 3713951 h 6858000"/>
              <a:gd name="connsiteX18529" fmla="*/ 1428191 w 8374449"/>
              <a:gd name="connsiteY18529" fmla="*/ 3713808 h 6858000"/>
              <a:gd name="connsiteX18530" fmla="*/ 1437445 w 8374449"/>
              <a:gd name="connsiteY18530" fmla="*/ 3713665 h 6858000"/>
              <a:gd name="connsiteX18531" fmla="*/ 1458619 w 8374449"/>
              <a:gd name="connsiteY18531" fmla="*/ 3712300 h 6858000"/>
              <a:gd name="connsiteX18532" fmla="*/ 1470540 w 8374449"/>
              <a:gd name="connsiteY18532" fmla="*/ 3711077 h 6858000"/>
              <a:gd name="connsiteX18533" fmla="*/ 1479793 w 8374449"/>
              <a:gd name="connsiteY18533" fmla="*/ 3710935 h 6858000"/>
              <a:gd name="connsiteX18534" fmla="*/ 1498301 w 8374449"/>
              <a:gd name="connsiteY18534" fmla="*/ 3710648 h 6858000"/>
              <a:gd name="connsiteX18535" fmla="*/ 1524651 w 8374449"/>
              <a:gd name="connsiteY18535" fmla="*/ 3714398 h 6858000"/>
              <a:gd name="connsiteX18536" fmla="*/ 1540649 w 8374449"/>
              <a:gd name="connsiteY18536" fmla="*/ 3707917 h 6858000"/>
              <a:gd name="connsiteX18537" fmla="*/ 1572332 w 8374449"/>
              <a:gd name="connsiteY18537" fmla="*/ 3709508 h 6858000"/>
              <a:gd name="connsiteX18538" fmla="*/ 1590840 w 8374449"/>
              <a:gd name="connsiteY18538" fmla="*/ 3709222 h 6858000"/>
              <a:gd name="connsiteX18539" fmla="*/ 1593664 w 8374449"/>
              <a:gd name="connsiteY18539" fmla="*/ 3700868 h 6858000"/>
              <a:gd name="connsiteX18540" fmla="*/ 1580489 w 8374449"/>
              <a:gd name="connsiteY18540" fmla="*/ 3698994 h 6858000"/>
              <a:gd name="connsiteX18541" fmla="*/ 1568568 w 8374449"/>
              <a:gd name="connsiteY18541" fmla="*/ 3700216 h 6858000"/>
              <a:gd name="connsiteX18542" fmla="*/ 1560727 w 8374449"/>
              <a:gd name="connsiteY18542" fmla="*/ 3696181 h 6858000"/>
              <a:gd name="connsiteX18543" fmla="*/ 1550062 w 8374449"/>
              <a:gd name="connsiteY18543" fmla="*/ 3700500 h 6858000"/>
              <a:gd name="connsiteX18544" fmla="*/ 1532808 w 8374449"/>
              <a:gd name="connsiteY18544" fmla="*/ 3703884 h 6858000"/>
              <a:gd name="connsiteX18545" fmla="*/ 1503634 w 8374449"/>
              <a:gd name="connsiteY18545" fmla="*/ 3708489 h 6858000"/>
              <a:gd name="connsiteX18546" fmla="*/ 1501126 w 8374449"/>
              <a:gd name="connsiteY18546" fmla="*/ 3702294 h 6858000"/>
              <a:gd name="connsiteX18547" fmla="*/ 1497204 w 8374449"/>
              <a:gd name="connsiteY18547" fmla="*/ 3700277 h 6858000"/>
              <a:gd name="connsiteX18548" fmla="*/ 1487951 w 8374449"/>
              <a:gd name="connsiteY18548" fmla="*/ 3700420 h 6858000"/>
              <a:gd name="connsiteX18549" fmla="*/ 1465522 w 8374449"/>
              <a:gd name="connsiteY18549" fmla="*/ 3698687 h 6858000"/>
              <a:gd name="connsiteX18550" fmla="*/ 1448268 w 8374449"/>
              <a:gd name="connsiteY18550" fmla="*/ 3702071 h 6858000"/>
              <a:gd name="connsiteX18551" fmla="*/ 1445444 w 8374449"/>
              <a:gd name="connsiteY18551" fmla="*/ 3710425 h 6858000"/>
              <a:gd name="connsiteX18552" fmla="*/ 1440269 w 8374449"/>
              <a:gd name="connsiteY18552" fmla="*/ 3705311 h 6858000"/>
              <a:gd name="connsiteX18553" fmla="*/ 1416743 w 8374449"/>
              <a:gd name="connsiteY18553" fmla="*/ 3693207 h 6858000"/>
              <a:gd name="connsiteX18554" fmla="*/ 1391647 w 8374449"/>
              <a:gd name="connsiteY18554" fmla="*/ 3692555 h 6858000"/>
              <a:gd name="connsiteX18555" fmla="*/ 1385061 w 8374449"/>
              <a:gd name="connsiteY18555" fmla="*/ 3691618 h 6858000"/>
              <a:gd name="connsiteX18556" fmla="*/ 1355886 w 8374449"/>
              <a:gd name="connsiteY18556" fmla="*/ 3696223 h 6858000"/>
              <a:gd name="connsiteX18557" fmla="*/ 1316362 w 8374449"/>
              <a:gd name="connsiteY18557" fmla="*/ 3690599 h 6858000"/>
              <a:gd name="connsiteX18558" fmla="*/ 1279347 w 8374449"/>
              <a:gd name="connsiteY18558" fmla="*/ 3691169 h 6858000"/>
              <a:gd name="connsiteX18559" fmla="*/ 1274014 w 8374449"/>
              <a:gd name="connsiteY18559" fmla="*/ 3693330 h 6858000"/>
              <a:gd name="connsiteX18560" fmla="*/ 1268839 w 8374449"/>
              <a:gd name="connsiteY18560" fmla="*/ 3688215 h 6858000"/>
              <a:gd name="connsiteX18561" fmla="*/ 1284681 w 8374449"/>
              <a:gd name="connsiteY18561" fmla="*/ 3689009 h 6858000"/>
              <a:gd name="connsiteX18562" fmla="*/ 1320441 w 8374449"/>
              <a:gd name="connsiteY18562" fmla="*/ 3685341 h 6858000"/>
              <a:gd name="connsiteX18563" fmla="*/ 1345693 w 8374449"/>
              <a:gd name="connsiteY18563" fmla="*/ 3678719 h 6858000"/>
              <a:gd name="connsiteX18564" fmla="*/ 1351027 w 8374449"/>
              <a:gd name="connsiteY18564" fmla="*/ 3676559 h 6858000"/>
              <a:gd name="connsiteX18565" fmla="*/ 1369378 w 8374449"/>
              <a:gd name="connsiteY18565" fmla="*/ 3683548 h 6858000"/>
              <a:gd name="connsiteX18566" fmla="*/ 1387884 w 8374449"/>
              <a:gd name="connsiteY18566" fmla="*/ 3683263 h 6858000"/>
              <a:gd name="connsiteX18567" fmla="*/ 1380043 w 8374449"/>
              <a:gd name="connsiteY18567" fmla="*/ 3679228 h 6858000"/>
              <a:gd name="connsiteX18568" fmla="*/ 1377534 w 8374449"/>
              <a:gd name="connsiteY18568" fmla="*/ 3673033 h 6858000"/>
              <a:gd name="connsiteX18569" fmla="*/ 1369692 w 8374449"/>
              <a:gd name="connsiteY18569" fmla="*/ 3668999 h 6858000"/>
              <a:gd name="connsiteX18570" fmla="*/ 1375025 w 8374449"/>
              <a:gd name="connsiteY18570" fmla="*/ 3666839 h 6858000"/>
              <a:gd name="connsiteX18571" fmla="*/ 1389454 w 8374449"/>
              <a:gd name="connsiteY18571" fmla="*/ 3671811 h 6858000"/>
              <a:gd name="connsiteX18572" fmla="*/ 1396042 w 8374449"/>
              <a:gd name="connsiteY18572" fmla="*/ 3672748 h 6858000"/>
              <a:gd name="connsiteX18573" fmla="*/ 1393533 w 8374449"/>
              <a:gd name="connsiteY18573" fmla="*/ 3666553 h 6858000"/>
              <a:gd name="connsiteX18574" fmla="*/ 1401374 w 8374449"/>
              <a:gd name="connsiteY18574" fmla="*/ 3670589 h 6858000"/>
              <a:gd name="connsiteX18575" fmla="*/ 1419882 w 8374449"/>
              <a:gd name="connsiteY18575" fmla="*/ 3670303 h 6858000"/>
              <a:gd name="connsiteX18576" fmla="*/ 1426470 w 8374449"/>
              <a:gd name="connsiteY18576" fmla="*/ 3671240 h 6858000"/>
              <a:gd name="connsiteX18577" fmla="*/ 1433057 w 8374449"/>
              <a:gd name="connsiteY18577" fmla="*/ 3672178 h 6858000"/>
              <a:gd name="connsiteX18578" fmla="*/ 1435880 w 8374449"/>
              <a:gd name="connsiteY18578" fmla="*/ 3663823 h 6858000"/>
              <a:gd name="connsiteX18579" fmla="*/ 1441214 w 8374449"/>
              <a:gd name="connsiteY18579" fmla="*/ 3661663 h 6858000"/>
              <a:gd name="connsiteX18580" fmla="*/ 1451723 w 8374449"/>
              <a:gd name="connsiteY18580" fmla="*/ 3664618 h 6858000"/>
              <a:gd name="connsiteX18581" fmla="*/ 1464739 w 8374449"/>
              <a:gd name="connsiteY18581" fmla="*/ 3673768 h 6858000"/>
              <a:gd name="connsiteX18582" fmla="*/ 1475091 w 8374449"/>
              <a:gd name="connsiteY18582" fmla="*/ 3683995 h 6858000"/>
              <a:gd name="connsiteX18583" fmla="*/ 1483090 w 8374449"/>
              <a:gd name="connsiteY18583" fmla="*/ 3680755 h 6858000"/>
              <a:gd name="connsiteX18584" fmla="*/ 1472582 w 8374449"/>
              <a:gd name="connsiteY18584" fmla="*/ 3677801 h 6858000"/>
              <a:gd name="connsiteX18585" fmla="*/ 1470074 w 8374449"/>
              <a:gd name="connsiteY18585" fmla="*/ 3671607 h 6858000"/>
              <a:gd name="connsiteX18586" fmla="*/ 1471642 w 8374449"/>
              <a:gd name="connsiteY18586" fmla="*/ 3660155 h 6858000"/>
              <a:gd name="connsiteX18587" fmla="*/ 1481211 w 8374449"/>
              <a:gd name="connsiteY18587" fmla="*/ 3645463 h 6858000"/>
              <a:gd name="connsiteX18588" fmla="*/ 1487956 w 8374449"/>
              <a:gd name="connsiteY18588" fmla="*/ 3639126 h 6858000"/>
              <a:gd name="connsiteX18589" fmla="*/ 1480114 w 8374449"/>
              <a:gd name="connsiteY18589" fmla="*/ 3635091 h 6858000"/>
              <a:gd name="connsiteX18590" fmla="*/ 1468193 w 8374449"/>
              <a:gd name="connsiteY18590" fmla="*/ 3636314 h 6858000"/>
              <a:gd name="connsiteX18591" fmla="*/ 1460352 w 8374449"/>
              <a:gd name="connsiteY18591" fmla="*/ 3632279 h 6858000"/>
              <a:gd name="connsiteX18592" fmla="*/ 1441844 w 8374449"/>
              <a:gd name="connsiteY18592" fmla="*/ 3632565 h 6858000"/>
              <a:gd name="connsiteX18593" fmla="*/ 1452511 w 8374449"/>
              <a:gd name="connsiteY18593" fmla="*/ 3628245 h 6858000"/>
              <a:gd name="connsiteX18594" fmla="*/ 1450001 w 8374449"/>
              <a:gd name="connsiteY18594" fmla="*/ 3622050 h 6858000"/>
              <a:gd name="connsiteX18595" fmla="*/ 1447493 w 8374449"/>
              <a:gd name="connsiteY18595" fmla="*/ 3615855 h 6858000"/>
              <a:gd name="connsiteX18596" fmla="*/ 1451413 w 8374449"/>
              <a:gd name="connsiteY18596" fmla="*/ 3617873 h 6858000"/>
              <a:gd name="connsiteX18597" fmla="*/ 1468508 w 8374449"/>
              <a:gd name="connsiteY18597" fmla="*/ 3621765 h 6858000"/>
              <a:gd name="connsiteX18598" fmla="*/ 1476666 w 8374449"/>
              <a:gd name="connsiteY18598" fmla="*/ 3611250 h 6858000"/>
              <a:gd name="connsiteX18599" fmla="*/ 1452825 w 8374449"/>
              <a:gd name="connsiteY18599" fmla="*/ 3613696 h 6858000"/>
              <a:gd name="connsiteX18600" fmla="*/ 1437140 w 8374449"/>
              <a:gd name="connsiteY18600" fmla="*/ 3605628 h 6858000"/>
              <a:gd name="connsiteX18601" fmla="*/ 1434632 w 8374449"/>
              <a:gd name="connsiteY18601" fmla="*/ 3599433 h 6858000"/>
              <a:gd name="connsiteX18602" fmla="*/ 1439966 w 8374449"/>
              <a:gd name="connsiteY18602" fmla="*/ 3597273 h 6858000"/>
              <a:gd name="connsiteX18603" fmla="*/ 1442789 w 8374449"/>
              <a:gd name="connsiteY18603" fmla="*/ 3588918 h 6858000"/>
              <a:gd name="connsiteX18604" fmla="*/ 1421772 w 8374449"/>
              <a:gd name="connsiteY18604" fmla="*/ 3583009 h 6858000"/>
              <a:gd name="connsiteX18605" fmla="*/ 1413930 w 8374449"/>
              <a:gd name="connsiteY18605" fmla="*/ 3578974 h 6858000"/>
              <a:gd name="connsiteX18606" fmla="*/ 1422087 w 8374449"/>
              <a:gd name="connsiteY18606" fmla="*/ 3568460 h 6858000"/>
              <a:gd name="connsiteX18607" fmla="*/ 1430087 w 8374449"/>
              <a:gd name="connsiteY18607" fmla="*/ 3565220 h 6858000"/>
              <a:gd name="connsiteX18608" fmla="*/ 1430244 w 8374449"/>
              <a:gd name="connsiteY18608" fmla="*/ 3557945 h 6858000"/>
              <a:gd name="connsiteX18609" fmla="*/ 1424912 w 8374449"/>
              <a:gd name="connsiteY18609" fmla="*/ 3560105 h 6858000"/>
              <a:gd name="connsiteX18610" fmla="*/ 1417069 w 8374449"/>
              <a:gd name="connsiteY18610" fmla="*/ 3556071 h 6858000"/>
              <a:gd name="connsiteX18611" fmla="*/ 1414560 w 8374449"/>
              <a:gd name="connsiteY18611" fmla="*/ 3549876 h 6858000"/>
              <a:gd name="connsiteX18612" fmla="*/ 1419894 w 8374449"/>
              <a:gd name="connsiteY18612" fmla="*/ 3547715 h 6858000"/>
              <a:gd name="connsiteX18613" fmla="*/ 1430558 w 8374449"/>
              <a:gd name="connsiteY18613" fmla="*/ 3543396 h 6858000"/>
              <a:gd name="connsiteX18614" fmla="*/ 1417385 w 8374449"/>
              <a:gd name="connsiteY18614" fmla="*/ 3541521 h 6858000"/>
              <a:gd name="connsiteX18615" fmla="*/ 1409384 w 8374449"/>
              <a:gd name="connsiteY18615" fmla="*/ 3544762 h 6858000"/>
              <a:gd name="connsiteX18616" fmla="*/ 1401385 w 8374449"/>
              <a:gd name="connsiteY18616" fmla="*/ 3548002 h 6858000"/>
              <a:gd name="connsiteX18617" fmla="*/ 1396053 w 8374449"/>
              <a:gd name="connsiteY18617" fmla="*/ 3550161 h 6858000"/>
              <a:gd name="connsiteX18618" fmla="*/ 1389465 w 8374449"/>
              <a:gd name="connsiteY18618" fmla="*/ 3549224 h 6858000"/>
              <a:gd name="connsiteX18619" fmla="*/ 1388210 w 8374449"/>
              <a:gd name="connsiteY18619" fmla="*/ 3546127 h 6858000"/>
              <a:gd name="connsiteX18620" fmla="*/ 1382878 w 8374449"/>
              <a:gd name="connsiteY18620" fmla="*/ 3548287 h 6858000"/>
              <a:gd name="connsiteX18621" fmla="*/ 1390719 w 8374449"/>
              <a:gd name="connsiteY18621" fmla="*/ 3552321 h 6858000"/>
              <a:gd name="connsiteX18622" fmla="*/ 1393229 w 8374449"/>
              <a:gd name="connsiteY18622" fmla="*/ 3558515 h 6858000"/>
              <a:gd name="connsiteX18623" fmla="*/ 1383975 w 8374449"/>
              <a:gd name="connsiteY18623" fmla="*/ 3558659 h 6858000"/>
              <a:gd name="connsiteX18624" fmla="*/ 1361546 w 8374449"/>
              <a:gd name="connsiteY18624" fmla="*/ 3556927 h 6858000"/>
              <a:gd name="connsiteX18625" fmla="*/ 1343038 w 8374449"/>
              <a:gd name="connsiteY18625" fmla="*/ 3557212 h 6858000"/>
              <a:gd name="connsiteX18626" fmla="*/ 1329864 w 8374449"/>
              <a:gd name="connsiteY18626" fmla="*/ 3555338 h 6858000"/>
              <a:gd name="connsiteX18627" fmla="*/ 1320608 w 8374449"/>
              <a:gd name="connsiteY18627" fmla="*/ 3555481 h 6858000"/>
              <a:gd name="connsiteX18628" fmla="*/ 1304768 w 8374449"/>
              <a:gd name="connsiteY18628" fmla="*/ 3554686 h 6858000"/>
              <a:gd name="connsiteX18629" fmla="*/ 1287515 w 8374449"/>
              <a:gd name="connsiteY18629" fmla="*/ 3558068 h 6858000"/>
              <a:gd name="connsiteX18630" fmla="*/ 1282339 w 8374449"/>
              <a:gd name="connsiteY18630" fmla="*/ 3552954 h 6858000"/>
              <a:gd name="connsiteX18631" fmla="*/ 1287830 w 8374449"/>
              <a:gd name="connsiteY18631" fmla="*/ 3543519 h 6858000"/>
              <a:gd name="connsiteX18632" fmla="*/ 1290653 w 8374449"/>
              <a:gd name="connsiteY18632" fmla="*/ 3535165 h 6858000"/>
              <a:gd name="connsiteX18633" fmla="*/ 1295987 w 8374449"/>
              <a:gd name="connsiteY18633" fmla="*/ 3533005 h 6858000"/>
              <a:gd name="connsiteX18634" fmla="*/ 1301319 w 8374449"/>
              <a:gd name="connsiteY18634" fmla="*/ 3530845 h 6858000"/>
              <a:gd name="connsiteX18635" fmla="*/ 1309162 w 8374449"/>
              <a:gd name="connsiteY18635" fmla="*/ 3534879 h 6858000"/>
              <a:gd name="connsiteX18636" fmla="*/ 1313083 w 8374449"/>
              <a:gd name="connsiteY18636" fmla="*/ 3536896 h 6858000"/>
              <a:gd name="connsiteX18637" fmla="*/ 1318258 w 8374449"/>
              <a:gd name="connsiteY18637" fmla="*/ 3542011 h 6858000"/>
              <a:gd name="connsiteX18638" fmla="*/ 1331432 w 8374449"/>
              <a:gd name="connsiteY18638" fmla="*/ 3543886 h 6858000"/>
              <a:gd name="connsiteX18639" fmla="*/ 1340845 w 8374449"/>
              <a:gd name="connsiteY18639" fmla="*/ 3536468 h 6858000"/>
              <a:gd name="connsiteX18640" fmla="*/ 1341002 w 8374449"/>
              <a:gd name="connsiteY18640" fmla="*/ 3529194 h 6858000"/>
              <a:gd name="connsiteX18641" fmla="*/ 1350255 w 8374449"/>
              <a:gd name="connsiteY18641" fmla="*/ 3529051 h 6858000"/>
              <a:gd name="connsiteX18642" fmla="*/ 1359509 w 8374449"/>
              <a:gd name="connsiteY18642" fmla="*/ 3528908 h 6858000"/>
              <a:gd name="connsiteX18643" fmla="*/ 1359667 w 8374449"/>
              <a:gd name="connsiteY18643" fmla="*/ 3521634 h 6858000"/>
              <a:gd name="connsiteX18644" fmla="*/ 1365000 w 8374449"/>
              <a:gd name="connsiteY18644" fmla="*/ 3519474 h 6858000"/>
              <a:gd name="connsiteX18645" fmla="*/ 1372841 w 8374449"/>
              <a:gd name="connsiteY18645" fmla="*/ 3523509 h 6858000"/>
              <a:gd name="connsiteX18646" fmla="*/ 1370332 w 8374449"/>
              <a:gd name="connsiteY18646" fmla="*/ 3517314 h 6858000"/>
              <a:gd name="connsiteX18647" fmla="*/ 1365314 w 8374449"/>
              <a:gd name="connsiteY18647" fmla="*/ 3504925 h 6858000"/>
              <a:gd name="connsiteX18648" fmla="*/ 1357473 w 8374449"/>
              <a:gd name="connsiteY18648" fmla="*/ 3500890 h 6858000"/>
              <a:gd name="connsiteX18649" fmla="*/ 1362806 w 8374449"/>
              <a:gd name="connsiteY18649" fmla="*/ 3498731 h 6858000"/>
              <a:gd name="connsiteX18650" fmla="*/ 1360296 w 8374449"/>
              <a:gd name="connsiteY18650" fmla="*/ 3492536 h 6858000"/>
              <a:gd name="connsiteX18651" fmla="*/ 1344613 w 8374449"/>
              <a:gd name="connsiteY18651" fmla="*/ 3484466 h 6858000"/>
              <a:gd name="connsiteX18652" fmla="*/ 1338183 w 8374449"/>
              <a:gd name="connsiteY18652" fmla="*/ 3476255 h 6858000"/>
              <a:gd name="connsiteX18653" fmla="*/ 1331753 w 8374449"/>
              <a:gd name="connsiteY18653" fmla="*/ 3468044 h 6858000"/>
              <a:gd name="connsiteX18654" fmla="*/ 1334577 w 8374449"/>
              <a:gd name="connsiteY18654" fmla="*/ 3459687 h 6858000"/>
              <a:gd name="connsiteX18655" fmla="*/ 1343831 w 8374449"/>
              <a:gd name="connsiteY18655" fmla="*/ 3459546 h 6858000"/>
              <a:gd name="connsiteX18656" fmla="*/ 1340068 w 8374449"/>
              <a:gd name="connsiteY18656" fmla="*/ 3450254 h 6858000"/>
              <a:gd name="connsiteX18657" fmla="*/ 1334893 w 8374449"/>
              <a:gd name="connsiteY18657" fmla="*/ 3445140 h 6858000"/>
              <a:gd name="connsiteX18658" fmla="*/ 1327050 w 8374449"/>
              <a:gd name="connsiteY18658" fmla="*/ 3441105 h 6858000"/>
              <a:gd name="connsiteX18659" fmla="*/ 1321560 w 8374449"/>
              <a:gd name="connsiteY18659" fmla="*/ 3450540 h 6858000"/>
              <a:gd name="connsiteX18660" fmla="*/ 1323911 w 8374449"/>
              <a:gd name="connsiteY18660" fmla="*/ 3464007 h 6858000"/>
              <a:gd name="connsiteX18661" fmla="*/ 1318578 w 8374449"/>
              <a:gd name="connsiteY18661" fmla="*/ 3466168 h 6858000"/>
              <a:gd name="connsiteX18662" fmla="*/ 1310737 w 8374449"/>
              <a:gd name="connsiteY18662" fmla="*/ 3462134 h 6858000"/>
              <a:gd name="connsiteX18663" fmla="*/ 1305404 w 8374449"/>
              <a:gd name="connsiteY18663" fmla="*/ 3464294 h 6858000"/>
              <a:gd name="connsiteX18664" fmla="*/ 1297562 w 8374449"/>
              <a:gd name="connsiteY18664" fmla="*/ 3460260 h 6858000"/>
              <a:gd name="connsiteX18665" fmla="*/ 1302895 w 8374449"/>
              <a:gd name="connsiteY18665" fmla="*/ 3458100 h 6858000"/>
              <a:gd name="connsiteX18666" fmla="*/ 1316228 w 8374449"/>
              <a:gd name="connsiteY18666" fmla="*/ 3452700 h 6858000"/>
              <a:gd name="connsiteX18667" fmla="*/ 1312464 w 8374449"/>
              <a:gd name="connsiteY18667" fmla="*/ 3443408 h 6858000"/>
              <a:gd name="connsiteX18668" fmla="*/ 1313876 w 8374449"/>
              <a:gd name="connsiteY18668" fmla="*/ 3439231 h 6858000"/>
              <a:gd name="connsiteX18669" fmla="*/ 1311366 w 8374449"/>
              <a:gd name="connsiteY18669" fmla="*/ 3433035 h 6858000"/>
              <a:gd name="connsiteX18670" fmla="*/ 1316700 w 8374449"/>
              <a:gd name="connsiteY18670" fmla="*/ 3430875 h 6858000"/>
              <a:gd name="connsiteX18671" fmla="*/ 1303524 w 8374449"/>
              <a:gd name="connsiteY18671" fmla="*/ 3429001 h 6858000"/>
              <a:gd name="connsiteX18672" fmla="*/ 1306033 w 8374449"/>
              <a:gd name="connsiteY18672" fmla="*/ 3435196 h 6858000"/>
              <a:gd name="connsiteX18673" fmla="*/ 1308543 w 8374449"/>
              <a:gd name="connsiteY18673" fmla="*/ 3441391 h 6858000"/>
              <a:gd name="connsiteX18674" fmla="*/ 1299288 w 8374449"/>
              <a:gd name="connsiteY18674" fmla="*/ 3441533 h 6858000"/>
              <a:gd name="connsiteX18675" fmla="*/ 1300701 w 8374449"/>
              <a:gd name="connsiteY18675" fmla="*/ 3437355 h 6858000"/>
              <a:gd name="connsiteX18676" fmla="*/ 1295683 w 8374449"/>
              <a:gd name="connsiteY18676" fmla="*/ 3424967 h 6858000"/>
              <a:gd name="connsiteX18677" fmla="*/ 1301174 w 8374449"/>
              <a:gd name="connsiteY18677" fmla="*/ 3415532 h 6858000"/>
              <a:gd name="connsiteX18678" fmla="*/ 1305323 w 8374449"/>
              <a:gd name="connsiteY18678" fmla="*/ 3408402 h 6858000"/>
              <a:gd name="connsiteX18679" fmla="*/ 1304939 w 8374449"/>
              <a:gd name="connsiteY18679" fmla="*/ 3408556 h 6858000"/>
              <a:gd name="connsiteX18680" fmla="*/ 1298003 w 8374449"/>
              <a:gd name="connsiteY18680" fmla="*/ 3411366 h 6858000"/>
              <a:gd name="connsiteX18681" fmla="*/ 1294947 w 8374449"/>
              <a:gd name="connsiteY18681" fmla="*/ 3403822 h 6858000"/>
              <a:gd name="connsiteX18682" fmla="*/ 1247221 w 8374449"/>
              <a:gd name="connsiteY18682" fmla="*/ 3405590 h 6858000"/>
              <a:gd name="connsiteX18683" fmla="*/ 1257624 w 8374449"/>
              <a:gd name="connsiteY18683" fmla="*/ 3401376 h 6858000"/>
              <a:gd name="connsiteX18684" fmla="*/ 1279959 w 8374449"/>
              <a:gd name="connsiteY18684" fmla="*/ 3396720 h 6858000"/>
              <a:gd name="connsiteX18685" fmla="*/ 1301230 w 8374449"/>
              <a:gd name="connsiteY18685" fmla="*/ 3394939 h 6858000"/>
              <a:gd name="connsiteX18686" fmla="*/ 1301645 w 8374449"/>
              <a:gd name="connsiteY18686" fmla="*/ 3393709 h 6858000"/>
              <a:gd name="connsiteX18687" fmla="*/ 1302114 w 8374449"/>
              <a:gd name="connsiteY18687" fmla="*/ 3394865 h 6858000"/>
              <a:gd name="connsiteX18688" fmla="*/ 1307292 w 8374449"/>
              <a:gd name="connsiteY18688" fmla="*/ 3394432 h 6858000"/>
              <a:gd name="connsiteX18689" fmla="*/ 1336562 w 8374449"/>
              <a:gd name="connsiteY18689" fmla="*/ 3386966 h 6858000"/>
              <a:gd name="connsiteX18690" fmla="*/ 1358693 w 8374449"/>
              <a:gd name="connsiteY18690" fmla="*/ 3384312 h 6858000"/>
              <a:gd name="connsiteX18691" fmla="*/ 1346817 w 8374449"/>
              <a:gd name="connsiteY18691" fmla="*/ 3382623 h 6858000"/>
              <a:gd name="connsiteX18692" fmla="*/ 1333643 w 8374449"/>
              <a:gd name="connsiteY18692" fmla="*/ 3380749 h 6858000"/>
              <a:gd name="connsiteX18693" fmla="*/ 1325802 w 8374449"/>
              <a:gd name="connsiteY18693" fmla="*/ 3376714 h 6858000"/>
              <a:gd name="connsiteX18694" fmla="*/ 1323293 w 8374449"/>
              <a:gd name="connsiteY18694" fmla="*/ 3370519 h 6858000"/>
              <a:gd name="connsiteX18695" fmla="*/ 1310117 w 8374449"/>
              <a:gd name="connsiteY18695" fmla="*/ 3368645 h 6858000"/>
              <a:gd name="connsiteX18696" fmla="*/ 1280944 w 8374449"/>
              <a:gd name="connsiteY18696" fmla="*/ 3373250 h 6858000"/>
              <a:gd name="connsiteX18697" fmla="*/ 1277023 w 8374449"/>
              <a:gd name="connsiteY18697" fmla="*/ 3371233 h 6858000"/>
              <a:gd name="connsiteX18698" fmla="*/ 1265260 w 8374449"/>
              <a:gd name="connsiteY18698" fmla="*/ 3365181 h 6858000"/>
              <a:gd name="connsiteX18699" fmla="*/ 1257418 w 8374449"/>
              <a:gd name="connsiteY18699" fmla="*/ 3361147 h 6858000"/>
              <a:gd name="connsiteX18700" fmla="*/ 1248164 w 8374449"/>
              <a:gd name="connsiteY18700" fmla="*/ 3361290 h 6858000"/>
              <a:gd name="connsiteX18701" fmla="*/ 1242830 w 8374449"/>
              <a:gd name="connsiteY18701" fmla="*/ 3363449 h 6858000"/>
              <a:gd name="connsiteX18702" fmla="*/ 1236244 w 8374449"/>
              <a:gd name="connsiteY18702" fmla="*/ 3362512 h 6858000"/>
              <a:gd name="connsiteX18703" fmla="*/ 1229657 w 8374449"/>
              <a:gd name="connsiteY18703" fmla="*/ 3361575 h 6858000"/>
              <a:gd name="connsiteX18704" fmla="*/ 1220403 w 8374449"/>
              <a:gd name="connsiteY18704" fmla="*/ 3361718 h 6858000"/>
              <a:gd name="connsiteX18705" fmla="*/ 1195465 w 8374449"/>
              <a:gd name="connsiteY18705" fmla="*/ 3353792 h 6858000"/>
              <a:gd name="connsiteX18706" fmla="*/ 1152020 w 8374449"/>
              <a:gd name="connsiteY18706" fmla="*/ 3346150 h 6858000"/>
              <a:gd name="connsiteX18707" fmla="*/ 1103241 w 8374449"/>
              <a:gd name="connsiteY18707" fmla="*/ 3340669 h 6858000"/>
              <a:gd name="connsiteX18708" fmla="*/ 1098764 w 8374449"/>
              <a:gd name="connsiteY18708" fmla="*/ 3338641 h 6858000"/>
              <a:gd name="connsiteX18709" fmla="*/ 1098876 w 8374449"/>
              <a:gd name="connsiteY18709" fmla="*/ 3338340 h 6858000"/>
              <a:gd name="connsiteX18710" fmla="*/ 1097839 w 8374449"/>
              <a:gd name="connsiteY18710" fmla="*/ 3338222 h 6858000"/>
              <a:gd name="connsiteX18711" fmla="*/ 1083284 w 8374449"/>
              <a:gd name="connsiteY18711" fmla="*/ 3331627 h 6858000"/>
              <a:gd name="connsiteX18712" fmla="*/ 1073286 w 8374449"/>
              <a:gd name="connsiteY18712" fmla="*/ 3320354 h 6858000"/>
              <a:gd name="connsiteX18713" fmla="*/ 1066856 w 8374449"/>
              <a:gd name="connsiteY18713" fmla="*/ 3312142 h 6858000"/>
              <a:gd name="connsiteX18714" fmla="*/ 1065601 w 8374449"/>
              <a:gd name="connsiteY18714" fmla="*/ 3309045 h 6858000"/>
              <a:gd name="connsiteX18715" fmla="*/ 1070777 w 8374449"/>
              <a:gd name="connsiteY18715" fmla="*/ 3314159 h 6858000"/>
              <a:gd name="connsiteX18716" fmla="*/ 1089285 w 8374449"/>
              <a:gd name="connsiteY18716" fmla="*/ 3313874 h 6858000"/>
              <a:gd name="connsiteX18717" fmla="*/ 1094618 w 8374449"/>
              <a:gd name="connsiteY18717" fmla="*/ 3311714 h 6858000"/>
              <a:gd name="connsiteX18718" fmla="*/ 1107793 w 8374449"/>
              <a:gd name="connsiteY18718" fmla="*/ 3313588 h 6858000"/>
              <a:gd name="connsiteX18719" fmla="*/ 1126300 w 8374449"/>
              <a:gd name="connsiteY18719" fmla="*/ 3313302 h 6858000"/>
              <a:gd name="connsiteX18720" fmla="*/ 1131632 w 8374449"/>
              <a:gd name="connsiteY18720" fmla="*/ 3311142 h 6858000"/>
              <a:gd name="connsiteX18721" fmla="*/ 1157982 w 8374449"/>
              <a:gd name="connsiteY18721" fmla="*/ 3314892 h 6858000"/>
              <a:gd name="connsiteX18722" fmla="*/ 1163473 w 8374449"/>
              <a:gd name="connsiteY18722" fmla="*/ 3305457 h 6858000"/>
              <a:gd name="connsiteX18723" fmla="*/ 1173981 w 8374449"/>
              <a:gd name="connsiteY18723" fmla="*/ 3308412 h 6858000"/>
              <a:gd name="connsiteX18724" fmla="*/ 1179315 w 8374449"/>
              <a:gd name="connsiteY18724" fmla="*/ 3306252 h 6858000"/>
              <a:gd name="connsiteX18725" fmla="*/ 1100264 w 8374449"/>
              <a:gd name="connsiteY18725" fmla="*/ 3295005 h 6858000"/>
              <a:gd name="connsiteX18726" fmla="*/ 1071407 w 8374449"/>
              <a:gd name="connsiteY18726" fmla="*/ 3285061 h 6858000"/>
              <a:gd name="connsiteX18727" fmla="*/ 1055723 w 8374449"/>
              <a:gd name="connsiteY18727" fmla="*/ 3276991 h 6858000"/>
              <a:gd name="connsiteX18728" fmla="*/ 1045373 w 8374449"/>
              <a:gd name="connsiteY18728" fmla="*/ 3266763 h 6858000"/>
              <a:gd name="connsiteX18729" fmla="*/ 1058546 w 8374449"/>
              <a:gd name="connsiteY18729" fmla="*/ 3268638 h 6858000"/>
              <a:gd name="connsiteX18730" fmla="*/ 1063880 w 8374449"/>
              <a:gd name="connsiteY18730" fmla="*/ 3266476 h 6858000"/>
              <a:gd name="connsiteX18731" fmla="*/ 1069213 w 8374449"/>
              <a:gd name="connsiteY18731" fmla="*/ 3264316 h 6858000"/>
              <a:gd name="connsiteX18732" fmla="*/ 1077055 w 8374449"/>
              <a:gd name="connsiteY18732" fmla="*/ 3268352 h 6858000"/>
              <a:gd name="connsiteX18733" fmla="*/ 1111246 w 8374449"/>
              <a:gd name="connsiteY18733" fmla="*/ 3276135 h 6858000"/>
              <a:gd name="connsiteX18734" fmla="*/ 1107325 w 8374449"/>
              <a:gd name="connsiteY18734" fmla="*/ 3274118 h 6858000"/>
              <a:gd name="connsiteX18735" fmla="*/ 1103404 w 8374449"/>
              <a:gd name="connsiteY18735" fmla="*/ 3272101 h 6858000"/>
              <a:gd name="connsiteX18736" fmla="*/ 1114070 w 8374449"/>
              <a:gd name="connsiteY18736" fmla="*/ 3267781 h 6858000"/>
              <a:gd name="connsiteX18737" fmla="*/ 1115325 w 8374449"/>
              <a:gd name="connsiteY18737" fmla="*/ 3270877 h 6858000"/>
              <a:gd name="connsiteX18738" fmla="*/ 1123167 w 8374449"/>
              <a:gd name="connsiteY18738" fmla="*/ 3274913 h 6858000"/>
              <a:gd name="connsiteX18739" fmla="*/ 1133675 w 8374449"/>
              <a:gd name="connsiteY18739" fmla="*/ 3277867 h 6858000"/>
              <a:gd name="connsiteX18740" fmla="*/ 1140104 w 8374449"/>
              <a:gd name="connsiteY18740" fmla="*/ 3286079 h 6858000"/>
              <a:gd name="connsiteX18741" fmla="*/ 1171788 w 8374449"/>
              <a:gd name="connsiteY18741" fmla="*/ 3287668 h 6858000"/>
              <a:gd name="connsiteX18742" fmla="*/ 1198137 w 8374449"/>
              <a:gd name="connsiteY18742" fmla="*/ 3291418 h 6858000"/>
              <a:gd name="connsiteX18743" fmla="*/ 1202059 w 8374449"/>
              <a:gd name="connsiteY18743" fmla="*/ 3293435 h 6858000"/>
              <a:gd name="connsiteX18744" fmla="*/ 1211313 w 8374449"/>
              <a:gd name="connsiteY18744" fmla="*/ 3293292 h 6858000"/>
              <a:gd name="connsiteX18745" fmla="*/ 1223233 w 8374449"/>
              <a:gd name="connsiteY18745" fmla="*/ 3292069 h 6858000"/>
              <a:gd name="connsiteX18746" fmla="*/ 1227153 w 8374449"/>
              <a:gd name="connsiteY18746" fmla="*/ 3294087 h 6858000"/>
              <a:gd name="connsiteX18747" fmla="*/ 1227310 w 8374449"/>
              <a:gd name="connsiteY18747" fmla="*/ 3286812 h 6858000"/>
              <a:gd name="connsiteX18748" fmla="*/ 1248327 w 8374449"/>
              <a:gd name="connsiteY18748" fmla="*/ 3292721 h 6858000"/>
              <a:gd name="connsiteX18749" fmla="*/ 1261502 w 8374449"/>
              <a:gd name="connsiteY18749" fmla="*/ 3294597 h 6858000"/>
              <a:gd name="connsiteX18750" fmla="*/ 1278598 w 8374449"/>
              <a:gd name="connsiteY18750" fmla="*/ 3298488 h 6858000"/>
              <a:gd name="connsiteX18751" fmla="*/ 1277186 w 8374449"/>
              <a:gd name="connsiteY18751" fmla="*/ 3302664 h 6858000"/>
              <a:gd name="connsiteX18752" fmla="*/ 1279696 w 8374449"/>
              <a:gd name="connsiteY18752" fmla="*/ 3308860 h 6858000"/>
              <a:gd name="connsiteX18753" fmla="*/ 1285029 w 8374449"/>
              <a:gd name="connsiteY18753" fmla="*/ 3306700 h 6858000"/>
              <a:gd name="connsiteX18754" fmla="*/ 1276871 w 8374449"/>
              <a:gd name="connsiteY18754" fmla="*/ 3317214 h 6858000"/>
              <a:gd name="connsiteX18755" fmla="*/ 1276589 w 8374449"/>
              <a:gd name="connsiteY18755" fmla="*/ 3318050 h 6858000"/>
              <a:gd name="connsiteX18756" fmla="*/ 1289637 w 8374449"/>
              <a:gd name="connsiteY18756" fmla="*/ 3318081 h 6858000"/>
              <a:gd name="connsiteX18757" fmla="*/ 1288792 w 8374449"/>
              <a:gd name="connsiteY18757" fmla="*/ 3315992 h 6858000"/>
              <a:gd name="connsiteX18758" fmla="*/ 1290204 w 8374449"/>
              <a:gd name="connsiteY18758" fmla="*/ 3311814 h 6858000"/>
              <a:gd name="connsiteX18759" fmla="*/ 1292870 w 8374449"/>
              <a:gd name="connsiteY18759" fmla="*/ 3310734 h 6858000"/>
              <a:gd name="connsiteX18760" fmla="*/ 1295695 w 8374449"/>
              <a:gd name="connsiteY18760" fmla="*/ 3302380 h 6858000"/>
              <a:gd name="connsiteX18761" fmla="*/ 1303536 w 8374449"/>
              <a:gd name="connsiteY18761" fmla="*/ 3306415 h 6858000"/>
              <a:gd name="connsiteX18762" fmla="*/ 1319261 w 8374449"/>
              <a:gd name="connsiteY18762" fmla="*/ 3316545 h 6858000"/>
              <a:gd name="connsiteX18763" fmla="*/ 1322672 w 8374449"/>
              <a:gd name="connsiteY18763" fmla="*/ 3316259 h 6858000"/>
              <a:gd name="connsiteX18764" fmla="*/ 1319219 w 8374449"/>
              <a:gd name="connsiteY18764" fmla="*/ 3314483 h 6858000"/>
              <a:gd name="connsiteX18765" fmla="*/ 1329886 w 8374449"/>
              <a:gd name="connsiteY18765" fmla="*/ 3310163 h 6858000"/>
              <a:gd name="connsiteX18766" fmla="*/ 1332710 w 8374449"/>
              <a:gd name="connsiteY18766" fmla="*/ 3301809 h 6858000"/>
              <a:gd name="connsiteX18767" fmla="*/ 1326122 w 8374449"/>
              <a:gd name="connsiteY18767" fmla="*/ 3300872 h 6858000"/>
              <a:gd name="connsiteX18768" fmla="*/ 1327691 w 8374449"/>
              <a:gd name="connsiteY18768" fmla="*/ 3289420 h 6858000"/>
              <a:gd name="connsiteX18769" fmla="*/ 1330516 w 8374449"/>
              <a:gd name="connsiteY18769" fmla="*/ 3281065 h 6858000"/>
              <a:gd name="connsiteX18770" fmla="*/ 1325182 w 8374449"/>
              <a:gd name="connsiteY18770" fmla="*/ 3283225 h 6858000"/>
              <a:gd name="connsiteX18771" fmla="*/ 1313105 w 8374449"/>
              <a:gd name="connsiteY18771" fmla="*/ 3291722 h 6858000"/>
              <a:gd name="connsiteX18772" fmla="*/ 1304165 w 8374449"/>
              <a:gd name="connsiteY18772" fmla="*/ 3277317 h 6858000"/>
              <a:gd name="connsiteX18773" fmla="*/ 1291306 w 8374449"/>
              <a:gd name="connsiteY18773" fmla="*/ 3260892 h 6858000"/>
              <a:gd name="connsiteX18774" fmla="*/ 1299464 w 8374449"/>
              <a:gd name="connsiteY18774" fmla="*/ 3250377 h 6858000"/>
              <a:gd name="connsiteX18775" fmla="*/ 1307619 w 8374449"/>
              <a:gd name="connsiteY18775" fmla="*/ 3239863 h 6858000"/>
              <a:gd name="connsiteX18776" fmla="*/ 1301033 w 8374449"/>
              <a:gd name="connsiteY18776" fmla="*/ 3238926 h 6858000"/>
              <a:gd name="connsiteX18777" fmla="*/ 1299778 w 8374449"/>
              <a:gd name="connsiteY18777" fmla="*/ 3235829 h 6858000"/>
              <a:gd name="connsiteX18778" fmla="*/ 1305110 w 8374449"/>
              <a:gd name="connsiteY18778" fmla="*/ 3233669 h 6858000"/>
              <a:gd name="connsiteX18779" fmla="*/ 1310443 w 8374449"/>
              <a:gd name="connsiteY18779" fmla="*/ 3231509 h 6858000"/>
              <a:gd name="connsiteX18780" fmla="*/ 1315776 w 8374449"/>
              <a:gd name="connsiteY18780" fmla="*/ 3229349 h 6858000"/>
              <a:gd name="connsiteX18781" fmla="*/ 1326442 w 8374449"/>
              <a:gd name="connsiteY18781" fmla="*/ 3225028 h 6858000"/>
              <a:gd name="connsiteX18782" fmla="*/ 1350283 w 8374449"/>
              <a:gd name="connsiteY18782" fmla="*/ 3222583 h 6858000"/>
              <a:gd name="connsiteX18783" fmla="*/ 1358125 w 8374449"/>
              <a:gd name="connsiteY18783" fmla="*/ 3226618 h 6858000"/>
              <a:gd name="connsiteX18784" fmla="*/ 1352793 w 8374449"/>
              <a:gd name="connsiteY18784" fmla="*/ 3228778 h 6858000"/>
              <a:gd name="connsiteX18785" fmla="*/ 1332873 w 8374449"/>
              <a:gd name="connsiteY18785" fmla="*/ 3233240 h 6858000"/>
              <a:gd name="connsiteX18786" fmla="*/ 1315461 w 8374449"/>
              <a:gd name="connsiteY18786" fmla="*/ 3243898 h 6858000"/>
              <a:gd name="connsiteX18787" fmla="*/ 1317971 w 8374449"/>
              <a:gd name="connsiteY18787" fmla="*/ 3250092 h 6858000"/>
              <a:gd name="connsiteX18788" fmla="*/ 1312638 w 8374449"/>
              <a:gd name="connsiteY18788" fmla="*/ 3252252 h 6858000"/>
              <a:gd name="connsiteX18789" fmla="*/ 1309814 w 8374449"/>
              <a:gd name="connsiteY18789" fmla="*/ 3260607 h 6858000"/>
              <a:gd name="connsiteX18790" fmla="*/ 1322988 w 8374449"/>
              <a:gd name="connsiteY18790" fmla="*/ 3262482 h 6858000"/>
              <a:gd name="connsiteX18791" fmla="*/ 1340241 w 8374449"/>
              <a:gd name="connsiteY18791" fmla="*/ 3259098 h 6858000"/>
              <a:gd name="connsiteX18792" fmla="*/ 1354829 w 8374449"/>
              <a:gd name="connsiteY18792" fmla="*/ 3256797 h 6858000"/>
              <a:gd name="connsiteX18793" fmla="*/ 1360004 w 8374449"/>
              <a:gd name="connsiteY18793" fmla="*/ 3261911 h 6858000"/>
              <a:gd name="connsiteX18794" fmla="*/ 1357495 w 8374449"/>
              <a:gd name="connsiteY18794" fmla="*/ 3255717 h 6858000"/>
              <a:gd name="connsiteX18795" fmla="*/ 1352477 w 8374449"/>
              <a:gd name="connsiteY18795" fmla="*/ 3243328 h 6858000"/>
              <a:gd name="connsiteX18796" fmla="*/ 1355143 w 8374449"/>
              <a:gd name="connsiteY18796" fmla="*/ 3242248 h 6858000"/>
              <a:gd name="connsiteX18797" fmla="*/ 1360319 w 8374449"/>
              <a:gd name="connsiteY18797" fmla="*/ 3247362 h 6858000"/>
              <a:gd name="connsiteX18798" fmla="*/ 1365495 w 8374449"/>
              <a:gd name="connsiteY18798" fmla="*/ 3252477 h 6858000"/>
              <a:gd name="connsiteX18799" fmla="*/ 1374748 w 8374449"/>
              <a:gd name="connsiteY18799" fmla="*/ 3252333 h 6858000"/>
              <a:gd name="connsiteX18800" fmla="*/ 1397334 w 8374449"/>
              <a:gd name="connsiteY18800" fmla="*/ 3246791 h 6858000"/>
              <a:gd name="connsiteX18801" fmla="*/ 1439683 w 8374449"/>
              <a:gd name="connsiteY18801" fmla="*/ 3244061 h 6858000"/>
              <a:gd name="connsiteX18802" fmla="*/ 1447683 w 8374449"/>
              <a:gd name="connsiteY18802" fmla="*/ 3240821 h 6858000"/>
              <a:gd name="connsiteX18803" fmla="*/ 1451782 w 8374449"/>
              <a:gd name="connsiteY18803" fmla="*/ 3244871 h 6858000"/>
              <a:gd name="connsiteX18804" fmla="*/ 1458844 w 8374449"/>
              <a:gd name="connsiteY18804" fmla="*/ 3244610 h 6858000"/>
              <a:gd name="connsiteX18805" fmla="*/ 1458191 w 8374449"/>
              <a:gd name="connsiteY18805" fmla="*/ 3243775 h 6858000"/>
              <a:gd name="connsiteX18806" fmla="*/ 1459748 w 8374449"/>
              <a:gd name="connsiteY18806" fmla="*/ 3244576 h 6858000"/>
              <a:gd name="connsiteX18807" fmla="*/ 1472470 w 8374449"/>
              <a:gd name="connsiteY18807" fmla="*/ 3244104 h 6858000"/>
              <a:gd name="connsiteX18808" fmla="*/ 1461411 w 8374449"/>
              <a:gd name="connsiteY18808" fmla="*/ 3245431 h 6858000"/>
              <a:gd name="connsiteX18809" fmla="*/ 1469954 w 8374449"/>
              <a:gd name="connsiteY18809" fmla="*/ 3249827 h 6858000"/>
              <a:gd name="connsiteX18810" fmla="*/ 1479207 w 8374449"/>
              <a:gd name="connsiteY18810" fmla="*/ 3249683 h 6858000"/>
              <a:gd name="connsiteX18811" fmla="*/ 1484541 w 8374449"/>
              <a:gd name="connsiteY18811" fmla="*/ 3247524 h 6858000"/>
              <a:gd name="connsiteX18812" fmla="*/ 1476383 w 8374449"/>
              <a:gd name="connsiteY18812" fmla="*/ 3258037 h 6858000"/>
              <a:gd name="connsiteX18813" fmla="*/ 1472463 w 8374449"/>
              <a:gd name="connsiteY18813" fmla="*/ 3256021 h 6858000"/>
              <a:gd name="connsiteX18814" fmla="*/ 1471208 w 8374449"/>
              <a:gd name="connsiteY18814" fmla="*/ 3252923 h 6858000"/>
              <a:gd name="connsiteX18815" fmla="*/ 1464620 w 8374449"/>
              <a:gd name="connsiteY18815" fmla="*/ 3251987 h 6858000"/>
              <a:gd name="connsiteX18816" fmla="*/ 1459653 w 8374449"/>
              <a:gd name="connsiteY18816" fmla="*/ 3245641 h 6858000"/>
              <a:gd name="connsiteX18817" fmla="*/ 1457070 w 8374449"/>
              <a:gd name="connsiteY18817" fmla="*/ 3245952 h 6858000"/>
              <a:gd name="connsiteX18818" fmla="*/ 1452330 w 8374449"/>
              <a:gd name="connsiteY18818" fmla="*/ 3245413 h 6858000"/>
              <a:gd name="connsiteX18819" fmla="*/ 1452858 w 8374449"/>
              <a:gd name="connsiteY18819" fmla="*/ 3245934 h 6858000"/>
              <a:gd name="connsiteX18820" fmla="*/ 1450033 w 8374449"/>
              <a:gd name="connsiteY18820" fmla="*/ 3254289 h 6858000"/>
              <a:gd name="connsiteX18821" fmla="*/ 1444700 w 8374449"/>
              <a:gd name="connsiteY18821" fmla="*/ 3256449 h 6858000"/>
              <a:gd name="connsiteX18822" fmla="*/ 1447209 w 8374449"/>
              <a:gd name="connsiteY18822" fmla="*/ 3262643 h 6858000"/>
              <a:gd name="connsiteX18823" fmla="*/ 1434035 w 8374449"/>
              <a:gd name="connsiteY18823" fmla="*/ 3260770 h 6858000"/>
              <a:gd name="connsiteX18824" fmla="*/ 1439368 w 8374449"/>
              <a:gd name="connsiteY18824" fmla="*/ 3258609 h 6858000"/>
              <a:gd name="connsiteX18825" fmla="*/ 1442192 w 8374449"/>
              <a:gd name="connsiteY18825" fmla="*/ 3250255 h 6858000"/>
              <a:gd name="connsiteX18826" fmla="*/ 1419528 w 8374449"/>
              <a:gd name="connsiteY18826" fmla="*/ 3259434 h 6858000"/>
              <a:gd name="connsiteX18827" fmla="*/ 1410195 w 8374449"/>
              <a:gd name="connsiteY18827" fmla="*/ 3263214 h 6858000"/>
              <a:gd name="connsiteX18828" fmla="*/ 1415213 w 8374449"/>
              <a:gd name="connsiteY18828" fmla="*/ 3275603 h 6858000"/>
              <a:gd name="connsiteX18829" fmla="*/ 1404546 w 8374449"/>
              <a:gd name="connsiteY18829" fmla="*/ 3279923 h 6858000"/>
              <a:gd name="connsiteX18830" fmla="*/ 1407055 w 8374449"/>
              <a:gd name="connsiteY18830" fmla="*/ 3286117 h 6858000"/>
              <a:gd name="connsiteX18831" fmla="*/ 1414897 w 8374449"/>
              <a:gd name="connsiteY18831" fmla="*/ 3290153 h 6858000"/>
              <a:gd name="connsiteX18832" fmla="*/ 1409564 w 8374449"/>
              <a:gd name="connsiteY18832" fmla="*/ 3292312 h 6858000"/>
              <a:gd name="connsiteX18833" fmla="*/ 1404231 w 8374449"/>
              <a:gd name="connsiteY18833" fmla="*/ 3294474 h 6858000"/>
              <a:gd name="connsiteX18834" fmla="*/ 1396547 w 8374449"/>
              <a:gd name="connsiteY18834" fmla="*/ 3283164 h 6858000"/>
              <a:gd name="connsiteX18835" fmla="*/ 1389959 w 8374449"/>
              <a:gd name="connsiteY18835" fmla="*/ 3282227 h 6858000"/>
              <a:gd name="connsiteX18836" fmla="*/ 1391056 w 8374449"/>
              <a:gd name="connsiteY18836" fmla="*/ 3292597 h 6858000"/>
              <a:gd name="connsiteX18837" fmla="*/ 1377882 w 8374449"/>
              <a:gd name="connsiteY18837" fmla="*/ 3290724 h 6858000"/>
              <a:gd name="connsiteX18838" fmla="*/ 1354041 w 8374449"/>
              <a:gd name="connsiteY18838" fmla="*/ 3293169 h 6858000"/>
              <a:gd name="connsiteX18839" fmla="*/ 1356550 w 8374449"/>
              <a:gd name="connsiteY18839" fmla="*/ 3299363 h 6858000"/>
              <a:gd name="connsiteX18840" fmla="*/ 1359059 w 8374449"/>
              <a:gd name="connsiteY18840" fmla="*/ 3305558 h 6858000"/>
              <a:gd name="connsiteX18841" fmla="*/ 1347139 w 8374449"/>
              <a:gd name="connsiteY18841" fmla="*/ 3306780 h 6858000"/>
              <a:gd name="connsiteX18842" fmla="*/ 1347014 w 8374449"/>
              <a:gd name="connsiteY18842" fmla="*/ 3312574 h 6858000"/>
              <a:gd name="connsiteX18843" fmla="*/ 1387588 w 8374449"/>
              <a:gd name="connsiteY18843" fmla="*/ 3313610 h 6858000"/>
              <a:gd name="connsiteX18844" fmla="*/ 1422268 w 8374449"/>
              <a:gd name="connsiteY18844" fmla="*/ 3299564 h 6858000"/>
              <a:gd name="connsiteX18845" fmla="*/ 1437668 w 8374449"/>
              <a:gd name="connsiteY18845" fmla="*/ 3297718 h 6858000"/>
              <a:gd name="connsiteX18846" fmla="*/ 1458063 w 8374449"/>
              <a:gd name="connsiteY18846" fmla="*/ 3298238 h 6858000"/>
              <a:gd name="connsiteX18847" fmla="*/ 1480398 w 8374449"/>
              <a:gd name="connsiteY18847" fmla="*/ 3293583 h 6858000"/>
              <a:gd name="connsiteX18848" fmla="*/ 1500794 w 8374449"/>
              <a:gd name="connsiteY18848" fmla="*/ 3294103 h 6858000"/>
              <a:gd name="connsiteX18849" fmla="*/ 1524658 w 8374449"/>
              <a:gd name="connsiteY18849" fmla="*/ 3293220 h 6858000"/>
              <a:gd name="connsiteX18850" fmla="*/ 1536034 w 8374449"/>
              <a:gd name="connsiteY18850" fmla="*/ 3288612 h 6858000"/>
              <a:gd name="connsiteX18851" fmla="*/ 1544767 w 8374449"/>
              <a:gd name="connsiteY18851" fmla="*/ 3273606 h 6858000"/>
              <a:gd name="connsiteX18852" fmla="*/ 1552440 w 8374449"/>
              <a:gd name="connsiteY18852" fmla="*/ 3263713 h 6858000"/>
              <a:gd name="connsiteX18853" fmla="*/ 1543234 w 8374449"/>
              <a:gd name="connsiteY18853" fmla="*/ 3259350 h 6858000"/>
              <a:gd name="connsiteX18854" fmla="*/ 1549752 w 8374449"/>
              <a:gd name="connsiteY18854" fmla="*/ 3256710 h 6858000"/>
              <a:gd name="connsiteX18855" fmla="*/ 1529398 w 8374449"/>
              <a:gd name="connsiteY18855" fmla="*/ 3250986 h 6858000"/>
              <a:gd name="connsiteX18856" fmla="*/ 1514133 w 8374449"/>
              <a:gd name="connsiteY18856" fmla="*/ 3251223 h 6858000"/>
              <a:gd name="connsiteX18857" fmla="*/ 1509380 w 8374449"/>
              <a:gd name="connsiteY18857" fmla="*/ 3255500 h 6858000"/>
              <a:gd name="connsiteX18858" fmla="*/ 1506694 w 8374449"/>
              <a:gd name="connsiteY18858" fmla="*/ 3252972 h 6858000"/>
              <a:gd name="connsiteX18859" fmla="*/ 1505557 w 8374449"/>
              <a:gd name="connsiteY18859" fmla="*/ 3253434 h 6858000"/>
              <a:gd name="connsiteX18860" fmla="*/ 1500225 w 8374449"/>
              <a:gd name="connsiteY18860" fmla="*/ 3255593 h 6858000"/>
              <a:gd name="connsiteX18861" fmla="*/ 1495049 w 8374449"/>
              <a:gd name="connsiteY18861" fmla="*/ 3250477 h 6858000"/>
              <a:gd name="connsiteX18862" fmla="*/ 1495206 w 8374449"/>
              <a:gd name="connsiteY18862" fmla="*/ 3243203 h 6858000"/>
              <a:gd name="connsiteX18863" fmla="*/ 1505872 w 8374449"/>
              <a:gd name="connsiteY18863" fmla="*/ 3238884 h 6858000"/>
              <a:gd name="connsiteX18864" fmla="*/ 1514028 w 8374449"/>
              <a:gd name="connsiteY18864" fmla="*/ 3228369 h 6858000"/>
              <a:gd name="connsiteX18865" fmla="*/ 1516537 w 8374449"/>
              <a:gd name="connsiteY18865" fmla="*/ 3234563 h 6858000"/>
              <a:gd name="connsiteX18866" fmla="*/ 1524380 w 8374449"/>
              <a:gd name="connsiteY18866" fmla="*/ 3238597 h 6858000"/>
              <a:gd name="connsiteX18867" fmla="*/ 1524537 w 8374449"/>
              <a:gd name="connsiteY18867" fmla="*/ 3231323 h 6858000"/>
              <a:gd name="connsiteX18868" fmla="*/ 1524695 w 8374449"/>
              <a:gd name="connsiteY18868" fmla="*/ 3224050 h 6858000"/>
              <a:gd name="connsiteX18869" fmla="*/ 1536458 w 8374449"/>
              <a:gd name="connsiteY18869" fmla="*/ 3230101 h 6858000"/>
              <a:gd name="connsiteX18870" fmla="*/ 1549632 w 8374449"/>
              <a:gd name="connsiteY18870" fmla="*/ 3231975 h 6858000"/>
              <a:gd name="connsiteX18871" fmla="*/ 1553555 w 8374449"/>
              <a:gd name="connsiteY18871" fmla="*/ 3233993 h 6858000"/>
              <a:gd name="connsiteX18872" fmla="*/ 1554022 w 8374449"/>
              <a:gd name="connsiteY18872" fmla="*/ 3233804 h 6858000"/>
              <a:gd name="connsiteX18873" fmla="*/ 1554670 w 8374449"/>
              <a:gd name="connsiteY18873" fmla="*/ 3232766 h 6858000"/>
              <a:gd name="connsiteX18874" fmla="*/ 1557695 w 8374449"/>
              <a:gd name="connsiteY18874" fmla="*/ 3232315 h 6858000"/>
              <a:gd name="connsiteX18875" fmla="*/ 1564219 w 8374449"/>
              <a:gd name="connsiteY18875" fmla="*/ 3229673 h 6858000"/>
              <a:gd name="connsiteX18876" fmla="*/ 1593393 w 8374449"/>
              <a:gd name="connsiteY18876" fmla="*/ 3225068 h 6858000"/>
              <a:gd name="connsiteX18877" fmla="*/ 1601392 w 8374449"/>
              <a:gd name="connsiteY18877" fmla="*/ 3221827 h 6858000"/>
              <a:gd name="connsiteX18878" fmla="*/ 1599980 w 8374449"/>
              <a:gd name="connsiteY18878" fmla="*/ 3226006 h 6858000"/>
              <a:gd name="connsiteX18879" fmla="*/ 1605156 w 8374449"/>
              <a:gd name="connsiteY18879" fmla="*/ 3231119 h 6858000"/>
              <a:gd name="connsiteX18880" fmla="*/ 1610489 w 8374449"/>
              <a:gd name="connsiteY18880" fmla="*/ 3228959 h 6858000"/>
              <a:gd name="connsiteX18881" fmla="*/ 1607980 w 8374449"/>
              <a:gd name="connsiteY18881" fmla="*/ 3222764 h 6858000"/>
              <a:gd name="connsiteX18882" fmla="*/ 1601392 w 8374449"/>
              <a:gd name="connsiteY18882" fmla="*/ 3221827 h 6858000"/>
              <a:gd name="connsiteX18883" fmla="*/ 1612058 w 8374449"/>
              <a:gd name="connsiteY18883" fmla="*/ 3217507 h 6858000"/>
              <a:gd name="connsiteX18884" fmla="*/ 1616596 w 8374449"/>
              <a:gd name="connsiteY18884" fmla="*/ 3213244 h 6858000"/>
              <a:gd name="connsiteX18885" fmla="*/ 1613418 w 8374449"/>
              <a:gd name="connsiteY18885" fmla="*/ 3213362 h 6858000"/>
              <a:gd name="connsiteX18886" fmla="*/ 1579234 w 8374449"/>
              <a:gd name="connsiteY18886" fmla="*/ 3212489 h 6858000"/>
              <a:gd name="connsiteX18887" fmla="*/ 1579122 w 8374449"/>
              <a:gd name="connsiteY18887" fmla="*/ 3212822 h 6858000"/>
              <a:gd name="connsiteX18888" fmla="*/ 1583042 w 8374449"/>
              <a:gd name="connsiteY18888" fmla="*/ 3214838 h 6858000"/>
              <a:gd name="connsiteX18889" fmla="*/ 1585551 w 8374449"/>
              <a:gd name="connsiteY18889" fmla="*/ 3221033 h 6858000"/>
              <a:gd name="connsiteX18890" fmla="*/ 1553869 w 8374449"/>
              <a:gd name="connsiteY18890" fmla="*/ 3219444 h 6858000"/>
              <a:gd name="connsiteX18891" fmla="*/ 1542106 w 8374449"/>
              <a:gd name="connsiteY18891" fmla="*/ 3213393 h 6858000"/>
              <a:gd name="connsiteX18892" fmla="*/ 1535361 w 8374449"/>
              <a:gd name="connsiteY18892" fmla="*/ 3219730 h 6858000"/>
              <a:gd name="connsiteX18893" fmla="*/ 1522186 w 8374449"/>
              <a:gd name="connsiteY18893" fmla="*/ 3217855 h 6858000"/>
              <a:gd name="connsiteX18894" fmla="*/ 1517010 w 8374449"/>
              <a:gd name="connsiteY18894" fmla="*/ 3212741 h 6858000"/>
              <a:gd name="connsiteX18895" fmla="*/ 1514344 w 8374449"/>
              <a:gd name="connsiteY18895" fmla="*/ 3213820 h 6858000"/>
              <a:gd name="connsiteX18896" fmla="*/ 1507599 w 8374449"/>
              <a:gd name="connsiteY18896" fmla="*/ 3220157 h 6858000"/>
              <a:gd name="connsiteX18897" fmla="*/ 1498345 w 8374449"/>
              <a:gd name="connsiteY18897" fmla="*/ 3220301 h 6858000"/>
              <a:gd name="connsiteX18898" fmla="*/ 1485171 w 8374449"/>
              <a:gd name="connsiteY18898" fmla="*/ 3218425 h 6858000"/>
              <a:gd name="connsiteX18899" fmla="*/ 1479837 w 8374449"/>
              <a:gd name="connsiteY18899" fmla="*/ 3220585 h 6858000"/>
              <a:gd name="connsiteX18900" fmla="*/ 1479680 w 8374449"/>
              <a:gd name="connsiteY18900" fmla="*/ 3227861 h 6858000"/>
              <a:gd name="connsiteX18901" fmla="*/ 1474505 w 8374449"/>
              <a:gd name="connsiteY18901" fmla="*/ 3222745 h 6858000"/>
              <a:gd name="connsiteX18902" fmla="*/ 1455997 w 8374449"/>
              <a:gd name="connsiteY18902" fmla="*/ 3223031 h 6858000"/>
              <a:gd name="connsiteX18903" fmla="*/ 1445332 w 8374449"/>
              <a:gd name="connsiteY18903" fmla="*/ 3227351 h 6858000"/>
              <a:gd name="connsiteX18904" fmla="*/ 1432156 w 8374449"/>
              <a:gd name="connsiteY18904" fmla="*/ 3225477 h 6858000"/>
              <a:gd name="connsiteX18905" fmla="*/ 1418981 w 8374449"/>
              <a:gd name="connsiteY18905" fmla="*/ 3223602 h 6858000"/>
              <a:gd name="connsiteX18906" fmla="*/ 1408316 w 8374449"/>
              <a:gd name="connsiteY18906" fmla="*/ 3227921 h 6858000"/>
              <a:gd name="connsiteX18907" fmla="*/ 1416472 w 8374449"/>
              <a:gd name="connsiteY18907" fmla="*/ 3217408 h 6858000"/>
              <a:gd name="connsiteX18908" fmla="*/ 1429647 w 8374449"/>
              <a:gd name="connsiteY18908" fmla="*/ 3219282 h 6858000"/>
              <a:gd name="connsiteX18909" fmla="*/ 1444233 w 8374449"/>
              <a:gd name="connsiteY18909" fmla="*/ 3216980 h 6858000"/>
              <a:gd name="connsiteX18910" fmla="*/ 1453489 w 8374449"/>
              <a:gd name="connsiteY18910" fmla="*/ 3216837 h 6858000"/>
              <a:gd name="connsiteX18911" fmla="*/ 1454900 w 8374449"/>
              <a:gd name="connsiteY18911" fmla="*/ 3212659 h 6858000"/>
              <a:gd name="connsiteX18912" fmla="*/ 1461488 w 8374449"/>
              <a:gd name="connsiteY18912" fmla="*/ 3213597 h 6858000"/>
              <a:gd name="connsiteX18913" fmla="*/ 1469487 w 8374449"/>
              <a:gd name="connsiteY18913" fmla="*/ 3210357 h 6858000"/>
              <a:gd name="connsiteX18914" fmla="*/ 1474819 w 8374449"/>
              <a:gd name="connsiteY18914" fmla="*/ 3208197 h 6858000"/>
              <a:gd name="connsiteX18915" fmla="*/ 1498660 w 8374449"/>
              <a:gd name="connsiteY18915" fmla="*/ 3205751 h 6858000"/>
              <a:gd name="connsiteX18916" fmla="*/ 1543518 w 8374449"/>
              <a:gd name="connsiteY18916" fmla="*/ 3209215 h 6858000"/>
              <a:gd name="connsiteX18917" fmla="*/ 1547438 w 8374449"/>
              <a:gd name="connsiteY18917" fmla="*/ 3211233 h 6858000"/>
              <a:gd name="connsiteX18918" fmla="*/ 1556693 w 8374449"/>
              <a:gd name="connsiteY18918" fmla="*/ 3211090 h 6858000"/>
              <a:gd name="connsiteX18919" fmla="*/ 1563438 w 8374449"/>
              <a:gd name="connsiteY18919" fmla="*/ 3204752 h 6858000"/>
              <a:gd name="connsiteX18920" fmla="*/ 1567493 w 8374449"/>
              <a:gd name="connsiteY18920" fmla="*/ 3200941 h 6858000"/>
              <a:gd name="connsiteX18921" fmla="*/ 1542654 w 8374449"/>
              <a:gd name="connsiteY18921" fmla="*/ 3198115 h 6858000"/>
              <a:gd name="connsiteX18922" fmla="*/ 1518790 w 8374449"/>
              <a:gd name="connsiteY18922" fmla="*/ 3198998 h 6858000"/>
              <a:gd name="connsiteX18923" fmla="*/ 1504918 w 8374449"/>
              <a:gd name="connsiteY18923" fmla="*/ 3204617 h 6858000"/>
              <a:gd name="connsiteX18924" fmla="*/ 1487991 w 8374449"/>
              <a:gd name="connsiteY18924" fmla="*/ 3202692 h 6858000"/>
              <a:gd name="connsiteX18925" fmla="*/ 1409465 w 8374449"/>
              <a:gd name="connsiteY18925" fmla="*/ 3208153 h 6858000"/>
              <a:gd name="connsiteX18926" fmla="*/ 1392126 w 8374449"/>
              <a:gd name="connsiteY18926" fmla="*/ 3215176 h 6858000"/>
              <a:gd name="connsiteX18927" fmla="*/ 1378666 w 8374449"/>
              <a:gd name="connsiteY18927" fmla="*/ 3211845 h 6858000"/>
              <a:gd name="connsiteX18928" fmla="*/ 1370202 w 8374449"/>
              <a:gd name="connsiteY18928" fmla="*/ 3210882 h 6858000"/>
              <a:gd name="connsiteX18929" fmla="*/ 1347867 w 8374449"/>
              <a:gd name="connsiteY18929" fmla="*/ 3215539 h 6858000"/>
              <a:gd name="connsiteX18930" fmla="*/ 1314013 w 8374449"/>
              <a:gd name="connsiteY18930" fmla="*/ 3211687 h 6858000"/>
              <a:gd name="connsiteX18931" fmla="*/ 1320948 w 8374449"/>
              <a:gd name="connsiteY18931" fmla="*/ 3208878 h 6858000"/>
              <a:gd name="connsiteX18932" fmla="*/ 1334820 w 8374449"/>
              <a:gd name="connsiteY18932" fmla="*/ 3203259 h 6858000"/>
              <a:gd name="connsiteX18933" fmla="*/ 1365618 w 8374449"/>
              <a:gd name="connsiteY18933" fmla="*/ 3199567 h 6858000"/>
              <a:gd name="connsiteX18934" fmla="*/ 1382547 w 8374449"/>
              <a:gd name="connsiteY18934" fmla="*/ 3201492 h 6858000"/>
              <a:gd name="connsiteX18935" fmla="*/ 1396418 w 8374449"/>
              <a:gd name="connsiteY18935" fmla="*/ 3195874 h 6858000"/>
              <a:gd name="connsiteX18936" fmla="*/ 1444145 w 8374449"/>
              <a:gd name="connsiteY18936" fmla="*/ 3194107 h 6858000"/>
              <a:gd name="connsiteX18937" fmla="*/ 1483408 w 8374449"/>
              <a:gd name="connsiteY18937" fmla="*/ 3191377 h 6858000"/>
              <a:gd name="connsiteX18938" fmla="*/ 1498807 w 8374449"/>
              <a:gd name="connsiteY18938" fmla="*/ 3189529 h 6858000"/>
              <a:gd name="connsiteX18939" fmla="*/ 1553469 w 8374449"/>
              <a:gd name="connsiteY18939" fmla="*/ 3184952 h 6858000"/>
              <a:gd name="connsiteX18940" fmla="*/ 1567342 w 8374449"/>
              <a:gd name="connsiteY18940" fmla="*/ 3179335 h 6858000"/>
              <a:gd name="connsiteX18941" fmla="*/ 1605078 w 8374449"/>
              <a:gd name="connsiteY18941" fmla="*/ 3172832 h 6858000"/>
              <a:gd name="connsiteX18942" fmla="*/ 1622004 w 8374449"/>
              <a:gd name="connsiteY18942" fmla="*/ 3174758 h 6858000"/>
              <a:gd name="connsiteX18943" fmla="*/ 1640872 w 8374449"/>
              <a:gd name="connsiteY18943" fmla="*/ 3171507 h 6858000"/>
              <a:gd name="connsiteX18944" fmla="*/ 1652803 w 8374449"/>
              <a:gd name="connsiteY18944" fmla="*/ 3171065 h 6858000"/>
              <a:gd name="connsiteX18945" fmla="*/ 1654467 w 8374449"/>
              <a:gd name="connsiteY18945" fmla="*/ 3166626 h 6858000"/>
              <a:gd name="connsiteX18946" fmla="*/ 1637002 w 8374449"/>
              <a:gd name="connsiteY18946" fmla="*/ 3164141 h 6858000"/>
              <a:gd name="connsiteX18947" fmla="*/ 1655506 w 8374449"/>
              <a:gd name="connsiteY18947" fmla="*/ 3163856 h 6858000"/>
              <a:gd name="connsiteX18948" fmla="*/ 1656685 w 8374449"/>
              <a:gd name="connsiteY18948" fmla="*/ 3160711 h 6858000"/>
              <a:gd name="connsiteX18949" fmla="*/ 1658108 w 8374449"/>
              <a:gd name="connsiteY18949" fmla="*/ 3164224 h 6858000"/>
              <a:gd name="connsiteX18950" fmla="*/ 1666679 w 8374449"/>
              <a:gd name="connsiteY18950" fmla="*/ 3165444 h 6858000"/>
              <a:gd name="connsiteX18951" fmla="*/ 1670143 w 8374449"/>
              <a:gd name="connsiteY18951" fmla="*/ 3164041 h 6858000"/>
              <a:gd name="connsiteX18952" fmla="*/ 1673610 w 8374449"/>
              <a:gd name="connsiteY18952" fmla="*/ 3162637 h 6858000"/>
              <a:gd name="connsiteX18953" fmla="*/ 1676466 w 8374449"/>
              <a:gd name="connsiteY18953" fmla="*/ 3155022 h 6858000"/>
              <a:gd name="connsiteX18954" fmla="*/ 1668998 w 8374449"/>
              <a:gd name="connsiteY18954" fmla="*/ 3151181 h 6858000"/>
              <a:gd name="connsiteX18955" fmla="*/ 1674332 w 8374449"/>
              <a:gd name="connsiteY18955" fmla="*/ 3149021 h 6858000"/>
              <a:gd name="connsiteX18956" fmla="*/ 1676608 w 8374449"/>
              <a:gd name="connsiteY18956" fmla="*/ 3154641 h 6858000"/>
              <a:gd name="connsiteX18957" fmla="*/ 1677492 w 8374449"/>
              <a:gd name="connsiteY18957" fmla="*/ 3152283 h 6858000"/>
              <a:gd name="connsiteX18958" fmla="*/ 1684428 w 8374449"/>
              <a:gd name="connsiteY18958" fmla="*/ 3149474 h 6858000"/>
              <a:gd name="connsiteX18959" fmla="*/ 1681372 w 8374449"/>
              <a:gd name="connsiteY18959" fmla="*/ 3141930 h 6858000"/>
              <a:gd name="connsiteX18960" fmla="*/ 1746025 w 8374449"/>
              <a:gd name="connsiteY18960" fmla="*/ 3142089 h 6858000"/>
              <a:gd name="connsiteX18961" fmla="*/ 1752963 w 8374449"/>
              <a:gd name="connsiteY18961" fmla="*/ 3139279 h 6858000"/>
              <a:gd name="connsiteX18962" fmla="*/ 1759898 w 8374449"/>
              <a:gd name="connsiteY18962" fmla="*/ 3136470 h 6858000"/>
              <a:gd name="connsiteX18963" fmla="*/ 1769889 w 8374449"/>
              <a:gd name="connsiteY18963" fmla="*/ 3141204 h 6858000"/>
              <a:gd name="connsiteX18964" fmla="*/ 1783761 w 8374449"/>
              <a:gd name="connsiteY18964" fmla="*/ 3135585 h 6858000"/>
              <a:gd name="connsiteX18965" fmla="*/ 1790697 w 8374449"/>
              <a:gd name="connsiteY18965" fmla="*/ 3132777 h 6858000"/>
              <a:gd name="connsiteX18966" fmla="*/ 1780706 w 8374449"/>
              <a:gd name="connsiteY18966" fmla="*/ 3128043 h 6858000"/>
              <a:gd name="connsiteX18967" fmla="*/ 1780540 w 8374449"/>
              <a:gd name="connsiteY18967" fmla="*/ 3127635 h 6858000"/>
              <a:gd name="connsiteX18968" fmla="*/ 1777851 w 8374449"/>
              <a:gd name="connsiteY18968" fmla="*/ 3128724 h 6858000"/>
              <a:gd name="connsiteX18969" fmla="*/ 1772958 w 8374449"/>
              <a:gd name="connsiteY18969" fmla="*/ 3126207 h 6858000"/>
              <a:gd name="connsiteX18970" fmla="*/ 1772241 w 8374449"/>
              <a:gd name="connsiteY18970" fmla="*/ 3127080 h 6858000"/>
              <a:gd name="connsiteX18971" fmla="*/ 1763778 w 8374449"/>
              <a:gd name="connsiteY18971" fmla="*/ 3126116 h 6858000"/>
              <a:gd name="connsiteX18972" fmla="*/ 1756018 w 8374449"/>
              <a:gd name="connsiteY18972" fmla="*/ 3125233 h 6858000"/>
              <a:gd name="connsiteX18973" fmla="*/ 1754012 w 8374449"/>
              <a:gd name="connsiteY18973" fmla="*/ 3131170 h 6858000"/>
              <a:gd name="connsiteX18974" fmla="*/ 1748678 w 8374449"/>
              <a:gd name="connsiteY18974" fmla="*/ 3133331 h 6858000"/>
              <a:gd name="connsiteX18975" fmla="*/ 1743345 w 8374449"/>
              <a:gd name="connsiteY18975" fmla="*/ 3135490 h 6858000"/>
              <a:gd name="connsiteX18976" fmla="*/ 1740837 w 8374449"/>
              <a:gd name="connsiteY18976" fmla="*/ 3129295 h 6858000"/>
              <a:gd name="connsiteX18977" fmla="*/ 1739908 w 8374449"/>
              <a:gd name="connsiteY18977" fmla="*/ 3127003 h 6858000"/>
              <a:gd name="connsiteX18978" fmla="*/ 1736447 w 8374449"/>
              <a:gd name="connsiteY18978" fmla="*/ 3128405 h 6858000"/>
              <a:gd name="connsiteX18979" fmla="*/ 1732979 w 8374449"/>
              <a:gd name="connsiteY18979" fmla="*/ 3129810 h 6858000"/>
              <a:gd name="connsiteX18980" fmla="*/ 1716257 w 8374449"/>
              <a:gd name="connsiteY18980" fmla="*/ 3123410 h 6858000"/>
              <a:gd name="connsiteX18981" fmla="*/ 1703901 w 8374449"/>
              <a:gd name="connsiteY18981" fmla="*/ 3126160 h 6858000"/>
              <a:gd name="connsiteX18982" fmla="*/ 1703820 w 8374449"/>
              <a:gd name="connsiteY18982" fmla="*/ 3129866 h 6858000"/>
              <a:gd name="connsiteX18983" fmla="*/ 1693155 w 8374449"/>
              <a:gd name="connsiteY18983" fmla="*/ 3134186 h 6858000"/>
              <a:gd name="connsiteX18984" fmla="*/ 1669314 w 8374449"/>
              <a:gd name="connsiteY18984" fmla="*/ 3136632 h 6858000"/>
              <a:gd name="connsiteX18985" fmla="*/ 1663981 w 8374449"/>
              <a:gd name="connsiteY18985" fmla="*/ 3138792 h 6858000"/>
              <a:gd name="connsiteX18986" fmla="*/ 1663305 w 8374449"/>
              <a:gd name="connsiteY18986" fmla="*/ 3137124 h 6858000"/>
              <a:gd name="connsiteX18987" fmla="*/ 1654247 w 8374449"/>
              <a:gd name="connsiteY18987" fmla="*/ 3139744 h 6858000"/>
              <a:gd name="connsiteX18988" fmla="*/ 1648493 w 8374449"/>
              <a:gd name="connsiteY18988" fmla="*/ 3137542 h 6858000"/>
              <a:gd name="connsiteX18989" fmla="*/ 1648140 w 8374449"/>
              <a:gd name="connsiteY18989" fmla="*/ 3137997 h 6858000"/>
              <a:gd name="connsiteX18990" fmla="*/ 1644219 w 8374449"/>
              <a:gd name="connsiteY18990" fmla="*/ 3135980 h 6858000"/>
              <a:gd name="connsiteX18991" fmla="*/ 1644184 w 8374449"/>
              <a:gd name="connsiteY18991" fmla="*/ 3135892 h 6858000"/>
              <a:gd name="connsiteX18992" fmla="*/ 1637525 w 8374449"/>
              <a:gd name="connsiteY18992" fmla="*/ 3133344 h 6858000"/>
              <a:gd name="connsiteX18993" fmla="*/ 1641323 w 8374449"/>
              <a:gd name="connsiteY18993" fmla="*/ 3128723 h 6858000"/>
              <a:gd name="connsiteX18994" fmla="*/ 1639043 w 8374449"/>
              <a:gd name="connsiteY18994" fmla="*/ 3130865 h 6858000"/>
              <a:gd name="connsiteX18995" fmla="*/ 1626966 w 8374449"/>
              <a:gd name="connsiteY18995" fmla="*/ 3139362 h 6858000"/>
              <a:gd name="connsiteX18996" fmla="*/ 1615044 w 8374449"/>
              <a:gd name="connsiteY18996" fmla="*/ 3140585 h 6858000"/>
              <a:gd name="connsiteX18997" fmla="*/ 1603125 w 8374449"/>
              <a:gd name="connsiteY18997" fmla="*/ 3141808 h 6858000"/>
              <a:gd name="connsiteX18998" fmla="*/ 1595283 w 8374449"/>
              <a:gd name="connsiteY18998" fmla="*/ 3137772 h 6858000"/>
              <a:gd name="connsiteX18999" fmla="*/ 1588538 w 8374449"/>
              <a:gd name="connsiteY18999" fmla="*/ 3144110 h 6858000"/>
              <a:gd name="connsiteX19000" fmla="*/ 1579284 w 8374449"/>
              <a:gd name="connsiteY19000" fmla="*/ 3144253 h 6858000"/>
              <a:gd name="connsiteX19001" fmla="*/ 1563285 w 8374449"/>
              <a:gd name="connsiteY19001" fmla="*/ 3150733 h 6858000"/>
              <a:gd name="connsiteX19002" fmla="*/ 1550111 w 8374449"/>
              <a:gd name="connsiteY19002" fmla="*/ 3148858 h 6858000"/>
              <a:gd name="connsiteX19003" fmla="*/ 1539446 w 8374449"/>
              <a:gd name="connsiteY19003" fmla="*/ 3153178 h 6858000"/>
              <a:gd name="connsiteX19004" fmla="*/ 1531602 w 8374449"/>
              <a:gd name="connsiteY19004" fmla="*/ 3149144 h 6858000"/>
              <a:gd name="connsiteX19005" fmla="*/ 1517016 w 8374449"/>
              <a:gd name="connsiteY19005" fmla="*/ 3151447 h 6858000"/>
              <a:gd name="connsiteX19006" fmla="*/ 1502429 w 8374449"/>
              <a:gd name="connsiteY19006" fmla="*/ 3153749 h 6858000"/>
              <a:gd name="connsiteX19007" fmla="*/ 1499920 w 8374449"/>
              <a:gd name="connsiteY19007" fmla="*/ 3147555 h 6858000"/>
              <a:gd name="connsiteX19008" fmla="*/ 1492078 w 8374449"/>
              <a:gd name="connsiteY19008" fmla="*/ 3143519 h 6858000"/>
              <a:gd name="connsiteX19009" fmla="*/ 1508235 w 8374449"/>
              <a:gd name="connsiteY19009" fmla="*/ 3129765 h 6858000"/>
              <a:gd name="connsiteX19010" fmla="*/ 1508877 w 8374449"/>
              <a:gd name="connsiteY19010" fmla="*/ 3129505 h 6858000"/>
              <a:gd name="connsiteX19011" fmla="*/ 1498225 w 8374449"/>
              <a:gd name="connsiteY19011" fmla="*/ 3128293 h 6858000"/>
              <a:gd name="connsiteX19012" fmla="*/ 1484974 w 8374449"/>
              <a:gd name="connsiteY19012" fmla="*/ 3120489 h 6858000"/>
              <a:gd name="connsiteX19013" fmla="*/ 1459347 w 8374449"/>
              <a:gd name="connsiteY19013" fmla="*/ 3126783 h 6858000"/>
              <a:gd name="connsiteX19014" fmla="*/ 1458044 w 8374449"/>
              <a:gd name="connsiteY19014" fmla="*/ 3128462 h 6858000"/>
              <a:gd name="connsiteX19015" fmla="*/ 1455377 w 8374449"/>
              <a:gd name="connsiteY19015" fmla="*/ 3129542 h 6858000"/>
              <a:gd name="connsiteX19016" fmla="*/ 1456135 w 8374449"/>
              <a:gd name="connsiteY19016" fmla="*/ 3127301 h 6858000"/>
              <a:gd name="connsiteX19017" fmla="*/ 1433573 w 8374449"/>
              <a:gd name="connsiteY19017" fmla="*/ 3128136 h 6858000"/>
              <a:gd name="connsiteX19018" fmla="*/ 1407769 w 8374449"/>
              <a:gd name="connsiteY19018" fmla="*/ 3134197 h 6858000"/>
              <a:gd name="connsiteX19019" fmla="*/ 1387772 w 8374449"/>
              <a:gd name="connsiteY19019" fmla="*/ 3138893 h 6858000"/>
              <a:gd name="connsiteX19020" fmla="*/ 1391698 w 8374449"/>
              <a:gd name="connsiteY19020" fmla="*/ 3140913 h 6858000"/>
              <a:gd name="connsiteX19021" fmla="*/ 1384952 w 8374449"/>
              <a:gd name="connsiteY19021" fmla="*/ 3147250 h 6858000"/>
              <a:gd name="connsiteX19022" fmla="*/ 1381032 w 8374449"/>
              <a:gd name="connsiteY19022" fmla="*/ 3145233 h 6858000"/>
              <a:gd name="connsiteX19023" fmla="*/ 1382778 w 8374449"/>
              <a:gd name="connsiteY19023" fmla="*/ 3140066 h 6858000"/>
              <a:gd name="connsiteX19024" fmla="*/ 1381965 w 8374449"/>
              <a:gd name="connsiteY19024" fmla="*/ 3140257 h 6858000"/>
              <a:gd name="connsiteX19025" fmla="*/ 1361982 w 8374449"/>
              <a:gd name="connsiteY19025" fmla="*/ 3130787 h 6858000"/>
              <a:gd name="connsiteX19026" fmla="*/ 1413589 w 8374449"/>
              <a:gd name="connsiteY19026" fmla="*/ 3118666 h 6858000"/>
              <a:gd name="connsiteX19027" fmla="*/ 1437453 w 8374449"/>
              <a:gd name="connsiteY19027" fmla="*/ 3117783 h 6858000"/>
              <a:gd name="connsiteX19028" fmla="*/ 1468251 w 8374449"/>
              <a:gd name="connsiteY19028" fmla="*/ 3114089 h 6858000"/>
              <a:gd name="connsiteX19029" fmla="*/ 1492115 w 8374449"/>
              <a:gd name="connsiteY19029" fmla="*/ 3113207 h 6858000"/>
              <a:gd name="connsiteX19030" fmla="*/ 1498409 w 8374449"/>
              <a:gd name="connsiteY19030" fmla="*/ 3112451 h 6858000"/>
              <a:gd name="connsiteX19031" fmla="*/ 1498040 w 8374449"/>
              <a:gd name="connsiteY19031" fmla="*/ 3112262 h 6858000"/>
              <a:gd name="connsiteX19032" fmla="*/ 1484866 w 8374449"/>
              <a:gd name="connsiteY19032" fmla="*/ 3110388 h 6858000"/>
              <a:gd name="connsiteX19033" fmla="*/ 1490199 w 8374449"/>
              <a:gd name="connsiteY19033" fmla="*/ 3108227 h 6858000"/>
              <a:gd name="connsiteX19034" fmla="*/ 1495532 w 8374449"/>
              <a:gd name="connsiteY19034" fmla="*/ 3106068 h 6858000"/>
              <a:gd name="connsiteX19035" fmla="*/ 1493024 w 8374449"/>
              <a:gd name="connsiteY19035" fmla="*/ 3099872 h 6858000"/>
              <a:gd name="connsiteX19036" fmla="*/ 1506198 w 8374449"/>
              <a:gd name="connsiteY19036" fmla="*/ 3101747 h 6858000"/>
              <a:gd name="connsiteX19037" fmla="*/ 1507453 w 8374449"/>
              <a:gd name="connsiteY19037" fmla="*/ 3104844 h 6858000"/>
              <a:gd name="connsiteX19038" fmla="*/ 1511531 w 8374449"/>
              <a:gd name="connsiteY19038" fmla="*/ 3099587 h 6858000"/>
              <a:gd name="connsiteX19039" fmla="*/ 1516864 w 8374449"/>
              <a:gd name="connsiteY19039" fmla="*/ 3097428 h 6858000"/>
              <a:gd name="connsiteX19040" fmla="*/ 1535372 w 8374449"/>
              <a:gd name="connsiteY19040" fmla="*/ 3097142 h 6858000"/>
              <a:gd name="connsiteX19041" fmla="*/ 1577720 w 8374449"/>
              <a:gd name="connsiteY19041" fmla="*/ 3094410 h 6858000"/>
              <a:gd name="connsiteX19042" fmla="*/ 1596228 w 8374449"/>
              <a:gd name="connsiteY19042" fmla="*/ 3094126 h 6858000"/>
              <a:gd name="connsiteX19043" fmla="*/ 1604070 w 8374449"/>
              <a:gd name="connsiteY19043" fmla="*/ 3098160 h 6858000"/>
              <a:gd name="connsiteX19044" fmla="*/ 1601246 w 8374449"/>
              <a:gd name="connsiteY19044" fmla="*/ 3106515 h 6858000"/>
              <a:gd name="connsiteX19045" fmla="*/ 1600929 w 8374449"/>
              <a:gd name="connsiteY19045" fmla="*/ 3107451 h 6858000"/>
              <a:gd name="connsiteX19046" fmla="*/ 1605636 w 8374449"/>
              <a:gd name="connsiteY19046" fmla="*/ 3107145 h 6858000"/>
              <a:gd name="connsiteX19047" fmla="*/ 1606580 w 8374449"/>
              <a:gd name="connsiteY19047" fmla="*/ 3104355 h 6858000"/>
              <a:gd name="connsiteX19048" fmla="*/ 1610499 w 8374449"/>
              <a:gd name="connsiteY19048" fmla="*/ 3106372 h 6858000"/>
              <a:gd name="connsiteX19049" fmla="*/ 1610127 w 8374449"/>
              <a:gd name="connsiteY19049" fmla="*/ 3106852 h 6858000"/>
              <a:gd name="connsiteX19050" fmla="*/ 1628203 w 8374449"/>
              <a:gd name="connsiteY19050" fmla="*/ 3105673 h 6858000"/>
              <a:gd name="connsiteX19051" fmla="*/ 1617244 w 8374449"/>
              <a:gd name="connsiteY19051" fmla="*/ 3100035 h 6858000"/>
              <a:gd name="connsiteX19052" fmla="*/ 1622577 w 8374449"/>
              <a:gd name="connsiteY19052" fmla="*/ 3097875 h 6858000"/>
              <a:gd name="connsiteX19053" fmla="*/ 1627911 w 8374449"/>
              <a:gd name="connsiteY19053" fmla="*/ 3095715 h 6858000"/>
              <a:gd name="connsiteX19054" fmla="*/ 1634656 w 8374449"/>
              <a:gd name="connsiteY19054" fmla="*/ 3089377 h 6858000"/>
              <a:gd name="connsiteX19055" fmla="*/ 1641379 w 8374449"/>
              <a:gd name="connsiteY19055" fmla="*/ 3083060 h 6858000"/>
              <a:gd name="connsiteX19056" fmla="*/ 1640000 w 8374449"/>
              <a:gd name="connsiteY19056" fmla="*/ 3079653 h 6858000"/>
              <a:gd name="connsiteX19057" fmla="*/ 1642193 w 8374449"/>
              <a:gd name="connsiteY19057" fmla="*/ 3080693 h 6858000"/>
              <a:gd name="connsiteX19058" fmla="*/ 1644224 w 8374449"/>
              <a:gd name="connsiteY19058" fmla="*/ 3074686 h 6858000"/>
              <a:gd name="connsiteX19059" fmla="*/ 1636381 w 8374449"/>
              <a:gd name="connsiteY19059" fmla="*/ 3070651 h 6858000"/>
              <a:gd name="connsiteX19060" fmla="*/ 1641714 w 8374449"/>
              <a:gd name="connsiteY19060" fmla="*/ 3068491 h 6858000"/>
              <a:gd name="connsiteX19061" fmla="*/ 1639206 w 8374449"/>
              <a:gd name="connsiteY19061" fmla="*/ 3062297 h 6858000"/>
              <a:gd name="connsiteX19062" fmla="*/ 1634031 w 8374449"/>
              <a:gd name="connsiteY19062" fmla="*/ 3057182 h 6858000"/>
              <a:gd name="connsiteX19063" fmla="*/ 1629969 w 8374449"/>
              <a:gd name="connsiteY19063" fmla="*/ 3053169 h 6858000"/>
              <a:gd name="connsiteX19064" fmla="*/ 1613907 w 8374449"/>
              <a:gd name="connsiteY19064" fmla="*/ 3055095 h 6858000"/>
              <a:gd name="connsiteX19065" fmla="*/ 1603914 w 8374449"/>
              <a:gd name="connsiteY19065" fmla="*/ 3050361 h 6858000"/>
              <a:gd name="connsiteX19066" fmla="*/ 1617787 w 8374449"/>
              <a:gd name="connsiteY19066" fmla="*/ 3044742 h 6858000"/>
              <a:gd name="connsiteX19067" fmla="*/ 1624722 w 8374449"/>
              <a:gd name="connsiteY19067" fmla="*/ 3041933 h 6858000"/>
              <a:gd name="connsiteX19068" fmla="*/ 1631660 w 8374449"/>
              <a:gd name="connsiteY19068" fmla="*/ 3039124 h 6858000"/>
              <a:gd name="connsiteX19069" fmla="*/ 1686322 w 8374449"/>
              <a:gd name="connsiteY19069" fmla="*/ 3034547 h 6858000"/>
              <a:gd name="connsiteX19070" fmla="*/ 1701720 w 8374449"/>
              <a:gd name="connsiteY19070" fmla="*/ 3032701 h 6858000"/>
              <a:gd name="connsiteX19071" fmla="*/ 1710185 w 8374449"/>
              <a:gd name="connsiteY19071" fmla="*/ 3033663 h 6858000"/>
              <a:gd name="connsiteX19072" fmla="*/ 1730991 w 8374449"/>
              <a:gd name="connsiteY19072" fmla="*/ 3025235 h 6858000"/>
              <a:gd name="connsiteX19073" fmla="*/ 1747920 w 8374449"/>
              <a:gd name="connsiteY19073" fmla="*/ 3027160 h 6858000"/>
              <a:gd name="connsiteX19074" fmla="*/ 1761792 w 8374449"/>
              <a:gd name="connsiteY19074" fmla="*/ 3021541 h 6858000"/>
              <a:gd name="connsiteX19075" fmla="*/ 1771783 w 8374449"/>
              <a:gd name="connsiteY19075" fmla="*/ 3026277 h 6858000"/>
              <a:gd name="connsiteX19076" fmla="*/ 1785655 w 8374449"/>
              <a:gd name="connsiteY19076" fmla="*/ 3020659 h 6858000"/>
              <a:gd name="connsiteX19077" fmla="*/ 1801054 w 8374449"/>
              <a:gd name="connsiteY19077" fmla="*/ 3018813 h 6858000"/>
              <a:gd name="connsiteX19078" fmla="*/ 1809517 w 8374449"/>
              <a:gd name="connsiteY19078" fmla="*/ 3019775 h 6858000"/>
              <a:gd name="connsiteX19079" fmla="*/ 1847253 w 8374449"/>
              <a:gd name="connsiteY19079" fmla="*/ 3013273 h 6858000"/>
              <a:gd name="connsiteX19080" fmla="*/ 1850605 w 8374449"/>
              <a:gd name="connsiteY19080" fmla="*/ 3004332 h 6858000"/>
              <a:gd name="connsiteX19081" fmla="*/ 1844051 w 8374449"/>
              <a:gd name="connsiteY19081" fmla="*/ 3000960 h 6858000"/>
              <a:gd name="connsiteX19082" fmla="*/ 1867892 w 8374449"/>
              <a:gd name="connsiteY19082" fmla="*/ 2998516 h 6858000"/>
              <a:gd name="connsiteX19083" fmla="*/ 1880957 w 8374449"/>
              <a:gd name="connsiteY19083" fmla="*/ 3002188 h 6858000"/>
              <a:gd name="connsiteX19084" fmla="*/ 1904810 w 8374449"/>
              <a:gd name="connsiteY19084" fmla="*/ 3002798 h 6858000"/>
              <a:gd name="connsiteX19085" fmla="*/ 1899575 w 8374449"/>
              <a:gd name="connsiteY19085" fmla="*/ 3000104 h 6858000"/>
              <a:gd name="connsiteX19086" fmla="*/ 1904908 w 8374449"/>
              <a:gd name="connsiteY19086" fmla="*/ 2997944 h 6858000"/>
              <a:gd name="connsiteX19087" fmla="*/ 1906896 w 8374449"/>
              <a:gd name="connsiteY19087" fmla="*/ 3002851 h 6858000"/>
              <a:gd name="connsiteX19088" fmla="*/ 1915788 w 8374449"/>
              <a:gd name="connsiteY19088" fmla="*/ 3003078 h 6858000"/>
              <a:gd name="connsiteX19089" fmla="*/ 1931187 w 8374449"/>
              <a:gd name="connsiteY19089" fmla="*/ 3001230 h 6858000"/>
              <a:gd name="connsiteX19090" fmla="*/ 1948114 w 8374449"/>
              <a:gd name="connsiteY19090" fmla="*/ 3003158 h 6858000"/>
              <a:gd name="connsiteX19091" fmla="*/ 1963044 w 8374449"/>
              <a:gd name="connsiteY19091" fmla="*/ 3003538 h 6858000"/>
              <a:gd name="connsiteX19092" fmla="*/ 1960432 w 8374449"/>
              <a:gd name="connsiteY19092" fmla="*/ 2997088 h 6858000"/>
              <a:gd name="connsiteX19093" fmla="*/ 1965764 w 8374449"/>
              <a:gd name="connsiteY19093" fmla="*/ 2994929 h 6858000"/>
              <a:gd name="connsiteX19094" fmla="*/ 1977527 w 8374449"/>
              <a:gd name="connsiteY19094" fmla="*/ 3000981 h 6858000"/>
              <a:gd name="connsiteX19095" fmla="*/ 1977646 w 8374449"/>
              <a:gd name="connsiteY19095" fmla="*/ 3002103 h 6858000"/>
              <a:gd name="connsiteX19096" fmla="*/ 1987376 w 8374449"/>
              <a:gd name="connsiteY19096" fmla="*/ 3000427 h 6858000"/>
              <a:gd name="connsiteX19097" fmla="*/ 2011329 w 8374449"/>
              <a:gd name="connsiteY19097" fmla="*/ 2996299 h 6858000"/>
              <a:gd name="connsiteX19098" fmla="*/ 2013446 w 8374449"/>
              <a:gd name="connsiteY19098" fmla="*/ 2990038 h 6858000"/>
              <a:gd name="connsiteX19099" fmla="*/ 2018779 w 8374449"/>
              <a:gd name="connsiteY19099" fmla="*/ 2987878 h 6858000"/>
              <a:gd name="connsiteX19100" fmla="*/ 2002863 w 8374449"/>
              <a:gd name="connsiteY19100" fmla="*/ 2986266 h 6858000"/>
              <a:gd name="connsiteX19101" fmla="*/ 1991258 w 8374449"/>
              <a:gd name="connsiteY19101" fmla="*/ 2990072 h 6858000"/>
              <a:gd name="connsiteX19102" fmla="*/ 1979737 w 8374449"/>
              <a:gd name="connsiteY19102" fmla="*/ 2981566 h 6858000"/>
              <a:gd name="connsiteX19103" fmla="*/ 1967395 w 8374449"/>
              <a:gd name="connsiteY19103" fmla="*/ 2990957 h 6858000"/>
              <a:gd name="connsiteX19104" fmla="*/ 1959212 w 8374449"/>
              <a:gd name="connsiteY19104" fmla="*/ 2987079 h 6858000"/>
              <a:gd name="connsiteX19105" fmla="*/ 1957923 w 8374449"/>
              <a:gd name="connsiteY19105" fmla="*/ 2990894 h 6858000"/>
              <a:gd name="connsiteX19106" fmla="*/ 1955965 w 8374449"/>
              <a:gd name="connsiteY19106" fmla="*/ 2986059 h 6858000"/>
              <a:gd name="connsiteX19107" fmla="*/ 1940475 w 8374449"/>
              <a:gd name="connsiteY19107" fmla="*/ 2984297 h 6858000"/>
              <a:gd name="connsiteX19108" fmla="*/ 1918140 w 8374449"/>
              <a:gd name="connsiteY19108" fmla="*/ 2988952 h 6858000"/>
              <a:gd name="connsiteX19109" fmla="*/ 1899273 w 8374449"/>
              <a:gd name="connsiteY19109" fmla="*/ 2992204 h 6858000"/>
              <a:gd name="connsiteX19110" fmla="*/ 1885814 w 8374449"/>
              <a:gd name="connsiteY19110" fmla="*/ 2988873 h 6858000"/>
              <a:gd name="connsiteX19111" fmla="*/ 1878876 w 8374449"/>
              <a:gd name="connsiteY19111" fmla="*/ 2991682 h 6858000"/>
              <a:gd name="connsiteX19112" fmla="*/ 1875821 w 8374449"/>
              <a:gd name="connsiteY19112" fmla="*/ 2984139 h 6858000"/>
              <a:gd name="connsiteX19113" fmla="*/ 1868886 w 8374449"/>
              <a:gd name="connsiteY19113" fmla="*/ 2986948 h 6858000"/>
              <a:gd name="connsiteX19114" fmla="*/ 1807288 w 8374449"/>
              <a:gd name="connsiteY19114" fmla="*/ 2994333 h 6858000"/>
              <a:gd name="connsiteX19115" fmla="*/ 1800351 w 8374449"/>
              <a:gd name="connsiteY19115" fmla="*/ 2997143 h 6858000"/>
              <a:gd name="connsiteX19116" fmla="*/ 1796882 w 8374449"/>
              <a:gd name="connsiteY19116" fmla="*/ 2998548 h 6858000"/>
              <a:gd name="connsiteX19117" fmla="*/ 1776489 w 8374449"/>
              <a:gd name="connsiteY19117" fmla="*/ 2998027 h 6858000"/>
              <a:gd name="connsiteX19118" fmla="*/ 1766968 w 8374449"/>
              <a:gd name="connsiteY19118" fmla="*/ 2998379 h 6858000"/>
              <a:gd name="connsiteX19119" fmla="*/ 1763433 w 8374449"/>
              <a:gd name="connsiteY19119" fmla="*/ 3001165 h 6858000"/>
              <a:gd name="connsiteX19120" fmla="*/ 1754022 w 8374449"/>
              <a:gd name="connsiteY19120" fmla="*/ 3008582 h 6858000"/>
              <a:gd name="connsiteX19121" fmla="*/ 1748846 w 8374449"/>
              <a:gd name="connsiteY19121" fmla="*/ 3003468 h 6858000"/>
              <a:gd name="connsiteX19122" fmla="*/ 1740847 w 8374449"/>
              <a:gd name="connsiteY19122" fmla="*/ 3006708 h 6858000"/>
              <a:gd name="connsiteX19123" fmla="*/ 1727672 w 8374449"/>
              <a:gd name="connsiteY19123" fmla="*/ 3004834 h 6858000"/>
              <a:gd name="connsiteX19124" fmla="*/ 1703832 w 8374449"/>
              <a:gd name="connsiteY19124" fmla="*/ 3007278 h 6858000"/>
              <a:gd name="connsiteX19125" fmla="*/ 1688907 w 8374449"/>
              <a:gd name="connsiteY19125" fmla="*/ 3007738 h 6858000"/>
              <a:gd name="connsiteX19126" fmla="*/ 1684090 w 8374449"/>
              <a:gd name="connsiteY19126" fmla="*/ 3009105 h 6858000"/>
              <a:gd name="connsiteX19127" fmla="*/ 1660227 w 8374449"/>
              <a:gd name="connsiteY19127" fmla="*/ 3009989 h 6858000"/>
              <a:gd name="connsiteX19128" fmla="*/ 1661323 w 8374449"/>
              <a:gd name="connsiteY19128" fmla="*/ 3007068 h 6858000"/>
              <a:gd name="connsiteX19129" fmla="*/ 1653641 w 8374449"/>
              <a:gd name="connsiteY19129" fmla="*/ 3005974 h 6858000"/>
              <a:gd name="connsiteX19130" fmla="*/ 1648309 w 8374449"/>
              <a:gd name="connsiteY19130" fmla="*/ 3008134 h 6858000"/>
              <a:gd name="connsiteX19131" fmla="*/ 1635134 w 8374449"/>
              <a:gd name="connsiteY19131" fmla="*/ 3006261 h 6858000"/>
              <a:gd name="connsiteX19132" fmla="*/ 1634862 w 8374449"/>
              <a:gd name="connsiteY19132" fmla="*/ 3006121 h 6858000"/>
              <a:gd name="connsiteX19133" fmla="*/ 1631369 w 8374449"/>
              <a:gd name="connsiteY19133" fmla="*/ 3008507 h 6858000"/>
              <a:gd name="connsiteX19134" fmla="*/ 1609444 w 8374449"/>
              <a:gd name="connsiteY19134" fmla="*/ 3004213 h 6858000"/>
              <a:gd name="connsiteX19135" fmla="*/ 1600981 w 8374449"/>
              <a:gd name="connsiteY19135" fmla="*/ 3003249 h 6858000"/>
              <a:gd name="connsiteX19136" fmla="*/ 1588637 w 8374449"/>
              <a:gd name="connsiteY19136" fmla="*/ 3012641 h 6858000"/>
              <a:gd name="connsiteX19137" fmla="*/ 1547846 w 8374449"/>
              <a:gd name="connsiteY19137" fmla="*/ 3011599 h 6858000"/>
              <a:gd name="connsiteX19138" fmla="*/ 1554783 w 8374449"/>
              <a:gd name="connsiteY19138" fmla="*/ 3008789 h 6858000"/>
              <a:gd name="connsiteX19139" fmla="*/ 1561718 w 8374449"/>
              <a:gd name="connsiteY19139" fmla="*/ 3005980 h 6858000"/>
              <a:gd name="connsiteX19140" fmla="*/ 1547496 w 8374449"/>
              <a:gd name="connsiteY19140" fmla="*/ 3000765 h 6858000"/>
              <a:gd name="connsiteX19141" fmla="*/ 1542088 w 8374449"/>
              <a:gd name="connsiteY19141" fmla="*/ 3000682 h 6858000"/>
              <a:gd name="connsiteX19142" fmla="*/ 1540086 w 8374449"/>
              <a:gd name="connsiteY19142" fmla="*/ 3001493 h 6858000"/>
              <a:gd name="connsiteX19143" fmla="*/ 1539220 w 8374449"/>
              <a:gd name="connsiteY19143" fmla="*/ 3000638 h 6858000"/>
              <a:gd name="connsiteX19144" fmla="*/ 1510937 w 8374449"/>
              <a:gd name="connsiteY19144" fmla="*/ 3000204 h 6858000"/>
              <a:gd name="connsiteX19145" fmla="*/ 1500532 w 8374449"/>
              <a:gd name="connsiteY19145" fmla="*/ 3004418 h 6858000"/>
              <a:gd name="connsiteX19146" fmla="*/ 1497065 w 8374449"/>
              <a:gd name="connsiteY19146" fmla="*/ 3005823 h 6858000"/>
              <a:gd name="connsiteX19147" fmla="*/ 1487073 w 8374449"/>
              <a:gd name="connsiteY19147" fmla="*/ 3001087 h 6858000"/>
              <a:gd name="connsiteX19148" fmla="*/ 1408341 w 8374449"/>
              <a:gd name="connsiteY19148" fmla="*/ 3011022 h 6858000"/>
              <a:gd name="connsiteX19149" fmla="*/ 1345249 w 8374449"/>
              <a:gd name="connsiteY19149" fmla="*/ 3023844 h 6858000"/>
              <a:gd name="connsiteX19150" fmla="*/ 1351869 w 8374449"/>
              <a:gd name="connsiteY19150" fmla="*/ 3027251 h 6858000"/>
              <a:gd name="connsiteX19151" fmla="*/ 1349046 w 8374449"/>
              <a:gd name="connsiteY19151" fmla="*/ 3035605 h 6858000"/>
              <a:gd name="connsiteX19152" fmla="*/ 1342458 w 8374449"/>
              <a:gd name="connsiteY19152" fmla="*/ 3034669 h 6858000"/>
              <a:gd name="connsiteX19153" fmla="*/ 1343904 w 8374449"/>
              <a:gd name="connsiteY19153" fmla="*/ 3024118 h 6858000"/>
              <a:gd name="connsiteX19154" fmla="*/ 1343069 w 8374449"/>
              <a:gd name="connsiteY19154" fmla="*/ 3024287 h 6858000"/>
              <a:gd name="connsiteX19155" fmla="*/ 1298397 w 8374449"/>
              <a:gd name="connsiteY19155" fmla="*/ 3033599 h 6858000"/>
              <a:gd name="connsiteX19156" fmla="*/ 1291462 w 8374449"/>
              <a:gd name="connsiteY19156" fmla="*/ 3036408 h 6858000"/>
              <a:gd name="connsiteX19157" fmla="*/ 1295342 w 8374449"/>
              <a:gd name="connsiteY19157" fmla="*/ 3026055 h 6858000"/>
              <a:gd name="connsiteX19158" fmla="*/ 1309214 w 8374449"/>
              <a:gd name="connsiteY19158" fmla="*/ 3020437 h 6858000"/>
              <a:gd name="connsiteX19159" fmla="*/ 1316149 w 8374449"/>
              <a:gd name="connsiteY19159" fmla="*/ 3017628 h 6858000"/>
              <a:gd name="connsiteX19160" fmla="*/ 1324038 w 8374449"/>
              <a:gd name="connsiteY19160" fmla="*/ 3008028 h 6858000"/>
              <a:gd name="connsiteX19161" fmla="*/ 1317992 w 8374449"/>
              <a:gd name="connsiteY19161" fmla="*/ 3004918 h 6858000"/>
              <a:gd name="connsiteX19162" fmla="*/ 1323326 w 8374449"/>
              <a:gd name="connsiteY19162" fmla="*/ 3002757 h 6858000"/>
              <a:gd name="connsiteX19163" fmla="*/ 1324990 w 8374449"/>
              <a:gd name="connsiteY19163" fmla="*/ 3006869 h 6858000"/>
              <a:gd name="connsiteX19164" fmla="*/ 1326966 w 8374449"/>
              <a:gd name="connsiteY19164" fmla="*/ 3004465 h 6858000"/>
              <a:gd name="connsiteX19165" fmla="*/ 1338078 w 8374449"/>
              <a:gd name="connsiteY19165" fmla="*/ 2999964 h 6858000"/>
              <a:gd name="connsiteX19166" fmla="*/ 1339324 w 8374449"/>
              <a:gd name="connsiteY19166" fmla="*/ 2996278 h 6858000"/>
              <a:gd name="connsiteX19167" fmla="*/ 1357832 w 8374449"/>
              <a:gd name="connsiteY19167" fmla="*/ 2995992 h 6858000"/>
              <a:gd name="connsiteX19168" fmla="*/ 1373831 w 8374449"/>
              <a:gd name="connsiteY19168" fmla="*/ 2989512 h 6858000"/>
              <a:gd name="connsiteX19169" fmla="*/ 1397141 w 8374449"/>
              <a:gd name="connsiteY19169" fmla="*/ 2990118 h 6858000"/>
              <a:gd name="connsiteX19170" fmla="*/ 1409372 w 8374449"/>
              <a:gd name="connsiteY19170" fmla="*/ 2988651 h 6858000"/>
              <a:gd name="connsiteX19171" fmla="*/ 1423244 w 8374449"/>
              <a:gd name="connsiteY19171" fmla="*/ 2983033 h 6858000"/>
              <a:gd name="connsiteX19172" fmla="*/ 1435176 w 8374449"/>
              <a:gd name="connsiteY19172" fmla="*/ 2982591 h 6858000"/>
              <a:gd name="connsiteX19173" fmla="*/ 1440171 w 8374449"/>
              <a:gd name="connsiteY19173" fmla="*/ 2984959 h 6858000"/>
              <a:gd name="connsiteX19174" fmla="*/ 1447109 w 8374449"/>
              <a:gd name="connsiteY19174" fmla="*/ 2982149 h 6858000"/>
              <a:gd name="connsiteX19175" fmla="*/ 1464034 w 8374449"/>
              <a:gd name="connsiteY19175" fmla="*/ 2984075 h 6858000"/>
              <a:gd name="connsiteX19176" fmla="*/ 1481756 w 8374449"/>
              <a:gd name="connsiteY19176" fmla="*/ 2983418 h 6858000"/>
              <a:gd name="connsiteX19177" fmla="*/ 1482369 w 8374449"/>
              <a:gd name="connsiteY19177" fmla="*/ 2981605 h 6858000"/>
              <a:gd name="connsiteX19178" fmla="*/ 1485614 w 8374449"/>
              <a:gd name="connsiteY19178" fmla="*/ 2983275 h 6858000"/>
              <a:gd name="connsiteX19179" fmla="*/ 1487898 w 8374449"/>
              <a:gd name="connsiteY19179" fmla="*/ 2983191 h 6858000"/>
              <a:gd name="connsiteX19180" fmla="*/ 1500243 w 8374449"/>
              <a:gd name="connsiteY19180" fmla="*/ 2973800 h 6858000"/>
              <a:gd name="connsiteX19181" fmla="*/ 1515641 w 8374449"/>
              <a:gd name="connsiteY19181" fmla="*/ 2971954 h 6858000"/>
              <a:gd name="connsiteX19182" fmla="*/ 1536450 w 8374449"/>
              <a:gd name="connsiteY19182" fmla="*/ 2963526 h 6858000"/>
              <a:gd name="connsiteX19183" fmla="*/ 1542560 w 8374449"/>
              <a:gd name="connsiteY19183" fmla="*/ 2978613 h 6858000"/>
              <a:gd name="connsiteX19184" fmla="*/ 1545616 w 8374449"/>
              <a:gd name="connsiteY19184" fmla="*/ 2986158 h 6858000"/>
              <a:gd name="connsiteX19185" fmla="*/ 1552552 w 8374449"/>
              <a:gd name="connsiteY19185" fmla="*/ 2983349 h 6858000"/>
              <a:gd name="connsiteX19186" fmla="*/ 1556432 w 8374449"/>
              <a:gd name="connsiteY19186" fmla="*/ 2972995 h 6858000"/>
              <a:gd name="connsiteX19187" fmla="*/ 1553377 w 8374449"/>
              <a:gd name="connsiteY19187" fmla="*/ 2965451 h 6858000"/>
              <a:gd name="connsiteX19188" fmla="*/ 1582236 w 8374449"/>
              <a:gd name="connsiteY19188" fmla="*/ 2966935 h 6858000"/>
              <a:gd name="connsiteX19189" fmla="*/ 1601641 w 8374449"/>
              <a:gd name="connsiteY19189" fmla="*/ 2966217 h 6858000"/>
              <a:gd name="connsiteX19190" fmla="*/ 1601730 w 8374449"/>
              <a:gd name="connsiteY19190" fmla="*/ 2962104 h 6858000"/>
              <a:gd name="connsiteX19191" fmla="*/ 1605738 w 8374449"/>
              <a:gd name="connsiteY19191" fmla="*/ 2966066 h 6858000"/>
              <a:gd name="connsiteX19192" fmla="*/ 1606099 w 8374449"/>
              <a:gd name="connsiteY19192" fmla="*/ 2966052 h 6858000"/>
              <a:gd name="connsiteX19193" fmla="*/ 1618443 w 8374449"/>
              <a:gd name="connsiteY19193" fmla="*/ 2956661 h 6858000"/>
              <a:gd name="connsiteX19194" fmla="*/ 1631902 w 8374449"/>
              <a:gd name="connsiteY19194" fmla="*/ 2959991 h 6858000"/>
              <a:gd name="connsiteX19195" fmla="*/ 1638839 w 8374449"/>
              <a:gd name="connsiteY19195" fmla="*/ 2957182 h 6858000"/>
              <a:gd name="connsiteX19196" fmla="*/ 1645774 w 8374449"/>
              <a:gd name="connsiteY19196" fmla="*/ 2954373 h 6858000"/>
              <a:gd name="connsiteX19197" fmla="*/ 1649461 w 8374449"/>
              <a:gd name="connsiteY19197" fmla="*/ 2954792 h 6858000"/>
              <a:gd name="connsiteX19198" fmla="*/ 1654902 w 8374449"/>
              <a:gd name="connsiteY19198" fmla="*/ 2947779 h 6858000"/>
              <a:gd name="connsiteX19199" fmla="*/ 1662743 w 8374449"/>
              <a:gd name="connsiteY19199" fmla="*/ 2951813 h 6858000"/>
              <a:gd name="connsiteX19200" fmla="*/ 1661331 w 8374449"/>
              <a:gd name="connsiteY19200" fmla="*/ 2955991 h 6858000"/>
              <a:gd name="connsiteX19201" fmla="*/ 1661187 w 8374449"/>
              <a:gd name="connsiteY19201" fmla="*/ 2956127 h 6858000"/>
              <a:gd name="connsiteX19202" fmla="*/ 1662702 w 8374449"/>
              <a:gd name="connsiteY19202" fmla="*/ 2956299 h 6858000"/>
              <a:gd name="connsiteX19203" fmla="*/ 1669637 w 8374449"/>
              <a:gd name="connsiteY19203" fmla="*/ 2953490 h 6858000"/>
              <a:gd name="connsiteX19204" fmla="*/ 1666581 w 8374449"/>
              <a:gd name="connsiteY19204" fmla="*/ 2945945 h 6858000"/>
              <a:gd name="connsiteX19205" fmla="*/ 1649655 w 8374449"/>
              <a:gd name="connsiteY19205" fmla="*/ 2944019 h 6858000"/>
              <a:gd name="connsiteX19206" fmla="*/ 1641191 w 8374449"/>
              <a:gd name="connsiteY19206" fmla="*/ 2943056 h 6858000"/>
              <a:gd name="connsiteX19207" fmla="*/ 1618855 w 8374449"/>
              <a:gd name="connsiteY19207" fmla="*/ 2947712 h 6858000"/>
              <a:gd name="connsiteX19208" fmla="*/ 1603678 w 8374449"/>
              <a:gd name="connsiteY19208" fmla="*/ 2949533 h 6858000"/>
              <a:gd name="connsiteX19209" fmla="*/ 1601887 w 8374449"/>
              <a:gd name="connsiteY19209" fmla="*/ 2954829 h 6858000"/>
              <a:gd name="connsiteX19210" fmla="*/ 1593887 w 8374449"/>
              <a:gd name="connsiteY19210" fmla="*/ 2958069 h 6858000"/>
              <a:gd name="connsiteX19211" fmla="*/ 1591220 w 8374449"/>
              <a:gd name="connsiteY19211" fmla="*/ 2959149 h 6858000"/>
              <a:gd name="connsiteX19212" fmla="*/ 1599378 w 8374449"/>
              <a:gd name="connsiteY19212" fmla="*/ 2948635 h 6858000"/>
              <a:gd name="connsiteX19213" fmla="*/ 1599509 w 8374449"/>
              <a:gd name="connsiteY19213" fmla="*/ 2948582 h 6858000"/>
              <a:gd name="connsiteX19214" fmla="*/ 1589996 w 8374449"/>
              <a:gd name="connsiteY19214" fmla="*/ 2946228 h 6858000"/>
              <a:gd name="connsiteX19215" fmla="*/ 1573069 w 8374449"/>
              <a:gd name="connsiteY19215" fmla="*/ 2944304 h 6858000"/>
              <a:gd name="connsiteX19216" fmla="*/ 1554202 w 8374449"/>
              <a:gd name="connsiteY19216" fmla="*/ 2947554 h 6858000"/>
              <a:gd name="connsiteX19217" fmla="*/ 1552627 w 8374449"/>
              <a:gd name="connsiteY19217" fmla="*/ 2947613 h 6858000"/>
              <a:gd name="connsiteX19218" fmla="*/ 1546364 w 8374449"/>
              <a:gd name="connsiteY19218" fmla="*/ 2955685 h 6858000"/>
              <a:gd name="connsiteX19219" fmla="*/ 1543539 w 8374449"/>
              <a:gd name="connsiteY19219" fmla="*/ 2964040 h 6858000"/>
              <a:gd name="connsiteX19220" fmla="*/ 1530364 w 8374449"/>
              <a:gd name="connsiteY19220" fmla="*/ 2962166 h 6858000"/>
              <a:gd name="connsiteX19221" fmla="*/ 1522523 w 8374449"/>
              <a:gd name="connsiteY19221" fmla="*/ 2958131 h 6858000"/>
              <a:gd name="connsiteX19222" fmla="*/ 1527856 w 8374449"/>
              <a:gd name="connsiteY19222" fmla="*/ 2955972 h 6858000"/>
              <a:gd name="connsiteX19223" fmla="*/ 1533189 w 8374449"/>
              <a:gd name="connsiteY19223" fmla="*/ 2953812 h 6858000"/>
              <a:gd name="connsiteX19224" fmla="*/ 1543856 w 8374449"/>
              <a:gd name="connsiteY19224" fmla="*/ 2949491 h 6858000"/>
              <a:gd name="connsiteX19225" fmla="*/ 1548079 w 8374449"/>
              <a:gd name="connsiteY19225" fmla="*/ 2947781 h 6858000"/>
              <a:gd name="connsiteX19226" fmla="*/ 1506475 w 8374449"/>
              <a:gd name="connsiteY19226" fmla="*/ 2949322 h 6858000"/>
              <a:gd name="connsiteX19227" fmla="*/ 1496484 w 8374449"/>
              <a:gd name="connsiteY19227" fmla="*/ 2944587 h 6858000"/>
              <a:gd name="connsiteX19228" fmla="*/ 1511884 w 8374449"/>
              <a:gd name="connsiteY19228" fmla="*/ 2942741 h 6858000"/>
              <a:gd name="connsiteX19229" fmla="*/ 1517291 w 8374449"/>
              <a:gd name="connsiteY19229" fmla="*/ 2936159 h 6858000"/>
              <a:gd name="connsiteX19230" fmla="*/ 1524228 w 8374449"/>
              <a:gd name="connsiteY19230" fmla="*/ 2933350 h 6858000"/>
              <a:gd name="connsiteX19231" fmla="*/ 1521172 w 8374449"/>
              <a:gd name="connsiteY19231" fmla="*/ 2925806 h 6858000"/>
              <a:gd name="connsiteX19232" fmla="*/ 1528107 w 8374449"/>
              <a:gd name="connsiteY19232" fmla="*/ 2922997 h 6858000"/>
              <a:gd name="connsiteX19233" fmla="*/ 1538099 w 8374449"/>
              <a:gd name="connsiteY19233" fmla="*/ 2927732 h 6858000"/>
              <a:gd name="connsiteX19234" fmla="*/ 1548091 w 8374449"/>
              <a:gd name="connsiteY19234" fmla="*/ 2932466 h 6858000"/>
              <a:gd name="connsiteX19235" fmla="*/ 1558081 w 8374449"/>
              <a:gd name="connsiteY19235" fmla="*/ 2937201 h 6858000"/>
              <a:gd name="connsiteX19236" fmla="*/ 1575833 w 8374449"/>
              <a:gd name="connsiteY19236" fmla="*/ 2921230 h 6858000"/>
              <a:gd name="connsiteX19237" fmla="*/ 1584299 w 8374449"/>
              <a:gd name="connsiteY19237" fmla="*/ 2922191 h 6858000"/>
              <a:gd name="connsiteX19238" fmla="*/ 1592762 w 8374449"/>
              <a:gd name="connsiteY19238" fmla="*/ 2923155 h 6858000"/>
              <a:gd name="connsiteX19239" fmla="*/ 1595817 w 8374449"/>
              <a:gd name="connsiteY19239" fmla="*/ 2930699 h 6858000"/>
              <a:gd name="connsiteX19240" fmla="*/ 1601225 w 8374449"/>
              <a:gd name="connsiteY19240" fmla="*/ 2924116 h 6858000"/>
              <a:gd name="connsiteX19241" fmla="*/ 1620506 w 8374449"/>
              <a:gd name="connsiteY19241" fmla="*/ 2911918 h 6858000"/>
              <a:gd name="connsiteX19242" fmla="*/ 1634378 w 8374449"/>
              <a:gd name="connsiteY19242" fmla="*/ 2906299 h 6858000"/>
              <a:gd name="connsiteX19243" fmla="*/ 1648248 w 8374449"/>
              <a:gd name="connsiteY19243" fmla="*/ 2900681 h 6858000"/>
              <a:gd name="connsiteX19244" fmla="*/ 1651304 w 8374449"/>
              <a:gd name="connsiteY19244" fmla="*/ 2908224 h 6858000"/>
              <a:gd name="connsiteX19245" fmla="*/ 1689040 w 8374449"/>
              <a:gd name="connsiteY19245" fmla="*/ 2901722 h 6858000"/>
              <a:gd name="connsiteX19246" fmla="*/ 1697503 w 8374449"/>
              <a:gd name="connsiteY19246" fmla="*/ 2902685 h 6858000"/>
              <a:gd name="connsiteX19247" fmla="*/ 1712904 w 8374449"/>
              <a:gd name="connsiteY19247" fmla="*/ 2900838 h 6858000"/>
              <a:gd name="connsiteX19248" fmla="*/ 1717202 w 8374449"/>
              <a:gd name="connsiteY19248" fmla="*/ 2898268 h 6858000"/>
              <a:gd name="connsiteX19249" fmla="*/ 1715447 w 8374449"/>
              <a:gd name="connsiteY19249" fmla="*/ 2898018 h 6858000"/>
              <a:gd name="connsiteX19250" fmla="*/ 1716860 w 8374449"/>
              <a:gd name="connsiteY19250" fmla="*/ 2893840 h 6858000"/>
              <a:gd name="connsiteX19251" fmla="*/ 1719780 w 8374449"/>
              <a:gd name="connsiteY19251" fmla="*/ 2896726 h 6858000"/>
              <a:gd name="connsiteX19252" fmla="*/ 1724277 w 8374449"/>
              <a:gd name="connsiteY19252" fmla="*/ 2894036 h 6858000"/>
              <a:gd name="connsiteX19253" fmla="*/ 1716783 w 8374449"/>
              <a:gd name="connsiteY19253" fmla="*/ 2890486 h 6858000"/>
              <a:gd name="connsiteX19254" fmla="*/ 1614394 w 8374449"/>
              <a:gd name="connsiteY19254" fmla="*/ 2896830 h 6858000"/>
              <a:gd name="connsiteX19255" fmla="*/ 1542804 w 8374449"/>
              <a:gd name="connsiteY19255" fmla="*/ 2899481 h 6858000"/>
              <a:gd name="connsiteX19256" fmla="*/ 1549741 w 8374449"/>
              <a:gd name="connsiteY19256" fmla="*/ 2896671 h 6858000"/>
              <a:gd name="connsiteX19257" fmla="*/ 1563611 w 8374449"/>
              <a:gd name="connsiteY19257" fmla="*/ 2891054 h 6858000"/>
              <a:gd name="connsiteX19258" fmla="*/ 1549635 w 8374449"/>
              <a:gd name="connsiteY19258" fmla="*/ 2889463 h 6858000"/>
              <a:gd name="connsiteX19259" fmla="*/ 1539782 w 8374449"/>
              <a:gd name="connsiteY19259" fmla="*/ 2893453 h 6858000"/>
              <a:gd name="connsiteX19260" fmla="*/ 1513431 w 8374449"/>
              <a:gd name="connsiteY19260" fmla="*/ 2889706 h 6858000"/>
              <a:gd name="connsiteX19261" fmla="*/ 1497434 w 8374449"/>
              <a:gd name="connsiteY19261" fmla="*/ 2896185 h 6858000"/>
              <a:gd name="connsiteX19262" fmla="*/ 1489591 w 8374449"/>
              <a:gd name="connsiteY19262" fmla="*/ 2892151 h 6858000"/>
              <a:gd name="connsiteX19263" fmla="*/ 1478926 w 8374449"/>
              <a:gd name="connsiteY19263" fmla="*/ 2896471 h 6858000"/>
              <a:gd name="connsiteX19264" fmla="*/ 1471084 w 8374449"/>
              <a:gd name="connsiteY19264" fmla="*/ 2892437 h 6858000"/>
              <a:gd name="connsiteX19265" fmla="*/ 1476417 w 8374449"/>
              <a:gd name="connsiteY19265" fmla="*/ 2890277 h 6858000"/>
              <a:gd name="connsiteX19266" fmla="*/ 1510922 w 8374449"/>
              <a:gd name="connsiteY19266" fmla="*/ 2883512 h 6858000"/>
              <a:gd name="connsiteX19267" fmla="*/ 1505808 w 8374449"/>
              <a:gd name="connsiteY19267" fmla="*/ 2880879 h 6858000"/>
              <a:gd name="connsiteX19268" fmla="*/ 1502839 w 8374449"/>
              <a:gd name="connsiteY19268" fmla="*/ 2880542 h 6858000"/>
              <a:gd name="connsiteX19269" fmla="*/ 1488968 w 8374449"/>
              <a:gd name="connsiteY19269" fmla="*/ 2886160 h 6858000"/>
              <a:gd name="connsiteX19270" fmla="*/ 1484870 w 8374449"/>
              <a:gd name="connsiteY19270" fmla="*/ 2885694 h 6858000"/>
              <a:gd name="connsiteX19271" fmla="*/ 1484416 w 8374449"/>
              <a:gd name="connsiteY19271" fmla="*/ 2887037 h 6858000"/>
              <a:gd name="connsiteX19272" fmla="*/ 1484446 w 8374449"/>
              <a:gd name="connsiteY19272" fmla="*/ 2885646 h 6858000"/>
              <a:gd name="connsiteX19273" fmla="*/ 1472040 w 8374449"/>
              <a:gd name="connsiteY19273" fmla="*/ 2884235 h 6858000"/>
              <a:gd name="connsiteX19274" fmla="*/ 1458167 w 8374449"/>
              <a:gd name="connsiteY19274" fmla="*/ 2889854 h 6858000"/>
              <a:gd name="connsiteX19275" fmla="*/ 1372706 w 8374449"/>
              <a:gd name="connsiteY19275" fmla="*/ 2898123 h 6858000"/>
              <a:gd name="connsiteX19276" fmla="*/ 1362714 w 8374449"/>
              <a:gd name="connsiteY19276" fmla="*/ 2893388 h 6858000"/>
              <a:gd name="connsiteX19277" fmla="*/ 1348842 w 8374449"/>
              <a:gd name="connsiteY19277" fmla="*/ 2899007 h 6858000"/>
              <a:gd name="connsiteX19278" fmla="*/ 1338852 w 8374449"/>
              <a:gd name="connsiteY19278" fmla="*/ 2894273 h 6858000"/>
              <a:gd name="connsiteX19279" fmla="*/ 1308052 w 8374449"/>
              <a:gd name="connsiteY19279" fmla="*/ 2897964 h 6858000"/>
              <a:gd name="connsiteX19280" fmla="*/ 1277253 w 8374449"/>
              <a:gd name="connsiteY19280" fmla="*/ 2901659 h 6858000"/>
              <a:gd name="connsiteX19281" fmla="*/ 1291125 w 8374449"/>
              <a:gd name="connsiteY19281" fmla="*/ 2896039 h 6858000"/>
              <a:gd name="connsiteX19282" fmla="*/ 1304997 w 8374449"/>
              <a:gd name="connsiteY19282" fmla="*/ 2890422 h 6858000"/>
              <a:gd name="connsiteX19283" fmla="*/ 1352723 w 8374449"/>
              <a:gd name="connsiteY19283" fmla="*/ 2888654 h 6858000"/>
              <a:gd name="connsiteX19284" fmla="*/ 1455112 w 8374449"/>
              <a:gd name="connsiteY19284" fmla="*/ 2882310 h 6858000"/>
              <a:gd name="connsiteX19285" fmla="*/ 1468984 w 8374449"/>
              <a:gd name="connsiteY19285" fmla="*/ 2876691 h 6858000"/>
              <a:gd name="connsiteX19286" fmla="*/ 1480046 w 8374449"/>
              <a:gd name="connsiteY19286" fmla="*/ 2874385 h 6858000"/>
              <a:gd name="connsiteX19287" fmla="*/ 1498063 w 8374449"/>
              <a:gd name="connsiteY19287" fmla="*/ 2867088 h 6858000"/>
              <a:gd name="connsiteX19288" fmla="*/ 1527237 w 8374449"/>
              <a:gd name="connsiteY19288" fmla="*/ 2862482 h 6858000"/>
              <a:gd name="connsiteX19289" fmla="*/ 1528990 w 8374449"/>
              <a:gd name="connsiteY19289" fmla="*/ 2866812 h 6858000"/>
              <a:gd name="connsiteX19290" fmla="*/ 1537519 w 8374449"/>
              <a:gd name="connsiteY19290" fmla="*/ 2866496 h 6858000"/>
              <a:gd name="connsiteX19291" fmla="*/ 1541104 w 8374449"/>
              <a:gd name="connsiteY19291" fmla="*/ 2866065 h 6858000"/>
              <a:gd name="connsiteX19292" fmla="*/ 1540412 w 8374449"/>
              <a:gd name="connsiteY19292" fmla="*/ 2864357 h 6858000"/>
              <a:gd name="connsiteX19293" fmla="*/ 1543237 w 8374449"/>
              <a:gd name="connsiteY19293" fmla="*/ 2865810 h 6858000"/>
              <a:gd name="connsiteX19294" fmla="*/ 1552917 w 8374449"/>
              <a:gd name="connsiteY19294" fmla="*/ 2864650 h 6858000"/>
              <a:gd name="connsiteX19295" fmla="*/ 1561381 w 8374449"/>
              <a:gd name="connsiteY19295" fmla="*/ 2865612 h 6858000"/>
              <a:gd name="connsiteX19296" fmla="*/ 1564253 w 8374449"/>
              <a:gd name="connsiteY19296" fmla="*/ 2861912 h 6858000"/>
              <a:gd name="connsiteX19297" fmla="*/ 1568545 w 8374449"/>
              <a:gd name="connsiteY19297" fmla="*/ 2864119 h 6858000"/>
              <a:gd name="connsiteX19298" fmla="*/ 1585148 w 8374449"/>
              <a:gd name="connsiteY19298" fmla="*/ 2860659 h 6858000"/>
              <a:gd name="connsiteX19299" fmla="*/ 1588094 w 8374449"/>
              <a:gd name="connsiteY19299" fmla="*/ 2859466 h 6858000"/>
              <a:gd name="connsiteX19300" fmla="*/ 1590760 w 8374449"/>
              <a:gd name="connsiteY19300" fmla="*/ 2858386 h 6858000"/>
              <a:gd name="connsiteX19301" fmla="*/ 1598759 w 8374449"/>
              <a:gd name="connsiteY19301" fmla="*/ 2855146 h 6858000"/>
              <a:gd name="connsiteX19302" fmla="*/ 1606916 w 8374449"/>
              <a:gd name="connsiteY19302" fmla="*/ 2844632 h 6858000"/>
              <a:gd name="connsiteX19303" fmla="*/ 1601582 w 8374449"/>
              <a:gd name="connsiteY19303" fmla="*/ 2846792 h 6858000"/>
              <a:gd name="connsiteX19304" fmla="*/ 1600328 w 8374449"/>
              <a:gd name="connsiteY19304" fmla="*/ 2843694 h 6858000"/>
              <a:gd name="connsiteX19305" fmla="*/ 1613661 w 8374449"/>
              <a:gd name="connsiteY19305" fmla="*/ 2838294 h 6858000"/>
              <a:gd name="connsiteX19306" fmla="*/ 1641422 w 8374449"/>
              <a:gd name="connsiteY19306" fmla="*/ 2837866 h 6858000"/>
              <a:gd name="connsiteX19307" fmla="*/ 1647411 w 8374449"/>
              <a:gd name="connsiteY19307" fmla="*/ 2839550 h 6858000"/>
              <a:gd name="connsiteX19308" fmla="*/ 1651135 w 8374449"/>
              <a:gd name="connsiteY19308" fmla="*/ 2838040 h 6858000"/>
              <a:gd name="connsiteX19309" fmla="*/ 1653076 w 8374449"/>
              <a:gd name="connsiteY19309" fmla="*/ 2832864 h 6858000"/>
              <a:gd name="connsiteX19310" fmla="*/ 1658485 w 8374449"/>
              <a:gd name="connsiteY19310" fmla="*/ 2826283 h 6858000"/>
              <a:gd name="connsiteX19311" fmla="*/ 1689284 w 8374449"/>
              <a:gd name="connsiteY19311" fmla="*/ 2822590 h 6858000"/>
              <a:gd name="connsiteX19312" fmla="*/ 1730074 w 8374449"/>
              <a:gd name="connsiteY19312" fmla="*/ 2823632 h 6858000"/>
              <a:gd name="connsiteX19313" fmla="*/ 1742006 w 8374449"/>
              <a:gd name="connsiteY19313" fmla="*/ 2823189 h 6858000"/>
              <a:gd name="connsiteX19314" fmla="*/ 1753937 w 8374449"/>
              <a:gd name="connsiteY19314" fmla="*/ 2822748 h 6858000"/>
              <a:gd name="connsiteX19315" fmla="*/ 1781268 w 8374449"/>
              <a:gd name="connsiteY19315" fmla="*/ 2820460 h 6858000"/>
              <a:gd name="connsiteX19316" fmla="*/ 1796668 w 8374449"/>
              <a:gd name="connsiteY19316" fmla="*/ 2818613 h 6858000"/>
              <a:gd name="connsiteX19317" fmla="*/ 1808600 w 8374449"/>
              <a:gd name="connsiteY19317" fmla="*/ 2818171 h 6858000"/>
              <a:gd name="connsiteX19318" fmla="*/ 1832463 w 8374449"/>
              <a:gd name="connsiteY19318" fmla="*/ 2817287 h 6858000"/>
              <a:gd name="connsiteX19319" fmla="*/ 1866319 w 8374449"/>
              <a:gd name="connsiteY19319" fmla="*/ 2821138 h 6858000"/>
              <a:gd name="connsiteX19320" fmla="*/ 1887125 w 8374449"/>
              <a:gd name="connsiteY19320" fmla="*/ 2812711 h 6858000"/>
              <a:gd name="connsiteX19321" fmla="*/ 1898071 w 8374449"/>
              <a:gd name="connsiteY19321" fmla="*/ 2812990 h 6858000"/>
              <a:gd name="connsiteX19322" fmla="*/ 1890495 w 8374449"/>
              <a:gd name="connsiteY19322" fmla="*/ 2809092 h 6858000"/>
              <a:gd name="connsiteX19323" fmla="*/ 1895827 w 8374449"/>
              <a:gd name="connsiteY19323" fmla="*/ 2806932 h 6858000"/>
              <a:gd name="connsiteX19324" fmla="*/ 1898283 w 8374449"/>
              <a:gd name="connsiteY19324" fmla="*/ 2812996 h 6858000"/>
              <a:gd name="connsiteX19325" fmla="*/ 1927916 w 8374449"/>
              <a:gd name="connsiteY19325" fmla="*/ 2813752 h 6858000"/>
              <a:gd name="connsiteX19326" fmla="*/ 1951780 w 8374449"/>
              <a:gd name="connsiteY19326" fmla="*/ 2812868 h 6858000"/>
              <a:gd name="connsiteX19327" fmla="*/ 1955660 w 8374449"/>
              <a:gd name="connsiteY19327" fmla="*/ 2802515 h 6858000"/>
              <a:gd name="connsiteX19328" fmla="*/ 1949383 w 8374449"/>
              <a:gd name="connsiteY19328" fmla="*/ 2801801 h 6858000"/>
              <a:gd name="connsiteX19329" fmla="*/ 1948546 w 8374449"/>
              <a:gd name="connsiteY19329" fmla="*/ 2802190 h 6858000"/>
              <a:gd name="connsiteX19330" fmla="*/ 1938114 w 8374449"/>
              <a:gd name="connsiteY19330" fmla="*/ 2807033 h 6858000"/>
              <a:gd name="connsiteX19331" fmla="*/ 1924754 w 8374449"/>
              <a:gd name="connsiteY19331" fmla="*/ 2805865 h 6858000"/>
              <a:gd name="connsiteX19332" fmla="*/ 1920683 w 8374449"/>
              <a:gd name="connsiteY19332" fmla="*/ 2804069 h 6858000"/>
              <a:gd name="connsiteX19333" fmla="*/ 1911395 w 8374449"/>
              <a:gd name="connsiteY19333" fmla="*/ 2804695 h 6858000"/>
              <a:gd name="connsiteX19334" fmla="*/ 1908872 w 8374449"/>
              <a:gd name="connsiteY19334" fmla="*/ 2799512 h 6858000"/>
              <a:gd name="connsiteX19335" fmla="*/ 1899470 w 8374449"/>
              <a:gd name="connsiteY19335" fmla="*/ 2803319 h 6858000"/>
              <a:gd name="connsiteX19336" fmla="*/ 1877134 w 8374449"/>
              <a:gd name="connsiteY19336" fmla="*/ 2807976 h 6858000"/>
              <a:gd name="connsiteX19337" fmla="*/ 1839400 w 8374449"/>
              <a:gd name="connsiteY19337" fmla="*/ 2814478 h 6858000"/>
              <a:gd name="connsiteX19338" fmla="*/ 1836344 w 8374449"/>
              <a:gd name="connsiteY19338" fmla="*/ 2806934 h 6858000"/>
              <a:gd name="connsiteX19339" fmla="*/ 1831349 w 8374449"/>
              <a:gd name="connsiteY19339" fmla="*/ 2804566 h 6858000"/>
              <a:gd name="connsiteX19340" fmla="*/ 1819417 w 8374449"/>
              <a:gd name="connsiteY19340" fmla="*/ 2805009 h 6858000"/>
              <a:gd name="connsiteX19341" fmla="*/ 1790557 w 8374449"/>
              <a:gd name="connsiteY19341" fmla="*/ 2803524 h 6858000"/>
              <a:gd name="connsiteX19342" fmla="*/ 1774011 w 8374449"/>
              <a:gd name="connsiteY19342" fmla="*/ 2802543 h 6858000"/>
              <a:gd name="connsiteX19343" fmla="*/ 1772556 w 8374449"/>
              <a:gd name="connsiteY19343" fmla="*/ 2803960 h 6858000"/>
              <a:gd name="connsiteX19344" fmla="*/ 1771607 w 8374449"/>
              <a:gd name="connsiteY19344" fmla="*/ 2806770 h 6858000"/>
              <a:gd name="connsiteX19345" fmla="*/ 1771059 w 8374449"/>
              <a:gd name="connsiteY19345" fmla="*/ 2805418 h 6858000"/>
              <a:gd name="connsiteX19346" fmla="*/ 1768222 w 8374449"/>
              <a:gd name="connsiteY19346" fmla="*/ 2808181 h 6858000"/>
              <a:gd name="connsiteX19347" fmla="*/ 1764341 w 8374449"/>
              <a:gd name="connsiteY19347" fmla="*/ 2818534 h 6858000"/>
              <a:gd name="connsiteX19348" fmla="*/ 1757819 w 8374449"/>
              <a:gd name="connsiteY19348" fmla="*/ 2812394 h 6858000"/>
              <a:gd name="connsiteX19349" fmla="*/ 1727844 w 8374449"/>
              <a:gd name="connsiteY19349" fmla="*/ 2798191 h 6858000"/>
              <a:gd name="connsiteX19350" fmla="*/ 1695517 w 8374449"/>
              <a:gd name="connsiteY19350" fmla="*/ 2798111 h 6858000"/>
              <a:gd name="connsiteX19351" fmla="*/ 1687053 w 8374449"/>
              <a:gd name="connsiteY19351" fmla="*/ 2797149 h 6858000"/>
              <a:gd name="connsiteX19352" fmla="*/ 1649318 w 8374449"/>
              <a:gd name="connsiteY19352" fmla="*/ 2803650 h 6858000"/>
              <a:gd name="connsiteX19353" fmla="*/ 1598535 w 8374449"/>
              <a:gd name="connsiteY19353" fmla="*/ 2797874 h 6858000"/>
              <a:gd name="connsiteX19354" fmla="*/ 1550810 w 8374449"/>
              <a:gd name="connsiteY19354" fmla="*/ 2799642 h 6858000"/>
              <a:gd name="connsiteX19355" fmla="*/ 1543873 w 8374449"/>
              <a:gd name="connsiteY19355" fmla="*/ 2802451 h 6858000"/>
              <a:gd name="connsiteX19356" fmla="*/ 1537350 w 8374449"/>
              <a:gd name="connsiteY19356" fmla="*/ 2796312 h 6858000"/>
              <a:gd name="connsiteX19357" fmla="*/ 1557744 w 8374449"/>
              <a:gd name="connsiteY19357" fmla="*/ 2796832 h 6858000"/>
              <a:gd name="connsiteX19358" fmla="*/ 1603943 w 8374449"/>
              <a:gd name="connsiteY19358" fmla="*/ 2791293 h 6858000"/>
              <a:gd name="connsiteX19359" fmla="*/ 1636684 w 8374449"/>
              <a:gd name="connsiteY19359" fmla="*/ 2782423 h 6858000"/>
              <a:gd name="connsiteX19360" fmla="*/ 1643619 w 8374449"/>
              <a:gd name="connsiteY19360" fmla="*/ 2779614 h 6858000"/>
              <a:gd name="connsiteX19361" fmla="*/ 1667071 w 8374449"/>
              <a:gd name="connsiteY19361" fmla="*/ 2787679 h 6858000"/>
              <a:gd name="connsiteX19362" fmla="*/ 1690934 w 8374449"/>
              <a:gd name="connsiteY19362" fmla="*/ 2786795 h 6858000"/>
              <a:gd name="connsiteX19363" fmla="*/ 1680942 w 8374449"/>
              <a:gd name="connsiteY19363" fmla="*/ 2782061 h 6858000"/>
              <a:gd name="connsiteX19364" fmla="*/ 1677886 w 8374449"/>
              <a:gd name="connsiteY19364" fmla="*/ 2774516 h 6858000"/>
              <a:gd name="connsiteX19365" fmla="*/ 1667895 w 8374449"/>
              <a:gd name="connsiteY19365" fmla="*/ 2769781 h 6858000"/>
              <a:gd name="connsiteX19366" fmla="*/ 1674831 w 8374449"/>
              <a:gd name="connsiteY19366" fmla="*/ 2766972 h 6858000"/>
              <a:gd name="connsiteX19367" fmla="*/ 1693286 w 8374449"/>
              <a:gd name="connsiteY19367" fmla="*/ 2772670 h 6858000"/>
              <a:gd name="connsiteX19368" fmla="*/ 1701750 w 8374449"/>
              <a:gd name="connsiteY19368" fmla="*/ 2773633 h 6858000"/>
              <a:gd name="connsiteX19369" fmla="*/ 1698694 w 8374449"/>
              <a:gd name="connsiteY19369" fmla="*/ 2766088 h 6858000"/>
              <a:gd name="connsiteX19370" fmla="*/ 1708685 w 8374449"/>
              <a:gd name="connsiteY19370" fmla="*/ 2770824 h 6858000"/>
              <a:gd name="connsiteX19371" fmla="*/ 1732548 w 8374449"/>
              <a:gd name="connsiteY19371" fmla="*/ 2769940 h 6858000"/>
              <a:gd name="connsiteX19372" fmla="*/ 1741013 w 8374449"/>
              <a:gd name="connsiteY19372" fmla="*/ 2770902 h 6858000"/>
              <a:gd name="connsiteX19373" fmla="*/ 1749476 w 8374449"/>
              <a:gd name="connsiteY19373" fmla="*/ 2771866 h 6858000"/>
              <a:gd name="connsiteX19374" fmla="*/ 1753357 w 8374449"/>
              <a:gd name="connsiteY19374" fmla="*/ 2761512 h 6858000"/>
              <a:gd name="connsiteX19375" fmla="*/ 1760293 w 8374449"/>
              <a:gd name="connsiteY19375" fmla="*/ 2758702 h 6858000"/>
              <a:gd name="connsiteX19376" fmla="*/ 1773752 w 8374449"/>
              <a:gd name="connsiteY19376" fmla="*/ 2762034 h 6858000"/>
              <a:gd name="connsiteX19377" fmla="*/ 1790267 w 8374449"/>
              <a:gd name="connsiteY19377" fmla="*/ 2772908 h 6858000"/>
              <a:gd name="connsiteX19378" fmla="*/ 1803314 w 8374449"/>
              <a:gd name="connsiteY19378" fmla="*/ 2785185 h 6858000"/>
              <a:gd name="connsiteX19379" fmla="*/ 1813718 w 8374449"/>
              <a:gd name="connsiteY19379" fmla="*/ 2780971 h 6858000"/>
              <a:gd name="connsiteX19380" fmla="*/ 1800259 w 8374449"/>
              <a:gd name="connsiteY19380" fmla="*/ 2777641 h 6858000"/>
              <a:gd name="connsiteX19381" fmla="*/ 1797204 w 8374449"/>
              <a:gd name="connsiteY19381" fmla="*/ 2770098 h 6858000"/>
              <a:gd name="connsiteX19382" fmla="*/ 1799555 w 8374449"/>
              <a:gd name="connsiteY19382" fmla="*/ 2755972 h 6858000"/>
              <a:gd name="connsiteX19383" fmla="*/ 1812313 w 8374449"/>
              <a:gd name="connsiteY19383" fmla="*/ 2737633 h 6858000"/>
              <a:gd name="connsiteX19384" fmla="*/ 1821188 w 8374449"/>
              <a:gd name="connsiteY19384" fmla="*/ 2729648 h 6858000"/>
              <a:gd name="connsiteX19385" fmla="*/ 1811196 w 8374449"/>
              <a:gd name="connsiteY19385" fmla="*/ 2724913 h 6858000"/>
              <a:gd name="connsiteX19386" fmla="*/ 1795796 w 8374449"/>
              <a:gd name="connsiteY19386" fmla="*/ 2726759 h 6858000"/>
              <a:gd name="connsiteX19387" fmla="*/ 1785806 w 8374449"/>
              <a:gd name="connsiteY19387" fmla="*/ 2722025 h 6858000"/>
              <a:gd name="connsiteX19388" fmla="*/ 1761943 w 8374449"/>
              <a:gd name="connsiteY19388" fmla="*/ 2722909 h 6858000"/>
              <a:gd name="connsiteX19389" fmla="*/ 1775815 w 8374449"/>
              <a:gd name="connsiteY19389" fmla="*/ 2717290 h 6858000"/>
              <a:gd name="connsiteX19390" fmla="*/ 1772759 w 8374449"/>
              <a:gd name="connsiteY19390" fmla="*/ 2709746 h 6858000"/>
              <a:gd name="connsiteX19391" fmla="*/ 1769704 w 8374449"/>
              <a:gd name="connsiteY19391" fmla="*/ 2702202 h 6858000"/>
              <a:gd name="connsiteX19392" fmla="*/ 1774698 w 8374449"/>
              <a:gd name="connsiteY19392" fmla="*/ 2704570 h 6858000"/>
              <a:gd name="connsiteX19393" fmla="*/ 1796623 w 8374449"/>
              <a:gd name="connsiteY19393" fmla="*/ 2708863 h 6858000"/>
              <a:gd name="connsiteX19394" fmla="*/ 1807438 w 8374449"/>
              <a:gd name="connsiteY19394" fmla="*/ 2695700 h 6858000"/>
              <a:gd name="connsiteX19395" fmla="*/ 1776639 w 8374449"/>
              <a:gd name="connsiteY19395" fmla="*/ 2699392 h 6858000"/>
              <a:gd name="connsiteX19396" fmla="*/ 1756656 w 8374449"/>
              <a:gd name="connsiteY19396" fmla="*/ 2689923 h 6858000"/>
              <a:gd name="connsiteX19397" fmla="*/ 1753600 w 8374449"/>
              <a:gd name="connsiteY19397" fmla="*/ 2682380 h 6858000"/>
              <a:gd name="connsiteX19398" fmla="*/ 1760537 w 8374449"/>
              <a:gd name="connsiteY19398" fmla="*/ 2679570 h 6858000"/>
              <a:gd name="connsiteX19399" fmla="*/ 1764417 w 8374449"/>
              <a:gd name="connsiteY19399" fmla="*/ 2669216 h 6858000"/>
              <a:gd name="connsiteX19400" fmla="*/ 1737498 w 8374449"/>
              <a:gd name="connsiteY19400" fmla="*/ 2662556 h 6858000"/>
              <a:gd name="connsiteX19401" fmla="*/ 1727507 w 8374449"/>
              <a:gd name="connsiteY19401" fmla="*/ 2657822 h 6858000"/>
              <a:gd name="connsiteX19402" fmla="*/ 1738323 w 8374449"/>
              <a:gd name="connsiteY19402" fmla="*/ 2644660 h 6858000"/>
              <a:gd name="connsiteX19403" fmla="*/ 1748727 w 8374449"/>
              <a:gd name="connsiteY19403" fmla="*/ 2640446 h 6858000"/>
              <a:gd name="connsiteX19404" fmla="*/ 1749139 w 8374449"/>
              <a:gd name="connsiteY19404" fmla="*/ 2631497 h 6858000"/>
              <a:gd name="connsiteX19405" fmla="*/ 1742204 w 8374449"/>
              <a:gd name="connsiteY19405" fmla="*/ 2634306 h 6858000"/>
              <a:gd name="connsiteX19406" fmla="*/ 1732212 w 8374449"/>
              <a:gd name="connsiteY19406" fmla="*/ 2629572 h 6858000"/>
              <a:gd name="connsiteX19407" fmla="*/ 1729156 w 8374449"/>
              <a:gd name="connsiteY19407" fmla="*/ 2622027 h 6858000"/>
              <a:gd name="connsiteX19408" fmla="*/ 1736092 w 8374449"/>
              <a:gd name="connsiteY19408" fmla="*/ 2619218 h 6858000"/>
              <a:gd name="connsiteX19409" fmla="*/ 1749963 w 8374449"/>
              <a:gd name="connsiteY19409" fmla="*/ 2613600 h 6858000"/>
              <a:gd name="connsiteX19410" fmla="*/ 1733037 w 8374449"/>
              <a:gd name="connsiteY19410" fmla="*/ 2611674 h 6858000"/>
              <a:gd name="connsiteX19411" fmla="*/ 1722632 w 8374449"/>
              <a:gd name="connsiteY19411" fmla="*/ 2615888 h 6858000"/>
              <a:gd name="connsiteX19412" fmla="*/ 1712229 w 8374449"/>
              <a:gd name="connsiteY19412" fmla="*/ 2620102 h 6858000"/>
              <a:gd name="connsiteX19413" fmla="*/ 1705294 w 8374449"/>
              <a:gd name="connsiteY19413" fmla="*/ 2622911 h 6858000"/>
              <a:gd name="connsiteX19414" fmla="*/ 1696830 w 8374449"/>
              <a:gd name="connsiteY19414" fmla="*/ 2621948 h 6858000"/>
              <a:gd name="connsiteX19415" fmla="*/ 1695302 w 8374449"/>
              <a:gd name="connsiteY19415" fmla="*/ 2618177 h 6858000"/>
              <a:gd name="connsiteX19416" fmla="*/ 1688366 w 8374449"/>
              <a:gd name="connsiteY19416" fmla="*/ 2620987 h 6858000"/>
              <a:gd name="connsiteX19417" fmla="*/ 1698358 w 8374449"/>
              <a:gd name="connsiteY19417" fmla="*/ 2625720 h 6858000"/>
              <a:gd name="connsiteX19418" fmla="*/ 1699807 w 8374449"/>
              <a:gd name="connsiteY19418" fmla="*/ 2629298 h 6858000"/>
              <a:gd name="connsiteX19419" fmla="*/ 1708074 w 8374449"/>
              <a:gd name="connsiteY19419" fmla="*/ 2630021 h 6858000"/>
              <a:gd name="connsiteX19420" fmla="*/ 1717361 w 8374449"/>
              <a:gd name="connsiteY19420" fmla="*/ 2629394 h 6858000"/>
              <a:gd name="connsiteX19421" fmla="*/ 1701713 w 8374449"/>
              <a:gd name="connsiteY19421" fmla="*/ 2636661 h 6858000"/>
              <a:gd name="connsiteX19422" fmla="*/ 1688353 w 8374449"/>
              <a:gd name="connsiteY19422" fmla="*/ 2635490 h 6858000"/>
              <a:gd name="connsiteX19423" fmla="*/ 1683137 w 8374449"/>
              <a:gd name="connsiteY19423" fmla="*/ 2637913 h 6858000"/>
              <a:gd name="connsiteX19424" fmla="*/ 1685874 w 8374449"/>
              <a:gd name="connsiteY19424" fmla="*/ 2633521 h 6858000"/>
              <a:gd name="connsiteX19425" fmla="*/ 1660623 w 8374449"/>
              <a:gd name="connsiteY19425" fmla="*/ 2632223 h 6858000"/>
              <a:gd name="connsiteX19426" fmla="*/ 1636759 w 8374449"/>
              <a:gd name="connsiteY19426" fmla="*/ 2633107 h 6858000"/>
              <a:gd name="connsiteX19427" fmla="*/ 1619832 w 8374449"/>
              <a:gd name="connsiteY19427" fmla="*/ 2631181 h 6858000"/>
              <a:gd name="connsiteX19428" fmla="*/ 1607900 w 8374449"/>
              <a:gd name="connsiteY19428" fmla="*/ 2631623 h 6858000"/>
              <a:gd name="connsiteX19429" fmla="*/ 1587505 w 8374449"/>
              <a:gd name="connsiteY19429" fmla="*/ 2631102 h 6858000"/>
              <a:gd name="connsiteX19430" fmla="*/ 1565169 w 8374449"/>
              <a:gd name="connsiteY19430" fmla="*/ 2635757 h 6858000"/>
              <a:gd name="connsiteX19431" fmla="*/ 1558646 w 8374449"/>
              <a:gd name="connsiteY19431" fmla="*/ 2629619 h 6858000"/>
              <a:gd name="connsiteX19432" fmla="*/ 1565993 w 8374449"/>
              <a:gd name="connsiteY19432" fmla="*/ 2617861 h 6858000"/>
              <a:gd name="connsiteX19433" fmla="*/ 1569874 w 8374449"/>
              <a:gd name="connsiteY19433" fmla="*/ 2607507 h 6858000"/>
              <a:gd name="connsiteX19434" fmla="*/ 1576810 w 8374449"/>
              <a:gd name="connsiteY19434" fmla="*/ 2604698 h 6858000"/>
              <a:gd name="connsiteX19435" fmla="*/ 1583746 w 8374449"/>
              <a:gd name="connsiteY19435" fmla="*/ 2601889 h 6858000"/>
              <a:gd name="connsiteX19436" fmla="*/ 1593738 w 8374449"/>
              <a:gd name="connsiteY19436" fmla="*/ 2606623 h 6858000"/>
              <a:gd name="connsiteX19437" fmla="*/ 1598733 w 8374449"/>
              <a:gd name="connsiteY19437" fmla="*/ 2608991 h 6858000"/>
              <a:gd name="connsiteX19438" fmla="*/ 1605257 w 8374449"/>
              <a:gd name="connsiteY19438" fmla="*/ 2615130 h 6858000"/>
              <a:gd name="connsiteX19439" fmla="*/ 1622185 w 8374449"/>
              <a:gd name="connsiteY19439" fmla="*/ 2617056 h 6858000"/>
              <a:gd name="connsiteX19440" fmla="*/ 1634528 w 8374449"/>
              <a:gd name="connsiteY19440" fmla="*/ 2607665 h 6858000"/>
              <a:gd name="connsiteX19441" fmla="*/ 1634940 w 8374449"/>
              <a:gd name="connsiteY19441" fmla="*/ 2598718 h 6858000"/>
              <a:gd name="connsiteX19442" fmla="*/ 1646873 w 8374449"/>
              <a:gd name="connsiteY19442" fmla="*/ 2598274 h 6858000"/>
              <a:gd name="connsiteX19443" fmla="*/ 1658804 w 8374449"/>
              <a:gd name="connsiteY19443" fmla="*/ 2597833 h 6858000"/>
              <a:gd name="connsiteX19444" fmla="*/ 1659216 w 8374449"/>
              <a:gd name="connsiteY19444" fmla="*/ 2588885 h 6858000"/>
              <a:gd name="connsiteX19445" fmla="*/ 1666153 w 8374449"/>
              <a:gd name="connsiteY19445" fmla="*/ 2586075 h 6858000"/>
              <a:gd name="connsiteX19446" fmla="*/ 1676143 w 8374449"/>
              <a:gd name="connsiteY19446" fmla="*/ 2590810 h 6858000"/>
              <a:gd name="connsiteX19447" fmla="*/ 1673088 w 8374449"/>
              <a:gd name="connsiteY19447" fmla="*/ 2583266 h 6858000"/>
              <a:gd name="connsiteX19448" fmla="*/ 1666977 w 8374449"/>
              <a:gd name="connsiteY19448" fmla="*/ 2568178 h 6858000"/>
              <a:gd name="connsiteX19449" fmla="*/ 1656986 w 8374449"/>
              <a:gd name="connsiteY19449" fmla="*/ 2563442 h 6858000"/>
              <a:gd name="connsiteX19450" fmla="*/ 1663921 w 8374449"/>
              <a:gd name="connsiteY19450" fmla="*/ 2560633 h 6858000"/>
              <a:gd name="connsiteX19451" fmla="*/ 1660866 w 8374449"/>
              <a:gd name="connsiteY19451" fmla="*/ 2553090 h 6858000"/>
              <a:gd name="connsiteX19452" fmla="*/ 1640882 w 8374449"/>
              <a:gd name="connsiteY19452" fmla="*/ 2543620 h 6858000"/>
              <a:gd name="connsiteX19453" fmla="*/ 1632832 w 8374449"/>
              <a:gd name="connsiteY19453" fmla="*/ 2533709 h 6858000"/>
              <a:gd name="connsiteX19454" fmla="*/ 1624781 w 8374449"/>
              <a:gd name="connsiteY19454" fmla="*/ 2523798 h 6858000"/>
              <a:gd name="connsiteX19455" fmla="*/ 1628660 w 8374449"/>
              <a:gd name="connsiteY19455" fmla="*/ 2513444 h 6858000"/>
              <a:gd name="connsiteX19456" fmla="*/ 1640592 w 8374449"/>
              <a:gd name="connsiteY19456" fmla="*/ 2513002 h 6858000"/>
              <a:gd name="connsiteX19457" fmla="*/ 1636009 w 8374449"/>
              <a:gd name="connsiteY19457" fmla="*/ 2501686 h 6858000"/>
              <a:gd name="connsiteX19458" fmla="*/ 1629487 w 8374449"/>
              <a:gd name="connsiteY19458" fmla="*/ 2495547 h 6858000"/>
              <a:gd name="connsiteX19459" fmla="*/ 1619493 w 8374449"/>
              <a:gd name="connsiteY19459" fmla="*/ 2490812 h 6858000"/>
              <a:gd name="connsiteX19460" fmla="*/ 1612146 w 8374449"/>
              <a:gd name="connsiteY19460" fmla="*/ 2502571 h 6858000"/>
              <a:gd name="connsiteX19461" fmla="*/ 1614789 w 8374449"/>
              <a:gd name="connsiteY19461" fmla="*/ 2519062 h 6858000"/>
              <a:gd name="connsiteX19462" fmla="*/ 1607852 w 8374449"/>
              <a:gd name="connsiteY19462" fmla="*/ 2521872 h 6858000"/>
              <a:gd name="connsiteX19463" fmla="*/ 1597862 w 8374449"/>
              <a:gd name="connsiteY19463" fmla="*/ 2517137 h 6858000"/>
              <a:gd name="connsiteX19464" fmla="*/ 1590926 w 8374449"/>
              <a:gd name="connsiteY19464" fmla="*/ 2519946 h 6858000"/>
              <a:gd name="connsiteX19465" fmla="*/ 1580935 w 8374449"/>
              <a:gd name="connsiteY19465" fmla="*/ 2515212 h 6858000"/>
              <a:gd name="connsiteX19466" fmla="*/ 1587871 w 8374449"/>
              <a:gd name="connsiteY19466" fmla="*/ 2512403 h 6858000"/>
              <a:gd name="connsiteX19467" fmla="*/ 1605211 w 8374449"/>
              <a:gd name="connsiteY19467" fmla="*/ 2505379 h 6858000"/>
              <a:gd name="connsiteX19468" fmla="*/ 1600628 w 8374449"/>
              <a:gd name="connsiteY19468" fmla="*/ 2494064 h 6858000"/>
              <a:gd name="connsiteX19469" fmla="*/ 1602568 w 8374449"/>
              <a:gd name="connsiteY19469" fmla="*/ 2488887 h 6858000"/>
              <a:gd name="connsiteX19470" fmla="*/ 1599512 w 8374449"/>
              <a:gd name="connsiteY19470" fmla="*/ 2481341 h 6858000"/>
              <a:gd name="connsiteX19471" fmla="*/ 1606447 w 8374449"/>
              <a:gd name="connsiteY19471" fmla="*/ 2478534 h 6858000"/>
              <a:gd name="connsiteX19472" fmla="*/ 1589519 w 8374449"/>
              <a:gd name="connsiteY19472" fmla="*/ 2476609 h 6858000"/>
              <a:gd name="connsiteX19473" fmla="*/ 1592575 w 8374449"/>
              <a:gd name="connsiteY19473" fmla="*/ 2484152 h 6858000"/>
              <a:gd name="connsiteX19474" fmla="*/ 1595631 w 8374449"/>
              <a:gd name="connsiteY19474" fmla="*/ 2491697 h 6858000"/>
              <a:gd name="connsiteX19475" fmla="*/ 1583700 w 8374449"/>
              <a:gd name="connsiteY19475" fmla="*/ 2492138 h 6858000"/>
              <a:gd name="connsiteX19476" fmla="*/ 1585640 w 8374449"/>
              <a:gd name="connsiteY19476" fmla="*/ 2486961 h 6858000"/>
              <a:gd name="connsiteX19477" fmla="*/ 1580655 w 8374449"/>
              <a:gd name="connsiteY19477" fmla="*/ 2474654 h 6858000"/>
              <a:gd name="connsiteX19478" fmla="*/ 1577402 w 8374449"/>
              <a:gd name="connsiteY19478" fmla="*/ 2473219 h 6858000"/>
              <a:gd name="connsiteX19479" fmla="*/ 1570403 w 8374449"/>
              <a:gd name="connsiteY19479" fmla="*/ 2465411 h 6858000"/>
              <a:gd name="connsiteX19480" fmla="*/ 1561117 w 8374449"/>
              <a:gd name="connsiteY19480" fmla="*/ 2466037 h 6858000"/>
              <a:gd name="connsiteX19481" fmla="*/ 1550047 w 8374449"/>
              <a:gd name="connsiteY19481" fmla="*/ 2456432 h 6858000"/>
              <a:gd name="connsiteX19482" fmla="*/ 1576764 w 8374449"/>
              <a:gd name="connsiteY19482" fmla="*/ 2458771 h 6858000"/>
              <a:gd name="connsiteX19483" fmla="*/ 1584919 w 8374449"/>
              <a:gd name="connsiteY19483" fmla="*/ 2463249 h 6858000"/>
              <a:gd name="connsiteX19484" fmla="*/ 1586878 w 8374449"/>
              <a:gd name="connsiteY19484" fmla="*/ 2460115 h 6858000"/>
              <a:gd name="connsiteX19485" fmla="*/ 1594225 w 8374449"/>
              <a:gd name="connsiteY19485" fmla="*/ 2448358 h 6858000"/>
              <a:gd name="connsiteX19486" fmla="*/ 1598752 w 8374449"/>
              <a:gd name="connsiteY19486" fmla="*/ 2448873 h 6858000"/>
              <a:gd name="connsiteX19487" fmla="*/ 1598202 w 8374449"/>
              <a:gd name="connsiteY19487" fmla="*/ 2446975 h 6858000"/>
              <a:gd name="connsiteX19488" fmla="*/ 1602846 w 8374449"/>
              <a:gd name="connsiteY19488" fmla="*/ 2446661 h 6858000"/>
              <a:gd name="connsiteX19489" fmla="*/ 1599919 w 8374449"/>
              <a:gd name="connsiteY19489" fmla="*/ 2440647 h 6858000"/>
              <a:gd name="connsiteX19490" fmla="*/ 1605136 w 8374449"/>
              <a:gd name="connsiteY19490" fmla="*/ 2438226 h 6858000"/>
              <a:gd name="connsiteX19491" fmla="*/ 1610352 w 8374449"/>
              <a:gd name="connsiteY19491" fmla="*/ 2435803 h 6858000"/>
              <a:gd name="connsiteX19492" fmla="*/ 1613278 w 8374449"/>
              <a:gd name="connsiteY19492" fmla="*/ 2441818 h 6858000"/>
              <a:gd name="connsiteX19493" fmla="*/ 1605454 w 8374449"/>
              <a:gd name="connsiteY19493" fmla="*/ 2445451 h 6858000"/>
              <a:gd name="connsiteX19494" fmla="*/ 1604352 w 8374449"/>
              <a:gd name="connsiteY19494" fmla="*/ 2449509 h 6858000"/>
              <a:gd name="connsiteX19495" fmla="*/ 1611153 w 8374449"/>
              <a:gd name="connsiteY19495" fmla="*/ 2450283 h 6858000"/>
              <a:gd name="connsiteX19496" fmla="*/ 1621556 w 8374449"/>
              <a:gd name="connsiteY19496" fmla="*/ 2446069 h 6858000"/>
              <a:gd name="connsiteX19497" fmla="*/ 1627849 w 8374449"/>
              <a:gd name="connsiteY19497" fmla="*/ 2443520 h 6858000"/>
              <a:gd name="connsiteX19498" fmla="*/ 1626637 w 8374449"/>
              <a:gd name="connsiteY19498" fmla="*/ 2442986 h 6858000"/>
              <a:gd name="connsiteX19499" fmla="*/ 1623711 w 8374449"/>
              <a:gd name="connsiteY19499" fmla="*/ 2436974 h 6858000"/>
              <a:gd name="connsiteX19500" fmla="*/ 1615569 w 8374449"/>
              <a:gd name="connsiteY19500" fmla="*/ 2433382 h 6858000"/>
              <a:gd name="connsiteX19501" fmla="*/ 1602209 w 8374449"/>
              <a:gd name="connsiteY19501" fmla="*/ 2432213 h 6858000"/>
              <a:gd name="connsiteX19502" fmla="*/ 1588850 w 8374449"/>
              <a:gd name="connsiteY19502" fmla="*/ 2431044 h 6858000"/>
              <a:gd name="connsiteX19503" fmla="*/ 1607426 w 8374449"/>
              <a:gd name="connsiteY19503" fmla="*/ 2429791 h 6858000"/>
              <a:gd name="connsiteX19504" fmla="*/ 1617859 w 8374449"/>
              <a:gd name="connsiteY19504" fmla="*/ 2424947 h 6858000"/>
              <a:gd name="connsiteX19505" fmla="*/ 1610061 w 8374449"/>
              <a:gd name="connsiteY19505" fmla="*/ 2421508 h 6858000"/>
              <a:gd name="connsiteX19506" fmla="*/ 1601987 w 8374449"/>
              <a:gd name="connsiteY19506" fmla="*/ 2427651 h 6858000"/>
              <a:gd name="connsiteX19507" fmla="*/ 1582003 w 8374449"/>
              <a:gd name="connsiteY19507" fmla="*/ 2418182 h 6858000"/>
              <a:gd name="connsiteX19508" fmla="*/ 1588938 w 8374449"/>
              <a:gd name="connsiteY19508" fmla="*/ 2415373 h 6858000"/>
              <a:gd name="connsiteX19509" fmla="*/ 1600871 w 8374449"/>
              <a:gd name="connsiteY19509" fmla="*/ 2414931 h 6858000"/>
              <a:gd name="connsiteX19510" fmla="*/ 1605310 w 8374449"/>
              <a:gd name="connsiteY19510" fmla="*/ 2416029 h 6858000"/>
              <a:gd name="connsiteX19511" fmla="*/ 1606789 w 8374449"/>
              <a:gd name="connsiteY19511" fmla="*/ 2415342 h 6858000"/>
              <a:gd name="connsiteX19512" fmla="*/ 1595719 w 8374449"/>
              <a:gd name="connsiteY19512" fmla="*/ 2405737 h 6858000"/>
              <a:gd name="connsiteX19513" fmla="*/ 1584818 w 8374449"/>
              <a:gd name="connsiteY19513" fmla="*/ 2404784 h 6858000"/>
              <a:gd name="connsiteX19514" fmla="*/ 1580174 w 8374449"/>
              <a:gd name="connsiteY19514" fmla="*/ 2405584 h 6858000"/>
              <a:gd name="connsiteX19515" fmla="*/ 1574536 w 8374449"/>
              <a:gd name="connsiteY19515" fmla="*/ 2408202 h 6858000"/>
              <a:gd name="connsiteX19516" fmla="*/ 1572952 w 8374449"/>
              <a:gd name="connsiteY19516" fmla="*/ 2406828 h 6858000"/>
              <a:gd name="connsiteX19517" fmla="*/ 1562020 w 8374449"/>
              <a:gd name="connsiteY19517" fmla="*/ 2408712 h 6858000"/>
              <a:gd name="connsiteX19518" fmla="*/ 1557024 w 8374449"/>
              <a:gd name="connsiteY19518" fmla="*/ 2406346 h 6858000"/>
              <a:gd name="connsiteX19519" fmla="*/ 1542037 w 8374449"/>
              <a:gd name="connsiteY19519" fmla="*/ 2399243 h 6858000"/>
              <a:gd name="connsiteX19520" fmla="*/ 1532046 w 8374449"/>
              <a:gd name="connsiteY19520" fmla="*/ 2394509 h 6858000"/>
              <a:gd name="connsiteX19521" fmla="*/ 1520114 w 8374449"/>
              <a:gd name="connsiteY19521" fmla="*/ 2394949 h 6858000"/>
              <a:gd name="connsiteX19522" fmla="*/ 1513178 w 8374449"/>
              <a:gd name="connsiteY19522" fmla="*/ 2397759 h 6858000"/>
              <a:gd name="connsiteX19523" fmla="*/ 1504715 w 8374449"/>
              <a:gd name="connsiteY19523" fmla="*/ 2396796 h 6858000"/>
              <a:gd name="connsiteX19524" fmla="*/ 1496251 w 8374449"/>
              <a:gd name="connsiteY19524" fmla="*/ 2395834 h 6858000"/>
              <a:gd name="connsiteX19525" fmla="*/ 1484319 w 8374449"/>
              <a:gd name="connsiteY19525" fmla="*/ 2396275 h 6858000"/>
              <a:gd name="connsiteX19526" fmla="*/ 1452406 w 8374449"/>
              <a:gd name="connsiteY19526" fmla="*/ 2387248 h 6858000"/>
              <a:gd name="connsiteX19527" fmla="*/ 1396627 w 8374449"/>
              <a:gd name="connsiteY19527" fmla="*/ 2379105 h 6858000"/>
              <a:gd name="connsiteX19528" fmla="*/ 1333913 w 8374449"/>
              <a:gd name="connsiteY19528" fmla="*/ 2373770 h 6858000"/>
              <a:gd name="connsiteX19529" fmla="*/ 1295887 w 8374449"/>
              <a:gd name="connsiteY19529" fmla="*/ 2349654 h 6858000"/>
              <a:gd name="connsiteX19530" fmla="*/ 1287836 w 8374449"/>
              <a:gd name="connsiteY19530" fmla="*/ 2339742 h 6858000"/>
              <a:gd name="connsiteX19531" fmla="*/ 1286308 w 8374449"/>
              <a:gd name="connsiteY19531" fmla="*/ 2335970 h 6858000"/>
              <a:gd name="connsiteX19532" fmla="*/ 1292831 w 8374449"/>
              <a:gd name="connsiteY19532" fmla="*/ 2342110 h 6858000"/>
              <a:gd name="connsiteX19533" fmla="*/ 1316695 w 8374449"/>
              <a:gd name="connsiteY19533" fmla="*/ 2341227 h 6858000"/>
              <a:gd name="connsiteX19534" fmla="*/ 1323633 w 8374449"/>
              <a:gd name="connsiteY19534" fmla="*/ 2338417 h 6858000"/>
              <a:gd name="connsiteX19535" fmla="*/ 1340558 w 8374449"/>
              <a:gd name="connsiteY19535" fmla="*/ 2340342 h 6858000"/>
              <a:gd name="connsiteX19536" fmla="*/ 1364422 w 8374449"/>
              <a:gd name="connsiteY19536" fmla="*/ 2339458 h 6858000"/>
              <a:gd name="connsiteX19537" fmla="*/ 1371357 w 8374449"/>
              <a:gd name="connsiteY19537" fmla="*/ 2336649 h 6858000"/>
              <a:gd name="connsiteX19538" fmla="*/ 1405213 w 8374449"/>
              <a:gd name="connsiteY19538" fmla="*/ 2340500 h 6858000"/>
              <a:gd name="connsiteX19539" fmla="*/ 1412561 w 8374449"/>
              <a:gd name="connsiteY19539" fmla="*/ 2328742 h 6858000"/>
              <a:gd name="connsiteX19540" fmla="*/ 1426021 w 8374449"/>
              <a:gd name="connsiteY19540" fmla="*/ 2332072 h 6858000"/>
              <a:gd name="connsiteX19541" fmla="*/ 1432956 w 8374449"/>
              <a:gd name="connsiteY19541" fmla="*/ 2329263 h 6858000"/>
              <a:gd name="connsiteX19542" fmla="*/ 1423400 w 8374449"/>
              <a:gd name="connsiteY19542" fmla="*/ 2327611 h 6858000"/>
              <a:gd name="connsiteX19543" fmla="*/ 1424719 w 8374449"/>
              <a:gd name="connsiteY19543" fmla="*/ 2330322 h 6858000"/>
              <a:gd name="connsiteX19544" fmla="*/ 1416576 w 8374449"/>
              <a:gd name="connsiteY19544" fmla="*/ 2326731 h 6858000"/>
              <a:gd name="connsiteX19545" fmla="*/ 1416563 w 8374449"/>
              <a:gd name="connsiteY19545" fmla="*/ 2326428 h 6858000"/>
              <a:gd name="connsiteX19546" fmla="*/ 1402570 w 8374449"/>
              <a:gd name="connsiteY19546" fmla="*/ 2324008 h 6858000"/>
              <a:gd name="connsiteX19547" fmla="*/ 1331392 w 8374449"/>
              <a:gd name="connsiteY19547" fmla="*/ 2317711 h 6858000"/>
              <a:gd name="connsiteX19548" fmla="*/ 1294482 w 8374449"/>
              <a:gd name="connsiteY19548" fmla="*/ 2306316 h 6858000"/>
              <a:gd name="connsiteX19549" fmla="*/ 1274499 w 8374449"/>
              <a:gd name="connsiteY19549" fmla="*/ 2296846 h 6858000"/>
              <a:gd name="connsiteX19550" fmla="*/ 1261452 w 8374449"/>
              <a:gd name="connsiteY19550" fmla="*/ 2284567 h 6858000"/>
              <a:gd name="connsiteX19551" fmla="*/ 1278379 w 8374449"/>
              <a:gd name="connsiteY19551" fmla="*/ 2286492 h 6858000"/>
              <a:gd name="connsiteX19552" fmla="*/ 1285315 w 8374449"/>
              <a:gd name="connsiteY19552" fmla="*/ 2283683 h 6858000"/>
              <a:gd name="connsiteX19553" fmla="*/ 1292250 w 8374449"/>
              <a:gd name="connsiteY19553" fmla="*/ 2280874 h 6858000"/>
              <a:gd name="connsiteX19554" fmla="*/ 1302244 w 8374449"/>
              <a:gd name="connsiteY19554" fmla="*/ 2285608 h 6858000"/>
              <a:gd name="connsiteX19555" fmla="*/ 1346089 w 8374449"/>
              <a:gd name="connsiteY19555" fmla="*/ 2294195 h 6858000"/>
              <a:gd name="connsiteX19556" fmla="*/ 1341093 w 8374449"/>
              <a:gd name="connsiteY19556" fmla="*/ 2291827 h 6858000"/>
              <a:gd name="connsiteX19557" fmla="*/ 1336098 w 8374449"/>
              <a:gd name="connsiteY19557" fmla="*/ 2289460 h 6858000"/>
              <a:gd name="connsiteX19558" fmla="*/ 1349969 w 8374449"/>
              <a:gd name="connsiteY19558" fmla="*/ 2283842 h 6858000"/>
              <a:gd name="connsiteX19559" fmla="*/ 1351497 w 8374449"/>
              <a:gd name="connsiteY19559" fmla="*/ 2287614 h 6858000"/>
              <a:gd name="connsiteX19560" fmla="*/ 1361489 w 8374449"/>
              <a:gd name="connsiteY19560" fmla="*/ 2292349 h 6858000"/>
              <a:gd name="connsiteX19561" fmla="*/ 1374948 w 8374449"/>
              <a:gd name="connsiteY19561" fmla="*/ 2295678 h 6858000"/>
              <a:gd name="connsiteX19562" fmla="*/ 1382999 w 8374449"/>
              <a:gd name="connsiteY19562" fmla="*/ 2305590 h 6858000"/>
              <a:gd name="connsiteX19563" fmla="*/ 1423790 w 8374449"/>
              <a:gd name="connsiteY19563" fmla="*/ 2306631 h 6858000"/>
              <a:gd name="connsiteX19564" fmla="*/ 1457645 w 8374449"/>
              <a:gd name="connsiteY19564" fmla="*/ 2310483 h 6858000"/>
              <a:gd name="connsiteX19565" fmla="*/ 1462641 w 8374449"/>
              <a:gd name="connsiteY19565" fmla="*/ 2312850 h 6858000"/>
              <a:gd name="connsiteX19566" fmla="*/ 1468834 w 8374449"/>
              <a:gd name="connsiteY19566" fmla="*/ 2312620 h 6858000"/>
              <a:gd name="connsiteX19567" fmla="*/ 1471665 w 8374449"/>
              <a:gd name="connsiteY19567" fmla="*/ 2308525 h 6858000"/>
              <a:gd name="connsiteX19568" fmla="*/ 1468739 w 8374449"/>
              <a:gd name="connsiteY19568" fmla="*/ 2302511 h 6858000"/>
              <a:gd name="connsiteX19569" fmla="*/ 1474273 w 8374449"/>
              <a:gd name="connsiteY19569" fmla="*/ 2307314 h 6858000"/>
              <a:gd name="connsiteX19570" fmla="*/ 1479468 w 8374449"/>
              <a:gd name="connsiteY19570" fmla="*/ 2311821 h 6858000"/>
              <a:gd name="connsiteX19571" fmla="*/ 1489972 w 8374449"/>
              <a:gd name="connsiteY19571" fmla="*/ 2310561 h 6858000"/>
              <a:gd name="connsiteX19572" fmla="*/ 1494967 w 8374449"/>
              <a:gd name="connsiteY19572" fmla="*/ 2312930 h 6858000"/>
              <a:gd name="connsiteX19573" fmla="*/ 1495380 w 8374449"/>
              <a:gd name="connsiteY19573" fmla="*/ 2303980 h 6858000"/>
              <a:gd name="connsiteX19574" fmla="*/ 1513113 w 8374449"/>
              <a:gd name="connsiteY19574" fmla="*/ 2308368 h 6858000"/>
              <a:gd name="connsiteX19575" fmla="*/ 1513827 w 8374449"/>
              <a:gd name="connsiteY19575" fmla="*/ 2306458 h 6858000"/>
              <a:gd name="connsiteX19576" fmla="*/ 1515497 w 8374449"/>
              <a:gd name="connsiteY19576" fmla="*/ 2306604 h 6858000"/>
              <a:gd name="connsiteX19577" fmla="*/ 1514107 w 8374449"/>
              <a:gd name="connsiteY19577" fmla="*/ 2308614 h 6858000"/>
              <a:gd name="connsiteX19578" fmla="*/ 1522298 w 8374449"/>
              <a:gd name="connsiteY19578" fmla="*/ 2310640 h 6858000"/>
              <a:gd name="connsiteX19579" fmla="*/ 1539226 w 8374449"/>
              <a:gd name="connsiteY19579" fmla="*/ 2312566 h 6858000"/>
              <a:gd name="connsiteX19580" fmla="*/ 1545278 w 8374449"/>
              <a:gd name="connsiteY19580" fmla="*/ 2313752 h 6858000"/>
              <a:gd name="connsiteX19581" fmla="*/ 1547750 w 8374449"/>
              <a:gd name="connsiteY19581" fmla="*/ 2313744 h 6858000"/>
              <a:gd name="connsiteX19582" fmla="*/ 1554111 w 8374449"/>
              <a:gd name="connsiteY19582" fmla="*/ 2307106 h 6858000"/>
              <a:gd name="connsiteX19583" fmla="*/ 1559327 w 8374449"/>
              <a:gd name="connsiteY19583" fmla="*/ 2304683 h 6858000"/>
              <a:gd name="connsiteX19584" fmla="*/ 1553792 w 8374449"/>
              <a:gd name="connsiteY19584" fmla="*/ 2299882 h 6858000"/>
              <a:gd name="connsiteX19585" fmla="*/ 1548257 w 8374449"/>
              <a:gd name="connsiteY19585" fmla="*/ 2295079 h 6858000"/>
              <a:gd name="connsiteX19586" fmla="*/ 1558689 w 8374449"/>
              <a:gd name="connsiteY19586" fmla="*/ 2290235 h 6858000"/>
              <a:gd name="connsiteX19587" fmla="*/ 1555763 w 8374449"/>
              <a:gd name="connsiteY19587" fmla="*/ 2284223 h 6858000"/>
              <a:gd name="connsiteX19588" fmla="*/ 1560980 w 8374449"/>
              <a:gd name="connsiteY19588" fmla="*/ 2281800 h 6858000"/>
              <a:gd name="connsiteX19589" fmla="*/ 1574340 w 8374449"/>
              <a:gd name="connsiteY19589" fmla="*/ 2282970 h 6858000"/>
              <a:gd name="connsiteX19590" fmla="*/ 1590373 w 8374449"/>
              <a:gd name="connsiteY19590" fmla="*/ 2281888 h 6858000"/>
              <a:gd name="connsiteX19591" fmla="*/ 1586105 w 8374449"/>
              <a:gd name="connsiteY19591" fmla="*/ 2273821 h 6858000"/>
              <a:gd name="connsiteX19592" fmla="*/ 1578611 w 8374449"/>
              <a:gd name="connsiteY19592" fmla="*/ 2270269 h 6858000"/>
              <a:gd name="connsiteX19593" fmla="*/ 1584022 w 8374449"/>
              <a:gd name="connsiteY19593" fmla="*/ 2263685 h 6858000"/>
              <a:gd name="connsiteX19594" fmla="*/ 1574847 w 8374449"/>
              <a:gd name="connsiteY19594" fmla="*/ 2264304 h 6858000"/>
              <a:gd name="connsiteX19595" fmla="*/ 1564414 w 8374449"/>
              <a:gd name="connsiteY19595" fmla="*/ 2269148 h 6858000"/>
              <a:gd name="connsiteX19596" fmla="*/ 1549910 w 8374449"/>
              <a:gd name="connsiteY19596" fmla="*/ 2272195 h 6858000"/>
              <a:gd name="connsiteX19597" fmla="*/ 1538015 w 8374449"/>
              <a:gd name="connsiteY19597" fmla="*/ 2274032 h 6858000"/>
              <a:gd name="connsiteX19598" fmla="*/ 1541767 w 8374449"/>
              <a:gd name="connsiteY19598" fmla="*/ 2268604 h 6858000"/>
              <a:gd name="connsiteX19599" fmla="*/ 1552200 w 8374449"/>
              <a:gd name="connsiteY19599" fmla="*/ 2263760 h 6858000"/>
              <a:gd name="connsiteX19600" fmla="*/ 1550736 w 8374449"/>
              <a:gd name="connsiteY19600" fmla="*/ 2260754 h 6858000"/>
              <a:gd name="connsiteX19601" fmla="*/ 1530699 w 8374449"/>
              <a:gd name="connsiteY19601" fmla="*/ 2259000 h 6858000"/>
              <a:gd name="connsiteX19602" fmla="*/ 1520278 w 8374449"/>
              <a:gd name="connsiteY19602" fmla="*/ 2263838 h 6858000"/>
              <a:gd name="connsiteX19603" fmla="*/ 1534765 w 8374449"/>
              <a:gd name="connsiteY19603" fmla="*/ 2261683 h 6858000"/>
              <a:gd name="connsiteX19604" fmla="*/ 1551692 w 8374449"/>
              <a:gd name="connsiteY19604" fmla="*/ 2263608 h 6858000"/>
              <a:gd name="connsiteX19605" fmla="*/ 1521906 w 8374449"/>
              <a:gd name="connsiteY19605" fmla="*/ 2268742 h 6858000"/>
              <a:gd name="connsiteX19606" fmla="*/ 1523192 w 8374449"/>
              <a:gd name="connsiteY19606" fmla="*/ 2269857 h 6858000"/>
              <a:gd name="connsiteX19607" fmla="*/ 1520902 w 8374449"/>
              <a:gd name="connsiteY19607" fmla="*/ 2278292 h 6858000"/>
              <a:gd name="connsiteX19608" fmla="*/ 1523828 w 8374449"/>
              <a:gd name="connsiteY19608" fmla="*/ 2284305 h 6858000"/>
              <a:gd name="connsiteX19609" fmla="*/ 1537187 w 8374449"/>
              <a:gd name="connsiteY19609" fmla="*/ 2285475 h 6858000"/>
              <a:gd name="connsiteX19610" fmla="*/ 1545331 w 8374449"/>
              <a:gd name="connsiteY19610" fmla="*/ 2289066 h 6858000"/>
              <a:gd name="connsiteX19611" fmla="*/ 1545649 w 8374449"/>
              <a:gd name="connsiteY19611" fmla="*/ 2296289 h 6858000"/>
              <a:gd name="connsiteX19612" fmla="*/ 1543041 w 8374449"/>
              <a:gd name="connsiteY19612" fmla="*/ 2297501 h 6858000"/>
              <a:gd name="connsiteX19613" fmla="*/ 1537826 w 8374449"/>
              <a:gd name="connsiteY19613" fmla="*/ 2299923 h 6858000"/>
              <a:gd name="connsiteX19614" fmla="*/ 1487315 w 8374449"/>
              <a:gd name="connsiteY19614" fmla="*/ 2301258 h 6858000"/>
              <a:gd name="connsiteX19615" fmla="*/ 1479172 w 8374449"/>
              <a:gd name="connsiteY19615" fmla="*/ 2297667 h 6858000"/>
              <a:gd name="connsiteX19616" fmla="*/ 1471347 w 8374449"/>
              <a:gd name="connsiteY19616" fmla="*/ 2301300 h 6858000"/>
              <a:gd name="connsiteX19617" fmla="*/ 1468739 w 8374449"/>
              <a:gd name="connsiteY19617" fmla="*/ 2302511 h 6858000"/>
              <a:gd name="connsiteX19618" fmla="*/ 1480318 w 8374449"/>
              <a:gd name="connsiteY19618" fmla="*/ 2293450 h 6858000"/>
              <a:gd name="connsiteX19619" fmla="*/ 1483200 w 8374449"/>
              <a:gd name="connsiteY19619" fmla="*/ 2292111 h 6858000"/>
              <a:gd name="connsiteX19620" fmla="*/ 1482333 w 8374449"/>
              <a:gd name="connsiteY19620" fmla="*/ 2291701 h 6858000"/>
              <a:gd name="connsiteX19621" fmla="*/ 1489269 w 8374449"/>
              <a:gd name="connsiteY19621" fmla="*/ 2288892 h 6858000"/>
              <a:gd name="connsiteX19622" fmla="*/ 1489406 w 8374449"/>
              <a:gd name="connsiteY19622" fmla="*/ 2289230 h 6858000"/>
              <a:gd name="connsiteX19623" fmla="*/ 1493358 w 8374449"/>
              <a:gd name="connsiteY19623" fmla="*/ 2287396 h 6858000"/>
              <a:gd name="connsiteX19624" fmla="*/ 1502327 w 8374449"/>
              <a:gd name="connsiteY19624" fmla="*/ 2279545 h 6858000"/>
              <a:gd name="connsiteX19625" fmla="*/ 1515686 w 8374449"/>
              <a:gd name="connsiteY19625" fmla="*/ 2280713 h 6858000"/>
              <a:gd name="connsiteX19626" fmla="*/ 1517976 w 8374449"/>
              <a:gd name="connsiteY19626" fmla="*/ 2272279 h 6858000"/>
              <a:gd name="connsiteX19627" fmla="*/ 1519567 w 8374449"/>
              <a:gd name="connsiteY19627" fmla="*/ 2269144 h 6858000"/>
              <a:gd name="connsiteX19628" fmla="*/ 1513957 w 8374449"/>
              <a:gd name="connsiteY19628" fmla="*/ 2270111 h 6858000"/>
              <a:gd name="connsiteX19629" fmla="*/ 1517618 w 8374449"/>
              <a:gd name="connsiteY19629" fmla="*/ 2264253 h 6858000"/>
              <a:gd name="connsiteX19630" fmla="*/ 1496474 w 8374449"/>
              <a:gd name="connsiteY19630" fmla="*/ 2267518 h 6858000"/>
              <a:gd name="connsiteX19631" fmla="*/ 1480825 w 8374449"/>
              <a:gd name="connsiteY19631" fmla="*/ 2274784 h 6858000"/>
              <a:gd name="connsiteX19632" fmla="*/ 1475609 w 8374449"/>
              <a:gd name="connsiteY19632" fmla="*/ 2277206 h 6858000"/>
              <a:gd name="connsiteX19633" fmla="*/ 1472682 w 8374449"/>
              <a:gd name="connsiteY19633" fmla="*/ 2271194 h 6858000"/>
              <a:gd name="connsiteX19634" fmla="*/ 1480188 w 8374449"/>
              <a:gd name="connsiteY19634" fmla="*/ 2260336 h 6858000"/>
              <a:gd name="connsiteX19635" fmla="*/ 1474971 w 8374449"/>
              <a:gd name="connsiteY19635" fmla="*/ 2262758 h 6858000"/>
              <a:gd name="connsiteX19636" fmla="*/ 1467147 w 8374449"/>
              <a:gd name="connsiteY19636" fmla="*/ 2266390 h 6858000"/>
              <a:gd name="connsiteX19637" fmla="*/ 1464539 w 8374449"/>
              <a:gd name="connsiteY19637" fmla="*/ 2267601 h 6858000"/>
              <a:gd name="connsiteX19638" fmla="*/ 1454106 w 8374449"/>
              <a:gd name="connsiteY19638" fmla="*/ 2272446 h 6858000"/>
              <a:gd name="connsiteX19639" fmla="*/ 1448890 w 8374449"/>
              <a:gd name="connsiteY19639" fmla="*/ 2274867 h 6858000"/>
              <a:gd name="connsiteX19640" fmla="*/ 1453470 w 8374449"/>
              <a:gd name="connsiteY19640" fmla="*/ 2257998 h 6858000"/>
              <a:gd name="connsiteX19641" fmla="*/ 1458686 w 8374449"/>
              <a:gd name="connsiteY19641" fmla="*/ 2255576 h 6858000"/>
              <a:gd name="connsiteX19642" fmla="*/ 1444182 w 8374449"/>
              <a:gd name="connsiteY19642" fmla="*/ 2258623 h 6858000"/>
              <a:gd name="connsiteX19643" fmla="*/ 1428533 w 8374449"/>
              <a:gd name="connsiteY19643" fmla="*/ 2265890 h 6858000"/>
              <a:gd name="connsiteX19644" fmla="*/ 1421853 w 8374449"/>
              <a:gd name="connsiteY19644" fmla="*/ 2265305 h 6858000"/>
              <a:gd name="connsiteX19645" fmla="*/ 1416319 w 8374449"/>
              <a:gd name="connsiteY19645" fmla="*/ 2260503 h 6858000"/>
              <a:gd name="connsiteX19646" fmla="*/ 1429359 w 8374449"/>
              <a:gd name="connsiteY19646" fmla="*/ 2254449 h 6858000"/>
              <a:gd name="connsiteX19647" fmla="*/ 1437185 w 8374449"/>
              <a:gd name="connsiteY19647" fmla="*/ 2250816 h 6858000"/>
              <a:gd name="connsiteX19648" fmla="*/ 1446472 w 8374449"/>
              <a:gd name="connsiteY19648" fmla="*/ 2250189 h 6858000"/>
              <a:gd name="connsiteX19649" fmla="*/ 1460976 w 8374449"/>
              <a:gd name="connsiteY19649" fmla="*/ 2247140 h 6858000"/>
              <a:gd name="connsiteX19650" fmla="*/ 1466192 w 8374449"/>
              <a:gd name="connsiteY19650" fmla="*/ 2244718 h 6858000"/>
              <a:gd name="connsiteX19651" fmla="*/ 1475480 w 8374449"/>
              <a:gd name="connsiteY19651" fmla="*/ 2244092 h 6858000"/>
              <a:gd name="connsiteX19652" fmla="*/ 1487376 w 8374449"/>
              <a:gd name="connsiteY19652" fmla="*/ 2242255 h 6858000"/>
              <a:gd name="connsiteX19653" fmla="*/ 1500416 w 8374449"/>
              <a:gd name="connsiteY19653" fmla="*/ 2236200 h 6858000"/>
              <a:gd name="connsiteX19654" fmla="*/ 1512312 w 8374449"/>
              <a:gd name="connsiteY19654" fmla="*/ 2234362 h 6858000"/>
              <a:gd name="connsiteX19655" fmla="*/ 1526498 w 8374449"/>
              <a:gd name="connsiteY19655" fmla="*/ 2224090 h 6858000"/>
              <a:gd name="connsiteX19656" fmla="*/ 1539857 w 8374449"/>
              <a:gd name="connsiteY19656" fmla="*/ 2225260 h 6858000"/>
              <a:gd name="connsiteX19657" fmla="*/ 1529424 w 8374449"/>
              <a:gd name="connsiteY19657" fmla="*/ 2230104 h 6858000"/>
              <a:gd name="connsiteX19658" fmla="*/ 1530061 w 8374449"/>
              <a:gd name="connsiteY19658" fmla="*/ 2244552 h 6858000"/>
              <a:gd name="connsiteX19659" fmla="*/ 1535277 w 8374449"/>
              <a:gd name="connsiteY19659" fmla="*/ 2242130 h 6858000"/>
              <a:gd name="connsiteX19660" fmla="*/ 1534958 w 8374449"/>
              <a:gd name="connsiteY19660" fmla="*/ 2234905 h 6858000"/>
              <a:gd name="connsiteX19661" fmla="*/ 1542784 w 8374449"/>
              <a:gd name="connsiteY19661" fmla="*/ 2231273 h 6858000"/>
              <a:gd name="connsiteX19662" fmla="*/ 1550289 w 8374449"/>
              <a:gd name="connsiteY19662" fmla="*/ 2220416 h 6858000"/>
              <a:gd name="connsiteX19663" fmla="*/ 1542147 w 8374449"/>
              <a:gd name="connsiteY19663" fmla="*/ 2216825 h 6858000"/>
              <a:gd name="connsiteX19664" fmla="*/ 1534003 w 8374449"/>
              <a:gd name="connsiteY19664" fmla="*/ 2213233 h 6858000"/>
              <a:gd name="connsiteX19665" fmla="*/ 1525861 w 8374449"/>
              <a:gd name="connsiteY19665" fmla="*/ 2209643 h 6858000"/>
              <a:gd name="connsiteX19666" fmla="*/ 1516573 w 8374449"/>
              <a:gd name="connsiteY19666" fmla="*/ 2210268 h 6858000"/>
              <a:gd name="connsiteX19667" fmla="*/ 1508430 w 8374449"/>
              <a:gd name="connsiteY19667" fmla="*/ 2206677 h 6858000"/>
              <a:gd name="connsiteX19668" fmla="*/ 1530440 w 8374449"/>
              <a:gd name="connsiteY19668" fmla="*/ 2192772 h 6858000"/>
              <a:gd name="connsiteX19669" fmla="*/ 1575097 w 8374449"/>
              <a:gd name="connsiteY19669" fmla="*/ 2179410 h 6858000"/>
              <a:gd name="connsiteX19670" fmla="*/ 1568418 w 8374449"/>
              <a:gd name="connsiteY19670" fmla="*/ 2178824 h 6858000"/>
              <a:gd name="connsiteX19671" fmla="*/ 1572171 w 8374449"/>
              <a:gd name="connsiteY19671" fmla="*/ 2173397 h 6858000"/>
              <a:gd name="connsiteX19672" fmla="*/ 1588138 w 8374449"/>
              <a:gd name="connsiteY19672" fmla="*/ 2173354 h 6858000"/>
              <a:gd name="connsiteX19673" fmla="*/ 1595962 w 8374449"/>
              <a:gd name="connsiteY19673" fmla="*/ 2169721 h 6858000"/>
              <a:gd name="connsiteX19674" fmla="*/ 1601179 w 8374449"/>
              <a:gd name="connsiteY19674" fmla="*/ 2167299 h 6858000"/>
              <a:gd name="connsiteX19675" fmla="*/ 1607859 w 8374449"/>
              <a:gd name="connsiteY19675" fmla="*/ 2167885 h 6858000"/>
              <a:gd name="connsiteX19676" fmla="*/ 1611301 w 8374449"/>
              <a:gd name="connsiteY19676" fmla="*/ 2167353 h 6858000"/>
              <a:gd name="connsiteX19677" fmla="*/ 1614359 w 8374449"/>
              <a:gd name="connsiteY19677" fmla="*/ 2159193 h 6858000"/>
              <a:gd name="connsiteX19678" fmla="*/ 1617290 w 8374449"/>
              <a:gd name="connsiteY19678" fmla="*/ 2166428 h 6858000"/>
              <a:gd name="connsiteX19679" fmla="*/ 1619754 w 8374449"/>
              <a:gd name="connsiteY19679" fmla="*/ 2166047 h 6858000"/>
              <a:gd name="connsiteX19680" fmla="*/ 1630187 w 8374449"/>
              <a:gd name="connsiteY19680" fmla="*/ 2161203 h 6858000"/>
              <a:gd name="connsiteX19681" fmla="*/ 1616828 w 8374449"/>
              <a:gd name="connsiteY19681" fmla="*/ 2160034 h 6858000"/>
              <a:gd name="connsiteX19682" fmla="*/ 1608685 w 8374449"/>
              <a:gd name="connsiteY19682" fmla="*/ 2156443 h 6858000"/>
              <a:gd name="connsiteX19683" fmla="*/ 1598253 w 8374449"/>
              <a:gd name="connsiteY19683" fmla="*/ 2161286 h 6858000"/>
              <a:gd name="connsiteX19684" fmla="*/ 1584893 w 8374449"/>
              <a:gd name="connsiteY19684" fmla="*/ 2160117 h 6858000"/>
              <a:gd name="connsiteX19685" fmla="*/ 1574460 w 8374449"/>
              <a:gd name="connsiteY19685" fmla="*/ 2164961 h 6858000"/>
              <a:gd name="connsiteX19686" fmla="*/ 1567781 w 8374449"/>
              <a:gd name="connsiteY19686" fmla="*/ 2164377 h 6858000"/>
              <a:gd name="connsiteX19687" fmla="*/ 1566318 w 8374449"/>
              <a:gd name="connsiteY19687" fmla="*/ 2161369 h 6858000"/>
              <a:gd name="connsiteX19688" fmla="*/ 1562246 w 8374449"/>
              <a:gd name="connsiteY19688" fmla="*/ 2159574 h 6858000"/>
              <a:gd name="connsiteX19689" fmla="*/ 1558176 w 8374449"/>
              <a:gd name="connsiteY19689" fmla="*/ 2157778 h 6858000"/>
              <a:gd name="connsiteX19690" fmla="*/ 1550032 w 8374449"/>
              <a:gd name="connsiteY19690" fmla="*/ 2154187 h 6858000"/>
              <a:gd name="connsiteX19691" fmla="*/ 1547105 w 8374449"/>
              <a:gd name="connsiteY19691" fmla="*/ 2148175 h 6858000"/>
              <a:gd name="connsiteX19692" fmla="*/ 1544179 w 8374449"/>
              <a:gd name="connsiteY19692" fmla="*/ 2142162 h 6858000"/>
              <a:gd name="connsiteX19693" fmla="*/ 1538963 w 8374449"/>
              <a:gd name="connsiteY19693" fmla="*/ 2144584 h 6858000"/>
              <a:gd name="connsiteX19694" fmla="*/ 1536036 w 8374449"/>
              <a:gd name="connsiteY19694" fmla="*/ 2138570 h 6858000"/>
              <a:gd name="connsiteX19695" fmla="*/ 1527893 w 8374449"/>
              <a:gd name="connsiteY19695" fmla="*/ 2134979 h 6858000"/>
              <a:gd name="connsiteX19696" fmla="*/ 1519749 w 8374449"/>
              <a:gd name="connsiteY19696" fmla="*/ 2131387 h 6858000"/>
              <a:gd name="connsiteX19697" fmla="*/ 1511607 w 8374449"/>
              <a:gd name="connsiteY19697" fmla="*/ 2127796 h 6858000"/>
              <a:gd name="connsiteX19698" fmla="*/ 1503464 w 8374449"/>
              <a:gd name="connsiteY19698" fmla="*/ 2124205 h 6858000"/>
              <a:gd name="connsiteX19699" fmla="*/ 1506391 w 8374449"/>
              <a:gd name="connsiteY19699" fmla="*/ 2130217 h 6858000"/>
              <a:gd name="connsiteX19700" fmla="*/ 1495958 w 8374449"/>
              <a:gd name="connsiteY19700" fmla="*/ 2135062 h 6858000"/>
              <a:gd name="connsiteX19701" fmla="*/ 1472168 w 8374449"/>
              <a:gd name="connsiteY19701" fmla="*/ 2138737 h 6858000"/>
              <a:gd name="connsiteX19702" fmla="*/ 1463198 w 8374449"/>
              <a:gd name="connsiteY19702" fmla="*/ 2146587 h 6858000"/>
              <a:gd name="connsiteX19703" fmla="*/ 1456518 w 8374449"/>
              <a:gd name="connsiteY19703" fmla="*/ 2146003 h 6858000"/>
              <a:gd name="connsiteX19704" fmla="*/ 1448375 w 8374449"/>
              <a:gd name="connsiteY19704" fmla="*/ 2142411 h 6858000"/>
              <a:gd name="connsiteX19705" fmla="*/ 1427191 w 8374449"/>
              <a:gd name="connsiteY19705" fmla="*/ 2144876 h 6858000"/>
              <a:gd name="connsiteX19706" fmla="*/ 1411225 w 8374449"/>
              <a:gd name="connsiteY19706" fmla="*/ 2144916 h 6858000"/>
              <a:gd name="connsiteX19707" fmla="*/ 1417078 w 8374449"/>
              <a:gd name="connsiteY19707" fmla="*/ 2156943 h 6858000"/>
              <a:gd name="connsiteX19708" fmla="*/ 1408935 w 8374449"/>
              <a:gd name="connsiteY19708" fmla="*/ 2153352 h 6858000"/>
              <a:gd name="connsiteX19709" fmla="*/ 1400792 w 8374449"/>
              <a:gd name="connsiteY19709" fmla="*/ 2149760 h 6858000"/>
              <a:gd name="connsiteX19710" fmla="*/ 1398502 w 8374449"/>
              <a:gd name="connsiteY19710" fmla="*/ 2158196 h 6858000"/>
              <a:gd name="connsiteX19711" fmla="*/ 1394749 w 8374449"/>
              <a:gd name="connsiteY19711" fmla="*/ 2163624 h 6858000"/>
              <a:gd name="connsiteX19712" fmla="*/ 1390996 w 8374449"/>
              <a:gd name="connsiteY19712" fmla="*/ 2169053 h 6858000"/>
              <a:gd name="connsiteX19713" fmla="*/ 1393922 w 8374449"/>
              <a:gd name="connsiteY19713" fmla="*/ 2175066 h 6858000"/>
              <a:gd name="connsiteX19714" fmla="*/ 1385779 w 8374449"/>
              <a:gd name="connsiteY19714" fmla="*/ 2171474 h 6858000"/>
              <a:gd name="connsiteX19715" fmla="*/ 1377637 w 8374449"/>
              <a:gd name="connsiteY19715" fmla="*/ 2167883 h 6858000"/>
              <a:gd name="connsiteX19716" fmla="*/ 1375347 w 8374449"/>
              <a:gd name="connsiteY19716" fmla="*/ 2176319 h 6858000"/>
              <a:gd name="connsiteX19717" fmla="*/ 1356772 w 8374449"/>
              <a:gd name="connsiteY19717" fmla="*/ 2177572 h 6858000"/>
              <a:gd name="connsiteX19718" fmla="*/ 1351555 w 8374449"/>
              <a:gd name="connsiteY19718" fmla="*/ 2179993 h 6858000"/>
              <a:gd name="connsiteX19719" fmla="*/ 1330054 w 8374449"/>
              <a:gd name="connsiteY19719" fmla="*/ 2175232 h 6858000"/>
              <a:gd name="connsiteX19720" fmla="*/ 1316695 w 8374449"/>
              <a:gd name="connsiteY19720" fmla="*/ 2174064 h 6858000"/>
              <a:gd name="connsiteX19721" fmla="*/ 1308551 w 8374449"/>
              <a:gd name="connsiteY19721" fmla="*/ 2170472 h 6858000"/>
              <a:gd name="connsiteX19722" fmla="*/ 1300409 w 8374449"/>
              <a:gd name="connsiteY19722" fmla="*/ 2166881 h 6858000"/>
              <a:gd name="connsiteX19723" fmla="*/ 1297482 w 8374449"/>
              <a:gd name="connsiteY19723" fmla="*/ 2160868 h 6858000"/>
              <a:gd name="connsiteX19724" fmla="*/ 1260331 w 8374449"/>
              <a:gd name="connsiteY19724" fmla="*/ 2163373 h 6858000"/>
              <a:gd name="connsiteX19725" fmla="*/ 1260967 w 8374449"/>
              <a:gd name="connsiteY19725" fmla="*/ 2177821 h 6858000"/>
              <a:gd name="connsiteX19726" fmla="*/ 1247608 w 8374449"/>
              <a:gd name="connsiteY19726" fmla="*/ 2176652 h 6858000"/>
              <a:gd name="connsiteX19727" fmla="*/ 1241409 w 8374449"/>
              <a:gd name="connsiteY19727" fmla="*/ 2175280 h 6858000"/>
              <a:gd name="connsiteX19728" fmla="*/ 1242538 w 8374449"/>
              <a:gd name="connsiteY19728" fmla="*/ 2178068 h 6858000"/>
              <a:gd name="connsiteX19729" fmla="*/ 1232546 w 8374449"/>
              <a:gd name="connsiteY19729" fmla="*/ 2173333 h 6858000"/>
              <a:gd name="connsiteX19730" fmla="*/ 1232571 w 8374449"/>
              <a:gd name="connsiteY19730" fmla="*/ 2173323 h 6858000"/>
              <a:gd name="connsiteX19731" fmla="*/ 1226106 w 8374449"/>
              <a:gd name="connsiteY19731" fmla="*/ 2171891 h 6858000"/>
              <a:gd name="connsiteX19732" fmla="*/ 1202315 w 8374449"/>
              <a:gd name="connsiteY19732" fmla="*/ 2175566 h 6858000"/>
              <a:gd name="connsiteX19733" fmla="*/ 1217964 w 8374449"/>
              <a:gd name="connsiteY19733" fmla="*/ 2168301 h 6858000"/>
              <a:gd name="connsiteX19734" fmla="*/ 1241756 w 8374449"/>
              <a:gd name="connsiteY19734" fmla="*/ 2164626 h 6858000"/>
              <a:gd name="connsiteX19735" fmla="*/ 1246972 w 8374449"/>
              <a:gd name="connsiteY19735" fmla="*/ 2162203 h 6858000"/>
              <a:gd name="connsiteX19736" fmla="*/ 1257404 w 8374449"/>
              <a:gd name="connsiteY19736" fmla="*/ 2157359 h 6858000"/>
              <a:gd name="connsiteX19737" fmla="*/ 1273053 w 8374449"/>
              <a:gd name="connsiteY19737" fmla="*/ 2150093 h 6858000"/>
              <a:gd name="connsiteX19738" fmla="*/ 1278269 w 8374449"/>
              <a:gd name="connsiteY19738" fmla="*/ 2147672 h 6858000"/>
              <a:gd name="connsiteX19739" fmla="*/ 1287557 w 8374449"/>
              <a:gd name="connsiteY19739" fmla="*/ 2147046 h 6858000"/>
              <a:gd name="connsiteX19740" fmla="*/ 1291628 w 8374449"/>
              <a:gd name="connsiteY19740" fmla="*/ 2148841 h 6858000"/>
              <a:gd name="connsiteX19741" fmla="*/ 1295128 w 8374449"/>
              <a:gd name="connsiteY19741" fmla="*/ 2152745 h 6858000"/>
              <a:gd name="connsiteX19742" fmla="*/ 1296056 w 8374449"/>
              <a:gd name="connsiteY19742" fmla="*/ 2152683 h 6858000"/>
              <a:gd name="connsiteX19743" fmla="*/ 1295700 w 8374449"/>
              <a:gd name="connsiteY19743" fmla="*/ 2150636 h 6858000"/>
              <a:gd name="connsiteX19744" fmla="*/ 1302062 w 8374449"/>
              <a:gd name="connsiteY19744" fmla="*/ 2143997 h 6858000"/>
              <a:gd name="connsiteX19745" fmla="*/ 1311350 w 8374449"/>
              <a:gd name="connsiteY19745" fmla="*/ 2143371 h 6858000"/>
              <a:gd name="connsiteX19746" fmla="*/ 1328461 w 8374449"/>
              <a:gd name="connsiteY19746" fmla="*/ 2139112 h 6858000"/>
              <a:gd name="connsiteX19747" fmla="*/ 1343791 w 8374449"/>
              <a:gd name="connsiteY19747" fmla="*/ 2124621 h 6858000"/>
              <a:gd name="connsiteX19748" fmla="*/ 1354225 w 8374449"/>
              <a:gd name="connsiteY19748" fmla="*/ 2119777 h 6858000"/>
              <a:gd name="connsiteX19749" fmla="*/ 1340865 w 8374449"/>
              <a:gd name="connsiteY19749" fmla="*/ 2118609 h 6858000"/>
              <a:gd name="connsiteX19750" fmla="*/ 1337938 w 8374449"/>
              <a:gd name="connsiteY19750" fmla="*/ 2112596 h 6858000"/>
              <a:gd name="connsiteX19751" fmla="*/ 1349835 w 8374449"/>
              <a:gd name="connsiteY19751" fmla="*/ 2110758 h 6858000"/>
              <a:gd name="connsiteX19752" fmla="*/ 1353587 w 8374449"/>
              <a:gd name="connsiteY19752" fmla="*/ 2105329 h 6858000"/>
              <a:gd name="connsiteX19753" fmla="*/ 1345445 w 8374449"/>
              <a:gd name="connsiteY19753" fmla="*/ 2101737 h 6858000"/>
              <a:gd name="connsiteX19754" fmla="*/ 1337621 w 8374449"/>
              <a:gd name="connsiteY19754" fmla="*/ 2105370 h 6858000"/>
              <a:gd name="connsiteX19755" fmla="*/ 1335012 w 8374449"/>
              <a:gd name="connsiteY19755" fmla="*/ 2106583 h 6858000"/>
              <a:gd name="connsiteX19756" fmla="*/ 1326868 w 8374449"/>
              <a:gd name="connsiteY19756" fmla="*/ 2102991 h 6858000"/>
              <a:gd name="connsiteX19757" fmla="*/ 1329159 w 8374449"/>
              <a:gd name="connsiteY19757" fmla="*/ 2094555 h 6858000"/>
              <a:gd name="connsiteX19758" fmla="*/ 1352950 w 8374449"/>
              <a:gd name="connsiteY19758" fmla="*/ 2090881 h 6858000"/>
              <a:gd name="connsiteX19759" fmla="*/ 1372670 w 8374449"/>
              <a:gd name="connsiteY19759" fmla="*/ 2085412 h 6858000"/>
              <a:gd name="connsiteX19760" fmla="*/ 1379033 w 8374449"/>
              <a:gd name="connsiteY19760" fmla="*/ 2078771 h 6858000"/>
              <a:gd name="connsiteX19761" fmla="*/ 1385394 w 8374449"/>
              <a:gd name="connsiteY19761" fmla="*/ 2072132 h 6858000"/>
              <a:gd name="connsiteX19762" fmla="*/ 1394680 w 8374449"/>
              <a:gd name="connsiteY19762" fmla="*/ 2071506 h 6858000"/>
              <a:gd name="connsiteX19763" fmla="*/ 1410330 w 8374449"/>
              <a:gd name="connsiteY19763" fmla="*/ 2064240 h 6858000"/>
              <a:gd name="connsiteX19764" fmla="*/ 1415546 w 8374449"/>
              <a:gd name="connsiteY19764" fmla="*/ 2061819 h 6858000"/>
              <a:gd name="connsiteX19765" fmla="*/ 1404477 w 8374449"/>
              <a:gd name="connsiteY19765" fmla="*/ 2052213 h 6858000"/>
              <a:gd name="connsiteX19766" fmla="*/ 1394871 w 8374449"/>
              <a:gd name="connsiteY19766" fmla="*/ 2045616 h 6858000"/>
              <a:gd name="connsiteX19767" fmla="*/ 1390799 w 8374449"/>
              <a:gd name="connsiteY19767" fmla="*/ 2043819 h 6858000"/>
              <a:gd name="connsiteX19768" fmla="*/ 1385264 w 8374449"/>
              <a:gd name="connsiteY19768" fmla="*/ 2039018 h 6858000"/>
              <a:gd name="connsiteX19769" fmla="*/ 1366052 w 8374449"/>
              <a:gd name="connsiteY19769" fmla="*/ 2025823 h 6858000"/>
              <a:gd name="connsiteX19770" fmla="*/ 1352056 w 8374449"/>
              <a:gd name="connsiteY19770" fmla="*/ 2010205 h 6858000"/>
              <a:gd name="connsiteX19771" fmla="*/ 1346840 w 8374449"/>
              <a:gd name="connsiteY19771" fmla="*/ 2012626 h 6858000"/>
              <a:gd name="connsiteX19772" fmla="*/ 1336089 w 8374449"/>
              <a:gd name="connsiteY19772" fmla="*/ 2010246 h 6858000"/>
              <a:gd name="connsiteX19773" fmla="*/ 1331380 w 8374449"/>
              <a:gd name="connsiteY19773" fmla="*/ 1994003 h 6858000"/>
              <a:gd name="connsiteX19774" fmla="*/ 1329918 w 8374449"/>
              <a:gd name="connsiteY19774" fmla="*/ 1990996 h 6858000"/>
              <a:gd name="connsiteX19775" fmla="*/ 1315922 w 8374449"/>
              <a:gd name="connsiteY19775" fmla="*/ 1975379 h 6858000"/>
              <a:gd name="connsiteX19776" fmla="*/ 1293783 w 8374449"/>
              <a:gd name="connsiteY19776" fmla="*/ 1956170 h 6858000"/>
              <a:gd name="connsiteX19777" fmla="*/ 1290856 w 8374449"/>
              <a:gd name="connsiteY19777" fmla="*/ 1950157 h 6858000"/>
              <a:gd name="connsiteX19778" fmla="*/ 1277497 w 8374449"/>
              <a:gd name="connsiteY19778" fmla="*/ 1948986 h 6858000"/>
              <a:gd name="connsiteX19779" fmla="*/ 1269355 w 8374449"/>
              <a:gd name="connsiteY19779" fmla="*/ 1945395 h 6858000"/>
              <a:gd name="connsiteX19780" fmla="*/ 1285003 w 8374449"/>
              <a:gd name="connsiteY19780" fmla="*/ 1938131 h 6858000"/>
              <a:gd name="connsiteX19781" fmla="*/ 1282076 w 8374449"/>
              <a:gd name="connsiteY19781" fmla="*/ 1932117 h 6858000"/>
              <a:gd name="connsiteX19782" fmla="*/ 1290219 w 8374449"/>
              <a:gd name="connsiteY19782" fmla="*/ 1935709 h 6858000"/>
              <a:gd name="connsiteX19783" fmla="*/ 1298043 w 8374449"/>
              <a:gd name="connsiteY19783" fmla="*/ 1932075 h 6858000"/>
              <a:gd name="connsiteX19784" fmla="*/ 1297725 w 8374449"/>
              <a:gd name="connsiteY19784" fmla="*/ 1924851 h 6858000"/>
              <a:gd name="connsiteX19785" fmla="*/ 1284366 w 8374449"/>
              <a:gd name="connsiteY19785" fmla="*/ 1923682 h 6858000"/>
              <a:gd name="connsiteX19786" fmla="*/ 1271007 w 8374449"/>
              <a:gd name="connsiteY19786" fmla="*/ 1922513 h 6858000"/>
              <a:gd name="connsiteX19787" fmla="*/ 1265790 w 8374449"/>
              <a:gd name="connsiteY19787" fmla="*/ 1924934 h 6858000"/>
              <a:gd name="connsiteX19788" fmla="*/ 1254721 w 8374449"/>
              <a:gd name="connsiteY19788" fmla="*/ 1915330 h 6858000"/>
              <a:gd name="connsiteX19789" fmla="*/ 1233218 w 8374449"/>
              <a:gd name="connsiteY19789" fmla="*/ 1910570 h 6858000"/>
              <a:gd name="connsiteX19790" fmla="*/ 1227684 w 8374449"/>
              <a:gd name="connsiteY19790" fmla="*/ 1905767 h 6858000"/>
              <a:gd name="connsiteX19791" fmla="*/ 1225076 w 8374449"/>
              <a:gd name="connsiteY19791" fmla="*/ 1906978 h 6858000"/>
              <a:gd name="connsiteX19792" fmla="*/ 1212354 w 8374449"/>
              <a:gd name="connsiteY19792" fmla="*/ 1920257 h 6858000"/>
              <a:gd name="connsiteX19793" fmla="*/ 1201921 w 8374449"/>
              <a:gd name="connsiteY19793" fmla="*/ 1925102 h 6858000"/>
              <a:gd name="connsiteX19794" fmla="*/ 1193779 w 8374449"/>
              <a:gd name="connsiteY19794" fmla="*/ 1921510 h 6858000"/>
              <a:gd name="connsiteX19795" fmla="*/ 1172276 w 8374449"/>
              <a:gd name="connsiteY19795" fmla="*/ 1916750 h 6858000"/>
              <a:gd name="connsiteX19796" fmla="*/ 1177493 w 8374449"/>
              <a:gd name="connsiteY19796" fmla="*/ 1914327 h 6858000"/>
              <a:gd name="connsiteX19797" fmla="*/ 1193142 w 8374449"/>
              <a:gd name="connsiteY19797" fmla="*/ 1907063 h 6858000"/>
              <a:gd name="connsiteX19798" fmla="*/ 1208791 w 8374449"/>
              <a:gd name="connsiteY19798" fmla="*/ 1899796 h 6858000"/>
              <a:gd name="connsiteX19799" fmla="*/ 1223300 w 8374449"/>
              <a:gd name="connsiteY19799" fmla="*/ 1898818 h 6858000"/>
              <a:gd name="connsiteX19800" fmla="*/ 1150292 w 8374449"/>
              <a:gd name="connsiteY19800" fmla="*/ 1890513 h 6858000"/>
              <a:gd name="connsiteX19801" fmla="*/ 1112970 w 8374449"/>
              <a:gd name="connsiteY19801" fmla="*/ 1888066 h 6858000"/>
              <a:gd name="connsiteX19802" fmla="*/ 1086050 w 8374449"/>
              <a:gd name="connsiteY19802" fmla="*/ 1881406 h 6858000"/>
              <a:gd name="connsiteX19803" fmla="*/ 1079527 w 8374449"/>
              <a:gd name="connsiteY19803" fmla="*/ 1875266 h 6858000"/>
              <a:gd name="connsiteX19804" fmla="*/ 1073416 w 8374449"/>
              <a:gd name="connsiteY19804" fmla="*/ 1860178 h 6858000"/>
              <a:gd name="connsiteX19805" fmla="*/ 1083406 w 8374449"/>
              <a:gd name="connsiteY19805" fmla="*/ 1864913 h 6858000"/>
              <a:gd name="connsiteX19806" fmla="*/ 1095338 w 8374449"/>
              <a:gd name="connsiteY19806" fmla="*/ 1864471 h 6858000"/>
              <a:gd name="connsiteX19807" fmla="*/ 1100334 w 8374449"/>
              <a:gd name="connsiteY19807" fmla="*/ 1866839 h 6858000"/>
              <a:gd name="connsiteX19808" fmla="*/ 1114206 w 8374449"/>
              <a:gd name="connsiteY19808" fmla="*/ 1861220 h 6858000"/>
              <a:gd name="connsiteX19809" fmla="*/ 1134190 w 8374449"/>
              <a:gd name="connsiteY19809" fmla="*/ 1870689 h 6858000"/>
              <a:gd name="connsiteX19810" fmla="*/ 1154584 w 8374449"/>
              <a:gd name="connsiteY19810" fmla="*/ 1871211 h 6858000"/>
              <a:gd name="connsiteX19811" fmla="*/ 1153056 w 8374449"/>
              <a:gd name="connsiteY19811" fmla="*/ 1867439 h 6858000"/>
              <a:gd name="connsiteX19812" fmla="*/ 1146532 w 8374449"/>
              <a:gd name="connsiteY19812" fmla="*/ 1861300 h 6858000"/>
              <a:gd name="connsiteX19813" fmla="*/ 1168456 w 8374449"/>
              <a:gd name="connsiteY19813" fmla="*/ 1865593 h 6858000"/>
              <a:gd name="connsiteX19814" fmla="*/ 1175349 w 8374449"/>
              <a:gd name="connsiteY19814" fmla="*/ 1869652 h 6858000"/>
              <a:gd name="connsiteX19815" fmla="*/ 1187582 w 8374449"/>
              <a:gd name="connsiteY19815" fmla="*/ 1868284 h 6858000"/>
              <a:gd name="connsiteX19816" fmla="*/ 1201446 w 8374449"/>
              <a:gd name="connsiteY19816" fmla="*/ 1866734 h 6858000"/>
              <a:gd name="connsiteX19817" fmla="*/ 1232006 w 8374449"/>
              <a:gd name="connsiteY19817" fmla="*/ 1870621 h 6858000"/>
              <a:gd name="connsiteX19818" fmla="*/ 1218142 w 8374449"/>
              <a:gd name="connsiteY19818" fmla="*/ 1872170 h 6858000"/>
              <a:gd name="connsiteX19819" fmla="*/ 1185883 w 8374449"/>
              <a:gd name="connsiteY19819" fmla="*/ 1873038 h 6858000"/>
              <a:gd name="connsiteX19820" fmla="*/ 1181639 w 8374449"/>
              <a:gd name="connsiteY19820" fmla="*/ 1873354 h 6858000"/>
              <a:gd name="connsiteX19821" fmla="*/ 1194962 w 8374449"/>
              <a:gd name="connsiteY19821" fmla="*/ 1881201 h 6858000"/>
              <a:gd name="connsiteX19822" fmla="*/ 1245745 w 8374449"/>
              <a:gd name="connsiteY19822" fmla="*/ 1886977 h 6858000"/>
              <a:gd name="connsiteX19823" fmla="*/ 1248552 w 8374449"/>
              <a:gd name="connsiteY19823" fmla="*/ 1887672 h 6858000"/>
              <a:gd name="connsiteX19824" fmla="*/ 1250520 w 8374449"/>
              <a:gd name="connsiteY19824" fmla="*/ 1880421 h 6858000"/>
              <a:gd name="connsiteX19825" fmla="*/ 1260953 w 8374449"/>
              <a:gd name="connsiteY19825" fmla="*/ 1875577 h 6858000"/>
              <a:gd name="connsiteX19826" fmla="*/ 1263243 w 8374449"/>
              <a:gd name="connsiteY19826" fmla="*/ 1867141 h 6858000"/>
              <a:gd name="connsiteX19827" fmla="*/ 1257390 w 8374449"/>
              <a:gd name="connsiteY19827" fmla="*/ 1855115 h 6858000"/>
              <a:gd name="connsiteX19828" fmla="*/ 1273038 w 8374449"/>
              <a:gd name="connsiteY19828" fmla="*/ 1847849 h 6858000"/>
              <a:gd name="connsiteX19829" fmla="*/ 1270750 w 8374449"/>
              <a:gd name="connsiteY19829" fmla="*/ 1856284 h 6858000"/>
              <a:gd name="connsiteX19830" fmla="*/ 1266678 w 8374449"/>
              <a:gd name="connsiteY19830" fmla="*/ 1854488 h 6858000"/>
              <a:gd name="connsiteX19831" fmla="*/ 1272212 w 8374449"/>
              <a:gd name="connsiteY19831" fmla="*/ 1859291 h 6858000"/>
              <a:gd name="connsiteX19832" fmla="*/ 1281818 w 8374449"/>
              <a:gd name="connsiteY19832" fmla="*/ 1865890 h 6858000"/>
              <a:gd name="connsiteX19833" fmla="*/ 1289962 w 8374449"/>
              <a:gd name="connsiteY19833" fmla="*/ 1869480 h 6858000"/>
              <a:gd name="connsiteX19834" fmla="*/ 1292251 w 8374449"/>
              <a:gd name="connsiteY19834" fmla="*/ 1861046 h 6858000"/>
              <a:gd name="connsiteX19835" fmla="*/ 1289325 w 8374449"/>
              <a:gd name="connsiteY19835" fmla="*/ 1855031 h 6858000"/>
              <a:gd name="connsiteX19836" fmla="*/ 1286399 w 8374449"/>
              <a:gd name="connsiteY19836" fmla="*/ 1849018 h 6858000"/>
              <a:gd name="connsiteX19837" fmla="*/ 1288687 w 8374449"/>
              <a:gd name="connsiteY19837" fmla="*/ 1840583 h 6858000"/>
              <a:gd name="connsiteX19838" fmla="*/ 1299120 w 8374449"/>
              <a:gd name="connsiteY19838" fmla="*/ 1835739 h 6858000"/>
              <a:gd name="connsiteX19839" fmla="*/ 1328129 w 8374449"/>
              <a:gd name="connsiteY19839" fmla="*/ 1829643 h 6858000"/>
              <a:gd name="connsiteX19840" fmla="*/ 1343777 w 8374449"/>
              <a:gd name="connsiteY19840" fmla="*/ 1822378 h 6858000"/>
              <a:gd name="connsiteX19841" fmla="*/ 1359426 w 8374449"/>
              <a:gd name="connsiteY19841" fmla="*/ 1815111 h 6858000"/>
              <a:gd name="connsiteX19842" fmla="*/ 1377683 w 8374449"/>
              <a:gd name="connsiteY19842" fmla="*/ 1806635 h 6858000"/>
              <a:gd name="connsiteX19843" fmla="*/ 1383030 w 8374449"/>
              <a:gd name="connsiteY19843" fmla="*/ 1804153 h 6858000"/>
              <a:gd name="connsiteX19844" fmla="*/ 1373916 w 8374449"/>
              <a:gd name="connsiteY19844" fmla="*/ 1805012 h 6858000"/>
              <a:gd name="connsiteX19845" fmla="*/ 1369070 w 8374449"/>
              <a:gd name="connsiteY19845" fmla="*/ 1803261 h 6858000"/>
              <a:gd name="connsiteX19846" fmla="*/ 1361716 w 8374449"/>
              <a:gd name="connsiteY19846" fmla="*/ 1806676 h 6858000"/>
              <a:gd name="connsiteX19847" fmla="*/ 1355977 w 8374449"/>
              <a:gd name="connsiteY19847" fmla="*/ 1804145 h 6858000"/>
              <a:gd name="connsiteX19848" fmla="*/ 1353965 w 8374449"/>
              <a:gd name="connsiteY19848" fmla="*/ 1804960 h 6858000"/>
              <a:gd name="connsiteX19849" fmla="*/ 1347741 w 8374449"/>
              <a:gd name="connsiteY19849" fmla="*/ 1807481 h 6858000"/>
              <a:gd name="connsiteX19850" fmla="*/ 1341515 w 8374449"/>
              <a:gd name="connsiteY19850" fmla="*/ 1810003 h 6858000"/>
              <a:gd name="connsiteX19851" fmla="*/ 1335574 w 8374449"/>
              <a:gd name="connsiteY19851" fmla="*/ 1804277 h 6858000"/>
              <a:gd name="connsiteX19852" fmla="*/ 1329726 w 8374449"/>
              <a:gd name="connsiteY19852" fmla="*/ 1806646 h 6858000"/>
              <a:gd name="connsiteX19853" fmla="*/ 1329782 w 8374449"/>
              <a:gd name="connsiteY19853" fmla="*/ 1806760 h 6858000"/>
              <a:gd name="connsiteX19854" fmla="*/ 1324565 w 8374449"/>
              <a:gd name="connsiteY19854" fmla="*/ 1809182 h 6858000"/>
              <a:gd name="connsiteX19855" fmla="*/ 1324701 w 8374449"/>
              <a:gd name="connsiteY19855" fmla="*/ 1808681 h 6858000"/>
              <a:gd name="connsiteX19856" fmla="*/ 1323122 w 8374449"/>
              <a:gd name="connsiteY19856" fmla="*/ 1809320 h 6858000"/>
              <a:gd name="connsiteX19857" fmla="*/ 1320293 w 8374449"/>
              <a:gd name="connsiteY19857" fmla="*/ 1802334 h 6858000"/>
              <a:gd name="connsiteX19858" fmla="*/ 1289922 w 8374449"/>
              <a:gd name="connsiteY19858" fmla="*/ 1803151 h 6858000"/>
              <a:gd name="connsiteX19859" fmla="*/ 1276663 w 8374449"/>
              <a:gd name="connsiteY19859" fmla="*/ 1809307 h 6858000"/>
              <a:gd name="connsiteX19860" fmla="*/ 1257769 w 8374449"/>
              <a:gd name="connsiteY19860" fmla="*/ 1803336 h 6858000"/>
              <a:gd name="connsiteX19861" fmla="*/ 1249944 w 8374449"/>
              <a:gd name="connsiteY19861" fmla="*/ 1806969 h 6858000"/>
              <a:gd name="connsiteX19862" fmla="*/ 1242120 w 8374449"/>
              <a:gd name="connsiteY19862" fmla="*/ 1810602 h 6858000"/>
              <a:gd name="connsiteX19863" fmla="*/ 1239830 w 8374449"/>
              <a:gd name="connsiteY19863" fmla="*/ 1819036 h 6858000"/>
              <a:gd name="connsiteX19864" fmla="*/ 1229398 w 8374449"/>
              <a:gd name="connsiteY19864" fmla="*/ 1823880 h 6858000"/>
              <a:gd name="connsiteX19865" fmla="*/ 1213749 w 8374449"/>
              <a:gd name="connsiteY19865" fmla="*/ 1831146 h 6858000"/>
              <a:gd name="connsiteX19866" fmla="*/ 1216676 w 8374449"/>
              <a:gd name="connsiteY19866" fmla="*/ 1837159 h 6858000"/>
              <a:gd name="connsiteX19867" fmla="*/ 1208533 w 8374449"/>
              <a:gd name="connsiteY19867" fmla="*/ 1833568 h 6858000"/>
              <a:gd name="connsiteX19868" fmla="*/ 1207070 w 8374449"/>
              <a:gd name="connsiteY19868" fmla="*/ 1830561 h 6858000"/>
              <a:gd name="connsiteX19869" fmla="*/ 1200391 w 8374449"/>
              <a:gd name="connsiteY19869" fmla="*/ 1829977 h 6858000"/>
              <a:gd name="connsiteX19870" fmla="*/ 1203316 w 8374449"/>
              <a:gd name="connsiteY19870" fmla="*/ 1835990 h 6858000"/>
              <a:gd name="connsiteX19871" fmla="*/ 1198101 w 8374449"/>
              <a:gd name="connsiteY19871" fmla="*/ 1838412 h 6858000"/>
              <a:gd name="connsiteX19872" fmla="*/ 1182451 w 8374449"/>
              <a:gd name="connsiteY19872" fmla="*/ 1845677 h 6858000"/>
              <a:gd name="connsiteX19873" fmla="*/ 1174309 w 8374449"/>
              <a:gd name="connsiteY19873" fmla="*/ 1842086 h 6858000"/>
              <a:gd name="connsiteX19874" fmla="*/ 1152807 w 8374449"/>
              <a:gd name="connsiteY19874" fmla="*/ 1837326 h 6858000"/>
              <a:gd name="connsiteX19875" fmla="*/ 1134231 w 8374449"/>
              <a:gd name="connsiteY19875" fmla="*/ 1838578 h 6858000"/>
              <a:gd name="connsiteX19876" fmla="*/ 1126088 w 8374449"/>
              <a:gd name="connsiteY19876" fmla="*/ 1834987 h 6858000"/>
              <a:gd name="connsiteX19877" fmla="*/ 1112729 w 8374449"/>
              <a:gd name="connsiteY19877" fmla="*/ 1833818 h 6858000"/>
              <a:gd name="connsiteX19878" fmla="*/ 1093009 w 8374449"/>
              <a:gd name="connsiteY19878" fmla="*/ 1839288 h 6858000"/>
              <a:gd name="connsiteX19879" fmla="*/ 1073288 w 8374449"/>
              <a:gd name="connsiteY19879" fmla="*/ 1844758 h 6858000"/>
              <a:gd name="connsiteX19880" fmla="*/ 1065146 w 8374449"/>
              <a:gd name="connsiteY19880" fmla="*/ 1841167 h 6858000"/>
              <a:gd name="connsiteX19881" fmla="*/ 1038427 w 8374449"/>
              <a:gd name="connsiteY19881" fmla="*/ 1838829 h 6858000"/>
              <a:gd name="connsiteX19882" fmla="*/ 1027995 w 8374449"/>
              <a:gd name="connsiteY19882" fmla="*/ 1843672 h 6858000"/>
              <a:gd name="connsiteX19883" fmla="*/ 1017562 w 8374449"/>
              <a:gd name="connsiteY19883" fmla="*/ 1848516 h 6858000"/>
              <a:gd name="connsiteX19884" fmla="*/ 1008274 w 8374449"/>
              <a:gd name="connsiteY19884" fmla="*/ 1849142 h 6858000"/>
              <a:gd name="connsiteX19885" fmla="*/ 1001913 w 8374449"/>
              <a:gd name="connsiteY19885" fmla="*/ 1855782 h 6858000"/>
              <a:gd name="connsiteX19886" fmla="*/ 993771 w 8374449"/>
              <a:gd name="connsiteY19886" fmla="*/ 1852191 h 6858000"/>
              <a:gd name="connsiteX19887" fmla="*/ 988555 w 8374449"/>
              <a:gd name="connsiteY19887" fmla="*/ 1854613 h 6858000"/>
              <a:gd name="connsiteX19888" fmla="*/ 980730 w 8374449"/>
              <a:gd name="connsiteY19888" fmla="*/ 1858247 h 6858000"/>
              <a:gd name="connsiteX19889" fmla="*/ 975831 w 8374449"/>
              <a:gd name="connsiteY19889" fmla="*/ 1867892 h 6858000"/>
              <a:gd name="connsiteX19890" fmla="*/ 969152 w 8374449"/>
              <a:gd name="connsiteY19890" fmla="*/ 1867307 h 6858000"/>
              <a:gd name="connsiteX19891" fmla="*/ 964762 w 8374449"/>
              <a:gd name="connsiteY19891" fmla="*/ 1858288 h 6858000"/>
              <a:gd name="connsiteX19892" fmla="*/ 961837 w 8374449"/>
              <a:gd name="connsiteY19892" fmla="*/ 1852274 h 6858000"/>
              <a:gd name="connsiteX19893" fmla="*/ 948476 w 8374449"/>
              <a:gd name="connsiteY19893" fmla="*/ 1851104 h 6858000"/>
              <a:gd name="connsiteX19894" fmla="*/ 945551 w 8374449"/>
              <a:gd name="connsiteY19894" fmla="*/ 1845092 h 6858000"/>
              <a:gd name="connsiteX19895" fmla="*/ 949302 w 8374449"/>
              <a:gd name="connsiteY19895" fmla="*/ 1839663 h 6858000"/>
              <a:gd name="connsiteX19896" fmla="*/ 942623 w 8374449"/>
              <a:gd name="connsiteY19896" fmla="*/ 1839078 h 6858000"/>
              <a:gd name="connsiteX19897" fmla="*/ 928945 w 8374449"/>
              <a:gd name="connsiteY19897" fmla="*/ 1830686 h 6858000"/>
              <a:gd name="connsiteX19898" fmla="*/ 924238 w 8374449"/>
              <a:gd name="connsiteY19898" fmla="*/ 1814441 h 6858000"/>
              <a:gd name="connsiteX19899" fmla="*/ 922455 w 8374449"/>
              <a:gd name="connsiteY19899" fmla="*/ 1804211 h 6858000"/>
              <a:gd name="connsiteX19900" fmla="*/ 913167 w 8374449"/>
              <a:gd name="connsiteY19900" fmla="*/ 1804837 h 6858000"/>
              <a:gd name="connsiteX19901" fmla="*/ 906489 w 8374449"/>
              <a:gd name="connsiteY19901" fmla="*/ 1804253 h 6858000"/>
              <a:gd name="connsiteX19902" fmla="*/ 907634 w 8374449"/>
              <a:gd name="connsiteY19902" fmla="*/ 1800035 h 6858000"/>
              <a:gd name="connsiteX19903" fmla="*/ 911386 w 8374449"/>
              <a:gd name="connsiteY19903" fmla="*/ 1794606 h 6858000"/>
              <a:gd name="connsiteX19904" fmla="*/ 913994 w 8374449"/>
              <a:gd name="connsiteY19904" fmla="*/ 1793395 h 6858000"/>
              <a:gd name="connsiteX19905" fmla="*/ 924427 w 8374449"/>
              <a:gd name="connsiteY19905" fmla="*/ 1788551 h 6858000"/>
              <a:gd name="connsiteX19906" fmla="*/ 929644 w 8374449"/>
              <a:gd name="connsiteY19906" fmla="*/ 1786129 h 6858000"/>
              <a:gd name="connsiteX19907" fmla="*/ 918893 w 8374449"/>
              <a:gd name="connsiteY19907" fmla="*/ 1783749 h 6858000"/>
              <a:gd name="connsiteX19908" fmla="*/ 910432 w 8374449"/>
              <a:gd name="connsiteY19908" fmla="*/ 1772933 h 6858000"/>
              <a:gd name="connsiteX19909" fmla="*/ 912721 w 8374449"/>
              <a:gd name="connsiteY19909" fmla="*/ 1764498 h 6858000"/>
              <a:gd name="connsiteX19910" fmla="*/ 944656 w 8374449"/>
              <a:gd name="connsiteY19910" fmla="*/ 1764414 h 6858000"/>
              <a:gd name="connsiteX19911" fmla="*/ 949872 w 8374449"/>
              <a:gd name="connsiteY19911" fmla="*/ 1761993 h 6858000"/>
              <a:gd name="connsiteX19912" fmla="*/ 975953 w 8374449"/>
              <a:gd name="connsiteY19912" fmla="*/ 1749883 h 6858000"/>
              <a:gd name="connsiteX19913" fmla="*/ 989312 w 8374449"/>
              <a:gd name="connsiteY19913" fmla="*/ 1751053 h 6858000"/>
              <a:gd name="connsiteX19914" fmla="*/ 1013105 w 8374449"/>
              <a:gd name="connsiteY19914" fmla="*/ 1747378 h 6858000"/>
              <a:gd name="connsiteX19915" fmla="*/ 1026463 w 8374449"/>
              <a:gd name="connsiteY19915" fmla="*/ 1748548 h 6858000"/>
              <a:gd name="connsiteX19916" fmla="*/ 1025319 w 8374449"/>
              <a:gd name="connsiteY19916" fmla="*/ 1752765 h 6858000"/>
              <a:gd name="connsiteX19917" fmla="*/ 1023029 w 8374449"/>
              <a:gd name="connsiteY19917" fmla="*/ 1761200 h 6858000"/>
              <a:gd name="connsiteX19918" fmla="*/ 1037532 w 8374449"/>
              <a:gd name="connsiteY19918" fmla="*/ 1758152 h 6858000"/>
              <a:gd name="connsiteX19919" fmla="*/ 1047965 w 8374449"/>
              <a:gd name="connsiteY19919" fmla="*/ 1753308 h 6858000"/>
              <a:gd name="connsiteX19920" fmla="*/ 1074048 w 8374449"/>
              <a:gd name="connsiteY19920" fmla="*/ 1741198 h 6858000"/>
              <a:gd name="connsiteX19921" fmla="*/ 1082190 w 8374449"/>
              <a:gd name="connsiteY19921" fmla="*/ 1744790 h 6858000"/>
              <a:gd name="connsiteX19922" fmla="*/ 1089695 w 8374449"/>
              <a:gd name="connsiteY19922" fmla="*/ 1733932 h 6858000"/>
              <a:gd name="connsiteX19923" fmla="*/ 1091985 w 8374449"/>
              <a:gd name="connsiteY19923" fmla="*/ 1725498 h 6858000"/>
              <a:gd name="connsiteX19924" fmla="*/ 1097202 w 8374449"/>
              <a:gd name="connsiteY19924" fmla="*/ 1723075 h 6858000"/>
              <a:gd name="connsiteX19925" fmla="*/ 1099492 w 8374449"/>
              <a:gd name="connsiteY19925" fmla="*/ 1714640 h 6858000"/>
              <a:gd name="connsiteX19926" fmla="*/ 1108780 w 8374449"/>
              <a:gd name="connsiteY19926" fmla="*/ 1714014 h 6858000"/>
              <a:gd name="connsiteX19927" fmla="*/ 1111387 w 8374449"/>
              <a:gd name="connsiteY19927" fmla="*/ 1712802 h 6858000"/>
              <a:gd name="connsiteX19928" fmla="*/ 1125573 w 8374449"/>
              <a:gd name="connsiteY19928" fmla="*/ 1702531 h 6858000"/>
              <a:gd name="connsiteX19929" fmla="*/ 1133397 w 8374449"/>
              <a:gd name="connsiteY19929" fmla="*/ 1698898 h 6858000"/>
              <a:gd name="connsiteX19930" fmla="*/ 1141222 w 8374449"/>
              <a:gd name="connsiteY19930" fmla="*/ 1695266 h 6858000"/>
              <a:gd name="connsiteX19931" fmla="*/ 1146438 w 8374449"/>
              <a:gd name="connsiteY19931" fmla="*/ 1692843 h 6858000"/>
              <a:gd name="connsiteX19932" fmla="*/ 1159797 w 8374449"/>
              <a:gd name="connsiteY19932" fmla="*/ 1694012 h 6858000"/>
              <a:gd name="connsiteX19933" fmla="*/ 1172838 w 8374449"/>
              <a:gd name="connsiteY19933" fmla="*/ 1687957 h 6858000"/>
              <a:gd name="connsiteX19934" fmla="*/ 1185879 w 8374449"/>
              <a:gd name="connsiteY19934" fmla="*/ 1681902 h 6858000"/>
              <a:gd name="connsiteX19935" fmla="*/ 1201529 w 8374449"/>
              <a:gd name="connsiteY19935" fmla="*/ 1674637 h 6858000"/>
              <a:gd name="connsiteX19936" fmla="*/ 1198601 w 8374449"/>
              <a:gd name="connsiteY19936" fmla="*/ 1668624 h 6858000"/>
              <a:gd name="connsiteX19937" fmla="*/ 1195675 w 8374449"/>
              <a:gd name="connsiteY19937" fmla="*/ 1662610 h 6858000"/>
              <a:gd name="connsiteX19938" fmla="*/ 1188169 w 8374449"/>
              <a:gd name="connsiteY19938" fmla="*/ 1673467 h 6858000"/>
              <a:gd name="connsiteX19939" fmla="*/ 1174810 w 8374449"/>
              <a:gd name="connsiteY19939" fmla="*/ 1672298 h 6858000"/>
              <a:gd name="connsiteX19940" fmla="*/ 1171882 w 8374449"/>
              <a:gd name="connsiteY19940" fmla="*/ 1666285 h 6858000"/>
              <a:gd name="connsiteX19941" fmla="*/ 1177100 w 8374449"/>
              <a:gd name="connsiteY19941" fmla="*/ 1663863 h 6858000"/>
              <a:gd name="connsiteX19942" fmla="*/ 1184924 w 8374449"/>
              <a:gd name="connsiteY19942" fmla="*/ 1660231 h 6858000"/>
              <a:gd name="connsiteX19943" fmla="*/ 1193893 w 8374449"/>
              <a:gd name="connsiteY19943" fmla="*/ 1652379 h 6858000"/>
              <a:gd name="connsiteX19944" fmla="*/ 1199110 w 8374449"/>
              <a:gd name="connsiteY19944" fmla="*/ 1649958 h 6858000"/>
              <a:gd name="connsiteX19945" fmla="*/ 1204326 w 8374449"/>
              <a:gd name="connsiteY19945" fmla="*/ 1647535 h 6858000"/>
              <a:gd name="connsiteX19946" fmla="*/ 1210686 w 8374449"/>
              <a:gd name="connsiteY19946" fmla="*/ 1640896 h 6858000"/>
              <a:gd name="connsiteX19947" fmla="*/ 1218830 w 8374449"/>
              <a:gd name="connsiteY19947" fmla="*/ 1644488 h 6858000"/>
              <a:gd name="connsiteX19948" fmla="*/ 1229899 w 8374449"/>
              <a:gd name="connsiteY19948" fmla="*/ 1654092 h 6858000"/>
              <a:gd name="connsiteX19949" fmla="*/ 1219466 w 8374449"/>
              <a:gd name="connsiteY19949" fmla="*/ 1658936 h 6858000"/>
              <a:gd name="connsiteX19950" fmla="*/ 1209353 w 8374449"/>
              <a:gd name="connsiteY19950" fmla="*/ 1671004 h 6858000"/>
              <a:gd name="connsiteX19951" fmla="*/ 1220104 w 8374449"/>
              <a:gd name="connsiteY19951" fmla="*/ 1673384 h 6858000"/>
              <a:gd name="connsiteX19952" fmla="*/ 1259544 w 8374449"/>
              <a:gd name="connsiteY19952" fmla="*/ 1662444 h 6858000"/>
              <a:gd name="connsiteX19953" fmla="*/ 1270294 w 8374449"/>
              <a:gd name="connsiteY19953" fmla="*/ 1664824 h 6858000"/>
              <a:gd name="connsiteX19954" fmla="*/ 1278119 w 8374449"/>
              <a:gd name="connsiteY19954" fmla="*/ 1661191 h 6858000"/>
              <a:gd name="connsiteX19955" fmla="*/ 1286263 w 8374449"/>
              <a:gd name="connsiteY19955" fmla="*/ 1664782 h 6858000"/>
              <a:gd name="connsiteX19956" fmla="*/ 1283336 w 8374449"/>
              <a:gd name="connsiteY19956" fmla="*/ 1658768 h 6858000"/>
              <a:gd name="connsiteX19957" fmla="*/ 1290841 w 8374449"/>
              <a:gd name="connsiteY19957" fmla="*/ 1647913 h 6858000"/>
              <a:gd name="connsiteX19958" fmla="*/ 1291986 w 8374449"/>
              <a:gd name="connsiteY19958" fmla="*/ 1643694 h 6858000"/>
              <a:gd name="connsiteX19959" fmla="*/ 1293131 w 8374449"/>
              <a:gd name="connsiteY19959" fmla="*/ 1639476 h 6858000"/>
              <a:gd name="connsiteX19960" fmla="*/ 1290204 w 8374449"/>
              <a:gd name="connsiteY19960" fmla="*/ 1633464 h 6858000"/>
              <a:gd name="connsiteX19961" fmla="*/ 1287278 w 8374449"/>
              <a:gd name="connsiteY19961" fmla="*/ 1627451 h 6858000"/>
              <a:gd name="connsiteX19962" fmla="*/ 1259924 w 8374449"/>
              <a:gd name="connsiteY19962" fmla="*/ 1610663 h 6858000"/>
              <a:gd name="connsiteX19963" fmla="*/ 1250635 w 8374449"/>
              <a:gd name="connsiteY19963" fmla="*/ 1611290 h 6858000"/>
              <a:gd name="connsiteX19964" fmla="*/ 1245101 w 8374449"/>
              <a:gd name="connsiteY19964" fmla="*/ 1606488 h 6858000"/>
              <a:gd name="connsiteX19965" fmla="*/ 1251462 w 8374449"/>
              <a:gd name="connsiteY19965" fmla="*/ 1599847 h 6858000"/>
              <a:gd name="connsiteX19966" fmla="*/ 1263038 w 8374449"/>
              <a:gd name="connsiteY19966" fmla="*/ 1590787 h 6858000"/>
              <a:gd name="connsiteX19967" fmla="*/ 1258650 w 8374449"/>
              <a:gd name="connsiteY19967" fmla="*/ 1581767 h 6858000"/>
              <a:gd name="connsiteX19968" fmla="*/ 1263865 w 8374449"/>
              <a:gd name="connsiteY19968" fmla="*/ 1579344 h 6858000"/>
              <a:gd name="connsiteX19969" fmla="*/ 1269081 w 8374449"/>
              <a:gd name="connsiteY19969" fmla="*/ 1576923 h 6858000"/>
              <a:gd name="connsiteX19970" fmla="*/ 1270227 w 8374449"/>
              <a:gd name="connsiteY19970" fmla="*/ 1572706 h 6858000"/>
              <a:gd name="connsiteX19971" fmla="*/ 1284730 w 8374449"/>
              <a:gd name="connsiteY19971" fmla="*/ 1569657 h 6858000"/>
              <a:gd name="connsiteX19972" fmla="*/ 1302161 w 8374449"/>
              <a:gd name="connsiteY19972" fmla="*/ 1572621 h 6858000"/>
              <a:gd name="connsiteX19973" fmla="*/ 1307377 w 8374449"/>
              <a:gd name="connsiteY19973" fmla="*/ 1570200 h 6858000"/>
              <a:gd name="connsiteX19974" fmla="*/ 1313510 w 8374449"/>
              <a:gd name="connsiteY19974" fmla="*/ 1565759 h 6858000"/>
              <a:gd name="connsiteX19975" fmla="*/ 1311522 w 8374449"/>
              <a:gd name="connsiteY19975" fmla="*/ 1565981 h 6858000"/>
              <a:gd name="connsiteX19976" fmla="*/ 1288602 w 8374449"/>
              <a:gd name="connsiteY19976" fmla="*/ 1563067 h 6858000"/>
              <a:gd name="connsiteX19977" fmla="*/ 1254645 w 8374449"/>
              <a:gd name="connsiteY19977" fmla="*/ 1568686 h 6858000"/>
              <a:gd name="connsiteX19978" fmla="*/ 1250118 w 8374449"/>
              <a:gd name="connsiteY19978" fmla="*/ 1566454 h 6858000"/>
              <a:gd name="connsiteX19979" fmla="*/ 1236536 w 8374449"/>
              <a:gd name="connsiteY19979" fmla="*/ 1559757 h 6858000"/>
              <a:gd name="connsiteX19980" fmla="*/ 1221255 w 8374449"/>
              <a:gd name="connsiteY19980" fmla="*/ 1557814 h 6858000"/>
              <a:gd name="connsiteX19981" fmla="*/ 1203146 w 8374449"/>
              <a:gd name="connsiteY19981" fmla="*/ 1548883 h 6858000"/>
              <a:gd name="connsiteX19982" fmla="*/ 1237101 w 8374449"/>
              <a:gd name="connsiteY19982" fmla="*/ 1543263 h 6858000"/>
              <a:gd name="connsiteX19983" fmla="*/ 1266247 w 8374449"/>
              <a:gd name="connsiteY19983" fmla="*/ 1543657 h 6858000"/>
              <a:gd name="connsiteX19984" fmla="*/ 1292563 w 8374449"/>
              <a:gd name="connsiteY19984" fmla="*/ 1537065 h 6858000"/>
              <a:gd name="connsiteX19985" fmla="*/ 1310957 w 8374449"/>
              <a:gd name="connsiteY19985" fmla="*/ 1537747 h 6858000"/>
              <a:gd name="connsiteX19986" fmla="*/ 1316897 w 8374449"/>
              <a:gd name="connsiteY19986" fmla="*/ 1543472 h 6858000"/>
              <a:gd name="connsiteX19987" fmla="*/ 1323124 w 8374449"/>
              <a:gd name="connsiteY19987" fmla="*/ 1540951 h 6858000"/>
              <a:gd name="connsiteX19988" fmla="*/ 1330687 w 8374449"/>
              <a:gd name="connsiteY19988" fmla="*/ 1540106 h 6858000"/>
              <a:gd name="connsiteX19989" fmla="*/ 1333026 w 8374449"/>
              <a:gd name="connsiteY19989" fmla="*/ 1543039 h 6858000"/>
              <a:gd name="connsiteX19990" fmla="*/ 1338403 w 8374449"/>
              <a:gd name="connsiteY19990" fmla="*/ 1542895 h 6858000"/>
              <a:gd name="connsiteX19991" fmla="*/ 1339762 w 8374449"/>
              <a:gd name="connsiteY19991" fmla="*/ 1539092 h 6858000"/>
              <a:gd name="connsiteX19992" fmla="*/ 1350854 w 8374449"/>
              <a:gd name="connsiteY19992" fmla="*/ 1537852 h 6858000"/>
              <a:gd name="connsiteX19993" fmla="*/ 1366134 w 8374449"/>
              <a:gd name="connsiteY19993" fmla="*/ 1539795 h 6858000"/>
              <a:gd name="connsiteX19994" fmla="*/ 1368651 w 8374449"/>
              <a:gd name="connsiteY19994" fmla="*/ 1546010 h 6858000"/>
              <a:gd name="connsiteX19995" fmla="*/ 1368829 w 8374449"/>
              <a:gd name="connsiteY19995" fmla="*/ 1545354 h 6858000"/>
              <a:gd name="connsiteX19996" fmla="*/ 1379579 w 8374449"/>
              <a:gd name="connsiteY19996" fmla="*/ 1547734 h 6858000"/>
              <a:gd name="connsiteX19997" fmla="*/ 1387403 w 8374449"/>
              <a:gd name="connsiteY19997" fmla="*/ 1544101 h 6858000"/>
              <a:gd name="connsiteX19998" fmla="*/ 1392621 w 8374449"/>
              <a:gd name="connsiteY19998" fmla="*/ 1541679 h 6858000"/>
              <a:gd name="connsiteX19999" fmla="*/ 1389693 w 8374449"/>
              <a:gd name="connsiteY19999" fmla="*/ 1535666 h 6858000"/>
              <a:gd name="connsiteX20000" fmla="*/ 1389375 w 8374449"/>
              <a:gd name="connsiteY20000" fmla="*/ 1528443 h 6858000"/>
              <a:gd name="connsiteX20001" fmla="*/ 1396373 w 8374449"/>
              <a:gd name="connsiteY20001" fmla="*/ 1536252 h 6858000"/>
              <a:gd name="connsiteX20002" fmla="*/ 1403052 w 8374449"/>
              <a:gd name="connsiteY20002" fmla="*/ 1536836 h 6858000"/>
              <a:gd name="connsiteX20003" fmla="*/ 1405342 w 8374449"/>
              <a:gd name="connsiteY20003" fmla="*/ 1528400 h 6858000"/>
              <a:gd name="connsiteX20004" fmla="*/ 1400126 w 8374449"/>
              <a:gd name="connsiteY20004" fmla="*/ 1530823 h 6858000"/>
              <a:gd name="connsiteX20005" fmla="*/ 1402416 w 8374449"/>
              <a:gd name="connsiteY20005" fmla="*/ 1522388 h 6858000"/>
              <a:gd name="connsiteX20006" fmla="*/ 1412848 w 8374449"/>
              <a:gd name="connsiteY20006" fmla="*/ 1517545 h 6858000"/>
              <a:gd name="connsiteX20007" fmla="*/ 1423281 w 8374449"/>
              <a:gd name="connsiteY20007" fmla="*/ 1512701 h 6858000"/>
              <a:gd name="connsiteX20008" fmla="*/ 1404069 w 8374449"/>
              <a:gd name="connsiteY20008" fmla="*/ 1499504 h 6858000"/>
              <a:gd name="connsiteX20009" fmla="*/ 1398853 w 8374449"/>
              <a:gd name="connsiteY20009" fmla="*/ 1501925 h 6858000"/>
              <a:gd name="connsiteX20010" fmla="*/ 1396562 w 8374449"/>
              <a:gd name="connsiteY20010" fmla="*/ 1510362 h 6858000"/>
              <a:gd name="connsiteX20011" fmla="*/ 1394273 w 8374449"/>
              <a:gd name="connsiteY20011" fmla="*/ 1518797 h 6858000"/>
              <a:gd name="connsiteX20012" fmla="*/ 1383840 w 8374449"/>
              <a:gd name="connsiteY20012" fmla="*/ 1523640 h 6858000"/>
              <a:gd name="connsiteX20013" fmla="*/ 1381551 w 8374449"/>
              <a:gd name="connsiteY20013" fmla="*/ 1532075 h 6858000"/>
              <a:gd name="connsiteX20014" fmla="*/ 1369655 w 8374449"/>
              <a:gd name="connsiteY20014" fmla="*/ 1533913 h 6858000"/>
              <a:gd name="connsiteX20015" fmla="*/ 1370481 w 8374449"/>
              <a:gd name="connsiteY20015" fmla="*/ 1522471 h 6858000"/>
              <a:gd name="connsiteX20016" fmla="*/ 1375698 w 8374449"/>
              <a:gd name="connsiteY20016" fmla="*/ 1520049 h 6858000"/>
              <a:gd name="connsiteX20017" fmla="*/ 1386131 w 8374449"/>
              <a:gd name="connsiteY20017" fmla="*/ 1515205 h 6858000"/>
              <a:gd name="connsiteX20018" fmla="*/ 1389321 w 8374449"/>
              <a:gd name="connsiteY20018" fmla="*/ 1503452 h 6858000"/>
              <a:gd name="connsiteX20019" fmla="*/ 1374906 w 8374449"/>
              <a:gd name="connsiteY20019" fmla="*/ 1507779 h 6858000"/>
              <a:gd name="connsiteX20020" fmla="*/ 1364475 w 8374449"/>
              <a:gd name="connsiteY20020" fmla="*/ 1510312 h 6858000"/>
              <a:gd name="connsiteX20021" fmla="*/ 1364628 w 8374449"/>
              <a:gd name="connsiteY20021" fmla="*/ 1510445 h 6858000"/>
              <a:gd name="connsiteX20022" fmla="*/ 1367555 w 8374449"/>
              <a:gd name="connsiteY20022" fmla="*/ 1516457 h 6858000"/>
              <a:gd name="connsiteX20023" fmla="*/ 1354195 w 8374449"/>
              <a:gd name="connsiteY20023" fmla="*/ 1515288 h 6858000"/>
              <a:gd name="connsiteX20024" fmla="*/ 1353117 w 8374449"/>
              <a:gd name="connsiteY20024" fmla="*/ 1513070 h 6858000"/>
              <a:gd name="connsiteX20025" fmla="*/ 1343568 w 8374449"/>
              <a:gd name="connsiteY20025" fmla="*/ 1515389 h 6858000"/>
              <a:gd name="connsiteX20026" fmla="*/ 1327085 w 8374449"/>
              <a:gd name="connsiteY20026" fmla="*/ 1514950 h 6858000"/>
              <a:gd name="connsiteX20027" fmla="*/ 1314635 w 8374449"/>
              <a:gd name="connsiteY20027" fmla="*/ 1519992 h 6858000"/>
              <a:gd name="connsiteX20028" fmla="*/ 1310107 w 8374449"/>
              <a:gd name="connsiteY20028" fmla="*/ 1517761 h 6858000"/>
              <a:gd name="connsiteX20029" fmla="*/ 1302749 w 8374449"/>
              <a:gd name="connsiteY20029" fmla="*/ 1508541 h 6858000"/>
              <a:gd name="connsiteX20030" fmla="*/ 1293694 w 8374449"/>
              <a:gd name="connsiteY20030" fmla="*/ 1504076 h 6858000"/>
              <a:gd name="connsiteX20031" fmla="*/ 1279829 w 8374449"/>
              <a:gd name="connsiteY20031" fmla="*/ 1505626 h 6858000"/>
              <a:gd name="connsiteX20032" fmla="*/ 1261436 w 8374449"/>
              <a:gd name="connsiteY20032" fmla="*/ 1504944 h 6858000"/>
              <a:gd name="connsiteX20033" fmla="*/ 1235405 w 8374449"/>
              <a:gd name="connsiteY20033" fmla="*/ 1503289 h 6858000"/>
              <a:gd name="connsiteX20034" fmla="*/ 1213899 w 8374449"/>
              <a:gd name="connsiteY20034" fmla="*/ 1503866 h 6858000"/>
              <a:gd name="connsiteX20035" fmla="*/ 1206258 w 8374449"/>
              <a:gd name="connsiteY20035" fmla="*/ 1502895 h 6858000"/>
              <a:gd name="connsiteX20036" fmla="*/ 1189564 w 8374449"/>
              <a:gd name="connsiteY20036" fmla="*/ 1497458 h 6858000"/>
              <a:gd name="connsiteX20037" fmla="*/ 1174282 w 8374449"/>
              <a:gd name="connsiteY20037" fmla="*/ 1495515 h 6858000"/>
              <a:gd name="connsiteX20038" fmla="*/ 1199184 w 8374449"/>
              <a:gd name="connsiteY20038" fmla="*/ 1485429 h 6858000"/>
              <a:gd name="connsiteX20039" fmla="*/ 1214464 w 8374449"/>
              <a:gd name="connsiteY20039" fmla="*/ 1487373 h 6858000"/>
              <a:gd name="connsiteX20040" fmla="*/ 1235969 w 8374449"/>
              <a:gd name="connsiteY20040" fmla="*/ 1486795 h 6858000"/>
              <a:gd name="connsiteX20041" fmla="*/ 1255777 w 8374449"/>
              <a:gd name="connsiteY20041" fmla="*/ 1490971 h 6858000"/>
              <a:gd name="connsiteX20042" fmla="*/ 1266530 w 8374449"/>
              <a:gd name="connsiteY20042" fmla="*/ 1490682 h 6858000"/>
              <a:gd name="connsiteX20043" fmla="*/ 1272755 w 8374449"/>
              <a:gd name="connsiteY20043" fmla="*/ 1488161 h 6858000"/>
              <a:gd name="connsiteX20044" fmla="*/ 1303316 w 8374449"/>
              <a:gd name="connsiteY20044" fmla="*/ 1492048 h 6858000"/>
              <a:gd name="connsiteX20045" fmla="*/ 1333876 w 8374449"/>
              <a:gd name="connsiteY20045" fmla="*/ 1495934 h 6858000"/>
              <a:gd name="connsiteX20046" fmla="*/ 1342931 w 8374449"/>
              <a:gd name="connsiteY20046" fmla="*/ 1500399 h 6858000"/>
              <a:gd name="connsiteX20047" fmla="*/ 1349156 w 8374449"/>
              <a:gd name="connsiteY20047" fmla="*/ 1497878 h 6858000"/>
              <a:gd name="connsiteX20048" fmla="*/ 1350692 w 8374449"/>
              <a:gd name="connsiteY20048" fmla="*/ 1498636 h 6858000"/>
              <a:gd name="connsiteX20049" fmla="*/ 1350791 w 8374449"/>
              <a:gd name="connsiteY20049" fmla="*/ 1498440 h 6858000"/>
              <a:gd name="connsiteX20050" fmla="*/ 1351445 w 8374449"/>
              <a:gd name="connsiteY20050" fmla="*/ 1499006 h 6858000"/>
              <a:gd name="connsiteX20051" fmla="*/ 1358211 w 8374449"/>
              <a:gd name="connsiteY20051" fmla="*/ 1502343 h 6858000"/>
              <a:gd name="connsiteX20052" fmla="*/ 1355381 w 8374449"/>
              <a:gd name="connsiteY20052" fmla="*/ 1495357 h 6858000"/>
              <a:gd name="connsiteX20053" fmla="*/ 1365002 w 8374449"/>
              <a:gd name="connsiteY20053" fmla="*/ 1483327 h 6858000"/>
              <a:gd name="connsiteX20054" fmla="*/ 1370788 w 8374449"/>
              <a:gd name="connsiteY20054" fmla="*/ 1487257 h 6858000"/>
              <a:gd name="connsiteX20055" fmla="*/ 1384856 w 8374449"/>
              <a:gd name="connsiteY20055" fmla="*/ 1486309 h 6858000"/>
              <a:gd name="connsiteX20056" fmla="*/ 1411575 w 8374449"/>
              <a:gd name="connsiteY20056" fmla="*/ 1488647 h 6858000"/>
              <a:gd name="connsiteX20057" fmla="*/ 1419398 w 8374449"/>
              <a:gd name="connsiteY20057" fmla="*/ 1485014 h 6858000"/>
              <a:gd name="connsiteX20058" fmla="*/ 1413865 w 8374449"/>
              <a:gd name="connsiteY20058" fmla="*/ 1480213 h 6858000"/>
              <a:gd name="connsiteX20059" fmla="*/ 1419082 w 8374449"/>
              <a:gd name="connsiteY20059" fmla="*/ 1477790 h 6858000"/>
              <a:gd name="connsiteX20060" fmla="*/ 1424298 w 8374449"/>
              <a:gd name="connsiteY20060" fmla="*/ 1475369 h 6858000"/>
              <a:gd name="connsiteX20061" fmla="*/ 1429513 w 8374449"/>
              <a:gd name="connsiteY20061" fmla="*/ 1472947 h 6858000"/>
              <a:gd name="connsiteX20062" fmla="*/ 1448089 w 8374449"/>
              <a:gd name="connsiteY20062" fmla="*/ 1471694 h 6858000"/>
              <a:gd name="connsiteX20063" fmla="*/ 1458521 w 8374449"/>
              <a:gd name="connsiteY20063" fmla="*/ 1466850 h 6858000"/>
              <a:gd name="connsiteX20064" fmla="*/ 1463737 w 8374449"/>
              <a:gd name="connsiteY20064" fmla="*/ 1464428 h 6858000"/>
              <a:gd name="connsiteX20065" fmla="*/ 1479705 w 8374449"/>
              <a:gd name="connsiteY20065" fmla="*/ 1464385 h 6858000"/>
              <a:gd name="connsiteX20066" fmla="*/ 1495673 w 8374449"/>
              <a:gd name="connsiteY20066" fmla="*/ 1464345 h 6858000"/>
              <a:gd name="connsiteX20067" fmla="*/ 1504960 w 8374449"/>
              <a:gd name="connsiteY20067" fmla="*/ 1463719 h 6858000"/>
              <a:gd name="connsiteX20068" fmla="*/ 1514248 w 8374449"/>
              <a:gd name="connsiteY20068" fmla="*/ 1463091 h 6858000"/>
              <a:gd name="connsiteX20069" fmla="*/ 1529897 w 8374449"/>
              <a:gd name="connsiteY20069" fmla="*/ 1455826 h 6858000"/>
              <a:gd name="connsiteX20070" fmla="*/ 1567047 w 8374449"/>
              <a:gd name="connsiteY20070" fmla="*/ 1453320 h 6858000"/>
              <a:gd name="connsiteX20071" fmla="*/ 1580407 w 8374449"/>
              <a:gd name="connsiteY20071" fmla="*/ 1454490 h 6858000"/>
              <a:gd name="connsiteX20072" fmla="*/ 1594910 w 8374449"/>
              <a:gd name="connsiteY20072" fmla="*/ 1451442 h 6858000"/>
              <a:gd name="connsiteX20073" fmla="*/ 1619848 w 8374449"/>
              <a:gd name="connsiteY20073" fmla="*/ 1443549 h 6858000"/>
              <a:gd name="connsiteX20074" fmla="*/ 1635496 w 8374449"/>
              <a:gd name="connsiteY20074" fmla="*/ 1436284 h 6858000"/>
              <a:gd name="connsiteX20075" fmla="*/ 1643639 w 8374449"/>
              <a:gd name="connsiteY20075" fmla="*/ 1439875 h 6858000"/>
              <a:gd name="connsiteX20076" fmla="*/ 1643321 w 8374449"/>
              <a:gd name="connsiteY20076" fmla="*/ 1432651 h 6858000"/>
              <a:gd name="connsiteX20077" fmla="*/ 1645928 w 8374449"/>
              <a:gd name="connsiteY20077" fmla="*/ 1431441 h 6858000"/>
              <a:gd name="connsiteX20078" fmla="*/ 1640055 w 8374449"/>
              <a:gd name="connsiteY20078" fmla="*/ 1428849 h 6858000"/>
              <a:gd name="connsiteX20079" fmla="*/ 1633820 w 8374449"/>
              <a:gd name="connsiteY20079" fmla="*/ 1431374 h 6858000"/>
              <a:gd name="connsiteX20080" fmla="*/ 1619673 w 8374449"/>
              <a:gd name="connsiteY20080" fmla="*/ 1441172 h 6858000"/>
              <a:gd name="connsiteX20081" fmla="*/ 1599865 w 8374449"/>
              <a:gd name="connsiteY20081" fmla="*/ 1436996 h 6858000"/>
              <a:gd name="connsiteX20082" fmla="*/ 1592224 w 8374449"/>
              <a:gd name="connsiteY20082" fmla="*/ 1436024 h 6858000"/>
              <a:gd name="connsiteX20083" fmla="*/ 1581189 w 8374449"/>
              <a:gd name="connsiteY20083" fmla="*/ 1444560 h 6858000"/>
              <a:gd name="connsiteX20084" fmla="*/ 1544403 w 8374449"/>
              <a:gd name="connsiteY20084" fmla="*/ 1443194 h 6858000"/>
              <a:gd name="connsiteX20085" fmla="*/ 1550629 w 8374449"/>
              <a:gd name="connsiteY20085" fmla="*/ 1440673 h 6858000"/>
              <a:gd name="connsiteX20086" fmla="*/ 1556854 w 8374449"/>
              <a:gd name="connsiteY20086" fmla="*/ 1438152 h 6858000"/>
              <a:gd name="connsiteX20087" fmla="*/ 1511014 w 8374449"/>
              <a:gd name="connsiteY20087" fmla="*/ 1432320 h 6858000"/>
              <a:gd name="connsiteX20088" fmla="*/ 1501675 w 8374449"/>
              <a:gd name="connsiteY20088" fmla="*/ 1436103 h 6858000"/>
              <a:gd name="connsiteX20089" fmla="*/ 1498563 w 8374449"/>
              <a:gd name="connsiteY20089" fmla="*/ 1437363 h 6858000"/>
              <a:gd name="connsiteX20090" fmla="*/ 1489507 w 8374449"/>
              <a:gd name="connsiteY20090" fmla="*/ 1432898 h 6858000"/>
              <a:gd name="connsiteX20091" fmla="*/ 1359910 w 8374449"/>
              <a:gd name="connsiteY20091" fmla="*/ 1452861 h 6858000"/>
              <a:gd name="connsiteX20092" fmla="*/ 1319727 w 8374449"/>
              <a:gd name="connsiteY20092" fmla="*/ 1461002 h 6858000"/>
              <a:gd name="connsiteX20093" fmla="*/ 1313502 w 8374449"/>
              <a:gd name="connsiteY20093" fmla="*/ 1463524 h 6858000"/>
              <a:gd name="connsiteX20094" fmla="*/ 1316898 w 8374449"/>
              <a:gd name="connsiteY20094" fmla="*/ 1454016 h 6858000"/>
              <a:gd name="connsiteX20095" fmla="*/ 1329348 w 8374449"/>
              <a:gd name="connsiteY20095" fmla="*/ 1448974 h 6858000"/>
              <a:gd name="connsiteX20096" fmla="*/ 1335574 w 8374449"/>
              <a:gd name="connsiteY20096" fmla="*/ 1446452 h 6858000"/>
              <a:gd name="connsiteX20097" fmla="*/ 1345195 w 8374449"/>
              <a:gd name="connsiteY20097" fmla="*/ 1434424 h 6858000"/>
              <a:gd name="connsiteX20098" fmla="*/ 1357645 w 8374449"/>
              <a:gd name="connsiteY20098" fmla="*/ 1429381 h 6858000"/>
              <a:gd name="connsiteX20099" fmla="*/ 1386792 w 8374449"/>
              <a:gd name="connsiteY20099" fmla="*/ 1429775 h 6858000"/>
              <a:gd name="connsiteX20100" fmla="*/ 1405466 w 8374449"/>
              <a:gd name="connsiteY20100" fmla="*/ 1422210 h 6858000"/>
              <a:gd name="connsiteX20101" fmla="*/ 1419333 w 8374449"/>
              <a:gd name="connsiteY20101" fmla="*/ 1420659 h 6858000"/>
              <a:gd name="connsiteX20102" fmla="*/ 1431782 w 8374449"/>
              <a:gd name="connsiteY20102" fmla="*/ 1415617 h 6858000"/>
              <a:gd name="connsiteX20103" fmla="*/ 1442536 w 8374449"/>
              <a:gd name="connsiteY20103" fmla="*/ 1415329 h 6858000"/>
              <a:gd name="connsiteX20104" fmla="*/ 1447063 w 8374449"/>
              <a:gd name="connsiteY20104" fmla="*/ 1417562 h 6858000"/>
              <a:gd name="connsiteX20105" fmla="*/ 1453289 w 8374449"/>
              <a:gd name="connsiteY20105" fmla="*/ 1415040 h 6858000"/>
              <a:gd name="connsiteX20106" fmla="*/ 1468568 w 8374449"/>
              <a:gd name="connsiteY20106" fmla="*/ 1416983 h 6858000"/>
              <a:gd name="connsiteX20107" fmla="*/ 1490075 w 8374449"/>
              <a:gd name="connsiteY20107" fmla="*/ 1416405 h 6858000"/>
              <a:gd name="connsiteX20108" fmla="*/ 1501111 w 8374449"/>
              <a:gd name="connsiteY20108" fmla="*/ 1407869 h 6858000"/>
              <a:gd name="connsiteX20109" fmla="*/ 1514975 w 8374449"/>
              <a:gd name="connsiteY20109" fmla="*/ 1406320 h 6858000"/>
              <a:gd name="connsiteX20110" fmla="*/ 1533652 w 8374449"/>
              <a:gd name="connsiteY20110" fmla="*/ 1398755 h 6858000"/>
              <a:gd name="connsiteX20111" fmla="*/ 1539311 w 8374449"/>
              <a:gd name="connsiteY20111" fmla="*/ 1412727 h 6858000"/>
              <a:gd name="connsiteX20112" fmla="*/ 1542140 w 8374449"/>
              <a:gd name="connsiteY20112" fmla="*/ 1419714 h 6858000"/>
              <a:gd name="connsiteX20113" fmla="*/ 1548365 w 8374449"/>
              <a:gd name="connsiteY20113" fmla="*/ 1417193 h 6858000"/>
              <a:gd name="connsiteX20114" fmla="*/ 1551760 w 8374449"/>
              <a:gd name="connsiteY20114" fmla="*/ 1407684 h 6858000"/>
              <a:gd name="connsiteX20115" fmla="*/ 1548931 w 8374449"/>
              <a:gd name="connsiteY20115" fmla="*/ 1400699 h 6858000"/>
              <a:gd name="connsiteX20116" fmla="*/ 1574964 w 8374449"/>
              <a:gd name="connsiteY20116" fmla="*/ 1402354 h 6858000"/>
              <a:gd name="connsiteX20117" fmla="*/ 1587558 w 8374449"/>
              <a:gd name="connsiteY20117" fmla="*/ 1402015 h 6858000"/>
              <a:gd name="connsiteX20118" fmla="*/ 1588292 w 8374449"/>
              <a:gd name="connsiteY20118" fmla="*/ 1391853 h 6858000"/>
              <a:gd name="connsiteX20119" fmla="*/ 1601572 w 8374449"/>
              <a:gd name="connsiteY20119" fmla="*/ 1385687 h 6858000"/>
              <a:gd name="connsiteX20120" fmla="*/ 1593922 w 8374449"/>
              <a:gd name="connsiteY20120" fmla="*/ 1386542 h 6858000"/>
              <a:gd name="connsiteX20121" fmla="*/ 1581755 w 8374449"/>
              <a:gd name="connsiteY20121" fmla="*/ 1383337 h 6858000"/>
              <a:gd name="connsiteX20122" fmla="*/ 1566475 w 8374449"/>
              <a:gd name="connsiteY20122" fmla="*/ 1381394 h 6858000"/>
              <a:gd name="connsiteX20123" fmla="*/ 1549498 w 8374449"/>
              <a:gd name="connsiteY20123" fmla="*/ 1384204 h 6858000"/>
              <a:gd name="connsiteX20124" fmla="*/ 1506486 w 8374449"/>
              <a:gd name="connsiteY20124" fmla="*/ 1385360 h 6858000"/>
              <a:gd name="connsiteX20125" fmla="*/ 1497431 w 8374449"/>
              <a:gd name="connsiteY20125" fmla="*/ 1380896 h 6858000"/>
              <a:gd name="connsiteX20126" fmla="*/ 1511297 w 8374449"/>
              <a:gd name="connsiteY20126" fmla="*/ 1379346 h 6858000"/>
              <a:gd name="connsiteX20127" fmla="*/ 1516107 w 8374449"/>
              <a:gd name="connsiteY20127" fmla="*/ 1373331 h 6858000"/>
              <a:gd name="connsiteX20128" fmla="*/ 1522333 w 8374449"/>
              <a:gd name="connsiteY20128" fmla="*/ 1370810 h 6858000"/>
              <a:gd name="connsiteX20129" fmla="*/ 1519504 w 8374449"/>
              <a:gd name="connsiteY20129" fmla="*/ 1363824 h 6858000"/>
              <a:gd name="connsiteX20130" fmla="*/ 1525728 w 8374449"/>
              <a:gd name="connsiteY20130" fmla="*/ 1361303 h 6858000"/>
              <a:gd name="connsiteX20131" fmla="*/ 1534782 w 8374449"/>
              <a:gd name="connsiteY20131" fmla="*/ 1365767 h 6858000"/>
              <a:gd name="connsiteX20132" fmla="*/ 1536447 w 8374449"/>
              <a:gd name="connsiteY20132" fmla="*/ 1366587 h 6858000"/>
              <a:gd name="connsiteX20133" fmla="*/ 1537320 w 8374449"/>
              <a:gd name="connsiteY20133" fmla="*/ 1363999 h 6858000"/>
              <a:gd name="connsiteX20134" fmla="*/ 1538848 w 8374449"/>
              <a:gd name="connsiteY20134" fmla="*/ 1367772 h 6858000"/>
              <a:gd name="connsiteX20135" fmla="*/ 1543838 w 8374449"/>
              <a:gd name="connsiteY20135" fmla="*/ 1370231 h 6858000"/>
              <a:gd name="connsiteX20136" fmla="*/ 1552893 w 8374449"/>
              <a:gd name="connsiteY20136" fmla="*/ 1374698 h 6858000"/>
              <a:gd name="connsiteX20137" fmla="*/ 1568738 w 8374449"/>
              <a:gd name="connsiteY20137" fmla="*/ 1360146 h 6858000"/>
              <a:gd name="connsiteX20138" fmla="*/ 1576380 w 8374449"/>
              <a:gd name="connsiteY20138" fmla="*/ 1361117 h 6858000"/>
              <a:gd name="connsiteX20139" fmla="*/ 1584019 w 8374449"/>
              <a:gd name="connsiteY20139" fmla="*/ 1362091 h 6858000"/>
              <a:gd name="connsiteX20140" fmla="*/ 1586848 w 8374449"/>
              <a:gd name="connsiteY20140" fmla="*/ 1369076 h 6858000"/>
              <a:gd name="connsiteX20141" fmla="*/ 1591660 w 8374449"/>
              <a:gd name="connsiteY20141" fmla="*/ 1363061 h 6858000"/>
              <a:gd name="connsiteX20142" fmla="*/ 1608921 w 8374449"/>
              <a:gd name="connsiteY20142" fmla="*/ 1352004 h 6858000"/>
              <a:gd name="connsiteX20143" fmla="*/ 1621371 w 8374449"/>
              <a:gd name="connsiteY20143" fmla="*/ 1346961 h 6858000"/>
              <a:gd name="connsiteX20144" fmla="*/ 1633822 w 8374449"/>
              <a:gd name="connsiteY20144" fmla="*/ 1341919 h 6858000"/>
              <a:gd name="connsiteX20145" fmla="*/ 1636651 w 8374449"/>
              <a:gd name="connsiteY20145" fmla="*/ 1348905 h 6858000"/>
              <a:gd name="connsiteX20146" fmla="*/ 1670607 w 8374449"/>
              <a:gd name="connsiteY20146" fmla="*/ 1343285 h 6858000"/>
              <a:gd name="connsiteX20147" fmla="*/ 1678247 w 8374449"/>
              <a:gd name="connsiteY20147" fmla="*/ 1344256 h 6858000"/>
              <a:gd name="connsiteX20148" fmla="*/ 1692113 w 8374449"/>
              <a:gd name="connsiteY20148" fmla="*/ 1342706 h 6858000"/>
              <a:gd name="connsiteX20149" fmla="*/ 1695508 w 8374449"/>
              <a:gd name="connsiteY20149" fmla="*/ 1333199 h 6858000"/>
              <a:gd name="connsiteX20150" fmla="*/ 1603262 w 8374449"/>
              <a:gd name="connsiteY20150" fmla="*/ 1338031 h 6858000"/>
              <a:gd name="connsiteX20151" fmla="*/ 1538744 w 8374449"/>
              <a:gd name="connsiteY20151" fmla="*/ 1339766 h 6858000"/>
              <a:gd name="connsiteX20152" fmla="*/ 1544971 w 8374449"/>
              <a:gd name="connsiteY20152" fmla="*/ 1337244 h 6858000"/>
              <a:gd name="connsiteX20153" fmla="*/ 1557420 w 8374449"/>
              <a:gd name="connsiteY20153" fmla="*/ 1332202 h 6858000"/>
              <a:gd name="connsiteX20154" fmla="*/ 1526861 w 8374449"/>
              <a:gd name="connsiteY20154" fmla="*/ 1328315 h 6858000"/>
              <a:gd name="connsiteX20155" fmla="*/ 1510165 w 8374449"/>
              <a:gd name="connsiteY20155" fmla="*/ 1322878 h 6858000"/>
              <a:gd name="connsiteX20156" fmla="*/ 1502525 w 8374449"/>
              <a:gd name="connsiteY20156" fmla="*/ 1321906 h 6858000"/>
              <a:gd name="connsiteX20157" fmla="*/ 1490075 w 8374449"/>
              <a:gd name="connsiteY20157" fmla="*/ 1326948 h 6858000"/>
              <a:gd name="connsiteX20158" fmla="*/ 1474794 w 8374449"/>
              <a:gd name="connsiteY20158" fmla="*/ 1325006 h 6858000"/>
              <a:gd name="connsiteX20159" fmla="*/ 1462344 w 8374449"/>
              <a:gd name="connsiteY20159" fmla="*/ 1330049 h 6858000"/>
              <a:gd name="connsiteX20160" fmla="*/ 1385377 w 8374449"/>
              <a:gd name="connsiteY20160" fmla="*/ 1336824 h 6858000"/>
              <a:gd name="connsiteX20161" fmla="*/ 1376322 w 8374449"/>
              <a:gd name="connsiteY20161" fmla="*/ 1332360 h 6858000"/>
              <a:gd name="connsiteX20162" fmla="*/ 1363871 w 8374449"/>
              <a:gd name="connsiteY20162" fmla="*/ 1337403 h 6858000"/>
              <a:gd name="connsiteX20163" fmla="*/ 1354816 w 8374449"/>
              <a:gd name="connsiteY20163" fmla="*/ 1332938 h 6858000"/>
              <a:gd name="connsiteX20164" fmla="*/ 1327085 w 8374449"/>
              <a:gd name="connsiteY20164" fmla="*/ 1336037 h 6858000"/>
              <a:gd name="connsiteX20165" fmla="*/ 1299354 w 8374449"/>
              <a:gd name="connsiteY20165" fmla="*/ 1339136 h 6858000"/>
              <a:gd name="connsiteX20166" fmla="*/ 1311806 w 8374449"/>
              <a:gd name="connsiteY20166" fmla="*/ 1334093 h 6858000"/>
              <a:gd name="connsiteX20167" fmla="*/ 1324256 w 8374449"/>
              <a:gd name="connsiteY20167" fmla="*/ 1329052 h 6858000"/>
              <a:gd name="connsiteX20168" fmla="*/ 1367266 w 8374449"/>
              <a:gd name="connsiteY20168" fmla="*/ 1327896 h 6858000"/>
              <a:gd name="connsiteX20169" fmla="*/ 1459514 w 8374449"/>
              <a:gd name="connsiteY20169" fmla="*/ 1323062 h 6858000"/>
              <a:gd name="connsiteX20170" fmla="*/ 1471964 w 8374449"/>
              <a:gd name="connsiteY20170" fmla="*/ 1318019 h 6858000"/>
              <a:gd name="connsiteX20171" fmla="*/ 1512146 w 8374449"/>
              <a:gd name="connsiteY20171" fmla="*/ 1309877 h 6858000"/>
              <a:gd name="connsiteX20172" fmla="*/ 1526766 w 8374449"/>
              <a:gd name="connsiteY20172" fmla="*/ 1309484 h 6858000"/>
              <a:gd name="connsiteX20173" fmla="*/ 1528617 w 8374449"/>
              <a:gd name="connsiteY20173" fmla="*/ 1303994 h 6858000"/>
              <a:gd name="connsiteX20174" fmla="*/ 1530797 w 8374449"/>
              <a:gd name="connsiteY20174" fmla="*/ 1309375 h 6858000"/>
              <a:gd name="connsiteX20175" fmla="*/ 1533652 w 8374449"/>
              <a:gd name="connsiteY20175" fmla="*/ 1309298 h 6858000"/>
              <a:gd name="connsiteX20176" fmla="*/ 1547516 w 8374449"/>
              <a:gd name="connsiteY20176" fmla="*/ 1307749 h 6858000"/>
              <a:gd name="connsiteX20177" fmla="*/ 1555158 w 8374449"/>
              <a:gd name="connsiteY20177" fmla="*/ 1308721 h 6858000"/>
              <a:gd name="connsiteX20178" fmla="*/ 1556014 w 8374449"/>
              <a:gd name="connsiteY20178" fmla="*/ 1308548 h 6858000"/>
              <a:gd name="connsiteX20179" fmla="*/ 1558581 w 8374449"/>
              <a:gd name="connsiteY20179" fmla="*/ 1300933 h 6858000"/>
              <a:gd name="connsiteX20180" fmla="*/ 1561236 w 8374449"/>
              <a:gd name="connsiteY20180" fmla="*/ 1307489 h 6858000"/>
              <a:gd name="connsiteX20181" fmla="*/ 1595337 w 8374449"/>
              <a:gd name="connsiteY20181" fmla="*/ 1300579 h 6858000"/>
              <a:gd name="connsiteX20182" fmla="*/ 1598459 w 8374449"/>
              <a:gd name="connsiteY20182" fmla="*/ 1299315 h 6858000"/>
              <a:gd name="connsiteX20183" fmla="*/ 1603000 w 8374449"/>
              <a:gd name="connsiteY20183" fmla="*/ 1295042 h 6858000"/>
              <a:gd name="connsiteX20184" fmla="*/ 1603847 w 8374449"/>
              <a:gd name="connsiteY20184" fmla="*/ 1297132 h 6858000"/>
              <a:gd name="connsiteX20185" fmla="*/ 1607788 w 8374449"/>
              <a:gd name="connsiteY20185" fmla="*/ 1295537 h 6858000"/>
              <a:gd name="connsiteX20186" fmla="*/ 1614014 w 8374449"/>
              <a:gd name="connsiteY20186" fmla="*/ 1293014 h 6858000"/>
              <a:gd name="connsiteX20187" fmla="*/ 1629294 w 8374449"/>
              <a:gd name="connsiteY20187" fmla="*/ 1294957 h 6858000"/>
              <a:gd name="connsiteX20188" fmla="*/ 1626464 w 8374449"/>
              <a:gd name="connsiteY20188" fmla="*/ 1287972 h 6858000"/>
              <a:gd name="connsiteX20189" fmla="*/ 1635802 w 8374449"/>
              <a:gd name="connsiteY20189" fmla="*/ 1284190 h 6858000"/>
              <a:gd name="connsiteX20190" fmla="*/ 1636649 w 8374449"/>
              <a:gd name="connsiteY20190" fmla="*/ 1281818 h 6858000"/>
              <a:gd name="connsiteX20191" fmla="*/ 1635456 w 8374449"/>
              <a:gd name="connsiteY20191" fmla="*/ 1278872 h 6858000"/>
              <a:gd name="connsiteX20192" fmla="*/ 1639146 w 8374449"/>
              <a:gd name="connsiteY20192" fmla="*/ 1277378 h 6858000"/>
              <a:gd name="connsiteX20193" fmla="*/ 1642310 w 8374449"/>
              <a:gd name="connsiteY20193" fmla="*/ 1273421 h 6858000"/>
              <a:gd name="connsiteX20194" fmla="*/ 1667120 w 8374449"/>
              <a:gd name="connsiteY20194" fmla="*/ 1270648 h 6858000"/>
              <a:gd name="connsiteX20195" fmla="*/ 1672314 w 8374449"/>
              <a:gd name="connsiteY20195" fmla="*/ 1263944 h 6858000"/>
              <a:gd name="connsiteX20196" fmla="*/ 1682367 w 8374449"/>
              <a:gd name="connsiteY20196" fmla="*/ 1259872 h 6858000"/>
              <a:gd name="connsiteX20197" fmla="*/ 1685525 w 8374449"/>
              <a:gd name="connsiteY20197" fmla="*/ 1267669 h 6858000"/>
              <a:gd name="connsiteX20198" fmla="*/ 1692272 w 8374449"/>
              <a:gd name="connsiteY20198" fmla="*/ 1271147 h 6858000"/>
              <a:gd name="connsiteX20199" fmla="*/ 1698751 w 8374449"/>
              <a:gd name="connsiteY20199" fmla="*/ 1271388 h 6858000"/>
              <a:gd name="connsiteX20200" fmla="*/ 1708788 w 8374449"/>
              <a:gd name="connsiteY20200" fmla="*/ 1267322 h 6858000"/>
              <a:gd name="connsiteX20201" fmla="*/ 1715488 w 8374449"/>
              <a:gd name="connsiteY20201" fmla="*/ 1264609 h 6858000"/>
              <a:gd name="connsiteX20202" fmla="*/ 1722190 w 8374449"/>
              <a:gd name="connsiteY20202" fmla="*/ 1261894 h 6858000"/>
              <a:gd name="connsiteX20203" fmla="*/ 1733747 w 8374449"/>
              <a:gd name="connsiteY20203" fmla="*/ 1263547 h 6858000"/>
              <a:gd name="connsiteX20204" fmla="*/ 1731729 w 8374449"/>
              <a:gd name="connsiteY20204" fmla="*/ 1261602 h 6858000"/>
              <a:gd name="connsiteX20205" fmla="*/ 1713652 w 8374449"/>
              <a:gd name="connsiteY20205" fmla="*/ 1252689 h 6858000"/>
              <a:gd name="connsiteX20206" fmla="*/ 1705630 w 8374449"/>
              <a:gd name="connsiteY20206" fmla="*/ 1259526 h 6858000"/>
              <a:gd name="connsiteX20207" fmla="*/ 1685911 w 8374449"/>
              <a:gd name="connsiteY20207" fmla="*/ 1249361 h 6858000"/>
              <a:gd name="connsiteX20208" fmla="*/ 1683109 w 8374449"/>
              <a:gd name="connsiteY20208" fmla="*/ 1247917 h 6858000"/>
              <a:gd name="connsiteX20209" fmla="*/ 1675417 w 8374449"/>
              <a:gd name="connsiteY20209" fmla="*/ 1247813 h 6858000"/>
              <a:gd name="connsiteX20210" fmla="*/ 1669260 w 8374449"/>
              <a:gd name="connsiteY20210" fmla="*/ 1247030 h 6858000"/>
              <a:gd name="connsiteX20211" fmla="*/ 1662648 w 8374449"/>
              <a:gd name="connsiteY20211" fmla="*/ 1249708 h 6858000"/>
              <a:gd name="connsiteX20212" fmla="*/ 1649245 w 8374449"/>
              <a:gd name="connsiteY20212" fmla="*/ 1255137 h 6858000"/>
              <a:gd name="connsiteX20213" fmla="*/ 1641570 w 8374449"/>
              <a:gd name="connsiteY20213" fmla="*/ 1251180 h 6858000"/>
              <a:gd name="connsiteX20214" fmla="*/ 1633822 w 8374449"/>
              <a:gd name="connsiteY20214" fmla="*/ 1252462 h 6858000"/>
              <a:gd name="connsiteX20215" fmla="*/ 1587980 w 8374449"/>
              <a:gd name="connsiteY20215" fmla="*/ 1246632 h 6858000"/>
              <a:gd name="connsiteX20216" fmla="*/ 1544971 w 8374449"/>
              <a:gd name="connsiteY20216" fmla="*/ 1247787 h 6858000"/>
              <a:gd name="connsiteX20217" fmla="*/ 1538744 w 8374449"/>
              <a:gd name="connsiteY20217" fmla="*/ 1250309 h 6858000"/>
              <a:gd name="connsiteX20218" fmla="*/ 1532802 w 8374449"/>
              <a:gd name="connsiteY20218" fmla="*/ 1244583 h 6858000"/>
              <a:gd name="connsiteX20219" fmla="*/ 1551195 w 8374449"/>
              <a:gd name="connsiteY20219" fmla="*/ 1245266 h 6858000"/>
              <a:gd name="connsiteX20220" fmla="*/ 1592791 w 8374449"/>
              <a:gd name="connsiteY20220" fmla="*/ 1240617 h 6858000"/>
              <a:gd name="connsiteX20221" fmla="*/ 1621867 w 8374449"/>
              <a:gd name="connsiteY20221" fmla="*/ 1232858 h 6858000"/>
              <a:gd name="connsiteX20222" fmla="*/ 1616509 w 8374449"/>
              <a:gd name="connsiteY20222" fmla="*/ 1232093 h 6858000"/>
              <a:gd name="connsiteX20223" fmla="*/ 1633456 w 8374449"/>
              <a:gd name="connsiteY20223" fmla="*/ 1216153 h 6858000"/>
              <a:gd name="connsiteX20224" fmla="*/ 1636613 w 8374449"/>
              <a:gd name="connsiteY20224" fmla="*/ 1223950 h 6858000"/>
              <a:gd name="connsiteX20225" fmla="*/ 1640158 w 8374449"/>
              <a:gd name="connsiteY20225" fmla="*/ 1213439 h 6858000"/>
              <a:gd name="connsiteX20226" fmla="*/ 1670121 w 8374449"/>
              <a:gd name="connsiteY20226" fmla="*/ 1210377 h 6858000"/>
              <a:gd name="connsiteX20227" fmla="*/ 1710330 w 8374449"/>
              <a:gd name="connsiteY20227" fmla="*/ 1194092 h 6858000"/>
              <a:gd name="connsiteX20228" fmla="*/ 1737137 w 8374449"/>
              <a:gd name="connsiteY20228" fmla="*/ 1183235 h 6858000"/>
              <a:gd name="connsiteX20229" fmla="*/ 1746996 w 8374449"/>
              <a:gd name="connsiteY20229" fmla="*/ 1188316 h 6858000"/>
              <a:gd name="connsiteX20230" fmla="*/ 1750154 w 8374449"/>
              <a:gd name="connsiteY20230" fmla="*/ 1196114 h 6858000"/>
              <a:gd name="connsiteX20231" fmla="*/ 1753698 w 8374449"/>
              <a:gd name="connsiteY20231" fmla="*/ 1185602 h 6858000"/>
              <a:gd name="connsiteX20232" fmla="*/ 1776960 w 8374449"/>
              <a:gd name="connsiteY20232" fmla="*/ 1185257 h 6858000"/>
              <a:gd name="connsiteX20233" fmla="*/ 1782289 w 8374449"/>
              <a:gd name="connsiteY20233" fmla="*/ 1183099 h 6858000"/>
              <a:gd name="connsiteX20234" fmla="*/ 1778983 w 8374449"/>
              <a:gd name="connsiteY20234" fmla="*/ 1181470 h 6858000"/>
              <a:gd name="connsiteX20235" fmla="*/ 1765118 w 8374449"/>
              <a:gd name="connsiteY20235" fmla="*/ 1183018 h 6858000"/>
              <a:gd name="connsiteX20236" fmla="*/ 1756063 w 8374449"/>
              <a:gd name="connsiteY20236" fmla="*/ 1178554 h 6858000"/>
              <a:gd name="connsiteX20237" fmla="*/ 1736926 w 8374449"/>
              <a:gd name="connsiteY20237" fmla="*/ 1179068 h 6858000"/>
              <a:gd name="connsiteX20238" fmla="*/ 1735557 w 8374449"/>
              <a:gd name="connsiteY20238" fmla="*/ 1179336 h 6858000"/>
              <a:gd name="connsiteX20239" fmla="*/ 1727278 w 8374449"/>
              <a:gd name="connsiteY20239" fmla="*/ 1178152 h 6858000"/>
              <a:gd name="connsiteX20240" fmla="*/ 1720576 w 8374449"/>
              <a:gd name="connsiteY20240" fmla="*/ 1180867 h 6858000"/>
              <a:gd name="connsiteX20241" fmla="*/ 1713875 w 8374449"/>
              <a:gd name="connsiteY20241" fmla="*/ 1183581 h 6858000"/>
              <a:gd name="connsiteX20242" fmla="*/ 1697313 w 8374449"/>
              <a:gd name="connsiteY20242" fmla="*/ 1181212 h 6858000"/>
              <a:gd name="connsiteX20243" fmla="*/ 1690611 w 8374449"/>
              <a:gd name="connsiteY20243" fmla="*/ 1183928 h 6858000"/>
              <a:gd name="connsiteX20244" fmla="*/ 1693770 w 8374449"/>
              <a:gd name="connsiteY20244" fmla="*/ 1191724 h 6858000"/>
              <a:gd name="connsiteX20245" fmla="*/ 1687067 w 8374449"/>
              <a:gd name="connsiteY20245" fmla="*/ 1194439 h 6858000"/>
              <a:gd name="connsiteX20246" fmla="*/ 1683909 w 8374449"/>
              <a:gd name="connsiteY20246" fmla="*/ 1186641 h 6858000"/>
              <a:gd name="connsiteX20247" fmla="*/ 1677208 w 8374449"/>
              <a:gd name="connsiteY20247" fmla="*/ 1189355 h 6858000"/>
              <a:gd name="connsiteX20248" fmla="*/ 1667349 w 8374449"/>
              <a:gd name="connsiteY20248" fmla="*/ 1184274 h 6858000"/>
              <a:gd name="connsiteX20249" fmla="*/ 1680751 w 8374449"/>
              <a:gd name="connsiteY20249" fmla="*/ 1178845 h 6858000"/>
              <a:gd name="connsiteX20250" fmla="*/ 1700858 w 8374449"/>
              <a:gd name="connsiteY20250" fmla="*/ 1170702 h 6858000"/>
              <a:gd name="connsiteX20251" fmla="*/ 1702049 w 8374449"/>
              <a:gd name="connsiteY20251" fmla="*/ 1170435 h 6858000"/>
              <a:gd name="connsiteX20252" fmla="*/ 1701167 w 8374449"/>
              <a:gd name="connsiteY20252" fmla="*/ 1168258 h 6858000"/>
              <a:gd name="connsiteX20253" fmla="*/ 1699284 w 8374449"/>
              <a:gd name="connsiteY20253" fmla="*/ 1163608 h 6858000"/>
              <a:gd name="connsiteX20254" fmla="*/ 1677266 w 8374449"/>
              <a:gd name="connsiteY20254" fmla="*/ 1166528 h 6858000"/>
              <a:gd name="connsiteX20255" fmla="*/ 1679662 w 8374449"/>
              <a:gd name="connsiteY20255" fmla="*/ 1168836 h 6858000"/>
              <a:gd name="connsiteX20256" fmla="*/ 1673438 w 8374449"/>
              <a:gd name="connsiteY20256" fmla="*/ 1171357 h 6858000"/>
              <a:gd name="connsiteX20257" fmla="*/ 1662684 w 8374449"/>
              <a:gd name="connsiteY20257" fmla="*/ 1171647 h 6858000"/>
              <a:gd name="connsiteX20258" fmla="*/ 1648820 w 8374449"/>
              <a:gd name="connsiteY20258" fmla="*/ 1173196 h 6858000"/>
              <a:gd name="connsiteX20259" fmla="*/ 1644191 w 8374449"/>
              <a:gd name="connsiteY20259" fmla="*/ 1171977 h 6858000"/>
              <a:gd name="connsiteX20260" fmla="*/ 1617666 w 8374449"/>
              <a:gd name="connsiteY20260" fmla="*/ 1177170 h 6858000"/>
              <a:gd name="connsiteX20261" fmla="*/ 1601105 w 8374449"/>
              <a:gd name="connsiteY20261" fmla="*/ 1174801 h 6858000"/>
              <a:gd name="connsiteX20262" fmla="*/ 1612410 w 8374449"/>
              <a:gd name="connsiteY20262" fmla="*/ 1170222 h 6858000"/>
              <a:gd name="connsiteX20263" fmla="*/ 1599866 w 8374449"/>
              <a:gd name="connsiteY20263" fmla="*/ 1168627 h 6858000"/>
              <a:gd name="connsiteX20264" fmla="*/ 1587416 w 8374449"/>
              <a:gd name="connsiteY20264" fmla="*/ 1173668 h 6858000"/>
              <a:gd name="connsiteX20265" fmla="*/ 1578360 w 8374449"/>
              <a:gd name="connsiteY20265" fmla="*/ 1169204 h 6858000"/>
              <a:gd name="connsiteX20266" fmla="*/ 1569022 w 8374449"/>
              <a:gd name="connsiteY20266" fmla="*/ 1172987 h 6858000"/>
              <a:gd name="connsiteX20267" fmla="*/ 1550631 w 8374449"/>
              <a:gd name="connsiteY20267" fmla="*/ 1172304 h 6858000"/>
              <a:gd name="connsiteX20268" fmla="*/ 1507618 w 8374449"/>
              <a:gd name="connsiteY20268" fmla="*/ 1173460 h 6858000"/>
              <a:gd name="connsiteX20269" fmla="*/ 1498565 w 8374449"/>
              <a:gd name="connsiteY20269" fmla="*/ 1168995 h 6858000"/>
              <a:gd name="connsiteX20270" fmla="*/ 1520069 w 8374449"/>
              <a:gd name="connsiteY20270" fmla="*/ 1168418 h 6858000"/>
              <a:gd name="connsiteX20271" fmla="*/ 1533936 w 8374449"/>
              <a:gd name="connsiteY20271" fmla="*/ 1166868 h 6858000"/>
              <a:gd name="connsiteX20272" fmla="*/ 1547801 w 8374449"/>
              <a:gd name="connsiteY20272" fmla="*/ 1165317 h 6858000"/>
              <a:gd name="connsiteX20273" fmla="*/ 1603261 w 8374449"/>
              <a:gd name="connsiteY20273" fmla="*/ 1159119 h 6858000"/>
              <a:gd name="connsiteX20274" fmla="*/ 1622491 w 8374449"/>
              <a:gd name="connsiteY20274" fmla="*/ 1164183 h 6858000"/>
              <a:gd name="connsiteX20275" fmla="*/ 1651561 w 8374449"/>
              <a:gd name="connsiteY20275" fmla="*/ 1145289 h 6858000"/>
              <a:gd name="connsiteX20276" fmla="*/ 1664962 w 8374449"/>
              <a:gd name="connsiteY20276" fmla="*/ 1139862 h 6858000"/>
              <a:gd name="connsiteX20277" fmla="*/ 1678366 w 8374449"/>
              <a:gd name="connsiteY20277" fmla="*/ 1134433 h 6858000"/>
              <a:gd name="connsiteX20278" fmla="*/ 1688225 w 8374449"/>
              <a:gd name="connsiteY20278" fmla="*/ 1139515 h 6858000"/>
              <a:gd name="connsiteX20279" fmla="*/ 1701628 w 8374449"/>
              <a:gd name="connsiteY20279" fmla="*/ 1134086 h 6858000"/>
              <a:gd name="connsiteX20280" fmla="*/ 1720166 w 8374449"/>
              <a:gd name="connsiteY20280" fmla="*/ 1125412 h 6858000"/>
              <a:gd name="connsiteX20281" fmla="*/ 1711921 w 8374449"/>
              <a:gd name="connsiteY20281" fmla="*/ 1123240 h 6858000"/>
              <a:gd name="connsiteX20282" fmla="*/ 1702865 w 8374449"/>
              <a:gd name="connsiteY20282" fmla="*/ 1118776 h 6858000"/>
              <a:gd name="connsiteX20283" fmla="*/ 1712486 w 8374449"/>
              <a:gd name="connsiteY20283" fmla="*/ 1106748 h 6858000"/>
              <a:gd name="connsiteX20284" fmla="*/ 1721825 w 8374449"/>
              <a:gd name="connsiteY20284" fmla="*/ 1102966 h 6858000"/>
              <a:gd name="connsiteX20285" fmla="*/ 1721867 w 8374449"/>
              <a:gd name="connsiteY20285" fmla="*/ 1101716 h 6858000"/>
              <a:gd name="connsiteX20286" fmla="*/ 1709795 w 8374449"/>
              <a:gd name="connsiteY20286" fmla="*/ 1101282 h 6858000"/>
              <a:gd name="connsiteX20287" fmla="*/ 1698857 w 8374449"/>
              <a:gd name="connsiteY20287" fmla="*/ 1107982 h 6858000"/>
              <a:gd name="connsiteX20288" fmla="*/ 1672050 w 8374449"/>
              <a:gd name="connsiteY20288" fmla="*/ 1118839 h 6858000"/>
              <a:gd name="connsiteX20289" fmla="*/ 1652332 w 8374449"/>
              <a:gd name="connsiteY20289" fmla="*/ 1108674 h 6858000"/>
              <a:gd name="connsiteX20290" fmla="*/ 1668891 w 8374449"/>
              <a:gd name="connsiteY20290" fmla="*/ 1111042 h 6858000"/>
              <a:gd name="connsiteX20291" fmla="*/ 1682296 w 8374449"/>
              <a:gd name="connsiteY20291" fmla="*/ 1105614 h 6858000"/>
              <a:gd name="connsiteX20292" fmla="*/ 1625910 w 8374449"/>
              <a:gd name="connsiteY20292" fmla="*/ 1101224 h 6858000"/>
              <a:gd name="connsiteX20293" fmla="*/ 1602648 w 8374449"/>
              <a:gd name="connsiteY20293" fmla="*/ 1101571 h 6858000"/>
              <a:gd name="connsiteX20294" fmla="*/ 1605489 w 8374449"/>
              <a:gd name="connsiteY20294" fmla="*/ 1093144 h 6858000"/>
              <a:gd name="connsiteX20295" fmla="*/ 1594772 w 8374449"/>
              <a:gd name="connsiteY20295" fmla="*/ 1093432 h 6858000"/>
              <a:gd name="connsiteX20296" fmla="*/ 1576435 w 8374449"/>
              <a:gd name="connsiteY20296" fmla="*/ 1092752 h 6858000"/>
              <a:gd name="connsiteX20297" fmla="*/ 1592789 w 8374449"/>
              <a:gd name="connsiteY20297" fmla="*/ 1096487 h 6858000"/>
              <a:gd name="connsiteX20298" fmla="*/ 1589245 w 8374449"/>
              <a:gd name="connsiteY20298" fmla="*/ 1106999 h 6858000"/>
              <a:gd name="connsiteX20299" fmla="*/ 1572684 w 8374449"/>
              <a:gd name="connsiteY20299" fmla="*/ 1104631 h 6858000"/>
              <a:gd name="connsiteX20300" fmla="*/ 1529316 w 8374449"/>
              <a:gd name="connsiteY20300" fmla="*/ 1113121 h 6858000"/>
              <a:gd name="connsiteX20301" fmla="*/ 1489493 w 8374449"/>
              <a:gd name="connsiteY20301" fmla="*/ 1111098 h 6858000"/>
              <a:gd name="connsiteX20302" fmla="*/ 1479441 w 8374449"/>
              <a:gd name="connsiteY20302" fmla="*/ 1115169 h 6858000"/>
              <a:gd name="connsiteX20303" fmla="*/ 1472739 w 8374449"/>
              <a:gd name="connsiteY20303" fmla="*/ 1117883 h 6858000"/>
              <a:gd name="connsiteX20304" fmla="*/ 1466037 w 8374449"/>
              <a:gd name="connsiteY20304" fmla="*/ 1120598 h 6858000"/>
              <a:gd name="connsiteX20305" fmla="*/ 1459530 w 8374449"/>
              <a:gd name="connsiteY20305" fmla="*/ 1114159 h 6858000"/>
              <a:gd name="connsiteX20306" fmla="*/ 1452828 w 8374449"/>
              <a:gd name="connsiteY20306" fmla="*/ 1116873 h 6858000"/>
              <a:gd name="connsiteX20307" fmla="*/ 1446126 w 8374449"/>
              <a:gd name="connsiteY20307" fmla="*/ 1119588 h 6858000"/>
              <a:gd name="connsiteX20308" fmla="*/ 1442968 w 8374449"/>
              <a:gd name="connsiteY20308" fmla="*/ 1111790 h 6858000"/>
              <a:gd name="connsiteX20309" fmla="*/ 1396443 w 8374449"/>
              <a:gd name="connsiteY20309" fmla="*/ 1112484 h 6858000"/>
              <a:gd name="connsiteX20310" fmla="*/ 1406496 w 8374449"/>
              <a:gd name="connsiteY20310" fmla="*/ 1108412 h 6858000"/>
              <a:gd name="connsiteX20311" fmla="*/ 1428179 w 8374449"/>
              <a:gd name="connsiteY20311" fmla="*/ 1104167 h 6858000"/>
              <a:gd name="connsiteX20312" fmla="*/ 1454793 w 8374449"/>
              <a:gd name="connsiteY20312" fmla="*/ 1102464 h 6858000"/>
              <a:gd name="connsiteX20313" fmla="*/ 1483178 w 8374449"/>
              <a:gd name="connsiteY20313" fmla="*/ 1095504 h 6858000"/>
              <a:gd name="connsiteX20314" fmla="*/ 1513141 w 8374449"/>
              <a:gd name="connsiteY20314" fmla="*/ 1092445 h 6858000"/>
              <a:gd name="connsiteX20315" fmla="*/ 1523001 w 8374449"/>
              <a:gd name="connsiteY20315" fmla="*/ 1097526 h 6858000"/>
              <a:gd name="connsiteX20316" fmla="*/ 1529702 w 8374449"/>
              <a:gd name="connsiteY20316" fmla="*/ 1094812 h 6858000"/>
              <a:gd name="connsiteX20317" fmla="*/ 1536404 w 8374449"/>
              <a:gd name="connsiteY20317" fmla="*/ 1092098 h 6858000"/>
              <a:gd name="connsiteX20318" fmla="*/ 1551159 w 8374449"/>
              <a:gd name="connsiteY20318" fmla="*/ 1091878 h 6858000"/>
              <a:gd name="connsiteX20319" fmla="*/ 1550347 w 8374449"/>
              <a:gd name="connsiteY20319" fmla="*/ 1091095 h 6858000"/>
              <a:gd name="connsiteX20320" fmla="*/ 1556855 w 8374449"/>
              <a:gd name="connsiteY20320" fmla="*/ 1080326 h 6858000"/>
              <a:gd name="connsiteX20321" fmla="*/ 1560251 w 8374449"/>
              <a:gd name="connsiteY20321" fmla="*/ 1070819 h 6858000"/>
              <a:gd name="connsiteX20322" fmla="*/ 1566476 w 8374449"/>
              <a:gd name="connsiteY20322" fmla="*/ 1068298 h 6858000"/>
              <a:gd name="connsiteX20323" fmla="*/ 1572701 w 8374449"/>
              <a:gd name="connsiteY20323" fmla="*/ 1065776 h 6858000"/>
              <a:gd name="connsiteX20324" fmla="*/ 1581757 w 8374449"/>
              <a:gd name="connsiteY20324" fmla="*/ 1070240 h 6858000"/>
              <a:gd name="connsiteX20325" fmla="*/ 1586283 w 8374449"/>
              <a:gd name="connsiteY20325" fmla="*/ 1072473 h 6858000"/>
              <a:gd name="connsiteX20326" fmla="*/ 1592226 w 8374449"/>
              <a:gd name="connsiteY20326" fmla="*/ 1078199 h 6858000"/>
              <a:gd name="connsiteX20327" fmla="*/ 1607506 w 8374449"/>
              <a:gd name="connsiteY20327" fmla="*/ 1080143 h 6858000"/>
              <a:gd name="connsiteX20328" fmla="*/ 1618542 w 8374449"/>
              <a:gd name="connsiteY20328" fmla="*/ 1071605 h 6858000"/>
              <a:gd name="connsiteX20329" fmla="*/ 1618825 w 8374449"/>
              <a:gd name="connsiteY20329" fmla="*/ 1063361 h 6858000"/>
              <a:gd name="connsiteX20330" fmla="*/ 1629578 w 8374449"/>
              <a:gd name="connsiteY20330" fmla="*/ 1063070 h 6858000"/>
              <a:gd name="connsiteX20331" fmla="*/ 1640332 w 8374449"/>
              <a:gd name="connsiteY20331" fmla="*/ 1062781 h 6858000"/>
              <a:gd name="connsiteX20332" fmla="*/ 1640613 w 8374449"/>
              <a:gd name="connsiteY20332" fmla="*/ 1054534 h 6858000"/>
              <a:gd name="connsiteX20333" fmla="*/ 1646840 w 8374449"/>
              <a:gd name="connsiteY20333" fmla="*/ 1052014 h 6858000"/>
              <a:gd name="connsiteX20334" fmla="*/ 1655893 w 8374449"/>
              <a:gd name="connsiteY20334" fmla="*/ 1056477 h 6858000"/>
              <a:gd name="connsiteX20335" fmla="*/ 1653064 w 8374449"/>
              <a:gd name="connsiteY20335" fmla="*/ 1049492 h 6858000"/>
              <a:gd name="connsiteX20336" fmla="*/ 1647489 w 8374449"/>
              <a:gd name="connsiteY20336" fmla="*/ 1035728 h 6858000"/>
              <a:gd name="connsiteX20337" fmla="*/ 1565754 w 8374449"/>
              <a:gd name="connsiteY20337" fmla="*/ 1039370 h 6858000"/>
              <a:gd name="connsiteX20338" fmla="*/ 1490651 w 8374449"/>
              <a:gd name="connsiteY20338" fmla="*/ 1056175 h 6858000"/>
              <a:gd name="connsiteX20339" fmla="*/ 1467388 w 8374449"/>
              <a:gd name="connsiteY20339" fmla="*/ 1056521 h 6858000"/>
              <a:gd name="connsiteX20340" fmla="*/ 1460687 w 8374449"/>
              <a:gd name="connsiteY20340" fmla="*/ 1059236 h 6858000"/>
              <a:gd name="connsiteX20341" fmla="*/ 1479213 w 8374449"/>
              <a:gd name="connsiteY20341" fmla="*/ 1047195 h 6858000"/>
              <a:gd name="connsiteX20342" fmla="*/ 1484336 w 8374449"/>
              <a:gd name="connsiteY20342" fmla="*/ 1040581 h 6858000"/>
              <a:gd name="connsiteX20343" fmla="*/ 1481178 w 8374449"/>
              <a:gd name="connsiteY20343" fmla="*/ 1032784 h 6858000"/>
              <a:gd name="connsiteX20344" fmla="*/ 1474476 w 8374449"/>
              <a:gd name="connsiteY20344" fmla="*/ 1035499 h 6858000"/>
              <a:gd name="connsiteX20345" fmla="*/ 1464615 w 8374449"/>
              <a:gd name="connsiteY20345" fmla="*/ 1030417 h 6858000"/>
              <a:gd name="connsiteX20346" fmla="*/ 1446283 w 8374449"/>
              <a:gd name="connsiteY20346" fmla="*/ 1033304 h 6858000"/>
              <a:gd name="connsiteX20347" fmla="*/ 1427952 w 8374449"/>
              <a:gd name="connsiteY20347" fmla="*/ 1036192 h 6858000"/>
              <a:gd name="connsiteX20348" fmla="*/ 1411389 w 8374449"/>
              <a:gd name="connsiteY20348" fmla="*/ 1033824 h 6858000"/>
              <a:gd name="connsiteX20349" fmla="*/ 1371567 w 8374449"/>
              <a:gd name="connsiteY20349" fmla="*/ 1031802 h 6858000"/>
              <a:gd name="connsiteX20350" fmla="*/ 1318339 w 8374449"/>
              <a:gd name="connsiteY20350" fmla="*/ 1035209 h 6858000"/>
              <a:gd name="connsiteX20351" fmla="*/ 1414933 w 8374449"/>
              <a:gd name="connsiteY20351" fmla="*/ 1023313 h 6858000"/>
              <a:gd name="connsiteX20352" fmla="*/ 1446476 w 8374449"/>
              <a:gd name="connsiteY20352" fmla="*/ 1024150 h 6858000"/>
              <a:gd name="connsiteX20353" fmla="*/ 1473088 w 8374449"/>
              <a:gd name="connsiteY20353" fmla="*/ 1022447 h 6858000"/>
              <a:gd name="connsiteX20354" fmla="*/ 1491422 w 8374449"/>
              <a:gd name="connsiteY20354" fmla="*/ 1019560 h 6858000"/>
              <a:gd name="connsiteX20355" fmla="*/ 1515465 w 8374449"/>
              <a:gd name="connsiteY20355" fmla="*/ 1020780 h 6858000"/>
              <a:gd name="connsiteX20356" fmla="*/ 1509883 w 8374449"/>
              <a:gd name="connsiteY20356" fmla="*/ 1018027 h 6858000"/>
              <a:gd name="connsiteX20357" fmla="*/ 1516108 w 8374449"/>
              <a:gd name="connsiteY20357" fmla="*/ 1015507 h 6858000"/>
              <a:gd name="connsiteX20358" fmla="*/ 1518302 w 8374449"/>
              <a:gd name="connsiteY20358" fmla="*/ 1020924 h 6858000"/>
              <a:gd name="connsiteX20359" fmla="*/ 1531246 w 8374449"/>
              <a:gd name="connsiteY20359" fmla="*/ 1021581 h 6858000"/>
              <a:gd name="connsiteX20360" fmla="*/ 1542150 w 8374449"/>
              <a:gd name="connsiteY20360" fmla="*/ 1017165 h 6858000"/>
              <a:gd name="connsiteX20361" fmla="*/ 1542141 w 8374449"/>
              <a:gd name="connsiteY20361" fmla="*/ 1017161 h 6858000"/>
              <a:gd name="connsiteX20362" fmla="*/ 1537613 w 8374449"/>
              <a:gd name="connsiteY20362" fmla="*/ 1014928 h 6858000"/>
              <a:gd name="connsiteX20363" fmla="*/ 1543839 w 8374449"/>
              <a:gd name="connsiteY20363" fmla="*/ 1012407 h 6858000"/>
              <a:gd name="connsiteX20364" fmla="*/ 1545256 w 8374449"/>
              <a:gd name="connsiteY20364" fmla="*/ 1015907 h 6858000"/>
              <a:gd name="connsiteX20365" fmla="*/ 1564753 w 8374449"/>
              <a:gd name="connsiteY20365" fmla="*/ 1008010 h 6858000"/>
              <a:gd name="connsiteX20366" fmla="*/ 1579737 w 8374449"/>
              <a:gd name="connsiteY20366" fmla="*/ 1006479 h 6858000"/>
              <a:gd name="connsiteX20367" fmla="*/ 1599647 w 8374449"/>
              <a:gd name="connsiteY20367" fmla="*/ 1007491 h 6858000"/>
              <a:gd name="connsiteX20368" fmla="*/ 1616856 w 8374449"/>
              <a:gd name="connsiteY20368" fmla="*/ 1004122 h 6858000"/>
              <a:gd name="connsiteX20369" fmla="*/ 1616279 w 8374449"/>
              <a:gd name="connsiteY20369" fmla="*/ 1003397 h 6858000"/>
              <a:gd name="connsiteX20370" fmla="*/ 1608921 w 8374449"/>
              <a:gd name="connsiteY20370" fmla="*/ 994179 h 6858000"/>
              <a:gd name="connsiteX20371" fmla="*/ 1612317 w 8374449"/>
              <a:gd name="connsiteY20371" fmla="*/ 984671 h 6858000"/>
              <a:gd name="connsiteX20372" fmla="*/ 1623070 w 8374449"/>
              <a:gd name="connsiteY20372" fmla="*/ 984383 h 6858000"/>
              <a:gd name="connsiteX20373" fmla="*/ 1622105 w 8374449"/>
              <a:gd name="connsiteY20373" fmla="*/ 982001 h 6858000"/>
              <a:gd name="connsiteX20374" fmla="*/ 1611761 w 8374449"/>
              <a:gd name="connsiteY20374" fmla="*/ 984433 h 6858000"/>
              <a:gd name="connsiteX20375" fmla="*/ 1598646 w 8374449"/>
              <a:gd name="connsiteY20375" fmla="*/ 976131 h 6858000"/>
              <a:gd name="connsiteX20376" fmla="*/ 1608506 w 8374449"/>
              <a:gd name="connsiteY20376" fmla="*/ 981213 h 6858000"/>
              <a:gd name="connsiteX20377" fmla="*/ 1619915 w 8374449"/>
              <a:gd name="connsiteY20377" fmla="*/ 976593 h 6858000"/>
              <a:gd name="connsiteX20378" fmla="*/ 1618825 w 8374449"/>
              <a:gd name="connsiteY20378" fmla="*/ 973902 h 6858000"/>
              <a:gd name="connsiteX20379" fmla="*/ 1612884 w 8374449"/>
              <a:gd name="connsiteY20379" fmla="*/ 968177 h 6858000"/>
              <a:gd name="connsiteX20380" fmla="*/ 1603828 w 8374449"/>
              <a:gd name="connsiteY20380" fmla="*/ 963712 h 6858000"/>
              <a:gd name="connsiteX20381" fmla="*/ 1597319 w 8374449"/>
              <a:gd name="connsiteY20381" fmla="*/ 974481 h 6858000"/>
              <a:gd name="connsiteX20382" fmla="*/ 1599867 w 8374449"/>
              <a:gd name="connsiteY20382" fmla="*/ 989714 h 6858000"/>
              <a:gd name="connsiteX20383" fmla="*/ 1593641 w 8374449"/>
              <a:gd name="connsiteY20383" fmla="*/ 992236 h 6858000"/>
              <a:gd name="connsiteX20384" fmla="*/ 1584587 w 8374449"/>
              <a:gd name="connsiteY20384" fmla="*/ 987771 h 6858000"/>
              <a:gd name="connsiteX20385" fmla="*/ 1578360 w 8374449"/>
              <a:gd name="connsiteY20385" fmla="*/ 990292 h 6858000"/>
              <a:gd name="connsiteX20386" fmla="*/ 1569306 w 8374449"/>
              <a:gd name="connsiteY20386" fmla="*/ 985827 h 6858000"/>
              <a:gd name="connsiteX20387" fmla="*/ 1575531 w 8374449"/>
              <a:gd name="connsiteY20387" fmla="*/ 983306 h 6858000"/>
              <a:gd name="connsiteX20388" fmla="*/ 1591095 w 8374449"/>
              <a:gd name="connsiteY20388" fmla="*/ 977002 h 6858000"/>
              <a:gd name="connsiteX20389" fmla="*/ 1586851 w 8374449"/>
              <a:gd name="connsiteY20389" fmla="*/ 966523 h 6858000"/>
              <a:gd name="connsiteX20390" fmla="*/ 1588549 w 8374449"/>
              <a:gd name="connsiteY20390" fmla="*/ 961769 h 6858000"/>
              <a:gd name="connsiteX20391" fmla="*/ 1585719 w 8374449"/>
              <a:gd name="connsiteY20391" fmla="*/ 954782 h 6858000"/>
              <a:gd name="connsiteX20392" fmla="*/ 1590345 w 8374449"/>
              <a:gd name="connsiteY20392" fmla="*/ 952909 h 6858000"/>
              <a:gd name="connsiteX20393" fmla="*/ 1589173 w 8374449"/>
              <a:gd name="connsiteY20393" fmla="*/ 952741 h 6858000"/>
              <a:gd name="connsiteX20394" fmla="*/ 1590819 w 8374449"/>
              <a:gd name="connsiteY20394" fmla="*/ 952716 h 6858000"/>
              <a:gd name="connsiteX20395" fmla="*/ 1591943 w 8374449"/>
              <a:gd name="connsiteY20395" fmla="*/ 952261 h 6858000"/>
              <a:gd name="connsiteX20396" fmla="*/ 1576663 w 8374449"/>
              <a:gd name="connsiteY20396" fmla="*/ 950317 h 6858000"/>
              <a:gd name="connsiteX20397" fmla="*/ 1579492 w 8374449"/>
              <a:gd name="connsiteY20397" fmla="*/ 957304 h 6858000"/>
              <a:gd name="connsiteX20398" fmla="*/ 1582322 w 8374449"/>
              <a:gd name="connsiteY20398" fmla="*/ 964291 h 6858000"/>
              <a:gd name="connsiteX20399" fmla="*/ 1571569 w 8374449"/>
              <a:gd name="connsiteY20399" fmla="*/ 964580 h 6858000"/>
              <a:gd name="connsiteX20400" fmla="*/ 1573268 w 8374449"/>
              <a:gd name="connsiteY20400" fmla="*/ 959825 h 6858000"/>
              <a:gd name="connsiteX20401" fmla="*/ 1567609 w 8374449"/>
              <a:gd name="connsiteY20401" fmla="*/ 945854 h 6858000"/>
              <a:gd name="connsiteX20402" fmla="*/ 1574117 w 8374449"/>
              <a:gd name="connsiteY20402" fmla="*/ 935084 h 6858000"/>
              <a:gd name="connsiteX20403" fmla="*/ 1580625 w 8374449"/>
              <a:gd name="connsiteY20403" fmla="*/ 924316 h 6858000"/>
              <a:gd name="connsiteX20404" fmla="*/ 1595905 w 8374449"/>
              <a:gd name="connsiteY20404" fmla="*/ 926259 h 6858000"/>
              <a:gd name="connsiteX20405" fmla="*/ 1605244 w 8374449"/>
              <a:gd name="connsiteY20405" fmla="*/ 922477 h 6858000"/>
              <a:gd name="connsiteX20406" fmla="*/ 1614580 w 8374449"/>
              <a:gd name="connsiteY20406" fmla="*/ 918695 h 6858000"/>
              <a:gd name="connsiteX20407" fmla="*/ 1617056 w 8374449"/>
              <a:gd name="connsiteY20407" fmla="*/ 911766 h 6858000"/>
              <a:gd name="connsiteX20408" fmla="*/ 1582454 w 8374449"/>
              <a:gd name="connsiteY20408" fmla="*/ 916891 h 6858000"/>
              <a:gd name="connsiteX20409" fmla="*/ 1577442 w 8374449"/>
              <a:gd name="connsiteY20409" fmla="*/ 916458 h 6858000"/>
              <a:gd name="connsiteX20410" fmla="*/ 1577795 w 8374449"/>
              <a:gd name="connsiteY20410" fmla="*/ 917330 h 6858000"/>
              <a:gd name="connsiteX20411" fmla="*/ 1571570 w 8374449"/>
              <a:gd name="connsiteY20411" fmla="*/ 919851 h 6858000"/>
              <a:gd name="connsiteX20412" fmla="*/ 1572921 w 8374449"/>
              <a:gd name="connsiteY20412" fmla="*/ 916069 h 6858000"/>
              <a:gd name="connsiteX20413" fmla="*/ 1550122 w 8374449"/>
              <a:gd name="connsiteY20413" fmla="*/ 914103 h 6858000"/>
              <a:gd name="connsiteX20414" fmla="*/ 1533368 w 8374449"/>
              <a:gd name="connsiteY20414" fmla="*/ 920889 h 6858000"/>
              <a:gd name="connsiteX20415" fmla="*/ 1520158 w 8374449"/>
              <a:gd name="connsiteY20415" fmla="*/ 917164 h 6858000"/>
              <a:gd name="connsiteX20416" fmla="*/ 1511877 w 8374449"/>
              <a:gd name="connsiteY20416" fmla="*/ 915979 h 6858000"/>
              <a:gd name="connsiteX20417" fmla="*/ 1490193 w 8374449"/>
              <a:gd name="connsiteY20417" fmla="*/ 920224 h 6858000"/>
              <a:gd name="connsiteX20418" fmla="*/ 1457072 w 8374449"/>
              <a:gd name="connsiteY20418" fmla="*/ 915488 h 6858000"/>
              <a:gd name="connsiteX20419" fmla="*/ 1463774 w 8374449"/>
              <a:gd name="connsiteY20419" fmla="*/ 912774 h 6858000"/>
              <a:gd name="connsiteX20420" fmla="*/ 1477177 w 8374449"/>
              <a:gd name="connsiteY20420" fmla="*/ 907345 h 6858000"/>
              <a:gd name="connsiteX20421" fmla="*/ 1507140 w 8374449"/>
              <a:gd name="connsiteY20421" fmla="*/ 904285 h 6858000"/>
              <a:gd name="connsiteX20422" fmla="*/ 1523701 w 8374449"/>
              <a:gd name="connsiteY20422" fmla="*/ 906653 h 6858000"/>
              <a:gd name="connsiteX20423" fmla="*/ 1537105 w 8374449"/>
              <a:gd name="connsiteY20423" fmla="*/ 901225 h 6858000"/>
              <a:gd name="connsiteX20424" fmla="*/ 1577918 w 8374449"/>
              <a:gd name="connsiteY20424" fmla="*/ 900617 h 6858000"/>
              <a:gd name="connsiteX20425" fmla="*/ 1569306 w 8374449"/>
              <a:gd name="connsiteY20425" fmla="*/ 896371 h 6858000"/>
              <a:gd name="connsiteX20426" fmla="*/ 1575531 w 8374449"/>
              <a:gd name="connsiteY20426" fmla="*/ 893849 h 6858000"/>
              <a:gd name="connsiteX20427" fmla="*/ 1586284 w 8374449"/>
              <a:gd name="connsiteY20427" fmla="*/ 893560 h 6858000"/>
              <a:gd name="connsiteX20428" fmla="*/ 1598452 w 8374449"/>
              <a:gd name="connsiteY20428" fmla="*/ 896764 h 6858000"/>
              <a:gd name="connsiteX20429" fmla="*/ 1594256 w 8374449"/>
              <a:gd name="connsiteY20429" fmla="*/ 900011 h 6858000"/>
              <a:gd name="connsiteX20430" fmla="*/ 1621874 w 8374449"/>
              <a:gd name="connsiteY20430" fmla="*/ 898655 h 6858000"/>
              <a:gd name="connsiteX20431" fmla="*/ 1631574 w 8374449"/>
              <a:gd name="connsiteY20431" fmla="*/ 897664 h 6858000"/>
              <a:gd name="connsiteX20432" fmla="*/ 1627597 w 8374449"/>
              <a:gd name="connsiteY20432" fmla="*/ 897158 h 6858000"/>
              <a:gd name="connsiteX20433" fmla="*/ 1612317 w 8374449"/>
              <a:gd name="connsiteY20433" fmla="*/ 895216 h 6858000"/>
              <a:gd name="connsiteX20434" fmla="*/ 1603262 w 8374449"/>
              <a:gd name="connsiteY20434" fmla="*/ 890751 h 6858000"/>
              <a:gd name="connsiteX20435" fmla="*/ 1600432 w 8374449"/>
              <a:gd name="connsiteY20435" fmla="*/ 883764 h 6858000"/>
              <a:gd name="connsiteX20436" fmla="*/ 1585152 w 8374449"/>
              <a:gd name="connsiteY20436" fmla="*/ 881821 h 6858000"/>
              <a:gd name="connsiteX20437" fmla="*/ 1551196 w 8374449"/>
              <a:gd name="connsiteY20437" fmla="*/ 887441 h 6858000"/>
              <a:gd name="connsiteX20438" fmla="*/ 1546668 w 8374449"/>
              <a:gd name="connsiteY20438" fmla="*/ 885209 h 6858000"/>
              <a:gd name="connsiteX20439" fmla="*/ 1533087 w 8374449"/>
              <a:gd name="connsiteY20439" fmla="*/ 878512 h 6858000"/>
              <a:gd name="connsiteX20440" fmla="*/ 1524031 w 8374449"/>
              <a:gd name="connsiteY20440" fmla="*/ 874046 h 6858000"/>
              <a:gd name="connsiteX20441" fmla="*/ 1513280 w 8374449"/>
              <a:gd name="connsiteY20441" fmla="*/ 874334 h 6858000"/>
              <a:gd name="connsiteX20442" fmla="*/ 1507053 w 8374449"/>
              <a:gd name="connsiteY20442" fmla="*/ 876856 h 6858000"/>
              <a:gd name="connsiteX20443" fmla="*/ 1499413 w 8374449"/>
              <a:gd name="connsiteY20443" fmla="*/ 875885 h 6858000"/>
              <a:gd name="connsiteX20444" fmla="*/ 1491774 w 8374449"/>
              <a:gd name="connsiteY20444" fmla="*/ 874913 h 6858000"/>
              <a:gd name="connsiteX20445" fmla="*/ 1481020 w 8374449"/>
              <a:gd name="connsiteY20445" fmla="*/ 875202 h 6858000"/>
              <a:gd name="connsiteX20446" fmla="*/ 1452159 w 8374449"/>
              <a:gd name="connsiteY20446" fmla="*/ 866561 h 6858000"/>
              <a:gd name="connsiteX20447" fmla="*/ 1401790 w 8374449"/>
              <a:gd name="connsiteY20447" fmla="*/ 858499 h 6858000"/>
              <a:gd name="connsiteX20448" fmla="*/ 1345197 w 8374449"/>
              <a:gd name="connsiteY20448" fmla="*/ 852957 h 6858000"/>
              <a:gd name="connsiteX20449" fmla="*/ 1325432 w 8374449"/>
              <a:gd name="connsiteY20449" fmla="*/ 840010 h 6858000"/>
              <a:gd name="connsiteX20450" fmla="*/ 1314109 w 8374449"/>
              <a:gd name="connsiteY20450" fmla="*/ 841793 h 6858000"/>
              <a:gd name="connsiteX20451" fmla="*/ 1313059 w 8374449"/>
              <a:gd name="connsiteY20451" fmla="*/ 831906 h 6858000"/>
              <a:gd name="connsiteX20452" fmla="*/ 1310674 w 8374449"/>
              <a:gd name="connsiteY20452" fmla="*/ 830344 h 6858000"/>
              <a:gd name="connsiteX20453" fmla="*/ 1303318 w 8374449"/>
              <a:gd name="connsiteY20453" fmla="*/ 821125 h 6858000"/>
              <a:gd name="connsiteX20454" fmla="*/ 1301903 w 8374449"/>
              <a:gd name="connsiteY20454" fmla="*/ 817632 h 6858000"/>
              <a:gd name="connsiteX20455" fmla="*/ 1307845 w 8374449"/>
              <a:gd name="connsiteY20455" fmla="*/ 823357 h 6858000"/>
              <a:gd name="connsiteX20456" fmla="*/ 1322994 w 8374449"/>
              <a:gd name="connsiteY20456" fmla="*/ 822950 h 6858000"/>
              <a:gd name="connsiteX20457" fmla="*/ 1327012 w 8374449"/>
              <a:gd name="connsiteY20457" fmla="*/ 820685 h 6858000"/>
              <a:gd name="connsiteX20458" fmla="*/ 1333012 w 8374449"/>
              <a:gd name="connsiteY20458" fmla="*/ 821296 h 6858000"/>
              <a:gd name="connsiteX20459" fmla="*/ 1335577 w 8374449"/>
              <a:gd name="connsiteY20459" fmla="*/ 820258 h 6858000"/>
              <a:gd name="connsiteX20460" fmla="*/ 1350856 w 8374449"/>
              <a:gd name="connsiteY20460" fmla="*/ 822202 h 6858000"/>
              <a:gd name="connsiteX20461" fmla="*/ 1372362 w 8374449"/>
              <a:gd name="connsiteY20461" fmla="*/ 821623 h 6858000"/>
              <a:gd name="connsiteX20462" fmla="*/ 1378586 w 8374449"/>
              <a:gd name="connsiteY20462" fmla="*/ 819102 h 6858000"/>
              <a:gd name="connsiteX20463" fmla="*/ 1392760 w 8374449"/>
              <a:gd name="connsiteY20463" fmla="*/ 820905 h 6858000"/>
              <a:gd name="connsiteX20464" fmla="*/ 1409317 w 8374449"/>
              <a:gd name="connsiteY20464" fmla="*/ 816846 h 6858000"/>
              <a:gd name="connsiteX20465" fmla="*/ 1412756 w 8374449"/>
              <a:gd name="connsiteY20465" fmla="*/ 817020 h 6858000"/>
              <a:gd name="connsiteX20466" fmla="*/ 1415656 w 8374449"/>
              <a:gd name="connsiteY20466" fmla="*/ 812221 h 6858000"/>
              <a:gd name="connsiteX20467" fmla="*/ 1427823 w 8374449"/>
              <a:gd name="connsiteY20467" fmla="*/ 815425 h 6858000"/>
              <a:gd name="connsiteX20468" fmla="*/ 1434048 w 8374449"/>
              <a:gd name="connsiteY20468" fmla="*/ 812903 h 6858000"/>
              <a:gd name="connsiteX20469" fmla="*/ 1342367 w 8374449"/>
              <a:gd name="connsiteY20469" fmla="*/ 801243 h 6858000"/>
              <a:gd name="connsiteX20470" fmla="*/ 1308978 w 8374449"/>
              <a:gd name="connsiteY20470" fmla="*/ 790370 h 6858000"/>
              <a:gd name="connsiteX20471" fmla="*/ 1290867 w 8374449"/>
              <a:gd name="connsiteY20471" fmla="*/ 781440 h 6858000"/>
              <a:gd name="connsiteX20472" fmla="*/ 1278983 w 8374449"/>
              <a:gd name="connsiteY20472" fmla="*/ 769989 h 6858000"/>
              <a:gd name="connsiteX20473" fmla="*/ 1294262 w 8374449"/>
              <a:gd name="connsiteY20473" fmla="*/ 771932 h 6858000"/>
              <a:gd name="connsiteX20474" fmla="*/ 1295939 w 8374449"/>
              <a:gd name="connsiteY20474" fmla="*/ 771253 h 6858000"/>
              <a:gd name="connsiteX20475" fmla="*/ 1280758 w 8374449"/>
              <a:gd name="connsiteY20475" fmla="*/ 769082 h 6858000"/>
              <a:gd name="connsiteX20476" fmla="*/ 1307565 w 8374449"/>
              <a:gd name="connsiteY20476" fmla="*/ 758225 h 6858000"/>
              <a:gd name="connsiteX20477" fmla="*/ 1324126 w 8374449"/>
              <a:gd name="connsiteY20477" fmla="*/ 760594 h 6858000"/>
              <a:gd name="connsiteX20478" fmla="*/ 1347388 w 8374449"/>
              <a:gd name="connsiteY20478" fmla="*/ 760247 h 6858000"/>
              <a:gd name="connsiteX20479" fmla="*/ 1368878 w 8374449"/>
              <a:gd name="connsiteY20479" fmla="*/ 765156 h 6858000"/>
              <a:gd name="connsiteX20480" fmla="*/ 1380510 w 8374449"/>
              <a:gd name="connsiteY20480" fmla="*/ 764983 h 6858000"/>
              <a:gd name="connsiteX20481" fmla="*/ 1387212 w 8374449"/>
              <a:gd name="connsiteY20481" fmla="*/ 762269 h 6858000"/>
              <a:gd name="connsiteX20482" fmla="*/ 1420335 w 8374449"/>
              <a:gd name="connsiteY20482" fmla="*/ 767005 h 6858000"/>
              <a:gd name="connsiteX20483" fmla="*/ 1453456 w 8374449"/>
              <a:gd name="connsiteY20483" fmla="*/ 771740 h 6858000"/>
              <a:gd name="connsiteX20484" fmla="*/ 1463316 w 8374449"/>
              <a:gd name="connsiteY20484" fmla="*/ 776823 h 6858000"/>
              <a:gd name="connsiteX20485" fmla="*/ 1470017 w 8374449"/>
              <a:gd name="connsiteY20485" fmla="*/ 774109 h 6858000"/>
              <a:gd name="connsiteX20486" fmla="*/ 1478666 w 8374449"/>
              <a:gd name="connsiteY20486" fmla="*/ 778567 h 6858000"/>
              <a:gd name="connsiteX20487" fmla="*/ 1479489 w 8374449"/>
              <a:gd name="connsiteY20487" fmla="*/ 778234 h 6858000"/>
              <a:gd name="connsiteX20488" fmla="*/ 1476718 w 8374449"/>
              <a:gd name="connsiteY20488" fmla="*/ 771395 h 6858000"/>
              <a:gd name="connsiteX20489" fmla="*/ 1486963 w 8374449"/>
              <a:gd name="connsiteY20489" fmla="*/ 758168 h 6858000"/>
              <a:gd name="connsiteX20490" fmla="*/ 1503331 w 8374449"/>
              <a:gd name="connsiteY20490" fmla="*/ 769691 h 6858000"/>
              <a:gd name="connsiteX20491" fmla="*/ 1516541 w 8374449"/>
              <a:gd name="connsiteY20491" fmla="*/ 773417 h 6858000"/>
              <a:gd name="connsiteX20492" fmla="*/ 1556366 w 8374449"/>
              <a:gd name="connsiteY20492" fmla="*/ 775438 h 6858000"/>
              <a:gd name="connsiteX20493" fmla="*/ 1549664 w 8374449"/>
              <a:gd name="connsiteY20493" fmla="*/ 778152 h 6858000"/>
              <a:gd name="connsiteX20494" fmla="*/ 1539805 w 8374449"/>
              <a:gd name="connsiteY20494" fmla="*/ 773070 h 6858000"/>
              <a:gd name="connsiteX20495" fmla="*/ 1498016 w 8374449"/>
              <a:gd name="connsiteY20495" fmla="*/ 785457 h 6858000"/>
              <a:gd name="connsiteX20496" fmla="*/ 1446368 w 8374449"/>
              <a:gd name="connsiteY20496" fmla="*/ 792762 h 6858000"/>
              <a:gd name="connsiteX20497" fmla="*/ 1442931 w 8374449"/>
              <a:gd name="connsiteY20497" fmla="*/ 794154 h 6858000"/>
              <a:gd name="connsiteX20498" fmla="*/ 1456120 w 8374449"/>
              <a:gd name="connsiteY20498" fmla="*/ 795832 h 6858000"/>
              <a:gd name="connsiteX20499" fmla="*/ 1460649 w 8374449"/>
              <a:gd name="connsiteY20499" fmla="*/ 798064 h 6858000"/>
              <a:gd name="connsiteX20500" fmla="*/ 1471401 w 8374449"/>
              <a:gd name="connsiteY20500" fmla="*/ 797774 h 6858000"/>
              <a:gd name="connsiteX20501" fmla="*/ 1485266 w 8374449"/>
              <a:gd name="connsiteY20501" fmla="*/ 796225 h 6858000"/>
              <a:gd name="connsiteX20502" fmla="*/ 1489793 w 8374449"/>
              <a:gd name="connsiteY20502" fmla="*/ 798459 h 6858000"/>
              <a:gd name="connsiteX20503" fmla="*/ 1490075 w 8374449"/>
              <a:gd name="connsiteY20503" fmla="*/ 790211 h 6858000"/>
              <a:gd name="connsiteX20504" fmla="*/ 1514411 w 8374449"/>
              <a:gd name="connsiteY20504" fmla="*/ 796620 h 6858000"/>
              <a:gd name="connsiteX20505" fmla="*/ 1529691 w 8374449"/>
              <a:gd name="connsiteY20505" fmla="*/ 798564 h 6858000"/>
              <a:gd name="connsiteX20506" fmla="*/ 1549499 w 8374449"/>
              <a:gd name="connsiteY20506" fmla="*/ 802739 h 6858000"/>
              <a:gd name="connsiteX20507" fmla="*/ 1548369 w 8374449"/>
              <a:gd name="connsiteY20507" fmla="*/ 805905 h 6858000"/>
              <a:gd name="connsiteX20508" fmla="*/ 1552437 w 8374449"/>
              <a:gd name="connsiteY20508" fmla="*/ 804257 h 6858000"/>
              <a:gd name="connsiteX20509" fmla="*/ 1548989 w 8374449"/>
              <a:gd name="connsiteY20509" fmla="*/ 810190 h 6858000"/>
              <a:gd name="connsiteX20510" fmla="*/ 1548831 w 8374449"/>
              <a:gd name="connsiteY20510" fmla="*/ 810033 h 6858000"/>
              <a:gd name="connsiteX20511" fmla="*/ 1550631 w 8374449"/>
              <a:gd name="connsiteY20511" fmla="*/ 814479 h 6858000"/>
              <a:gd name="connsiteX20512" fmla="*/ 1556856 w 8374449"/>
              <a:gd name="connsiteY20512" fmla="*/ 811958 h 6858000"/>
              <a:gd name="connsiteX20513" fmla="*/ 1547571 w 8374449"/>
              <a:gd name="connsiteY20513" fmla="*/ 823566 h 6858000"/>
              <a:gd name="connsiteX20514" fmla="*/ 1552050 w 8374449"/>
              <a:gd name="connsiteY20514" fmla="*/ 822565 h 6858000"/>
              <a:gd name="connsiteX20515" fmla="*/ 1561104 w 8374449"/>
              <a:gd name="connsiteY20515" fmla="*/ 822430 h 6858000"/>
              <a:gd name="connsiteX20516" fmla="*/ 1562799 w 8374449"/>
              <a:gd name="connsiteY20516" fmla="*/ 817683 h 6858000"/>
              <a:gd name="connsiteX20517" fmla="*/ 1565911 w 8374449"/>
              <a:gd name="connsiteY20517" fmla="*/ 816421 h 6858000"/>
              <a:gd name="connsiteX20518" fmla="*/ 1569306 w 8374449"/>
              <a:gd name="connsiteY20518" fmla="*/ 806915 h 6858000"/>
              <a:gd name="connsiteX20519" fmla="*/ 1578361 w 8374449"/>
              <a:gd name="connsiteY20519" fmla="*/ 811379 h 6858000"/>
              <a:gd name="connsiteX20520" fmla="*/ 1592912 w 8374449"/>
              <a:gd name="connsiteY20520" fmla="*/ 820421 h 6858000"/>
              <a:gd name="connsiteX20521" fmla="*/ 1597306 w 8374449"/>
              <a:gd name="connsiteY20521" fmla="*/ 819972 h 6858000"/>
              <a:gd name="connsiteX20522" fmla="*/ 1608922 w 8374449"/>
              <a:gd name="connsiteY20522" fmla="*/ 815267 h 6858000"/>
              <a:gd name="connsiteX20523" fmla="*/ 1612317 w 8374449"/>
              <a:gd name="connsiteY20523" fmla="*/ 805760 h 6858000"/>
              <a:gd name="connsiteX20524" fmla="*/ 1604677 w 8374449"/>
              <a:gd name="connsiteY20524" fmla="*/ 804788 h 6858000"/>
              <a:gd name="connsiteX20525" fmla="*/ 1606658 w 8374449"/>
              <a:gd name="connsiteY20525" fmla="*/ 791786 h 6858000"/>
              <a:gd name="connsiteX20526" fmla="*/ 1610055 w 8374449"/>
              <a:gd name="connsiteY20526" fmla="*/ 782278 h 6858000"/>
              <a:gd name="connsiteX20527" fmla="*/ 1603828 w 8374449"/>
              <a:gd name="connsiteY20527" fmla="*/ 784800 h 6858000"/>
              <a:gd name="connsiteX20528" fmla="*/ 1589681 w 8374449"/>
              <a:gd name="connsiteY20528" fmla="*/ 794596 h 6858000"/>
              <a:gd name="connsiteX20529" fmla="*/ 1579493 w 8374449"/>
              <a:gd name="connsiteY20529" fmla="*/ 778392 h 6858000"/>
              <a:gd name="connsiteX20530" fmla="*/ 1578528 w 8374449"/>
              <a:gd name="connsiteY20530" fmla="*/ 776553 h 6858000"/>
              <a:gd name="connsiteX20531" fmla="*/ 1572927 w 8374449"/>
              <a:gd name="connsiteY20531" fmla="*/ 777807 h 6858000"/>
              <a:gd name="connsiteX20532" fmla="*/ 1575375 w 8374449"/>
              <a:gd name="connsiteY20532" fmla="*/ 770547 h 6858000"/>
              <a:gd name="connsiteX20533" fmla="*/ 1571570 w 8374449"/>
              <a:gd name="connsiteY20533" fmla="*/ 763303 h 6858000"/>
              <a:gd name="connsiteX20534" fmla="*/ 1564780 w 8374449"/>
              <a:gd name="connsiteY20534" fmla="*/ 759953 h 6858000"/>
              <a:gd name="connsiteX20535" fmla="*/ 1574401 w 8374449"/>
              <a:gd name="connsiteY20535" fmla="*/ 747925 h 6858000"/>
              <a:gd name="connsiteX20536" fmla="*/ 1584020 w 8374449"/>
              <a:gd name="connsiteY20536" fmla="*/ 735896 h 6858000"/>
              <a:gd name="connsiteX20537" fmla="*/ 1576381 w 8374449"/>
              <a:gd name="connsiteY20537" fmla="*/ 734925 h 6858000"/>
              <a:gd name="connsiteX20538" fmla="*/ 1574966 w 8374449"/>
              <a:gd name="connsiteY20538" fmla="*/ 731431 h 6858000"/>
              <a:gd name="connsiteX20539" fmla="*/ 1581191 w 8374449"/>
              <a:gd name="connsiteY20539" fmla="*/ 728910 h 6858000"/>
              <a:gd name="connsiteX20540" fmla="*/ 1587418 w 8374449"/>
              <a:gd name="connsiteY20540" fmla="*/ 726388 h 6858000"/>
              <a:gd name="connsiteX20541" fmla="*/ 1593642 w 8374449"/>
              <a:gd name="connsiteY20541" fmla="*/ 723867 h 6858000"/>
              <a:gd name="connsiteX20542" fmla="*/ 1606092 w 8374449"/>
              <a:gd name="connsiteY20542" fmla="*/ 718824 h 6858000"/>
              <a:gd name="connsiteX20543" fmla="*/ 1633824 w 8374449"/>
              <a:gd name="connsiteY20543" fmla="*/ 715724 h 6858000"/>
              <a:gd name="connsiteX20544" fmla="*/ 1635064 w 8374449"/>
              <a:gd name="connsiteY20544" fmla="*/ 716336 h 6858000"/>
              <a:gd name="connsiteX20545" fmla="*/ 1640715 w 8374449"/>
              <a:gd name="connsiteY20545" fmla="*/ 714047 h 6858000"/>
              <a:gd name="connsiteX20546" fmla="*/ 1657275 w 8374449"/>
              <a:gd name="connsiteY20546" fmla="*/ 716416 h 6858000"/>
              <a:gd name="connsiteX20547" fmla="*/ 1667134 w 8374449"/>
              <a:gd name="connsiteY20547" fmla="*/ 721497 h 6858000"/>
              <a:gd name="connsiteX20548" fmla="*/ 1647029 w 8374449"/>
              <a:gd name="connsiteY20548" fmla="*/ 729642 h 6858000"/>
              <a:gd name="connsiteX20549" fmla="*/ 1628829 w 8374449"/>
              <a:gd name="connsiteY20549" fmla="*/ 724508 h 6858000"/>
              <a:gd name="connsiteX20550" fmla="*/ 1613450 w 8374449"/>
              <a:gd name="connsiteY20550" fmla="*/ 728042 h 6858000"/>
              <a:gd name="connsiteX20551" fmla="*/ 1593077 w 8374449"/>
              <a:gd name="connsiteY20551" fmla="*/ 740360 h 6858000"/>
              <a:gd name="connsiteX20552" fmla="*/ 1595906 w 8374449"/>
              <a:gd name="connsiteY20552" fmla="*/ 747346 h 6858000"/>
              <a:gd name="connsiteX20553" fmla="*/ 1589680 w 8374449"/>
              <a:gd name="connsiteY20553" fmla="*/ 749868 h 6858000"/>
              <a:gd name="connsiteX20554" fmla="*/ 1586284 w 8374449"/>
              <a:gd name="connsiteY20554" fmla="*/ 759376 h 6858000"/>
              <a:gd name="connsiteX20555" fmla="*/ 1593999 w 8374449"/>
              <a:gd name="connsiteY20555" fmla="*/ 760357 h 6858000"/>
              <a:gd name="connsiteX20556" fmla="*/ 1614907 w 8374449"/>
              <a:gd name="connsiteY20556" fmla="*/ 756264 h 6858000"/>
              <a:gd name="connsiteX20557" fmla="*/ 1616496 w 8374449"/>
              <a:gd name="connsiteY20557" fmla="*/ 758294 h 6858000"/>
              <a:gd name="connsiteX20558" fmla="*/ 1621655 w 8374449"/>
              <a:gd name="connsiteY20558" fmla="*/ 757249 h 6858000"/>
              <a:gd name="connsiteX20559" fmla="*/ 1638634 w 8374449"/>
              <a:gd name="connsiteY20559" fmla="*/ 754439 h 6858000"/>
              <a:gd name="connsiteX20560" fmla="*/ 1639839 w 8374449"/>
              <a:gd name="connsiteY20560" fmla="*/ 755599 h 6858000"/>
              <a:gd name="connsiteX20561" fmla="*/ 1639942 w 8374449"/>
              <a:gd name="connsiteY20561" fmla="*/ 750664 h 6858000"/>
              <a:gd name="connsiteX20562" fmla="*/ 1640776 w 8374449"/>
              <a:gd name="connsiteY20562" fmla="*/ 750782 h 6858000"/>
              <a:gd name="connsiteX20563" fmla="*/ 1636087 w 8374449"/>
              <a:gd name="connsiteY20563" fmla="*/ 739206 h 6858000"/>
              <a:gd name="connsiteX20564" fmla="*/ 1639199 w 8374449"/>
              <a:gd name="connsiteY20564" fmla="*/ 737944 h 6858000"/>
              <a:gd name="connsiteX20565" fmla="*/ 1645143 w 8374449"/>
              <a:gd name="connsiteY20565" fmla="*/ 743670 h 6858000"/>
              <a:gd name="connsiteX20566" fmla="*/ 1651084 w 8374449"/>
              <a:gd name="connsiteY20566" fmla="*/ 749396 h 6858000"/>
              <a:gd name="connsiteX20567" fmla="*/ 1661837 w 8374449"/>
              <a:gd name="connsiteY20567" fmla="*/ 749106 h 6858000"/>
              <a:gd name="connsiteX20568" fmla="*/ 1688153 w 8374449"/>
              <a:gd name="connsiteY20568" fmla="*/ 742514 h 6858000"/>
              <a:gd name="connsiteX20569" fmla="*/ 1737390 w 8374449"/>
              <a:gd name="connsiteY20569" fmla="*/ 738836 h 6858000"/>
              <a:gd name="connsiteX20570" fmla="*/ 1746726 w 8374449"/>
              <a:gd name="connsiteY20570" fmla="*/ 735055 h 6858000"/>
              <a:gd name="connsiteX20571" fmla="*/ 1752670 w 8374449"/>
              <a:gd name="connsiteY20571" fmla="*/ 740779 h 6858000"/>
              <a:gd name="connsiteX20572" fmla="*/ 1749274 w 8374449"/>
              <a:gd name="connsiteY20572" fmla="*/ 750288 h 6858000"/>
              <a:gd name="connsiteX20573" fmla="*/ 1746870 w 8374449"/>
              <a:gd name="connsiteY20573" fmla="*/ 751262 h 6858000"/>
              <a:gd name="connsiteX20574" fmla="*/ 1749554 w 8374449"/>
              <a:gd name="connsiteY20574" fmla="*/ 751645 h 6858000"/>
              <a:gd name="connsiteX20575" fmla="*/ 1756254 w 8374449"/>
              <a:gd name="connsiteY20575" fmla="*/ 748932 h 6858000"/>
              <a:gd name="connsiteX20576" fmla="*/ 1762956 w 8374449"/>
              <a:gd name="connsiteY20576" fmla="*/ 746217 h 6858000"/>
              <a:gd name="connsiteX20577" fmla="*/ 1765912 w 8374449"/>
              <a:gd name="connsiteY20577" fmla="*/ 747051 h 6858000"/>
              <a:gd name="connsiteX20578" fmla="*/ 1758894 w 8374449"/>
              <a:gd name="connsiteY20578" fmla="*/ 738258 h 6858000"/>
              <a:gd name="connsiteX20579" fmla="*/ 1772477 w 8374449"/>
              <a:gd name="connsiteY20579" fmla="*/ 744956 h 6858000"/>
              <a:gd name="connsiteX20580" fmla="*/ 1783229 w 8374449"/>
              <a:gd name="connsiteY20580" fmla="*/ 744667 h 6858000"/>
              <a:gd name="connsiteX20581" fmla="*/ 1789456 w 8374449"/>
              <a:gd name="connsiteY20581" fmla="*/ 742145 h 6858000"/>
              <a:gd name="connsiteX20582" fmla="*/ 1781920 w 8374449"/>
              <a:gd name="connsiteY20582" fmla="*/ 751565 h 6858000"/>
              <a:gd name="connsiteX20583" fmla="*/ 1782772 w 8374449"/>
              <a:gd name="connsiteY20583" fmla="*/ 751805 h 6858000"/>
              <a:gd name="connsiteX20584" fmla="*/ 1802743 w 8374449"/>
              <a:gd name="connsiteY20584" fmla="*/ 746430 h 6858000"/>
              <a:gd name="connsiteX20585" fmla="*/ 1801623 w 8374449"/>
              <a:gd name="connsiteY20585" fmla="*/ 745349 h 6858000"/>
              <a:gd name="connsiteX20586" fmla="*/ 1801906 w 8374449"/>
              <a:gd name="connsiteY20586" fmla="*/ 737103 h 6858000"/>
              <a:gd name="connsiteX20587" fmla="*/ 1814356 w 8374449"/>
              <a:gd name="connsiteY20587" fmla="*/ 732060 h 6858000"/>
              <a:gd name="connsiteX20588" fmla="*/ 1823976 w 8374449"/>
              <a:gd name="connsiteY20588" fmla="*/ 720031 h 6858000"/>
              <a:gd name="connsiteX20589" fmla="*/ 1826806 w 8374449"/>
              <a:gd name="connsiteY20589" fmla="*/ 727017 h 6858000"/>
              <a:gd name="connsiteX20590" fmla="*/ 1835862 w 8374449"/>
              <a:gd name="connsiteY20590" fmla="*/ 731481 h 6858000"/>
              <a:gd name="connsiteX20591" fmla="*/ 1836144 w 8374449"/>
              <a:gd name="connsiteY20591" fmla="*/ 723235 h 6858000"/>
              <a:gd name="connsiteX20592" fmla="*/ 1836429 w 8374449"/>
              <a:gd name="connsiteY20592" fmla="*/ 714988 h 6858000"/>
              <a:gd name="connsiteX20593" fmla="*/ 1850010 w 8374449"/>
              <a:gd name="connsiteY20593" fmla="*/ 721686 h 6858000"/>
              <a:gd name="connsiteX20594" fmla="*/ 1865291 w 8374449"/>
              <a:gd name="connsiteY20594" fmla="*/ 723628 h 6858000"/>
              <a:gd name="connsiteX20595" fmla="*/ 1869818 w 8374449"/>
              <a:gd name="connsiteY20595" fmla="*/ 725861 h 6858000"/>
              <a:gd name="connsiteX20596" fmla="*/ 1882268 w 8374449"/>
              <a:gd name="connsiteY20596" fmla="*/ 720818 h 6858000"/>
              <a:gd name="connsiteX20597" fmla="*/ 1916225 w 8374449"/>
              <a:gd name="connsiteY20597" fmla="*/ 715197 h 6858000"/>
              <a:gd name="connsiteX20598" fmla="*/ 1925563 w 8374449"/>
              <a:gd name="connsiteY20598" fmla="*/ 711416 h 6858000"/>
              <a:gd name="connsiteX20599" fmla="*/ 1923865 w 8374449"/>
              <a:gd name="connsiteY20599" fmla="*/ 716169 h 6858000"/>
              <a:gd name="connsiteX20600" fmla="*/ 1929807 w 8374449"/>
              <a:gd name="connsiteY20600" fmla="*/ 721895 h 6858000"/>
              <a:gd name="connsiteX20601" fmla="*/ 1936033 w 8374449"/>
              <a:gd name="connsiteY20601" fmla="*/ 719373 h 6858000"/>
              <a:gd name="connsiteX20602" fmla="*/ 1933202 w 8374449"/>
              <a:gd name="connsiteY20602" fmla="*/ 712388 h 6858000"/>
              <a:gd name="connsiteX20603" fmla="*/ 1925563 w 8374449"/>
              <a:gd name="connsiteY20603" fmla="*/ 711416 h 6858000"/>
              <a:gd name="connsiteX20604" fmla="*/ 1938012 w 8374449"/>
              <a:gd name="connsiteY20604" fmla="*/ 706372 h 6858000"/>
              <a:gd name="connsiteX20605" fmla="*/ 1940945 w 8374449"/>
              <a:gd name="connsiteY20605" fmla="*/ 703679 h 6858000"/>
              <a:gd name="connsiteX20606" fmla="*/ 1933269 w 8374449"/>
              <a:gd name="connsiteY20606" fmla="*/ 704463 h 6858000"/>
              <a:gd name="connsiteX20607" fmla="*/ 1926567 w 8374449"/>
              <a:gd name="connsiteY20607" fmla="*/ 707178 h 6858000"/>
              <a:gd name="connsiteX20608" fmla="*/ 1923215 w 8374449"/>
              <a:gd name="connsiteY20608" fmla="*/ 708535 h 6858000"/>
              <a:gd name="connsiteX20609" fmla="*/ 1905923 w 8374449"/>
              <a:gd name="connsiteY20609" fmla="*/ 707657 h 6858000"/>
              <a:gd name="connsiteX20610" fmla="*/ 1907169 w 8374449"/>
              <a:gd name="connsiteY20610" fmla="*/ 710733 h 6858000"/>
              <a:gd name="connsiteX20611" fmla="*/ 1870384 w 8374449"/>
              <a:gd name="connsiteY20611" fmla="*/ 709367 h 6858000"/>
              <a:gd name="connsiteX20612" fmla="*/ 1869527 w 8374449"/>
              <a:gd name="connsiteY20612" fmla="*/ 708945 h 6858000"/>
              <a:gd name="connsiteX20613" fmla="*/ 1865059 w 8374449"/>
              <a:gd name="connsiteY20613" fmla="*/ 709402 h 6858000"/>
              <a:gd name="connsiteX20614" fmla="*/ 1856779 w 8374449"/>
              <a:gd name="connsiteY20614" fmla="*/ 708216 h 6858000"/>
              <a:gd name="connsiteX20615" fmla="*/ 1851572 w 8374449"/>
              <a:gd name="connsiteY20615" fmla="*/ 707471 h 6858000"/>
              <a:gd name="connsiteX20616" fmla="*/ 1848879 w 8374449"/>
              <a:gd name="connsiteY20616" fmla="*/ 709945 h 6858000"/>
              <a:gd name="connsiteX20617" fmla="*/ 1841389 w 8374449"/>
              <a:gd name="connsiteY20617" fmla="*/ 708993 h 6858000"/>
              <a:gd name="connsiteX20618" fmla="*/ 1813411 w 8374449"/>
              <a:gd name="connsiteY20618" fmla="*/ 716706 h 6858000"/>
              <a:gd name="connsiteX20619" fmla="*/ 1790149 w 8374449"/>
              <a:gd name="connsiteY20619" fmla="*/ 717052 h 6858000"/>
              <a:gd name="connsiteX20620" fmla="*/ 1792720 w 8374449"/>
              <a:gd name="connsiteY20620" fmla="*/ 709428 h 6858000"/>
              <a:gd name="connsiteX20621" fmla="*/ 1790587 w 8374449"/>
              <a:gd name="connsiteY20621" fmla="*/ 709157 h 6858000"/>
              <a:gd name="connsiteX20622" fmla="*/ 1784361 w 8374449"/>
              <a:gd name="connsiteY20622" fmla="*/ 711679 h 6858000"/>
              <a:gd name="connsiteX20623" fmla="*/ 1784078 w 8374449"/>
              <a:gd name="connsiteY20623" fmla="*/ 719926 h 6858000"/>
              <a:gd name="connsiteX20624" fmla="*/ 1778137 w 8374449"/>
              <a:gd name="connsiteY20624" fmla="*/ 714200 h 6858000"/>
              <a:gd name="connsiteX20625" fmla="*/ 1762285 w 8374449"/>
              <a:gd name="connsiteY20625" fmla="*/ 714626 h 6858000"/>
              <a:gd name="connsiteX20626" fmla="*/ 1761956 w 8374449"/>
              <a:gd name="connsiteY20626" fmla="*/ 714857 h 6858000"/>
              <a:gd name="connsiteX20627" fmla="*/ 1761086 w 8374449"/>
              <a:gd name="connsiteY20627" fmla="*/ 714658 h 6858000"/>
              <a:gd name="connsiteX20628" fmla="*/ 1756631 w 8374449"/>
              <a:gd name="connsiteY20628" fmla="*/ 714778 h 6858000"/>
              <a:gd name="connsiteX20629" fmla="*/ 1744181 w 8374449"/>
              <a:gd name="connsiteY20629" fmla="*/ 719821 h 6858000"/>
              <a:gd name="connsiteX20630" fmla="*/ 1728901 w 8374449"/>
              <a:gd name="connsiteY20630" fmla="*/ 717878 h 6858000"/>
              <a:gd name="connsiteX20631" fmla="*/ 1721780 w 8374449"/>
              <a:gd name="connsiteY20631" fmla="*/ 716972 h 6858000"/>
              <a:gd name="connsiteX20632" fmla="*/ 1720361 w 8374449"/>
              <a:gd name="connsiteY20632" fmla="*/ 718092 h 6858000"/>
              <a:gd name="connsiteX20633" fmla="*/ 1709639 w 8374449"/>
              <a:gd name="connsiteY20633" fmla="*/ 717547 h 6858000"/>
              <a:gd name="connsiteX20634" fmla="*/ 1701169 w 8374449"/>
              <a:gd name="connsiteY20634" fmla="*/ 720977 h 6858000"/>
              <a:gd name="connsiteX20635" fmla="*/ 1704136 w 8374449"/>
              <a:gd name="connsiteY20635" fmla="*/ 717267 h 6858000"/>
              <a:gd name="connsiteX20636" fmla="*/ 1680538 w 8374449"/>
              <a:gd name="connsiteY20636" fmla="*/ 716070 h 6858000"/>
              <a:gd name="connsiteX20637" fmla="*/ 1687240 w 8374449"/>
              <a:gd name="connsiteY20637" fmla="*/ 713355 h 6858000"/>
              <a:gd name="connsiteX20638" fmla="*/ 1693941 w 8374449"/>
              <a:gd name="connsiteY20638" fmla="*/ 710641 h 6858000"/>
              <a:gd name="connsiteX20639" fmla="*/ 1644257 w 8374449"/>
              <a:gd name="connsiteY20639" fmla="*/ 703537 h 6858000"/>
              <a:gd name="connsiteX20640" fmla="*/ 1634204 w 8374449"/>
              <a:gd name="connsiteY20640" fmla="*/ 707609 h 6858000"/>
              <a:gd name="connsiteX20641" fmla="*/ 1630855 w 8374449"/>
              <a:gd name="connsiteY20641" fmla="*/ 708965 h 6858000"/>
              <a:gd name="connsiteX20642" fmla="*/ 1620994 w 8374449"/>
              <a:gd name="connsiteY20642" fmla="*/ 703882 h 6858000"/>
              <a:gd name="connsiteX20643" fmla="*/ 1489814 w 8374449"/>
              <a:gd name="connsiteY20643" fmla="*/ 722989 h 6858000"/>
              <a:gd name="connsiteX20644" fmla="*/ 1492341 w 8374449"/>
              <a:gd name="connsiteY20644" fmla="*/ 724235 h 6858000"/>
              <a:gd name="connsiteX20645" fmla="*/ 1486114 w 8374449"/>
              <a:gd name="connsiteY20645" fmla="*/ 726757 h 6858000"/>
              <a:gd name="connsiteX20646" fmla="*/ 1481060 w 8374449"/>
              <a:gd name="connsiteY20646" fmla="*/ 724265 h 6858000"/>
              <a:gd name="connsiteX20647" fmla="*/ 1481034 w 8374449"/>
              <a:gd name="connsiteY20647" fmla="*/ 724268 h 6858000"/>
              <a:gd name="connsiteX20648" fmla="*/ 1453103 w 8374449"/>
              <a:gd name="connsiteY20648" fmla="*/ 729735 h 6858000"/>
              <a:gd name="connsiteX20649" fmla="*/ 1452159 w 8374449"/>
              <a:gd name="connsiteY20649" fmla="*/ 732378 h 6858000"/>
              <a:gd name="connsiteX20650" fmla="*/ 1448591 w 8374449"/>
              <a:gd name="connsiteY20650" fmla="*/ 730619 h 6858000"/>
              <a:gd name="connsiteX20651" fmla="*/ 1437666 w 8374449"/>
              <a:gd name="connsiteY20651" fmla="*/ 732757 h 6858000"/>
              <a:gd name="connsiteX20652" fmla="*/ 1430965 w 8374449"/>
              <a:gd name="connsiteY20652" fmla="*/ 735471 h 6858000"/>
              <a:gd name="connsiteX20653" fmla="*/ 1434509 w 8374449"/>
              <a:gd name="connsiteY20653" fmla="*/ 724960 h 6858000"/>
              <a:gd name="connsiteX20654" fmla="*/ 1435940 w 8374449"/>
              <a:gd name="connsiteY20654" fmla="*/ 724381 h 6858000"/>
              <a:gd name="connsiteX20655" fmla="*/ 1434049 w 8374449"/>
              <a:gd name="connsiteY20655" fmla="*/ 723447 h 6858000"/>
              <a:gd name="connsiteX20656" fmla="*/ 1423579 w 8374449"/>
              <a:gd name="connsiteY20656" fmla="*/ 715490 h 6858000"/>
              <a:gd name="connsiteX20657" fmla="*/ 1428389 w 8374449"/>
              <a:gd name="connsiteY20657" fmla="*/ 709475 h 6858000"/>
              <a:gd name="connsiteX20658" fmla="*/ 1437445 w 8374449"/>
              <a:gd name="connsiteY20658" fmla="*/ 713939 h 6858000"/>
              <a:gd name="connsiteX20659" fmla="*/ 1445883 w 8374449"/>
              <a:gd name="connsiteY20659" fmla="*/ 720353 h 6858000"/>
              <a:gd name="connsiteX20660" fmla="*/ 1447912 w 8374449"/>
              <a:gd name="connsiteY20660" fmla="*/ 719532 h 6858000"/>
              <a:gd name="connsiteX20661" fmla="*/ 1454613 w 8374449"/>
              <a:gd name="connsiteY20661" fmla="*/ 716818 h 6858000"/>
              <a:gd name="connsiteX20662" fmla="*/ 1464859 w 8374449"/>
              <a:gd name="connsiteY20662" fmla="*/ 703593 h 6858000"/>
              <a:gd name="connsiteX20663" fmla="*/ 1478262 w 8374449"/>
              <a:gd name="connsiteY20663" fmla="*/ 698164 h 6858000"/>
              <a:gd name="connsiteX20664" fmla="*/ 1509805 w 8374449"/>
              <a:gd name="connsiteY20664" fmla="*/ 699001 h 6858000"/>
              <a:gd name="connsiteX20665" fmla="*/ 1529910 w 8374449"/>
              <a:gd name="connsiteY20665" fmla="*/ 690859 h 6858000"/>
              <a:gd name="connsiteX20666" fmla="*/ 1544892 w 8374449"/>
              <a:gd name="connsiteY20666" fmla="*/ 689328 h 6858000"/>
              <a:gd name="connsiteX20667" fmla="*/ 1558294 w 8374449"/>
              <a:gd name="connsiteY20667" fmla="*/ 683899 h 6858000"/>
              <a:gd name="connsiteX20668" fmla="*/ 1569926 w 8374449"/>
              <a:gd name="connsiteY20668" fmla="*/ 683726 h 6858000"/>
              <a:gd name="connsiteX20669" fmla="*/ 1574855 w 8374449"/>
              <a:gd name="connsiteY20669" fmla="*/ 686268 h 6858000"/>
              <a:gd name="connsiteX20670" fmla="*/ 1581557 w 8374449"/>
              <a:gd name="connsiteY20670" fmla="*/ 683553 h 6858000"/>
              <a:gd name="connsiteX20671" fmla="*/ 1598118 w 8374449"/>
              <a:gd name="connsiteY20671" fmla="*/ 685921 h 6858000"/>
              <a:gd name="connsiteX20672" fmla="*/ 1621381 w 8374449"/>
              <a:gd name="connsiteY20672" fmla="*/ 685575 h 6858000"/>
              <a:gd name="connsiteX20673" fmla="*/ 1633205 w 8374449"/>
              <a:gd name="connsiteY20673" fmla="*/ 676248 h 6858000"/>
              <a:gd name="connsiteX20674" fmla="*/ 1648187 w 8374449"/>
              <a:gd name="connsiteY20674" fmla="*/ 674718 h 6858000"/>
              <a:gd name="connsiteX20675" fmla="*/ 1668293 w 8374449"/>
              <a:gd name="connsiteY20675" fmla="*/ 666575 h 6858000"/>
              <a:gd name="connsiteX20676" fmla="*/ 1674608 w 8374449"/>
              <a:gd name="connsiteY20676" fmla="*/ 682167 h 6858000"/>
              <a:gd name="connsiteX20677" fmla="*/ 1677766 w 8374449"/>
              <a:gd name="connsiteY20677" fmla="*/ 689965 h 6858000"/>
              <a:gd name="connsiteX20678" fmla="*/ 1684467 w 8374449"/>
              <a:gd name="connsiteY20678" fmla="*/ 687251 h 6858000"/>
              <a:gd name="connsiteX20679" fmla="*/ 1688010 w 8374449"/>
              <a:gd name="connsiteY20679" fmla="*/ 676739 h 6858000"/>
              <a:gd name="connsiteX20680" fmla="*/ 1684852 w 8374449"/>
              <a:gd name="connsiteY20680" fmla="*/ 668943 h 6858000"/>
              <a:gd name="connsiteX20681" fmla="*/ 1713044 w 8374449"/>
              <a:gd name="connsiteY20681" fmla="*/ 671138 h 6858000"/>
              <a:gd name="connsiteX20682" fmla="*/ 1736307 w 8374449"/>
              <a:gd name="connsiteY20682" fmla="*/ 670792 h 6858000"/>
              <a:gd name="connsiteX20683" fmla="*/ 1748131 w 8374449"/>
              <a:gd name="connsiteY20683" fmla="*/ 661465 h 6858000"/>
              <a:gd name="connsiteX20684" fmla="*/ 1761342 w 8374449"/>
              <a:gd name="connsiteY20684" fmla="*/ 665190 h 6858000"/>
              <a:gd name="connsiteX20685" fmla="*/ 1768044 w 8374449"/>
              <a:gd name="connsiteY20685" fmla="*/ 662475 h 6858000"/>
              <a:gd name="connsiteX20686" fmla="*/ 1774745 w 8374449"/>
              <a:gd name="connsiteY20686" fmla="*/ 659761 h 6858000"/>
              <a:gd name="connsiteX20687" fmla="*/ 1791306 w 8374449"/>
              <a:gd name="connsiteY20687" fmla="*/ 662129 h 6858000"/>
              <a:gd name="connsiteX20688" fmla="*/ 1798008 w 8374449"/>
              <a:gd name="connsiteY20688" fmla="*/ 659415 h 6858000"/>
              <a:gd name="connsiteX20689" fmla="*/ 1794849 w 8374449"/>
              <a:gd name="connsiteY20689" fmla="*/ 651618 h 6858000"/>
              <a:gd name="connsiteX20690" fmla="*/ 1778289 w 8374449"/>
              <a:gd name="connsiteY20690" fmla="*/ 649250 h 6858000"/>
              <a:gd name="connsiteX20691" fmla="*/ 1770008 w 8374449"/>
              <a:gd name="connsiteY20691" fmla="*/ 648066 h 6858000"/>
              <a:gd name="connsiteX20692" fmla="*/ 1748324 w 8374449"/>
              <a:gd name="connsiteY20692" fmla="*/ 652310 h 6858000"/>
              <a:gd name="connsiteX20693" fmla="*/ 1733342 w 8374449"/>
              <a:gd name="connsiteY20693" fmla="*/ 653841 h 6858000"/>
              <a:gd name="connsiteX20694" fmla="*/ 1720132 w 8374449"/>
              <a:gd name="connsiteY20694" fmla="*/ 650116 h 6858000"/>
              <a:gd name="connsiteX20695" fmla="*/ 1703572 w 8374449"/>
              <a:gd name="connsiteY20695" fmla="*/ 647747 h 6858000"/>
              <a:gd name="connsiteX20696" fmla="*/ 1685239 w 8374449"/>
              <a:gd name="connsiteY20696" fmla="*/ 650635 h 6858000"/>
              <a:gd name="connsiteX20697" fmla="*/ 1638713 w 8374449"/>
              <a:gd name="connsiteY20697" fmla="*/ 651327 h 6858000"/>
              <a:gd name="connsiteX20698" fmla="*/ 1628854 w 8374449"/>
              <a:gd name="connsiteY20698" fmla="*/ 646245 h 6858000"/>
              <a:gd name="connsiteX20699" fmla="*/ 1634437 w 8374449"/>
              <a:gd name="connsiteY20699" fmla="*/ 645675 h 6858000"/>
              <a:gd name="connsiteX20700" fmla="*/ 1633257 w 8374449"/>
              <a:gd name="connsiteY20700" fmla="*/ 642762 h 6858000"/>
              <a:gd name="connsiteX20701" fmla="*/ 1650519 w 8374449"/>
              <a:gd name="connsiteY20701" fmla="*/ 631706 h 6858000"/>
              <a:gd name="connsiteX20702" fmla="*/ 1654368 w 8374449"/>
              <a:gd name="connsiteY20702" fmla="*/ 632194 h 6858000"/>
              <a:gd name="connsiteX20703" fmla="*/ 1652503 w 8374449"/>
              <a:gd name="connsiteY20703" fmla="*/ 627592 h 6858000"/>
              <a:gd name="connsiteX20704" fmla="*/ 1659204 w 8374449"/>
              <a:gd name="connsiteY20704" fmla="*/ 624878 h 6858000"/>
              <a:gd name="connsiteX20705" fmla="*/ 1669063 w 8374449"/>
              <a:gd name="connsiteY20705" fmla="*/ 629959 h 6858000"/>
              <a:gd name="connsiteX20706" fmla="*/ 1678923 w 8374449"/>
              <a:gd name="connsiteY20706" fmla="*/ 635041 h 6858000"/>
              <a:gd name="connsiteX20707" fmla="*/ 1688783 w 8374449"/>
              <a:gd name="connsiteY20707" fmla="*/ 640124 h 6858000"/>
              <a:gd name="connsiteX20708" fmla="*/ 1705728 w 8374449"/>
              <a:gd name="connsiteY20708" fmla="*/ 624185 h 6858000"/>
              <a:gd name="connsiteX20709" fmla="*/ 1714009 w 8374449"/>
              <a:gd name="connsiteY20709" fmla="*/ 625368 h 6858000"/>
              <a:gd name="connsiteX20710" fmla="*/ 1722290 w 8374449"/>
              <a:gd name="connsiteY20710" fmla="*/ 626552 h 6858000"/>
              <a:gd name="connsiteX20711" fmla="*/ 1725447 w 8374449"/>
              <a:gd name="connsiteY20711" fmla="*/ 634349 h 6858000"/>
              <a:gd name="connsiteX20712" fmla="*/ 1730570 w 8374449"/>
              <a:gd name="connsiteY20712" fmla="*/ 627736 h 6858000"/>
              <a:gd name="connsiteX20713" fmla="*/ 1749097 w 8374449"/>
              <a:gd name="connsiteY20713" fmla="*/ 615695 h 6858000"/>
              <a:gd name="connsiteX20714" fmla="*/ 1762500 w 8374449"/>
              <a:gd name="connsiteY20714" fmla="*/ 610266 h 6858000"/>
              <a:gd name="connsiteX20715" fmla="*/ 1775902 w 8374449"/>
              <a:gd name="connsiteY20715" fmla="*/ 604838 h 6858000"/>
              <a:gd name="connsiteX20716" fmla="*/ 1779060 w 8374449"/>
              <a:gd name="connsiteY20716" fmla="*/ 612635 h 6858000"/>
              <a:gd name="connsiteX20717" fmla="*/ 1815726 w 8374449"/>
              <a:gd name="connsiteY20717" fmla="*/ 606861 h 6858000"/>
              <a:gd name="connsiteX20718" fmla="*/ 1820579 w 8374449"/>
              <a:gd name="connsiteY20718" fmla="*/ 607554 h 6858000"/>
              <a:gd name="connsiteX20719" fmla="*/ 1841495 w 8374449"/>
              <a:gd name="connsiteY20719" fmla="*/ 599082 h 6858000"/>
              <a:gd name="connsiteX20720" fmla="*/ 1842532 w 8374449"/>
              <a:gd name="connsiteY20720" fmla="*/ 596004 h 6858000"/>
              <a:gd name="connsiteX20721" fmla="*/ 1830523 w 8374449"/>
              <a:gd name="connsiteY20721" fmla="*/ 595393 h 6858000"/>
              <a:gd name="connsiteX20722" fmla="*/ 1818884 w 8374449"/>
              <a:gd name="connsiteY20722" fmla="*/ 600107 h 6858000"/>
              <a:gd name="connsiteX20723" fmla="*/ 1816691 w 8374449"/>
              <a:gd name="connsiteY20723" fmla="*/ 594691 h 6858000"/>
              <a:gd name="connsiteX20724" fmla="*/ 1812665 w 8374449"/>
              <a:gd name="connsiteY20724" fmla="*/ 594486 h 6858000"/>
              <a:gd name="connsiteX20725" fmla="*/ 1742781 w 8374449"/>
              <a:gd name="connsiteY20725" fmla="*/ 600101 h 6858000"/>
              <a:gd name="connsiteX20726" fmla="*/ 1672993 w 8374449"/>
              <a:gd name="connsiteY20726" fmla="*/ 601141 h 6858000"/>
              <a:gd name="connsiteX20727" fmla="*/ 1679696 w 8374449"/>
              <a:gd name="connsiteY20727" fmla="*/ 598426 h 6858000"/>
              <a:gd name="connsiteX20728" fmla="*/ 1693097 w 8374449"/>
              <a:gd name="connsiteY20728" fmla="*/ 592998 h 6858000"/>
              <a:gd name="connsiteX20729" fmla="*/ 1659976 w 8374449"/>
              <a:gd name="connsiteY20729" fmla="*/ 588262 h 6858000"/>
              <a:gd name="connsiteX20730" fmla="*/ 1641836 w 8374449"/>
              <a:gd name="connsiteY20730" fmla="*/ 581995 h 6858000"/>
              <a:gd name="connsiteX20731" fmla="*/ 1633556 w 8374449"/>
              <a:gd name="connsiteY20731" fmla="*/ 580811 h 6858000"/>
              <a:gd name="connsiteX20732" fmla="*/ 1620152 w 8374449"/>
              <a:gd name="connsiteY20732" fmla="*/ 586239 h 6858000"/>
              <a:gd name="connsiteX20733" fmla="*/ 1603591 w 8374449"/>
              <a:gd name="connsiteY20733" fmla="*/ 583872 h 6858000"/>
              <a:gd name="connsiteX20734" fmla="*/ 1590187 w 8374449"/>
              <a:gd name="connsiteY20734" fmla="*/ 589301 h 6858000"/>
              <a:gd name="connsiteX20735" fmla="*/ 1506997 w 8374449"/>
              <a:gd name="connsiteY20735" fmla="*/ 595767 h 6858000"/>
              <a:gd name="connsiteX20736" fmla="*/ 1497137 w 8374449"/>
              <a:gd name="connsiteY20736" fmla="*/ 590685 h 6858000"/>
              <a:gd name="connsiteX20737" fmla="*/ 1483734 w 8374449"/>
              <a:gd name="connsiteY20737" fmla="*/ 596114 h 6858000"/>
              <a:gd name="connsiteX20738" fmla="*/ 1473875 w 8374449"/>
              <a:gd name="connsiteY20738" fmla="*/ 591031 h 6858000"/>
              <a:gd name="connsiteX20739" fmla="*/ 1443910 w 8374449"/>
              <a:gd name="connsiteY20739" fmla="*/ 594092 h 6858000"/>
              <a:gd name="connsiteX20740" fmla="*/ 1413947 w 8374449"/>
              <a:gd name="connsiteY20740" fmla="*/ 597153 h 6858000"/>
              <a:gd name="connsiteX20741" fmla="*/ 1427350 w 8374449"/>
              <a:gd name="connsiteY20741" fmla="*/ 591724 h 6858000"/>
              <a:gd name="connsiteX20742" fmla="*/ 1440752 w 8374449"/>
              <a:gd name="connsiteY20742" fmla="*/ 586296 h 6858000"/>
              <a:gd name="connsiteX20743" fmla="*/ 1487279 w 8374449"/>
              <a:gd name="connsiteY20743" fmla="*/ 585603 h 6858000"/>
              <a:gd name="connsiteX20744" fmla="*/ 1587029 w 8374449"/>
              <a:gd name="connsiteY20744" fmla="*/ 581503 h 6858000"/>
              <a:gd name="connsiteX20745" fmla="*/ 1600433 w 8374449"/>
              <a:gd name="connsiteY20745" fmla="*/ 576074 h 6858000"/>
              <a:gd name="connsiteX20746" fmla="*/ 1643800 w 8374449"/>
              <a:gd name="connsiteY20746" fmla="*/ 567586 h 6858000"/>
              <a:gd name="connsiteX20747" fmla="*/ 1667063 w 8374449"/>
              <a:gd name="connsiteY20747" fmla="*/ 567239 h 6858000"/>
              <a:gd name="connsiteX20748" fmla="*/ 1682044 w 8374449"/>
              <a:gd name="connsiteY20748" fmla="*/ 565710 h 6858000"/>
              <a:gd name="connsiteX20749" fmla="*/ 1690325 w 8374449"/>
              <a:gd name="connsiteY20749" fmla="*/ 566894 h 6858000"/>
              <a:gd name="connsiteX20750" fmla="*/ 1733692 w 8374449"/>
              <a:gd name="connsiteY20750" fmla="*/ 558403 h 6858000"/>
              <a:gd name="connsiteX20751" fmla="*/ 1747096 w 8374449"/>
              <a:gd name="connsiteY20751" fmla="*/ 552976 h 6858000"/>
              <a:gd name="connsiteX20752" fmla="*/ 1753797 w 8374449"/>
              <a:gd name="connsiteY20752" fmla="*/ 550262 h 6858000"/>
              <a:gd name="connsiteX20753" fmla="*/ 1770358 w 8374449"/>
              <a:gd name="connsiteY20753" fmla="*/ 552629 h 6858000"/>
              <a:gd name="connsiteX20754" fmla="*/ 1767200 w 8374449"/>
              <a:gd name="connsiteY20754" fmla="*/ 544833 h 6858000"/>
              <a:gd name="connsiteX20755" fmla="*/ 1777252 w 8374449"/>
              <a:gd name="connsiteY20755" fmla="*/ 540762 h 6858000"/>
              <a:gd name="connsiteX20756" fmla="*/ 1779024 w 8374449"/>
              <a:gd name="connsiteY20756" fmla="*/ 535505 h 6858000"/>
              <a:gd name="connsiteX20757" fmla="*/ 1784147 w 8374449"/>
              <a:gd name="connsiteY20757" fmla="*/ 528893 h 6858000"/>
              <a:gd name="connsiteX20758" fmla="*/ 1814111 w 8374449"/>
              <a:gd name="connsiteY20758" fmla="*/ 525833 h 6858000"/>
              <a:gd name="connsiteX20759" fmla="*/ 1853936 w 8374449"/>
              <a:gd name="connsiteY20759" fmla="*/ 527854 h 6858000"/>
              <a:gd name="connsiteX20760" fmla="*/ 1865566 w 8374449"/>
              <a:gd name="connsiteY20760" fmla="*/ 527681 h 6858000"/>
              <a:gd name="connsiteX20761" fmla="*/ 1866053 w 8374449"/>
              <a:gd name="connsiteY20761" fmla="*/ 527673 h 6858000"/>
              <a:gd name="connsiteX20762" fmla="*/ 1867554 w 8374449"/>
              <a:gd name="connsiteY20762" fmla="*/ 523469 h 6858000"/>
              <a:gd name="connsiteX20763" fmla="*/ 1875789 w 8374449"/>
              <a:gd name="connsiteY20763" fmla="*/ 527529 h 6858000"/>
              <a:gd name="connsiteX20764" fmla="*/ 1877197 w 8374449"/>
              <a:gd name="connsiteY20764" fmla="*/ 527507 h 6858000"/>
              <a:gd name="connsiteX20765" fmla="*/ 1903812 w 8374449"/>
              <a:gd name="connsiteY20765" fmla="*/ 525805 h 6858000"/>
              <a:gd name="connsiteX20766" fmla="*/ 1918793 w 8374449"/>
              <a:gd name="connsiteY20766" fmla="*/ 524273 h 6858000"/>
              <a:gd name="connsiteX20767" fmla="*/ 1930424 w 8374449"/>
              <a:gd name="connsiteY20767" fmla="*/ 524101 h 6858000"/>
              <a:gd name="connsiteX20768" fmla="*/ 1931230 w 8374449"/>
              <a:gd name="connsiteY20768" fmla="*/ 524089 h 6858000"/>
              <a:gd name="connsiteX20769" fmla="*/ 1932071 w 8374449"/>
              <a:gd name="connsiteY20769" fmla="*/ 521734 h 6858000"/>
              <a:gd name="connsiteX20770" fmla="*/ 1936681 w 8374449"/>
              <a:gd name="connsiteY20770" fmla="*/ 524008 h 6858000"/>
              <a:gd name="connsiteX20771" fmla="*/ 1953686 w 8374449"/>
              <a:gd name="connsiteY20771" fmla="*/ 523755 h 6858000"/>
              <a:gd name="connsiteX20772" fmla="*/ 1967106 w 8374449"/>
              <a:gd name="connsiteY20772" fmla="*/ 525673 h 6858000"/>
              <a:gd name="connsiteX20773" fmla="*/ 1965744 w 8374449"/>
              <a:gd name="connsiteY20773" fmla="*/ 524361 h 6858000"/>
              <a:gd name="connsiteX20774" fmla="*/ 1962029 w 8374449"/>
              <a:gd name="connsiteY20774" fmla="*/ 520781 h 6858000"/>
              <a:gd name="connsiteX20775" fmla="*/ 1960388 w 8374449"/>
              <a:gd name="connsiteY20775" fmla="*/ 521040 h 6858000"/>
              <a:gd name="connsiteX20776" fmla="*/ 1957230 w 8374449"/>
              <a:gd name="connsiteY20776" fmla="*/ 513244 h 6858000"/>
              <a:gd name="connsiteX20777" fmla="*/ 1952300 w 8374449"/>
              <a:gd name="connsiteY20777" fmla="*/ 510702 h 6858000"/>
              <a:gd name="connsiteX20778" fmla="*/ 1940669 w 8374449"/>
              <a:gd name="connsiteY20778" fmla="*/ 510876 h 6858000"/>
              <a:gd name="connsiteX20779" fmla="*/ 1912478 w 8374449"/>
              <a:gd name="connsiteY20779" fmla="*/ 508680 h 6858000"/>
              <a:gd name="connsiteX20780" fmla="*/ 1890794 w 8374449"/>
              <a:gd name="connsiteY20780" fmla="*/ 512926 h 6858000"/>
              <a:gd name="connsiteX20781" fmla="*/ 1887249 w 8374449"/>
              <a:gd name="connsiteY20781" fmla="*/ 523436 h 6858000"/>
              <a:gd name="connsiteX20782" fmla="*/ 1880742 w 8374449"/>
              <a:gd name="connsiteY20782" fmla="*/ 516997 h 6858000"/>
              <a:gd name="connsiteX20783" fmla="*/ 1851164 w 8374449"/>
              <a:gd name="connsiteY20783" fmla="*/ 501750 h 6858000"/>
              <a:gd name="connsiteX20784" fmla="*/ 1819619 w 8374449"/>
              <a:gd name="connsiteY20784" fmla="*/ 500911 h 6858000"/>
              <a:gd name="connsiteX20785" fmla="*/ 1811339 w 8374449"/>
              <a:gd name="connsiteY20785" fmla="*/ 499728 h 6858000"/>
              <a:gd name="connsiteX20786" fmla="*/ 1774673 w 8374449"/>
              <a:gd name="connsiteY20786" fmla="*/ 505502 h 6858000"/>
              <a:gd name="connsiteX20787" fmla="*/ 1724991 w 8374449"/>
              <a:gd name="connsiteY20787" fmla="*/ 498398 h 6858000"/>
              <a:gd name="connsiteX20788" fmla="*/ 1678465 w 8374449"/>
              <a:gd name="connsiteY20788" fmla="*/ 499091 h 6858000"/>
              <a:gd name="connsiteX20789" fmla="*/ 1671763 w 8374449"/>
              <a:gd name="connsiteY20789" fmla="*/ 501805 h 6858000"/>
              <a:gd name="connsiteX20790" fmla="*/ 1665254 w 8374449"/>
              <a:gd name="connsiteY20790" fmla="*/ 495366 h 6858000"/>
              <a:gd name="connsiteX20791" fmla="*/ 1685167 w 8374449"/>
              <a:gd name="connsiteY20791" fmla="*/ 496377 h 6858000"/>
              <a:gd name="connsiteX20792" fmla="*/ 1730113 w 8374449"/>
              <a:gd name="connsiteY20792" fmla="*/ 491786 h 6858000"/>
              <a:gd name="connsiteX20793" fmla="*/ 1761849 w 8374449"/>
              <a:gd name="connsiteY20793" fmla="*/ 483470 h 6858000"/>
              <a:gd name="connsiteX20794" fmla="*/ 1768551 w 8374449"/>
              <a:gd name="connsiteY20794" fmla="*/ 480756 h 6858000"/>
              <a:gd name="connsiteX20795" fmla="*/ 1791620 w 8374449"/>
              <a:gd name="connsiteY20795" fmla="*/ 489563 h 6858000"/>
              <a:gd name="connsiteX20796" fmla="*/ 1814882 w 8374449"/>
              <a:gd name="connsiteY20796" fmla="*/ 489216 h 6858000"/>
              <a:gd name="connsiteX20797" fmla="*/ 1805024 w 8374449"/>
              <a:gd name="connsiteY20797" fmla="*/ 484134 h 6858000"/>
              <a:gd name="connsiteX20798" fmla="*/ 1801865 w 8374449"/>
              <a:gd name="connsiteY20798" fmla="*/ 476337 h 6858000"/>
              <a:gd name="connsiteX20799" fmla="*/ 1792006 w 8374449"/>
              <a:gd name="connsiteY20799" fmla="*/ 471256 h 6858000"/>
              <a:gd name="connsiteX20800" fmla="*/ 1798708 w 8374449"/>
              <a:gd name="connsiteY20800" fmla="*/ 468541 h 6858000"/>
              <a:gd name="connsiteX20801" fmla="*/ 1816848 w 8374449"/>
              <a:gd name="connsiteY20801" fmla="*/ 474807 h 6858000"/>
              <a:gd name="connsiteX20802" fmla="*/ 1825128 w 8374449"/>
              <a:gd name="connsiteY20802" fmla="*/ 475992 h 6858000"/>
              <a:gd name="connsiteX20803" fmla="*/ 1821970 w 8374449"/>
              <a:gd name="connsiteY20803" fmla="*/ 468194 h 6858000"/>
              <a:gd name="connsiteX20804" fmla="*/ 1831830 w 8374449"/>
              <a:gd name="connsiteY20804" fmla="*/ 473277 h 6858000"/>
              <a:gd name="connsiteX20805" fmla="*/ 1855092 w 8374449"/>
              <a:gd name="connsiteY20805" fmla="*/ 472930 h 6858000"/>
              <a:gd name="connsiteX20806" fmla="*/ 1863373 w 8374449"/>
              <a:gd name="connsiteY20806" fmla="*/ 474115 h 6858000"/>
              <a:gd name="connsiteX20807" fmla="*/ 1871653 w 8374449"/>
              <a:gd name="connsiteY20807" fmla="*/ 475299 h 6858000"/>
              <a:gd name="connsiteX20808" fmla="*/ 1875197 w 8374449"/>
              <a:gd name="connsiteY20808" fmla="*/ 464787 h 6858000"/>
              <a:gd name="connsiteX20809" fmla="*/ 1881898 w 8374449"/>
              <a:gd name="connsiteY20809" fmla="*/ 462073 h 6858000"/>
              <a:gd name="connsiteX20810" fmla="*/ 1895109 w 8374449"/>
              <a:gd name="connsiteY20810" fmla="*/ 465799 h 6858000"/>
              <a:gd name="connsiteX20811" fmla="*/ 1911477 w 8374449"/>
              <a:gd name="connsiteY20811" fmla="*/ 477321 h 6858000"/>
              <a:gd name="connsiteX20812" fmla="*/ 1924494 w 8374449"/>
              <a:gd name="connsiteY20812" fmla="*/ 490199 h 6858000"/>
              <a:gd name="connsiteX20813" fmla="*/ 1934546 w 8374449"/>
              <a:gd name="connsiteY20813" fmla="*/ 486128 h 6858000"/>
              <a:gd name="connsiteX20814" fmla="*/ 1921338 w 8374449"/>
              <a:gd name="connsiteY20814" fmla="*/ 482403 h 6858000"/>
              <a:gd name="connsiteX20815" fmla="*/ 1918180 w 8374449"/>
              <a:gd name="connsiteY20815" fmla="*/ 474606 h 6858000"/>
              <a:gd name="connsiteX20816" fmla="*/ 1920144 w 8374449"/>
              <a:gd name="connsiteY20816" fmla="*/ 460196 h 6858000"/>
              <a:gd name="connsiteX20817" fmla="*/ 1932160 w 8374449"/>
              <a:gd name="connsiteY20817" fmla="*/ 441715 h 6858000"/>
              <a:gd name="connsiteX20818" fmla="*/ 1932545 w 8374449"/>
              <a:gd name="connsiteY20818" fmla="*/ 441353 h 6858000"/>
              <a:gd name="connsiteX20819" fmla="*/ 1928675 w 8374449"/>
              <a:gd name="connsiteY20819" fmla="*/ 441786 h 6858000"/>
              <a:gd name="connsiteX20820" fmla="*/ 1888493 w 8374449"/>
              <a:gd name="connsiteY20820" fmla="*/ 449928 h 6858000"/>
              <a:gd name="connsiteX20821" fmla="*/ 1882269 w 8374449"/>
              <a:gd name="connsiteY20821" fmla="*/ 452449 h 6858000"/>
              <a:gd name="connsiteX20822" fmla="*/ 1869819 w 8374449"/>
              <a:gd name="connsiteY20822" fmla="*/ 457491 h 6858000"/>
              <a:gd name="connsiteX20823" fmla="*/ 1857368 w 8374449"/>
              <a:gd name="connsiteY20823" fmla="*/ 462534 h 6858000"/>
              <a:gd name="connsiteX20824" fmla="*/ 1845484 w 8374449"/>
              <a:gd name="connsiteY20824" fmla="*/ 451084 h 6858000"/>
              <a:gd name="connsiteX20825" fmla="*/ 1836428 w 8374449"/>
              <a:gd name="connsiteY20825" fmla="*/ 446619 h 6858000"/>
              <a:gd name="connsiteX20826" fmla="*/ 1848880 w 8374449"/>
              <a:gd name="connsiteY20826" fmla="*/ 441576 h 6858000"/>
              <a:gd name="connsiteX20827" fmla="*/ 1873214 w 8374449"/>
              <a:gd name="connsiteY20827" fmla="*/ 447985 h 6858000"/>
              <a:gd name="connsiteX20828" fmla="*/ 1887080 w 8374449"/>
              <a:gd name="connsiteY20828" fmla="*/ 446435 h 6858000"/>
              <a:gd name="connsiteX20829" fmla="*/ 1907169 w 8374449"/>
              <a:gd name="connsiteY20829" fmla="*/ 442363 h 6858000"/>
              <a:gd name="connsiteX20830" fmla="*/ 1932606 w 8374449"/>
              <a:gd name="connsiteY20830" fmla="*/ 429608 h 6858000"/>
              <a:gd name="connsiteX20831" fmla="*/ 1930774 w 8374449"/>
              <a:gd name="connsiteY20831" fmla="*/ 428664 h 6858000"/>
              <a:gd name="connsiteX20832" fmla="*/ 1915791 w 8374449"/>
              <a:gd name="connsiteY20832" fmla="*/ 430194 h 6858000"/>
              <a:gd name="connsiteX20833" fmla="*/ 1905934 w 8374449"/>
              <a:gd name="connsiteY20833" fmla="*/ 425112 h 6858000"/>
              <a:gd name="connsiteX20834" fmla="*/ 1882670 w 8374449"/>
              <a:gd name="connsiteY20834" fmla="*/ 425458 h 6858000"/>
              <a:gd name="connsiteX20835" fmla="*/ 1896073 w 8374449"/>
              <a:gd name="connsiteY20835" fmla="*/ 420029 h 6858000"/>
              <a:gd name="connsiteX20836" fmla="*/ 1892916 w 8374449"/>
              <a:gd name="connsiteY20836" fmla="*/ 412233 h 6858000"/>
              <a:gd name="connsiteX20837" fmla="*/ 1889758 w 8374449"/>
              <a:gd name="connsiteY20837" fmla="*/ 404436 h 6858000"/>
              <a:gd name="connsiteX20838" fmla="*/ 1894687 w 8374449"/>
              <a:gd name="connsiteY20838" fmla="*/ 406978 h 6858000"/>
              <a:gd name="connsiteX20839" fmla="*/ 1916179 w 8374449"/>
              <a:gd name="connsiteY20839" fmla="*/ 411886 h 6858000"/>
              <a:gd name="connsiteX20840" fmla="*/ 1926424 w 8374449"/>
              <a:gd name="connsiteY20840" fmla="*/ 398661 h 6858000"/>
              <a:gd name="connsiteX20841" fmla="*/ 1896458 w 8374449"/>
              <a:gd name="connsiteY20841" fmla="*/ 401722 h 6858000"/>
              <a:gd name="connsiteX20842" fmla="*/ 1876740 w 8374449"/>
              <a:gd name="connsiteY20842" fmla="*/ 391557 h 6858000"/>
              <a:gd name="connsiteX20843" fmla="*/ 1873582 w 8374449"/>
              <a:gd name="connsiteY20843" fmla="*/ 383761 h 6858000"/>
              <a:gd name="connsiteX20844" fmla="*/ 1880284 w 8374449"/>
              <a:gd name="connsiteY20844" fmla="*/ 381046 h 6858000"/>
              <a:gd name="connsiteX20845" fmla="*/ 1883827 w 8374449"/>
              <a:gd name="connsiteY20845" fmla="*/ 370535 h 6858000"/>
              <a:gd name="connsiteX20846" fmla="*/ 1857407 w 8374449"/>
              <a:gd name="connsiteY20846" fmla="*/ 363084 h 6858000"/>
              <a:gd name="connsiteX20847" fmla="*/ 1853770 w 8374449"/>
              <a:gd name="connsiteY20847" fmla="*/ 361208 h 6858000"/>
              <a:gd name="connsiteX20848" fmla="*/ 1839259 w 8374449"/>
              <a:gd name="connsiteY20848" fmla="*/ 364149 h 6858000"/>
              <a:gd name="connsiteX20849" fmla="*/ 1850578 w 8374449"/>
              <a:gd name="connsiteY20849" fmla="*/ 359564 h 6858000"/>
              <a:gd name="connsiteX20850" fmla="*/ 1847547 w 8374449"/>
              <a:gd name="connsiteY20850" fmla="*/ 358002 h 6858000"/>
              <a:gd name="connsiteX20851" fmla="*/ 1857793 w 8374449"/>
              <a:gd name="connsiteY20851" fmla="*/ 344777 h 6858000"/>
              <a:gd name="connsiteX20852" fmla="*/ 1867844 w 8374449"/>
              <a:gd name="connsiteY20852" fmla="*/ 340706 h 6858000"/>
              <a:gd name="connsiteX20853" fmla="*/ 1867938 w 8374449"/>
              <a:gd name="connsiteY20853" fmla="*/ 336268 h 6858000"/>
              <a:gd name="connsiteX20854" fmla="*/ 1858501 w 8374449"/>
              <a:gd name="connsiteY20854" fmla="*/ 340091 h 6858000"/>
              <a:gd name="connsiteX20855" fmla="*/ 1827940 w 8374449"/>
              <a:gd name="connsiteY20855" fmla="*/ 336203 h 6858000"/>
              <a:gd name="connsiteX20856" fmla="*/ 1809264 w 8374449"/>
              <a:gd name="connsiteY20856" fmla="*/ 343767 h 6858000"/>
              <a:gd name="connsiteX20857" fmla="*/ 1800209 w 8374449"/>
              <a:gd name="connsiteY20857" fmla="*/ 339303 h 6858000"/>
              <a:gd name="connsiteX20858" fmla="*/ 1787759 w 8374449"/>
              <a:gd name="connsiteY20858" fmla="*/ 344346 h 6858000"/>
              <a:gd name="connsiteX20859" fmla="*/ 1778703 w 8374449"/>
              <a:gd name="connsiteY20859" fmla="*/ 339882 h 6858000"/>
              <a:gd name="connsiteX20860" fmla="*/ 1784929 w 8374449"/>
              <a:gd name="connsiteY20860" fmla="*/ 337360 h 6858000"/>
              <a:gd name="connsiteX20861" fmla="*/ 1809476 w 8374449"/>
              <a:gd name="connsiteY20861" fmla="*/ 332386 h 6858000"/>
              <a:gd name="connsiteX20862" fmla="*/ 1795092 w 8374449"/>
              <a:gd name="connsiteY20862" fmla="*/ 331266 h 6858000"/>
              <a:gd name="connsiteX20863" fmla="*/ 1794268 w 8374449"/>
              <a:gd name="connsiteY20863" fmla="*/ 333578 h 6858000"/>
              <a:gd name="connsiteX20864" fmla="*/ 1794348 w 8374449"/>
              <a:gd name="connsiteY20864" fmla="*/ 331208 h 6858000"/>
              <a:gd name="connsiteX20865" fmla="*/ 1781690 w 8374449"/>
              <a:gd name="connsiteY20865" fmla="*/ 330222 h 6858000"/>
              <a:gd name="connsiteX20866" fmla="*/ 1758427 w 8374449"/>
              <a:gd name="connsiteY20866" fmla="*/ 330568 h 6858000"/>
              <a:gd name="connsiteX20867" fmla="*/ 1741866 w 8374449"/>
              <a:gd name="connsiteY20867" fmla="*/ 328200 h 6858000"/>
              <a:gd name="connsiteX20868" fmla="*/ 1730234 w 8374449"/>
              <a:gd name="connsiteY20868" fmla="*/ 328374 h 6858000"/>
              <a:gd name="connsiteX20869" fmla="*/ 1710323 w 8374449"/>
              <a:gd name="connsiteY20869" fmla="*/ 327362 h 6858000"/>
              <a:gd name="connsiteX20870" fmla="*/ 1688639 w 8374449"/>
              <a:gd name="connsiteY20870" fmla="*/ 331607 h 6858000"/>
              <a:gd name="connsiteX20871" fmla="*/ 1682131 w 8374449"/>
              <a:gd name="connsiteY20871" fmla="*/ 325168 h 6858000"/>
              <a:gd name="connsiteX20872" fmla="*/ 1689025 w 8374449"/>
              <a:gd name="connsiteY20872" fmla="*/ 313299 h 6858000"/>
              <a:gd name="connsiteX20873" fmla="*/ 1692568 w 8374449"/>
              <a:gd name="connsiteY20873" fmla="*/ 302788 h 6858000"/>
              <a:gd name="connsiteX20874" fmla="*/ 1699271 w 8374449"/>
              <a:gd name="connsiteY20874" fmla="*/ 300074 h 6858000"/>
              <a:gd name="connsiteX20875" fmla="*/ 1705971 w 8374449"/>
              <a:gd name="connsiteY20875" fmla="*/ 297361 h 6858000"/>
              <a:gd name="connsiteX20876" fmla="*/ 1715831 w 8374449"/>
              <a:gd name="connsiteY20876" fmla="*/ 302442 h 6858000"/>
              <a:gd name="connsiteX20877" fmla="*/ 1720760 w 8374449"/>
              <a:gd name="connsiteY20877" fmla="*/ 304983 h 6858000"/>
              <a:gd name="connsiteX20878" fmla="*/ 1727270 w 8374449"/>
              <a:gd name="connsiteY20878" fmla="*/ 311422 h 6858000"/>
              <a:gd name="connsiteX20879" fmla="*/ 1743830 w 8374449"/>
              <a:gd name="connsiteY20879" fmla="*/ 313791 h 6858000"/>
              <a:gd name="connsiteX20880" fmla="*/ 1755654 w 8374449"/>
              <a:gd name="connsiteY20880" fmla="*/ 304464 h 6858000"/>
              <a:gd name="connsiteX20881" fmla="*/ 1755848 w 8374449"/>
              <a:gd name="connsiteY20881" fmla="*/ 295311 h 6858000"/>
              <a:gd name="connsiteX20882" fmla="*/ 1767480 w 8374449"/>
              <a:gd name="connsiteY20882" fmla="*/ 295136 h 6858000"/>
              <a:gd name="connsiteX20883" fmla="*/ 1779111 w 8374449"/>
              <a:gd name="connsiteY20883" fmla="*/ 294963 h 6858000"/>
              <a:gd name="connsiteX20884" fmla="*/ 1779303 w 8374449"/>
              <a:gd name="connsiteY20884" fmla="*/ 285810 h 6858000"/>
              <a:gd name="connsiteX20885" fmla="*/ 1786005 w 8374449"/>
              <a:gd name="connsiteY20885" fmla="*/ 283096 h 6858000"/>
              <a:gd name="connsiteX20886" fmla="*/ 1795864 w 8374449"/>
              <a:gd name="connsiteY20886" fmla="*/ 288178 h 6858000"/>
              <a:gd name="connsiteX20887" fmla="*/ 1792707 w 8374449"/>
              <a:gd name="connsiteY20887" fmla="*/ 280382 h 6858000"/>
              <a:gd name="connsiteX20888" fmla="*/ 1786390 w 8374449"/>
              <a:gd name="connsiteY20888" fmla="*/ 264788 h 6858000"/>
              <a:gd name="connsiteX20889" fmla="*/ 1776531 w 8374449"/>
              <a:gd name="connsiteY20889" fmla="*/ 259705 h 6858000"/>
              <a:gd name="connsiteX20890" fmla="*/ 1783232 w 8374449"/>
              <a:gd name="connsiteY20890" fmla="*/ 256991 h 6858000"/>
              <a:gd name="connsiteX20891" fmla="*/ 1780075 w 8374449"/>
              <a:gd name="connsiteY20891" fmla="*/ 249194 h 6858000"/>
              <a:gd name="connsiteX20892" fmla="*/ 1760355 w 8374449"/>
              <a:gd name="connsiteY20892" fmla="*/ 239029 h 6858000"/>
              <a:gd name="connsiteX20893" fmla="*/ 1752269 w 8374449"/>
              <a:gd name="connsiteY20893" fmla="*/ 228692 h 6858000"/>
              <a:gd name="connsiteX20894" fmla="*/ 1744180 w 8374449"/>
              <a:gd name="connsiteY20894" fmla="*/ 218353 h 6858000"/>
              <a:gd name="connsiteX20895" fmla="*/ 1747724 w 8374449"/>
              <a:gd name="connsiteY20895" fmla="*/ 207842 h 6858000"/>
              <a:gd name="connsiteX20896" fmla="*/ 1759355 w 8374449"/>
              <a:gd name="connsiteY20896" fmla="*/ 207669 h 6858000"/>
              <a:gd name="connsiteX20897" fmla="*/ 1754618 w 8374449"/>
              <a:gd name="connsiteY20897" fmla="*/ 195975 h 6858000"/>
              <a:gd name="connsiteX20898" fmla="*/ 1748110 w 8374449"/>
              <a:gd name="connsiteY20898" fmla="*/ 189535 h 6858000"/>
              <a:gd name="connsiteX20899" fmla="*/ 1738250 w 8374449"/>
              <a:gd name="connsiteY20899" fmla="*/ 184453 h 6858000"/>
              <a:gd name="connsiteX20900" fmla="*/ 1731356 w 8374449"/>
              <a:gd name="connsiteY20900" fmla="*/ 196321 h 6858000"/>
              <a:gd name="connsiteX20901" fmla="*/ 1734322 w 8374449"/>
              <a:gd name="connsiteY20901" fmla="*/ 213270 h 6858000"/>
              <a:gd name="connsiteX20902" fmla="*/ 1727620 w 8374449"/>
              <a:gd name="connsiteY20902" fmla="*/ 215985 h 6858000"/>
              <a:gd name="connsiteX20903" fmla="*/ 1717760 w 8374449"/>
              <a:gd name="connsiteY20903" fmla="*/ 210904 h 6858000"/>
              <a:gd name="connsiteX20904" fmla="*/ 1711059 w 8374449"/>
              <a:gd name="connsiteY20904" fmla="*/ 213618 h 6858000"/>
              <a:gd name="connsiteX20905" fmla="*/ 1701199 w 8374449"/>
              <a:gd name="connsiteY20905" fmla="*/ 208536 h 6858000"/>
              <a:gd name="connsiteX20906" fmla="*/ 1707901 w 8374449"/>
              <a:gd name="connsiteY20906" fmla="*/ 205821 h 6858000"/>
              <a:gd name="connsiteX20907" fmla="*/ 1724655 w 8374449"/>
              <a:gd name="connsiteY20907" fmla="*/ 199035 h 6858000"/>
              <a:gd name="connsiteX20908" fmla="*/ 1719919 w 8374449"/>
              <a:gd name="connsiteY20908" fmla="*/ 187340 h 6858000"/>
              <a:gd name="connsiteX20909" fmla="*/ 1721691 w 8374449"/>
              <a:gd name="connsiteY20909" fmla="*/ 182084 h 6858000"/>
              <a:gd name="connsiteX20910" fmla="*/ 1718532 w 8374449"/>
              <a:gd name="connsiteY20910" fmla="*/ 174287 h 6858000"/>
              <a:gd name="connsiteX20911" fmla="*/ 1725233 w 8374449"/>
              <a:gd name="connsiteY20911" fmla="*/ 171573 h 6858000"/>
              <a:gd name="connsiteX20912" fmla="*/ 1708673 w 8374449"/>
              <a:gd name="connsiteY20912" fmla="*/ 169205 h 6858000"/>
              <a:gd name="connsiteX20913" fmla="*/ 1711830 w 8374449"/>
              <a:gd name="connsiteY20913" fmla="*/ 177001 h 6858000"/>
              <a:gd name="connsiteX20914" fmla="*/ 1714988 w 8374449"/>
              <a:gd name="connsiteY20914" fmla="*/ 184799 h 6858000"/>
              <a:gd name="connsiteX20915" fmla="*/ 1703357 w 8374449"/>
              <a:gd name="connsiteY20915" fmla="*/ 184972 h 6858000"/>
              <a:gd name="connsiteX20916" fmla="*/ 1705128 w 8374449"/>
              <a:gd name="connsiteY20916" fmla="*/ 179716 h 6858000"/>
              <a:gd name="connsiteX20917" fmla="*/ 1698813 w 8374449"/>
              <a:gd name="connsiteY20917" fmla="*/ 164123 h 6858000"/>
              <a:gd name="connsiteX20918" fmla="*/ 1705708 w 8374449"/>
              <a:gd name="connsiteY20918" fmla="*/ 152255 h 6858000"/>
              <a:gd name="connsiteX20919" fmla="*/ 1712602 w 8374449"/>
              <a:gd name="connsiteY20919" fmla="*/ 140387 h 6858000"/>
              <a:gd name="connsiteX20920" fmla="*/ 1729163 w 8374449"/>
              <a:gd name="connsiteY20920" fmla="*/ 142755 h 6858000"/>
              <a:gd name="connsiteX20921" fmla="*/ 1739215 w 8374449"/>
              <a:gd name="connsiteY20921" fmla="*/ 138683 h 6858000"/>
              <a:gd name="connsiteX20922" fmla="*/ 1749267 w 8374449"/>
              <a:gd name="connsiteY20922" fmla="*/ 134612 h 6858000"/>
              <a:gd name="connsiteX20923" fmla="*/ 1752810 w 8374449"/>
              <a:gd name="connsiteY20923" fmla="*/ 124101 h 6858000"/>
              <a:gd name="connsiteX20924" fmla="*/ 1776074 w 8374449"/>
              <a:gd name="connsiteY20924" fmla="*/ 123754 h 6858000"/>
              <a:gd name="connsiteX20925" fmla="*/ 1799337 w 8374449"/>
              <a:gd name="connsiteY20925" fmla="*/ 123408 h 6858000"/>
              <a:gd name="connsiteX20926" fmla="*/ 1789476 w 8374449"/>
              <a:gd name="connsiteY20926" fmla="*/ 118326 h 6858000"/>
              <a:gd name="connsiteX20927" fmla="*/ 1779618 w 8374449"/>
              <a:gd name="connsiteY20927" fmla="*/ 113243 h 6858000"/>
              <a:gd name="connsiteX20928" fmla="*/ 1763056 w 8374449"/>
              <a:gd name="connsiteY20928" fmla="*/ 110876 h 6858000"/>
              <a:gd name="connsiteX20929" fmla="*/ 1746496 w 8374449"/>
              <a:gd name="connsiteY20929" fmla="*/ 108507 h 6858000"/>
              <a:gd name="connsiteX20930" fmla="*/ 1736636 w 8374449"/>
              <a:gd name="connsiteY20930" fmla="*/ 103426 h 6858000"/>
              <a:gd name="connsiteX20931" fmla="*/ 1733478 w 8374449"/>
              <a:gd name="connsiteY20931" fmla="*/ 95628 h 6858000"/>
              <a:gd name="connsiteX20932" fmla="*/ 1716917 w 8374449"/>
              <a:gd name="connsiteY20932" fmla="*/ 93261 h 6858000"/>
              <a:gd name="connsiteX20933" fmla="*/ 1680252 w 8374449"/>
              <a:gd name="connsiteY20933" fmla="*/ 99035 h 6858000"/>
              <a:gd name="connsiteX20934" fmla="*/ 1675322 w 8374449"/>
              <a:gd name="connsiteY20934" fmla="*/ 96494 h 6858000"/>
              <a:gd name="connsiteX20935" fmla="*/ 1660533 w 8374449"/>
              <a:gd name="connsiteY20935" fmla="*/ 88871 h 6858000"/>
              <a:gd name="connsiteX20936" fmla="*/ 1650672 w 8374449"/>
              <a:gd name="connsiteY20936" fmla="*/ 83788 h 6858000"/>
              <a:gd name="connsiteX20937" fmla="*/ 1639041 w 8374449"/>
              <a:gd name="connsiteY20937" fmla="*/ 83961 h 6858000"/>
              <a:gd name="connsiteX20938" fmla="*/ 1632339 w 8374449"/>
              <a:gd name="connsiteY20938" fmla="*/ 86675 h 6858000"/>
              <a:gd name="connsiteX20939" fmla="*/ 1624059 w 8374449"/>
              <a:gd name="connsiteY20939" fmla="*/ 85492 h 6858000"/>
              <a:gd name="connsiteX20940" fmla="*/ 1615780 w 8374449"/>
              <a:gd name="connsiteY20940" fmla="*/ 84307 h 6858000"/>
              <a:gd name="connsiteX20941" fmla="*/ 1604148 w 8374449"/>
              <a:gd name="connsiteY20941" fmla="*/ 84480 h 6858000"/>
              <a:gd name="connsiteX20942" fmla="*/ 1572798 w 8374449"/>
              <a:gd name="connsiteY20942" fmla="*/ 74489 h 6858000"/>
              <a:gd name="connsiteX20943" fmla="*/ 1518185 w 8374449"/>
              <a:gd name="connsiteY20943" fmla="*/ 64843 h 6858000"/>
              <a:gd name="connsiteX20944" fmla="*/ 1456871 w 8374449"/>
              <a:gd name="connsiteY20944" fmla="*/ 57912 h 6858000"/>
              <a:gd name="connsiteX20945" fmla="*/ 1419205 w 8374449"/>
              <a:gd name="connsiteY20945" fmla="*/ 32328 h 6858000"/>
              <a:gd name="connsiteX20946" fmla="*/ 1411117 w 8374449"/>
              <a:gd name="connsiteY20946" fmla="*/ 21990 h 6858000"/>
              <a:gd name="connsiteX20947" fmla="*/ 1409538 w 8374449"/>
              <a:gd name="connsiteY20947" fmla="*/ 18092 h 6858000"/>
              <a:gd name="connsiteX20948" fmla="*/ 1416047 w 8374449"/>
              <a:gd name="connsiteY20948" fmla="*/ 24530 h 6858000"/>
              <a:gd name="connsiteX20949" fmla="*/ 1439309 w 8374449"/>
              <a:gd name="connsiteY20949" fmla="*/ 24185 h 6858000"/>
              <a:gd name="connsiteX20950" fmla="*/ 1446011 w 8374449"/>
              <a:gd name="connsiteY20950" fmla="*/ 21471 h 6858000"/>
              <a:gd name="connsiteX20951" fmla="*/ 1462571 w 8374449"/>
              <a:gd name="connsiteY20951" fmla="*/ 23838 h 6858000"/>
              <a:gd name="connsiteX20952" fmla="*/ 1485835 w 8374449"/>
              <a:gd name="connsiteY20952" fmla="*/ 23491 h 6858000"/>
              <a:gd name="connsiteX20953" fmla="*/ 1492535 w 8374449"/>
              <a:gd name="connsiteY20953" fmla="*/ 20777 h 6858000"/>
              <a:gd name="connsiteX20954" fmla="*/ 1525659 w 8374449"/>
              <a:gd name="connsiteY20954" fmla="*/ 25513 h 6858000"/>
              <a:gd name="connsiteX20955" fmla="*/ 1532553 w 8374449"/>
              <a:gd name="connsiteY20955" fmla="*/ 13646 h 6858000"/>
              <a:gd name="connsiteX20956" fmla="*/ 1545763 w 8374449"/>
              <a:gd name="connsiteY20956" fmla="*/ 17370 h 6858000"/>
              <a:gd name="connsiteX20957" fmla="*/ 1552464 w 8374449"/>
              <a:gd name="connsiteY20957" fmla="*/ 14656 h 6858000"/>
              <a:gd name="connsiteX20958" fmla="*/ 1453098 w 8374449"/>
              <a:gd name="connsiteY20958" fmla="*/ 4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  <a:cxn ang="0">
                <a:pos x="connsiteX13703" y="connsiteY13703"/>
              </a:cxn>
              <a:cxn ang="0">
                <a:pos x="connsiteX13704" y="connsiteY13704"/>
              </a:cxn>
              <a:cxn ang="0">
                <a:pos x="connsiteX13705" y="connsiteY13705"/>
              </a:cxn>
              <a:cxn ang="0">
                <a:pos x="connsiteX13706" y="connsiteY13706"/>
              </a:cxn>
              <a:cxn ang="0">
                <a:pos x="connsiteX13707" y="connsiteY13707"/>
              </a:cxn>
              <a:cxn ang="0">
                <a:pos x="connsiteX13708" y="connsiteY13708"/>
              </a:cxn>
              <a:cxn ang="0">
                <a:pos x="connsiteX13709" y="connsiteY13709"/>
              </a:cxn>
              <a:cxn ang="0">
                <a:pos x="connsiteX13710" y="connsiteY13710"/>
              </a:cxn>
              <a:cxn ang="0">
                <a:pos x="connsiteX13711" y="connsiteY13711"/>
              </a:cxn>
              <a:cxn ang="0">
                <a:pos x="connsiteX13712" y="connsiteY13712"/>
              </a:cxn>
              <a:cxn ang="0">
                <a:pos x="connsiteX13713" y="connsiteY13713"/>
              </a:cxn>
              <a:cxn ang="0">
                <a:pos x="connsiteX13714" y="connsiteY13714"/>
              </a:cxn>
              <a:cxn ang="0">
                <a:pos x="connsiteX13715" y="connsiteY13715"/>
              </a:cxn>
              <a:cxn ang="0">
                <a:pos x="connsiteX13716" y="connsiteY13716"/>
              </a:cxn>
              <a:cxn ang="0">
                <a:pos x="connsiteX13717" y="connsiteY13717"/>
              </a:cxn>
              <a:cxn ang="0">
                <a:pos x="connsiteX13718" y="connsiteY13718"/>
              </a:cxn>
              <a:cxn ang="0">
                <a:pos x="connsiteX13719" y="connsiteY13719"/>
              </a:cxn>
              <a:cxn ang="0">
                <a:pos x="connsiteX13720" y="connsiteY13720"/>
              </a:cxn>
              <a:cxn ang="0">
                <a:pos x="connsiteX13721" y="connsiteY13721"/>
              </a:cxn>
              <a:cxn ang="0">
                <a:pos x="connsiteX13722" y="connsiteY13722"/>
              </a:cxn>
              <a:cxn ang="0">
                <a:pos x="connsiteX13723" y="connsiteY13723"/>
              </a:cxn>
              <a:cxn ang="0">
                <a:pos x="connsiteX13724" y="connsiteY13724"/>
              </a:cxn>
              <a:cxn ang="0">
                <a:pos x="connsiteX13725" y="connsiteY13725"/>
              </a:cxn>
              <a:cxn ang="0">
                <a:pos x="connsiteX13726" y="connsiteY13726"/>
              </a:cxn>
              <a:cxn ang="0">
                <a:pos x="connsiteX13727" y="connsiteY13727"/>
              </a:cxn>
              <a:cxn ang="0">
                <a:pos x="connsiteX13728" y="connsiteY13728"/>
              </a:cxn>
              <a:cxn ang="0">
                <a:pos x="connsiteX13729" y="connsiteY13729"/>
              </a:cxn>
              <a:cxn ang="0">
                <a:pos x="connsiteX13730" y="connsiteY13730"/>
              </a:cxn>
              <a:cxn ang="0">
                <a:pos x="connsiteX13731" y="connsiteY13731"/>
              </a:cxn>
              <a:cxn ang="0">
                <a:pos x="connsiteX13732" y="connsiteY13732"/>
              </a:cxn>
              <a:cxn ang="0">
                <a:pos x="connsiteX13733" y="connsiteY13733"/>
              </a:cxn>
              <a:cxn ang="0">
                <a:pos x="connsiteX13734" y="connsiteY13734"/>
              </a:cxn>
              <a:cxn ang="0">
                <a:pos x="connsiteX13735" y="connsiteY13735"/>
              </a:cxn>
              <a:cxn ang="0">
                <a:pos x="connsiteX13736" y="connsiteY13736"/>
              </a:cxn>
              <a:cxn ang="0">
                <a:pos x="connsiteX13737" y="connsiteY13737"/>
              </a:cxn>
              <a:cxn ang="0">
                <a:pos x="connsiteX13738" y="connsiteY13738"/>
              </a:cxn>
              <a:cxn ang="0">
                <a:pos x="connsiteX13739" y="connsiteY13739"/>
              </a:cxn>
              <a:cxn ang="0">
                <a:pos x="connsiteX13740" y="connsiteY13740"/>
              </a:cxn>
              <a:cxn ang="0">
                <a:pos x="connsiteX13741" y="connsiteY13741"/>
              </a:cxn>
              <a:cxn ang="0">
                <a:pos x="connsiteX13742" y="connsiteY13742"/>
              </a:cxn>
              <a:cxn ang="0">
                <a:pos x="connsiteX13743" y="connsiteY13743"/>
              </a:cxn>
              <a:cxn ang="0">
                <a:pos x="connsiteX13744" y="connsiteY13744"/>
              </a:cxn>
              <a:cxn ang="0">
                <a:pos x="connsiteX13745" y="connsiteY13745"/>
              </a:cxn>
              <a:cxn ang="0">
                <a:pos x="connsiteX13746" y="connsiteY13746"/>
              </a:cxn>
              <a:cxn ang="0">
                <a:pos x="connsiteX13747" y="connsiteY13747"/>
              </a:cxn>
              <a:cxn ang="0">
                <a:pos x="connsiteX13748" y="connsiteY13748"/>
              </a:cxn>
              <a:cxn ang="0">
                <a:pos x="connsiteX13749" y="connsiteY13749"/>
              </a:cxn>
              <a:cxn ang="0">
                <a:pos x="connsiteX13750" y="connsiteY13750"/>
              </a:cxn>
              <a:cxn ang="0">
                <a:pos x="connsiteX13751" y="connsiteY13751"/>
              </a:cxn>
              <a:cxn ang="0">
                <a:pos x="connsiteX13752" y="connsiteY13752"/>
              </a:cxn>
              <a:cxn ang="0">
                <a:pos x="connsiteX13753" y="connsiteY13753"/>
              </a:cxn>
              <a:cxn ang="0">
                <a:pos x="connsiteX13754" y="connsiteY13754"/>
              </a:cxn>
              <a:cxn ang="0">
                <a:pos x="connsiteX13755" y="connsiteY13755"/>
              </a:cxn>
              <a:cxn ang="0">
                <a:pos x="connsiteX13756" y="connsiteY13756"/>
              </a:cxn>
              <a:cxn ang="0">
                <a:pos x="connsiteX13757" y="connsiteY13757"/>
              </a:cxn>
              <a:cxn ang="0">
                <a:pos x="connsiteX13758" y="connsiteY13758"/>
              </a:cxn>
              <a:cxn ang="0">
                <a:pos x="connsiteX13759" y="connsiteY13759"/>
              </a:cxn>
              <a:cxn ang="0">
                <a:pos x="connsiteX13760" y="connsiteY13760"/>
              </a:cxn>
              <a:cxn ang="0">
                <a:pos x="connsiteX13761" y="connsiteY13761"/>
              </a:cxn>
              <a:cxn ang="0">
                <a:pos x="connsiteX13762" y="connsiteY13762"/>
              </a:cxn>
              <a:cxn ang="0">
                <a:pos x="connsiteX13763" y="connsiteY13763"/>
              </a:cxn>
              <a:cxn ang="0">
                <a:pos x="connsiteX13764" y="connsiteY13764"/>
              </a:cxn>
              <a:cxn ang="0">
                <a:pos x="connsiteX13765" y="connsiteY13765"/>
              </a:cxn>
              <a:cxn ang="0">
                <a:pos x="connsiteX13766" y="connsiteY13766"/>
              </a:cxn>
              <a:cxn ang="0">
                <a:pos x="connsiteX13767" y="connsiteY13767"/>
              </a:cxn>
              <a:cxn ang="0">
                <a:pos x="connsiteX13768" y="connsiteY13768"/>
              </a:cxn>
              <a:cxn ang="0">
                <a:pos x="connsiteX13769" y="connsiteY13769"/>
              </a:cxn>
              <a:cxn ang="0">
                <a:pos x="connsiteX13770" y="connsiteY13770"/>
              </a:cxn>
              <a:cxn ang="0">
                <a:pos x="connsiteX13771" y="connsiteY13771"/>
              </a:cxn>
              <a:cxn ang="0">
                <a:pos x="connsiteX13772" y="connsiteY13772"/>
              </a:cxn>
              <a:cxn ang="0">
                <a:pos x="connsiteX13773" y="connsiteY13773"/>
              </a:cxn>
              <a:cxn ang="0">
                <a:pos x="connsiteX13774" y="connsiteY13774"/>
              </a:cxn>
              <a:cxn ang="0">
                <a:pos x="connsiteX13775" y="connsiteY13775"/>
              </a:cxn>
              <a:cxn ang="0">
                <a:pos x="connsiteX13776" y="connsiteY13776"/>
              </a:cxn>
              <a:cxn ang="0">
                <a:pos x="connsiteX13777" y="connsiteY13777"/>
              </a:cxn>
              <a:cxn ang="0">
                <a:pos x="connsiteX13778" y="connsiteY13778"/>
              </a:cxn>
              <a:cxn ang="0">
                <a:pos x="connsiteX13779" y="connsiteY13779"/>
              </a:cxn>
              <a:cxn ang="0">
                <a:pos x="connsiteX13780" y="connsiteY13780"/>
              </a:cxn>
              <a:cxn ang="0">
                <a:pos x="connsiteX13781" y="connsiteY13781"/>
              </a:cxn>
              <a:cxn ang="0">
                <a:pos x="connsiteX13782" y="connsiteY13782"/>
              </a:cxn>
              <a:cxn ang="0">
                <a:pos x="connsiteX13783" y="connsiteY13783"/>
              </a:cxn>
              <a:cxn ang="0">
                <a:pos x="connsiteX13784" y="connsiteY13784"/>
              </a:cxn>
              <a:cxn ang="0">
                <a:pos x="connsiteX13785" y="connsiteY13785"/>
              </a:cxn>
              <a:cxn ang="0">
                <a:pos x="connsiteX13786" y="connsiteY13786"/>
              </a:cxn>
              <a:cxn ang="0">
                <a:pos x="connsiteX13787" y="connsiteY13787"/>
              </a:cxn>
              <a:cxn ang="0">
                <a:pos x="connsiteX13788" y="connsiteY13788"/>
              </a:cxn>
              <a:cxn ang="0">
                <a:pos x="connsiteX13789" y="connsiteY13789"/>
              </a:cxn>
              <a:cxn ang="0">
                <a:pos x="connsiteX13790" y="connsiteY13790"/>
              </a:cxn>
              <a:cxn ang="0">
                <a:pos x="connsiteX13791" y="connsiteY13791"/>
              </a:cxn>
              <a:cxn ang="0">
                <a:pos x="connsiteX13792" y="connsiteY13792"/>
              </a:cxn>
              <a:cxn ang="0">
                <a:pos x="connsiteX13793" y="connsiteY13793"/>
              </a:cxn>
              <a:cxn ang="0">
                <a:pos x="connsiteX13794" y="connsiteY13794"/>
              </a:cxn>
              <a:cxn ang="0">
                <a:pos x="connsiteX13795" y="connsiteY13795"/>
              </a:cxn>
              <a:cxn ang="0">
                <a:pos x="connsiteX13796" y="connsiteY13796"/>
              </a:cxn>
              <a:cxn ang="0">
                <a:pos x="connsiteX13797" y="connsiteY13797"/>
              </a:cxn>
              <a:cxn ang="0">
                <a:pos x="connsiteX13798" y="connsiteY13798"/>
              </a:cxn>
              <a:cxn ang="0">
                <a:pos x="connsiteX13799" y="connsiteY13799"/>
              </a:cxn>
              <a:cxn ang="0">
                <a:pos x="connsiteX13800" y="connsiteY13800"/>
              </a:cxn>
              <a:cxn ang="0">
                <a:pos x="connsiteX13801" y="connsiteY13801"/>
              </a:cxn>
              <a:cxn ang="0">
                <a:pos x="connsiteX13802" y="connsiteY13802"/>
              </a:cxn>
              <a:cxn ang="0">
                <a:pos x="connsiteX13803" y="connsiteY13803"/>
              </a:cxn>
              <a:cxn ang="0">
                <a:pos x="connsiteX13804" y="connsiteY13804"/>
              </a:cxn>
              <a:cxn ang="0">
                <a:pos x="connsiteX13805" y="connsiteY13805"/>
              </a:cxn>
              <a:cxn ang="0">
                <a:pos x="connsiteX13806" y="connsiteY13806"/>
              </a:cxn>
              <a:cxn ang="0">
                <a:pos x="connsiteX13807" y="connsiteY13807"/>
              </a:cxn>
              <a:cxn ang="0">
                <a:pos x="connsiteX13808" y="connsiteY13808"/>
              </a:cxn>
              <a:cxn ang="0">
                <a:pos x="connsiteX13809" y="connsiteY13809"/>
              </a:cxn>
              <a:cxn ang="0">
                <a:pos x="connsiteX13810" y="connsiteY13810"/>
              </a:cxn>
              <a:cxn ang="0">
                <a:pos x="connsiteX13811" y="connsiteY13811"/>
              </a:cxn>
              <a:cxn ang="0">
                <a:pos x="connsiteX13812" y="connsiteY13812"/>
              </a:cxn>
              <a:cxn ang="0">
                <a:pos x="connsiteX13813" y="connsiteY13813"/>
              </a:cxn>
              <a:cxn ang="0">
                <a:pos x="connsiteX13814" y="connsiteY13814"/>
              </a:cxn>
              <a:cxn ang="0">
                <a:pos x="connsiteX13815" y="connsiteY13815"/>
              </a:cxn>
              <a:cxn ang="0">
                <a:pos x="connsiteX13816" y="connsiteY13816"/>
              </a:cxn>
              <a:cxn ang="0">
                <a:pos x="connsiteX13817" y="connsiteY13817"/>
              </a:cxn>
              <a:cxn ang="0">
                <a:pos x="connsiteX13818" y="connsiteY13818"/>
              </a:cxn>
              <a:cxn ang="0">
                <a:pos x="connsiteX13819" y="connsiteY13819"/>
              </a:cxn>
              <a:cxn ang="0">
                <a:pos x="connsiteX13820" y="connsiteY13820"/>
              </a:cxn>
              <a:cxn ang="0">
                <a:pos x="connsiteX13821" y="connsiteY13821"/>
              </a:cxn>
              <a:cxn ang="0">
                <a:pos x="connsiteX13822" y="connsiteY13822"/>
              </a:cxn>
              <a:cxn ang="0">
                <a:pos x="connsiteX13823" y="connsiteY13823"/>
              </a:cxn>
              <a:cxn ang="0">
                <a:pos x="connsiteX13824" y="connsiteY13824"/>
              </a:cxn>
              <a:cxn ang="0">
                <a:pos x="connsiteX13825" y="connsiteY13825"/>
              </a:cxn>
              <a:cxn ang="0">
                <a:pos x="connsiteX13826" y="connsiteY13826"/>
              </a:cxn>
              <a:cxn ang="0">
                <a:pos x="connsiteX13827" y="connsiteY13827"/>
              </a:cxn>
              <a:cxn ang="0">
                <a:pos x="connsiteX13828" y="connsiteY13828"/>
              </a:cxn>
              <a:cxn ang="0">
                <a:pos x="connsiteX13829" y="connsiteY13829"/>
              </a:cxn>
              <a:cxn ang="0">
                <a:pos x="connsiteX13830" y="connsiteY13830"/>
              </a:cxn>
              <a:cxn ang="0">
                <a:pos x="connsiteX13831" y="connsiteY13831"/>
              </a:cxn>
              <a:cxn ang="0">
                <a:pos x="connsiteX13832" y="connsiteY13832"/>
              </a:cxn>
              <a:cxn ang="0">
                <a:pos x="connsiteX13833" y="connsiteY13833"/>
              </a:cxn>
              <a:cxn ang="0">
                <a:pos x="connsiteX13834" y="connsiteY13834"/>
              </a:cxn>
              <a:cxn ang="0">
                <a:pos x="connsiteX13835" y="connsiteY13835"/>
              </a:cxn>
              <a:cxn ang="0">
                <a:pos x="connsiteX13836" y="connsiteY13836"/>
              </a:cxn>
              <a:cxn ang="0">
                <a:pos x="connsiteX13837" y="connsiteY13837"/>
              </a:cxn>
              <a:cxn ang="0">
                <a:pos x="connsiteX13838" y="connsiteY13838"/>
              </a:cxn>
              <a:cxn ang="0">
                <a:pos x="connsiteX13839" y="connsiteY13839"/>
              </a:cxn>
              <a:cxn ang="0">
                <a:pos x="connsiteX13840" y="connsiteY13840"/>
              </a:cxn>
              <a:cxn ang="0">
                <a:pos x="connsiteX13841" y="connsiteY13841"/>
              </a:cxn>
              <a:cxn ang="0">
                <a:pos x="connsiteX13842" y="connsiteY13842"/>
              </a:cxn>
              <a:cxn ang="0">
                <a:pos x="connsiteX13843" y="connsiteY13843"/>
              </a:cxn>
              <a:cxn ang="0">
                <a:pos x="connsiteX13844" y="connsiteY13844"/>
              </a:cxn>
              <a:cxn ang="0">
                <a:pos x="connsiteX13845" y="connsiteY13845"/>
              </a:cxn>
              <a:cxn ang="0">
                <a:pos x="connsiteX13846" y="connsiteY13846"/>
              </a:cxn>
              <a:cxn ang="0">
                <a:pos x="connsiteX13847" y="connsiteY13847"/>
              </a:cxn>
              <a:cxn ang="0">
                <a:pos x="connsiteX13848" y="connsiteY13848"/>
              </a:cxn>
              <a:cxn ang="0">
                <a:pos x="connsiteX13849" y="connsiteY13849"/>
              </a:cxn>
              <a:cxn ang="0">
                <a:pos x="connsiteX13850" y="connsiteY13850"/>
              </a:cxn>
              <a:cxn ang="0">
                <a:pos x="connsiteX13851" y="connsiteY13851"/>
              </a:cxn>
              <a:cxn ang="0">
                <a:pos x="connsiteX13852" y="connsiteY13852"/>
              </a:cxn>
              <a:cxn ang="0">
                <a:pos x="connsiteX13853" y="connsiteY13853"/>
              </a:cxn>
              <a:cxn ang="0">
                <a:pos x="connsiteX13854" y="connsiteY13854"/>
              </a:cxn>
              <a:cxn ang="0">
                <a:pos x="connsiteX13855" y="connsiteY13855"/>
              </a:cxn>
              <a:cxn ang="0">
                <a:pos x="connsiteX13856" y="connsiteY13856"/>
              </a:cxn>
              <a:cxn ang="0">
                <a:pos x="connsiteX13857" y="connsiteY13857"/>
              </a:cxn>
              <a:cxn ang="0">
                <a:pos x="connsiteX13858" y="connsiteY13858"/>
              </a:cxn>
              <a:cxn ang="0">
                <a:pos x="connsiteX13859" y="connsiteY13859"/>
              </a:cxn>
              <a:cxn ang="0">
                <a:pos x="connsiteX13860" y="connsiteY13860"/>
              </a:cxn>
              <a:cxn ang="0">
                <a:pos x="connsiteX13861" y="connsiteY13861"/>
              </a:cxn>
              <a:cxn ang="0">
                <a:pos x="connsiteX13862" y="connsiteY13862"/>
              </a:cxn>
              <a:cxn ang="0">
                <a:pos x="connsiteX13863" y="connsiteY13863"/>
              </a:cxn>
              <a:cxn ang="0">
                <a:pos x="connsiteX13864" y="connsiteY13864"/>
              </a:cxn>
              <a:cxn ang="0">
                <a:pos x="connsiteX13865" y="connsiteY13865"/>
              </a:cxn>
              <a:cxn ang="0">
                <a:pos x="connsiteX13866" y="connsiteY13866"/>
              </a:cxn>
              <a:cxn ang="0">
                <a:pos x="connsiteX13867" y="connsiteY13867"/>
              </a:cxn>
              <a:cxn ang="0">
                <a:pos x="connsiteX13868" y="connsiteY13868"/>
              </a:cxn>
              <a:cxn ang="0">
                <a:pos x="connsiteX13869" y="connsiteY13869"/>
              </a:cxn>
              <a:cxn ang="0">
                <a:pos x="connsiteX13870" y="connsiteY13870"/>
              </a:cxn>
              <a:cxn ang="0">
                <a:pos x="connsiteX13871" y="connsiteY13871"/>
              </a:cxn>
              <a:cxn ang="0">
                <a:pos x="connsiteX13872" y="connsiteY13872"/>
              </a:cxn>
              <a:cxn ang="0">
                <a:pos x="connsiteX13873" y="connsiteY13873"/>
              </a:cxn>
              <a:cxn ang="0">
                <a:pos x="connsiteX13874" y="connsiteY13874"/>
              </a:cxn>
              <a:cxn ang="0">
                <a:pos x="connsiteX13875" y="connsiteY13875"/>
              </a:cxn>
              <a:cxn ang="0">
                <a:pos x="connsiteX13876" y="connsiteY13876"/>
              </a:cxn>
              <a:cxn ang="0">
                <a:pos x="connsiteX13877" y="connsiteY13877"/>
              </a:cxn>
              <a:cxn ang="0">
                <a:pos x="connsiteX13878" y="connsiteY13878"/>
              </a:cxn>
              <a:cxn ang="0">
                <a:pos x="connsiteX13879" y="connsiteY13879"/>
              </a:cxn>
              <a:cxn ang="0">
                <a:pos x="connsiteX13880" y="connsiteY13880"/>
              </a:cxn>
              <a:cxn ang="0">
                <a:pos x="connsiteX13881" y="connsiteY13881"/>
              </a:cxn>
              <a:cxn ang="0">
                <a:pos x="connsiteX13882" y="connsiteY13882"/>
              </a:cxn>
              <a:cxn ang="0">
                <a:pos x="connsiteX13883" y="connsiteY13883"/>
              </a:cxn>
              <a:cxn ang="0">
                <a:pos x="connsiteX13884" y="connsiteY13884"/>
              </a:cxn>
              <a:cxn ang="0">
                <a:pos x="connsiteX13885" y="connsiteY13885"/>
              </a:cxn>
              <a:cxn ang="0">
                <a:pos x="connsiteX13886" y="connsiteY13886"/>
              </a:cxn>
              <a:cxn ang="0">
                <a:pos x="connsiteX13887" y="connsiteY13887"/>
              </a:cxn>
              <a:cxn ang="0">
                <a:pos x="connsiteX13888" y="connsiteY13888"/>
              </a:cxn>
              <a:cxn ang="0">
                <a:pos x="connsiteX13889" y="connsiteY13889"/>
              </a:cxn>
              <a:cxn ang="0">
                <a:pos x="connsiteX13890" y="connsiteY13890"/>
              </a:cxn>
              <a:cxn ang="0">
                <a:pos x="connsiteX13891" y="connsiteY13891"/>
              </a:cxn>
              <a:cxn ang="0">
                <a:pos x="connsiteX13892" y="connsiteY13892"/>
              </a:cxn>
              <a:cxn ang="0">
                <a:pos x="connsiteX13893" y="connsiteY13893"/>
              </a:cxn>
              <a:cxn ang="0">
                <a:pos x="connsiteX13894" y="connsiteY13894"/>
              </a:cxn>
              <a:cxn ang="0">
                <a:pos x="connsiteX13895" y="connsiteY13895"/>
              </a:cxn>
              <a:cxn ang="0">
                <a:pos x="connsiteX13896" y="connsiteY13896"/>
              </a:cxn>
              <a:cxn ang="0">
                <a:pos x="connsiteX13897" y="connsiteY13897"/>
              </a:cxn>
              <a:cxn ang="0">
                <a:pos x="connsiteX13898" y="connsiteY13898"/>
              </a:cxn>
              <a:cxn ang="0">
                <a:pos x="connsiteX13899" y="connsiteY13899"/>
              </a:cxn>
              <a:cxn ang="0">
                <a:pos x="connsiteX13900" y="connsiteY13900"/>
              </a:cxn>
              <a:cxn ang="0">
                <a:pos x="connsiteX13901" y="connsiteY13901"/>
              </a:cxn>
              <a:cxn ang="0">
                <a:pos x="connsiteX13902" y="connsiteY13902"/>
              </a:cxn>
              <a:cxn ang="0">
                <a:pos x="connsiteX13903" y="connsiteY13903"/>
              </a:cxn>
              <a:cxn ang="0">
                <a:pos x="connsiteX13904" y="connsiteY13904"/>
              </a:cxn>
              <a:cxn ang="0">
                <a:pos x="connsiteX13905" y="connsiteY13905"/>
              </a:cxn>
              <a:cxn ang="0">
                <a:pos x="connsiteX13906" y="connsiteY13906"/>
              </a:cxn>
              <a:cxn ang="0">
                <a:pos x="connsiteX13907" y="connsiteY13907"/>
              </a:cxn>
              <a:cxn ang="0">
                <a:pos x="connsiteX13908" y="connsiteY13908"/>
              </a:cxn>
              <a:cxn ang="0">
                <a:pos x="connsiteX13909" y="connsiteY13909"/>
              </a:cxn>
              <a:cxn ang="0">
                <a:pos x="connsiteX13910" y="connsiteY13910"/>
              </a:cxn>
              <a:cxn ang="0">
                <a:pos x="connsiteX13911" y="connsiteY13911"/>
              </a:cxn>
              <a:cxn ang="0">
                <a:pos x="connsiteX13912" y="connsiteY13912"/>
              </a:cxn>
              <a:cxn ang="0">
                <a:pos x="connsiteX13913" y="connsiteY13913"/>
              </a:cxn>
              <a:cxn ang="0">
                <a:pos x="connsiteX13914" y="connsiteY13914"/>
              </a:cxn>
              <a:cxn ang="0">
                <a:pos x="connsiteX13915" y="connsiteY13915"/>
              </a:cxn>
              <a:cxn ang="0">
                <a:pos x="connsiteX13916" y="connsiteY13916"/>
              </a:cxn>
              <a:cxn ang="0">
                <a:pos x="connsiteX13917" y="connsiteY13917"/>
              </a:cxn>
              <a:cxn ang="0">
                <a:pos x="connsiteX13918" y="connsiteY13918"/>
              </a:cxn>
              <a:cxn ang="0">
                <a:pos x="connsiteX13919" y="connsiteY13919"/>
              </a:cxn>
              <a:cxn ang="0">
                <a:pos x="connsiteX13920" y="connsiteY13920"/>
              </a:cxn>
              <a:cxn ang="0">
                <a:pos x="connsiteX13921" y="connsiteY13921"/>
              </a:cxn>
              <a:cxn ang="0">
                <a:pos x="connsiteX13922" y="connsiteY13922"/>
              </a:cxn>
              <a:cxn ang="0">
                <a:pos x="connsiteX13923" y="connsiteY13923"/>
              </a:cxn>
              <a:cxn ang="0">
                <a:pos x="connsiteX13924" y="connsiteY13924"/>
              </a:cxn>
              <a:cxn ang="0">
                <a:pos x="connsiteX13925" y="connsiteY13925"/>
              </a:cxn>
              <a:cxn ang="0">
                <a:pos x="connsiteX13926" y="connsiteY13926"/>
              </a:cxn>
              <a:cxn ang="0">
                <a:pos x="connsiteX13927" y="connsiteY13927"/>
              </a:cxn>
              <a:cxn ang="0">
                <a:pos x="connsiteX13928" y="connsiteY13928"/>
              </a:cxn>
              <a:cxn ang="0">
                <a:pos x="connsiteX13929" y="connsiteY13929"/>
              </a:cxn>
              <a:cxn ang="0">
                <a:pos x="connsiteX13930" y="connsiteY13930"/>
              </a:cxn>
              <a:cxn ang="0">
                <a:pos x="connsiteX13931" y="connsiteY13931"/>
              </a:cxn>
              <a:cxn ang="0">
                <a:pos x="connsiteX13932" y="connsiteY13932"/>
              </a:cxn>
              <a:cxn ang="0">
                <a:pos x="connsiteX13933" y="connsiteY13933"/>
              </a:cxn>
              <a:cxn ang="0">
                <a:pos x="connsiteX13934" y="connsiteY13934"/>
              </a:cxn>
              <a:cxn ang="0">
                <a:pos x="connsiteX13935" y="connsiteY13935"/>
              </a:cxn>
              <a:cxn ang="0">
                <a:pos x="connsiteX13936" y="connsiteY13936"/>
              </a:cxn>
              <a:cxn ang="0">
                <a:pos x="connsiteX13937" y="connsiteY13937"/>
              </a:cxn>
              <a:cxn ang="0">
                <a:pos x="connsiteX13938" y="connsiteY13938"/>
              </a:cxn>
              <a:cxn ang="0">
                <a:pos x="connsiteX13939" y="connsiteY13939"/>
              </a:cxn>
              <a:cxn ang="0">
                <a:pos x="connsiteX13940" y="connsiteY13940"/>
              </a:cxn>
              <a:cxn ang="0">
                <a:pos x="connsiteX13941" y="connsiteY13941"/>
              </a:cxn>
              <a:cxn ang="0">
                <a:pos x="connsiteX13942" y="connsiteY13942"/>
              </a:cxn>
              <a:cxn ang="0">
                <a:pos x="connsiteX13943" y="connsiteY13943"/>
              </a:cxn>
              <a:cxn ang="0">
                <a:pos x="connsiteX13944" y="connsiteY13944"/>
              </a:cxn>
              <a:cxn ang="0">
                <a:pos x="connsiteX13945" y="connsiteY13945"/>
              </a:cxn>
              <a:cxn ang="0">
                <a:pos x="connsiteX13946" y="connsiteY13946"/>
              </a:cxn>
              <a:cxn ang="0">
                <a:pos x="connsiteX13947" y="connsiteY13947"/>
              </a:cxn>
              <a:cxn ang="0">
                <a:pos x="connsiteX13948" y="connsiteY13948"/>
              </a:cxn>
              <a:cxn ang="0">
                <a:pos x="connsiteX13949" y="connsiteY13949"/>
              </a:cxn>
              <a:cxn ang="0">
                <a:pos x="connsiteX13950" y="connsiteY13950"/>
              </a:cxn>
              <a:cxn ang="0">
                <a:pos x="connsiteX13951" y="connsiteY13951"/>
              </a:cxn>
              <a:cxn ang="0">
                <a:pos x="connsiteX13952" y="connsiteY13952"/>
              </a:cxn>
              <a:cxn ang="0">
                <a:pos x="connsiteX13953" y="connsiteY13953"/>
              </a:cxn>
              <a:cxn ang="0">
                <a:pos x="connsiteX13954" y="connsiteY13954"/>
              </a:cxn>
              <a:cxn ang="0">
                <a:pos x="connsiteX13955" y="connsiteY13955"/>
              </a:cxn>
              <a:cxn ang="0">
                <a:pos x="connsiteX13956" y="connsiteY13956"/>
              </a:cxn>
              <a:cxn ang="0">
                <a:pos x="connsiteX13957" y="connsiteY13957"/>
              </a:cxn>
              <a:cxn ang="0">
                <a:pos x="connsiteX13958" y="connsiteY13958"/>
              </a:cxn>
              <a:cxn ang="0">
                <a:pos x="connsiteX13959" y="connsiteY13959"/>
              </a:cxn>
              <a:cxn ang="0">
                <a:pos x="connsiteX13960" y="connsiteY13960"/>
              </a:cxn>
              <a:cxn ang="0">
                <a:pos x="connsiteX13961" y="connsiteY13961"/>
              </a:cxn>
              <a:cxn ang="0">
                <a:pos x="connsiteX13962" y="connsiteY13962"/>
              </a:cxn>
              <a:cxn ang="0">
                <a:pos x="connsiteX13963" y="connsiteY13963"/>
              </a:cxn>
              <a:cxn ang="0">
                <a:pos x="connsiteX13964" y="connsiteY13964"/>
              </a:cxn>
              <a:cxn ang="0">
                <a:pos x="connsiteX13965" y="connsiteY13965"/>
              </a:cxn>
              <a:cxn ang="0">
                <a:pos x="connsiteX13966" y="connsiteY13966"/>
              </a:cxn>
              <a:cxn ang="0">
                <a:pos x="connsiteX13967" y="connsiteY13967"/>
              </a:cxn>
              <a:cxn ang="0">
                <a:pos x="connsiteX13968" y="connsiteY13968"/>
              </a:cxn>
              <a:cxn ang="0">
                <a:pos x="connsiteX13969" y="connsiteY13969"/>
              </a:cxn>
              <a:cxn ang="0">
                <a:pos x="connsiteX13970" y="connsiteY13970"/>
              </a:cxn>
              <a:cxn ang="0">
                <a:pos x="connsiteX13971" y="connsiteY13971"/>
              </a:cxn>
              <a:cxn ang="0">
                <a:pos x="connsiteX13972" y="connsiteY13972"/>
              </a:cxn>
              <a:cxn ang="0">
                <a:pos x="connsiteX13973" y="connsiteY13973"/>
              </a:cxn>
              <a:cxn ang="0">
                <a:pos x="connsiteX13974" y="connsiteY13974"/>
              </a:cxn>
              <a:cxn ang="0">
                <a:pos x="connsiteX13975" y="connsiteY13975"/>
              </a:cxn>
              <a:cxn ang="0">
                <a:pos x="connsiteX13976" y="connsiteY13976"/>
              </a:cxn>
              <a:cxn ang="0">
                <a:pos x="connsiteX13977" y="connsiteY13977"/>
              </a:cxn>
              <a:cxn ang="0">
                <a:pos x="connsiteX13978" y="connsiteY13978"/>
              </a:cxn>
              <a:cxn ang="0">
                <a:pos x="connsiteX13979" y="connsiteY13979"/>
              </a:cxn>
              <a:cxn ang="0">
                <a:pos x="connsiteX13980" y="connsiteY13980"/>
              </a:cxn>
              <a:cxn ang="0">
                <a:pos x="connsiteX13981" y="connsiteY13981"/>
              </a:cxn>
              <a:cxn ang="0">
                <a:pos x="connsiteX13982" y="connsiteY13982"/>
              </a:cxn>
              <a:cxn ang="0">
                <a:pos x="connsiteX13983" y="connsiteY13983"/>
              </a:cxn>
              <a:cxn ang="0">
                <a:pos x="connsiteX13984" y="connsiteY13984"/>
              </a:cxn>
              <a:cxn ang="0">
                <a:pos x="connsiteX13985" y="connsiteY13985"/>
              </a:cxn>
              <a:cxn ang="0">
                <a:pos x="connsiteX13986" y="connsiteY13986"/>
              </a:cxn>
              <a:cxn ang="0">
                <a:pos x="connsiteX13987" y="connsiteY13987"/>
              </a:cxn>
              <a:cxn ang="0">
                <a:pos x="connsiteX13988" y="connsiteY13988"/>
              </a:cxn>
              <a:cxn ang="0">
                <a:pos x="connsiteX13989" y="connsiteY13989"/>
              </a:cxn>
              <a:cxn ang="0">
                <a:pos x="connsiteX13990" y="connsiteY13990"/>
              </a:cxn>
              <a:cxn ang="0">
                <a:pos x="connsiteX13991" y="connsiteY13991"/>
              </a:cxn>
              <a:cxn ang="0">
                <a:pos x="connsiteX13992" y="connsiteY13992"/>
              </a:cxn>
              <a:cxn ang="0">
                <a:pos x="connsiteX13993" y="connsiteY13993"/>
              </a:cxn>
              <a:cxn ang="0">
                <a:pos x="connsiteX13994" y="connsiteY13994"/>
              </a:cxn>
              <a:cxn ang="0">
                <a:pos x="connsiteX13995" y="connsiteY13995"/>
              </a:cxn>
              <a:cxn ang="0">
                <a:pos x="connsiteX13996" y="connsiteY13996"/>
              </a:cxn>
              <a:cxn ang="0">
                <a:pos x="connsiteX13997" y="connsiteY13997"/>
              </a:cxn>
              <a:cxn ang="0">
                <a:pos x="connsiteX13998" y="connsiteY13998"/>
              </a:cxn>
              <a:cxn ang="0">
                <a:pos x="connsiteX13999" y="connsiteY13999"/>
              </a:cxn>
              <a:cxn ang="0">
                <a:pos x="connsiteX14000" y="connsiteY14000"/>
              </a:cxn>
              <a:cxn ang="0">
                <a:pos x="connsiteX14001" y="connsiteY14001"/>
              </a:cxn>
              <a:cxn ang="0">
                <a:pos x="connsiteX14002" y="connsiteY14002"/>
              </a:cxn>
              <a:cxn ang="0">
                <a:pos x="connsiteX14003" y="connsiteY14003"/>
              </a:cxn>
              <a:cxn ang="0">
                <a:pos x="connsiteX14004" y="connsiteY14004"/>
              </a:cxn>
              <a:cxn ang="0">
                <a:pos x="connsiteX14005" y="connsiteY14005"/>
              </a:cxn>
              <a:cxn ang="0">
                <a:pos x="connsiteX14006" y="connsiteY14006"/>
              </a:cxn>
              <a:cxn ang="0">
                <a:pos x="connsiteX14007" y="connsiteY14007"/>
              </a:cxn>
              <a:cxn ang="0">
                <a:pos x="connsiteX14008" y="connsiteY14008"/>
              </a:cxn>
              <a:cxn ang="0">
                <a:pos x="connsiteX14009" y="connsiteY14009"/>
              </a:cxn>
              <a:cxn ang="0">
                <a:pos x="connsiteX14010" y="connsiteY14010"/>
              </a:cxn>
              <a:cxn ang="0">
                <a:pos x="connsiteX14011" y="connsiteY14011"/>
              </a:cxn>
              <a:cxn ang="0">
                <a:pos x="connsiteX14012" y="connsiteY14012"/>
              </a:cxn>
              <a:cxn ang="0">
                <a:pos x="connsiteX14013" y="connsiteY14013"/>
              </a:cxn>
              <a:cxn ang="0">
                <a:pos x="connsiteX14014" y="connsiteY14014"/>
              </a:cxn>
              <a:cxn ang="0">
                <a:pos x="connsiteX14015" y="connsiteY14015"/>
              </a:cxn>
              <a:cxn ang="0">
                <a:pos x="connsiteX14016" y="connsiteY14016"/>
              </a:cxn>
              <a:cxn ang="0">
                <a:pos x="connsiteX14017" y="connsiteY14017"/>
              </a:cxn>
              <a:cxn ang="0">
                <a:pos x="connsiteX14018" y="connsiteY14018"/>
              </a:cxn>
              <a:cxn ang="0">
                <a:pos x="connsiteX14019" y="connsiteY14019"/>
              </a:cxn>
              <a:cxn ang="0">
                <a:pos x="connsiteX14020" y="connsiteY14020"/>
              </a:cxn>
              <a:cxn ang="0">
                <a:pos x="connsiteX14021" y="connsiteY14021"/>
              </a:cxn>
              <a:cxn ang="0">
                <a:pos x="connsiteX14022" y="connsiteY14022"/>
              </a:cxn>
              <a:cxn ang="0">
                <a:pos x="connsiteX14023" y="connsiteY14023"/>
              </a:cxn>
              <a:cxn ang="0">
                <a:pos x="connsiteX14024" y="connsiteY14024"/>
              </a:cxn>
              <a:cxn ang="0">
                <a:pos x="connsiteX14025" y="connsiteY14025"/>
              </a:cxn>
              <a:cxn ang="0">
                <a:pos x="connsiteX14026" y="connsiteY14026"/>
              </a:cxn>
              <a:cxn ang="0">
                <a:pos x="connsiteX14027" y="connsiteY14027"/>
              </a:cxn>
              <a:cxn ang="0">
                <a:pos x="connsiteX14028" y="connsiteY14028"/>
              </a:cxn>
              <a:cxn ang="0">
                <a:pos x="connsiteX14029" y="connsiteY14029"/>
              </a:cxn>
              <a:cxn ang="0">
                <a:pos x="connsiteX14030" y="connsiteY14030"/>
              </a:cxn>
              <a:cxn ang="0">
                <a:pos x="connsiteX14031" y="connsiteY14031"/>
              </a:cxn>
              <a:cxn ang="0">
                <a:pos x="connsiteX14032" y="connsiteY14032"/>
              </a:cxn>
              <a:cxn ang="0">
                <a:pos x="connsiteX14033" y="connsiteY14033"/>
              </a:cxn>
              <a:cxn ang="0">
                <a:pos x="connsiteX14034" y="connsiteY14034"/>
              </a:cxn>
              <a:cxn ang="0">
                <a:pos x="connsiteX14035" y="connsiteY14035"/>
              </a:cxn>
              <a:cxn ang="0">
                <a:pos x="connsiteX14036" y="connsiteY14036"/>
              </a:cxn>
              <a:cxn ang="0">
                <a:pos x="connsiteX14037" y="connsiteY14037"/>
              </a:cxn>
              <a:cxn ang="0">
                <a:pos x="connsiteX14038" y="connsiteY14038"/>
              </a:cxn>
              <a:cxn ang="0">
                <a:pos x="connsiteX14039" y="connsiteY14039"/>
              </a:cxn>
              <a:cxn ang="0">
                <a:pos x="connsiteX14040" y="connsiteY14040"/>
              </a:cxn>
              <a:cxn ang="0">
                <a:pos x="connsiteX14041" y="connsiteY14041"/>
              </a:cxn>
              <a:cxn ang="0">
                <a:pos x="connsiteX14042" y="connsiteY14042"/>
              </a:cxn>
              <a:cxn ang="0">
                <a:pos x="connsiteX14043" y="connsiteY14043"/>
              </a:cxn>
              <a:cxn ang="0">
                <a:pos x="connsiteX14044" y="connsiteY14044"/>
              </a:cxn>
              <a:cxn ang="0">
                <a:pos x="connsiteX14045" y="connsiteY14045"/>
              </a:cxn>
              <a:cxn ang="0">
                <a:pos x="connsiteX14046" y="connsiteY14046"/>
              </a:cxn>
              <a:cxn ang="0">
                <a:pos x="connsiteX14047" y="connsiteY14047"/>
              </a:cxn>
              <a:cxn ang="0">
                <a:pos x="connsiteX14048" y="connsiteY14048"/>
              </a:cxn>
              <a:cxn ang="0">
                <a:pos x="connsiteX14049" y="connsiteY14049"/>
              </a:cxn>
              <a:cxn ang="0">
                <a:pos x="connsiteX14050" y="connsiteY14050"/>
              </a:cxn>
              <a:cxn ang="0">
                <a:pos x="connsiteX14051" y="connsiteY14051"/>
              </a:cxn>
              <a:cxn ang="0">
                <a:pos x="connsiteX14052" y="connsiteY14052"/>
              </a:cxn>
              <a:cxn ang="0">
                <a:pos x="connsiteX14053" y="connsiteY14053"/>
              </a:cxn>
              <a:cxn ang="0">
                <a:pos x="connsiteX14054" y="connsiteY14054"/>
              </a:cxn>
              <a:cxn ang="0">
                <a:pos x="connsiteX14055" y="connsiteY14055"/>
              </a:cxn>
              <a:cxn ang="0">
                <a:pos x="connsiteX14056" y="connsiteY14056"/>
              </a:cxn>
              <a:cxn ang="0">
                <a:pos x="connsiteX14057" y="connsiteY14057"/>
              </a:cxn>
              <a:cxn ang="0">
                <a:pos x="connsiteX14058" y="connsiteY14058"/>
              </a:cxn>
              <a:cxn ang="0">
                <a:pos x="connsiteX14059" y="connsiteY14059"/>
              </a:cxn>
              <a:cxn ang="0">
                <a:pos x="connsiteX14060" y="connsiteY14060"/>
              </a:cxn>
              <a:cxn ang="0">
                <a:pos x="connsiteX14061" y="connsiteY14061"/>
              </a:cxn>
              <a:cxn ang="0">
                <a:pos x="connsiteX14062" y="connsiteY14062"/>
              </a:cxn>
              <a:cxn ang="0">
                <a:pos x="connsiteX14063" y="connsiteY14063"/>
              </a:cxn>
              <a:cxn ang="0">
                <a:pos x="connsiteX14064" y="connsiteY14064"/>
              </a:cxn>
              <a:cxn ang="0">
                <a:pos x="connsiteX14065" y="connsiteY14065"/>
              </a:cxn>
              <a:cxn ang="0">
                <a:pos x="connsiteX14066" y="connsiteY14066"/>
              </a:cxn>
              <a:cxn ang="0">
                <a:pos x="connsiteX14067" y="connsiteY14067"/>
              </a:cxn>
              <a:cxn ang="0">
                <a:pos x="connsiteX14068" y="connsiteY14068"/>
              </a:cxn>
              <a:cxn ang="0">
                <a:pos x="connsiteX14069" y="connsiteY14069"/>
              </a:cxn>
              <a:cxn ang="0">
                <a:pos x="connsiteX14070" y="connsiteY14070"/>
              </a:cxn>
              <a:cxn ang="0">
                <a:pos x="connsiteX14071" y="connsiteY14071"/>
              </a:cxn>
              <a:cxn ang="0">
                <a:pos x="connsiteX14072" y="connsiteY14072"/>
              </a:cxn>
              <a:cxn ang="0">
                <a:pos x="connsiteX14073" y="connsiteY14073"/>
              </a:cxn>
              <a:cxn ang="0">
                <a:pos x="connsiteX14074" y="connsiteY14074"/>
              </a:cxn>
              <a:cxn ang="0">
                <a:pos x="connsiteX14075" y="connsiteY14075"/>
              </a:cxn>
              <a:cxn ang="0">
                <a:pos x="connsiteX14076" y="connsiteY14076"/>
              </a:cxn>
              <a:cxn ang="0">
                <a:pos x="connsiteX14077" y="connsiteY14077"/>
              </a:cxn>
              <a:cxn ang="0">
                <a:pos x="connsiteX14078" y="connsiteY14078"/>
              </a:cxn>
              <a:cxn ang="0">
                <a:pos x="connsiteX14079" y="connsiteY14079"/>
              </a:cxn>
              <a:cxn ang="0">
                <a:pos x="connsiteX14080" y="connsiteY14080"/>
              </a:cxn>
              <a:cxn ang="0">
                <a:pos x="connsiteX14081" y="connsiteY14081"/>
              </a:cxn>
              <a:cxn ang="0">
                <a:pos x="connsiteX14082" y="connsiteY14082"/>
              </a:cxn>
              <a:cxn ang="0">
                <a:pos x="connsiteX14083" y="connsiteY14083"/>
              </a:cxn>
              <a:cxn ang="0">
                <a:pos x="connsiteX14084" y="connsiteY14084"/>
              </a:cxn>
              <a:cxn ang="0">
                <a:pos x="connsiteX14085" y="connsiteY14085"/>
              </a:cxn>
              <a:cxn ang="0">
                <a:pos x="connsiteX14086" y="connsiteY14086"/>
              </a:cxn>
              <a:cxn ang="0">
                <a:pos x="connsiteX14087" y="connsiteY14087"/>
              </a:cxn>
              <a:cxn ang="0">
                <a:pos x="connsiteX14088" y="connsiteY14088"/>
              </a:cxn>
              <a:cxn ang="0">
                <a:pos x="connsiteX14089" y="connsiteY14089"/>
              </a:cxn>
              <a:cxn ang="0">
                <a:pos x="connsiteX14090" y="connsiteY14090"/>
              </a:cxn>
              <a:cxn ang="0">
                <a:pos x="connsiteX14091" y="connsiteY14091"/>
              </a:cxn>
              <a:cxn ang="0">
                <a:pos x="connsiteX14092" y="connsiteY14092"/>
              </a:cxn>
              <a:cxn ang="0">
                <a:pos x="connsiteX14093" y="connsiteY14093"/>
              </a:cxn>
              <a:cxn ang="0">
                <a:pos x="connsiteX14094" y="connsiteY14094"/>
              </a:cxn>
              <a:cxn ang="0">
                <a:pos x="connsiteX14095" y="connsiteY14095"/>
              </a:cxn>
              <a:cxn ang="0">
                <a:pos x="connsiteX14096" y="connsiteY14096"/>
              </a:cxn>
              <a:cxn ang="0">
                <a:pos x="connsiteX14097" y="connsiteY14097"/>
              </a:cxn>
              <a:cxn ang="0">
                <a:pos x="connsiteX14098" y="connsiteY14098"/>
              </a:cxn>
              <a:cxn ang="0">
                <a:pos x="connsiteX14099" y="connsiteY14099"/>
              </a:cxn>
              <a:cxn ang="0">
                <a:pos x="connsiteX14100" y="connsiteY14100"/>
              </a:cxn>
              <a:cxn ang="0">
                <a:pos x="connsiteX14101" y="connsiteY14101"/>
              </a:cxn>
              <a:cxn ang="0">
                <a:pos x="connsiteX14102" y="connsiteY14102"/>
              </a:cxn>
              <a:cxn ang="0">
                <a:pos x="connsiteX14103" y="connsiteY14103"/>
              </a:cxn>
              <a:cxn ang="0">
                <a:pos x="connsiteX14104" y="connsiteY14104"/>
              </a:cxn>
              <a:cxn ang="0">
                <a:pos x="connsiteX14105" y="connsiteY14105"/>
              </a:cxn>
              <a:cxn ang="0">
                <a:pos x="connsiteX14106" y="connsiteY14106"/>
              </a:cxn>
              <a:cxn ang="0">
                <a:pos x="connsiteX14107" y="connsiteY14107"/>
              </a:cxn>
              <a:cxn ang="0">
                <a:pos x="connsiteX14108" y="connsiteY14108"/>
              </a:cxn>
              <a:cxn ang="0">
                <a:pos x="connsiteX14109" y="connsiteY14109"/>
              </a:cxn>
              <a:cxn ang="0">
                <a:pos x="connsiteX14110" y="connsiteY14110"/>
              </a:cxn>
              <a:cxn ang="0">
                <a:pos x="connsiteX14111" y="connsiteY14111"/>
              </a:cxn>
              <a:cxn ang="0">
                <a:pos x="connsiteX14112" y="connsiteY14112"/>
              </a:cxn>
              <a:cxn ang="0">
                <a:pos x="connsiteX14113" y="connsiteY14113"/>
              </a:cxn>
              <a:cxn ang="0">
                <a:pos x="connsiteX14114" y="connsiteY14114"/>
              </a:cxn>
              <a:cxn ang="0">
                <a:pos x="connsiteX14115" y="connsiteY14115"/>
              </a:cxn>
              <a:cxn ang="0">
                <a:pos x="connsiteX14116" y="connsiteY14116"/>
              </a:cxn>
              <a:cxn ang="0">
                <a:pos x="connsiteX14117" y="connsiteY14117"/>
              </a:cxn>
              <a:cxn ang="0">
                <a:pos x="connsiteX14118" y="connsiteY14118"/>
              </a:cxn>
              <a:cxn ang="0">
                <a:pos x="connsiteX14119" y="connsiteY14119"/>
              </a:cxn>
              <a:cxn ang="0">
                <a:pos x="connsiteX14120" y="connsiteY14120"/>
              </a:cxn>
              <a:cxn ang="0">
                <a:pos x="connsiteX14121" y="connsiteY14121"/>
              </a:cxn>
              <a:cxn ang="0">
                <a:pos x="connsiteX14122" y="connsiteY14122"/>
              </a:cxn>
              <a:cxn ang="0">
                <a:pos x="connsiteX14123" y="connsiteY14123"/>
              </a:cxn>
              <a:cxn ang="0">
                <a:pos x="connsiteX14124" y="connsiteY14124"/>
              </a:cxn>
              <a:cxn ang="0">
                <a:pos x="connsiteX14125" y="connsiteY14125"/>
              </a:cxn>
              <a:cxn ang="0">
                <a:pos x="connsiteX14126" y="connsiteY14126"/>
              </a:cxn>
              <a:cxn ang="0">
                <a:pos x="connsiteX14127" y="connsiteY14127"/>
              </a:cxn>
              <a:cxn ang="0">
                <a:pos x="connsiteX14128" y="connsiteY14128"/>
              </a:cxn>
              <a:cxn ang="0">
                <a:pos x="connsiteX14129" y="connsiteY14129"/>
              </a:cxn>
              <a:cxn ang="0">
                <a:pos x="connsiteX14130" y="connsiteY14130"/>
              </a:cxn>
              <a:cxn ang="0">
                <a:pos x="connsiteX14131" y="connsiteY14131"/>
              </a:cxn>
              <a:cxn ang="0">
                <a:pos x="connsiteX14132" y="connsiteY14132"/>
              </a:cxn>
              <a:cxn ang="0">
                <a:pos x="connsiteX14133" y="connsiteY14133"/>
              </a:cxn>
              <a:cxn ang="0">
                <a:pos x="connsiteX14134" y="connsiteY14134"/>
              </a:cxn>
              <a:cxn ang="0">
                <a:pos x="connsiteX14135" y="connsiteY14135"/>
              </a:cxn>
              <a:cxn ang="0">
                <a:pos x="connsiteX14136" y="connsiteY14136"/>
              </a:cxn>
              <a:cxn ang="0">
                <a:pos x="connsiteX14137" y="connsiteY14137"/>
              </a:cxn>
              <a:cxn ang="0">
                <a:pos x="connsiteX14138" y="connsiteY14138"/>
              </a:cxn>
              <a:cxn ang="0">
                <a:pos x="connsiteX14139" y="connsiteY14139"/>
              </a:cxn>
              <a:cxn ang="0">
                <a:pos x="connsiteX14140" y="connsiteY14140"/>
              </a:cxn>
              <a:cxn ang="0">
                <a:pos x="connsiteX14141" y="connsiteY14141"/>
              </a:cxn>
              <a:cxn ang="0">
                <a:pos x="connsiteX14142" y="connsiteY14142"/>
              </a:cxn>
              <a:cxn ang="0">
                <a:pos x="connsiteX14143" y="connsiteY14143"/>
              </a:cxn>
              <a:cxn ang="0">
                <a:pos x="connsiteX14144" y="connsiteY14144"/>
              </a:cxn>
              <a:cxn ang="0">
                <a:pos x="connsiteX14145" y="connsiteY14145"/>
              </a:cxn>
              <a:cxn ang="0">
                <a:pos x="connsiteX14146" y="connsiteY14146"/>
              </a:cxn>
              <a:cxn ang="0">
                <a:pos x="connsiteX14147" y="connsiteY14147"/>
              </a:cxn>
              <a:cxn ang="0">
                <a:pos x="connsiteX14148" y="connsiteY14148"/>
              </a:cxn>
              <a:cxn ang="0">
                <a:pos x="connsiteX14149" y="connsiteY14149"/>
              </a:cxn>
              <a:cxn ang="0">
                <a:pos x="connsiteX14150" y="connsiteY14150"/>
              </a:cxn>
              <a:cxn ang="0">
                <a:pos x="connsiteX14151" y="connsiteY14151"/>
              </a:cxn>
              <a:cxn ang="0">
                <a:pos x="connsiteX14152" y="connsiteY14152"/>
              </a:cxn>
              <a:cxn ang="0">
                <a:pos x="connsiteX14153" y="connsiteY14153"/>
              </a:cxn>
              <a:cxn ang="0">
                <a:pos x="connsiteX14154" y="connsiteY14154"/>
              </a:cxn>
              <a:cxn ang="0">
                <a:pos x="connsiteX14155" y="connsiteY14155"/>
              </a:cxn>
              <a:cxn ang="0">
                <a:pos x="connsiteX14156" y="connsiteY14156"/>
              </a:cxn>
              <a:cxn ang="0">
                <a:pos x="connsiteX14157" y="connsiteY14157"/>
              </a:cxn>
              <a:cxn ang="0">
                <a:pos x="connsiteX14158" y="connsiteY14158"/>
              </a:cxn>
              <a:cxn ang="0">
                <a:pos x="connsiteX14159" y="connsiteY14159"/>
              </a:cxn>
              <a:cxn ang="0">
                <a:pos x="connsiteX14160" y="connsiteY14160"/>
              </a:cxn>
              <a:cxn ang="0">
                <a:pos x="connsiteX14161" y="connsiteY14161"/>
              </a:cxn>
              <a:cxn ang="0">
                <a:pos x="connsiteX14162" y="connsiteY14162"/>
              </a:cxn>
              <a:cxn ang="0">
                <a:pos x="connsiteX14163" y="connsiteY14163"/>
              </a:cxn>
              <a:cxn ang="0">
                <a:pos x="connsiteX14164" y="connsiteY14164"/>
              </a:cxn>
              <a:cxn ang="0">
                <a:pos x="connsiteX14165" y="connsiteY14165"/>
              </a:cxn>
              <a:cxn ang="0">
                <a:pos x="connsiteX14166" y="connsiteY14166"/>
              </a:cxn>
              <a:cxn ang="0">
                <a:pos x="connsiteX14167" y="connsiteY14167"/>
              </a:cxn>
              <a:cxn ang="0">
                <a:pos x="connsiteX14168" y="connsiteY14168"/>
              </a:cxn>
              <a:cxn ang="0">
                <a:pos x="connsiteX14169" y="connsiteY14169"/>
              </a:cxn>
              <a:cxn ang="0">
                <a:pos x="connsiteX14170" y="connsiteY14170"/>
              </a:cxn>
              <a:cxn ang="0">
                <a:pos x="connsiteX14171" y="connsiteY14171"/>
              </a:cxn>
              <a:cxn ang="0">
                <a:pos x="connsiteX14172" y="connsiteY14172"/>
              </a:cxn>
              <a:cxn ang="0">
                <a:pos x="connsiteX14173" y="connsiteY14173"/>
              </a:cxn>
              <a:cxn ang="0">
                <a:pos x="connsiteX14174" y="connsiteY14174"/>
              </a:cxn>
              <a:cxn ang="0">
                <a:pos x="connsiteX14175" y="connsiteY14175"/>
              </a:cxn>
              <a:cxn ang="0">
                <a:pos x="connsiteX14176" y="connsiteY14176"/>
              </a:cxn>
              <a:cxn ang="0">
                <a:pos x="connsiteX14177" y="connsiteY14177"/>
              </a:cxn>
              <a:cxn ang="0">
                <a:pos x="connsiteX14178" y="connsiteY14178"/>
              </a:cxn>
              <a:cxn ang="0">
                <a:pos x="connsiteX14179" y="connsiteY14179"/>
              </a:cxn>
              <a:cxn ang="0">
                <a:pos x="connsiteX14180" y="connsiteY14180"/>
              </a:cxn>
              <a:cxn ang="0">
                <a:pos x="connsiteX14181" y="connsiteY14181"/>
              </a:cxn>
              <a:cxn ang="0">
                <a:pos x="connsiteX14182" y="connsiteY14182"/>
              </a:cxn>
              <a:cxn ang="0">
                <a:pos x="connsiteX14183" y="connsiteY14183"/>
              </a:cxn>
              <a:cxn ang="0">
                <a:pos x="connsiteX14184" y="connsiteY14184"/>
              </a:cxn>
              <a:cxn ang="0">
                <a:pos x="connsiteX14185" y="connsiteY14185"/>
              </a:cxn>
              <a:cxn ang="0">
                <a:pos x="connsiteX14186" y="connsiteY14186"/>
              </a:cxn>
              <a:cxn ang="0">
                <a:pos x="connsiteX14187" y="connsiteY14187"/>
              </a:cxn>
              <a:cxn ang="0">
                <a:pos x="connsiteX14188" y="connsiteY14188"/>
              </a:cxn>
              <a:cxn ang="0">
                <a:pos x="connsiteX14189" y="connsiteY14189"/>
              </a:cxn>
              <a:cxn ang="0">
                <a:pos x="connsiteX14190" y="connsiteY14190"/>
              </a:cxn>
              <a:cxn ang="0">
                <a:pos x="connsiteX14191" y="connsiteY14191"/>
              </a:cxn>
              <a:cxn ang="0">
                <a:pos x="connsiteX14192" y="connsiteY14192"/>
              </a:cxn>
              <a:cxn ang="0">
                <a:pos x="connsiteX14193" y="connsiteY14193"/>
              </a:cxn>
              <a:cxn ang="0">
                <a:pos x="connsiteX14194" y="connsiteY14194"/>
              </a:cxn>
              <a:cxn ang="0">
                <a:pos x="connsiteX14195" y="connsiteY14195"/>
              </a:cxn>
              <a:cxn ang="0">
                <a:pos x="connsiteX14196" y="connsiteY14196"/>
              </a:cxn>
              <a:cxn ang="0">
                <a:pos x="connsiteX14197" y="connsiteY14197"/>
              </a:cxn>
              <a:cxn ang="0">
                <a:pos x="connsiteX14198" y="connsiteY14198"/>
              </a:cxn>
              <a:cxn ang="0">
                <a:pos x="connsiteX14199" y="connsiteY14199"/>
              </a:cxn>
              <a:cxn ang="0">
                <a:pos x="connsiteX14200" y="connsiteY14200"/>
              </a:cxn>
              <a:cxn ang="0">
                <a:pos x="connsiteX14201" y="connsiteY14201"/>
              </a:cxn>
              <a:cxn ang="0">
                <a:pos x="connsiteX14202" y="connsiteY14202"/>
              </a:cxn>
              <a:cxn ang="0">
                <a:pos x="connsiteX14203" y="connsiteY14203"/>
              </a:cxn>
              <a:cxn ang="0">
                <a:pos x="connsiteX14204" y="connsiteY14204"/>
              </a:cxn>
              <a:cxn ang="0">
                <a:pos x="connsiteX14205" y="connsiteY14205"/>
              </a:cxn>
              <a:cxn ang="0">
                <a:pos x="connsiteX14206" y="connsiteY14206"/>
              </a:cxn>
              <a:cxn ang="0">
                <a:pos x="connsiteX14207" y="connsiteY14207"/>
              </a:cxn>
              <a:cxn ang="0">
                <a:pos x="connsiteX14208" y="connsiteY14208"/>
              </a:cxn>
              <a:cxn ang="0">
                <a:pos x="connsiteX14209" y="connsiteY14209"/>
              </a:cxn>
              <a:cxn ang="0">
                <a:pos x="connsiteX14210" y="connsiteY14210"/>
              </a:cxn>
              <a:cxn ang="0">
                <a:pos x="connsiteX14211" y="connsiteY14211"/>
              </a:cxn>
              <a:cxn ang="0">
                <a:pos x="connsiteX14212" y="connsiteY14212"/>
              </a:cxn>
              <a:cxn ang="0">
                <a:pos x="connsiteX14213" y="connsiteY14213"/>
              </a:cxn>
              <a:cxn ang="0">
                <a:pos x="connsiteX14214" y="connsiteY14214"/>
              </a:cxn>
              <a:cxn ang="0">
                <a:pos x="connsiteX14215" y="connsiteY14215"/>
              </a:cxn>
              <a:cxn ang="0">
                <a:pos x="connsiteX14216" y="connsiteY14216"/>
              </a:cxn>
              <a:cxn ang="0">
                <a:pos x="connsiteX14217" y="connsiteY14217"/>
              </a:cxn>
              <a:cxn ang="0">
                <a:pos x="connsiteX14218" y="connsiteY14218"/>
              </a:cxn>
              <a:cxn ang="0">
                <a:pos x="connsiteX14219" y="connsiteY14219"/>
              </a:cxn>
              <a:cxn ang="0">
                <a:pos x="connsiteX14220" y="connsiteY14220"/>
              </a:cxn>
              <a:cxn ang="0">
                <a:pos x="connsiteX14221" y="connsiteY14221"/>
              </a:cxn>
              <a:cxn ang="0">
                <a:pos x="connsiteX14222" y="connsiteY14222"/>
              </a:cxn>
              <a:cxn ang="0">
                <a:pos x="connsiteX14223" y="connsiteY14223"/>
              </a:cxn>
              <a:cxn ang="0">
                <a:pos x="connsiteX14224" y="connsiteY14224"/>
              </a:cxn>
              <a:cxn ang="0">
                <a:pos x="connsiteX14225" y="connsiteY14225"/>
              </a:cxn>
              <a:cxn ang="0">
                <a:pos x="connsiteX14226" y="connsiteY14226"/>
              </a:cxn>
              <a:cxn ang="0">
                <a:pos x="connsiteX14227" y="connsiteY14227"/>
              </a:cxn>
              <a:cxn ang="0">
                <a:pos x="connsiteX14228" y="connsiteY14228"/>
              </a:cxn>
              <a:cxn ang="0">
                <a:pos x="connsiteX14229" y="connsiteY14229"/>
              </a:cxn>
              <a:cxn ang="0">
                <a:pos x="connsiteX14230" y="connsiteY14230"/>
              </a:cxn>
              <a:cxn ang="0">
                <a:pos x="connsiteX14231" y="connsiteY14231"/>
              </a:cxn>
              <a:cxn ang="0">
                <a:pos x="connsiteX14232" y="connsiteY14232"/>
              </a:cxn>
              <a:cxn ang="0">
                <a:pos x="connsiteX14233" y="connsiteY14233"/>
              </a:cxn>
              <a:cxn ang="0">
                <a:pos x="connsiteX14234" y="connsiteY14234"/>
              </a:cxn>
              <a:cxn ang="0">
                <a:pos x="connsiteX14235" y="connsiteY14235"/>
              </a:cxn>
              <a:cxn ang="0">
                <a:pos x="connsiteX14236" y="connsiteY14236"/>
              </a:cxn>
              <a:cxn ang="0">
                <a:pos x="connsiteX14237" y="connsiteY14237"/>
              </a:cxn>
              <a:cxn ang="0">
                <a:pos x="connsiteX14238" y="connsiteY14238"/>
              </a:cxn>
              <a:cxn ang="0">
                <a:pos x="connsiteX14239" y="connsiteY14239"/>
              </a:cxn>
              <a:cxn ang="0">
                <a:pos x="connsiteX14240" y="connsiteY14240"/>
              </a:cxn>
              <a:cxn ang="0">
                <a:pos x="connsiteX14241" y="connsiteY14241"/>
              </a:cxn>
              <a:cxn ang="0">
                <a:pos x="connsiteX14242" y="connsiteY14242"/>
              </a:cxn>
              <a:cxn ang="0">
                <a:pos x="connsiteX14243" y="connsiteY14243"/>
              </a:cxn>
              <a:cxn ang="0">
                <a:pos x="connsiteX14244" y="connsiteY14244"/>
              </a:cxn>
              <a:cxn ang="0">
                <a:pos x="connsiteX14245" y="connsiteY14245"/>
              </a:cxn>
              <a:cxn ang="0">
                <a:pos x="connsiteX14246" y="connsiteY14246"/>
              </a:cxn>
              <a:cxn ang="0">
                <a:pos x="connsiteX14247" y="connsiteY14247"/>
              </a:cxn>
              <a:cxn ang="0">
                <a:pos x="connsiteX14248" y="connsiteY14248"/>
              </a:cxn>
              <a:cxn ang="0">
                <a:pos x="connsiteX14249" y="connsiteY14249"/>
              </a:cxn>
              <a:cxn ang="0">
                <a:pos x="connsiteX14250" y="connsiteY14250"/>
              </a:cxn>
              <a:cxn ang="0">
                <a:pos x="connsiteX14251" y="connsiteY14251"/>
              </a:cxn>
              <a:cxn ang="0">
                <a:pos x="connsiteX14252" y="connsiteY14252"/>
              </a:cxn>
              <a:cxn ang="0">
                <a:pos x="connsiteX14253" y="connsiteY14253"/>
              </a:cxn>
              <a:cxn ang="0">
                <a:pos x="connsiteX14254" y="connsiteY14254"/>
              </a:cxn>
              <a:cxn ang="0">
                <a:pos x="connsiteX14255" y="connsiteY14255"/>
              </a:cxn>
              <a:cxn ang="0">
                <a:pos x="connsiteX14256" y="connsiteY14256"/>
              </a:cxn>
              <a:cxn ang="0">
                <a:pos x="connsiteX14257" y="connsiteY14257"/>
              </a:cxn>
              <a:cxn ang="0">
                <a:pos x="connsiteX14258" y="connsiteY14258"/>
              </a:cxn>
              <a:cxn ang="0">
                <a:pos x="connsiteX14259" y="connsiteY14259"/>
              </a:cxn>
              <a:cxn ang="0">
                <a:pos x="connsiteX14260" y="connsiteY14260"/>
              </a:cxn>
              <a:cxn ang="0">
                <a:pos x="connsiteX14261" y="connsiteY14261"/>
              </a:cxn>
              <a:cxn ang="0">
                <a:pos x="connsiteX14262" y="connsiteY14262"/>
              </a:cxn>
              <a:cxn ang="0">
                <a:pos x="connsiteX14263" y="connsiteY14263"/>
              </a:cxn>
              <a:cxn ang="0">
                <a:pos x="connsiteX14264" y="connsiteY14264"/>
              </a:cxn>
              <a:cxn ang="0">
                <a:pos x="connsiteX14265" y="connsiteY14265"/>
              </a:cxn>
              <a:cxn ang="0">
                <a:pos x="connsiteX14266" y="connsiteY14266"/>
              </a:cxn>
              <a:cxn ang="0">
                <a:pos x="connsiteX14267" y="connsiteY14267"/>
              </a:cxn>
              <a:cxn ang="0">
                <a:pos x="connsiteX14268" y="connsiteY14268"/>
              </a:cxn>
              <a:cxn ang="0">
                <a:pos x="connsiteX14269" y="connsiteY14269"/>
              </a:cxn>
              <a:cxn ang="0">
                <a:pos x="connsiteX14270" y="connsiteY14270"/>
              </a:cxn>
              <a:cxn ang="0">
                <a:pos x="connsiteX14271" y="connsiteY14271"/>
              </a:cxn>
              <a:cxn ang="0">
                <a:pos x="connsiteX14272" y="connsiteY14272"/>
              </a:cxn>
              <a:cxn ang="0">
                <a:pos x="connsiteX14273" y="connsiteY14273"/>
              </a:cxn>
              <a:cxn ang="0">
                <a:pos x="connsiteX14274" y="connsiteY14274"/>
              </a:cxn>
              <a:cxn ang="0">
                <a:pos x="connsiteX14275" y="connsiteY14275"/>
              </a:cxn>
              <a:cxn ang="0">
                <a:pos x="connsiteX14276" y="connsiteY14276"/>
              </a:cxn>
              <a:cxn ang="0">
                <a:pos x="connsiteX14277" y="connsiteY14277"/>
              </a:cxn>
              <a:cxn ang="0">
                <a:pos x="connsiteX14278" y="connsiteY14278"/>
              </a:cxn>
              <a:cxn ang="0">
                <a:pos x="connsiteX14279" y="connsiteY14279"/>
              </a:cxn>
              <a:cxn ang="0">
                <a:pos x="connsiteX14280" y="connsiteY14280"/>
              </a:cxn>
              <a:cxn ang="0">
                <a:pos x="connsiteX14281" y="connsiteY14281"/>
              </a:cxn>
              <a:cxn ang="0">
                <a:pos x="connsiteX14282" y="connsiteY14282"/>
              </a:cxn>
              <a:cxn ang="0">
                <a:pos x="connsiteX14283" y="connsiteY14283"/>
              </a:cxn>
              <a:cxn ang="0">
                <a:pos x="connsiteX14284" y="connsiteY14284"/>
              </a:cxn>
              <a:cxn ang="0">
                <a:pos x="connsiteX14285" y="connsiteY14285"/>
              </a:cxn>
              <a:cxn ang="0">
                <a:pos x="connsiteX14286" y="connsiteY14286"/>
              </a:cxn>
              <a:cxn ang="0">
                <a:pos x="connsiteX14287" y="connsiteY14287"/>
              </a:cxn>
              <a:cxn ang="0">
                <a:pos x="connsiteX14288" y="connsiteY14288"/>
              </a:cxn>
              <a:cxn ang="0">
                <a:pos x="connsiteX14289" y="connsiteY14289"/>
              </a:cxn>
              <a:cxn ang="0">
                <a:pos x="connsiteX14290" y="connsiteY14290"/>
              </a:cxn>
              <a:cxn ang="0">
                <a:pos x="connsiteX14291" y="connsiteY14291"/>
              </a:cxn>
              <a:cxn ang="0">
                <a:pos x="connsiteX14292" y="connsiteY14292"/>
              </a:cxn>
              <a:cxn ang="0">
                <a:pos x="connsiteX14293" y="connsiteY14293"/>
              </a:cxn>
              <a:cxn ang="0">
                <a:pos x="connsiteX14294" y="connsiteY14294"/>
              </a:cxn>
              <a:cxn ang="0">
                <a:pos x="connsiteX14295" y="connsiteY14295"/>
              </a:cxn>
              <a:cxn ang="0">
                <a:pos x="connsiteX14296" y="connsiteY14296"/>
              </a:cxn>
              <a:cxn ang="0">
                <a:pos x="connsiteX14297" y="connsiteY14297"/>
              </a:cxn>
              <a:cxn ang="0">
                <a:pos x="connsiteX14298" y="connsiteY14298"/>
              </a:cxn>
              <a:cxn ang="0">
                <a:pos x="connsiteX14299" y="connsiteY14299"/>
              </a:cxn>
              <a:cxn ang="0">
                <a:pos x="connsiteX14300" y="connsiteY14300"/>
              </a:cxn>
              <a:cxn ang="0">
                <a:pos x="connsiteX14301" y="connsiteY14301"/>
              </a:cxn>
              <a:cxn ang="0">
                <a:pos x="connsiteX14302" y="connsiteY14302"/>
              </a:cxn>
              <a:cxn ang="0">
                <a:pos x="connsiteX14303" y="connsiteY14303"/>
              </a:cxn>
              <a:cxn ang="0">
                <a:pos x="connsiteX14304" y="connsiteY14304"/>
              </a:cxn>
              <a:cxn ang="0">
                <a:pos x="connsiteX14305" y="connsiteY14305"/>
              </a:cxn>
              <a:cxn ang="0">
                <a:pos x="connsiteX14306" y="connsiteY14306"/>
              </a:cxn>
              <a:cxn ang="0">
                <a:pos x="connsiteX14307" y="connsiteY14307"/>
              </a:cxn>
              <a:cxn ang="0">
                <a:pos x="connsiteX14308" y="connsiteY14308"/>
              </a:cxn>
              <a:cxn ang="0">
                <a:pos x="connsiteX14309" y="connsiteY14309"/>
              </a:cxn>
              <a:cxn ang="0">
                <a:pos x="connsiteX14310" y="connsiteY14310"/>
              </a:cxn>
              <a:cxn ang="0">
                <a:pos x="connsiteX14311" y="connsiteY14311"/>
              </a:cxn>
              <a:cxn ang="0">
                <a:pos x="connsiteX14312" y="connsiteY14312"/>
              </a:cxn>
              <a:cxn ang="0">
                <a:pos x="connsiteX14313" y="connsiteY14313"/>
              </a:cxn>
              <a:cxn ang="0">
                <a:pos x="connsiteX14314" y="connsiteY14314"/>
              </a:cxn>
              <a:cxn ang="0">
                <a:pos x="connsiteX14315" y="connsiteY14315"/>
              </a:cxn>
              <a:cxn ang="0">
                <a:pos x="connsiteX14316" y="connsiteY14316"/>
              </a:cxn>
              <a:cxn ang="0">
                <a:pos x="connsiteX14317" y="connsiteY14317"/>
              </a:cxn>
              <a:cxn ang="0">
                <a:pos x="connsiteX14318" y="connsiteY14318"/>
              </a:cxn>
              <a:cxn ang="0">
                <a:pos x="connsiteX14319" y="connsiteY14319"/>
              </a:cxn>
              <a:cxn ang="0">
                <a:pos x="connsiteX14320" y="connsiteY14320"/>
              </a:cxn>
              <a:cxn ang="0">
                <a:pos x="connsiteX14321" y="connsiteY14321"/>
              </a:cxn>
              <a:cxn ang="0">
                <a:pos x="connsiteX14322" y="connsiteY14322"/>
              </a:cxn>
              <a:cxn ang="0">
                <a:pos x="connsiteX14323" y="connsiteY14323"/>
              </a:cxn>
              <a:cxn ang="0">
                <a:pos x="connsiteX14324" y="connsiteY14324"/>
              </a:cxn>
              <a:cxn ang="0">
                <a:pos x="connsiteX14325" y="connsiteY14325"/>
              </a:cxn>
              <a:cxn ang="0">
                <a:pos x="connsiteX14326" y="connsiteY14326"/>
              </a:cxn>
              <a:cxn ang="0">
                <a:pos x="connsiteX14327" y="connsiteY14327"/>
              </a:cxn>
              <a:cxn ang="0">
                <a:pos x="connsiteX14328" y="connsiteY14328"/>
              </a:cxn>
              <a:cxn ang="0">
                <a:pos x="connsiteX14329" y="connsiteY14329"/>
              </a:cxn>
              <a:cxn ang="0">
                <a:pos x="connsiteX14330" y="connsiteY14330"/>
              </a:cxn>
              <a:cxn ang="0">
                <a:pos x="connsiteX14331" y="connsiteY14331"/>
              </a:cxn>
              <a:cxn ang="0">
                <a:pos x="connsiteX14332" y="connsiteY14332"/>
              </a:cxn>
              <a:cxn ang="0">
                <a:pos x="connsiteX14333" y="connsiteY14333"/>
              </a:cxn>
              <a:cxn ang="0">
                <a:pos x="connsiteX14334" y="connsiteY14334"/>
              </a:cxn>
              <a:cxn ang="0">
                <a:pos x="connsiteX14335" y="connsiteY14335"/>
              </a:cxn>
              <a:cxn ang="0">
                <a:pos x="connsiteX14336" y="connsiteY14336"/>
              </a:cxn>
              <a:cxn ang="0">
                <a:pos x="connsiteX14337" y="connsiteY14337"/>
              </a:cxn>
              <a:cxn ang="0">
                <a:pos x="connsiteX14338" y="connsiteY14338"/>
              </a:cxn>
              <a:cxn ang="0">
                <a:pos x="connsiteX14339" y="connsiteY14339"/>
              </a:cxn>
              <a:cxn ang="0">
                <a:pos x="connsiteX14340" y="connsiteY14340"/>
              </a:cxn>
              <a:cxn ang="0">
                <a:pos x="connsiteX14341" y="connsiteY14341"/>
              </a:cxn>
              <a:cxn ang="0">
                <a:pos x="connsiteX14342" y="connsiteY14342"/>
              </a:cxn>
              <a:cxn ang="0">
                <a:pos x="connsiteX14343" y="connsiteY14343"/>
              </a:cxn>
              <a:cxn ang="0">
                <a:pos x="connsiteX14344" y="connsiteY14344"/>
              </a:cxn>
              <a:cxn ang="0">
                <a:pos x="connsiteX14345" y="connsiteY14345"/>
              </a:cxn>
              <a:cxn ang="0">
                <a:pos x="connsiteX14346" y="connsiteY14346"/>
              </a:cxn>
              <a:cxn ang="0">
                <a:pos x="connsiteX14347" y="connsiteY14347"/>
              </a:cxn>
              <a:cxn ang="0">
                <a:pos x="connsiteX14348" y="connsiteY14348"/>
              </a:cxn>
              <a:cxn ang="0">
                <a:pos x="connsiteX14349" y="connsiteY14349"/>
              </a:cxn>
              <a:cxn ang="0">
                <a:pos x="connsiteX14350" y="connsiteY14350"/>
              </a:cxn>
              <a:cxn ang="0">
                <a:pos x="connsiteX14351" y="connsiteY14351"/>
              </a:cxn>
              <a:cxn ang="0">
                <a:pos x="connsiteX14352" y="connsiteY14352"/>
              </a:cxn>
              <a:cxn ang="0">
                <a:pos x="connsiteX14353" y="connsiteY14353"/>
              </a:cxn>
              <a:cxn ang="0">
                <a:pos x="connsiteX14354" y="connsiteY14354"/>
              </a:cxn>
              <a:cxn ang="0">
                <a:pos x="connsiteX14355" y="connsiteY14355"/>
              </a:cxn>
              <a:cxn ang="0">
                <a:pos x="connsiteX14356" y="connsiteY14356"/>
              </a:cxn>
              <a:cxn ang="0">
                <a:pos x="connsiteX14357" y="connsiteY14357"/>
              </a:cxn>
              <a:cxn ang="0">
                <a:pos x="connsiteX14358" y="connsiteY14358"/>
              </a:cxn>
              <a:cxn ang="0">
                <a:pos x="connsiteX14359" y="connsiteY14359"/>
              </a:cxn>
              <a:cxn ang="0">
                <a:pos x="connsiteX14360" y="connsiteY14360"/>
              </a:cxn>
              <a:cxn ang="0">
                <a:pos x="connsiteX14361" y="connsiteY14361"/>
              </a:cxn>
              <a:cxn ang="0">
                <a:pos x="connsiteX14362" y="connsiteY14362"/>
              </a:cxn>
              <a:cxn ang="0">
                <a:pos x="connsiteX14363" y="connsiteY14363"/>
              </a:cxn>
              <a:cxn ang="0">
                <a:pos x="connsiteX14364" y="connsiteY14364"/>
              </a:cxn>
              <a:cxn ang="0">
                <a:pos x="connsiteX14365" y="connsiteY14365"/>
              </a:cxn>
              <a:cxn ang="0">
                <a:pos x="connsiteX14366" y="connsiteY14366"/>
              </a:cxn>
              <a:cxn ang="0">
                <a:pos x="connsiteX14367" y="connsiteY14367"/>
              </a:cxn>
              <a:cxn ang="0">
                <a:pos x="connsiteX14368" y="connsiteY14368"/>
              </a:cxn>
              <a:cxn ang="0">
                <a:pos x="connsiteX14369" y="connsiteY14369"/>
              </a:cxn>
              <a:cxn ang="0">
                <a:pos x="connsiteX14370" y="connsiteY14370"/>
              </a:cxn>
              <a:cxn ang="0">
                <a:pos x="connsiteX14371" y="connsiteY14371"/>
              </a:cxn>
              <a:cxn ang="0">
                <a:pos x="connsiteX14372" y="connsiteY14372"/>
              </a:cxn>
              <a:cxn ang="0">
                <a:pos x="connsiteX14373" y="connsiteY14373"/>
              </a:cxn>
              <a:cxn ang="0">
                <a:pos x="connsiteX14374" y="connsiteY14374"/>
              </a:cxn>
              <a:cxn ang="0">
                <a:pos x="connsiteX14375" y="connsiteY14375"/>
              </a:cxn>
              <a:cxn ang="0">
                <a:pos x="connsiteX14376" y="connsiteY14376"/>
              </a:cxn>
              <a:cxn ang="0">
                <a:pos x="connsiteX14377" y="connsiteY14377"/>
              </a:cxn>
              <a:cxn ang="0">
                <a:pos x="connsiteX14378" y="connsiteY14378"/>
              </a:cxn>
              <a:cxn ang="0">
                <a:pos x="connsiteX14379" y="connsiteY14379"/>
              </a:cxn>
              <a:cxn ang="0">
                <a:pos x="connsiteX14380" y="connsiteY14380"/>
              </a:cxn>
              <a:cxn ang="0">
                <a:pos x="connsiteX14381" y="connsiteY14381"/>
              </a:cxn>
              <a:cxn ang="0">
                <a:pos x="connsiteX14382" y="connsiteY14382"/>
              </a:cxn>
              <a:cxn ang="0">
                <a:pos x="connsiteX14383" y="connsiteY14383"/>
              </a:cxn>
              <a:cxn ang="0">
                <a:pos x="connsiteX14384" y="connsiteY14384"/>
              </a:cxn>
              <a:cxn ang="0">
                <a:pos x="connsiteX14385" y="connsiteY14385"/>
              </a:cxn>
              <a:cxn ang="0">
                <a:pos x="connsiteX14386" y="connsiteY14386"/>
              </a:cxn>
              <a:cxn ang="0">
                <a:pos x="connsiteX14387" y="connsiteY14387"/>
              </a:cxn>
              <a:cxn ang="0">
                <a:pos x="connsiteX14388" y="connsiteY14388"/>
              </a:cxn>
              <a:cxn ang="0">
                <a:pos x="connsiteX14389" y="connsiteY14389"/>
              </a:cxn>
              <a:cxn ang="0">
                <a:pos x="connsiteX14390" y="connsiteY14390"/>
              </a:cxn>
              <a:cxn ang="0">
                <a:pos x="connsiteX14391" y="connsiteY14391"/>
              </a:cxn>
              <a:cxn ang="0">
                <a:pos x="connsiteX14392" y="connsiteY14392"/>
              </a:cxn>
              <a:cxn ang="0">
                <a:pos x="connsiteX14393" y="connsiteY14393"/>
              </a:cxn>
              <a:cxn ang="0">
                <a:pos x="connsiteX14394" y="connsiteY14394"/>
              </a:cxn>
              <a:cxn ang="0">
                <a:pos x="connsiteX14395" y="connsiteY14395"/>
              </a:cxn>
              <a:cxn ang="0">
                <a:pos x="connsiteX14396" y="connsiteY14396"/>
              </a:cxn>
              <a:cxn ang="0">
                <a:pos x="connsiteX14397" y="connsiteY14397"/>
              </a:cxn>
              <a:cxn ang="0">
                <a:pos x="connsiteX14398" y="connsiteY14398"/>
              </a:cxn>
              <a:cxn ang="0">
                <a:pos x="connsiteX14399" y="connsiteY14399"/>
              </a:cxn>
              <a:cxn ang="0">
                <a:pos x="connsiteX14400" y="connsiteY14400"/>
              </a:cxn>
              <a:cxn ang="0">
                <a:pos x="connsiteX14401" y="connsiteY14401"/>
              </a:cxn>
              <a:cxn ang="0">
                <a:pos x="connsiteX14402" y="connsiteY14402"/>
              </a:cxn>
              <a:cxn ang="0">
                <a:pos x="connsiteX14403" y="connsiteY14403"/>
              </a:cxn>
              <a:cxn ang="0">
                <a:pos x="connsiteX14404" y="connsiteY14404"/>
              </a:cxn>
              <a:cxn ang="0">
                <a:pos x="connsiteX14405" y="connsiteY14405"/>
              </a:cxn>
              <a:cxn ang="0">
                <a:pos x="connsiteX14406" y="connsiteY14406"/>
              </a:cxn>
              <a:cxn ang="0">
                <a:pos x="connsiteX14407" y="connsiteY14407"/>
              </a:cxn>
              <a:cxn ang="0">
                <a:pos x="connsiteX14408" y="connsiteY14408"/>
              </a:cxn>
              <a:cxn ang="0">
                <a:pos x="connsiteX14409" y="connsiteY14409"/>
              </a:cxn>
              <a:cxn ang="0">
                <a:pos x="connsiteX14410" y="connsiteY14410"/>
              </a:cxn>
              <a:cxn ang="0">
                <a:pos x="connsiteX14411" y="connsiteY14411"/>
              </a:cxn>
              <a:cxn ang="0">
                <a:pos x="connsiteX14412" y="connsiteY14412"/>
              </a:cxn>
              <a:cxn ang="0">
                <a:pos x="connsiteX14413" y="connsiteY14413"/>
              </a:cxn>
              <a:cxn ang="0">
                <a:pos x="connsiteX14414" y="connsiteY14414"/>
              </a:cxn>
              <a:cxn ang="0">
                <a:pos x="connsiteX14415" y="connsiteY14415"/>
              </a:cxn>
              <a:cxn ang="0">
                <a:pos x="connsiteX14416" y="connsiteY14416"/>
              </a:cxn>
              <a:cxn ang="0">
                <a:pos x="connsiteX14417" y="connsiteY14417"/>
              </a:cxn>
              <a:cxn ang="0">
                <a:pos x="connsiteX14418" y="connsiteY14418"/>
              </a:cxn>
              <a:cxn ang="0">
                <a:pos x="connsiteX14419" y="connsiteY14419"/>
              </a:cxn>
              <a:cxn ang="0">
                <a:pos x="connsiteX14420" y="connsiteY14420"/>
              </a:cxn>
              <a:cxn ang="0">
                <a:pos x="connsiteX14421" y="connsiteY14421"/>
              </a:cxn>
              <a:cxn ang="0">
                <a:pos x="connsiteX14422" y="connsiteY14422"/>
              </a:cxn>
              <a:cxn ang="0">
                <a:pos x="connsiteX14423" y="connsiteY14423"/>
              </a:cxn>
              <a:cxn ang="0">
                <a:pos x="connsiteX14424" y="connsiteY14424"/>
              </a:cxn>
              <a:cxn ang="0">
                <a:pos x="connsiteX14425" y="connsiteY14425"/>
              </a:cxn>
              <a:cxn ang="0">
                <a:pos x="connsiteX14426" y="connsiteY14426"/>
              </a:cxn>
              <a:cxn ang="0">
                <a:pos x="connsiteX14427" y="connsiteY14427"/>
              </a:cxn>
              <a:cxn ang="0">
                <a:pos x="connsiteX14428" y="connsiteY14428"/>
              </a:cxn>
              <a:cxn ang="0">
                <a:pos x="connsiteX14429" y="connsiteY14429"/>
              </a:cxn>
              <a:cxn ang="0">
                <a:pos x="connsiteX14430" y="connsiteY14430"/>
              </a:cxn>
              <a:cxn ang="0">
                <a:pos x="connsiteX14431" y="connsiteY14431"/>
              </a:cxn>
              <a:cxn ang="0">
                <a:pos x="connsiteX14432" y="connsiteY14432"/>
              </a:cxn>
              <a:cxn ang="0">
                <a:pos x="connsiteX14433" y="connsiteY14433"/>
              </a:cxn>
              <a:cxn ang="0">
                <a:pos x="connsiteX14434" y="connsiteY14434"/>
              </a:cxn>
              <a:cxn ang="0">
                <a:pos x="connsiteX14435" y="connsiteY14435"/>
              </a:cxn>
              <a:cxn ang="0">
                <a:pos x="connsiteX14436" y="connsiteY14436"/>
              </a:cxn>
              <a:cxn ang="0">
                <a:pos x="connsiteX14437" y="connsiteY14437"/>
              </a:cxn>
              <a:cxn ang="0">
                <a:pos x="connsiteX14438" y="connsiteY14438"/>
              </a:cxn>
              <a:cxn ang="0">
                <a:pos x="connsiteX14439" y="connsiteY14439"/>
              </a:cxn>
              <a:cxn ang="0">
                <a:pos x="connsiteX14440" y="connsiteY14440"/>
              </a:cxn>
              <a:cxn ang="0">
                <a:pos x="connsiteX14441" y="connsiteY14441"/>
              </a:cxn>
              <a:cxn ang="0">
                <a:pos x="connsiteX14442" y="connsiteY14442"/>
              </a:cxn>
              <a:cxn ang="0">
                <a:pos x="connsiteX14443" y="connsiteY14443"/>
              </a:cxn>
              <a:cxn ang="0">
                <a:pos x="connsiteX14444" y="connsiteY14444"/>
              </a:cxn>
              <a:cxn ang="0">
                <a:pos x="connsiteX14445" y="connsiteY14445"/>
              </a:cxn>
              <a:cxn ang="0">
                <a:pos x="connsiteX14446" y="connsiteY14446"/>
              </a:cxn>
              <a:cxn ang="0">
                <a:pos x="connsiteX14447" y="connsiteY14447"/>
              </a:cxn>
              <a:cxn ang="0">
                <a:pos x="connsiteX14448" y="connsiteY14448"/>
              </a:cxn>
              <a:cxn ang="0">
                <a:pos x="connsiteX14449" y="connsiteY14449"/>
              </a:cxn>
              <a:cxn ang="0">
                <a:pos x="connsiteX14450" y="connsiteY14450"/>
              </a:cxn>
              <a:cxn ang="0">
                <a:pos x="connsiteX14451" y="connsiteY14451"/>
              </a:cxn>
              <a:cxn ang="0">
                <a:pos x="connsiteX14452" y="connsiteY14452"/>
              </a:cxn>
              <a:cxn ang="0">
                <a:pos x="connsiteX14453" y="connsiteY14453"/>
              </a:cxn>
              <a:cxn ang="0">
                <a:pos x="connsiteX14454" y="connsiteY14454"/>
              </a:cxn>
              <a:cxn ang="0">
                <a:pos x="connsiteX14455" y="connsiteY14455"/>
              </a:cxn>
              <a:cxn ang="0">
                <a:pos x="connsiteX14456" y="connsiteY14456"/>
              </a:cxn>
              <a:cxn ang="0">
                <a:pos x="connsiteX14457" y="connsiteY14457"/>
              </a:cxn>
              <a:cxn ang="0">
                <a:pos x="connsiteX14458" y="connsiteY14458"/>
              </a:cxn>
              <a:cxn ang="0">
                <a:pos x="connsiteX14459" y="connsiteY14459"/>
              </a:cxn>
              <a:cxn ang="0">
                <a:pos x="connsiteX14460" y="connsiteY14460"/>
              </a:cxn>
              <a:cxn ang="0">
                <a:pos x="connsiteX14461" y="connsiteY14461"/>
              </a:cxn>
              <a:cxn ang="0">
                <a:pos x="connsiteX14462" y="connsiteY14462"/>
              </a:cxn>
              <a:cxn ang="0">
                <a:pos x="connsiteX14463" y="connsiteY14463"/>
              </a:cxn>
              <a:cxn ang="0">
                <a:pos x="connsiteX14464" y="connsiteY14464"/>
              </a:cxn>
              <a:cxn ang="0">
                <a:pos x="connsiteX14465" y="connsiteY14465"/>
              </a:cxn>
              <a:cxn ang="0">
                <a:pos x="connsiteX14466" y="connsiteY14466"/>
              </a:cxn>
              <a:cxn ang="0">
                <a:pos x="connsiteX14467" y="connsiteY14467"/>
              </a:cxn>
              <a:cxn ang="0">
                <a:pos x="connsiteX14468" y="connsiteY14468"/>
              </a:cxn>
              <a:cxn ang="0">
                <a:pos x="connsiteX14469" y="connsiteY14469"/>
              </a:cxn>
              <a:cxn ang="0">
                <a:pos x="connsiteX14470" y="connsiteY14470"/>
              </a:cxn>
              <a:cxn ang="0">
                <a:pos x="connsiteX14471" y="connsiteY14471"/>
              </a:cxn>
              <a:cxn ang="0">
                <a:pos x="connsiteX14472" y="connsiteY14472"/>
              </a:cxn>
              <a:cxn ang="0">
                <a:pos x="connsiteX14473" y="connsiteY14473"/>
              </a:cxn>
              <a:cxn ang="0">
                <a:pos x="connsiteX14474" y="connsiteY14474"/>
              </a:cxn>
              <a:cxn ang="0">
                <a:pos x="connsiteX14475" y="connsiteY14475"/>
              </a:cxn>
              <a:cxn ang="0">
                <a:pos x="connsiteX14476" y="connsiteY14476"/>
              </a:cxn>
              <a:cxn ang="0">
                <a:pos x="connsiteX14477" y="connsiteY14477"/>
              </a:cxn>
              <a:cxn ang="0">
                <a:pos x="connsiteX14478" y="connsiteY14478"/>
              </a:cxn>
              <a:cxn ang="0">
                <a:pos x="connsiteX14479" y="connsiteY14479"/>
              </a:cxn>
              <a:cxn ang="0">
                <a:pos x="connsiteX14480" y="connsiteY14480"/>
              </a:cxn>
              <a:cxn ang="0">
                <a:pos x="connsiteX14481" y="connsiteY14481"/>
              </a:cxn>
              <a:cxn ang="0">
                <a:pos x="connsiteX14482" y="connsiteY14482"/>
              </a:cxn>
              <a:cxn ang="0">
                <a:pos x="connsiteX14483" y="connsiteY14483"/>
              </a:cxn>
              <a:cxn ang="0">
                <a:pos x="connsiteX14484" y="connsiteY14484"/>
              </a:cxn>
              <a:cxn ang="0">
                <a:pos x="connsiteX14485" y="connsiteY14485"/>
              </a:cxn>
              <a:cxn ang="0">
                <a:pos x="connsiteX14486" y="connsiteY14486"/>
              </a:cxn>
              <a:cxn ang="0">
                <a:pos x="connsiteX14487" y="connsiteY14487"/>
              </a:cxn>
              <a:cxn ang="0">
                <a:pos x="connsiteX14488" y="connsiteY14488"/>
              </a:cxn>
              <a:cxn ang="0">
                <a:pos x="connsiteX14489" y="connsiteY14489"/>
              </a:cxn>
              <a:cxn ang="0">
                <a:pos x="connsiteX14490" y="connsiteY14490"/>
              </a:cxn>
              <a:cxn ang="0">
                <a:pos x="connsiteX14491" y="connsiteY14491"/>
              </a:cxn>
              <a:cxn ang="0">
                <a:pos x="connsiteX14492" y="connsiteY14492"/>
              </a:cxn>
              <a:cxn ang="0">
                <a:pos x="connsiteX14493" y="connsiteY14493"/>
              </a:cxn>
              <a:cxn ang="0">
                <a:pos x="connsiteX14494" y="connsiteY14494"/>
              </a:cxn>
              <a:cxn ang="0">
                <a:pos x="connsiteX14495" y="connsiteY14495"/>
              </a:cxn>
              <a:cxn ang="0">
                <a:pos x="connsiteX14496" y="connsiteY14496"/>
              </a:cxn>
              <a:cxn ang="0">
                <a:pos x="connsiteX14497" y="connsiteY14497"/>
              </a:cxn>
              <a:cxn ang="0">
                <a:pos x="connsiteX14498" y="connsiteY14498"/>
              </a:cxn>
              <a:cxn ang="0">
                <a:pos x="connsiteX14499" y="connsiteY14499"/>
              </a:cxn>
              <a:cxn ang="0">
                <a:pos x="connsiteX14500" y="connsiteY14500"/>
              </a:cxn>
              <a:cxn ang="0">
                <a:pos x="connsiteX14501" y="connsiteY14501"/>
              </a:cxn>
              <a:cxn ang="0">
                <a:pos x="connsiteX14502" y="connsiteY14502"/>
              </a:cxn>
              <a:cxn ang="0">
                <a:pos x="connsiteX14503" y="connsiteY14503"/>
              </a:cxn>
              <a:cxn ang="0">
                <a:pos x="connsiteX14504" y="connsiteY14504"/>
              </a:cxn>
              <a:cxn ang="0">
                <a:pos x="connsiteX14505" y="connsiteY14505"/>
              </a:cxn>
              <a:cxn ang="0">
                <a:pos x="connsiteX14506" y="connsiteY14506"/>
              </a:cxn>
              <a:cxn ang="0">
                <a:pos x="connsiteX14507" y="connsiteY14507"/>
              </a:cxn>
              <a:cxn ang="0">
                <a:pos x="connsiteX14508" y="connsiteY14508"/>
              </a:cxn>
              <a:cxn ang="0">
                <a:pos x="connsiteX14509" y="connsiteY14509"/>
              </a:cxn>
              <a:cxn ang="0">
                <a:pos x="connsiteX14510" y="connsiteY14510"/>
              </a:cxn>
              <a:cxn ang="0">
                <a:pos x="connsiteX14511" y="connsiteY14511"/>
              </a:cxn>
              <a:cxn ang="0">
                <a:pos x="connsiteX14512" y="connsiteY14512"/>
              </a:cxn>
              <a:cxn ang="0">
                <a:pos x="connsiteX14513" y="connsiteY14513"/>
              </a:cxn>
              <a:cxn ang="0">
                <a:pos x="connsiteX14514" y="connsiteY14514"/>
              </a:cxn>
              <a:cxn ang="0">
                <a:pos x="connsiteX14515" y="connsiteY14515"/>
              </a:cxn>
              <a:cxn ang="0">
                <a:pos x="connsiteX14516" y="connsiteY14516"/>
              </a:cxn>
              <a:cxn ang="0">
                <a:pos x="connsiteX14517" y="connsiteY14517"/>
              </a:cxn>
              <a:cxn ang="0">
                <a:pos x="connsiteX14518" y="connsiteY14518"/>
              </a:cxn>
              <a:cxn ang="0">
                <a:pos x="connsiteX14519" y="connsiteY14519"/>
              </a:cxn>
              <a:cxn ang="0">
                <a:pos x="connsiteX14520" y="connsiteY14520"/>
              </a:cxn>
              <a:cxn ang="0">
                <a:pos x="connsiteX14521" y="connsiteY14521"/>
              </a:cxn>
              <a:cxn ang="0">
                <a:pos x="connsiteX14522" y="connsiteY14522"/>
              </a:cxn>
              <a:cxn ang="0">
                <a:pos x="connsiteX14523" y="connsiteY14523"/>
              </a:cxn>
              <a:cxn ang="0">
                <a:pos x="connsiteX14524" y="connsiteY14524"/>
              </a:cxn>
              <a:cxn ang="0">
                <a:pos x="connsiteX14525" y="connsiteY14525"/>
              </a:cxn>
              <a:cxn ang="0">
                <a:pos x="connsiteX14526" y="connsiteY14526"/>
              </a:cxn>
              <a:cxn ang="0">
                <a:pos x="connsiteX14527" y="connsiteY14527"/>
              </a:cxn>
              <a:cxn ang="0">
                <a:pos x="connsiteX14528" y="connsiteY14528"/>
              </a:cxn>
              <a:cxn ang="0">
                <a:pos x="connsiteX14529" y="connsiteY14529"/>
              </a:cxn>
              <a:cxn ang="0">
                <a:pos x="connsiteX14530" y="connsiteY14530"/>
              </a:cxn>
              <a:cxn ang="0">
                <a:pos x="connsiteX14531" y="connsiteY14531"/>
              </a:cxn>
              <a:cxn ang="0">
                <a:pos x="connsiteX14532" y="connsiteY14532"/>
              </a:cxn>
              <a:cxn ang="0">
                <a:pos x="connsiteX14533" y="connsiteY14533"/>
              </a:cxn>
              <a:cxn ang="0">
                <a:pos x="connsiteX14534" y="connsiteY14534"/>
              </a:cxn>
              <a:cxn ang="0">
                <a:pos x="connsiteX14535" y="connsiteY14535"/>
              </a:cxn>
              <a:cxn ang="0">
                <a:pos x="connsiteX14536" y="connsiteY14536"/>
              </a:cxn>
              <a:cxn ang="0">
                <a:pos x="connsiteX14537" y="connsiteY14537"/>
              </a:cxn>
              <a:cxn ang="0">
                <a:pos x="connsiteX14538" y="connsiteY14538"/>
              </a:cxn>
              <a:cxn ang="0">
                <a:pos x="connsiteX14539" y="connsiteY14539"/>
              </a:cxn>
              <a:cxn ang="0">
                <a:pos x="connsiteX14540" y="connsiteY14540"/>
              </a:cxn>
              <a:cxn ang="0">
                <a:pos x="connsiteX14541" y="connsiteY14541"/>
              </a:cxn>
              <a:cxn ang="0">
                <a:pos x="connsiteX14542" y="connsiteY14542"/>
              </a:cxn>
              <a:cxn ang="0">
                <a:pos x="connsiteX14543" y="connsiteY14543"/>
              </a:cxn>
              <a:cxn ang="0">
                <a:pos x="connsiteX14544" y="connsiteY14544"/>
              </a:cxn>
              <a:cxn ang="0">
                <a:pos x="connsiteX14545" y="connsiteY14545"/>
              </a:cxn>
              <a:cxn ang="0">
                <a:pos x="connsiteX14546" y="connsiteY14546"/>
              </a:cxn>
              <a:cxn ang="0">
                <a:pos x="connsiteX14547" y="connsiteY14547"/>
              </a:cxn>
              <a:cxn ang="0">
                <a:pos x="connsiteX14548" y="connsiteY14548"/>
              </a:cxn>
              <a:cxn ang="0">
                <a:pos x="connsiteX14549" y="connsiteY14549"/>
              </a:cxn>
              <a:cxn ang="0">
                <a:pos x="connsiteX14550" y="connsiteY14550"/>
              </a:cxn>
              <a:cxn ang="0">
                <a:pos x="connsiteX14551" y="connsiteY14551"/>
              </a:cxn>
              <a:cxn ang="0">
                <a:pos x="connsiteX14552" y="connsiteY14552"/>
              </a:cxn>
              <a:cxn ang="0">
                <a:pos x="connsiteX14553" y="connsiteY14553"/>
              </a:cxn>
              <a:cxn ang="0">
                <a:pos x="connsiteX14554" y="connsiteY14554"/>
              </a:cxn>
              <a:cxn ang="0">
                <a:pos x="connsiteX14555" y="connsiteY14555"/>
              </a:cxn>
              <a:cxn ang="0">
                <a:pos x="connsiteX14556" y="connsiteY14556"/>
              </a:cxn>
              <a:cxn ang="0">
                <a:pos x="connsiteX14557" y="connsiteY14557"/>
              </a:cxn>
              <a:cxn ang="0">
                <a:pos x="connsiteX14558" y="connsiteY14558"/>
              </a:cxn>
              <a:cxn ang="0">
                <a:pos x="connsiteX14559" y="connsiteY14559"/>
              </a:cxn>
              <a:cxn ang="0">
                <a:pos x="connsiteX14560" y="connsiteY14560"/>
              </a:cxn>
              <a:cxn ang="0">
                <a:pos x="connsiteX14561" y="connsiteY14561"/>
              </a:cxn>
              <a:cxn ang="0">
                <a:pos x="connsiteX14562" y="connsiteY14562"/>
              </a:cxn>
              <a:cxn ang="0">
                <a:pos x="connsiteX14563" y="connsiteY14563"/>
              </a:cxn>
              <a:cxn ang="0">
                <a:pos x="connsiteX14564" y="connsiteY14564"/>
              </a:cxn>
              <a:cxn ang="0">
                <a:pos x="connsiteX14565" y="connsiteY14565"/>
              </a:cxn>
              <a:cxn ang="0">
                <a:pos x="connsiteX14566" y="connsiteY14566"/>
              </a:cxn>
              <a:cxn ang="0">
                <a:pos x="connsiteX14567" y="connsiteY14567"/>
              </a:cxn>
              <a:cxn ang="0">
                <a:pos x="connsiteX14568" y="connsiteY14568"/>
              </a:cxn>
              <a:cxn ang="0">
                <a:pos x="connsiteX14569" y="connsiteY14569"/>
              </a:cxn>
              <a:cxn ang="0">
                <a:pos x="connsiteX14570" y="connsiteY14570"/>
              </a:cxn>
              <a:cxn ang="0">
                <a:pos x="connsiteX14571" y="connsiteY14571"/>
              </a:cxn>
              <a:cxn ang="0">
                <a:pos x="connsiteX14572" y="connsiteY14572"/>
              </a:cxn>
              <a:cxn ang="0">
                <a:pos x="connsiteX14573" y="connsiteY14573"/>
              </a:cxn>
              <a:cxn ang="0">
                <a:pos x="connsiteX14574" y="connsiteY14574"/>
              </a:cxn>
              <a:cxn ang="0">
                <a:pos x="connsiteX14575" y="connsiteY14575"/>
              </a:cxn>
              <a:cxn ang="0">
                <a:pos x="connsiteX14576" y="connsiteY14576"/>
              </a:cxn>
              <a:cxn ang="0">
                <a:pos x="connsiteX14577" y="connsiteY14577"/>
              </a:cxn>
              <a:cxn ang="0">
                <a:pos x="connsiteX14578" y="connsiteY14578"/>
              </a:cxn>
              <a:cxn ang="0">
                <a:pos x="connsiteX14579" y="connsiteY14579"/>
              </a:cxn>
              <a:cxn ang="0">
                <a:pos x="connsiteX14580" y="connsiteY14580"/>
              </a:cxn>
              <a:cxn ang="0">
                <a:pos x="connsiteX14581" y="connsiteY14581"/>
              </a:cxn>
              <a:cxn ang="0">
                <a:pos x="connsiteX14582" y="connsiteY14582"/>
              </a:cxn>
              <a:cxn ang="0">
                <a:pos x="connsiteX14583" y="connsiteY14583"/>
              </a:cxn>
              <a:cxn ang="0">
                <a:pos x="connsiteX14584" y="connsiteY14584"/>
              </a:cxn>
              <a:cxn ang="0">
                <a:pos x="connsiteX14585" y="connsiteY14585"/>
              </a:cxn>
              <a:cxn ang="0">
                <a:pos x="connsiteX14586" y="connsiteY14586"/>
              </a:cxn>
              <a:cxn ang="0">
                <a:pos x="connsiteX14587" y="connsiteY14587"/>
              </a:cxn>
              <a:cxn ang="0">
                <a:pos x="connsiteX14588" y="connsiteY14588"/>
              </a:cxn>
              <a:cxn ang="0">
                <a:pos x="connsiteX14589" y="connsiteY14589"/>
              </a:cxn>
              <a:cxn ang="0">
                <a:pos x="connsiteX14590" y="connsiteY14590"/>
              </a:cxn>
              <a:cxn ang="0">
                <a:pos x="connsiteX14591" y="connsiteY14591"/>
              </a:cxn>
              <a:cxn ang="0">
                <a:pos x="connsiteX14592" y="connsiteY14592"/>
              </a:cxn>
              <a:cxn ang="0">
                <a:pos x="connsiteX14593" y="connsiteY14593"/>
              </a:cxn>
              <a:cxn ang="0">
                <a:pos x="connsiteX14594" y="connsiteY14594"/>
              </a:cxn>
              <a:cxn ang="0">
                <a:pos x="connsiteX14595" y="connsiteY14595"/>
              </a:cxn>
              <a:cxn ang="0">
                <a:pos x="connsiteX14596" y="connsiteY14596"/>
              </a:cxn>
              <a:cxn ang="0">
                <a:pos x="connsiteX14597" y="connsiteY14597"/>
              </a:cxn>
              <a:cxn ang="0">
                <a:pos x="connsiteX14598" y="connsiteY14598"/>
              </a:cxn>
              <a:cxn ang="0">
                <a:pos x="connsiteX14599" y="connsiteY14599"/>
              </a:cxn>
              <a:cxn ang="0">
                <a:pos x="connsiteX14600" y="connsiteY14600"/>
              </a:cxn>
              <a:cxn ang="0">
                <a:pos x="connsiteX14601" y="connsiteY14601"/>
              </a:cxn>
              <a:cxn ang="0">
                <a:pos x="connsiteX14602" y="connsiteY14602"/>
              </a:cxn>
              <a:cxn ang="0">
                <a:pos x="connsiteX14603" y="connsiteY14603"/>
              </a:cxn>
              <a:cxn ang="0">
                <a:pos x="connsiteX14604" y="connsiteY14604"/>
              </a:cxn>
              <a:cxn ang="0">
                <a:pos x="connsiteX14605" y="connsiteY14605"/>
              </a:cxn>
              <a:cxn ang="0">
                <a:pos x="connsiteX14606" y="connsiteY14606"/>
              </a:cxn>
              <a:cxn ang="0">
                <a:pos x="connsiteX14607" y="connsiteY14607"/>
              </a:cxn>
              <a:cxn ang="0">
                <a:pos x="connsiteX14608" y="connsiteY14608"/>
              </a:cxn>
              <a:cxn ang="0">
                <a:pos x="connsiteX14609" y="connsiteY14609"/>
              </a:cxn>
              <a:cxn ang="0">
                <a:pos x="connsiteX14610" y="connsiteY14610"/>
              </a:cxn>
              <a:cxn ang="0">
                <a:pos x="connsiteX14611" y="connsiteY14611"/>
              </a:cxn>
              <a:cxn ang="0">
                <a:pos x="connsiteX14612" y="connsiteY14612"/>
              </a:cxn>
              <a:cxn ang="0">
                <a:pos x="connsiteX14613" y="connsiteY14613"/>
              </a:cxn>
              <a:cxn ang="0">
                <a:pos x="connsiteX14614" y="connsiteY14614"/>
              </a:cxn>
              <a:cxn ang="0">
                <a:pos x="connsiteX14615" y="connsiteY14615"/>
              </a:cxn>
              <a:cxn ang="0">
                <a:pos x="connsiteX14616" y="connsiteY14616"/>
              </a:cxn>
              <a:cxn ang="0">
                <a:pos x="connsiteX14617" y="connsiteY14617"/>
              </a:cxn>
              <a:cxn ang="0">
                <a:pos x="connsiteX14618" y="connsiteY14618"/>
              </a:cxn>
              <a:cxn ang="0">
                <a:pos x="connsiteX14619" y="connsiteY14619"/>
              </a:cxn>
              <a:cxn ang="0">
                <a:pos x="connsiteX14620" y="connsiteY14620"/>
              </a:cxn>
              <a:cxn ang="0">
                <a:pos x="connsiteX14621" y="connsiteY14621"/>
              </a:cxn>
              <a:cxn ang="0">
                <a:pos x="connsiteX14622" y="connsiteY14622"/>
              </a:cxn>
              <a:cxn ang="0">
                <a:pos x="connsiteX14623" y="connsiteY14623"/>
              </a:cxn>
              <a:cxn ang="0">
                <a:pos x="connsiteX14624" y="connsiteY14624"/>
              </a:cxn>
              <a:cxn ang="0">
                <a:pos x="connsiteX14625" y="connsiteY14625"/>
              </a:cxn>
              <a:cxn ang="0">
                <a:pos x="connsiteX14626" y="connsiteY14626"/>
              </a:cxn>
              <a:cxn ang="0">
                <a:pos x="connsiteX14627" y="connsiteY14627"/>
              </a:cxn>
              <a:cxn ang="0">
                <a:pos x="connsiteX14628" y="connsiteY14628"/>
              </a:cxn>
              <a:cxn ang="0">
                <a:pos x="connsiteX14629" y="connsiteY14629"/>
              </a:cxn>
              <a:cxn ang="0">
                <a:pos x="connsiteX14630" y="connsiteY14630"/>
              </a:cxn>
              <a:cxn ang="0">
                <a:pos x="connsiteX14631" y="connsiteY14631"/>
              </a:cxn>
              <a:cxn ang="0">
                <a:pos x="connsiteX14632" y="connsiteY14632"/>
              </a:cxn>
              <a:cxn ang="0">
                <a:pos x="connsiteX14633" y="connsiteY14633"/>
              </a:cxn>
              <a:cxn ang="0">
                <a:pos x="connsiteX14634" y="connsiteY14634"/>
              </a:cxn>
              <a:cxn ang="0">
                <a:pos x="connsiteX14635" y="connsiteY14635"/>
              </a:cxn>
              <a:cxn ang="0">
                <a:pos x="connsiteX14636" y="connsiteY14636"/>
              </a:cxn>
              <a:cxn ang="0">
                <a:pos x="connsiteX14637" y="connsiteY14637"/>
              </a:cxn>
              <a:cxn ang="0">
                <a:pos x="connsiteX14638" y="connsiteY14638"/>
              </a:cxn>
              <a:cxn ang="0">
                <a:pos x="connsiteX14639" y="connsiteY14639"/>
              </a:cxn>
              <a:cxn ang="0">
                <a:pos x="connsiteX14640" y="connsiteY14640"/>
              </a:cxn>
              <a:cxn ang="0">
                <a:pos x="connsiteX14641" y="connsiteY14641"/>
              </a:cxn>
              <a:cxn ang="0">
                <a:pos x="connsiteX14642" y="connsiteY14642"/>
              </a:cxn>
              <a:cxn ang="0">
                <a:pos x="connsiteX14643" y="connsiteY14643"/>
              </a:cxn>
              <a:cxn ang="0">
                <a:pos x="connsiteX14644" y="connsiteY14644"/>
              </a:cxn>
              <a:cxn ang="0">
                <a:pos x="connsiteX14645" y="connsiteY14645"/>
              </a:cxn>
              <a:cxn ang="0">
                <a:pos x="connsiteX14646" y="connsiteY14646"/>
              </a:cxn>
              <a:cxn ang="0">
                <a:pos x="connsiteX14647" y="connsiteY14647"/>
              </a:cxn>
              <a:cxn ang="0">
                <a:pos x="connsiteX14648" y="connsiteY14648"/>
              </a:cxn>
              <a:cxn ang="0">
                <a:pos x="connsiteX14649" y="connsiteY14649"/>
              </a:cxn>
              <a:cxn ang="0">
                <a:pos x="connsiteX14650" y="connsiteY14650"/>
              </a:cxn>
              <a:cxn ang="0">
                <a:pos x="connsiteX14651" y="connsiteY14651"/>
              </a:cxn>
              <a:cxn ang="0">
                <a:pos x="connsiteX14652" y="connsiteY14652"/>
              </a:cxn>
              <a:cxn ang="0">
                <a:pos x="connsiteX14653" y="connsiteY14653"/>
              </a:cxn>
              <a:cxn ang="0">
                <a:pos x="connsiteX14654" y="connsiteY14654"/>
              </a:cxn>
              <a:cxn ang="0">
                <a:pos x="connsiteX14655" y="connsiteY14655"/>
              </a:cxn>
              <a:cxn ang="0">
                <a:pos x="connsiteX14656" y="connsiteY14656"/>
              </a:cxn>
              <a:cxn ang="0">
                <a:pos x="connsiteX14657" y="connsiteY14657"/>
              </a:cxn>
              <a:cxn ang="0">
                <a:pos x="connsiteX14658" y="connsiteY14658"/>
              </a:cxn>
              <a:cxn ang="0">
                <a:pos x="connsiteX14659" y="connsiteY14659"/>
              </a:cxn>
              <a:cxn ang="0">
                <a:pos x="connsiteX14660" y="connsiteY14660"/>
              </a:cxn>
              <a:cxn ang="0">
                <a:pos x="connsiteX14661" y="connsiteY14661"/>
              </a:cxn>
              <a:cxn ang="0">
                <a:pos x="connsiteX14662" y="connsiteY14662"/>
              </a:cxn>
              <a:cxn ang="0">
                <a:pos x="connsiteX14663" y="connsiteY14663"/>
              </a:cxn>
              <a:cxn ang="0">
                <a:pos x="connsiteX14664" y="connsiteY14664"/>
              </a:cxn>
              <a:cxn ang="0">
                <a:pos x="connsiteX14665" y="connsiteY14665"/>
              </a:cxn>
              <a:cxn ang="0">
                <a:pos x="connsiteX14666" y="connsiteY14666"/>
              </a:cxn>
              <a:cxn ang="0">
                <a:pos x="connsiteX14667" y="connsiteY14667"/>
              </a:cxn>
              <a:cxn ang="0">
                <a:pos x="connsiteX14668" y="connsiteY14668"/>
              </a:cxn>
              <a:cxn ang="0">
                <a:pos x="connsiteX14669" y="connsiteY14669"/>
              </a:cxn>
              <a:cxn ang="0">
                <a:pos x="connsiteX14670" y="connsiteY14670"/>
              </a:cxn>
              <a:cxn ang="0">
                <a:pos x="connsiteX14671" y="connsiteY14671"/>
              </a:cxn>
              <a:cxn ang="0">
                <a:pos x="connsiteX14672" y="connsiteY14672"/>
              </a:cxn>
              <a:cxn ang="0">
                <a:pos x="connsiteX14673" y="connsiteY14673"/>
              </a:cxn>
              <a:cxn ang="0">
                <a:pos x="connsiteX14674" y="connsiteY14674"/>
              </a:cxn>
              <a:cxn ang="0">
                <a:pos x="connsiteX14675" y="connsiteY14675"/>
              </a:cxn>
              <a:cxn ang="0">
                <a:pos x="connsiteX14676" y="connsiteY14676"/>
              </a:cxn>
              <a:cxn ang="0">
                <a:pos x="connsiteX14677" y="connsiteY14677"/>
              </a:cxn>
              <a:cxn ang="0">
                <a:pos x="connsiteX14678" y="connsiteY14678"/>
              </a:cxn>
              <a:cxn ang="0">
                <a:pos x="connsiteX14679" y="connsiteY14679"/>
              </a:cxn>
              <a:cxn ang="0">
                <a:pos x="connsiteX14680" y="connsiteY14680"/>
              </a:cxn>
              <a:cxn ang="0">
                <a:pos x="connsiteX14681" y="connsiteY14681"/>
              </a:cxn>
              <a:cxn ang="0">
                <a:pos x="connsiteX14682" y="connsiteY14682"/>
              </a:cxn>
              <a:cxn ang="0">
                <a:pos x="connsiteX14683" y="connsiteY14683"/>
              </a:cxn>
              <a:cxn ang="0">
                <a:pos x="connsiteX14684" y="connsiteY14684"/>
              </a:cxn>
              <a:cxn ang="0">
                <a:pos x="connsiteX14685" y="connsiteY14685"/>
              </a:cxn>
              <a:cxn ang="0">
                <a:pos x="connsiteX14686" y="connsiteY14686"/>
              </a:cxn>
              <a:cxn ang="0">
                <a:pos x="connsiteX14687" y="connsiteY14687"/>
              </a:cxn>
              <a:cxn ang="0">
                <a:pos x="connsiteX14688" y="connsiteY14688"/>
              </a:cxn>
              <a:cxn ang="0">
                <a:pos x="connsiteX14689" y="connsiteY14689"/>
              </a:cxn>
              <a:cxn ang="0">
                <a:pos x="connsiteX14690" y="connsiteY14690"/>
              </a:cxn>
              <a:cxn ang="0">
                <a:pos x="connsiteX14691" y="connsiteY14691"/>
              </a:cxn>
              <a:cxn ang="0">
                <a:pos x="connsiteX14692" y="connsiteY14692"/>
              </a:cxn>
              <a:cxn ang="0">
                <a:pos x="connsiteX14693" y="connsiteY14693"/>
              </a:cxn>
              <a:cxn ang="0">
                <a:pos x="connsiteX14694" y="connsiteY14694"/>
              </a:cxn>
              <a:cxn ang="0">
                <a:pos x="connsiteX14695" y="connsiteY14695"/>
              </a:cxn>
              <a:cxn ang="0">
                <a:pos x="connsiteX14696" y="connsiteY14696"/>
              </a:cxn>
              <a:cxn ang="0">
                <a:pos x="connsiteX14697" y="connsiteY14697"/>
              </a:cxn>
              <a:cxn ang="0">
                <a:pos x="connsiteX14698" y="connsiteY14698"/>
              </a:cxn>
              <a:cxn ang="0">
                <a:pos x="connsiteX14699" y="connsiteY14699"/>
              </a:cxn>
              <a:cxn ang="0">
                <a:pos x="connsiteX14700" y="connsiteY14700"/>
              </a:cxn>
              <a:cxn ang="0">
                <a:pos x="connsiteX14701" y="connsiteY14701"/>
              </a:cxn>
              <a:cxn ang="0">
                <a:pos x="connsiteX14702" y="connsiteY14702"/>
              </a:cxn>
              <a:cxn ang="0">
                <a:pos x="connsiteX14703" y="connsiteY14703"/>
              </a:cxn>
              <a:cxn ang="0">
                <a:pos x="connsiteX14704" y="connsiteY14704"/>
              </a:cxn>
              <a:cxn ang="0">
                <a:pos x="connsiteX14705" y="connsiteY14705"/>
              </a:cxn>
              <a:cxn ang="0">
                <a:pos x="connsiteX14706" y="connsiteY14706"/>
              </a:cxn>
              <a:cxn ang="0">
                <a:pos x="connsiteX14707" y="connsiteY14707"/>
              </a:cxn>
              <a:cxn ang="0">
                <a:pos x="connsiteX14708" y="connsiteY14708"/>
              </a:cxn>
              <a:cxn ang="0">
                <a:pos x="connsiteX14709" y="connsiteY14709"/>
              </a:cxn>
              <a:cxn ang="0">
                <a:pos x="connsiteX14710" y="connsiteY14710"/>
              </a:cxn>
              <a:cxn ang="0">
                <a:pos x="connsiteX14711" y="connsiteY14711"/>
              </a:cxn>
              <a:cxn ang="0">
                <a:pos x="connsiteX14712" y="connsiteY14712"/>
              </a:cxn>
              <a:cxn ang="0">
                <a:pos x="connsiteX14713" y="connsiteY14713"/>
              </a:cxn>
              <a:cxn ang="0">
                <a:pos x="connsiteX14714" y="connsiteY14714"/>
              </a:cxn>
              <a:cxn ang="0">
                <a:pos x="connsiteX14715" y="connsiteY14715"/>
              </a:cxn>
              <a:cxn ang="0">
                <a:pos x="connsiteX14716" y="connsiteY14716"/>
              </a:cxn>
              <a:cxn ang="0">
                <a:pos x="connsiteX14717" y="connsiteY14717"/>
              </a:cxn>
              <a:cxn ang="0">
                <a:pos x="connsiteX14718" y="connsiteY14718"/>
              </a:cxn>
              <a:cxn ang="0">
                <a:pos x="connsiteX14719" y="connsiteY14719"/>
              </a:cxn>
              <a:cxn ang="0">
                <a:pos x="connsiteX14720" y="connsiteY14720"/>
              </a:cxn>
              <a:cxn ang="0">
                <a:pos x="connsiteX14721" y="connsiteY14721"/>
              </a:cxn>
              <a:cxn ang="0">
                <a:pos x="connsiteX14722" y="connsiteY14722"/>
              </a:cxn>
              <a:cxn ang="0">
                <a:pos x="connsiteX14723" y="connsiteY14723"/>
              </a:cxn>
              <a:cxn ang="0">
                <a:pos x="connsiteX14724" y="connsiteY14724"/>
              </a:cxn>
              <a:cxn ang="0">
                <a:pos x="connsiteX14725" y="connsiteY14725"/>
              </a:cxn>
              <a:cxn ang="0">
                <a:pos x="connsiteX14726" y="connsiteY14726"/>
              </a:cxn>
              <a:cxn ang="0">
                <a:pos x="connsiteX14727" y="connsiteY14727"/>
              </a:cxn>
              <a:cxn ang="0">
                <a:pos x="connsiteX14728" y="connsiteY14728"/>
              </a:cxn>
              <a:cxn ang="0">
                <a:pos x="connsiteX14729" y="connsiteY14729"/>
              </a:cxn>
              <a:cxn ang="0">
                <a:pos x="connsiteX14730" y="connsiteY14730"/>
              </a:cxn>
              <a:cxn ang="0">
                <a:pos x="connsiteX14731" y="connsiteY14731"/>
              </a:cxn>
              <a:cxn ang="0">
                <a:pos x="connsiteX14732" y="connsiteY14732"/>
              </a:cxn>
              <a:cxn ang="0">
                <a:pos x="connsiteX14733" y="connsiteY14733"/>
              </a:cxn>
              <a:cxn ang="0">
                <a:pos x="connsiteX14734" y="connsiteY14734"/>
              </a:cxn>
              <a:cxn ang="0">
                <a:pos x="connsiteX14735" y="connsiteY14735"/>
              </a:cxn>
              <a:cxn ang="0">
                <a:pos x="connsiteX14736" y="connsiteY14736"/>
              </a:cxn>
              <a:cxn ang="0">
                <a:pos x="connsiteX14737" y="connsiteY14737"/>
              </a:cxn>
              <a:cxn ang="0">
                <a:pos x="connsiteX14738" y="connsiteY14738"/>
              </a:cxn>
              <a:cxn ang="0">
                <a:pos x="connsiteX14739" y="connsiteY14739"/>
              </a:cxn>
              <a:cxn ang="0">
                <a:pos x="connsiteX14740" y="connsiteY14740"/>
              </a:cxn>
              <a:cxn ang="0">
                <a:pos x="connsiteX14741" y="connsiteY14741"/>
              </a:cxn>
              <a:cxn ang="0">
                <a:pos x="connsiteX14742" y="connsiteY14742"/>
              </a:cxn>
              <a:cxn ang="0">
                <a:pos x="connsiteX14743" y="connsiteY14743"/>
              </a:cxn>
              <a:cxn ang="0">
                <a:pos x="connsiteX14744" y="connsiteY14744"/>
              </a:cxn>
              <a:cxn ang="0">
                <a:pos x="connsiteX14745" y="connsiteY14745"/>
              </a:cxn>
              <a:cxn ang="0">
                <a:pos x="connsiteX14746" y="connsiteY14746"/>
              </a:cxn>
              <a:cxn ang="0">
                <a:pos x="connsiteX14747" y="connsiteY14747"/>
              </a:cxn>
              <a:cxn ang="0">
                <a:pos x="connsiteX14748" y="connsiteY14748"/>
              </a:cxn>
              <a:cxn ang="0">
                <a:pos x="connsiteX14749" y="connsiteY14749"/>
              </a:cxn>
              <a:cxn ang="0">
                <a:pos x="connsiteX14750" y="connsiteY14750"/>
              </a:cxn>
              <a:cxn ang="0">
                <a:pos x="connsiteX14751" y="connsiteY14751"/>
              </a:cxn>
              <a:cxn ang="0">
                <a:pos x="connsiteX14752" y="connsiteY14752"/>
              </a:cxn>
              <a:cxn ang="0">
                <a:pos x="connsiteX14753" y="connsiteY14753"/>
              </a:cxn>
              <a:cxn ang="0">
                <a:pos x="connsiteX14754" y="connsiteY14754"/>
              </a:cxn>
              <a:cxn ang="0">
                <a:pos x="connsiteX14755" y="connsiteY14755"/>
              </a:cxn>
              <a:cxn ang="0">
                <a:pos x="connsiteX14756" y="connsiteY14756"/>
              </a:cxn>
              <a:cxn ang="0">
                <a:pos x="connsiteX14757" y="connsiteY14757"/>
              </a:cxn>
              <a:cxn ang="0">
                <a:pos x="connsiteX14758" y="connsiteY14758"/>
              </a:cxn>
              <a:cxn ang="0">
                <a:pos x="connsiteX14759" y="connsiteY14759"/>
              </a:cxn>
              <a:cxn ang="0">
                <a:pos x="connsiteX14760" y="connsiteY14760"/>
              </a:cxn>
              <a:cxn ang="0">
                <a:pos x="connsiteX14761" y="connsiteY14761"/>
              </a:cxn>
              <a:cxn ang="0">
                <a:pos x="connsiteX14762" y="connsiteY14762"/>
              </a:cxn>
              <a:cxn ang="0">
                <a:pos x="connsiteX14763" y="connsiteY14763"/>
              </a:cxn>
              <a:cxn ang="0">
                <a:pos x="connsiteX14764" y="connsiteY14764"/>
              </a:cxn>
              <a:cxn ang="0">
                <a:pos x="connsiteX14765" y="connsiteY14765"/>
              </a:cxn>
              <a:cxn ang="0">
                <a:pos x="connsiteX14766" y="connsiteY14766"/>
              </a:cxn>
              <a:cxn ang="0">
                <a:pos x="connsiteX14767" y="connsiteY14767"/>
              </a:cxn>
              <a:cxn ang="0">
                <a:pos x="connsiteX14768" y="connsiteY14768"/>
              </a:cxn>
              <a:cxn ang="0">
                <a:pos x="connsiteX14769" y="connsiteY14769"/>
              </a:cxn>
              <a:cxn ang="0">
                <a:pos x="connsiteX14770" y="connsiteY14770"/>
              </a:cxn>
              <a:cxn ang="0">
                <a:pos x="connsiteX14771" y="connsiteY14771"/>
              </a:cxn>
              <a:cxn ang="0">
                <a:pos x="connsiteX14772" y="connsiteY14772"/>
              </a:cxn>
              <a:cxn ang="0">
                <a:pos x="connsiteX14773" y="connsiteY14773"/>
              </a:cxn>
              <a:cxn ang="0">
                <a:pos x="connsiteX14774" y="connsiteY14774"/>
              </a:cxn>
              <a:cxn ang="0">
                <a:pos x="connsiteX14775" y="connsiteY14775"/>
              </a:cxn>
              <a:cxn ang="0">
                <a:pos x="connsiteX14776" y="connsiteY14776"/>
              </a:cxn>
              <a:cxn ang="0">
                <a:pos x="connsiteX14777" y="connsiteY14777"/>
              </a:cxn>
              <a:cxn ang="0">
                <a:pos x="connsiteX14778" y="connsiteY14778"/>
              </a:cxn>
              <a:cxn ang="0">
                <a:pos x="connsiteX14779" y="connsiteY14779"/>
              </a:cxn>
              <a:cxn ang="0">
                <a:pos x="connsiteX14780" y="connsiteY14780"/>
              </a:cxn>
              <a:cxn ang="0">
                <a:pos x="connsiteX14781" y="connsiteY14781"/>
              </a:cxn>
              <a:cxn ang="0">
                <a:pos x="connsiteX14782" y="connsiteY14782"/>
              </a:cxn>
              <a:cxn ang="0">
                <a:pos x="connsiteX14783" y="connsiteY14783"/>
              </a:cxn>
              <a:cxn ang="0">
                <a:pos x="connsiteX14784" y="connsiteY14784"/>
              </a:cxn>
              <a:cxn ang="0">
                <a:pos x="connsiteX14785" y="connsiteY14785"/>
              </a:cxn>
              <a:cxn ang="0">
                <a:pos x="connsiteX14786" y="connsiteY14786"/>
              </a:cxn>
              <a:cxn ang="0">
                <a:pos x="connsiteX14787" y="connsiteY14787"/>
              </a:cxn>
              <a:cxn ang="0">
                <a:pos x="connsiteX14788" y="connsiteY14788"/>
              </a:cxn>
              <a:cxn ang="0">
                <a:pos x="connsiteX14789" y="connsiteY14789"/>
              </a:cxn>
              <a:cxn ang="0">
                <a:pos x="connsiteX14790" y="connsiteY14790"/>
              </a:cxn>
              <a:cxn ang="0">
                <a:pos x="connsiteX14791" y="connsiteY14791"/>
              </a:cxn>
              <a:cxn ang="0">
                <a:pos x="connsiteX14792" y="connsiteY14792"/>
              </a:cxn>
              <a:cxn ang="0">
                <a:pos x="connsiteX14793" y="connsiteY14793"/>
              </a:cxn>
              <a:cxn ang="0">
                <a:pos x="connsiteX14794" y="connsiteY14794"/>
              </a:cxn>
              <a:cxn ang="0">
                <a:pos x="connsiteX14795" y="connsiteY14795"/>
              </a:cxn>
              <a:cxn ang="0">
                <a:pos x="connsiteX14796" y="connsiteY14796"/>
              </a:cxn>
              <a:cxn ang="0">
                <a:pos x="connsiteX14797" y="connsiteY14797"/>
              </a:cxn>
              <a:cxn ang="0">
                <a:pos x="connsiteX14798" y="connsiteY14798"/>
              </a:cxn>
              <a:cxn ang="0">
                <a:pos x="connsiteX14799" y="connsiteY14799"/>
              </a:cxn>
              <a:cxn ang="0">
                <a:pos x="connsiteX14800" y="connsiteY14800"/>
              </a:cxn>
              <a:cxn ang="0">
                <a:pos x="connsiteX14801" y="connsiteY14801"/>
              </a:cxn>
              <a:cxn ang="0">
                <a:pos x="connsiteX14802" y="connsiteY14802"/>
              </a:cxn>
              <a:cxn ang="0">
                <a:pos x="connsiteX14803" y="connsiteY14803"/>
              </a:cxn>
              <a:cxn ang="0">
                <a:pos x="connsiteX14804" y="connsiteY14804"/>
              </a:cxn>
              <a:cxn ang="0">
                <a:pos x="connsiteX14805" y="connsiteY14805"/>
              </a:cxn>
              <a:cxn ang="0">
                <a:pos x="connsiteX14806" y="connsiteY14806"/>
              </a:cxn>
              <a:cxn ang="0">
                <a:pos x="connsiteX14807" y="connsiteY14807"/>
              </a:cxn>
              <a:cxn ang="0">
                <a:pos x="connsiteX14808" y="connsiteY14808"/>
              </a:cxn>
              <a:cxn ang="0">
                <a:pos x="connsiteX14809" y="connsiteY14809"/>
              </a:cxn>
              <a:cxn ang="0">
                <a:pos x="connsiteX14810" y="connsiteY14810"/>
              </a:cxn>
              <a:cxn ang="0">
                <a:pos x="connsiteX14811" y="connsiteY14811"/>
              </a:cxn>
              <a:cxn ang="0">
                <a:pos x="connsiteX14812" y="connsiteY14812"/>
              </a:cxn>
              <a:cxn ang="0">
                <a:pos x="connsiteX14813" y="connsiteY14813"/>
              </a:cxn>
              <a:cxn ang="0">
                <a:pos x="connsiteX14814" y="connsiteY14814"/>
              </a:cxn>
              <a:cxn ang="0">
                <a:pos x="connsiteX14815" y="connsiteY14815"/>
              </a:cxn>
              <a:cxn ang="0">
                <a:pos x="connsiteX14816" y="connsiteY14816"/>
              </a:cxn>
              <a:cxn ang="0">
                <a:pos x="connsiteX14817" y="connsiteY14817"/>
              </a:cxn>
              <a:cxn ang="0">
                <a:pos x="connsiteX14818" y="connsiteY14818"/>
              </a:cxn>
              <a:cxn ang="0">
                <a:pos x="connsiteX14819" y="connsiteY14819"/>
              </a:cxn>
              <a:cxn ang="0">
                <a:pos x="connsiteX14820" y="connsiteY14820"/>
              </a:cxn>
              <a:cxn ang="0">
                <a:pos x="connsiteX14821" y="connsiteY14821"/>
              </a:cxn>
              <a:cxn ang="0">
                <a:pos x="connsiteX14822" y="connsiteY14822"/>
              </a:cxn>
              <a:cxn ang="0">
                <a:pos x="connsiteX14823" y="connsiteY14823"/>
              </a:cxn>
              <a:cxn ang="0">
                <a:pos x="connsiteX14824" y="connsiteY14824"/>
              </a:cxn>
              <a:cxn ang="0">
                <a:pos x="connsiteX14825" y="connsiteY14825"/>
              </a:cxn>
              <a:cxn ang="0">
                <a:pos x="connsiteX14826" y="connsiteY14826"/>
              </a:cxn>
              <a:cxn ang="0">
                <a:pos x="connsiteX14827" y="connsiteY14827"/>
              </a:cxn>
              <a:cxn ang="0">
                <a:pos x="connsiteX14828" y="connsiteY14828"/>
              </a:cxn>
              <a:cxn ang="0">
                <a:pos x="connsiteX14829" y="connsiteY14829"/>
              </a:cxn>
              <a:cxn ang="0">
                <a:pos x="connsiteX14830" y="connsiteY14830"/>
              </a:cxn>
              <a:cxn ang="0">
                <a:pos x="connsiteX14831" y="connsiteY14831"/>
              </a:cxn>
              <a:cxn ang="0">
                <a:pos x="connsiteX14832" y="connsiteY14832"/>
              </a:cxn>
              <a:cxn ang="0">
                <a:pos x="connsiteX14833" y="connsiteY14833"/>
              </a:cxn>
              <a:cxn ang="0">
                <a:pos x="connsiteX14834" y="connsiteY14834"/>
              </a:cxn>
              <a:cxn ang="0">
                <a:pos x="connsiteX14835" y="connsiteY14835"/>
              </a:cxn>
              <a:cxn ang="0">
                <a:pos x="connsiteX14836" y="connsiteY14836"/>
              </a:cxn>
              <a:cxn ang="0">
                <a:pos x="connsiteX14837" y="connsiteY14837"/>
              </a:cxn>
              <a:cxn ang="0">
                <a:pos x="connsiteX14838" y="connsiteY14838"/>
              </a:cxn>
              <a:cxn ang="0">
                <a:pos x="connsiteX14839" y="connsiteY14839"/>
              </a:cxn>
              <a:cxn ang="0">
                <a:pos x="connsiteX14840" y="connsiteY14840"/>
              </a:cxn>
              <a:cxn ang="0">
                <a:pos x="connsiteX14841" y="connsiteY14841"/>
              </a:cxn>
              <a:cxn ang="0">
                <a:pos x="connsiteX14842" y="connsiteY14842"/>
              </a:cxn>
              <a:cxn ang="0">
                <a:pos x="connsiteX14843" y="connsiteY14843"/>
              </a:cxn>
              <a:cxn ang="0">
                <a:pos x="connsiteX14844" y="connsiteY14844"/>
              </a:cxn>
              <a:cxn ang="0">
                <a:pos x="connsiteX14845" y="connsiteY14845"/>
              </a:cxn>
              <a:cxn ang="0">
                <a:pos x="connsiteX14846" y="connsiteY14846"/>
              </a:cxn>
              <a:cxn ang="0">
                <a:pos x="connsiteX14847" y="connsiteY14847"/>
              </a:cxn>
              <a:cxn ang="0">
                <a:pos x="connsiteX14848" y="connsiteY14848"/>
              </a:cxn>
              <a:cxn ang="0">
                <a:pos x="connsiteX14849" y="connsiteY14849"/>
              </a:cxn>
              <a:cxn ang="0">
                <a:pos x="connsiteX14850" y="connsiteY14850"/>
              </a:cxn>
              <a:cxn ang="0">
                <a:pos x="connsiteX14851" y="connsiteY14851"/>
              </a:cxn>
              <a:cxn ang="0">
                <a:pos x="connsiteX14852" y="connsiteY14852"/>
              </a:cxn>
              <a:cxn ang="0">
                <a:pos x="connsiteX14853" y="connsiteY14853"/>
              </a:cxn>
              <a:cxn ang="0">
                <a:pos x="connsiteX14854" y="connsiteY14854"/>
              </a:cxn>
              <a:cxn ang="0">
                <a:pos x="connsiteX14855" y="connsiteY14855"/>
              </a:cxn>
              <a:cxn ang="0">
                <a:pos x="connsiteX14856" y="connsiteY14856"/>
              </a:cxn>
              <a:cxn ang="0">
                <a:pos x="connsiteX14857" y="connsiteY14857"/>
              </a:cxn>
              <a:cxn ang="0">
                <a:pos x="connsiteX14858" y="connsiteY14858"/>
              </a:cxn>
              <a:cxn ang="0">
                <a:pos x="connsiteX14859" y="connsiteY14859"/>
              </a:cxn>
              <a:cxn ang="0">
                <a:pos x="connsiteX14860" y="connsiteY14860"/>
              </a:cxn>
              <a:cxn ang="0">
                <a:pos x="connsiteX14861" y="connsiteY14861"/>
              </a:cxn>
              <a:cxn ang="0">
                <a:pos x="connsiteX14862" y="connsiteY14862"/>
              </a:cxn>
              <a:cxn ang="0">
                <a:pos x="connsiteX14863" y="connsiteY14863"/>
              </a:cxn>
              <a:cxn ang="0">
                <a:pos x="connsiteX14864" y="connsiteY14864"/>
              </a:cxn>
              <a:cxn ang="0">
                <a:pos x="connsiteX14865" y="connsiteY14865"/>
              </a:cxn>
              <a:cxn ang="0">
                <a:pos x="connsiteX14866" y="connsiteY14866"/>
              </a:cxn>
              <a:cxn ang="0">
                <a:pos x="connsiteX14867" y="connsiteY14867"/>
              </a:cxn>
              <a:cxn ang="0">
                <a:pos x="connsiteX14868" y="connsiteY14868"/>
              </a:cxn>
              <a:cxn ang="0">
                <a:pos x="connsiteX14869" y="connsiteY14869"/>
              </a:cxn>
              <a:cxn ang="0">
                <a:pos x="connsiteX14870" y="connsiteY14870"/>
              </a:cxn>
              <a:cxn ang="0">
                <a:pos x="connsiteX14871" y="connsiteY14871"/>
              </a:cxn>
              <a:cxn ang="0">
                <a:pos x="connsiteX14872" y="connsiteY14872"/>
              </a:cxn>
              <a:cxn ang="0">
                <a:pos x="connsiteX14873" y="connsiteY14873"/>
              </a:cxn>
              <a:cxn ang="0">
                <a:pos x="connsiteX14874" y="connsiteY14874"/>
              </a:cxn>
              <a:cxn ang="0">
                <a:pos x="connsiteX14875" y="connsiteY14875"/>
              </a:cxn>
              <a:cxn ang="0">
                <a:pos x="connsiteX14876" y="connsiteY14876"/>
              </a:cxn>
              <a:cxn ang="0">
                <a:pos x="connsiteX14877" y="connsiteY14877"/>
              </a:cxn>
              <a:cxn ang="0">
                <a:pos x="connsiteX14878" y="connsiteY14878"/>
              </a:cxn>
              <a:cxn ang="0">
                <a:pos x="connsiteX14879" y="connsiteY14879"/>
              </a:cxn>
              <a:cxn ang="0">
                <a:pos x="connsiteX14880" y="connsiteY14880"/>
              </a:cxn>
              <a:cxn ang="0">
                <a:pos x="connsiteX14881" y="connsiteY14881"/>
              </a:cxn>
              <a:cxn ang="0">
                <a:pos x="connsiteX14882" y="connsiteY14882"/>
              </a:cxn>
              <a:cxn ang="0">
                <a:pos x="connsiteX14883" y="connsiteY14883"/>
              </a:cxn>
              <a:cxn ang="0">
                <a:pos x="connsiteX14884" y="connsiteY14884"/>
              </a:cxn>
              <a:cxn ang="0">
                <a:pos x="connsiteX14885" y="connsiteY14885"/>
              </a:cxn>
              <a:cxn ang="0">
                <a:pos x="connsiteX14886" y="connsiteY14886"/>
              </a:cxn>
              <a:cxn ang="0">
                <a:pos x="connsiteX14887" y="connsiteY14887"/>
              </a:cxn>
              <a:cxn ang="0">
                <a:pos x="connsiteX14888" y="connsiteY14888"/>
              </a:cxn>
              <a:cxn ang="0">
                <a:pos x="connsiteX14889" y="connsiteY14889"/>
              </a:cxn>
              <a:cxn ang="0">
                <a:pos x="connsiteX14890" y="connsiteY14890"/>
              </a:cxn>
              <a:cxn ang="0">
                <a:pos x="connsiteX14891" y="connsiteY14891"/>
              </a:cxn>
              <a:cxn ang="0">
                <a:pos x="connsiteX14892" y="connsiteY14892"/>
              </a:cxn>
              <a:cxn ang="0">
                <a:pos x="connsiteX14893" y="connsiteY14893"/>
              </a:cxn>
              <a:cxn ang="0">
                <a:pos x="connsiteX14894" y="connsiteY14894"/>
              </a:cxn>
              <a:cxn ang="0">
                <a:pos x="connsiteX14895" y="connsiteY14895"/>
              </a:cxn>
              <a:cxn ang="0">
                <a:pos x="connsiteX14896" y="connsiteY14896"/>
              </a:cxn>
              <a:cxn ang="0">
                <a:pos x="connsiteX14897" y="connsiteY14897"/>
              </a:cxn>
              <a:cxn ang="0">
                <a:pos x="connsiteX14898" y="connsiteY14898"/>
              </a:cxn>
              <a:cxn ang="0">
                <a:pos x="connsiteX14899" y="connsiteY14899"/>
              </a:cxn>
              <a:cxn ang="0">
                <a:pos x="connsiteX14900" y="connsiteY14900"/>
              </a:cxn>
              <a:cxn ang="0">
                <a:pos x="connsiteX14901" y="connsiteY14901"/>
              </a:cxn>
              <a:cxn ang="0">
                <a:pos x="connsiteX14902" y="connsiteY14902"/>
              </a:cxn>
              <a:cxn ang="0">
                <a:pos x="connsiteX14903" y="connsiteY14903"/>
              </a:cxn>
              <a:cxn ang="0">
                <a:pos x="connsiteX14904" y="connsiteY14904"/>
              </a:cxn>
              <a:cxn ang="0">
                <a:pos x="connsiteX14905" y="connsiteY14905"/>
              </a:cxn>
              <a:cxn ang="0">
                <a:pos x="connsiteX14906" y="connsiteY14906"/>
              </a:cxn>
              <a:cxn ang="0">
                <a:pos x="connsiteX14907" y="connsiteY14907"/>
              </a:cxn>
              <a:cxn ang="0">
                <a:pos x="connsiteX14908" y="connsiteY14908"/>
              </a:cxn>
              <a:cxn ang="0">
                <a:pos x="connsiteX14909" y="connsiteY14909"/>
              </a:cxn>
              <a:cxn ang="0">
                <a:pos x="connsiteX14910" y="connsiteY14910"/>
              </a:cxn>
              <a:cxn ang="0">
                <a:pos x="connsiteX14911" y="connsiteY14911"/>
              </a:cxn>
              <a:cxn ang="0">
                <a:pos x="connsiteX14912" y="connsiteY14912"/>
              </a:cxn>
              <a:cxn ang="0">
                <a:pos x="connsiteX14913" y="connsiteY14913"/>
              </a:cxn>
              <a:cxn ang="0">
                <a:pos x="connsiteX14914" y="connsiteY14914"/>
              </a:cxn>
              <a:cxn ang="0">
                <a:pos x="connsiteX14915" y="connsiteY14915"/>
              </a:cxn>
              <a:cxn ang="0">
                <a:pos x="connsiteX14916" y="connsiteY14916"/>
              </a:cxn>
              <a:cxn ang="0">
                <a:pos x="connsiteX14917" y="connsiteY14917"/>
              </a:cxn>
              <a:cxn ang="0">
                <a:pos x="connsiteX14918" y="connsiteY14918"/>
              </a:cxn>
              <a:cxn ang="0">
                <a:pos x="connsiteX14919" y="connsiteY14919"/>
              </a:cxn>
              <a:cxn ang="0">
                <a:pos x="connsiteX14920" y="connsiteY14920"/>
              </a:cxn>
              <a:cxn ang="0">
                <a:pos x="connsiteX14921" y="connsiteY14921"/>
              </a:cxn>
              <a:cxn ang="0">
                <a:pos x="connsiteX14922" y="connsiteY14922"/>
              </a:cxn>
              <a:cxn ang="0">
                <a:pos x="connsiteX14923" y="connsiteY14923"/>
              </a:cxn>
              <a:cxn ang="0">
                <a:pos x="connsiteX14924" y="connsiteY14924"/>
              </a:cxn>
              <a:cxn ang="0">
                <a:pos x="connsiteX14925" y="connsiteY14925"/>
              </a:cxn>
              <a:cxn ang="0">
                <a:pos x="connsiteX14926" y="connsiteY14926"/>
              </a:cxn>
              <a:cxn ang="0">
                <a:pos x="connsiteX14927" y="connsiteY14927"/>
              </a:cxn>
              <a:cxn ang="0">
                <a:pos x="connsiteX14928" y="connsiteY14928"/>
              </a:cxn>
              <a:cxn ang="0">
                <a:pos x="connsiteX14929" y="connsiteY14929"/>
              </a:cxn>
              <a:cxn ang="0">
                <a:pos x="connsiteX14930" y="connsiteY14930"/>
              </a:cxn>
              <a:cxn ang="0">
                <a:pos x="connsiteX14931" y="connsiteY14931"/>
              </a:cxn>
              <a:cxn ang="0">
                <a:pos x="connsiteX14932" y="connsiteY14932"/>
              </a:cxn>
              <a:cxn ang="0">
                <a:pos x="connsiteX14933" y="connsiteY14933"/>
              </a:cxn>
              <a:cxn ang="0">
                <a:pos x="connsiteX14934" y="connsiteY14934"/>
              </a:cxn>
              <a:cxn ang="0">
                <a:pos x="connsiteX14935" y="connsiteY14935"/>
              </a:cxn>
              <a:cxn ang="0">
                <a:pos x="connsiteX14936" y="connsiteY14936"/>
              </a:cxn>
              <a:cxn ang="0">
                <a:pos x="connsiteX14937" y="connsiteY14937"/>
              </a:cxn>
              <a:cxn ang="0">
                <a:pos x="connsiteX14938" y="connsiteY14938"/>
              </a:cxn>
              <a:cxn ang="0">
                <a:pos x="connsiteX14939" y="connsiteY14939"/>
              </a:cxn>
              <a:cxn ang="0">
                <a:pos x="connsiteX14940" y="connsiteY14940"/>
              </a:cxn>
              <a:cxn ang="0">
                <a:pos x="connsiteX14941" y="connsiteY14941"/>
              </a:cxn>
              <a:cxn ang="0">
                <a:pos x="connsiteX14942" y="connsiteY14942"/>
              </a:cxn>
              <a:cxn ang="0">
                <a:pos x="connsiteX14943" y="connsiteY14943"/>
              </a:cxn>
              <a:cxn ang="0">
                <a:pos x="connsiteX14944" y="connsiteY14944"/>
              </a:cxn>
              <a:cxn ang="0">
                <a:pos x="connsiteX14945" y="connsiteY14945"/>
              </a:cxn>
              <a:cxn ang="0">
                <a:pos x="connsiteX14946" y="connsiteY14946"/>
              </a:cxn>
              <a:cxn ang="0">
                <a:pos x="connsiteX14947" y="connsiteY14947"/>
              </a:cxn>
              <a:cxn ang="0">
                <a:pos x="connsiteX14948" y="connsiteY14948"/>
              </a:cxn>
              <a:cxn ang="0">
                <a:pos x="connsiteX14949" y="connsiteY14949"/>
              </a:cxn>
              <a:cxn ang="0">
                <a:pos x="connsiteX14950" y="connsiteY14950"/>
              </a:cxn>
              <a:cxn ang="0">
                <a:pos x="connsiteX14951" y="connsiteY14951"/>
              </a:cxn>
              <a:cxn ang="0">
                <a:pos x="connsiteX14952" y="connsiteY14952"/>
              </a:cxn>
              <a:cxn ang="0">
                <a:pos x="connsiteX14953" y="connsiteY14953"/>
              </a:cxn>
              <a:cxn ang="0">
                <a:pos x="connsiteX14954" y="connsiteY14954"/>
              </a:cxn>
              <a:cxn ang="0">
                <a:pos x="connsiteX14955" y="connsiteY14955"/>
              </a:cxn>
              <a:cxn ang="0">
                <a:pos x="connsiteX14956" y="connsiteY14956"/>
              </a:cxn>
              <a:cxn ang="0">
                <a:pos x="connsiteX14957" y="connsiteY14957"/>
              </a:cxn>
              <a:cxn ang="0">
                <a:pos x="connsiteX14958" y="connsiteY14958"/>
              </a:cxn>
              <a:cxn ang="0">
                <a:pos x="connsiteX14959" y="connsiteY14959"/>
              </a:cxn>
              <a:cxn ang="0">
                <a:pos x="connsiteX14960" y="connsiteY14960"/>
              </a:cxn>
              <a:cxn ang="0">
                <a:pos x="connsiteX14961" y="connsiteY14961"/>
              </a:cxn>
              <a:cxn ang="0">
                <a:pos x="connsiteX14962" y="connsiteY14962"/>
              </a:cxn>
              <a:cxn ang="0">
                <a:pos x="connsiteX14963" y="connsiteY14963"/>
              </a:cxn>
              <a:cxn ang="0">
                <a:pos x="connsiteX14964" y="connsiteY14964"/>
              </a:cxn>
              <a:cxn ang="0">
                <a:pos x="connsiteX14965" y="connsiteY14965"/>
              </a:cxn>
              <a:cxn ang="0">
                <a:pos x="connsiteX14966" y="connsiteY14966"/>
              </a:cxn>
              <a:cxn ang="0">
                <a:pos x="connsiteX14967" y="connsiteY14967"/>
              </a:cxn>
              <a:cxn ang="0">
                <a:pos x="connsiteX14968" y="connsiteY14968"/>
              </a:cxn>
              <a:cxn ang="0">
                <a:pos x="connsiteX14969" y="connsiteY14969"/>
              </a:cxn>
              <a:cxn ang="0">
                <a:pos x="connsiteX14970" y="connsiteY14970"/>
              </a:cxn>
              <a:cxn ang="0">
                <a:pos x="connsiteX14971" y="connsiteY14971"/>
              </a:cxn>
              <a:cxn ang="0">
                <a:pos x="connsiteX14972" y="connsiteY14972"/>
              </a:cxn>
              <a:cxn ang="0">
                <a:pos x="connsiteX14973" y="connsiteY14973"/>
              </a:cxn>
              <a:cxn ang="0">
                <a:pos x="connsiteX14974" y="connsiteY14974"/>
              </a:cxn>
              <a:cxn ang="0">
                <a:pos x="connsiteX14975" y="connsiteY14975"/>
              </a:cxn>
              <a:cxn ang="0">
                <a:pos x="connsiteX14976" y="connsiteY14976"/>
              </a:cxn>
              <a:cxn ang="0">
                <a:pos x="connsiteX14977" y="connsiteY14977"/>
              </a:cxn>
              <a:cxn ang="0">
                <a:pos x="connsiteX14978" y="connsiteY14978"/>
              </a:cxn>
              <a:cxn ang="0">
                <a:pos x="connsiteX14979" y="connsiteY14979"/>
              </a:cxn>
              <a:cxn ang="0">
                <a:pos x="connsiteX14980" y="connsiteY14980"/>
              </a:cxn>
              <a:cxn ang="0">
                <a:pos x="connsiteX14981" y="connsiteY14981"/>
              </a:cxn>
              <a:cxn ang="0">
                <a:pos x="connsiteX14982" y="connsiteY14982"/>
              </a:cxn>
              <a:cxn ang="0">
                <a:pos x="connsiteX14983" y="connsiteY14983"/>
              </a:cxn>
              <a:cxn ang="0">
                <a:pos x="connsiteX14984" y="connsiteY14984"/>
              </a:cxn>
              <a:cxn ang="0">
                <a:pos x="connsiteX14985" y="connsiteY14985"/>
              </a:cxn>
              <a:cxn ang="0">
                <a:pos x="connsiteX14986" y="connsiteY14986"/>
              </a:cxn>
              <a:cxn ang="0">
                <a:pos x="connsiteX14987" y="connsiteY14987"/>
              </a:cxn>
              <a:cxn ang="0">
                <a:pos x="connsiteX14988" y="connsiteY14988"/>
              </a:cxn>
              <a:cxn ang="0">
                <a:pos x="connsiteX14989" y="connsiteY14989"/>
              </a:cxn>
              <a:cxn ang="0">
                <a:pos x="connsiteX14990" y="connsiteY14990"/>
              </a:cxn>
              <a:cxn ang="0">
                <a:pos x="connsiteX14991" y="connsiteY14991"/>
              </a:cxn>
              <a:cxn ang="0">
                <a:pos x="connsiteX14992" y="connsiteY14992"/>
              </a:cxn>
              <a:cxn ang="0">
                <a:pos x="connsiteX14993" y="connsiteY14993"/>
              </a:cxn>
              <a:cxn ang="0">
                <a:pos x="connsiteX14994" y="connsiteY14994"/>
              </a:cxn>
              <a:cxn ang="0">
                <a:pos x="connsiteX14995" y="connsiteY14995"/>
              </a:cxn>
              <a:cxn ang="0">
                <a:pos x="connsiteX14996" y="connsiteY14996"/>
              </a:cxn>
              <a:cxn ang="0">
                <a:pos x="connsiteX14997" y="connsiteY14997"/>
              </a:cxn>
              <a:cxn ang="0">
                <a:pos x="connsiteX14998" y="connsiteY14998"/>
              </a:cxn>
              <a:cxn ang="0">
                <a:pos x="connsiteX14999" y="connsiteY14999"/>
              </a:cxn>
              <a:cxn ang="0">
                <a:pos x="connsiteX15000" y="connsiteY15000"/>
              </a:cxn>
              <a:cxn ang="0">
                <a:pos x="connsiteX15001" y="connsiteY15001"/>
              </a:cxn>
              <a:cxn ang="0">
                <a:pos x="connsiteX15002" y="connsiteY15002"/>
              </a:cxn>
              <a:cxn ang="0">
                <a:pos x="connsiteX15003" y="connsiteY15003"/>
              </a:cxn>
              <a:cxn ang="0">
                <a:pos x="connsiteX15004" y="connsiteY15004"/>
              </a:cxn>
              <a:cxn ang="0">
                <a:pos x="connsiteX15005" y="connsiteY15005"/>
              </a:cxn>
              <a:cxn ang="0">
                <a:pos x="connsiteX15006" y="connsiteY15006"/>
              </a:cxn>
              <a:cxn ang="0">
                <a:pos x="connsiteX15007" y="connsiteY15007"/>
              </a:cxn>
              <a:cxn ang="0">
                <a:pos x="connsiteX15008" y="connsiteY15008"/>
              </a:cxn>
              <a:cxn ang="0">
                <a:pos x="connsiteX15009" y="connsiteY15009"/>
              </a:cxn>
              <a:cxn ang="0">
                <a:pos x="connsiteX15010" y="connsiteY15010"/>
              </a:cxn>
              <a:cxn ang="0">
                <a:pos x="connsiteX15011" y="connsiteY15011"/>
              </a:cxn>
              <a:cxn ang="0">
                <a:pos x="connsiteX15012" y="connsiteY15012"/>
              </a:cxn>
              <a:cxn ang="0">
                <a:pos x="connsiteX15013" y="connsiteY15013"/>
              </a:cxn>
              <a:cxn ang="0">
                <a:pos x="connsiteX15014" y="connsiteY15014"/>
              </a:cxn>
              <a:cxn ang="0">
                <a:pos x="connsiteX15015" y="connsiteY15015"/>
              </a:cxn>
              <a:cxn ang="0">
                <a:pos x="connsiteX15016" y="connsiteY15016"/>
              </a:cxn>
              <a:cxn ang="0">
                <a:pos x="connsiteX15017" y="connsiteY15017"/>
              </a:cxn>
              <a:cxn ang="0">
                <a:pos x="connsiteX15018" y="connsiteY15018"/>
              </a:cxn>
              <a:cxn ang="0">
                <a:pos x="connsiteX15019" y="connsiteY15019"/>
              </a:cxn>
              <a:cxn ang="0">
                <a:pos x="connsiteX15020" y="connsiteY15020"/>
              </a:cxn>
              <a:cxn ang="0">
                <a:pos x="connsiteX15021" y="connsiteY15021"/>
              </a:cxn>
              <a:cxn ang="0">
                <a:pos x="connsiteX15022" y="connsiteY15022"/>
              </a:cxn>
              <a:cxn ang="0">
                <a:pos x="connsiteX15023" y="connsiteY15023"/>
              </a:cxn>
              <a:cxn ang="0">
                <a:pos x="connsiteX15024" y="connsiteY15024"/>
              </a:cxn>
              <a:cxn ang="0">
                <a:pos x="connsiteX15025" y="connsiteY15025"/>
              </a:cxn>
              <a:cxn ang="0">
                <a:pos x="connsiteX15026" y="connsiteY15026"/>
              </a:cxn>
              <a:cxn ang="0">
                <a:pos x="connsiteX15027" y="connsiteY15027"/>
              </a:cxn>
              <a:cxn ang="0">
                <a:pos x="connsiteX15028" y="connsiteY15028"/>
              </a:cxn>
              <a:cxn ang="0">
                <a:pos x="connsiteX15029" y="connsiteY15029"/>
              </a:cxn>
              <a:cxn ang="0">
                <a:pos x="connsiteX15030" y="connsiteY15030"/>
              </a:cxn>
              <a:cxn ang="0">
                <a:pos x="connsiteX15031" y="connsiteY15031"/>
              </a:cxn>
              <a:cxn ang="0">
                <a:pos x="connsiteX15032" y="connsiteY15032"/>
              </a:cxn>
              <a:cxn ang="0">
                <a:pos x="connsiteX15033" y="connsiteY15033"/>
              </a:cxn>
              <a:cxn ang="0">
                <a:pos x="connsiteX15034" y="connsiteY15034"/>
              </a:cxn>
              <a:cxn ang="0">
                <a:pos x="connsiteX15035" y="connsiteY15035"/>
              </a:cxn>
              <a:cxn ang="0">
                <a:pos x="connsiteX15036" y="connsiteY15036"/>
              </a:cxn>
              <a:cxn ang="0">
                <a:pos x="connsiteX15037" y="connsiteY15037"/>
              </a:cxn>
              <a:cxn ang="0">
                <a:pos x="connsiteX15038" y="connsiteY15038"/>
              </a:cxn>
              <a:cxn ang="0">
                <a:pos x="connsiteX15039" y="connsiteY15039"/>
              </a:cxn>
              <a:cxn ang="0">
                <a:pos x="connsiteX15040" y="connsiteY15040"/>
              </a:cxn>
              <a:cxn ang="0">
                <a:pos x="connsiteX15041" y="connsiteY15041"/>
              </a:cxn>
              <a:cxn ang="0">
                <a:pos x="connsiteX15042" y="connsiteY15042"/>
              </a:cxn>
              <a:cxn ang="0">
                <a:pos x="connsiteX15043" y="connsiteY15043"/>
              </a:cxn>
              <a:cxn ang="0">
                <a:pos x="connsiteX15044" y="connsiteY15044"/>
              </a:cxn>
              <a:cxn ang="0">
                <a:pos x="connsiteX15045" y="connsiteY15045"/>
              </a:cxn>
              <a:cxn ang="0">
                <a:pos x="connsiteX15046" y="connsiteY15046"/>
              </a:cxn>
              <a:cxn ang="0">
                <a:pos x="connsiteX15047" y="connsiteY15047"/>
              </a:cxn>
              <a:cxn ang="0">
                <a:pos x="connsiteX15048" y="connsiteY15048"/>
              </a:cxn>
              <a:cxn ang="0">
                <a:pos x="connsiteX15049" y="connsiteY15049"/>
              </a:cxn>
              <a:cxn ang="0">
                <a:pos x="connsiteX15050" y="connsiteY15050"/>
              </a:cxn>
              <a:cxn ang="0">
                <a:pos x="connsiteX15051" y="connsiteY15051"/>
              </a:cxn>
              <a:cxn ang="0">
                <a:pos x="connsiteX15052" y="connsiteY15052"/>
              </a:cxn>
              <a:cxn ang="0">
                <a:pos x="connsiteX15053" y="connsiteY15053"/>
              </a:cxn>
              <a:cxn ang="0">
                <a:pos x="connsiteX15054" y="connsiteY15054"/>
              </a:cxn>
              <a:cxn ang="0">
                <a:pos x="connsiteX15055" y="connsiteY15055"/>
              </a:cxn>
              <a:cxn ang="0">
                <a:pos x="connsiteX15056" y="connsiteY15056"/>
              </a:cxn>
              <a:cxn ang="0">
                <a:pos x="connsiteX15057" y="connsiteY15057"/>
              </a:cxn>
              <a:cxn ang="0">
                <a:pos x="connsiteX15058" y="connsiteY15058"/>
              </a:cxn>
              <a:cxn ang="0">
                <a:pos x="connsiteX15059" y="connsiteY15059"/>
              </a:cxn>
              <a:cxn ang="0">
                <a:pos x="connsiteX15060" y="connsiteY15060"/>
              </a:cxn>
              <a:cxn ang="0">
                <a:pos x="connsiteX15061" y="connsiteY15061"/>
              </a:cxn>
              <a:cxn ang="0">
                <a:pos x="connsiteX15062" y="connsiteY15062"/>
              </a:cxn>
              <a:cxn ang="0">
                <a:pos x="connsiteX15063" y="connsiteY15063"/>
              </a:cxn>
              <a:cxn ang="0">
                <a:pos x="connsiteX15064" y="connsiteY15064"/>
              </a:cxn>
              <a:cxn ang="0">
                <a:pos x="connsiteX15065" y="connsiteY15065"/>
              </a:cxn>
              <a:cxn ang="0">
                <a:pos x="connsiteX15066" y="connsiteY15066"/>
              </a:cxn>
              <a:cxn ang="0">
                <a:pos x="connsiteX15067" y="connsiteY15067"/>
              </a:cxn>
              <a:cxn ang="0">
                <a:pos x="connsiteX15068" y="connsiteY15068"/>
              </a:cxn>
              <a:cxn ang="0">
                <a:pos x="connsiteX15069" y="connsiteY15069"/>
              </a:cxn>
              <a:cxn ang="0">
                <a:pos x="connsiteX15070" y="connsiteY15070"/>
              </a:cxn>
              <a:cxn ang="0">
                <a:pos x="connsiteX15071" y="connsiteY15071"/>
              </a:cxn>
              <a:cxn ang="0">
                <a:pos x="connsiteX15072" y="connsiteY15072"/>
              </a:cxn>
              <a:cxn ang="0">
                <a:pos x="connsiteX15073" y="connsiteY15073"/>
              </a:cxn>
              <a:cxn ang="0">
                <a:pos x="connsiteX15074" y="connsiteY15074"/>
              </a:cxn>
              <a:cxn ang="0">
                <a:pos x="connsiteX15075" y="connsiteY15075"/>
              </a:cxn>
              <a:cxn ang="0">
                <a:pos x="connsiteX15076" y="connsiteY15076"/>
              </a:cxn>
              <a:cxn ang="0">
                <a:pos x="connsiteX15077" y="connsiteY15077"/>
              </a:cxn>
              <a:cxn ang="0">
                <a:pos x="connsiteX15078" y="connsiteY15078"/>
              </a:cxn>
              <a:cxn ang="0">
                <a:pos x="connsiteX15079" y="connsiteY15079"/>
              </a:cxn>
              <a:cxn ang="0">
                <a:pos x="connsiteX15080" y="connsiteY15080"/>
              </a:cxn>
              <a:cxn ang="0">
                <a:pos x="connsiteX15081" y="connsiteY15081"/>
              </a:cxn>
              <a:cxn ang="0">
                <a:pos x="connsiteX15082" y="connsiteY15082"/>
              </a:cxn>
              <a:cxn ang="0">
                <a:pos x="connsiteX15083" y="connsiteY15083"/>
              </a:cxn>
              <a:cxn ang="0">
                <a:pos x="connsiteX15084" y="connsiteY15084"/>
              </a:cxn>
              <a:cxn ang="0">
                <a:pos x="connsiteX15085" y="connsiteY15085"/>
              </a:cxn>
              <a:cxn ang="0">
                <a:pos x="connsiteX15086" y="connsiteY15086"/>
              </a:cxn>
              <a:cxn ang="0">
                <a:pos x="connsiteX15087" y="connsiteY15087"/>
              </a:cxn>
              <a:cxn ang="0">
                <a:pos x="connsiteX15088" y="connsiteY15088"/>
              </a:cxn>
              <a:cxn ang="0">
                <a:pos x="connsiteX15089" y="connsiteY15089"/>
              </a:cxn>
              <a:cxn ang="0">
                <a:pos x="connsiteX15090" y="connsiteY15090"/>
              </a:cxn>
              <a:cxn ang="0">
                <a:pos x="connsiteX15091" y="connsiteY15091"/>
              </a:cxn>
              <a:cxn ang="0">
                <a:pos x="connsiteX15092" y="connsiteY15092"/>
              </a:cxn>
              <a:cxn ang="0">
                <a:pos x="connsiteX15093" y="connsiteY15093"/>
              </a:cxn>
              <a:cxn ang="0">
                <a:pos x="connsiteX15094" y="connsiteY15094"/>
              </a:cxn>
              <a:cxn ang="0">
                <a:pos x="connsiteX15095" y="connsiteY15095"/>
              </a:cxn>
              <a:cxn ang="0">
                <a:pos x="connsiteX15096" y="connsiteY15096"/>
              </a:cxn>
              <a:cxn ang="0">
                <a:pos x="connsiteX15097" y="connsiteY15097"/>
              </a:cxn>
              <a:cxn ang="0">
                <a:pos x="connsiteX15098" y="connsiteY15098"/>
              </a:cxn>
              <a:cxn ang="0">
                <a:pos x="connsiteX15099" y="connsiteY15099"/>
              </a:cxn>
              <a:cxn ang="0">
                <a:pos x="connsiteX15100" y="connsiteY15100"/>
              </a:cxn>
              <a:cxn ang="0">
                <a:pos x="connsiteX15101" y="connsiteY15101"/>
              </a:cxn>
              <a:cxn ang="0">
                <a:pos x="connsiteX15102" y="connsiteY15102"/>
              </a:cxn>
              <a:cxn ang="0">
                <a:pos x="connsiteX15103" y="connsiteY15103"/>
              </a:cxn>
              <a:cxn ang="0">
                <a:pos x="connsiteX15104" y="connsiteY15104"/>
              </a:cxn>
              <a:cxn ang="0">
                <a:pos x="connsiteX15105" y="connsiteY15105"/>
              </a:cxn>
              <a:cxn ang="0">
                <a:pos x="connsiteX15106" y="connsiteY15106"/>
              </a:cxn>
              <a:cxn ang="0">
                <a:pos x="connsiteX15107" y="connsiteY15107"/>
              </a:cxn>
              <a:cxn ang="0">
                <a:pos x="connsiteX15108" y="connsiteY15108"/>
              </a:cxn>
              <a:cxn ang="0">
                <a:pos x="connsiteX15109" y="connsiteY15109"/>
              </a:cxn>
              <a:cxn ang="0">
                <a:pos x="connsiteX15110" y="connsiteY15110"/>
              </a:cxn>
              <a:cxn ang="0">
                <a:pos x="connsiteX15111" y="connsiteY15111"/>
              </a:cxn>
              <a:cxn ang="0">
                <a:pos x="connsiteX15112" y="connsiteY15112"/>
              </a:cxn>
              <a:cxn ang="0">
                <a:pos x="connsiteX15113" y="connsiteY15113"/>
              </a:cxn>
              <a:cxn ang="0">
                <a:pos x="connsiteX15114" y="connsiteY15114"/>
              </a:cxn>
              <a:cxn ang="0">
                <a:pos x="connsiteX15115" y="connsiteY15115"/>
              </a:cxn>
              <a:cxn ang="0">
                <a:pos x="connsiteX15116" y="connsiteY15116"/>
              </a:cxn>
              <a:cxn ang="0">
                <a:pos x="connsiteX15117" y="connsiteY15117"/>
              </a:cxn>
              <a:cxn ang="0">
                <a:pos x="connsiteX15118" y="connsiteY15118"/>
              </a:cxn>
              <a:cxn ang="0">
                <a:pos x="connsiteX15119" y="connsiteY15119"/>
              </a:cxn>
              <a:cxn ang="0">
                <a:pos x="connsiteX15120" y="connsiteY15120"/>
              </a:cxn>
              <a:cxn ang="0">
                <a:pos x="connsiteX15121" y="connsiteY15121"/>
              </a:cxn>
              <a:cxn ang="0">
                <a:pos x="connsiteX15122" y="connsiteY15122"/>
              </a:cxn>
              <a:cxn ang="0">
                <a:pos x="connsiteX15123" y="connsiteY15123"/>
              </a:cxn>
              <a:cxn ang="0">
                <a:pos x="connsiteX15124" y="connsiteY15124"/>
              </a:cxn>
              <a:cxn ang="0">
                <a:pos x="connsiteX15125" y="connsiteY15125"/>
              </a:cxn>
              <a:cxn ang="0">
                <a:pos x="connsiteX15126" y="connsiteY15126"/>
              </a:cxn>
              <a:cxn ang="0">
                <a:pos x="connsiteX15127" y="connsiteY15127"/>
              </a:cxn>
              <a:cxn ang="0">
                <a:pos x="connsiteX15128" y="connsiteY15128"/>
              </a:cxn>
              <a:cxn ang="0">
                <a:pos x="connsiteX15129" y="connsiteY15129"/>
              </a:cxn>
              <a:cxn ang="0">
                <a:pos x="connsiteX15130" y="connsiteY15130"/>
              </a:cxn>
              <a:cxn ang="0">
                <a:pos x="connsiteX15131" y="connsiteY15131"/>
              </a:cxn>
              <a:cxn ang="0">
                <a:pos x="connsiteX15132" y="connsiteY15132"/>
              </a:cxn>
              <a:cxn ang="0">
                <a:pos x="connsiteX15133" y="connsiteY15133"/>
              </a:cxn>
              <a:cxn ang="0">
                <a:pos x="connsiteX15134" y="connsiteY15134"/>
              </a:cxn>
              <a:cxn ang="0">
                <a:pos x="connsiteX15135" y="connsiteY15135"/>
              </a:cxn>
              <a:cxn ang="0">
                <a:pos x="connsiteX15136" y="connsiteY15136"/>
              </a:cxn>
              <a:cxn ang="0">
                <a:pos x="connsiteX15137" y="connsiteY15137"/>
              </a:cxn>
              <a:cxn ang="0">
                <a:pos x="connsiteX15138" y="connsiteY15138"/>
              </a:cxn>
              <a:cxn ang="0">
                <a:pos x="connsiteX15139" y="connsiteY15139"/>
              </a:cxn>
              <a:cxn ang="0">
                <a:pos x="connsiteX15140" y="connsiteY15140"/>
              </a:cxn>
              <a:cxn ang="0">
                <a:pos x="connsiteX15141" y="connsiteY15141"/>
              </a:cxn>
              <a:cxn ang="0">
                <a:pos x="connsiteX15142" y="connsiteY15142"/>
              </a:cxn>
              <a:cxn ang="0">
                <a:pos x="connsiteX15143" y="connsiteY15143"/>
              </a:cxn>
              <a:cxn ang="0">
                <a:pos x="connsiteX15144" y="connsiteY15144"/>
              </a:cxn>
              <a:cxn ang="0">
                <a:pos x="connsiteX15145" y="connsiteY15145"/>
              </a:cxn>
              <a:cxn ang="0">
                <a:pos x="connsiteX15146" y="connsiteY15146"/>
              </a:cxn>
              <a:cxn ang="0">
                <a:pos x="connsiteX15147" y="connsiteY15147"/>
              </a:cxn>
              <a:cxn ang="0">
                <a:pos x="connsiteX15148" y="connsiteY15148"/>
              </a:cxn>
              <a:cxn ang="0">
                <a:pos x="connsiteX15149" y="connsiteY15149"/>
              </a:cxn>
              <a:cxn ang="0">
                <a:pos x="connsiteX15150" y="connsiteY15150"/>
              </a:cxn>
              <a:cxn ang="0">
                <a:pos x="connsiteX15151" y="connsiteY15151"/>
              </a:cxn>
              <a:cxn ang="0">
                <a:pos x="connsiteX15152" y="connsiteY15152"/>
              </a:cxn>
              <a:cxn ang="0">
                <a:pos x="connsiteX15153" y="connsiteY15153"/>
              </a:cxn>
              <a:cxn ang="0">
                <a:pos x="connsiteX15154" y="connsiteY15154"/>
              </a:cxn>
              <a:cxn ang="0">
                <a:pos x="connsiteX15155" y="connsiteY15155"/>
              </a:cxn>
              <a:cxn ang="0">
                <a:pos x="connsiteX15156" y="connsiteY15156"/>
              </a:cxn>
              <a:cxn ang="0">
                <a:pos x="connsiteX15157" y="connsiteY15157"/>
              </a:cxn>
              <a:cxn ang="0">
                <a:pos x="connsiteX15158" y="connsiteY15158"/>
              </a:cxn>
              <a:cxn ang="0">
                <a:pos x="connsiteX15159" y="connsiteY15159"/>
              </a:cxn>
              <a:cxn ang="0">
                <a:pos x="connsiteX15160" y="connsiteY15160"/>
              </a:cxn>
              <a:cxn ang="0">
                <a:pos x="connsiteX15161" y="connsiteY15161"/>
              </a:cxn>
              <a:cxn ang="0">
                <a:pos x="connsiteX15162" y="connsiteY15162"/>
              </a:cxn>
              <a:cxn ang="0">
                <a:pos x="connsiteX15163" y="connsiteY15163"/>
              </a:cxn>
              <a:cxn ang="0">
                <a:pos x="connsiteX15164" y="connsiteY15164"/>
              </a:cxn>
              <a:cxn ang="0">
                <a:pos x="connsiteX15165" y="connsiteY15165"/>
              </a:cxn>
              <a:cxn ang="0">
                <a:pos x="connsiteX15166" y="connsiteY15166"/>
              </a:cxn>
              <a:cxn ang="0">
                <a:pos x="connsiteX15167" y="connsiteY15167"/>
              </a:cxn>
              <a:cxn ang="0">
                <a:pos x="connsiteX15168" y="connsiteY15168"/>
              </a:cxn>
              <a:cxn ang="0">
                <a:pos x="connsiteX15169" y="connsiteY15169"/>
              </a:cxn>
              <a:cxn ang="0">
                <a:pos x="connsiteX15170" y="connsiteY15170"/>
              </a:cxn>
              <a:cxn ang="0">
                <a:pos x="connsiteX15171" y="connsiteY15171"/>
              </a:cxn>
              <a:cxn ang="0">
                <a:pos x="connsiteX15172" y="connsiteY15172"/>
              </a:cxn>
              <a:cxn ang="0">
                <a:pos x="connsiteX15173" y="connsiteY15173"/>
              </a:cxn>
              <a:cxn ang="0">
                <a:pos x="connsiteX15174" y="connsiteY15174"/>
              </a:cxn>
              <a:cxn ang="0">
                <a:pos x="connsiteX15175" y="connsiteY15175"/>
              </a:cxn>
              <a:cxn ang="0">
                <a:pos x="connsiteX15176" y="connsiteY15176"/>
              </a:cxn>
              <a:cxn ang="0">
                <a:pos x="connsiteX15177" y="connsiteY15177"/>
              </a:cxn>
              <a:cxn ang="0">
                <a:pos x="connsiteX15178" y="connsiteY15178"/>
              </a:cxn>
              <a:cxn ang="0">
                <a:pos x="connsiteX15179" y="connsiteY15179"/>
              </a:cxn>
              <a:cxn ang="0">
                <a:pos x="connsiteX15180" y="connsiteY15180"/>
              </a:cxn>
              <a:cxn ang="0">
                <a:pos x="connsiteX15181" y="connsiteY15181"/>
              </a:cxn>
              <a:cxn ang="0">
                <a:pos x="connsiteX15182" y="connsiteY15182"/>
              </a:cxn>
              <a:cxn ang="0">
                <a:pos x="connsiteX15183" y="connsiteY15183"/>
              </a:cxn>
              <a:cxn ang="0">
                <a:pos x="connsiteX15184" y="connsiteY15184"/>
              </a:cxn>
              <a:cxn ang="0">
                <a:pos x="connsiteX15185" y="connsiteY15185"/>
              </a:cxn>
              <a:cxn ang="0">
                <a:pos x="connsiteX15186" y="connsiteY15186"/>
              </a:cxn>
              <a:cxn ang="0">
                <a:pos x="connsiteX15187" y="connsiteY15187"/>
              </a:cxn>
              <a:cxn ang="0">
                <a:pos x="connsiteX15188" y="connsiteY15188"/>
              </a:cxn>
              <a:cxn ang="0">
                <a:pos x="connsiteX15189" y="connsiteY15189"/>
              </a:cxn>
              <a:cxn ang="0">
                <a:pos x="connsiteX15190" y="connsiteY15190"/>
              </a:cxn>
              <a:cxn ang="0">
                <a:pos x="connsiteX15191" y="connsiteY15191"/>
              </a:cxn>
              <a:cxn ang="0">
                <a:pos x="connsiteX15192" y="connsiteY15192"/>
              </a:cxn>
              <a:cxn ang="0">
                <a:pos x="connsiteX15193" y="connsiteY15193"/>
              </a:cxn>
              <a:cxn ang="0">
                <a:pos x="connsiteX15194" y="connsiteY15194"/>
              </a:cxn>
              <a:cxn ang="0">
                <a:pos x="connsiteX15195" y="connsiteY15195"/>
              </a:cxn>
              <a:cxn ang="0">
                <a:pos x="connsiteX15196" y="connsiteY15196"/>
              </a:cxn>
              <a:cxn ang="0">
                <a:pos x="connsiteX15197" y="connsiteY15197"/>
              </a:cxn>
              <a:cxn ang="0">
                <a:pos x="connsiteX15198" y="connsiteY15198"/>
              </a:cxn>
              <a:cxn ang="0">
                <a:pos x="connsiteX15199" y="connsiteY15199"/>
              </a:cxn>
              <a:cxn ang="0">
                <a:pos x="connsiteX15200" y="connsiteY15200"/>
              </a:cxn>
              <a:cxn ang="0">
                <a:pos x="connsiteX15201" y="connsiteY15201"/>
              </a:cxn>
              <a:cxn ang="0">
                <a:pos x="connsiteX15202" y="connsiteY15202"/>
              </a:cxn>
              <a:cxn ang="0">
                <a:pos x="connsiteX15203" y="connsiteY15203"/>
              </a:cxn>
              <a:cxn ang="0">
                <a:pos x="connsiteX15204" y="connsiteY15204"/>
              </a:cxn>
              <a:cxn ang="0">
                <a:pos x="connsiteX15205" y="connsiteY15205"/>
              </a:cxn>
              <a:cxn ang="0">
                <a:pos x="connsiteX15206" y="connsiteY15206"/>
              </a:cxn>
              <a:cxn ang="0">
                <a:pos x="connsiteX15207" y="connsiteY15207"/>
              </a:cxn>
              <a:cxn ang="0">
                <a:pos x="connsiteX15208" y="connsiteY15208"/>
              </a:cxn>
              <a:cxn ang="0">
                <a:pos x="connsiteX15209" y="connsiteY15209"/>
              </a:cxn>
              <a:cxn ang="0">
                <a:pos x="connsiteX15210" y="connsiteY15210"/>
              </a:cxn>
              <a:cxn ang="0">
                <a:pos x="connsiteX15211" y="connsiteY15211"/>
              </a:cxn>
              <a:cxn ang="0">
                <a:pos x="connsiteX15212" y="connsiteY15212"/>
              </a:cxn>
              <a:cxn ang="0">
                <a:pos x="connsiteX15213" y="connsiteY15213"/>
              </a:cxn>
              <a:cxn ang="0">
                <a:pos x="connsiteX15214" y="connsiteY15214"/>
              </a:cxn>
              <a:cxn ang="0">
                <a:pos x="connsiteX15215" y="connsiteY15215"/>
              </a:cxn>
              <a:cxn ang="0">
                <a:pos x="connsiteX15216" y="connsiteY15216"/>
              </a:cxn>
              <a:cxn ang="0">
                <a:pos x="connsiteX15217" y="connsiteY15217"/>
              </a:cxn>
              <a:cxn ang="0">
                <a:pos x="connsiteX15218" y="connsiteY15218"/>
              </a:cxn>
              <a:cxn ang="0">
                <a:pos x="connsiteX15219" y="connsiteY15219"/>
              </a:cxn>
              <a:cxn ang="0">
                <a:pos x="connsiteX15220" y="connsiteY15220"/>
              </a:cxn>
              <a:cxn ang="0">
                <a:pos x="connsiteX15221" y="connsiteY15221"/>
              </a:cxn>
              <a:cxn ang="0">
                <a:pos x="connsiteX15222" y="connsiteY15222"/>
              </a:cxn>
              <a:cxn ang="0">
                <a:pos x="connsiteX15223" y="connsiteY15223"/>
              </a:cxn>
              <a:cxn ang="0">
                <a:pos x="connsiteX15224" y="connsiteY15224"/>
              </a:cxn>
              <a:cxn ang="0">
                <a:pos x="connsiteX15225" y="connsiteY15225"/>
              </a:cxn>
              <a:cxn ang="0">
                <a:pos x="connsiteX15226" y="connsiteY15226"/>
              </a:cxn>
              <a:cxn ang="0">
                <a:pos x="connsiteX15227" y="connsiteY15227"/>
              </a:cxn>
              <a:cxn ang="0">
                <a:pos x="connsiteX15228" y="connsiteY15228"/>
              </a:cxn>
              <a:cxn ang="0">
                <a:pos x="connsiteX15229" y="connsiteY15229"/>
              </a:cxn>
              <a:cxn ang="0">
                <a:pos x="connsiteX15230" y="connsiteY15230"/>
              </a:cxn>
              <a:cxn ang="0">
                <a:pos x="connsiteX15231" y="connsiteY15231"/>
              </a:cxn>
              <a:cxn ang="0">
                <a:pos x="connsiteX15232" y="connsiteY15232"/>
              </a:cxn>
              <a:cxn ang="0">
                <a:pos x="connsiteX15233" y="connsiteY15233"/>
              </a:cxn>
              <a:cxn ang="0">
                <a:pos x="connsiteX15234" y="connsiteY15234"/>
              </a:cxn>
              <a:cxn ang="0">
                <a:pos x="connsiteX15235" y="connsiteY15235"/>
              </a:cxn>
              <a:cxn ang="0">
                <a:pos x="connsiteX15236" y="connsiteY15236"/>
              </a:cxn>
              <a:cxn ang="0">
                <a:pos x="connsiteX15237" y="connsiteY15237"/>
              </a:cxn>
              <a:cxn ang="0">
                <a:pos x="connsiteX15238" y="connsiteY15238"/>
              </a:cxn>
              <a:cxn ang="0">
                <a:pos x="connsiteX15239" y="connsiteY15239"/>
              </a:cxn>
              <a:cxn ang="0">
                <a:pos x="connsiteX15240" y="connsiteY15240"/>
              </a:cxn>
              <a:cxn ang="0">
                <a:pos x="connsiteX15241" y="connsiteY15241"/>
              </a:cxn>
              <a:cxn ang="0">
                <a:pos x="connsiteX15242" y="connsiteY15242"/>
              </a:cxn>
              <a:cxn ang="0">
                <a:pos x="connsiteX15243" y="connsiteY15243"/>
              </a:cxn>
              <a:cxn ang="0">
                <a:pos x="connsiteX15244" y="connsiteY15244"/>
              </a:cxn>
              <a:cxn ang="0">
                <a:pos x="connsiteX15245" y="connsiteY15245"/>
              </a:cxn>
              <a:cxn ang="0">
                <a:pos x="connsiteX15246" y="connsiteY15246"/>
              </a:cxn>
              <a:cxn ang="0">
                <a:pos x="connsiteX15247" y="connsiteY15247"/>
              </a:cxn>
              <a:cxn ang="0">
                <a:pos x="connsiteX15248" y="connsiteY15248"/>
              </a:cxn>
              <a:cxn ang="0">
                <a:pos x="connsiteX15249" y="connsiteY15249"/>
              </a:cxn>
              <a:cxn ang="0">
                <a:pos x="connsiteX15250" y="connsiteY15250"/>
              </a:cxn>
              <a:cxn ang="0">
                <a:pos x="connsiteX15251" y="connsiteY15251"/>
              </a:cxn>
              <a:cxn ang="0">
                <a:pos x="connsiteX15252" y="connsiteY15252"/>
              </a:cxn>
              <a:cxn ang="0">
                <a:pos x="connsiteX15253" y="connsiteY15253"/>
              </a:cxn>
              <a:cxn ang="0">
                <a:pos x="connsiteX15254" y="connsiteY15254"/>
              </a:cxn>
              <a:cxn ang="0">
                <a:pos x="connsiteX15255" y="connsiteY15255"/>
              </a:cxn>
              <a:cxn ang="0">
                <a:pos x="connsiteX15256" y="connsiteY15256"/>
              </a:cxn>
              <a:cxn ang="0">
                <a:pos x="connsiteX15257" y="connsiteY15257"/>
              </a:cxn>
              <a:cxn ang="0">
                <a:pos x="connsiteX15258" y="connsiteY15258"/>
              </a:cxn>
              <a:cxn ang="0">
                <a:pos x="connsiteX15259" y="connsiteY15259"/>
              </a:cxn>
              <a:cxn ang="0">
                <a:pos x="connsiteX15260" y="connsiteY15260"/>
              </a:cxn>
              <a:cxn ang="0">
                <a:pos x="connsiteX15261" y="connsiteY15261"/>
              </a:cxn>
              <a:cxn ang="0">
                <a:pos x="connsiteX15262" y="connsiteY15262"/>
              </a:cxn>
              <a:cxn ang="0">
                <a:pos x="connsiteX15263" y="connsiteY15263"/>
              </a:cxn>
              <a:cxn ang="0">
                <a:pos x="connsiteX15264" y="connsiteY15264"/>
              </a:cxn>
              <a:cxn ang="0">
                <a:pos x="connsiteX15265" y="connsiteY15265"/>
              </a:cxn>
              <a:cxn ang="0">
                <a:pos x="connsiteX15266" y="connsiteY15266"/>
              </a:cxn>
              <a:cxn ang="0">
                <a:pos x="connsiteX15267" y="connsiteY15267"/>
              </a:cxn>
              <a:cxn ang="0">
                <a:pos x="connsiteX15268" y="connsiteY15268"/>
              </a:cxn>
              <a:cxn ang="0">
                <a:pos x="connsiteX15269" y="connsiteY15269"/>
              </a:cxn>
              <a:cxn ang="0">
                <a:pos x="connsiteX15270" y="connsiteY15270"/>
              </a:cxn>
              <a:cxn ang="0">
                <a:pos x="connsiteX15271" y="connsiteY15271"/>
              </a:cxn>
              <a:cxn ang="0">
                <a:pos x="connsiteX15272" y="connsiteY15272"/>
              </a:cxn>
              <a:cxn ang="0">
                <a:pos x="connsiteX15273" y="connsiteY15273"/>
              </a:cxn>
              <a:cxn ang="0">
                <a:pos x="connsiteX15274" y="connsiteY15274"/>
              </a:cxn>
              <a:cxn ang="0">
                <a:pos x="connsiteX15275" y="connsiteY15275"/>
              </a:cxn>
              <a:cxn ang="0">
                <a:pos x="connsiteX15276" y="connsiteY15276"/>
              </a:cxn>
              <a:cxn ang="0">
                <a:pos x="connsiteX15277" y="connsiteY15277"/>
              </a:cxn>
              <a:cxn ang="0">
                <a:pos x="connsiteX15278" y="connsiteY15278"/>
              </a:cxn>
              <a:cxn ang="0">
                <a:pos x="connsiteX15279" y="connsiteY15279"/>
              </a:cxn>
              <a:cxn ang="0">
                <a:pos x="connsiteX15280" y="connsiteY15280"/>
              </a:cxn>
              <a:cxn ang="0">
                <a:pos x="connsiteX15281" y="connsiteY15281"/>
              </a:cxn>
              <a:cxn ang="0">
                <a:pos x="connsiteX15282" y="connsiteY15282"/>
              </a:cxn>
              <a:cxn ang="0">
                <a:pos x="connsiteX15283" y="connsiteY15283"/>
              </a:cxn>
              <a:cxn ang="0">
                <a:pos x="connsiteX15284" y="connsiteY15284"/>
              </a:cxn>
              <a:cxn ang="0">
                <a:pos x="connsiteX15285" y="connsiteY15285"/>
              </a:cxn>
              <a:cxn ang="0">
                <a:pos x="connsiteX15286" y="connsiteY15286"/>
              </a:cxn>
              <a:cxn ang="0">
                <a:pos x="connsiteX15287" y="connsiteY15287"/>
              </a:cxn>
              <a:cxn ang="0">
                <a:pos x="connsiteX15288" y="connsiteY15288"/>
              </a:cxn>
              <a:cxn ang="0">
                <a:pos x="connsiteX15289" y="connsiteY15289"/>
              </a:cxn>
              <a:cxn ang="0">
                <a:pos x="connsiteX15290" y="connsiteY15290"/>
              </a:cxn>
              <a:cxn ang="0">
                <a:pos x="connsiteX15291" y="connsiteY15291"/>
              </a:cxn>
              <a:cxn ang="0">
                <a:pos x="connsiteX15292" y="connsiteY15292"/>
              </a:cxn>
              <a:cxn ang="0">
                <a:pos x="connsiteX15293" y="connsiteY15293"/>
              </a:cxn>
              <a:cxn ang="0">
                <a:pos x="connsiteX15294" y="connsiteY15294"/>
              </a:cxn>
              <a:cxn ang="0">
                <a:pos x="connsiteX15295" y="connsiteY15295"/>
              </a:cxn>
              <a:cxn ang="0">
                <a:pos x="connsiteX15296" y="connsiteY15296"/>
              </a:cxn>
              <a:cxn ang="0">
                <a:pos x="connsiteX15297" y="connsiteY15297"/>
              </a:cxn>
              <a:cxn ang="0">
                <a:pos x="connsiteX15298" y="connsiteY15298"/>
              </a:cxn>
              <a:cxn ang="0">
                <a:pos x="connsiteX15299" y="connsiteY15299"/>
              </a:cxn>
              <a:cxn ang="0">
                <a:pos x="connsiteX15300" y="connsiteY15300"/>
              </a:cxn>
              <a:cxn ang="0">
                <a:pos x="connsiteX15301" y="connsiteY15301"/>
              </a:cxn>
              <a:cxn ang="0">
                <a:pos x="connsiteX15302" y="connsiteY15302"/>
              </a:cxn>
              <a:cxn ang="0">
                <a:pos x="connsiteX15303" y="connsiteY15303"/>
              </a:cxn>
              <a:cxn ang="0">
                <a:pos x="connsiteX15304" y="connsiteY15304"/>
              </a:cxn>
              <a:cxn ang="0">
                <a:pos x="connsiteX15305" y="connsiteY15305"/>
              </a:cxn>
              <a:cxn ang="0">
                <a:pos x="connsiteX15306" y="connsiteY15306"/>
              </a:cxn>
              <a:cxn ang="0">
                <a:pos x="connsiteX15307" y="connsiteY15307"/>
              </a:cxn>
              <a:cxn ang="0">
                <a:pos x="connsiteX15308" y="connsiteY15308"/>
              </a:cxn>
              <a:cxn ang="0">
                <a:pos x="connsiteX15309" y="connsiteY15309"/>
              </a:cxn>
              <a:cxn ang="0">
                <a:pos x="connsiteX15310" y="connsiteY15310"/>
              </a:cxn>
              <a:cxn ang="0">
                <a:pos x="connsiteX15311" y="connsiteY15311"/>
              </a:cxn>
              <a:cxn ang="0">
                <a:pos x="connsiteX15312" y="connsiteY15312"/>
              </a:cxn>
              <a:cxn ang="0">
                <a:pos x="connsiteX15313" y="connsiteY15313"/>
              </a:cxn>
              <a:cxn ang="0">
                <a:pos x="connsiteX15314" y="connsiteY15314"/>
              </a:cxn>
              <a:cxn ang="0">
                <a:pos x="connsiteX15315" y="connsiteY15315"/>
              </a:cxn>
              <a:cxn ang="0">
                <a:pos x="connsiteX15316" y="connsiteY15316"/>
              </a:cxn>
              <a:cxn ang="0">
                <a:pos x="connsiteX15317" y="connsiteY15317"/>
              </a:cxn>
              <a:cxn ang="0">
                <a:pos x="connsiteX15318" y="connsiteY15318"/>
              </a:cxn>
              <a:cxn ang="0">
                <a:pos x="connsiteX15319" y="connsiteY15319"/>
              </a:cxn>
              <a:cxn ang="0">
                <a:pos x="connsiteX15320" y="connsiteY15320"/>
              </a:cxn>
              <a:cxn ang="0">
                <a:pos x="connsiteX15321" y="connsiteY15321"/>
              </a:cxn>
              <a:cxn ang="0">
                <a:pos x="connsiteX15322" y="connsiteY15322"/>
              </a:cxn>
              <a:cxn ang="0">
                <a:pos x="connsiteX15323" y="connsiteY15323"/>
              </a:cxn>
              <a:cxn ang="0">
                <a:pos x="connsiteX15324" y="connsiteY15324"/>
              </a:cxn>
              <a:cxn ang="0">
                <a:pos x="connsiteX15325" y="connsiteY15325"/>
              </a:cxn>
              <a:cxn ang="0">
                <a:pos x="connsiteX15326" y="connsiteY15326"/>
              </a:cxn>
              <a:cxn ang="0">
                <a:pos x="connsiteX15327" y="connsiteY15327"/>
              </a:cxn>
              <a:cxn ang="0">
                <a:pos x="connsiteX15328" y="connsiteY15328"/>
              </a:cxn>
              <a:cxn ang="0">
                <a:pos x="connsiteX15329" y="connsiteY15329"/>
              </a:cxn>
              <a:cxn ang="0">
                <a:pos x="connsiteX15330" y="connsiteY15330"/>
              </a:cxn>
              <a:cxn ang="0">
                <a:pos x="connsiteX15331" y="connsiteY15331"/>
              </a:cxn>
              <a:cxn ang="0">
                <a:pos x="connsiteX15332" y="connsiteY15332"/>
              </a:cxn>
              <a:cxn ang="0">
                <a:pos x="connsiteX15333" y="connsiteY15333"/>
              </a:cxn>
              <a:cxn ang="0">
                <a:pos x="connsiteX15334" y="connsiteY15334"/>
              </a:cxn>
              <a:cxn ang="0">
                <a:pos x="connsiteX15335" y="connsiteY15335"/>
              </a:cxn>
              <a:cxn ang="0">
                <a:pos x="connsiteX15336" y="connsiteY15336"/>
              </a:cxn>
              <a:cxn ang="0">
                <a:pos x="connsiteX15337" y="connsiteY15337"/>
              </a:cxn>
              <a:cxn ang="0">
                <a:pos x="connsiteX15338" y="connsiteY15338"/>
              </a:cxn>
              <a:cxn ang="0">
                <a:pos x="connsiteX15339" y="connsiteY15339"/>
              </a:cxn>
              <a:cxn ang="0">
                <a:pos x="connsiteX15340" y="connsiteY15340"/>
              </a:cxn>
              <a:cxn ang="0">
                <a:pos x="connsiteX15341" y="connsiteY15341"/>
              </a:cxn>
              <a:cxn ang="0">
                <a:pos x="connsiteX15342" y="connsiteY15342"/>
              </a:cxn>
              <a:cxn ang="0">
                <a:pos x="connsiteX15343" y="connsiteY15343"/>
              </a:cxn>
              <a:cxn ang="0">
                <a:pos x="connsiteX15344" y="connsiteY15344"/>
              </a:cxn>
              <a:cxn ang="0">
                <a:pos x="connsiteX15345" y="connsiteY15345"/>
              </a:cxn>
              <a:cxn ang="0">
                <a:pos x="connsiteX15346" y="connsiteY15346"/>
              </a:cxn>
              <a:cxn ang="0">
                <a:pos x="connsiteX15347" y="connsiteY15347"/>
              </a:cxn>
              <a:cxn ang="0">
                <a:pos x="connsiteX15348" y="connsiteY15348"/>
              </a:cxn>
              <a:cxn ang="0">
                <a:pos x="connsiteX15349" y="connsiteY15349"/>
              </a:cxn>
              <a:cxn ang="0">
                <a:pos x="connsiteX15350" y="connsiteY15350"/>
              </a:cxn>
              <a:cxn ang="0">
                <a:pos x="connsiteX15351" y="connsiteY15351"/>
              </a:cxn>
              <a:cxn ang="0">
                <a:pos x="connsiteX15352" y="connsiteY15352"/>
              </a:cxn>
              <a:cxn ang="0">
                <a:pos x="connsiteX15353" y="connsiteY15353"/>
              </a:cxn>
              <a:cxn ang="0">
                <a:pos x="connsiteX15354" y="connsiteY15354"/>
              </a:cxn>
              <a:cxn ang="0">
                <a:pos x="connsiteX15355" y="connsiteY15355"/>
              </a:cxn>
              <a:cxn ang="0">
                <a:pos x="connsiteX15356" y="connsiteY15356"/>
              </a:cxn>
              <a:cxn ang="0">
                <a:pos x="connsiteX15357" y="connsiteY15357"/>
              </a:cxn>
              <a:cxn ang="0">
                <a:pos x="connsiteX15358" y="connsiteY15358"/>
              </a:cxn>
              <a:cxn ang="0">
                <a:pos x="connsiteX15359" y="connsiteY15359"/>
              </a:cxn>
              <a:cxn ang="0">
                <a:pos x="connsiteX15360" y="connsiteY15360"/>
              </a:cxn>
              <a:cxn ang="0">
                <a:pos x="connsiteX15361" y="connsiteY15361"/>
              </a:cxn>
              <a:cxn ang="0">
                <a:pos x="connsiteX15362" y="connsiteY15362"/>
              </a:cxn>
              <a:cxn ang="0">
                <a:pos x="connsiteX15363" y="connsiteY15363"/>
              </a:cxn>
              <a:cxn ang="0">
                <a:pos x="connsiteX15364" y="connsiteY15364"/>
              </a:cxn>
              <a:cxn ang="0">
                <a:pos x="connsiteX15365" y="connsiteY15365"/>
              </a:cxn>
              <a:cxn ang="0">
                <a:pos x="connsiteX15366" y="connsiteY15366"/>
              </a:cxn>
              <a:cxn ang="0">
                <a:pos x="connsiteX15367" y="connsiteY15367"/>
              </a:cxn>
              <a:cxn ang="0">
                <a:pos x="connsiteX15368" y="connsiteY15368"/>
              </a:cxn>
              <a:cxn ang="0">
                <a:pos x="connsiteX15369" y="connsiteY15369"/>
              </a:cxn>
              <a:cxn ang="0">
                <a:pos x="connsiteX15370" y="connsiteY15370"/>
              </a:cxn>
              <a:cxn ang="0">
                <a:pos x="connsiteX15371" y="connsiteY15371"/>
              </a:cxn>
              <a:cxn ang="0">
                <a:pos x="connsiteX15372" y="connsiteY15372"/>
              </a:cxn>
              <a:cxn ang="0">
                <a:pos x="connsiteX15373" y="connsiteY15373"/>
              </a:cxn>
              <a:cxn ang="0">
                <a:pos x="connsiteX15374" y="connsiteY15374"/>
              </a:cxn>
              <a:cxn ang="0">
                <a:pos x="connsiteX15375" y="connsiteY15375"/>
              </a:cxn>
              <a:cxn ang="0">
                <a:pos x="connsiteX15376" y="connsiteY15376"/>
              </a:cxn>
              <a:cxn ang="0">
                <a:pos x="connsiteX15377" y="connsiteY15377"/>
              </a:cxn>
              <a:cxn ang="0">
                <a:pos x="connsiteX15378" y="connsiteY15378"/>
              </a:cxn>
              <a:cxn ang="0">
                <a:pos x="connsiteX15379" y="connsiteY15379"/>
              </a:cxn>
              <a:cxn ang="0">
                <a:pos x="connsiteX15380" y="connsiteY15380"/>
              </a:cxn>
              <a:cxn ang="0">
                <a:pos x="connsiteX15381" y="connsiteY15381"/>
              </a:cxn>
              <a:cxn ang="0">
                <a:pos x="connsiteX15382" y="connsiteY15382"/>
              </a:cxn>
              <a:cxn ang="0">
                <a:pos x="connsiteX15383" y="connsiteY15383"/>
              </a:cxn>
              <a:cxn ang="0">
                <a:pos x="connsiteX15384" y="connsiteY15384"/>
              </a:cxn>
              <a:cxn ang="0">
                <a:pos x="connsiteX15385" y="connsiteY15385"/>
              </a:cxn>
              <a:cxn ang="0">
                <a:pos x="connsiteX15386" y="connsiteY15386"/>
              </a:cxn>
              <a:cxn ang="0">
                <a:pos x="connsiteX15387" y="connsiteY15387"/>
              </a:cxn>
              <a:cxn ang="0">
                <a:pos x="connsiteX15388" y="connsiteY15388"/>
              </a:cxn>
              <a:cxn ang="0">
                <a:pos x="connsiteX15389" y="connsiteY15389"/>
              </a:cxn>
              <a:cxn ang="0">
                <a:pos x="connsiteX15390" y="connsiteY15390"/>
              </a:cxn>
              <a:cxn ang="0">
                <a:pos x="connsiteX15391" y="connsiteY15391"/>
              </a:cxn>
              <a:cxn ang="0">
                <a:pos x="connsiteX15392" y="connsiteY15392"/>
              </a:cxn>
              <a:cxn ang="0">
                <a:pos x="connsiteX15393" y="connsiteY15393"/>
              </a:cxn>
              <a:cxn ang="0">
                <a:pos x="connsiteX15394" y="connsiteY15394"/>
              </a:cxn>
              <a:cxn ang="0">
                <a:pos x="connsiteX15395" y="connsiteY15395"/>
              </a:cxn>
              <a:cxn ang="0">
                <a:pos x="connsiteX15396" y="connsiteY15396"/>
              </a:cxn>
              <a:cxn ang="0">
                <a:pos x="connsiteX15397" y="connsiteY15397"/>
              </a:cxn>
              <a:cxn ang="0">
                <a:pos x="connsiteX15398" y="connsiteY15398"/>
              </a:cxn>
              <a:cxn ang="0">
                <a:pos x="connsiteX15399" y="connsiteY15399"/>
              </a:cxn>
              <a:cxn ang="0">
                <a:pos x="connsiteX15400" y="connsiteY15400"/>
              </a:cxn>
              <a:cxn ang="0">
                <a:pos x="connsiteX15401" y="connsiteY15401"/>
              </a:cxn>
              <a:cxn ang="0">
                <a:pos x="connsiteX15402" y="connsiteY15402"/>
              </a:cxn>
              <a:cxn ang="0">
                <a:pos x="connsiteX15403" y="connsiteY15403"/>
              </a:cxn>
              <a:cxn ang="0">
                <a:pos x="connsiteX15404" y="connsiteY15404"/>
              </a:cxn>
              <a:cxn ang="0">
                <a:pos x="connsiteX15405" y="connsiteY15405"/>
              </a:cxn>
              <a:cxn ang="0">
                <a:pos x="connsiteX15406" y="connsiteY15406"/>
              </a:cxn>
              <a:cxn ang="0">
                <a:pos x="connsiteX15407" y="connsiteY15407"/>
              </a:cxn>
              <a:cxn ang="0">
                <a:pos x="connsiteX15408" y="connsiteY15408"/>
              </a:cxn>
              <a:cxn ang="0">
                <a:pos x="connsiteX15409" y="connsiteY15409"/>
              </a:cxn>
              <a:cxn ang="0">
                <a:pos x="connsiteX15410" y="connsiteY15410"/>
              </a:cxn>
              <a:cxn ang="0">
                <a:pos x="connsiteX15411" y="connsiteY15411"/>
              </a:cxn>
              <a:cxn ang="0">
                <a:pos x="connsiteX15412" y="connsiteY15412"/>
              </a:cxn>
              <a:cxn ang="0">
                <a:pos x="connsiteX15413" y="connsiteY15413"/>
              </a:cxn>
              <a:cxn ang="0">
                <a:pos x="connsiteX15414" y="connsiteY15414"/>
              </a:cxn>
              <a:cxn ang="0">
                <a:pos x="connsiteX15415" y="connsiteY15415"/>
              </a:cxn>
              <a:cxn ang="0">
                <a:pos x="connsiteX15416" y="connsiteY15416"/>
              </a:cxn>
              <a:cxn ang="0">
                <a:pos x="connsiteX15417" y="connsiteY15417"/>
              </a:cxn>
              <a:cxn ang="0">
                <a:pos x="connsiteX15418" y="connsiteY15418"/>
              </a:cxn>
              <a:cxn ang="0">
                <a:pos x="connsiteX15419" y="connsiteY15419"/>
              </a:cxn>
              <a:cxn ang="0">
                <a:pos x="connsiteX15420" y="connsiteY15420"/>
              </a:cxn>
              <a:cxn ang="0">
                <a:pos x="connsiteX15421" y="connsiteY15421"/>
              </a:cxn>
              <a:cxn ang="0">
                <a:pos x="connsiteX15422" y="connsiteY15422"/>
              </a:cxn>
              <a:cxn ang="0">
                <a:pos x="connsiteX15423" y="connsiteY15423"/>
              </a:cxn>
              <a:cxn ang="0">
                <a:pos x="connsiteX15424" y="connsiteY15424"/>
              </a:cxn>
              <a:cxn ang="0">
                <a:pos x="connsiteX15425" y="connsiteY15425"/>
              </a:cxn>
              <a:cxn ang="0">
                <a:pos x="connsiteX15426" y="connsiteY15426"/>
              </a:cxn>
              <a:cxn ang="0">
                <a:pos x="connsiteX15427" y="connsiteY15427"/>
              </a:cxn>
              <a:cxn ang="0">
                <a:pos x="connsiteX15428" y="connsiteY15428"/>
              </a:cxn>
              <a:cxn ang="0">
                <a:pos x="connsiteX15429" y="connsiteY15429"/>
              </a:cxn>
              <a:cxn ang="0">
                <a:pos x="connsiteX15430" y="connsiteY15430"/>
              </a:cxn>
              <a:cxn ang="0">
                <a:pos x="connsiteX15431" y="connsiteY15431"/>
              </a:cxn>
              <a:cxn ang="0">
                <a:pos x="connsiteX15432" y="connsiteY15432"/>
              </a:cxn>
              <a:cxn ang="0">
                <a:pos x="connsiteX15433" y="connsiteY15433"/>
              </a:cxn>
              <a:cxn ang="0">
                <a:pos x="connsiteX15434" y="connsiteY15434"/>
              </a:cxn>
              <a:cxn ang="0">
                <a:pos x="connsiteX15435" y="connsiteY15435"/>
              </a:cxn>
              <a:cxn ang="0">
                <a:pos x="connsiteX15436" y="connsiteY15436"/>
              </a:cxn>
              <a:cxn ang="0">
                <a:pos x="connsiteX15437" y="connsiteY15437"/>
              </a:cxn>
              <a:cxn ang="0">
                <a:pos x="connsiteX15438" y="connsiteY15438"/>
              </a:cxn>
              <a:cxn ang="0">
                <a:pos x="connsiteX15439" y="connsiteY15439"/>
              </a:cxn>
              <a:cxn ang="0">
                <a:pos x="connsiteX15440" y="connsiteY15440"/>
              </a:cxn>
              <a:cxn ang="0">
                <a:pos x="connsiteX15441" y="connsiteY15441"/>
              </a:cxn>
              <a:cxn ang="0">
                <a:pos x="connsiteX15442" y="connsiteY15442"/>
              </a:cxn>
              <a:cxn ang="0">
                <a:pos x="connsiteX15443" y="connsiteY15443"/>
              </a:cxn>
              <a:cxn ang="0">
                <a:pos x="connsiteX15444" y="connsiteY15444"/>
              </a:cxn>
              <a:cxn ang="0">
                <a:pos x="connsiteX15445" y="connsiteY15445"/>
              </a:cxn>
              <a:cxn ang="0">
                <a:pos x="connsiteX15446" y="connsiteY15446"/>
              </a:cxn>
              <a:cxn ang="0">
                <a:pos x="connsiteX15447" y="connsiteY15447"/>
              </a:cxn>
              <a:cxn ang="0">
                <a:pos x="connsiteX15448" y="connsiteY15448"/>
              </a:cxn>
              <a:cxn ang="0">
                <a:pos x="connsiteX15449" y="connsiteY15449"/>
              </a:cxn>
              <a:cxn ang="0">
                <a:pos x="connsiteX15450" y="connsiteY15450"/>
              </a:cxn>
              <a:cxn ang="0">
                <a:pos x="connsiteX15451" y="connsiteY15451"/>
              </a:cxn>
              <a:cxn ang="0">
                <a:pos x="connsiteX15452" y="connsiteY15452"/>
              </a:cxn>
              <a:cxn ang="0">
                <a:pos x="connsiteX15453" y="connsiteY15453"/>
              </a:cxn>
              <a:cxn ang="0">
                <a:pos x="connsiteX15454" y="connsiteY15454"/>
              </a:cxn>
              <a:cxn ang="0">
                <a:pos x="connsiteX15455" y="connsiteY15455"/>
              </a:cxn>
              <a:cxn ang="0">
                <a:pos x="connsiteX15456" y="connsiteY15456"/>
              </a:cxn>
              <a:cxn ang="0">
                <a:pos x="connsiteX15457" y="connsiteY15457"/>
              </a:cxn>
              <a:cxn ang="0">
                <a:pos x="connsiteX15458" y="connsiteY15458"/>
              </a:cxn>
              <a:cxn ang="0">
                <a:pos x="connsiteX15459" y="connsiteY15459"/>
              </a:cxn>
              <a:cxn ang="0">
                <a:pos x="connsiteX15460" y="connsiteY15460"/>
              </a:cxn>
              <a:cxn ang="0">
                <a:pos x="connsiteX15461" y="connsiteY15461"/>
              </a:cxn>
              <a:cxn ang="0">
                <a:pos x="connsiteX15462" y="connsiteY15462"/>
              </a:cxn>
              <a:cxn ang="0">
                <a:pos x="connsiteX15463" y="connsiteY15463"/>
              </a:cxn>
              <a:cxn ang="0">
                <a:pos x="connsiteX15464" y="connsiteY15464"/>
              </a:cxn>
              <a:cxn ang="0">
                <a:pos x="connsiteX15465" y="connsiteY15465"/>
              </a:cxn>
              <a:cxn ang="0">
                <a:pos x="connsiteX15466" y="connsiteY15466"/>
              </a:cxn>
              <a:cxn ang="0">
                <a:pos x="connsiteX15467" y="connsiteY15467"/>
              </a:cxn>
              <a:cxn ang="0">
                <a:pos x="connsiteX15468" y="connsiteY15468"/>
              </a:cxn>
              <a:cxn ang="0">
                <a:pos x="connsiteX15469" y="connsiteY15469"/>
              </a:cxn>
              <a:cxn ang="0">
                <a:pos x="connsiteX15470" y="connsiteY15470"/>
              </a:cxn>
              <a:cxn ang="0">
                <a:pos x="connsiteX15471" y="connsiteY15471"/>
              </a:cxn>
              <a:cxn ang="0">
                <a:pos x="connsiteX15472" y="connsiteY15472"/>
              </a:cxn>
              <a:cxn ang="0">
                <a:pos x="connsiteX15473" y="connsiteY15473"/>
              </a:cxn>
              <a:cxn ang="0">
                <a:pos x="connsiteX15474" y="connsiteY15474"/>
              </a:cxn>
              <a:cxn ang="0">
                <a:pos x="connsiteX15475" y="connsiteY15475"/>
              </a:cxn>
              <a:cxn ang="0">
                <a:pos x="connsiteX15476" y="connsiteY15476"/>
              </a:cxn>
              <a:cxn ang="0">
                <a:pos x="connsiteX15477" y="connsiteY15477"/>
              </a:cxn>
              <a:cxn ang="0">
                <a:pos x="connsiteX15478" y="connsiteY15478"/>
              </a:cxn>
              <a:cxn ang="0">
                <a:pos x="connsiteX15479" y="connsiteY15479"/>
              </a:cxn>
              <a:cxn ang="0">
                <a:pos x="connsiteX15480" y="connsiteY15480"/>
              </a:cxn>
              <a:cxn ang="0">
                <a:pos x="connsiteX15481" y="connsiteY15481"/>
              </a:cxn>
              <a:cxn ang="0">
                <a:pos x="connsiteX15482" y="connsiteY15482"/>
              </a:cxn>
              <a:cxn ang="0">
                <a:pos x="connsiteX15483" y="connsiteY15483"/>
              </a:cxn>
              <a:cxn ang="0">
                <a:pos x="connsiteX15484" y="connsiteY15484"/>
              </a:cxn>
              <a:cxn ang="0">
                <a:pos x="connsiteX15485" y="connsiteY15485"/>
              </a:cxn>
              <a:cxn ang="0">
                <a:pos x="connsiteX15486" y="connsiteY15486"/>
              </a:cxn>
              <a:cxn ang="0">
                <a:pos x="connsiteX15487" y="connsiteY15487"/>
              </a:cxn>
              <a:cxn ang="0">
                <a:pos x="connsiteX15488" y="connsiteY15488"/>
              </a:cxn>
              <a:cxn ang="0">
                <a:pos x="connsiteX15489" y="connsiteY15489"/>
              </a:cxn>
              <a:cxn ang="0">
                <a:pos x="connsiteX15490" y="connsiteY15490"/>
              </a:cxn>
              <a:cxn ang="0">
                <a:pos x="connsiteX15491" y="connsiteY15491"/>
              </a:cxn>
              <a:cxn ang="0">
                <a:pos x="connsiteX15492" y="connsiteY15492"/>
              </a:cxn>
              <a:cxn ang="0">
                <a:pos x="connsiteX15493" y="connsiteY15493"/>
              </a:cxn>
              <a:cxn ang="0">
                <a:pos x="connsiteX15494" y="connsiteY15494"/>
              </a:cxn>
              <a:cxn ang="0">
                <a:pos x="connsiteX15495" y="connsiteY15495"/>
              </a:cxn>
              <a:cxn ang="0">
                <a:pos x="connsiteX15496" y="connsiteY15496"/>
              </a:cxn>
              <a:cxn ang="0">
                <a:pos x="connsiteX15497" y="connsiteY15497"/>
              </a:cxn>
              <a:cxn ang="0">
                <a:pos x="connsiteX15498" y="connsiteY15498"/>
              </a:cxn>
              <a:cxn ang="0">
                <a:pos x="connsiteX15499" y="connsiteY15499"/>
              </a:cxn>
              <a:cxn ang="0">
                <a:pos x="connsiteX15500" y="connsiteY15500"/>
              </a:cxn>
              <a:cxn ang="0">
                <a:pos x="connsiteX15501" y="connsiteY15501"/>
              </a:cxn>
              <a:cxn ang="0">
                <a:pos x="connsiteX15502" y="connsiteY15502"/>
              </a:cxn>
              <a:cxn ang="0">
                <a:pos x="connsiteX15503" y="connsiteY15503"/>
              </a:cxn>
              <a:cxn ang="0">
                <a:pos x="connsiteX15504" y="connsiteY15504"/>
              </a:cxn>
              <a:cxn ang="0">
                <a:pos x="connsiteX15505" y="connsiteY15505"/>
              </a:cxn>
              <a:cxn ang="0">
                <a:pos x="connsiteX15506" y="connsiteY15506"/>
              </a:cxn>
              <a:cxn ang="0">
                <a:pos x="connsiteX15507" y="connsiteY15507"/>
              </a:cxn>
              <a:cxn ang="0">
                <a:pos x="connsiteX15508" y="connsiteY15508"/>
              </a:cxn>
              <a:cxn ang="0">
                <a:pos x="connsiteX15509" y="connsiteY15509"/>
              </a:cxn>
              <a:cxn ang="0">
                <a:pos x="connsiteX15510" y="connsiteY15510"/>
              </a:cxn>
              <a:cxn ang="0">
                <a:pos x="connsiteX15511" y="connsiteY15511"/>
              </a:cxn>
              <a:cxn ang="0">
                <a:pos x="connsiteX15512" y="connsiteY15512"/>
              </a:cxn>
              <a:cxn ang="0">
                <a:pos x="connsiteX15513" y="connsiteY15513"/>
              </a:cxn>
              <a:cxn ang="0">
                <a:pos x="connsiteX15514" y="connsiteY15514"/>
              </a:cxn>
              <a:cxn ang="0">
                <a:pos x="connsiteX15515" y="connsiteY15515"/>
              </a:cxn>
              <a:cxn ang="0">
                <a:pos x="connsiteX15516" y="connsiteY15516"/>
              </a:cxn>
              <a:cxn ang="0">
                <a:pos x="connsiteX15517" y="connsiteY15517"/>
              </a:cxn>
              <a:cxn ang="0">
                <a:pos x="connsiteX15518" y="connsiteY15518"/>
              </a:cxn>
              <a:cxn ang="0">
                <a:pos x="connsiteX15519" y="connsiteY15519"/>
              </a:cxn>
              <a:cxn ang="0">
                <a:pos x="connsiteX15520" y="connsiteY15520"/>
              </a:cxn>
              <a:cxn ang="0">
                <a:pos x="connsiteX15521" y="connsiteY15521"/>
              </a:cxn>
              <a:cxn ang="0">
                <a:pos x="connsiteX15522" y="connsiteY15522"/>
              </a:cxn>
              <a:cxn ang="0">
                <a:pos x="connsiteX15523" y="connsiteY15523"/>
              </a:cxn>
              <a:cxn ang="0">
                <a:pos x="connsiteX15524" y="connsiteY15524"/>
              </a:cxn>
              <a:cxn ang="0">
                <a:pos x="connsiteX15525" y="connsiteY15525"/>
              </a:cxn>
              <a:cxn ang="0">
                <a:pos x="connsiteX15526" y="connsiteY15526"/>
              </a:cxn>
              <a:cxn ang="0">
                <a:pos x="connsiteX15527" y="connsiteY15527"/>
              </a:cxn>
              <a:cxn ang="0">
                <a:pos x="connsiteX15528" y="connsiteY15528"/>
              </a:cxn>
              <a:cxn ang="0">
                <a:pos x="connsiteX15529" y="connsiteY15529"/>
              </a:cxn>
              <a:cxn ang="0">
                <a:pos x="connsiteX15530" y="connsiteY15530"/>
              </a:cxn>
              <a:cxn ang="0">
                <a:pos x="connsiteX15531" y="connsiteY15531"/>
              </a:cxn>
              <a:cxn ang="0">
                <a:pos x="connsiteX15532" y="connsiteY15532"/>
              </a:cxn>
              <a:cxn ang="0">
                <a:pos x="connsiteX15533" y="connsiteY15533"/>
              </a:cxn>
              <a:cxn ang="0">
                <a:pos x="connsiteX15534" y="connsiteY15534"/>
              </a:cxn>
              <a:cxn ang="0">
                <a:pos x="connsiteX15535" y="connsiteY15535"/>
              </a:cxn>
              <a:cxn ang="0">
                <a:pos x="connsiteX15536" y="connsiteY15536"/>
              </a:cxn>
              <a:cxn ang="0">
                <a:pos x="connsiteX15537" y="connsiteY15537"/>
              </a:cxn>
              <a:cxn ang="0">
                <a:pos x="connsiteX15538" y="connsiteY15538"/>
              </a:cxn>
              <a:cxn ang="0">
                <a:pos x="connsiteX15539" y="connsiteY15539"/>
              </a:cxn>
              <a:cxn ang="0">
                <a:pos x="connsiteX15540" y="connsiteY15540"/>
              </a:cxn>
              <a:cxn ang="0">
                <a:pos x="connsiteX15541" y="connsiteY15541"/>
              </a:cxn>
              <a:cxn ang="0">
                <a:pos x="connsiteX15542" y="connsiteY15542"/>
              </a:cxn>
              <a:cxn ang="0">
                <a:pos x="connsiteX15543" y="connsiteY15543"/>
              </a:cxn>
              <a:cxn ang="0">
                <a:pos x="connsiteX15544" y="connsiteY15544"/>
              </a:cxn>
              <a:cxn ang="0">
                <a:pos x="connsiteX15545" y="connsiteY15545"/>
              </a:cxn>
              <a:cxn ang="0">
                <a:pos x="connsiteX15546" y="connsiteY15546"/>
              </a:cxn>
              <a:cxn ang="0">
                <a:pos x="connsiteX15547" y="connsiteY15547"/>
              </a:cxn>
              <a:cxn ang="0">
                <a:pos x="connsiteX15548" y="connsiteY15548"/>
              </a:cxn>
              <a:cxn ang="0">
                <a:pos x="connsiteX15549" y="connsiteY15549"/>
              </a:cxn>
              <a:cxn ang="0">
                <a:pos x="connsiteX15550" y="connsiteY15550"/>
              </a:cxn>
              <a:cxn ang="0">
                <a:pos x="connsiteX15551" y="connsiteY15551"/>
              </a:cxn>
              <a:cxn ang="0">
                <a:pos x="connsiteX15552" y="connsiteY15552"/>
              </a:cxn>
              <a:cxn ang="0">
                <a:pos x="connsiteX15553" y="connsiteY15553"/>
              </a:cxn>
              <a:cxn ang="0">
                <a:pos x="connsiteX15554" y="connsiteY15554"/>
              </a:cxn>
              <a:cxn ang="0">
                <a:pos x="connsiteX15555" y="connsiteY15555"/>
              </a:cxn>
              <a:cxn ang="0">
                <a:pos x="connsiteX15556" y="connsiteY15556"/>
              </a:cxn>
              <a:cxn ang="0">
                <a:pos x="connsiteX15557" y="connsiteY15557"/>
              </a:cxn>
              <a:cxn ang="0">
                <a:pos x="connsiteX15558" y="connsiteY15558"/>
              </a:cxn>
              <a:cxn ang="0">
                <a:pos x="connsiteX15559" y="connsiteY15559"/>
              </a:cxn>
              <a:cxn ang="0">
                <a:pos x="connsiteX15560" y="connsiteY15560"/>
              </a:cxn>
              <a:cxn ang="0">
                <a:pos x="connsiteX15561" y="connsiteY15561"/>
              </a:cxn>
              <a:cxn ang="0">
                <a:pos x="connsiteX15562" y="connsiteY15562"/>
              </a:cxn>
              <a:cxn ang="0">
                <a:pos x="connsiteX15563" y="connsiteY15563"/>
              </a:cxn>
              <a:cxn ang="0">
                <a:pos x="connsiteX15564" y="connsiteY15564"/>
              </a:cxn>
              <a:cxn ang="0">
                <a:pos x="connsiteX15565" y="connsiteY15565"/>
              </a:cxn>
              <a:cxn ang="0">
                <a:pos x="connsiteX15566" y="connsiteY15566"/>
              </a:cxn>
              <a:cxn ang="0">
                <a:pos x="connsiteX15567" y="connsiteY15567"/>
              </a:cxn>
              <a:cxn ang="0">
                <a:pos x="connsiteX15568" y="connsiteY15568"/>
              </a:cxn>
              <a:cxn ang="0">
                <a:pos x="connsiteX15569" y="connsiteY15569"/>
              </a:cxn>
              <a:cxn ang="0">
                <a:pos x="connsiteX15570" y="connsiteY15570"/>
              </a:cxn>
              <a:cxn ang="0">
                <a:pos x="connsiteX15571" y="connsiteY15571"/>
              </a:cxn>
              <a:cxn ang="0">
                <a:pos x="connsiteX15572" y="connsiteY15572"/>
              </a:cxn>
              <a:cxn ang="0">
                <a:pos x="connsiteX15573" y="connsiteY15573"/>
              </a:cxn>
              <a:cxn ang="0">
                <a:pos x="connsiteX15574" y="connsiteY15574"/>
              </a:cxn>
              <a:cxn ang="0">
                <a:pos x="connsiteX15575" y="connsiteY15575"/>
              </a:cxn>
              <a:cxn ang="0">
                <a:pos x="connsiteX15576" y="connsiteY15576"/>
              </a:cxn>
              <a:cxn ang="0">
                <a:pos x="connsiteX15577" y="connsiteY15577"/>
              </a:cxn>
              <a:cxn ang="0">
                <a:pos x="connsiteX15578" y="connsiteY15578"/>
              </a:cxn>
              <a:cxn ang="0">
                <a:pos x="connsiteX15579" y="connsiteY15579"/>
              </a:cxn>
              <a:cxn ang="0">
                <a:pos x="connsiteX15580" y="connsiteY15580"/>
              </a:cxn>
              <a:cxn ang="0">
                <a:pos x="connsiteX15581" y="connsiteY15581"/>
              </a:cxn>
              <a:cxn ang="0">
                <a:pos x="connsiteX15582" y="connsiteY15582"/>
              </a:cxn>
              <a:cxn ang="0">
                <a:pos x="connsiteX15583" y="connsiteY15583"/>
              </a:cxn>
              <a:cxn ang="0">
                <a:pos x="connsiteX15584" y="connsiteY15584"/>
              </a:cxn>
              <a:cxn ang="0">
                <a:pos x="connsiteX15585" y="connsiteY15585"/>
              </a:cxn>
              <a:cxn ang="0">
                <a:pos x="connsiteX15586" y="connsiteY15586"/>
              </a:cxn>
              <a:cxn ang="0">
                <a:pos x="connsiteX15587" y="connsiteY15587"/>
              </a:cxn>
              <a:cxn ang="0">
                <a:pos x="connsiteX15588" y="connsiteY15588"/>
              </a:cxn>
              <a:cxn ang="0">
                <a:pos x="connsiteX15589" y="connsiteY15589"/>
              </a:cxn>
              <a:cxn ang="0">
                <a:pos x="connsiteX15590" y="connsiteY15590"/>
              </a:cxn>
              <a:cxn ang="0">
                <a:pos x="connsiteX15591" y="connsiteY15591"/>
              </a:cxn>
              <a:cxn ang="0">
                <a:pos x="connsiteX15592" y="connsiteY15592"/>
              </a:cxn>
              <a:cxn ang="0">
                <a:pos x="connsiteX15593" y="connsiteY15593"/>
              </a:cxn>
              <a:cxn ang="0">
                <a:pos x="connsiteX15594" y="connsiteY15594"/>
              </a:cxn>
              <a:cxn ang="0">
                <a:pos x="connsiteX15595" y="connsiteY15595"/>
              </a:cxn>
              <a:cxn ang="0">
                <a:pos x="connsiteX15596" y="connsiteY15596"/>
              </a:cxn>
              <a:cxn ang="0">
                <a:pos x="connsiteX15597" y="connsiteY15597"/>
              </a:cxn>
              <a:cxn ang="0">
                <a:pos x="connsiteX15598" y="connsiteY15598"/>
              </a:cxn>
              <a:cxn ang="0">
                <a:pos x="connsiteX15599" y="connsiteY15599"/>
              </a:cxn>
              <a:cxn ang="0">
                <a:pos x="connsiteX15600" y="connsiteY15600"/>
              </a:cxn>
              <a:cxn ang="0">
                <a:pos x="connsiteX15601" y="connsiteY15601"/>
              </a:cxn>
              <a:cxn ang="0">
                <a:pos x="connsiteX15602" y="connsiteY15602"/>
              </a:cxn>
              <a:cxn ang="0">
                <a:pos x="connsiteX15603" y="connsiteY15603"/>
              </a:cxn>
              <a:cxn ang="0">
                <a:pos x="connsiteX15604" y="connsiteY15604"/>
              </a:cxn>
              <a:cxn ang="0">
                <a:pos x="connsiteX15605" y="connsiteY15605"/>
              </a:cxn>
              <a:cxn ang="0">
                <a:pos x="connsiteX15606" y="connsiteY15606"/>
              </a:cxn>
              <a:cxn ang="0">
                <a:pos x="connsiteX15607" y="connsiteY15607"/>
              </a:cxn>
              <a:cxn ang="0">
                <a:pos x="connsiteX15608" y="connsiteY15608"/>
              </a:cxn>
              <a:cxn ang="0">
                <a:pos x="connsiteX15609" y="connsiteY15609"/>
              </a:cxn>
              <a:cxn ang="0">
                <a:pos x="connsiteX15610" y="connsiteY15610"/>
              </a:cxn>
              <a:cxn ang="0">
                <a:pos x="connsiteX15611" y="connsiteY15611"/>
              </a:cxn>
              <a:cxn ang="0">
                <a:pos x="connsiteX15612" y="connsiteY15612"/>
              </a:cxn>
              <a:cxn ang="0">
                <a:pos x="connsiteX15613" y="connsiteY15613"/>
              </a:cxn>
              <a:cxn ang="0">
                <a:pos x="connsiteX15614" y="connsiteY15614"/>
              </a:cxn>
              <a:cxn ang="0">
                <a:pos x="connsiteX15615" y="connsiteY15615"/>
              </a:cxn>
              <a:cxn ang="0">
                <a:pos x="connsiteX15616" y="connsiteY15616"/>
              </a:cxn>
              <a:cxn ang="0">
                <a:pos x="connsiteX15617" y="connsiteY15617"/>
              </a:cxn>
              <a:cxn ang="0">
                <a:pos x="connsiteX15618" y="connsiteY15618"/>
              </a:cxn>
              <a:cxn ang="0">
                <a:pos x="connsiteX15619" y="connsiteY15619"/>
              </a:cxn>
              <a:cxn ang="0">
                <a:pos x="connsiteX15620" y="connsiteY15620"/>
              </a:cxn>
              <a:cxn ang="0">
                <a:pos x="connsiteX15621" y="connsiteY15621"/>
              </a:cxn>
              <a:cxn ang="0">
                <a:pos x="connsiteX15622" y="connsiteY15622"/>
              </a:cxn>
              <a:cxn ang="0">
                <a:pos x="connsiteX15623" y="connsiteY15623"/>
              </a:cxn>
              <a:cxn ang="0">
                <a:pos x="connsiteX15624" y="connsiteY15624"/>
              </a:cxn>
              <a:cxn ang="0">
                <a:pos x="connsiteX15625" y="connsiteY15625"/>
              </a:cxn>
              <a:cxn ang="0">
                <a:pos x="connsiteX15626" y="connsiteY15626"/>
              </a:cxn>
              <a:cxn ang="0">
                <a:pos x="connsiteX15627" y="connsiteY15627"/>
              </a:cxn>
              <a:cxn ang="0">
                <a:pos x="connsiteX15628" y="connsiteY15628"/>
              </a:cxn>
              <a:cxn ang="0">
                <a:pos x="connsiteX15629" y="connsiteY15629"/>
              </a:cxn>
              <a:cxn ang="0">
                <a:pos x="connsiteX15630" y="connsiteY15630"/>
              </a:cxn>
              <a:cxn ang="0">
                <a:pos x="connsiteX15631" y="connsiteY15631"/>
              </a:cxn>
              <a:cxn ang="0">
                <a:pos x="connsiteX15632" y="connsiteY15632"/>
              </a:cxn>
              <a:cxn ang="0">
                <a:pos x="connsiteX15633" y="connsiteY15633"/>
              </a:cxn>
              <a:cxn ang="0">
                <a:pos x="connsiteX15634" y="connsiteY15634"/>
              </a:cxn>
              <a:cxn ang="0">
                <a:pos x="connsiteX15635" y="connsiteY15635"/>
              </a:cxn>
              <a:cxn ang="0">
                <a:pos x="connsiteX15636" y="connsiteY15636"/>
              </a:cxn>
              <a:cxn ang="0">
                <a:pos x="connsiteX15637" y="connsiteY15637"/>
              </a:cxn>
              <a:cxn ang="0">
                <a:pos x="connsiteX15638" y="connsiteY15638"/>
              </a:cxn>
              <a:cxn ang="0">
                <a:pos x="connsiteX15639" y="connsiteY15639"/>
              </a:cxn>
              <a:cxn ang="0">
                <a:pos x="connsiteX15640" y="connsiteY15640"/>
              </a:cxn>
              <a:cxn ang="0">
                <a:pos x="connsiteX15641" y="connsiteY15641"/>
              </a:cxn>
              <a:cxn ang="0">
                <a:pos x="connsiteX15642" y="connsiteY15642"/>
              </a:cxn>
              <a:cxn ang="0">
                <a:pos x="connsiteX15643" y="connsiteY15643"/>
              </a:cxn>
              <a:cxn ang="0">
                <a:pos x="connsiteX15644" y="connsiteY15644"/>
              </a:cxn>
              <a:cxn ang="0">
                <a:pos x="connsiteX15645" y="connsiteY15645"/>
              </a:cxn>
              <a:cxn ang="0">
                <a:pos x="connsiteX15646" y="connsiteY15646"/>
              </a:cxn>
              <a:cxn ang="0">
                <a:pos x="connsiteX15647" y="connsiteY15647"/>
              </a:cxn>
              <a:cxn ang="0">
                <a:pos x="connsiteX15648" y="connsiteY15648"/>
              </a:cxn>
              <a:cxn ang="0">
                <a:pos x="connsiteX15649" y="connsiteY15649"/>
              </a:cxn>
              <a:cxn ang="0">
                <a:pos x="connsiteX15650" y="connsiteY15650"/>
              </a:cxn>
              <a:cxn ang="0">
                <a:pos x="connsiteX15651" y="connsiteY15651"/>
              </a:cxn>
              <a:cxn ang="0">
                <a:pos x="connsiteX15652" y="connsiteY15652"/>
              </a:cxn>
              <a:cxn ang="0">
                <a:pos x="connsiteX15653" y="connsiteY15653"/>
              </a:cxn>
              <a:cxn ang="0">
                <a:pos x="connsiteX15654" y="connsiteY15654"/>
              </a:cxn>
              <a:cxn ang="0">
                <a:pos x="connsiteX15655" y="connsiteY15655"/>
              </a:cxn>
              <a:cxn ang="0">
                <a:pos x="connsiteX15656" y="connsiteY15656"/>
              </a:cxn>
              <a:cxn ang="0">
                <a:pos x="connsiteX15657" y="connsiteY15657"/>
              </a:cxn>
              <a:cxn ang="0">
                <a:pos x="connsiteX15658" y="connsiteY15658"/>
              </a:cxn>
              <a:cxn ang="0">
                <a:pos x="connsiteX15659" y="connsiteY15659"/>
              </a:cxn>
              <a:cxn ang="0">
                <a:pos x="connsiteX15660" y="connsiteY15660"/>
              </a:cxn>
              <a:cxn ang="0">
                <a:pos x="connsiteX15661" y="connsiteY15661"/>
              </a:cxn>
              <a:cxn ang="0">
                <a:pos x="connsiteX15662" y="connsiteY15662"/>
              </a:cxn>
              <a:cxn ang="0">
                <a:pos x="connsiteX15663" y="connsiteY15663"/>
              </a:cxn>
              <a:cxn ang="0">
                <a:pos x="connsiteX15664" y="connsiteY15664"/>
              </a:cxn>
              <a:cxn ang="0">
                <a:pos x="connsiteX15665" y="connsiteY15665"/>
              </a:cxn>
              <a:cxn ang="0">
                <a:pos x="connsiteX15666" y="connsiteY15666"/>
              </a:cxn>
              <a:cxn ang="0">
                <a:pos x="connsiteX15667" y="connsiteY15667"/>
              </a:cxn>
              <a:cxn ang="0">
                <a:pos x="connsiteX15668" y="connsiteY15668"/>
              </a:cxn>
              <a:cxn ang="0">
                <a:pos x="connsiteX15669" y="connsiteY15669"/>
              </a:cxn>
              <a:cxn ang="0">
                <a:pos x="connsiteX15670" y="connsiteY15670"/>
              </a:cxn>
              <a:cxn ang="0">
                <a:pos x="connsiteX15671" y="connsiteY15671"/>
              </a:cxn>
              <a:cxn ang="0">
                <a:pos x="connsiteX15672" y="connsiteY15672"/>
              </a:cxn>
              <a:cxn ang="0">
                <a:pos x="connsiteX15673" y="connsiteY15673"/>
              </a:cxn>
              <a:cxn ang="0">
                <a:pos x="connsiteX15674" y="connsiteY15674"/>
              </a:cxn>
              <a:cxn ang="0">
                <a:pos x="connsiteX15675" y="connsiteY15675"/>
              </a:cxn>
              <a:cxn ang="0">
                <a:pos x="connsiteX15676" y="connsiteY15676"/>
              </a:cxn>
              <a:cxn ang="0">
                <a:pos x="connsiteX15677" y="connsiteY15677"/>
              </a:cxn>
              <a:cxn ang="0">
                <a:pos x="connsiteX15678" y="connsiteY15678"/>
              </a:cxn>
              <a:cxn ang="0">
                <a:pos x="connsiteX15679" y="connsiteY15679"/>
              </a:cxn>
              <a:cxn ang="0">
                <a:pos x="connsiteX15680" y="connsiteY15680"/>
              </a:cxn>
              <a:cxn ang="0">
                <a:pos x="connsiteX15681" y="connsiteY15681"/>
              </a:cxn>
              <a:cxn ang="0">
                <a:pos x="connsiteX15682" y="connsiteY15682"/>
              </a:cxn>
              <a:cxn ang="0">
                <a:pos x="connsiteX15683" y="connsiteY15683"/>
              </a:cxn>
              <a:cxn ang="0">
                <a:pos x="connsiteX15684" y="connsiteY15684"/>
              </a:cxn>
              <a:cxn ang="0">
                <a:pos x="connsiteX15685" y="connsiteY15685"/>
              </a:cxn>
              <a:cxn ang="0">
                <a:pos x="connsiteX15686" y="connsiteY15686"/>
              </a:cxn>
              <a:cxn ang="0">
                <a:pos x="connsiteX15687" y="connsiteY15687"/>
              </a:cxn>
              <a:cxn ang="0">
                <a:pos x="connsiteX15688" y="connsiteY15688"/>
              </a:cxn>
              <a:cxn ang="0">
                <a:pos x="connsiteX15689" y="connsiteY15689"/>
              </a:cxn>
              <a:cxn ang="0">
                <a:pos x="connsiteX15690" y="connsiteY15690"/>
              </a:cxn>
              <a:cxn ang="0">
                <a:pos x="connsiteX15691" y="connsiteY15691"/>
              </a:cxn>
              <a:cxn ang="0">
                <a:pos x="connsiteX15692" y="connsiteY15692"/>
              </a:cxn>
              <a:cxn ang="0">
                <a:pos x="connsiteX15693" y="connsiteY15693"/>
              </a:cxn>
              <a:cxn ang="0">
                <a:pos x="connsiteX15694" y="connsiteY15694"/>
              </a:cxn>
              <a:cxn ang="0">
                <a:pos x="connsiteX15695" y="connsiteY15695"/>
              </a:cxn>
              <a:cxn ang="0">
                <a:pos x="connsiteX15696" y="connsiteY15696"/>
              </a:cxn>
              <a:cxn ang="0">
                <a:pos x="connsiteX15697" y="connsiteY15697"/>
              </a:cxn>
              <a:cxn ang="0">
                <a:pos x="connsiteX15698" y="connsiteY15698"/>
              </a:cxn>
              <a:cxn ang="0">
                <a:pos x="connsiteX15699" y="connsiteY15699"/>
              </a:cxn>
              <a:cxn ang="0">
                <a:pos x="connsiteX15700" y="connsiteY15700"/>
              </a:cxn>
              <a:cxn ang="0">
                <a:pos x="connsiteX15701" y="connsiteY15701"/>
              </a:cxn>
              <a:cxn ang="0">
                <a:pos x="connsiteX15702" y="connsiteY15702"/>
              </a:cxn>
              <a:cxn ang="0">
                <a:pos x="connsiteX15703" y="connsiteY15703"/>
              </a:cxn>
              <a:cxn ang="0">
                <a:pos x="connsiteX15704" y="connsiteY15704"/>
              </a:cxn>
              <a:cxn ang="0">
                <a:pos x="connsiteX15705" y="connsiteY15705"/>
              </a:cxn>
              <a:cxn ang="0">
                <a:pos x="connsiteX15706" y="connsiteY15706"/>
              </a:cxn>
              <a:cxn ang="0">
                <a:pos x="connsiteX15707" y="connsiteY15707"/>
              </a:cxn>
              <a:cxn ang="0">
                <a:pos x="connsiteX15708" y="connsiteY15708"/>
              </a:cxn>
              <a:cxn ang="0">
                <a:pos x="connsiteX15709" y="connsiteY15709"/>
              </a:cxn>
              <a:cxn ang="0">
                <a:pos x="connsiteX15710" y="connsiteY15710"/>
              </a:cxn>
              <a:cxn ang="0">
                <a:pos x="connsiteX15711" y="connsiteY15711"/>
              </a:cxn>
              <a:cxn ang="0">
                <a:pos x="connsiteX15712" y="connsiteY15712"/>
              </a:cxn>
              <a:cxn ang="0">
                <a:pos x="connsiteX15713" y="connsiteY15713"/>
              </a:cxn>
              <a:cxn ang="0">
                <a:pos x="connsiteX15714" y="connsiteY15714"/>
              </a:cxn>
              <a:cxn ang="0">
                <a:pos x="connsiteX15715" y="connsiteY15715"/>
              </a:cxn>
              <a:cxn ang="0">
                <a:pos x="connsiteX15716" y="connsiteY15716"/>
              </a:cxn>
              <a:cxn ang="0">
                <a:pos x="connsiteX15717" y="connsiteY15717"/>
              </a:cxn>
              <a:cxn ang="0">
                <a:pos x="connsiteX15718" y="connsiteY15718"/>
              </a:cxn>
              <a:cxn ang="0">
                <a:pos x="connsiteX15719" y="connsiteY15719"/>
              </a:cxn>
              <a:cxn ang="0">
                <a:pos x="connsiteX15720" y="connsiteY15720"/>
              </a:cxn>
              <a:cxn ang="0">
                <a:pos x="connsiteX15721" y="connsiteY15721"/>
              </a:cxn>
              <a:cxn ang="0">
                <a:pos x="connsiteX15722" y="connsiteY15722"/>
              </a:cxn>
              <a:cxn ang="0">
                <a:pos x="connsiteX15723" y="connsiteY15723"/>
              </a:cxn>
              <a:cxn ang="0">
                <a:pos x="connsiteX15724" y="connsiteY15724"/>
              </a:cxn>
              <a:cxn ang="0">
                <a:pos x="connsiteX15725" y="connsiteY15725"/>
              </a:cxn>
              <a:cxn ang="0">
                <a:pos x="connsiteX15726" y="connsiteY15726"/>
              </a:cxn>
              <a:cxn ang="0">
                <a:pos x="connsiteX15727" y="connsiteY15727"/>
              </a:cxn>
              <a:cxn ang="0">
                <a:pos x="connsiteX15728" y="connsiteY15728"/>
              </a:cxn>
              <a:cxn ang="0">
                <a:pos x="connsiteX15729" y="connsiteY15729"/>
              </a:cxn>
              <a:cxn ang="0">
                <a:pos x="connsiteX15730" y="connsiteY15730"/>
              </a:cxn>
              <a:cxn ang="0">
                <a:pos x="connsiteX15731" y="connsiteY15731"/>
              </a:cxn>
              <a:cxn ang="0">
                <a:pos x="connsiteX15732" y="connsiteY15732"/>
              </a:cxn>
              <a:cxn ang="0">
                <a:pos x="connsiteX15733" y="connsiteY15733"/>
              </a:cxn>
              <a:cxn ang="0">
                <a:pos x="connsiteX15734" y="connsiteY15734"/>
              </a:cxn>
              <a:cxn ang="0">
                <a:pos x="connsiteX15735" y="connsiteY15735"/>
              </a:cxn>
              <a:cxn ang="0">
                <a:pos x="connsiteX15736" y="connsiteY15736"/>
              </a:cxn>
              <a:cxn ang="0">
                <a:pos x="connsiteX15737" y="connsiteY15737"/>
              </a:cxn>
              <a:cxn ang="0">
                <a:pos x="connsiteX15738" y="connsiteY15738"/>
              </a:cxn>
              <a:cxn ang="0">
                <a:pos x="connsiteX15739" y="connsiteY15739"/>
              </a:cxn>
              <a:cxn ang="0">
                <a:pos x="connsiteX15740" y="connsiteY15740"/>
              </a:cxn>
              <a:cxn ang="0">
                <a:pos x="connsiteX15741" y="connsiteY15741"/>
              </a:cxn>
              <a:cxn ang="0">
                <a:pos x="connsiteX15742" y="connsiteY15742"/>
              </a:cxn>
              <a:cxn ang="0">
                <a:pos x="connsiteX15743" y="connsiteY15743"/>
              </a:cxn>
              <a:cxn ang="0">
                <a:pos x="connsiteX15744" y="connsiteY15744"/>
              </a:cxn>
              <a:cxn ang="0">
                <a:pos x="connsiteX15745" y="connsiteY15745"/>
              </a:cxn>
              <a:cxn ang="0">
                <a:pos x="connsiteX15746" y="connsiteY15746"/>
              </a:cxn>
              <a:cxn ang="0">
                <a:pos x="connsiteX15747" y="connsiteY15747"/>
              </a:cxn>
              <a:cxn ang="0">
                <a:pos x="connsiteX15748" y="connsiteY15748"/>
              </a:cxn>
              <a:cxn ang="0">
                <a:pos x="connsiteX15749" y="connsiteY15749"/>
              </a:cxn>
              <a:cxn ang="0">
                <a:pos x="connsiteX15750" y="connsiteY15750"/>
              </a:cxn>
              <a:cxn ang="0">
                <a:pos x="connsiteX15751" y="connsiteY15751"/>
              </a:cxn>
              <a:cxn ang="0">
                <a:pos x="connsiteX15752" y="connsiteY15752"/>
              </a:cxn>
              <a:cxn ang="0">
                <a:pos x="connsiteX15753" y="connsiteY15753"/>
              </a:cxn>
              <a:cxn ang="0">
                <a:pos x="connsiteX15754" y="connsiteY15754"/>
              </a:cxn>
              <a:cxn ang="0">
                <a:pos x="connsiteX15755" y="connsiteY15755"/>
              </a:cxn>
              <a:cxn ang="0">
                <a:pos x="connsiteX15756" y="connsiteY15756"/>
              </a:cxn>
              <a:cxn ang="0">
                <a:pos x="connsiteX15757" y="connsiteY15757"/>
              </a:cxn>
              <a:cxn ang="0">
                <a:pos x="connsiteX15758" y="connsiteY15758"/>
              </a:cxn>
              <a:cxn ang="0">
                <a:pos x="connsiteX15759" y="connsiteY15759"/>
              </a:cxn>
              <a:cxn ang="0">
                <a:pos x="connsiteX15760" y="connsiteY15760"/>
              </a:cxn>
              <a:cxn ang="0">
                <a:pos x="connsiteX15761" y="connsiteY15761"/>
              </a:cxn>
              <a:cxn ang="0">
                <a:pos x="connsiteX15762" y="connsiteY15762"/>
              </a:cxn>
              <a:cxn ang="0">
                <a:pos x="connsiteX15763" y="connsiteY15763"/>
              </a:cxn>
              <a:cxn ang="0">
                <a:pos x="connsiteX15764" y="connsiteY15764"/>
              </a:cxn>
              <a:cxn ang="0">
                <a:pos x="connsiteX15765" y="connsiteY15765"/>
              </a:cxn>
              <a:cxn ang="0">
                <a:pos x="connsiteX15766" y="connsiteY15766"/>
              </a:cxn>
              <a:cxn ang="0">
                <a:pos x="connsiteX15767" y="connsiteY15767"/>
              </a:cxn>
              <a:cxn ang="0">
                <a:pos x="connsiteX15768" y="connsiteY15768"/>
              </a:cxn>
              <a:cxn ang="0">
                <a:pos x="connsiteX15769" y="connsiteY15769"/>
              </a:cxn>
              <a:cxn ang="0">
                <a:pos x="connsiteX15770" y="connsiteY15770"/>
              </a:cxn>
              <a:cxn ang="0">
                <a:pos x="connsiteX15771" y="connsiteY15771"/>
              </a:cxn>
              <a:cxn ang="0">
                <a:pos x="connsiteX15772" y="connsiteY15772"/>
              </a:cxn>
              <a:cxn ang="0">
                <a:pos x="connsiteX15773" y="connsiteY15773"/>
              </a:cxn>
              <a:cxn ang="0">
                <a:pos x="connsiteX15774" y="connsiteY15774"/>
              </a:cxn>
              <a:cxn ang="0">
                <a:pos x="connsiteX15775" y="connsiteY15775"/>
              </a:cxn>
              <a:cxn ang="0">
                <a:pos x="connsiteX15776" y="connsiteY15776"/>
              </a:cxn>
              <a:cxn ang="0">
                <a:pos x="connsiteX15777" y="connsiteY15777"/>
              </a:cxn>
              <a:cxn ang="0">
                <a:pos x="connsiteX15778" y="connsiteY15778"/>
              </a:cxn>
              <a:cxn ang="0">
                <a:pos x="connsiteX15779" y="connsiteY15779"/>
              </a:cxn>
              <a:cxn ang="0">
                <a:pos x="connsiteX15780" y="connsiteY15780"/>
              </a:cxn>
              <a:cxn ang="0">
                <a:pos x="connsiteX15781" y="connsiteY15781"/>
              </a:cxn>
              <a:cxn ang="0">
                <a:pos x="connsiteX15782" y="connsiteY15782"/>
              </a:cxn>
              <a:cxn ang="0">
                <a:pos x="connsiteX15783" y="connsiteY15783"/>
              </a:cxn>
              <a:cxn ang="0">
                <a:pos x="connsiteX15784" y="connsiteY15784"/>
              </a:cxn>
              <a:cxn ang="0">
                <a:pos x="connsiteX15785" y="connsiteY15785"/>
              </a:cxn>
              <a:cxn ang="0">
                <a:pos x="connsiteX15786" y="connsiteY15786"/>
              </a:cxn>
              <a:cxn ang="0">
                <a:pos x="connsiteX15787" y="connsiteY15787"/>
              </a:cxn>
              <a:cxn ang="0">
                <a:pos x="connsiteX15788" y="connsiteY15788"/>
              </a:cxn>
              <a:cxn ang="0">
                <a:pos x="connsiteX15789" y="connsiteY15789"/>
              </a:cxn>
              <a:cxn ang="0">
                <a:pos x="connsiteX15790" y="connsiteY15790"/>
              </a:cxn>
              <a:cxn ang="0">
                <a:pos x="connsiteX15791" y="connsiteY15791"/>
              </a:cxn>
              <a:cxn ang="0">
                <a:pos x="connsiteX15792" y="connsiteY15792"/>
              </a:cxn>
              <a:cxn ang="0">
                <a:pos x="connsiteX15793" y="connsiteY15793"/>
              </a:cxn>
              <a:cxn ang="0">
                <a:pos x="connsiteX15794" y="connsiteY15794"/>
              </a:cxn>
              <a:cxn ang="0">
                <a:pos x="connsiteX15795" y="connsiteY15795"/>
              </a:cxn>
              <a:cxn ang="0">
                <a:pos x="connsiteX15796" y="connsiteY15796"/>
              </a:cxn>
              <a:cxn ang="0">
                <a:pos x="connsiteX15797" y="connsiteY15797"/>
              </a:cxn>
              <a:cxn ang="0">
                <a:pos x="connsiteX15798" y="connsiteY15798"/>
              </a:cxn>
              <a:cxn ang="0">
                <a:pos x="connsiteX15799" y="connsiteY15799"/>
              </a:cxn>
              <a:cxn ang="0">
                <a:pos x="connsiteX15800" y="connsiteY15800"/>
              </a:cxn>
              <a:cxn ang="0">
                <a:pos x="connsiteX15801" y="connsiteY15801"/>
              </a:cxn>
              <a:cxn ang="0">
                <a:pos x="connsiteX15802" y="connsiteY15802"/>
              </a:cxn>
              <a:cxn ang="0">
                <a:pos x="connsiteX15803" y="connsiteY15803"/>
              </a:cxn>
              <a:cxn ang="0">
                <a:pos x="connsiteX15804" y="connsiteY15804"/>
              </a:cxn>
              <a:cxn ang="0">
                <a:pos x="connsiteX15805" y="connsiteY15805"/>
              </a:cxn>
              <a:cxn ang="0">
                <a:pos x="connsiteX15806" y="connsiteY15806"/>
              </a:cxn>
              <a:cxn ang="0">
                <a:pos x="connsiteX15807" y="connsiteY15807"/>
              </a:cxn>
              <a:cxn ang="0">
                <a:pos x="connsiteX15808" y="connsiteY15808"/>
              </a:cxn>
              <a:cxn ang="0">
                <a:pos x="connsiteX15809" y="connsiteY15809"/>
              </a:cxn>
              <a:cxn ang="0">
                <a:pos x="connsiteX15810" y="connsiteY15810"/>
              </a:cxn>
              <a:cxn ang="0">
                <a:pos x="connsiteX15811" y="connsiteY15811"/>
              </a:cxn>
              <a:cxn ang="0">
                <a:pos x="connsiteX15812" y="connsiteY15812"/>
              </a:cxn>
              <a:cxn ang="0">
                <a:pos x="connsiteX15813" y="connsiteY15813"/>
              </a:cxn>
              <a:cxn ang="0">
                <a:pos x="connsiteX15814" y="connsiteY15814"/>
              </a:cxn>
              <a:cxn ang="0">
                <a:pos x="connsiteX15815" y="connsiteY15815"/>
              </a:cxn>
              <a:cxn ang="0">
                <a:pos x="connsiteX15816" y="connsiteY15816"/>
              </a:cxn>
              <a:cxn ang="0">
                <a:pos x="connsiteX15817" y="connsiteY15817"/>
              </a:cxn>
              <a:cxn ang="0">
                <a:pos x="connsiteX15818" y="connsiteY15818"/>
              </a:cxn>
              <a:cxn ang="0">
                <a:pos x="connsiteX15819" y="connsiteY15819"/>
              </a:cxn>
              <a:cxn ang="0">
                <a:pos x="connsiteX15820" y="connsiteY15820"/>
              </a:cxn>
              <a:cxn ang="0">
                <a:pos x="connsiteX15821" y="connsiteY15821"/>
              </a:cxn>
              <a:cxn ang="0">
                <a:pos x="connsiteX15822" y="connsiteY15822"/>
              </a:cxn>
              <a:cxn ang="0">
                <a:pos x="connsiteX15823" y="connsiteY15823"/>
              </a:cxn>
              <a:cxn ang="0">
                <a:pos x="connsiteX15824" y="connsiteY15824"/>
              </a:cxn>
              <a:cxn ang="0">
                <a:pos x="connsiteX15825" y="connsiteY15825"/>
              </a:cxn>
              <a:cxn ang="0">
                <a:pos x="connsiteX15826" y="connsiteY15826"/>
              </a:cxn>
              <a:cxn ang="0">
                <a:pos x="connsiteX15827" y="connsiteY15827"/>
              </a:cxn>
              <a:cxn ang="0">
                <a:pos x="connsiteX15828" y="connsiteY15828"/>
              </a:cxn>
              <a:cxn ang="0">
                <a:pos x="connsiteX15829" y="connsiteY15829"/>
              </a:cxn>
              <a:cxn ang="0">
                <a:pos x="connsiteX15830" y="connsiteY15830"/>
              </a:cxn>
              <a:cxn ang="0">
                <a:pos x="connsiteX15831" y="connsiteY15831"/>
              </a:cxn>
              <a:cxn ang="0">
                <a:pos x="connsiteX15832" y="connsiteY15832"/>
              </a:cxn>
              <a:cxn ang="0">
                <a:pos x="connsiteX15833" y="connsiteY15833"/>
              </a:cxn>
              <a:cxn ang="0">
                <a:pos x="connsiteX15834" y="connsiteY15834"/>
              </a:cxn>
              <a:cxn ang="0">
                <a:pos x="connsiteX15835" y="connsiteY15835"/>
              </a:cxn>
              <a:cxn ang="0">
                <a:pos x="connsiteX15836" y="connsiteY15836"/>
              </a:cxn>
              <a:cxn ang="0">
                <a:pos x="connsiteX15837" y="connsiteY15837"/>
              </a:cxn>
              <a:cxn ang="0">
                <a:pos x="connsiteX15838" y="connsiteY15838"/>
              </a:cxn>
              <a:cxn ang="0">
                <a:pos x="connsiteX15839" y="connsiteY15839"/>
              </a:cxn>
              <a:cxn ang="0">
                <a:pos x="connsiteX15840" y="connsiteY15840"/>
              </a:cxn>
              <a:cxn ang="0">
                <a:pos x="connsiteX15841" y="connsiteY15841"/>
              </a:cxn>
              <a:cxn ang="0">
                <a:pos x="connsiteX15842" y="connsiteY15842"/>
              </a:cxn>
              <a:cxn ang="0">
                <a:pos x="connsiteX15843" y="connsiteY15843"/>
              </a:cxn>
              <a:cxn ang="0">
                <a:pos x="connsiteX15844" y="connsiteY15844"/>
              </a:cxn>
              <a:cxn ang="0">
                <a:pos x="connsiteX15845" y="connsiteY15845"/>
              </a:cxn>
              <a:cxn ang="0">
                <a:pos x="connsiteX15846" y="connsiteY15846"/>
              </a:cxn>
              <a:cxn ang="0">
                <a:pos x="connsiteX15847" y="connsiteY15847"/>
              </a:cxn>
              <a:cxn ang="0">
                <a:pos x="connsiteX15848" y="connsiteY15848"/>
              </a:cxn>
              <a:cxn ang="0">
                <a:pos x="connsiteX15849" y="connsiteY15849"/>
              </a:cxn>
              <a:cxn ang="0">
                <a:pos x="connsiteX15850" y="connsiteY15850"/>
              </a:cxn>
              <a:cxn ang="0">
                <a:pos x="connsiteX15851" y="connsiteY15851"/>
              </a:cxn>
              <a:cxn ang="0">
                <a:pos x="connsiteX15852" y="connsiteY15852"/>
              </a:cxn>
              <a:cxn ang="0">
                <a:pos x="connsiteX15853" y="connsiteY15853"/>
              </a:cxn>
              <a:cxn ang="0">
                <a:pos x="connsiteX15854" y="connsiteY15854"/>
              </a:cxn>
              <a:cxn ang="0">
                <a:pos x="connsiteX15855" y="connsiteY15855"/>
              </a:cxn>
              <a:cxn ang="0">
                <a:pos x="connsiteX15856" y="connsiteY15856"/>
              </a:cxn>
              <a:cxn ang="0">
                <a:pos x="connsiteX15857" y="connsiteY15857"/>
              </a:cxn>
              <a:cxn ang="0">
                <a:pos x="connsiteX15858" y="connsiteY15858"/>
              </a:cxn>
              <a:cxn ang="0">
                <a:pos x="connsiteX15859" y="connsiteY15859"/>
              </a:cxn>
              <a:cxn ang="0">
                <a:pos x="connsiteX15860" y="connsiteY15860"/>
              </a:cxn>
              <a:cxn ang="0">
                <a:pos x="connsiteX15861" y="connsiteY15861"/>
              </a:cxn>
              <a:cxn ang="0">
                <a:pos x="connsiteX15862" y="connsiteY15862"/>
              </a:cxn>
              <a:cxn ang="0">
                <a:pos x="connsiteX15863" y="connsiteY15863"/>
              </a:cxn>
              <a:cxn ang="0">
                <a:pos x="connsiteX15864" y="connsiteY15864"/>
              </a:cxn>
              <a:cxn ang="0">
                <a:pos x="connsiteX15865" y="connsiteY15865"/>
              </a:cxn>
              <a:cxn ang="0">
                <a:pos x="connsiteX15866" y="connsiteY15866"/>
              </a:cxn>
              <a:cxn ang="0">
                <a:pos x="connsiteX15867" y="connsiteY15867"/>
              </a:cxn>
              <a:cxn ang="0">
                <a:pos x="connsiteX15868" y="connsiteY15868"/>
              </a:cxn>
              <a:cxn ang="0">
                <a:pos x="connsiteX15869" y="connsiteY15869"/>
              </a:cxn>
              <a:cxn ang="0">
                <a:pos x="connsiteX15870" y="connsiteY15870"/>
              </a:cxn>
              <a:cxn ang="0">
                <a:pos x="connsiteX15871" y="connsiteY15871"/>
              </a:cxn>
              <a:cxn ang="0">
                <a:pos x="connsiteX15872" y="connsiteY15872"/>
              </a:cxn>
              <a:cxn ang="0">
                <a:pos x="connsiteX15873" y="connsiteY15873"/>
              </a:cxn>
              <a:cxn ang="0">
                <a:pos x="connsiteX15874" y="connsiteY15874"/>
              </a:cxn>
              <a:cxn ang="0">
                <a:pos x="connsiteX15875" y="connsiteY15875"/>
              </a:cxn>
              <a:cxn ang="0">
                <a:pos x="connsiteX15876" y="connsiteY15876"/>
              </a:cxn>
              <a:cxn ang="0">
                <a:pos x="connsiteX15877" y="connsiteY15877"/>
              </a:cxn>
              <a:cxn ang="0">
                <a:pos x="connsiteX15878" y="connsiteY15878"/>
              </a:cxn>
              <a:cxn ang="0">
                <a:pos x="connsiteX15879" y="connsiteY15879"/>
              </a:cxn>
              <a:cxn ang="0">
                <a:pos x="connsiteX15880" y="connsiteY15880"/>
              </a:cxn>
              <a:cxn ang="0">
                <a:pos x="connsiteX15881" y="connsiteY15881"/>
              </a:cxn>
              <a:cxn ang="0">
                <a:pos x="connsiteX15882" y="connsiteY15882"/>
              </a:cxn>
              <a:cxn ang="0">
                <a:pos x="connsiteX15883" y="connsiteY15883"/>
              </a:cxn>
              <a:cxn ang="0">
                <a:pos x="connsiteX15884" y="connsiteY15884"/>
              </a:cxn>
              <a:cxn ang="0">
                <a:pos x="connsiteX15885" y="connsiteY15885"/>
              </a:cxn>
              <a:cxn ang="0">
                <a:pos x="connsiteX15886" y="connsiteY15886"/>
              </a:cxn>
              <a:cxn ang="0">
                <a:pos x="connsiteX15887" y="connsiteY15887"/>
              </a:cxn>
              <a:cxn ang="0">
                <a:pos x="connsiteX15888" y="connsiteY15888"/>
              </a:cxn>
              <a:cxn ang="0">
                <a:pos x="connsiteX15889" y="connsiteY15889"/>
              </a:cxn>
              <a:cxn ang="0">
                <a:pos x="connsiteX15890" y="connsiteY15890"/>
              </a:cxn>
              <a:cxn ang="0">
                <a:pos x="connsiteX15891" y="connsiteY15891"/>
              </a:cxn>
              <a:cxn ang="0">
                <a:pos x="connsiteX15892" y="connsiteY15892"/>
              </a:cxn>
              <a:cxn ang="0">
                <a:pos x="connsiteX15893" y="connsiteY15893"/>
              </a:cxn>
              <a:cxn ang="0">
                <a:pos x="connsiteX15894" y="connsiteY15894"/>
              </a:cxn>
              <a:cxn ang="0">
                <a:pos x="connsiteX15895" y="connsiteY15895"/>
              </a:cxn>
              <a:cxn ang="0">
                <a:pos x="connsiteX15896" y="connsiteY15896"/>
              </a:cxn>
              <a:cxn ang="0">
                <a:pos x="connsiteX15897" y="connsiteY15897"/>
              </a:cxn>
              <a:cxn ang="0">
                <a:pos x="connsiteX15898" y="connsiteY15898"/>
              </a:cxn>
              <a:cxn ang="0">
                <a:pos x="connsiteX15899" y="connsiteY15899"/>
              </a:cxn>
              <a:cxn ang="0">
                <a:pos x="connsiteX15900" y="connsiteY15900"/>
              </a:cxn>
              <a:cxn ang="0">
                <a:pos x="connsiteX15901" y="connsiteY15901"/>
              </a:cxn>
              <a:cxn ang="0">
                <a:pos x="connsiteX15902" y="connsiteY15902"/>
              </a:cxn>
              <a:cxn ang="0">
                <a:pos x="connsiteX15903" y="connsiteY15903"/>
              </a:cxn>
              <a:cxn ang="0">
                <a:pos x="connsiteX15904" y="connsiteY15904"/>
              </a:cxn>
              <a:cxn ang="0">
                <a:pos x="connsiteX15905" y="connsiteY15905"/>
              </a:cxn>
              <a:cxn ang="0">
                <a:pos x="connsiteX15906" y="connsiteY15906"/>
              </a:cxn>
              <a:cxn ang="0">
                <a:pos x="connsiteX15907" y="connsiteY15907"/>
              </a:cxn>
              <a:cxn ang="0">
                <a:pos x="connsiteX15908" y="connsiteY15908"/>
              </a:cxn>
              <a:cxn ang="0">
                <a:pos x="connsiteX15909" y="connsiteY15909"/>
              </a:cxn>
              <a:cxn ang="0">
                <a:pos x="connsiteX15910" y="connsiteY15910"/>
              </a:cxn>
              <a:cxn ang="0">
                <a:pos x="connsiteX15911" y="connsiteY15911"/>
              </a:cxn>
              <a:cxn ang="0">
                <a:pos x="connsiteX15912" y="connsiteY15912"/>
              </a:cxn>
              <a:cxn ang="0">
                <a:pos x="connsiteX15913" y="connsiteY15913"/>
              </a:cxn>
              <a:cxn ang="0">
                <a:pos x="connsiteX15914" y="connsiteY15914"/>
              </a:cxn>
              <a:cxn ang="0">
                <a:pos x="connsiteX15915" y="connsiteY15915"/>
              </a:cxn>
              <a:cxn ang="0">
                <a:pos x="connsiteX15916" y="connsiteY15916"/>
              </a:cxn>
              <a:cxn ang="0">
                <a:pos x="connsiteX15917" y="connsiteY15917"/>
              </a:cxn>
              <a:cxn ang="0">
                <a:pos x="connsiteX15918" y="connsiteY15918"/>
              </a:cxn>
              <a:cxn ang="0">
                <a:pos x="connsiteX15919" y="connsiteY15919"/>
              </a:cxn>
              <a:cxn ang="0">
                <a:pos x="connsiteX15920" y="connsiteY15920"/>
              </a:cxn>
              <a:cxn ang="0">
                <a:pos x="connsiteX15921" y="connsiteY15921"/>
              </a:cxn>
              <a:cxn ang="0">
                <a:pos x="connsiteX15922" y="connsiteY15922"/>
              </a:cxn>
              <a:cxn ang="0">
                <a:pos x="connsiteX15923" y="connsiteY15923"/>
              </a:cxn>
              <a:cxn ang="0">
                <a:pos x="connsiteX15924" y="connsiteY15924"/>
              </a:cxn>
              <a:cxn ang="0">
                <a:pos x="connsiteX15925" y="connsiteY15925"/>
              </a:cxn>
              <a:cxn ang="0">
                <a:pos x="connsiteX15926" y="connsiteY15926"/>
              </a:cxn>
              <a:cxn ang="0">
                <a:pos x="connsiteX15927" y="connsiteY15927"/>
              </a:cxn>
              <a:cxn ang="0">
                <a:pos x="connsiteX15928" y="connsiteY15928"/>
              </a:cxn>
              <a:cxn ang="0">
                <a:pos x="connsiteX15929" y="connsiteY15929"/>
              </a:cxn>
              <a:cxn ang="0">
                <a:pos x="connsiteX15930" y="connsiteY15930"/>
              </a:cxn>
              <a:cxn ang="0">
                <a:pos x="connsiteX15931" y="connsiteY15931"/>
              </a:cxn>
              <a:cxn ang="0">
                <a:pos x="connsiteX15932" y="connsiteY15932"/>
              </a:cxn>
              <a:cxn ang="0">
                <a:pos x="connsiteX15933" y="connsiteY15933"/>
              </a:cxn>
              <a:cxn ang="0">
                <a:pos x="connsiteX15934" y="connsiteY15934"/>
              </a:cxn>
              <a:cxn ang="0">
                <a:pos x="connsiteX15935" y="connsiteY15935"/>
              </a:cxn>
              <a:cxn ang="0">
                <a:pos x="connsiteX15936" y="connsiteY15936"/>
              </a:cxn>
              <a:cxn ang="0">
                <a:pos x="connsiteX15937" y="connsiteY15937"/>
              </a:cxn>
              <a:cxn ang="0">
                <a:pos x="connsiteX15938" y="connsiteY15938"/>
              </a:cxn>
              <a:cxn ang="0">
                <a:pos x="connsiteX15939" y="connsiteY15939"/>
              </a:cxn>
              <a:cxn ang="0">
                <a:pos x="connsiteX15940" y="connsiteY15940"/>
              </a:cxn>
              <a:cxn ang="0">
                <a:pos x="connsiteX15941" y="connsiteY15941"/>
              </a:cxn>
              <a:cxn ang="0">
                <a:pos x="connsiteX15942" y="connsiteY15942"/>
              </a:cxn>
              <a:cxn ang="0">
                <a:pos x="connsiteX15943" y="connsiteY15943"/>
              </a:cxn>
              <a:cxn ang="0">
                <a:pos x="connsiteX15944" y="connsiteY15944"/>
              </a:cxn>
              <a:cxn ang="0">
                <a:pos x="connsiteX15945" y="connsiteY15945"/>
              </a:cxn>
              <a:cxn ang="0">
                <a:pos x="connsiteX15946" y="connsiteY15946"/>
              </a:cxn>
              <a:cxn ang="0">
                <a:pos x="connsiteX15947" y="connsiteY15947"/>
              </a:cxn>
              <a:cxn ang="0">
                <a:pos x="connsiteX15948" y="connsiteY15948"/>
              </a:cxn>
              <a:cxn ang="0">
                <a:pos x="connsiteX15949" y="connsiteY15949"/>
              </a:cxn>
              <a:cxn ang="0">
                <a:pos x="connsiteX15950" y="connsiteY15950"/>
              </a:cxn>
              <a:cxn ang="0">
                <a:pos x="connsiteX15951" y="connsiteY15951"/>
              </a:cxn>
              <a:cxn ang="0">
                <a:pos x="connsiteX15952" y="connsiteY15952"/>
              </a:cxn>
              <a:cxn ang="0">
                <a:pos x="connsiteX15953" y="connsiteY15953"/>
              </a:cxn>
              <a:cxn ang="0">
                <a:pos x="connsiteX15954" y="connsiteY15954"/>
              </a:cxn>
              <a:cxn ang="0">
                <a:pos x="connsiteX15955" y="connsiteY15955"/>
              </a:cxn>
              <a:cxn ang="0">
                <a:pos x="connsiteX15956" y="connsiteY15956"/>
              </a:cxn>
              <a:cxn ang="0">
                <a:pos x="connsiteX15957" y="connsiteY15957"/>
              </a:cxn>
              <a:cxn ang="0">
                <a:pos x="connsiteX15958" y="connsiteY15958"/>
              </a:cxn>
              <a:cxn ang="0">
                <a:pos x="connsiteX15959" y="connsiteY15959"/>
              </a:cxn>
              <a:cxn ang="0">
                <a:pos x="connsiteX15960" y="connsiteY15960"/>
              </a:cxn>
              <a:cxn ang="0">
                <a:pos x="connsiteX15961" y="connsiteY15961"/>
              </a:cxn>
              <a:cxn ang="0">
                <a:pos x="connsiteX15962" y="connsiteY15962"/>
              </a:cxn>
              <a:cxn ang="0">
                <a:pos x="connsiteX15963" y="connsiteY15963"/>
              </a:cxn>
              <a:cxn ang="0">
                <a:pos x="connsiteX15964" y="connsiteY15964"/>
              </a:cxn>
              <a:cxn ang="0">
                <a:pos x="connsiteX15965" y="connsiteY15965"/>
              </a:cxn>
              <a:cxn ang="0">
                <a:pos x="connsiteX15966" y="connsiteY15966"/>
              </a:cxn>
              <a:cxn ang="0">
                <a:pos x="connsiteX15967" y="connsiteY15967"/>
              </a:cxn>
              <a:cxn ang="0">
                <a:pos x="connsiteX15968" y="connsiteY15968"/>
              </a:cxn>
              <a:cxn ang="0">
                <a:pos x="connsiteX15969" y="connsiteY15969"/>
              </a:cxn>
              <a:cxn ang="0">
                <a:pos x="connsiteX15970" y="connsiteY15970"/>
              </a:cxn>
              <a:cxn ang="0">
                <a:pos x="connsiteX15971" y="connsiteY15971"/>
              </a:cxn>
              <a:cxn ang="0">
                <a:pos x="connsiteX15972" y="connsiteY15972"/>
              </a:cxn>
              <a:cxn ang="0">
                <a:pos x="connsiteX15973" y="connsiteY15973"/>
              </a:cxn>
              <a:cxn ang="0">
                <a:pos x="connsiteX15974" y="connsiteY15974"/>
              </a:cxn>
              <a:cxn ang="0">
                <a:pos x="connsiteX15975" y="connsiteY15975"/>
              </a:cxn>
              <a:cxn ang="0">
                <a:pos x="connsiteX15976" y="connsiteY15976"/>
              </a:cxn>
              <a:cxn ang="0">
                <a:pos x="connsiteX15977" y="connsiteY15977"/>
              </a:cxn>
              <a:cxn ang="0">
                <a:pos x="connsiteX15978" y="connsiteY15978"/>
              </a:cxn>
              <a:cxn ang="0">
                <a:pos x="connsiteX15979" y="connsiteY15979"/>
              </a:cxn>
              <a:cxn ang="0">
                <a:pos x="connsiteX15980" y="connsiteY15980"/>
              </a:cxn>
              <a:cxn ang="0">
                <a:pos x="connsiteX15981" y="connsiteY15981"/>
              </a:cxn>
              <a:cxn ang="0">
                <a:pos x="connsiteX15982" y="connsiteY15982"/>
              </a:cxn>
              <a:cxn ang="0">
                <a:pos x="connsiteX15983" y="connsiteY15983"/>
              </a:cxn>
              <a:cxn ang="0">
                <a:pos x="connsiteX15984" y="connsiteY15984"/>
              </a:cxn>
              <a:cxn ang="0">
                <a:pos x="connsiteX15985" y="connsiteY15985"/>
              </a:cxn>
              <a:cxn ang="0">
                <a:pos x="connsiteX15986" y="connsiteY15986"/>
              </a:cxn>
              <a:cxn ang="0">
                <a:pos x="connsiteX15987" y="connsiteY15987"/>
              </a:cxn>
              <a:cxn ang="0">
                <a:pos x="connsiteX15988" y="connsiteY15988"/>
              </a:cxn>
              <a:cxn ang="0">
                <a:pos x="connsiteX15989" y="connsiteY15989"/>
              </a:cxn>
              <a:cxn ang="0">
                <a:pos x="connsiteX15990" y="connsiteY15990"/>
              </a:cxn>
              <a:cxn ang="0">
                <a:pos x="connsiteX15991" y="connsiteY15991"/>
              </a:cxn>
              <a:cxn ang="0">
                <a:pos x="connsiteX15992" y="connsiteY15992"/>
              </a:cxn>
              <a:cxn ang="0">
                <a:pos x="connsiteX15993" y="connsiteY15993"/>
              </a:cxn>
              <a:cxn ang="0">
                <a:pos x="connsiteX15994" y="connsiteY15994"/>
              </a:cxn>
              <a:cxn ang="0">
                <a:pos x="connsiteX15995" y="connsiteY15995"/>
              </a:cxn>
              <a:cxn ang="0">
                <a:pos x="connsiteX15996" y="connsiteY15996"/>
              </a:cxn>
              <a:cxn ang="0">
                <a:pos x="connsiteX15997" y="connsiteY15997"/>
              </a:cxn>
              <a:cxn ang="0">
                <a:pos x="connsiteX15998" y="connsiteY15998"/>
              </a:cxn>
              <a:cxn ang="0">
                <a:pos x="connsiteX15999" y="connsiteY15999"/>
              </a:cxn>
              <a:cxn ang="0">
                <a:pos x="connsiteX16000" y="connsiteY16000"/>
              </a:cxn>
              <a:cxn ang="0">
                <a:pos x="connsiteX16001" y="connsiteY16001"/>
              </a:cxn>
              <a:cxn ang="0">
                <a:pos x="connsiteX16002" y="connsiteY16002"/>
              </a:cxn>
              <a:cxn ang="0">
                <a:pos x="connsiteX16003" y="connsiteY16003"/>
              </a:cxn>
              <a:cxn ang="0">
                <a:pos x="connsiteX16004" y="connsiteY16004"/>
              </a:cxn>
              <a:cxn ang="0">
                <a:pos x="connsiteX16005" y="connsiteY16005"/>
              </a:cxn>
              <a:cxn ang="0">
                <a:pos x="connsiteX16006" y="connsiteY16006"/>
              </a:cxn>
              <a:cxn ang="0">
                <a:pos x="connsiteX16007" y="connsiteY16007"/>
              </a:cxn>
              <a:cxn ang="0">
                <a:pos x="connsiteX16008" y="connsiteY16008"/>
              </a:cxn>
              <a:cxn ang="0">
                <a:pos x="connsiteX16009" y="connsiteY16009"/>
              </a:cxn>
              <a:cxn ang="0">
                <a:pos x="connsiteX16010" y="connsiteY16010"/>
              </a:cxn>
              <a:cxn ang="0">
                <a:pos x="connsiteX16011" y="connsiteY16011"/>
              </a:cxn>
              <a:cxn ang="0">
                <a:pos x="connsiteX16012" y="connsiteY16012"/>
              </a:cxn>
              <a:cxn ang="0">
                <a:pos x="connsiteX16013" y="connsiteY16013"/>
              </a:cxn>
              <a:cxn ang="0">
                <a:pos x="connsiteX16014" y="connsiteY16014"/>
              </a:cxn>
              <a:cxn ang="0">
                <a:pos x="connsiteX16015" y="connsiteY16015"/>
              </a:cxn>
              <a:cxn ang="0">
                <a:pos x="connsiteX16016" y="connsiteY16016"/>
              </a:cxn>
              <a:cxn ang="0">
                <a:pos x="connsiteX16017" y="connsiteY16017"/>
              </a:cxn>
              <a:cxn ang="0">
                <a:pos x="connsiteX16018" y="connsiteY16018"/>
              </a:cxn>
              <a:cxn ang="0">
                <a:pos x="connsiteX16019" y="connsiteY16019"/>
              </a:cxn>
              <a:cxn ang="0">
                <a:pos x="connsiteX16020" y="connsiteY16020"/>
              </a:cxn>
              <a:cxn ang="0">
                <a:pos x="connsiteX16021" y="connsiteY16021"/>
              </a:cxn>
              <a:cxn ang="0">
                <a:pos x="connsiteX16022" y="connsiteY16022"/>
              </a:cxn>
              <a:cxn ang="0">
                <a:pos x="connsiteX16023" y="connsiteY16023"/>
              </a:cxn>
              <a:cxn ang="0">
                <a:pos x="connsiteX16024" y="connsiteY16024"/>
              </a:cxn>
              <a:cxn ang="0">
                <a:pos x="connsiteX16025" y="connsiteY16025"/>
              </a:cxn>
              <a:cxn ang="0">
                <a:pos x="connsiteX16026" y="connsiteY16026"/>
              </a:cxn>
              <a:cxn ang="0">
                <a:pos x="connsiteX16027" y="connsiteY16027"/>
              </a:cxn>
              <a:cxn ang="0">
                <a:pos x="connsiteX16028" y="connsiteY16028"/>
              </a:cxn>
              <a:cxn ang="0">
                <a:pos x="connsiteX16029" y="connsiteY16029"/>
              </a:cxn>
              <a:cxn ang="0">
                <a:pos x="connsiteX16030" y="connsiteY16030"/>
              </a:cxn>
              <a:cxn ang="0">
                <a:pos x="connsiteX16031" y="connsiteY16031"/>
              </a:cxn>
              <a:cxn ang="0">
                <a:pos x="connsiteX16032" y="connsiteY16032"/>
              </a:cxn>
              <a:cxn ang="0">
                <a:pos x="connsiteX16033" y="connsiteY16033"/>
              </a:cxn>
              <a:cxn ang="0">
                <a:pos x="connsiteX16034" y="connsiteY16034"/>
              </a:cxn>
              <a:cxn ang="0">
                <a:pos x="connsiteX16035" y="connsiteY16035"/>
              </a:cxn>
              <a:cxn ang="0">
                <a:pos x="connsiteX16036" y="connsiteY16036"/>
              </a:cxn>
              <a:cxn ang="0">
                <a:pos x="connsiteX16037" y="connsiteY16037"/>
              </a:cxn>
              <a:cxn ang="0">
                <a:pos x="connsiteX16038" y="connsiteY16038"/>
              </a:cxn>
              <a:cxn ang="0">
                <a:pos x="connsiteX16039" y="connsiteY16039"/>
              </a:cxn>
              <a:cxn ang="0">
                <a:pos x="connsiteX16040" y="connsiteY16040"/>
              </a:cxn>
              <a:cxn ang="0">
                <a:pos x="connsiteX16041" y="connsiteY16041"/>
              </a:cxn>
              <a:cxn ang="0">
                <a:pos x="connsiteX16042" y="connsiteY16042"/>
              </a:cxn>
              <a:cxn ang="0">
                <a:pos x="connsiteX16043" y="connsiteY16043"/>
              </a:cxn>
              <a:cxn ang="0">
                <a:pos x="connsiteX16044" y="connsiteY16044"/>
              </a:cxn>
              <a:cxn ang="0">
                <a:pos x="connsiteX16045" y="connsiteY16045"/>
              </a:cxn>
              <a:cxn ang="0">
                <a:pos x="connsiteX16046" y="connsiteY16046"/>
              </a:cxn>
              <a:cxn ang="0">
                <a:pos x="connsiteX16047" y="connsiteY16047"/>
              </a:cxn>
              <a:cxn ang="0">
                <a:pos x="connsiteX16048" y="connsiteY16048"/>
              </a:cxn>
              <a:cxn ang="0">
                <a:pos x="connsiteX16049" y="connsiteY16049"/>
              </a:cxn>
              <a:cxn ang="0">
                <a:pos x="connsiteX16050" y="connsiteY16050"/>
              </a:cxn>
              <a:cxn ang="0">
                <a:pos x="connsiteX16051" y="connsiteY16051"/>
              </a:cxn>
              <a:cxn ang="0">
                <a:pos x="connsiteX16052" y="connsiteY16052"/>
              </a:cxn>
              <a:cxn ang="0">
                <a:pos x="connsiteX16053" y="connsiteY16053"/>
              </a:cxn>
              <a:cxn ang="0">
                <a:pos x="connsiteX16054" y="connsiteY16054"/>
              </a:cxn>
              <a:cxn ang="0">
                <a:pos x="connsiteX16055" y="connsiteY16055"/>
              </a:cxn>
              <a:cxn ang="0">
                <a:pos x="connsiteX16056" y="connsiteY16056"/>
              </a:cxn>
              <a:cxn ang="0">
                <a:pos x="connsiteX16057" y="connsiteY16057"/>
              </a:cxn>
              <a:cxn ang="0">
                <a:pos x="connsiteX16058" y="connsiteY16058"/>
              </a:cxn>
              <a:cxn ang="0">
                <a:pos x="connsiteX16059" y="connsiteY16059"/>
              </a:cxn>
              <a:cxn ang="0">
                <a:pos x="connsiteX16060" y="connsiteY16060"/>
              </a:cxn>
              <a:cxn ang="0">
                <a:pos x="connsiteX16061" y="connsiteY16061"/>
              </a:cxn>
              <a:cxn ang="0">
                <a:pos x="connsiteX16062" y="connsiteY16062"/>
              </a:cxn>
              <a:cxn ang="0">
                <a:pos x="connsiteX16063" y="connsiteY16063"/>
              </a:cxn>
              <a:cxn ang="0">
                <a:pos x="connsiteX16064" y="connsiteY16064"/>
              </a:cxn>
              <a:cxn ang="0">
                <a:pos x="connsiteX16065" y="connsiteY16065"/>
              </a:cxn>
              <a:cxn ang="0">
                <a:pos x="connsiteX16066" y="connsiteY16066"/>
              </a:cxn>
              <a:cxn ang="0">
                <a:pos x="connsiteX16067" y="connsiteY16067"/>
              </a:cxn>
              <a:cxn ang="0">
                <a:pos x="connsiteX16068" y="connsiteY16068"/>
              </a:cxn>
              <a:cxn ang="0">
                <a:pos x="connsiteX16069" y="connsiteY16069"/>
              </a:cxn>
              <a:cxn ang="0">
                <a:pos x="connsiteX16070" y="connsiteY16070"/>
              </a:cxn>
              <a:cxn ang="0">
                <a:pos x="connsiteX16071" y="connsiteY16071"/>
              </a:cxn>
              <a:cxn ang="0">
                <a:pos x="connsiteX16072" y="connsiteY16072"/>
              </a:cxn>
              <a:cxn ang="0">
                <a:pos x="connsiteX16073" y="connsiteY16073"/>
              </a:cxn>
              <a:cxn ang="0">
                <a:pos x="connsiteX16074" y="connsiteY16074"/>
              </a:cxn>
              <a:cxn ang="0">
                <a:pos x="connsiteX16075" y="connsiteY16075"/>
              </a:cxn>
              <a:cxn ang="0">
                <a:pos x="connsiteX16076" y="connsiteY16076"/>
              </a:cxn>
              <a:cxn ang="0">
                <a:pos x="connsiteX16077" y="connsiteY16077"/>
              </a:cxn>
              <a:cxn ang="0">
                <a:pos x="connsiteX16078" y="connsiteY16078"/>
              </a:cxn>
              <a:cxn ang="0">
                <a:pos x="connsiteX16079" y="connsiteY16079"/>
              </a:cxn>
              <a:cxn ang="0">
                <a:pos x="connsiteX16080" y="connsiteY16080"/>
              </a:cxn>
              <a:cxn ang="0">
                <a:pos x="connsiteX16081" y="connsiteY16081"/>
              </a:cxn>
              <a:cxn ang="0">
                <a:pos x="connsiteX16082" y="connsiteY16082"/>
              </a:cxn>
              <a:cxn ang="0">
                <a:pos x="connsiteX16083" y="connsiteY16083"/>
              </a:cxn>
              <a:cxn ang="0">
                <a:pos x="connsiteX16084" y="connsiteY16084"/>
              </a:cxn>
              <a:cxn ang="0">
                <a:pos x="connsiteX16085" y="connsiteY16085"/>
              </a:cxn>
              <a:cxn ang="0">
                <a:pos x="connsiteX16086" y="connsiteY16086"/>
              </a:cxn>
              <a:cxn ang="0">
                <a:pos x="connsiteX16087" y="connsiteY16087"/>
              </a:cxn>
              <a:cxn ang="0">
                <a:pos x="connsiteX16088" y="connsiteY16088"/>
              </a:cxn>
              <a:cxn ang="0">
                <a:pos x="connsiteX16089" y="connsiteY16089"/>
              </a:cxn>
              <a:cxn ang="0">
                <a:pos x="connsiteX16090" y="connsiteY16090"/>
              </a:cxn>
              <a:cxn ang="0">
                <a:pos x="connsiteX16091" y="connsiteY16091"/>
              </a:cxn>
              <a:cxn ang="0">
                <a:pos x="connsiteX16092" y="connsiteY16092"/>
              </a:cxn>
              <a:cxn ang="0">
                <a:pos x="connsiteX16093" y="connsiteY16093"/>
              </a:cxn>
              <a:cxn ang="0">
                <a:pos x="connsiteX16094" y="connsiteY16094"/>
              </a:cxn>
              <a:cxn ang="0">
                <a:pos x="connsiteX16095" y="connsiteY16095"/>
              </a:cxn>
              <a:cxn ang="0">
                <a:pos x="connsiteX16096" y="connsiteY16096"/>
              </a:cxn>
              <a:cxn ang="0">
                <a:pos x="connsiteX16097" y="connsiteY16097"/>
              </a:cxn>
              <a:cxn ang="0">
                <a:pos x="connsiteX16098" y="connsiteY16098"/>
              </a:cxn>
              <a:cxn ang="0">
                <a:pos x="connsiteX16099" y="connsiteY16099"/>
              </a:cxn>
              <a:cxn ang="0">
                <a:pos x="connsiteX16100" y="connsiteY16100"/>
              </a:cxn>
              <a:cxn ang="0">
                <a:pos x="connsiteX16101" y="connsiteY16101"/>
              </a:cxn>
              <a:cxn ang="0">
                <a:pos x="connsiteX16102" y="connsiteY16102"/>
              </a:cxn>
              <a:cxn ang="0">
                <a:pos x="connsiteX16103" y="connsiteY16103"/>
              </a:cxn>
              <a:cxn ang="0">
                <a:pos x="connsiteX16104" y="connsiteY16104"/>
              </a:cxn>
              <a:cxn ang="0">
                <a:pos x="connsiteX16105" y="connsiteY16105"/>
              </a:cxn>
              <a:cxn ang="0">
                <a:pos x="connsiteX16106" y="connsiteY16106"/>
              </a:cxn>
              <a:cxn ang="0">
                <a:pos x="connsiteX16107" y="connsiteY16107"/>
              </a:cxn>
              <a:cxn ang="0">
                <a:pos x="connsiteX16108" y="connsiteY16108"/>
              </a:cxn>
              <a:cxn ang="0">
                <a:pos x="connsiteX16109" y="connsiteY16109"/>
              </a:cxn>
              <a:cxn ang="0">
                <a:pos x="connsiteX16110" y="connsiteY16110"/>
              </a:cxn>
              <a:cxn ang="0">
                <a:pos x="connsiteX16111" y="connsiteY16111"/>
              </a:cxn>
              <a:cxn ang="0">
                <a:pos x="connsiteX16112" y="connsiteY16112"/>
              </a:cxn>
              <a:cxn ang="0">
                <a:pos x="connsiteX16113" y="connsiteY16113"/>
              </a:cxn>
              <a:cxn ang="0">
                <a:pos x="connsiteX16114" y="connsiteY16114"/>
              </a:cxn>
              <a:cxn ang="0">
                <a:pos x="connsiteX16115" y="connsiteY16115"/>
              </a:cxn>
              <a:cxn ang="0">
                <a:pos x="connsiteX16116" y="connsiteY16116"/>
              </a:cxn>
              <a:cxn ang="0">
                <a:pos x="connsiteX16117" y="connsiteY16117"/>
              </a:cxn>
              <a:cxn ang="0">
                <a:pos x="connsiteX16118" y="connsiteY16118"/>
              </a:cxn>
              <a:cxn ang="0">
                <a:pos x="connsiteX16119" y="connsiteY16119"/>
              </a:cxn>
              <a:cxn ang="0">
                <a:pos x="connsiteX16120" y="connsiteY16120"/>
              </a:cxn>
              <a:cxn ang="0">
                <a:pos x="connsiteX16121" y="connsiteY16121"/>
              </a:cxn>
              <a:cxn ang="0">
                <a:pos x="connsiteX16122" y="connsiteY16122"/>
              </a:cxn>
              <a:cxn ang="0">
                <a:pos x="connsiteX16123" y="connsiteY16123"/>
              </a:cxn>
              <a:cxn ang="0">
                <a:pos x="connsiteX16124" y="connsiteY16124"/>
              </a:cxn>
              <a:cxn ang="0">
                <a:pos x="connsiteX16125" y="connsiteY16125"/>
              </a:cxn>
              <a:cxn ang="0">
                <a:pos x="connsiteX16126" y="connsiteY16126"/>
              </a:cxn>
              <a:cxn ang="0">
                <a:pos x="connsiteX16127" y="connsiteY16127"/>
              </a:cxn>
              <a:cxn ang="0">
                <a:pos x="connsiteX16128" y="connsiteY16128"/>
              </a:cxn>
              <a:cxn ang="0">
                <a:pos x="connsiteX16129" y="connsiteY16129"/>
              </a:cxn>
              <a:cxn ang="0">
                <a:pos x="connsiteX16130" y="connsiteY16130"/>
              </a:cxn>
              <a:cxn ang="0">
                <a:pos x="connsiteX16131" y="connsiteY16131"/>
              </a:cxn>
              <a:cxn ang="0">
                <a:pos x="connsiteX16132" y="connsiteY16132"/>
              </a:cxn>
              <a:cxn ang="0">
                <a:pos x="connsiteX16133" y="connsiteY16133"/>
              </a:cxn>
              <a:cxn ang="0">
                <a:pos x="connsiteX16134" y="connsiteY16134"/>
              </a:cxn>
              <a:cxn ang="0">
                <a:pos x="connsiteX16135" y="connsiteY16135"/>
              </a:cxn>
              <a:cxn ang="0">
                <a:pos x="connsiteX16136" y="connsiteY16136"/>
              </a:cxn>
              <a:cxn ang="0">
                <a:pos x="connsiteX16137" y="connsiteY16137"/>
              </a:cxn>
              <a:cxn ang="0">
                <a:pos x="connsiteX16138" y="connsiteY16138"/>
              </a:cxn>
              <a:cxn ang="0">
                <a:pos x="connsiteX16139" y="connsiteY16139"/>
              </a:cxn>
              <a:cxn ang="0">
                <a:pos x="connsiteX16140" y="connsiteY16140"/>
              </a:cxn>
              <a:cxn ang="0">
                <a:pos x="connsiteX16141" y="connsiteY16141"/>
              </a:cxn>
              <a:cxn ang="0">
                <a:pos x="connsiteX16142" y="connsiteY16142"/>
              </a:cxn>
              <a:cxn ang="0">
                <a:pos x="connsiteX16143" y="connsiteY16143"/>
              </a:cxn>
              <a:cxn ang="0">
                <a:pos x="connsiteX16144" y="connsiteY16144"/>
              </a:cxn>
              <a:cxn ang="0">
                <a:pos x="connsiteX16145" y="connsiteY16145"/>
              </a:cxn>
              <a:cxn ang="0">
                <a:pos x="connsiteX16146" y="connsiteY16146"/>
              </a:cxn>
              <a:cxn ang="0">
                <a:pos x="connsiteX16147" y="connsiteY16147"/>
              </a:cxn>
              <a:cxn ang="0">
                <a:pos x="connsiteX16148" y="connsiteY16148"/>
              </a:cxn>
              <a:cxn ang="0">
                <a:pos x="connsiteX16149" y="connsiteY16149"/>
              </a:cxn>
              <a:cxn ang="0">
                <a:pos x="connsiteX16150" y="connsiteY16150"/>
              </a:cxn>
              <a:cxn ang="0">
                <a:pos x="connsiteX16151" y="connsiteY16151"/>
              </a:cxn>
              <a:cxn ang="0">
                <a:pos x="connsiteX16152" y="connsiteY16152"/>
              </a:cxn>
              <a:cxn ang="0">
                <a:pos x="connsiteX16153" y="connsiteY16153"/>
              </a:cxn>
              <a:cxn ang="0">
                <a:pos x="connsiteX16154" y="connsiteY16154"/>
              </a:cxn>
              <a:cxn ang="0">
                <a:pos x="connsiteX16155" y="connsiteY16155"/>
              </a:cxn>
              <a:cxn ang="0">
                <a:pos x="connsiteX16156" y="connsiteY16156"/>
              </a:cxn>
              <a:cxn ang="0">
                <a:pos x="connsiteX16157" y="connsiteY16157"/>
              </a:cxn>
              <a:cxn ang="0">
                <a:pos x="connsiteX16158" y="connsiteY16158"/>
              </a:cxn>
              <a:cxn ang="0">
                <a:pos x="connsiteX16159" y="connsiteY16159"/>
              </a:cxn>
              <a:cxn ang="0">
                <a:pos x="connsiteX16160" y="connsiteY16160"/>
              </a:cxn>
              <a:cxn ang="0">
                <a:pos x="connsiteX16161" y="connsiteY16161"/>
              </a:cxn>
              <a:cxn ang="0">
                <a:pos x="connsiteX16162" y="connsiteY16162"/>
              </a:cxn>
              <a:cxn ang="0">
                <a:pos x="connsiteX16163" y="connsiteY16163"/>
              </a:cxn>
              <a:cxn ang="0">
                <a:pos x="connsiteX16164" y="connsiteY16164"/>
              </a:cxn>
              <a:cxn ang="0">
                <a:pos x="connsiteX16165" y="connsiteY16165"/>
              </a:cxn>
              <a:cxn ang="0">
                <a:pos x="connsiteX16166" y="connsiteY16166"/>
              </a:cxn>
              <a:cxn ang="0">
                <a:pos x="connsiteX16167" y="connsiteY16167"/>
              </a:cxn>
              <a:cxn ang="0">
                <a:pos x="connsiteX16168" y="connsiteY16168"/>
              </a:cxn>
              <a:cxn ang="0">
                <a:pos x="connsiteX16169" y="connsiteY16169"/>
              </a:cxn>
              <a:cxn ang="0">
                <a:pos x="connsiteX16170" y="connsiteY16170"/>
              </a:cxn>
              <a:cxn ang="0">
                <a:pos x="connsiteX16171" y="connsiteY16171"/>
              </a:cxn>
              <a:cxn ang="0">
                <a:pos x="connsiteX16172" y="connsiteY16172"/>
              </a:cxn>
              <a:cxn ang="0">
                <a:pos x="connsiteX16173" y="connsiteY16173"/>
              </a:cxn>
              <a:cxn ang="0">
                <a:pos x="connsiteX16174" y="connsiteY16174"/>
              </a:cxn>
              <a:cxn ang="0">
                <a:pos x="connsiteX16175" y="connsiteY16175"/>
              </a:cxn>
              <a:cxn ang="0">
                <a:pos x="connsiteX16176" y="connsiteY16176"/>
              </a:cxn>
              <a:cxn ang="0">
                <a:pos x="connsiteX16177" y="connsiteY16177"/>
              </a:cxn>
              <a:cxn ang="0">
                <a:pos x="connsiteX16178" y="connsiteY16178"/>
              </a:cxn>
              <a:cxn ang="0">
                <a:pos x="connsiteX16179" y="connsiteY16179"/>
              </a:cxn>
              <a:cxn ang="0">
                <a:pos x="connsiteX16180" y="connsiteY16180"/>
              </a:cxn>
              <a:cxn ang="0">
                <a:pos x="connsiteX16181" y="connsiteY16181"/>
              </a:cxn>
              <a:cxn ang="0">
                <a:pos x="connsiteX16182" y="connsiteY16182"/>
              </a:cxn>
              <a:cxn ang="0">
                <a:pos x="connsiteX16183" y="connsiteY16183"/>
              </a:cxn>
              <a:cxn ang="0">
                <a:pos x="connsiteX16184" y="connsiteY16184"/>
              </a:cxn>
              <a:cxn ang="0">
                <a:pos x="connsiteX16185" y="connsiteY16185"/>
              </a:cxn>
              <a:cxn ang="0">
                <a:pos x="connsiteX16186" y="connsiteY16186"/>
              </a:cxn>
              <a:cxn ang="0">
                <a:pos x="connsiteX16187" y="connsiteY16187"/>
              </a:cxn>
              <a:cxn ang="0">
                <a:pos x="connsiteX16188" y="connsiteY16188"/>
              </a:cxn>
              <a:cxn ang="0">
                <a:pos x="connsiteX16189" y="connsiteY16189"/>
              </a:cxn>
              <a:cxn ang="0">
                <a:pos x="connsiteX16190" y="connsiteY16190"/>
              </a:cxn>
              <a:cxn ang="0">
                <a:pos x="connsiteX16191" y="connsiteY16191"/>
              </a:cxn>
              <a:cxn ang="0">
                <a:pos x="connsiteX16192" y="connsiteY16192"/>
              </a:cxn>
              <a:cxn ang="0">
                <a:pos x="connsiteX16193" y="connsiteY16193"/>
              </a:cxn>
              <a:cxn ang="0">
                <a:pos x="connsiteX16194" y="connsiteY16194"/>
              </a:cxn>
              <a:cxn ang="0">
                <a:pos x="connsiteX16195" y="connsiteY16195"/>
              </a:cxn>
              <a:cxn ang="0">
                <a:pos x="connsiteX16196" y="connsiteY16196"/>
              </a:cxn>
              <a:cxn ang="0">
                <a:pos x="connsiteX16197" y="connsiteY16197"/>
              </a:cxn>
              <a:cxn ang="0">
                <a:pos x="connsiteX16198" y="connsiteY16198"/>
              </a:cxn>
              <a:cxn ang="0">
                <a:pos x="connsiteX16199" y="connsiteY16199"/>
              </a:cxn>
              <a:cxn ang="0">
                <a:pos x="connsiteX16200" y="connsiteY16200"/>
              </a:cxn>
              <a:cxn ang="0">
                <a:pos x="connsiteX16201" y="connsiteY16201"/>
              </a:cxn>
              <a:cxn ang="0">
                <a:pos x="connsiteX16202" y="connsiteY16202"/>
              </a:cxn>
              <a:cxn ang="0">
                <a:pos x="connsiteX16203" y="connsiteY16203"/>
              </a:cxn>
              <a:cxn ang="0">
                <a:pos x="connsiteX16204" y="connsiteY16204"/>
              </a:cxn>
              <a:cxn ang="0">
                <a:pos x="connsiteX16205" y="connsiteY16205"/>
              </a:cxn>
              <a:cxn ang="0">
                <a:pos x="connsiteX16206" y="connsiteY16206"/>
              </a:cxn>
              <a:cxn ang="0">
                <a:pos x="connsiteX16207" y="connsiteY16207"/>
              </a:cxn>
              <a:cxn ang="0">
                <a:pos x="connsiteX16208" y="connsiteY16208"/>
              </a:cxn>
              <a:cxn ang="0">
                <a:pos x="connsiteX16209" y="connsiteY16209"/>
              </a:cxn>
              <a:cxn ang="0">
                <a:pos x="connsiteX16210" y="connsiteY16210"/>
              </a:cxn>
              <a:cxn ang="0">
                <a:pos x="connsiteX16211" y="connsiteY16211"/>
              </a:cxn>
              <a:cxn ang="0">
                <a:pos x="connsiteX16212" y="connsiteY16212"/>
              </a:cxn>
              <a:cxn ang="0">
                <a:pos x="connsiteX16213" y="connsiteY16213"/>
              </a:cxn>
              <a:cxn ang="0">
                <a:pos x="connsiteX16214" y="connsiteY16214"/>
              </a:cxn>
              <a:cxn ang="0">
                <a:pos x="connsiteX16215" y="connsiteY16215"/>
              </a:cxn>
              <a:cxn ang="0">
                <a:pos x="connsiteX16216" y="connsiteY16216"/>
              </a:cxn>
              <a:cxn ang="0">
                <a:pos x="connsiteX16217" y="connsiteY16217"/>
              </a:cxn>
              <a:cxn ang="0">
                <a:pos x="connsiteX16218" y="connsiteY16218"/>
              </a:cxn>
              <a:cxn ang="0">
                <a:pos x="connsiteX16219" y="connsiteY16219"/>
              </a:cxn>
              <a:cxn ang="0">
                <a:pos x="connsiteX16220" y="connsiteY16220"/>
              </a:cxn>
              <a:cxn ang="0">
                <a:pos x="connsiteX16221" y="connsiteY16221"/>
              </a:cxn>
              <a:cxn ang="0">
                <a:pos x="connsiteX16222" y="connsiteY16222"/>
              </a:cxn>
              <a:cxn ang="0">
                <a:pos x="connsiteX16223" y="connsiteY16223"/>
              </a:cxn>
              <a:cxn ang="0">
                <a:pos x="connsiteX16224" y="connsiteY16224"/>
              </a:cxn>
              <a:cxn ang="0">
                <a:pos x="connsiteX16225" y="connsiteY16225"/>
              </a:cxn>
              <a:cxn ang="0">
                <a:pos x="connsiteX16226" y="connsiteY16226"/>
              </a:cxn>
              <a:cxn ang="0">
                <a:pos x="connsiteX16227" y="connsiteY16227"/>
              </a:cxn>
              <a:cxn ang="0">
                <a:pos x="connsiteX16228" y="connsiteY16228"/>
              </a:cxn>
              <a:cxn ang="0">
                <a:pos x="connsiteX16229" y="connsiteY16229"/>
              </a:cxn>
              <a:cxn ang="0">
                <a:pos x="connsiteX16230" y="connsiteY16230"/>
              </a:cxn>
              <a:cxn ang="0">
                <a:pos x="connsiteX16231" y="connsiteY16231"/>
              </a:cxn>
              <a:cxn ang="0">
                <a:pos x="connsiteX16232" y="connsiteY16232"/>
              </a:cxn>
              <a:cxn ang="0">
                <a:pos x="connsiteX16233" y="connsiteY16233"/>
              </a:cxn>
              <a:cxn ang="0">
                <a:pos x="connsiteX16234" y="connsiteY16234"/>
              </a:cxn>
              <a:cxn ang="0">
                <a:pos x="connsiteX16235" y="connsiteY16235"/>
              </a:cxn>
              <a:cxn ang="0">
                <a:pos x="connsiteX16236" y="connsiteY16236"/>
              </a:cxn>
              <a:cxn ang="0">
                <a:pos x="connsiteX16237" y="connsiteY16237"/>
              </a:cxn>
              <a:cxn ang="0">
                <a:pos x="connsiteX16238" y="connsiteY16238"/>
              </a:cxn>
              <a:cxn ang="0">
                <a:pos x="connsiteX16239" y="connsiteY16239"/>
              </a:cxn>
              <a:cxn ang="0">
                <a:pos x="connsiteX16240" y="connsiteY16240"/>
              </a:cxn>
              <a:cxn ang="0">
                <a:pos x="connsiteX16241" y="connsiteY16241"/>
              </a:cxn>
              <a:cxn ang="0">
                <a:pos x="connsiteX16242" y="connsiteY16242"/>
              </a:cxn>
              <a:cxn ang="0">
                <a:pos x="connsiteX16243" y="connsiteY16243"/>
              </a:cxn>
              <a:cxn ang="0">
                <a:pos x="connsiteX16244" y="connsiteY16244"/>
              </a:cxn>
              <a:cxn ang="0">
                <a:pos x="connsiteX16245" y="connsiteY16245"/>
              </a:cxn>
              <a:cxn ang="0">
                <a:pos x="connsiteX16246" y="connsiteY16246"/>
              </a:cxn>
              <a:cxn ang="0">
                <a:pos x="connsiteX16247" y="connsiteY16247"/>
              </a:cxn>
              <a:cxn ang="0">
                <a:pos x="connsiteX16248" y="connsiteY16248"/>
              </a:cxn>
              <a:cxn ang="0">
                <a:pos x="connsiteX16249" y="connsiteY16249"/>
              </a:cxn>
              <a:cxn ang="0">
                <a:pos x="connsiteX16250" y="connsiteY16250"/>
              </a:cxn>
              <a:cxn ang="0">
                <a:pos x="connsiteX16251" y="connsiteY16251"/>
              </a:cxn>
              <a:cxn ang="0">
                <a:pos x="connsiteX16252" y="connsiteY16252"/>
              </a:cxn>
              <a:cxn ang="0">
                <a:pos x="connsiteX16253" y="connsiteY16253"/>
              </a:cxn>
              <a:cxn ang="0">
                <a:pos x="connsiteX16254" y="connsiteY16254"/>
              </a:cxn>
              <a:cxn ang="0">
                <a:pos x="connsiteX16255" y="connsiteY16255"/>
              </a:cxn>
              <a:cxn ang="0">
                <a:pos x="connsiteX16256" y="connsiteY16256"/>
              </a:cxn>
              <a:cxn ang="0">
                <a:pos x="connsiteX16257" y="connsiteY16257"/>
              </a:cxn>
              <a:cxn ang="0">
                <a:pos x="connsiteX16258" y="connsiteY16258"/>
              </a:cxn>
              <a:cxn ang="0">
                <a:pos x="connsiteX16259" y="connsiteY16259"/>
              </a:cxn>
              <a:cxn ang="0">
                <a:pos x="connsiteX16260" y="connsiteY16260"/>
              </a:cxn>
              <a:cxn ang="0">
                <a:pos x="connsiteX16261" y="connsiteY16261"/>
              </a:cxn>
              <a:cxn ang="0">
                <a:pos x="connsiteX16262" y="connsiteY16262"/>
              </a:cxn>
              <a:cxn ang="0">
                <a:pos x="connsiteX16263" y="connsiteY16263"/>
              </a:cxn>
              <a:cxn ang="0">
                <a:pos x="connsiteX16264" y="connsiteY16264"/>
              </a:cxn>
              <a:cxn ang="0">
                <a:pos x="connsiteX16265" y="connsiteY16265"/>
              </a:cxn>
              <a:cxn ang="0">
                <a:pos x="connsiteX16266" y="connsiteY16266"/>
              </a:cxn>
              <a:cxn ang="0">
                <a:pos x="connsiteX16267" y="connsiteY16267"/>
              </a:cxn>
              <a:cxn ang="0">
                <a:pos x="connsiteX16268" y="connsiteY16268"/>
              </a:cxn>
              <a:cxn ang="0">
                <a:pos x="connsiteX16269" y="connsiteY16269"/>
              </a:cxn>
              <a:cxn ang="0">
                <a:pos x="connsiteX16270" y="connsiteY16270"/>
              </a:cxn>
              <a:cxn ang="0">
                <a:pos x="connsiteX16271" y="connsiteY16271"/>
              </a:cxn>
              <a:cxn ang="0">
                <a:pos x="connsiteX16272" y="connsiteY16272"/>
              </a:cxn>
              <a:cxn ang="0">
                <a:pos x="connsiteX16273" y="connsiteY16273"/>
              </a:cxn>
              <a:cxn ang="0">
                <a:pos x="connsiteX16274" y="connsiteY16274"/>
              </a:cxn>
              <a:cxn ang="0">
                <a:pos x="connsiteX16275" y="connsiteY16275"/>
              </a:cxn>
              <a:cxn ang="0">
                <a:pos x="connsiteX16276" y="connsiteY16276"/>
              </a:cxn>
              <a:cxn ang="0">
                <a:pos x="connsiteX16277" y="connsiteY16277"/>
              </a:cxn>
              <a:cxn ang="0">
                <a:pos x="connsiteX16278" y="connsiteY16278"/>
              </a:cxn>
              <a:cxn ang="0">
                <a:pos x="connsiteX16279" y="connsiteY16279"/>
              </a:cxn>
              <a:cxn ang="0">
                <a:pos x="connsiteX16280" y="connsiteY16280"/>
              </a:cxn>
              <a:cxn ang="0">
                <a:pos x="connsiteX16281" y="connsiteY16281"/>
              </a:cxn>
              <a:cxn ang="0">
                <a:pos x="connsiteX16282" y="connsiteY16282"/>
              </a:cxn>
              <a:cxn ang="0">
                <a:pos x="connsiteX16283" y="connsiteY16283"/>
              </a:cxn>
              <a:cxn ang="0">
                <a:pos x="connsiteX16284" y="connsiteY16284"/>
              </a:cxn>
              <a:cxn ang="0">
                <a:pos x="connsiteX16285" y="connsiteY16285"/>
              </a:cxn>
              <a:cxn ang="0">
                <a:pos x="connsiteX16286" y="connsiteY16286"/>
              </a:cxn>
              <a:cxn ang="0">
                <a:pos x="connsiteX16287" y="connsiteY16287"/>
              </a:cxn>
              <a:cxn ang="0">
                <a:pos x="connsiteX16288" y="connsiteY16288"/>
              </a:cxn>
              <a:cxn ang="0">
                <a:pos x="connsiteX16289" y="connsiteY16289"/>
              </a:cxn>
              <a:cxn ang="0">
                <a:pos x="connsiteX16290" y="connsiteY16290"/>
              </a:cxn>
              <a:cxn ang="0">
                <a:pos x="connsiteX16291" y="connsiteY16291"/>
              </a:cxn>
              <a:cxn ang="0">
                <a:pos x="connsiteX16292" y="connsiteY16292"/>
              </a:cxn>
              <a:cxn ang="0">
                <a:pos x="connsiteX16293" y="connsiteY16293"/>
              </a:cxn>
              <a:cxn ang="0">
                <a:pos x="connsiteX16294" y="connsiteY16294"/>
              </a:cxn>
              <a:cxn ang="0">
                <a:pos x="connsiteX16295" y="connsiteY16295"/>
              </a:cxn>
              <a:cxn ang="0">
                <a:pos x="connsiteX16296" y="connsiteY16296"/>
              </a:cxn>
              <a:cxn ang="0">
                <a:pos x="connsiteX16297" y="connsiteY16297"/>
              </a:cxn>
              <a:cxn ang="0">
                <a:pos x="connsiteX16298" y="connsiteY16298"/>
              </a:cxn>
              <a:cxn ang="0">
                <a:pos x="connsiteX16299" y="connsiteY16299"/>
              </a:cxn>
              <a:cxn ang="0">
                <a:pos x="connsiteX16300" y="connsiteY16300"/>
              </a:cxn>
              <a:cxn ang="0">
                <a:pos x="connsiteX16301" y="connsiteY16301"/>
              </a:cxn>
              <a:cxn ang="0">
                <a:pos x="connsiteX16302" y="connsiteY16302"/>
              </a:cxn>
              <a:cxn ang="0">
                <a:pos x="connsiteX16303" y="connsiteY16303"/>
              </a:cxn>
              <a:cxn ang="0">
                <a:pos x="connsiteX16304" y="connsiteY16304"/>
              </a:cxn>
              <a:cxn ang="0">
                <a:pos x="connsiteX16305" y="connsiteY16305"/>
              </a:cxn>
              <a:cxn ang="0">
                <a:pos x="connsiteX16306" y="connsiteY16306"/>
              </a:cxn>
              <a:cxn ang="0">
                <a:pos x="connsiteX16307" y="connsiteY16307"/>
              </a:cxn>
              <a:cxn ang="0">
                <a:pos x="connsiteX16308" y="connsiteY16308"/>
              </a:cxn>
              <a:cxn ang="0">
                <a:pos x="connsiteX16309" y="connsiteY16309"/>
              </a:cxn>
              <a:cxn ang="0">
                <a:pos x="connsiteX16310" y="connsiteY16310"/>
              </a:cxn>
              <a:cxn ang="0">
                <a:pos x="connsiteX16311" y="connsiteY16311"/>
              </a:cxn>
              <a:cxn ang="0">
                <a:pos x="connsiteX16312" y="connsiteY16312"/>
              </a:cxn>
              <a:cxn ang="0">
                <a:pos x="connsiteX16313" y="connsiteY16313"/>
              </a:cxn>
              <a:cxn ang="0">
                <a:pos x="connsiteX16314" y="connsiteY16314"/>
              </a:cxn>
              <a:cxn ang="0">
                <a:pos x="connsiteX16315" y="connsiteY16315"/>
              </a:cxn>
              <a:cxn ang="0">
                <a:pos x="connsiteX16316" y="connsiteY16316"/>
              </a:cxn>
              <a:cxn ang="0">
                <a:pos x="connsiteX16317" y="connsiteY16317"/>
              </a:cxn>
              <a:cxn ang="0">
                <a:pos x="connsiteX16318" y="connsiteY16318"/>
              </a:cxn>
              <a:cxn ang="0">
                <a:pos x="connsiteX16319" y="connsiteY16319"/>
              </a:cxn>
              <a:cxn ang="0">
                <a:pos x="connsiteX16320" y="connsiteY16320"/>
              </a:cxn>
              <a:cxn ang="0">
                <a:pos x="connsiteX16321" y="connsiteY16321"/>
              </a:cxn>
              <a:cxn ang="0">
                <a:pos x="connsiteX16322" y="connsiteY16322"/>
              </a:cxn>
              <a:cxn ang="0">
                <a:pos x="connsiteX16323" y="connsiteY16323"/>
              </a:cxn>
              <a:cxn ang="0">
                <a:pos x="connsiteX16324" y="connsiteY16324"/>
              </a:cxn>
              <a:cxn ang="0">
                <a:pos x="connsiteX16325" y="connsiteY16325"/>
              </a:cxn>
              <a:cxn ang="0">
                <a:pos x="connsiteX16326" y="connsiteY16326"/>
              </a:cxn>
              <a:cxn ang="0">
                <a:pos x="connsiteX16327" y="connsiteY16327"/>
              </a:cxn>
              <a:cxn ang="0">
                <a:pos x="connsiteX16328" y="connsiteY16328"/>
              </a:cxn>
              <a:cxn ang="0">
                <a:pos x="connsiteX16329" y="connsiteY16329"/>
              </a:cxn>
              <a:cxn ang="0">
                <a:pos x="connsiteX16330" y="connsiteY16330"/>
              </a:cxn>
              <a:cxn ang="0">
                <a:pos x="connsiteX16331" y="connsiteY16331"/>
              </a:cxn>
              <a:cxn ang="0">
                <a:pos x="connsiteX16332" y="connsiteY16332"/>
              </a:cxn>
              <a:cxn ang="0">
                <a:pos x="connsiteX16333" y="connsiteY16333"/>
              </a:cxn>
              <a:cxn ang="0">
                <a:pos x="connsiteX16334" y="connsiteY16334"/>
              </a:cxn>
              <a:cxn ang="0">
                <a:pos x="connsiteX16335" y="connsiteY16335"/>
              </a:cxn>
              <a:cxn ang="0">
                <a:pos x="connsiteX16336" y="connsiteY16336"/>
              </a:cxn>
              <a:cxn ang="0">
                <a:pos x="connsiteX16337" y="connsiteY16337"/>
              </a:cxn>
              <a:cxn ang="0">
                <a:pos x="connsiteX16338" y="connsiteY16338"/>
              </a:cxn>
              <a:cxn ang="0">
                <a:pos x="connsiteX16339" y="connsiteY16339"/>
              </a:cxn>
              <a:cxn ang="0">
                <a:pos x="connsiteX16340" y="connsiteY16340"/>
              </a:cxn>
              <a:cxn ang="0">
                <a:pos x="connsiteX16341" y="connsiteY16341"/>
              </a:cxn>
              <a:cxn ang="0">
                <a:pos x="connsiteX16342" y="connsiteY16342"/>
              </a:cxn>
              <a:cxn ang="0">
                <a:pos x="connsiteX16343" y="connsiteY16343"/>
              </a:cxn>
              <a:cxn ang="0">
                <a:pos x="connsiteX16344" y="connsiteY16344"/>
              </a:cxn>
              <a:cxn ang="0">
                <a:pos x="connsiteX16345" y="connsiteY16345"/>
              </a:cxn>
              <a:cxn ang="0">
                <a:pos x="connsiteX16346" y="connsiteY16346"/>
              </a:cxn>
              <a:cxn ang="0">
                <a:pos x="connsiteX16347" y="connsiteY16347"/>
              </a:cxn>
              <a:cxn ang="0">
                <a:pos x="connsiteX16348" y="connsiteY16348"/>
              </a:cxn>
              <a:cxn ang="0">
                <a:pos x="connsiteX16349" y="connsiteY16349"/>
              </a:cxn>
              <a:cxn ang="0">
                <a:pos x="connsiteX16350" y="connsiteY16350"/>
              </a:cxn>
              <a:cxn ang="0">
                <a:pos x="connsiteX16351" y="connsiteY16351"/>
              </a:cxn>
              <a:cxn ang="0">
                <a:pos x="connsiteX16352" y="connsiteY16352"/>
              </a:cxn>
              <a:cxn ang="0">
                <a:pos x="connsiteX16353" y="connsiteY16353"/>
              </a:cxn>
              <a:cxn ang="0">
                <a:pos x="connsiteX16354" y="connsiteY16354"/>
              </a:cxn>
              <a:cxn ang="0">
                <a:pos x="connsiteX16355" y="connsiteY16355"/>
              </a:cxn>
              <a:cxn ang="0">
                <a:pos x="connsiteX16356" y="connsiteY16356"/>
              </a:cxn>
              <a:cxn ang="0">
                <a:pos x="connsiteX16357" y="connsiteY16357"/>
              </a:cxn>
              <a:cxn ang="0">
                <a:pos x="connsiteX16358" y="connsiteY16358"/>
              </a:cxn>
              <a:cxn ang="0">
                <a:pos x="connsiteX16359" y="connsiteY16359"/>
              </a:cxn>
              <a:cxn ang="0">
                <a:pos x="connsiteX16360" y="connsiteY16360"/>
              </a:cxn>
              <a:cxn ang="0">
                <a:pos x="connsiteX16361" y="connsiteY16361"/>
              </a:cxn>
              <a:cxn ang="0">
                <a:pos x="connsiteX16362" y="connsiteY16362"/>
              </a:cxn>
              <a:cxn ang="0">
                <a:pos x="connsiteX16363" y="connsiteY16363"/>
              </a:cxn>
              <a:cxn ang="0">
                <a:pos x="connsiteX16364" y="connsiteY16364"/>
              </a:cxn>
              <a:cxn ang="0">
                <a:pos x="connsiteX16365" y="connsiteY16365"/>
              </a:cxn>
              <a:cxn ang="0">
                <a:pos x="connsiteX16366" y="connsiteY16366"/>
              </a:cxn>
              <a:cxn ang="0">
                <a:pos x="connsiteX16367" y="connsiteY16367"/>
              </a:cxn>
              <a:cxn ang="0">
                <a:pos x="connsiteX16368" y="connsiteY16368"/>
              </a:cxn>
              <a:cxn ang="0">
                <a:pos x="connsiteX16369" y="connsiteY16369"/>
              </a:cxn>
              <a:cxn ang="0">
                <a:pos x="connsiteX16370" y="connsiteY16370"/>
              </a:cxn>
              <a:cxn ang="0">
                <a:pos x="connsiteX16371" y="connsiteY16371"/>
              </a:cxn>
              <a:cxn ang="0">
                <a:pos x="connsiteX16372" y="connsiteY16372"/>
              </a:cxn>
              <a:cxn ang="0">
                <a:pos x="connsiteX16373" y="connsiteY16373"/>
              </a:cxn>
              <a:cxn ang="0">
                <a:pos x="connsiteX16374" y="connsiteY16374"/>
              </a:cxn>
              <a:cxn ang="0">
                <a:pos x="connsiteX16375" y="connsiteY16375"/>
              </a:cxn>
              <a:cxn ang="0">
                <a:pos x="connsiteX16376" y="connsiteY16376"/>
              </a:cxn>
              <a:cxn ang="0">
                <a:pos x="connsiteX16377" y="connsiteY16377"/>
              </a:cxn>
              <a:cxn ang="0">
                <a:pos x="connsiteX16378" y="connsiteY16378"/>
              </a:cxn>
              <a:cxn ang="0">
                <a:pos x="connsiteX16379" y="connsiteY16379"/>
              </a:cxn>
              <a:cxn ang="0">
                <a:pos x="connsiteX16380" y="connsiteY16380"/>
              </a:cxn>
              <a:cxn ang="0">
                <a:pos x="connsiteX16381" y="connsiteY16381"/>
              </a:cxn>
              <a:cxn ang="0">
                <a:pos x="connsiteX16382" y="connsiteY16382"/>
              </a:cxn>
              <a:cxn ang="0">
                <a:pos x="connsiteX16383" y="connsiteY16383"/>
              </a:cxn>
              <a:cxn ang="0">
                <a:pos x="connsiteX16384" y="connsiteY16384"/>
              </a:cxn>
              <a:cxn ang="0">
                <a:pos x="connsiteX16385" y="connsiteY16385"/>
              </a:cxn>
              <a:cxn ang="0">
                <a:pos x="connsiteX16386" y="connsiteY16386"/>
              </a:cxn>
              <a:cxn ang="0">
                <a:pos x="connsiteX16387" y="connsiteY16387"/>
              </a:cxn>
              <a:cxn ang="0">
                <a:pos x="connsiteX16388" y="connsiteY16388"/>
              </a:cxn>
              <a:cxn ang="0">
                <a:pos x="connsiteX16389" y="connsiteY16389"/>
              </a:cxn>
              <a:cxn ang="0">
                <a:pos x="connsiteX16390" y="connsiteY16390"/>
              </a:cxn>
              <a:cxn ang="0">
                <a:pos x="connsiteX16391" y="connsiteY16391"/>
              </a:cxn>
              <a:cxn ang="0">
                <a:pos x="connsiteX16392" y="connsiteY16392"/>
              </a:cxn>
              <a:cxn ang="0">
                <a:pos x="connsiteX16393" y="connsiteY16393"/>
              </a:cxn>
              <a:cxn ang="0">
                <a:pos x="connsiteX16394" y="connsiteY16394"/>
              </a:cxn>
              <a:cxn ang="0">
                <a:pos x="connsiteX16395" y="connsiteY16395"/>
              </a:cxn>
              <a:cxn ang="0">
                <a:pos x="connsiteX16396" y="connsiteY16396"/>
              </a:cxn>
              <a:cxn ang="0">
                <a:pos x="connsiteX16397" y="connsiteY16397"/>
              </a:cxn>
              <a:cxn ang="0">
                <a:pos x="connsiteX16398" y="connsiteY16398"/>
              </a:cxn>
              <a:cxn ang="0">
                <a:pos x="connsiteX16399" y="connsiteY16399"/>
              </a:cxn>
              <a:cxn ang="0">
                <a:pos x="connsiteX16400" y="connsiteY16400"/>
              </a:cxn>
              <a:cxn ang="0">
                <a:pos x="connsiteX16401" y="connsiteY16401"/>
              </a:cxn>
              <a:cxn ang="0">
                <a:pos x="connsiteX16402" y="connsiteY16402"/>
              </a:cxn>
              <a:cxn ang="0">
                <a:pos x="connsiteX16403" y="connsiteY16403"/>
              </a:cxn>
              <a:cxn ang="0">
                <a:pos x="connsiteX16404" y="connsiteY16404"/>
              </a:cxn>
              <a:cxn ang="0">
                <a:pos x="connsiteX16405" y="connsiteY16405"/>
              </a:cxn>
              <a:cxn ang="0">
                <a:pos x="connsiteX16406" y="connsiteY16406"/>
              </a:cxn>
              <a:cxn ang="0">
                <a:pos x="connsiteX16407" y="connsiteY16407"/>
              </a:cxn>
              <a:cxn ang="0">
                <a:pos x="connsiteX16408" y="connsiteY16408"/>
              </a:cxn>
              <a:cxn ang="0">
                <a:pos x="connsiteX16409" y="connsiteY16409"/>
              </a:cxn>
              <a:cxn ang="0">
                <a:pos x="connsiteX16410" y="connsiteY16410"/>
              </a:cxn>
              <a:cxn ang="0">
                <a:pos x="connsiteX16411" y="connsiteY16411"/>
              </a:cxn>
              <a:cxn ang="0">
                <a:pos x="connsiteX16412" y="connsiteY16412"/>
              </a:cxn>
              <a:cxn ang="0">
                <a:pos x="connsiteX16413" y="connsiteY16413"/>
              </a:cxn>
              <a:cxn ang="0">
                <a:pos x="connsiteX16414" y="connsiteY16414"/>
              </a:cxn>
              <a:cxn ang="0">
                <a:pos x="connsiteX16415" y="connsiteY16415"/>
              </a:cxn>
              <a:cxn ang="0">
                <a:pos x="connsiteX16416" y="connsiteY16416"/>
              </a:cxn>
              <a:cxn ang="0">
                <a:pos x="connsiteX16417" y="connsiteY16417"/>
              </a:cxn>
              <a:cxn ang="0">
                <a:pos x="connsiteX16418" y="connsiteY16418"/>
              </a:cxn>
              <a:cxn ang="0">
                <a:pos x="connsiteX16419" y="connsiteY16419"/>
              </a:cxn>
              <a:cxn ang="0">
                <a:pos x="connsiteX16420" y="connsiteY16420"/>
              </a:cxn>
              <a:cxn ang="0">
                <a:pos x="connsiteX16421" y="connsiteY16421"/>
              </a:cxn>
              <a:cxn ang="0">
                <a:pos x="connsiteX16422" y="connsiteY16422"/>
              </a:cxn>
              <a:cxn ang="0">
                <a:pos x="connsiteX16423" y="connsiteY16423"/>
              </a:cxn>
              <a:cxn ang="0">
                <a:pos x="connsiteX16424" y="connsiteY16424"/>
              </a:cxn>
              <a:cxn ang="0">
                <a:pos x="connsiteX16425" y="connsiteY16425"/>
              </a:cxn>
              <a:cxn ang="0">
                <a:pos x="connsiteX16426" y="connsiteY16426"/>
              </a:cxn>
              <a:cxn ang="0">
                <a:pos x="connsiteX16427" y="connsiteY16427"/>
              </a:cxn>
              <a:cxn ang="0">
                <a:pos x="connsiteX16428" y="connsiteY16428"/>
              </a:cxn>
              <a:cxn ang="0">
                <a:pos x="connsiteX16429" y="connsiteY16429"/>
              </a:cxn>
              <a:cxn ang="0">
                <a:pos x="connsiteX16430" y="connsiteY16430"/>
              </a:cxn>
              <a:cxn ang="0">
                <a:pos x="connsiteX16431" y="connsiteY16431"/>
              </a:cxn>
              <a:cxn ang="0">
                <a:pos x="connsiteX16432" y="connsiteY16432"/>
              </a:cxn>
              <a:cxn ang="0">
                <a:pos x="connsiteX16433" y="connsiteY16433"/>
              </a:cxn>
              <a:cxn ang="0">
                <a:pos x="connsiteX16434" y="connsiteY16434"/>
              </a:cxn>
              <a:cxn ang="0">
                <a:pos x="connsiteX16435" y="connsiteY16435"/>
              </a:cxn>
              <a:cxn ang="0">
                <a:pos x="connsiteX16436" y="connsiteY16436"/>
              </a:cxn>
              <a:cxn ang="0">
                <a:pos x="connsiteX16437" y="connsiteY16437"/>
              </a:cxn>
              <a:cxn ang="0">
                <a:pos x="connsiteX16438" y="connsiteY16438"/>
              </a:cxn>
              <a:cxn ang="0">
                <a:pos x="connsiteX16439" y="connsiteY16439"/>
              </a:cxn>
              <a:cxn ang="0">
                <a:pos x="connsiteX16440" y="connsiteY16440"/>
              </a:cxn>
              <a:cxn ang="0">
                <a:pos x="connsiteX16441" y="connsiteY16441"/>
              </a:cxn>
              <a:cxn ang="0">
                <a:pos x="connsiteX16442" y="connsiteY16442"/>
              </a:cxn>
              <a:cxn ang="0">
                <a:pos x="connsiteX16443" y="connsiteY16443"/>
              </a:cxn>
              <a:cxn ang="0">
                <a:pos x="connsiteX16444" y="connsiteY16444"/>
              </a:cxn>
              <a:cxn ang="0">
                <a:pos x="connsiteX16445" y="connsiteY16445"/>
              </a:cxn>
              <a:cxn ang="0">
                <a:pos x="connsiteX16446" y="connsiteY16446"/>
              </a:cxn>
              <a:cxn ang="0">
                <a:pos x="connsiteX16447" y="connsiteY16447"/>
              </a:cxn>
              <a:cxn ang="0">
                <a:pos x="connsiteX16448" y="connsiteY16448"/>
              </a:cxn>
              <a:cxn ang="0">
                <a:pos x="connsiteX16449" y="connsiteY16449"/>
              </a:cxn>
              <a:cxn ang="0">
                <a:pos x="connsiteX16450" y="connsiteY16450"/>
              </a:cxn>
              <a:cxn ang="0">
                <a:pos x="connsiteX16451" y="connsiteY16451"/>
              </a:cxn>
              <a:cxn ang="0">
                <a:pos x="connsiteX16452" y="connsiteY16452"/>
              </a:cxn>
              <a:cxn ang="0">
                <a:pos x="connsiteX16453" y="connsiteY16453"/>
              </a:cxn>
              <a:cxn ang="0">
                <a:pos x="connsiteX16454" y="connsiteY16454"/>
              </a:cxn>
              <a:cxn ang="0">
                <a:pos x="connsiteX16455" y="connsiteY16455"/>
              </a:cxn>
              <a:cxn ang="0">
                <a:pos x="connsiteX16456" y="connsiteY16456"/>
              </a:cxn>
              <a:cxn ang="0">
                <a:pos x="connsiteX16457" y="connsiteY16457"/>
              </a:cxn>
              <a:cxn ang="0">
                <a:pos x="connsiteX16458" y="connsiteY16458"/>
              </a:cxn>
              <a:cxn ang="0">
                <a:pos x="connsiteX16459" y="connsiteY16459"/>
              </a:cxn>
              <a:cxn ang="0">
                <a:pos x="connsiteX16460" y="connsiteY16460"/>
              </a:cxn>
              <a:cxn ang="0">
                <a:pos x="connsiteX16461" y="connsiteY16461"/>
              </a:cxn>
              <a:cxn ang="0">
                <a:pos x="connsiteX16462" y="connsiteY16462"/>
              </a:cxn>
              <a:cxn ang="0">
                <a:pos x="connsiteX16463" y="connsiteY16463"/>
              </a:cxn>
              <a:cxn ang="0">
                <a:pos x="connsiteX16464" y="connsiteY16464"/>
              </a:cxn>
              <a:cxn ang="0">
                <a:pos x="connsiteX16465" y="connsiteY16465"/>
              </a:cxn>
              <a:cxn ang="0">
                <a:pos x="connsiteX16466" y="connsiteY16466"/>
              </a:cxn>
              <a:cxn ang="0">
                <a:pos x="connsiteX16467" y="connsiteY16467"/>
              </a:cxn>
              <a:cxn ang="0">
                <a:pos x="connsiteX16468" y="connsiteY16468"/>
              </a:cxn>
              <a:cxn ang="0">
                <a:pos x="connsiteX16469" y="connsiteY16469"/>
              </a:cxn>
              <a:cxn ang="0">
                <a:pos x="connsiteX16470" y="connsiteY16470"/>
              </a:cxn>
              <a:cxn ang="0">
                <a:pos x="connsiteX16471" y="connsiteY16471"/>
              </a:cxn>
              <a:cxn ang="0">
                <a:pos x="connsiteX16472" y="connsiteY16472"/>
              </a:cxn>
              <a:cxn ang="0">
                <a:pos x="connsiteX16473" y="connsiteY16473"/>
              </a:cxn>
              <a:cxn ang="0">
                <a:pos x="connsiteX16474" y="connsiteY16474"/>
              </a:cxn>
              <a:cxn ang="0">
                <a:pos x="connsiteX16475" y="connsiteY16475"/>
              </a:cxn>
              <a:cxn ang="0">
                <a:pos x="connsiteX16476" y="connsiteY16476"/>
              </a:cxn>
              <a:cxn ang="0">
                <a:pos x="connsiteX16477" y="connsiteY16477"/>
              </a:cxn>
              <a:cxn ang="0">
                <a:pos x="connsiteX16478" y="connsiteY16478"/>
              </a:cxn>
              <a:cxn ang="0">
                <a:pos x="connsiteX16479" y="connsiteY16479"/>
              </a:cxn>
              <a:cxn ang="0">
                <a:pos x="connsiteX16480" y="connsiteY16480"/>
              </a:cxn>
              <a:cxn ang="0">
                <a:pos x="connsiteX16481" y="connsiteY16481"/>
              </a:cxn>
              <a:cxn ang="0">
                <a:pos x="connsiteX16482" y="connsiteY16482"/>
              </a:cxn>
              <a:cxn ang="0">
                <a:pos x="connsiteX16483" y="connsiteY16483"/>
              </a:cxn>
              <a:cxn ang="0">
                <a:pos x="connsiteX16484" y="connsiteY16484"/>
              </a:cxn>
              <a:cxn ang="0">
                <a:pos x="connsiteX16485" y="connsiteY16485"/>
              </a:cxn>
              <a:cxn ang="0">
                <a:pos x="connsiteX16486" y="connsiteY16486"/>
              </a:cxn>
              <a:cxn ang="0">
                <a:pos x="connsiteX16487" y="connsiteY16487"/>
              </a:cxn>
              <a:cxn ang="0">
                <a:pos x="connsiteX16488" y="connsiteY16488"/>
              </a:cxn>
              <a:cxn ang="0">
                <a:pos x="connsiteX16489" y="connsiteY16489"/>
              </a:cxn>
              <a:cxn ang="0">
                <a:pos x="connsiteX16490" y="connsiteY16490"/>
              </a:cxn>
              <a:cxn ang="0">
                <a:pos x="connsiteX16491" y="connsiteY16491"/>
              </a:cxn>
              <a:cxn ang="0">
                <a:pos x="connsiteX16492" y="connsiteY16492"/>
              </a:cxn>
              <a:cxn ang="0">
                <a:pos x="connsiteX16493" y="connsiteY16493"/>
              </a:cxn>
              <a:cxn ang="0">
                <a:pos x="connsiteX16494" y="connsiteY16494"/>
              </a:cxn>
              <a:cxn ang="0">
                <a:pos x="connsiteX16495" y="connsiteY16495"/>
              </a:cxn>
              <a:cxn ang="0">
                <a:pos x="connsiteX16496" y="connsiteY16496"/>
              </a:cxn>
              <a:cxn ang="0">
                <a:pos x="connsiteX16497" y="connsiteY16497"/>
              </a:cxn>
              <a:cxn ang="0">
                <a:pos x="connsiteX16498" y="connsiteY16498"/>
              </a:cxn>
              <a:cxn ang="0">
                <a:pos x="connsiteX16499" y="connsiteY16499"/>
              </a:cxn>
              <a:cxn ang="0">
                <a:pos x="connsiteX16500" y="connsiteY16500"/>
              </a:cxn>
              <a:cxn ang="0">
                <a:pos x="connsiteX16501" y="connsiteY16501"/>
              </a:cxn>
              <a:cxn ang="0">
                <a:pos x="connsiteX16502" y="connsiteY16502"/>
              </a:cxn>
              <a:cxn ang="0">
                <a:pos x="connsiteX16503" y="connsiteY16503"/>
              </a:cxn>
              <a:cxn ang="0">
                <a:pos x="connsiteX16504" y="connsiteY16504"/>
              </a:cxn>
              <a:cxn ang="0">
                <a:pos x="connsiteX16505" y="connsiteY16505"/>
              </a:cxn>
              <a:cxn ang="0">
                <a:pos x="connsiteX16506" y="connsiteY16506"/>
              </a:cxn>
              <a:cxn ang="0">
                <a:pos x="connsiteX16507" y="connsiteY16507"/>
              </a:cxn>
              <a:cxn ang="0">
                <a:pos x="connsiteX16508" y="connsiteY16508"/>
              </a:cxn>
              <a:cxn ang="0">
                <a:pos x="connsiteX16509" y="connsiteY16509"/>
              </a:cxn>
              <a:cxn ang="0">
                <a:pos x="connsiteX16510" y="connsiteY16510"/>
              </a:cxn>
              <a:cxn ang="0">
                <a:pos x="connsiteX16511" y="connsiteY16511"/>
              </a:cxn>
              <a:cxn ang="0">
                <a:pos x="connsiteX16512" y="connsiteY16512"/>
              </a:cxn>
              <a:cxn ang="0">
                <a:pos x="connsiteX16513" y="connsiteY16513"/>
              </a:cxn>
              <a:cxn ang="0">
                <a:pos x="connsiteX16514" y="connsiteY16514"/>
              </a:cxn>
              <a:cxn ang="0">
                <a:pos x="connsiteX16515" y="connsiteY16515"/>
              </a:cxn>
              <a:cxn ang="0">
                <a:pos x="connsiteX16516" y="connsiteY16516"/>
              </a:cxn>
              <a:cxn ang="0">
                <a:pos x="connsiteX16517" y="connsiteY16517"/>
              </a:cxn>
              <a:cxn ang="0">
                <a:pos x="connsiteX16518" y="connsiteY16518"/>
              </a:cxn>
              <a:cxn ang="0">
                <a:pos x="connsiteX16519" y="connsiteY16519"/>
              </a:cxn>
              <a:cxn ang="0">
                <a:pos x="connsiteX16520" y="connsiteY16520"/>
              </a:cxn>
              <a:cxn ang="0">
                <a:pos x="connsiteX16521" y="connsiteY16521"/>
              </a:cxn>
              <a:cxn ang="0">
                <a:pos x="connsiteX16522" y="connsiteY16522"/>
              </a:cxn>
              <a:cxn ang="0">
                <a:pos x="connsiteX16523" y="connsiteY16523"/>
              </a:cxn>
              <a:cxn ang="0">
                <a:pos x="connsiteX16524" y="connsiteY16524"/>
              </a:cxn>
              <a:cxn ang="0">
                <a:pos x="connsiteX16525" y="connsiteY16525"/>
              </a:cxn>
              <a:cxn ang="0">
                <a:pos x="connsiteX16526" y="connsiteY16526"/>
              </a:cxn>
              <a:cxn ang="0">
                <a:pos x="connsiteX16527" y="connsiteY16527"/>
              </a:cxn>
              <a:cxn ang="0">
                <a:pos x="connsiteX16528" y="connsiteY16528"/>
              </a:cxn>
              <a:cxn ang="0">
                <a:pos x="connsiteX16529" y="connsiteY16529"/>
              </a:cxn>
              <a:cxn ang="0">
                <a:pos x="connsiteX16530" y="connsiteY16530"/>
              </a:cxn>
              <a:cxn ang="0">
                <a:pos x="connsiteX16531" y="connsiteY16531"/>
              </a:cxn>
              <a:cxn ang="0">
                <a:pos x="connsiteX16532" y="connsiteY16532"/>
              </a:cxn>
              <a:cxn ang="0">
                <a:pos x="connsiteX16533" y="connsiteY16533"/>
              </a:cxn>
              <a:cxn ang="0">
                <a:pos x="connsiteX16534" y="connsiteY16534"/>
              </a:cxn>
              <a:cxn ang="0">
                <a:pos x="connsiteX16535" y="connsiteY16535"/>
              </a:cxn>
              <a:cxn ang="0">
                <a:pos x="connsiteX16536" y="connsiteY16536"/>
              </a:cxn>
              <a:cxn ang="0">
                <a:pos x="connsiteX16537" y="connsiteY16537"/>
              </a:cxn>
              <a:cxn ang="0">
                <a:pos x="connsiteX16538" y="connsiteY16538"/>
              </a:cxn>
              <a:cxn ang="0">
                <a:pos x="connsiteX16539" y="connsiteY16539"/>
              </a:cxn>
              <a:cxn ang="0">
                <a:pos x="connsiteX16540" y="connsiteY16540"/>
              </a:cxn>
              <a:cxn ang="0">
                <a:pos x="connsiteX16541" y="connsiteY16541"/>
              </a:cxn>
              <a:cxn ang="0">
                <a:pos x="connsiteX16542" y="connsiteY16542"/>
              </a:cxn>
              <a:cxn ang="0">
                <a:pos x="connsiteX16543" y="connsiteY16543"/>
              </a:cxn>
              <a:cxn ang="0">
                <a:pos x="connsiteX16544" y="connsiteY16544"/>
              </a:cxn>
              <a:cxn ang="0">
                <a:pos x="connsiteX16545" y="connsiteY16545"/>
              </a:cxn>
              <a:cxn ang="0">
                <a:pos x="connsiteX16546" y="connsiteY16546"/>
              </a:cxn>
              <a:cxn ang="0">
                <a:pos x="connsiteX16547" y="connsiteY16547"/>
              </a:cxn>
              <a:cxn ang="0">
                <a:pos x="connsiteX16548" y="connsiteY16548"/>
              </a:cxn>
              <a:cxn ang="0">
                <a:pos x="connsiteX16549" y="connsiteY16549"/>
              </a:cxn>
              <a:cxn ang="0">
                <a:pos x="connsiteX16550" y="connsiteY16550"/>
              </a:cxn>
              <a:cxn ang="0">
                <a:pos x="connsiteX16551" y="connsiteY16551"/>
              </a:cxn>
              <a:cxn ang="0">
                <a:pos x="connsiteX16552" y="connsiteY16552"/>
              </a:cxn>
              <a:cxn ang="0">
                <a:pos x="connsiteX16553" y="connsiteY16553"/>
              </a:cxn>
              <a:cxn ang="0">
                <a:pos x="connsiteX16554" y="connsiteY16554"/>
              </a:cxn>
              <a:cxn ang="0">
                <a:pos x="connsiteX16555" y="connsiteY16555"/>
              </a:cxn>
              <a:cxn ang="0">
                <a:pos x="connsiteX16556" y="connsiteY16556"/>
              </a:cxn>
              <a:cxn ang="0">
                <a:pos x="connsiteX16557" y="connsiteY16557"/>
              </a:cxn>
              <a:cxn ang="0">
                <a:pos x="connsiteX16558" y="connsiteY16558"/>
              </a:cxn>
              <a:cxn ang="0">
                <a:pos x="connsiteX16559" y="connsiteY16559"/>
              </a:cxn>
              <a:cxn ang="0">
                <a:pos x="connsiteX16560" y="connsiteY16560"/>
              </a:cxn>
              <a:cxn ang="0">
                <a:pos x="connsiteX16561" y="connsiteY16561"/>
              </a:cxn>
              <a:cxn ang="0">
                <a:pos x="connsiteX16562" y="connsiteY16562"/>
              </a:cxn>
              <a:cxn ang="0">
                <a:pos x="connsiteX16563" y="connsiteY16563"/>
              </a:cxn>
              <a:cxn ang="0">
                <a:pos x="connsiteX16564" y="connsiteY16564"/>
              </a:cxn>
              <a:cxn ang="0">
                <a:pos x="connsiteX16565" y="connsiteY16565"/>
              </a:cxn>
              <a:cxn ang="0">
                <a:pos x="connsiteX16566" y="connsiteY16566"/>
              </a:cxn>
              <a:cxn ang="0">
                <a:pos x="connsiteX16567" y="connsiteY16567"/>
              </a:cxn>
              <a:cxn ang="0">
                <a:pos x="connsiteX16568" y="connsiteY16568"/>
              </a:cxn>
              <a:cxn ang="0">
                <a:pos x="connsiteX16569" y="connsiteY16569"/>
              </a:cxn>
              <a:cxn ang="0">
                <a:pos x="connsiteX16570" y="connsiteY16570"/>
              </a:cxn>
              <a:cxn ang="0">
                <a:pos x="connsiteX16571" y="connsiteY16571"/>
              </a:cxn>
              <a:cxn ang="0">
                <a:pos x="connsiteX16572" y="connsiteY16572"/>
              </a:cxn>
              <a:cxn ang="0">
                <a:pos x="connsiteX16573" y="connsiteY16573"/>
              </a:cxn>
              <a:cxn ang="0">
                <a:pos x="connsiteX16574" y="connsiteY16574"/>
              </a:cxn>
              <a:cxn ang="0">
                <a:pos x="connsiteX16575" y="connsiteY16575"/>
              </a:cxn>
              <a:cxn ang="0">
                <a:pos x="connsiteX16576" y="connsiteY16576"/>
              </a:cxn>
              <a:cxn ang="0">
                <a:pos x="connsiteX16577" y="connsiteY16577"/>
              </a:cxn>
              <a:cxn ang="0">
                <a:pos x="connsiteX16578" y="connsiteY16578"/>
              </a:cxn>
              <a:cxn ang="0">
                <a:pos x="connsiteX16579" y="connsiteY16579"/>
              </a:cxn>
              <a:cxn ang="0">
                <a:pos x="connsiteX16580" y="connsiteY16580"/>
              </a:cxn>
              <a:cxn ang="0">
                <a:pos x="connsiteX16581" y="connsiteY16581"/>
              </a:cxn>
              <a:cxn ang="0">
                <a:pos x="connsiteX16582" y="connsiteY16582"/>
              </a:cxn>
              <a:cxn ang="0">
                <a:pos x="connsiteX16583" y="connsiteY16583"/>
              </a:cxn>
              <a:cxn ang="0">
                <a:pos x="connsiteX16584" y="connsiteY16584"/>
              </a:cxn>
              <a:cxn ang="0">
                <a:pos x="connsiteX16585" y="connsiteY16585"/>
              </a:cxn>
              <a:cxn ang="0">
                <a:pos x="connsiteX16586" y="connsiteY16586"/>
              </a:cxn>
              <a:cxn ang="0">
                <a:pos x="connsiteX16587" y="connsiteY16587"/>
              </a:cxn>
              <a:cxn ang="0">
                <a:pos x="connsiteX16588" y="connsiteY16588"/>
              </a:cxn>
              <a:cxn ang="0">
                <a:pos x="connsiteX16589" y="connsiteY16589"/>
              </a:cxn>
              <a:cxn ang="0">
                <a:pos x="connsiteX16590" y="connsiteY16590"/>
              </a:cxn>
              <a:cxn ang="0">
                <a:pos x="connsiteX16591" y="connsiteY16591"/>
              </a:cxn>
              <a:cxn ang="0">
                <a:pos x="connsiteX16592" y="connsiteY16592"/>
              </a:cxn>
              <a:cxn ang="0">
                <a:pos x="connsiteX16593" y="connsiteY16593"/>
              </a:cxn>
              <a:cxn ang="0">
                <a:pos x="connsiteX16594" y="connsiteY16594"/>
              </a:cxn>
              <a:cxn ang="0">
                <a:pos x="connsiteX16595" y="connsiteY16595"/>
              </a:cxn>
              <a:cxn ang="0">
                <a:pos x="connsiteX16596" y="connsiteY16596"/>
              </a:cxn>
              <a:cxn ang="0">
                <a:pos x="connsiteX16597" y="connsiteY16597"/>
              </a:cxn>
              <a:cxn ang="0">
                <a:pos x="connsiteX16598" y="connsiteY16598"/>
              </a:cxn>
              <a:cxn ang="0">
                <a:pos x="connsiteX16599" y="connsiteY16599"/>
              </a:cxn>
              <a:cxn ang="0">
                <a:pos x="connsiteX16600" y="connsiteY16600"/>
              </a:cxn>
              <a:cxn ang="0">
                <a:pos x="connsiteX16601" y="connsiteY16601"/>
              </a:cxn>
              <a:cxn ang="0">
                <a:pos x="connsiteX16602" y="connsiteY16602"/>
              </a:cxn>
              <a:cxn ang="0">
                <a:pos x="connsiteX16603" y="connsiteY16603"/>
              </a:cxn>
              <a:cxn ang="0">
                <a:pos x="connsiteX16604" y="connsiteY16604"/>
              </a:cxn>
              <a:cxn ang="0">
                <a:pos x="connsiteX16605" y="connsiteY16605"/>
              </a:cxn>
              <a:cxn ang="0">
                <a:pos x="connsiteX16606" y="connsiteY16606"/>
              </a:cxn>
              <a:cxn ang="0">
                <a:pos x="connsiteX16607" y="connsiteY16607"/>
              </a:cxn>
              <a:cxn ang="0">
                <a:pos x="connsiteX16608" y="connsiteY16608"/>
              </a:cxn>
              <a:cxn ang="0">
                <a:pos x="connsiteX16609" y="connsiteY16609"/>
              </a:cxn>
              <a:cxn ang="0">
                <a:pos x="connsiteX16610" y="connsiteY16610"/>
              </a:cxn>
              <a:cxn ang="0">
                <a:pos x="connsiteX16611" y="connsiteY16611"/>
              </a:cxn>
              <a:cxn ang="0">
                <a:pos x="connsiteX16612" y="connsiteY16612"/>
              </a:cxn>
              <a:cxn ang="0">
                <a:pos x="connsiteX16613" y="connsiteY16613"/>
              </a:cxn>
              <a:cxn ang="0">
                <a:pos x="connsiteX16614" y="connsiteY16614"/>
              </a:cxn>
              <a:cxn ang="0">
                <a:pos x="connsiteX16615" y="connsiteY16615"/>
              </a:cxn>
              <a:cxn ang="0">
                <a:pos x="connsiteX16616" y="connsiteY16616"/>
              </a:cxn>
              <a:cxn ang="0">
                <a:pos x="connsiteX16617" y="connsiteY16617"/>
              </a:cxn>
              <a:cxn ang="0">
                <a:pos x="connsiteX16618" y="connsiteY16618"/>
              </a:cxn>
              <a:cxn ang="0">
                <a:pos x="connsiteX16619" y="connsiteY16619"/>
              </a:cxn>
              <a:cxn ang="0">
                <a:pos x="connsiteX16620" y="connsiteY16620"/>
              </a:cxn>
              <a:cxn ang="0">
                <a:pos x="connsiteX16621" y="connsiteY16621"/>
              </a:cxn>
              <a:cxn ang="0">
                <a:pos x="connsiteX16622" y="connsiteY16622"/>
              </a:cxn>
              <a:cxn ang="0">
                <a:pos x="connsiteX16623" y="connsiteY16623"/>
              </a:cxn>
              <a:cxn ang="0">
                <a:pos x="connsiteX16624" y="connsiteY16624"/>
              </a:cxn>
              <a:cxn ang="0">
                <a:pos x="connsiteX16625" y="connsiteY16625"/>
              </a:cxn>
              <a:cxn ang="0">
                <a:pos x="connsiteX16626" y="connsiteY16626"/>
              </a:cxn>
              <a:cxn ang="0">
                <a:pos x="connsiteX16627" y="connsiteY16627"/>
              </a:cxn>
              <a:cxn ang="0">
                <a:pos x="connsiteX16628" y="connsiteY16628"/>
              </a:cxn>
              <a:cxn ang="0">
                <a:pos x="connsiteX16629" y="connsiteY16629"/>
              </a:cxn>
              <a:cxn ang="0">
                <a:pos x="connsiteX16630" y="connsiteY16630"/>
              </a:cxn>
              <a:cxn ang="0">
                <a:pos x="connsiteX16631" y="connsiteY16631"/>
              </a:cxn>
              <a:cxn ang="0">
                <a:pos x="connsiteX16632" y="connsiteY16632"/>
              </a:cxn>
              <a:cxn ang="0">
                <a:pos x="connsiteX16633" y="connsiteY16633"/>
              </a:cxn>
              <a:cxn ang="0">
                <a:pos x="connsiteX16634" y="connsiteY16634"/>
              </a:cxn>
              <a:cxn ang="0">
                <a:pos x="connsiteX16635" y="connsiteY16635"/>
              </a:cxn>
              <a:cxn ang="0">
                <a:pos x="connsiteX16636" y="connsiteY16636"/>
              </a:cxn>
              <a:cxn ang="0">
                <a:pos x="connsiteX16637" y="connsiteY16637"/>
              </a:cxn>
              <a:cxn ang="0">
                <a:pos x="connsiteX16638" y="connsiteY16638"/>
              </a:cxn>
              <a:cxn ang="0">
                <a:pos x="connsiteX16639" y="connsiteY16639"/>
              </a:cxn>
              <a:cxn ang="0">
                <a:pos x="connsiteX16640" y="connsiteY16640"/>
              </a:cxn>
              <a:cxn ang="0">
                <a:pos x="connsiteX16641" y="connsiteY16641"/>
              </a:cxn>
              <a:cxn ang="0">
                <a:pos x="connsiteX16642" y="connsiteY16642"/>
              </a:cxn>
              <a:cxn ang="0">
                <a:pos x="connsiteX16643" y="connsiteY16643"/>
              </a:cxn>
              <a:cxn ang="0">
                <a:pos x="connsiteX16644" y="connsiteY16644"/>
              </a:cxn>
              <a:cxn ang="0">
                <a:pos x="connsiteX16645" y="connsiteY16645"/>
              </a:cxn>
              <a:cxn ang="0">
                <a:pos x="connsiteX16646" y="connsiteY16646"/>
              </a:cxn>
              <a:cxn ang="0">
                <a:pos x="connsiteX16647" y="connsiteY16647"/>
              </a:cxn>
              <a:cxn ang="0">
                <a:pos x="connsiteX16648" y="connsiteY16648"/>
              </a:cxn>
              <a:cxn ang="0">
                <a:pos x="connsiteX16649" y="connsiteY16649"/>
              </a:cxn>
              <a:cxn ang="0">
                <a:pos x="connsiteX16650" y="connsiteY16650"/>
              </a:cxn>
              <a:cxn ang="0">
                <a:pos x="connsiteX16651" y="connsiteY16651"/>
              </a:cxn>
              <a:cxn ang="0">
                <a:pos x="connsiteX16652" y="connsiteY16652"/>
              </a:cxn>
              <a:cxn ang="0">
                <a:pos x="connsiteX16653" y="connsiteY16653"/>
              </a:cxn>
              <a:cxn ang="0">
                <a:pos x="connsiteX16654" y="connsiteY16654"/>
              </a:cxn>
              <a:cxn ang="0">
                <a:pos x="connsiteX16655" y="connsiteY16655"/>
              </a:cxn>
              <a:cxn ang="0">
                <a:pos x="connsiteX16656" y="connsiteY16656"/>
              </a:cxn>
              <a:cxn ang="0">
                <a:pos x="connsiteX16657" y="connsiteY16657"/>
              </a:cxn>
              <a:cxn ang="0">
                <a:pos x="connsiteX16658" y="connsiteY16658"/>
              </a:cxn>
              <a:cxn ang="0">
                <a:pos x="connsiteX16659" y="connsiteY16659"/>
              </a:cxn>
              <a:cxn ang="0">
                <a:pos x="connsiteX16660" y="connsiteY16660"/>
              </a:cxn>
              <a:cxn ang="0">
                <a:pos x="connsiteX16661" y="connsiteY16661"/>
              </a:cxn>
              <a:cxn ang="0">
                <a:pos x="connsiteX16662" y="connsiteY16662"/>
              </a:cxn>
              <a:cxn ang="0">
                <a:pos x="connsiteX16663" y="connsiteY16663"/>
              </a:cxn>
              <a:cxn ang="0">
                <a:pos x="connsiteX16664" y="connsiteY16664"/>
              </a:cxn>
              <a:cxn ang="0">
                <a:pos x="connsiteX16665" y="connsiteY16665"/>
              </a:cxn>
              <a:cxn ang="0">
                <a:pos x="connsiteX16666" y="connsiteY16666"/>
              </a:cxn>
              <a:cxn ang="0">
                <a:pos x="connsiteX16667" y="connsiteY16667"/>
              </a:cxn>
              <a:cxn ang="0">
                <a:pos x="connsiteX16668" y="connsiteY16668"/>
              </a:cxn>
              <a:cxn ang="0">
                <a:pos x="connsiteX16669" y="connsiteY16669"/>
              </a:cxn>
              <a:cxn ang="0">
                <a:pos x="connsiteX16670" y="connsiteY16670"/>
              </a:cxn>
              <a:cxn ang="0">
                <a:pos x="connsiteX16671" y="connsiteY16671"/>
              </a:cxn>
              <a:cxn ang="0">
                <a:pos x="connsiteX16672" y="connsiteY16672"/>
              </a:cxn>
              <a:cxn ang="0">
                <a:pos x="connsiteX16673" y="connsiteY16673"/>
              </a:cxn>
              <a:cxn ang="0">
                <a:pos x="connsiteX16674" y="connsiteY16674"/>
              </a:cxn>
              <a:cxn ang="0">
                <a:pos x="connsiteX16675" y="connsiteY16675"/>
              </a:cxn>
              <a:cxn ang="0">
                <a:pos x="connsiteX16676" y="connsiteY16676"/>
              </a:cxn>
              <a:cxn ang="0">
                <a:pos x="connsiteX16677" y="connsiteY16677"/>
              </a:cxn>
              <a:cxn ang="0">
                <a:pos x="connsiteX16678" y="connsiteY16678"/>
              </a:cxn>
              <a:cxn ang="0">
                <a:pos x="connsiteX16679" y="connsiteY16679"/>
              </a:cxn>
              <a:cxn ang="0">
                <a:pos x="connsiteX16680" y="connsiteY16680"/>
              </a:cxn>
              <a:cxn ang="0">
                <a:pos x="connsiteX16681" y="connsiteY16681"/>
              </a:cxn>
              <a:cxn ang="0">
                <a:pos x="connsiteX16682" y="connsiteY16682"/>
              </a:cxn>
              <a:cxn ang="0">
                <a:pos x="connsiteX16683" y="connsiteY16683"/>
              </a:cxn>
              <a:cxn ang="0">
                <a:pos x="connsiteX16684" y="connsiteY16684"/>
              </a:cxn>
              <a:cxn ang="0">
                <a:pos x="connsiteX16685" y="connsiteY16685"/>
              </a:cxn>
              <a:cxn ang="0">
                <a:pos x="connsiteX16686" y="connsiteY16686"/>
              </a:cxn>
              <a:cxn ang="0">
                <a:pos x="connsiteX16687" y="connsiteY16687"/>
              </a:cxn>
              <a:cxn ang="0">
                <a:pos x="connsiteX16688" y="connsiteY16688"/>
              </a:cxn>
              <a:cxn ang="0">
                <a:pos x="connsiteX16689" y="connsiteY16689"/>
              </a:cxn>
              <a:cxn ang="0">
                <a:pos x="connsiteX16690" y="connsiteY16690"/>
              </a:cxn>
              <a:cxn ang="0">
                <a:pos x="connsiteX16691" y="connsiteY16691"/>
              </a:cxn>
              <a:cxn ang="0">
                <a:pos x="connsiteX16692" y="connsiteY16692"/>
              </a:cxn>
              <a:cxn ang="0">
                <a:pos x="connsiteX16693" y="connsiteY16693"/>
              </a:cxn>
              <a:cxn ang="0">
                <a:pos x="connsiteX16694" y="connsiteY16694"/>
              </a:cxn>
              <a:cxn ang="0">
                <a:pos x="connsiteX16695" y="connsiteY16695"/>
              </a:cxn>
              <a:cxn ang="0">
                <a:pos x="connsiteX16696" y="connsiteY16696"/>
              </a:cxn>
              <a:cxn ang="0">
                <a:pos x="connsiteX16697" y="connsiteY16697"/>
              </a:cxn>
              <a:cxn ang="0">
                <a:pos x="connsiteX16698" y="connsiteY16698"/>
              </a:cxn>
              <a:cxn ang="0">
                <a:pos x="connsiteX16699" y="connsiteY16699"/>
              </a:cxn>
              <a:cxn ang="0">
                <a:pos x="connsiteX16700" y="connsiteY16700"/>
              </a:cxn>
              <a:cxn ang="0">
                <a:pos x="connsiteX16701" y="connsiteY16701"/>
              </a:cxn>
              <a:cxn ang="0">
                <a:pos x="connsiteX16702" y="connsiteY16702"/>
              </a:cxn>
              <a:cxn ang="0">
                <a:pos x="connsiteX16703" y="connsiteY16703"/>
              </a:cxn>
              <a:cxn ang="0">
                <a:pos x="connsiteX16704" y="connsiteY16704"/>
              </a:cxn>
              <a:cxn ang="0">
                <a:pos x="connsiteX16705" y="connsiteY16705"/>
              </a:cxn>
              <a:cxn ang="0">
                <a:pos x="connsiteX16706" y="connsiteY16706"/>
              </a:cxn>
              <a:cxn ang="0">
                <a:pos x="connsiteX16707" y="connsiteY16707"/>
              </a:cxn>
              <a:cxn ang="0">
                <a:pos x="connsiteX16708" y="connsiteY16708"/>
              </a:cxn>
              <a:cxn ang="0">
                <a:pos x="connsiteX16709" y="connsiteY16709"/>
              </a:cxn>
              <a:cxn ang="0">
                <a:pos x="connsiteX16710" y="connsiteY16710"/>
              </a:cxn>
              <a:cxn ang="0">
                <a:pos x="connsiteX16711" y="connsiteY16711"/>
              </a:cxn>
              <a:cxn ang="0">
                <a:pos x="connsiteX16712" y="connsiteY16712"/>
              </a:cxn>
              <a:cxn ang="0">
                <a:pos x="connsiteX16713" y="connsiteY16713"/>
              </a:cxn>
              <a:cxn ang="0">
                <a:pos x="connsiteX16714" y="connsiteY16714"/>
              </a:cxn>
              <a:cxn ang="0">
                <a:pos x="connsiteX16715" y="connsiteY16715"/>
              </a:cxn>
              <a:cxn ang="0">
                <a:pos x="connsiteX16716" y="connsiteY16716"/>
              </a:cxn>
              <a:cxn ang="0">
                <a:pos x="connsiteX16717" y="connsiteY16717"/>
              </a:cxn>
              <a:cxn ang="0">
                <a:pos x="connsiteX16718" y="connsiteY16718"/>
              </a:cxn>
              <a:cxn ang="0">
                <a:pos x="connsiteX16719" y="connsiteY16719"/>
              </a:cxn>
              <a:cxn ang="0">
                <a:pos x="connsiteX16720" y="connsiteY16720"/>
              </a:cxn>
              <a:cxn ang="0">
                <a:pos x="connsiteX16721" y="connsiteY16721"/>
              </a:cxn>
              <a:cxn ang="0">
                <a:pos x="connsiteX16722" y="connsiteY16722"/>
              </a:cxn>
              <a:cxn ang="0">
                <a:pos x="connsiteX16723" y="connsiteY16723"/>
              </a:cxn>
              <a:cxn ang="0">
                <a:pos x="connsiteX16724" y="connsiteY16724"/>
              </a:cxn>
              <a:cxn ang="0">
                <a:pos x="connsiteX16725" y="connsiteY16725"/>
              </a:cxn>
              <a:cxn ang="0">
                <a:pos x="connsiteX16726" y="connsiteY16726"/>
              </a:cxn>
              <a:cxn ang="0">
                <a:pos x="connsiteX16727" y="connsiteY16727"/>
              </a:cxn>
              <a:cxn ang="0">
                <a:pos x="connsiteX16728" y="connsiteY16728"/>
              </a:cxn>
              <a:cxn ang="0">
                <a:pos x="connsiteX16729" y="connsiteY16729"/>
              </a:cxn>
              <a:cxn ang="0">
                <a:pos x="connsiteX16730" y="connsiteY16730"/>
              </a:cxn>
              <a:cxn ang="0">
                <a:pos x="connsiteX16731" y="connsiteY16731"/>
              </a:cxn>
              <a:cxn ang="0">
                <a:pos x="connsiteX16732" y="connsiteY16732"/>
              </a:cxn>
              <a:cxn ang="0">
                <a:pos x="connsiteX16733" y="connsiteY16733"/>
              </a:cxn>
              <a:cxn ang="0">
                <a:pos x="connsiteX16734" y="connsiteY16734"/>
              </a:cxn>
              <a:cxn ang="0">
                <a:pos x="connsiteX16735" y="connsiteY16735"/>
              </a:cxn>
              <a:cxn ang="0">
                <a:pos x="connsiteX16736" y="connsiteY16736"/>
              </a:cxn>
              <a:cxn ang="0">
                <a:pos x="connsiteX16737" y="connsiteY16737"/>
              </a:cxn>
              <a:cxn ang="0">
                <a:pos x="connsiteX16738" y="connsiteY16738"/>
              </a:cxn>
              <a:cxn ang="0">
                <a:pos x="connsiteX16739" y="connsiteY16739"/>
              </a:cxn>
              <a:cxn ang="0">
                <a:pos x="connsiteX16740" y="connsiteY16740"/>
              </a:cxn>
              <a:cxn ang="0">
                <a:pos x="connsiteX16741" y="connsiteY16741"/>
              </a:cxn>
              <a:cxn ang="0">
                <a:pos x="connsiteX16742" y="connsiteY16742"/>
              </a:cxn>
              <a:cxn ang="0">
                <a:pos x="connsiteX16743" y="connsiteY16743"/>
              </a:cxn>
              <a:cxn ang="0">
                <a:pos x="connsiteX16744" y="connsiteY16744"/>
              </a:cxn>
              <a:cxn ang="0">
                <a:pos x="connsiteX16745" y="connsiteY16745"/>
              </a:cxn>
              <a:cxn ang="0">
                <a:pos x="connsiteX16746" y="connsiteY16746"/>
              </a:cxn>
              <a:cxn ang="0">
                <a:pos x="connsiteX16747" y="connsiteY16747"/>
              </a:cxn>
              <a:cxn ang="0">
                <a:pos x="connsiteX16748" y="connsiteY16748"/>
              </a:cxn>
              <a:cxn ang="0">
                <a:pos x="connsiteX16749" y="connsiteY16749"/>
              </a:cxn>
              <a:cxn ang="0">
                <a:pos x="connsiteX16750" y="connsiteY16750"/>
              </a:cxn>
              <a:cxn ang="0">
                <a:pos x="connsiteX16751" y="connsiteY16751"/>
              </a:cxn>
              <a:cxn ang="0">
                <a:pos x="connsiteX16752" y="connsiteY16752"/>
              </a:cxn>
              <a:cxn ang="0">
                <a:pos x="connsiteX16753" y="connsiteY16753"/>
              </a:cxn>
              <a:cxn ang="0">
                <a:pos x="connsiteX16754" y="connsiteY16754"/>
              </a:cxn>
              <a:cxn ang="0">
                <a:pos x="connsiteX16755" y="connsiteY16755"/>
              </a:cxn>
              <a:cxn ang="0">
                <a:pos x="connsiteX16756" y="connsiteY16756"/>
              </a:cxn>
              <a:cxn ang="0">
                <a:pos x="connsiteX16757" y="connsiteY16757"/>
              </a:cxn>
              <a:cxn ang="0">
                <a:pos x="connsiteX16758" y="connsiteY16758"/>
              </a:cxn>
              <a:cxn ang="0">
                <a:pos x="connsiteX16759" y="connsiteY16759"/>
              </a:cxn>
              <a:cxn ang="0">
                <a:pos x="connsiteX16760" y="connsiteY16760"/>
              </a:cxn>
              <a:cxn ang="0">
                <a:pos x="connsiteX16761" y="connsiteY16761"/>
              </a:cxn>
              <a:cxn ang="0">
                <a:pos x="connsiteX16762" y="connsiteY16762"/>
              </a:cxn>
              <a:cxn ang="0">
                <a:pos x="connsiteX16763" y="connsiteY16763"/>
              </a:cxn>
              <a:cxn ang="0">
                <a:pos x="connsiteX16764" y="connsiteY16764"/>
              </a:cxn>
              <a:cxn ang="0">
                <a:pos x="connsiteX16765" y="connsiteY16765"/>
              </a:cxn>
              <a:cxn ang="0">
                <a:pos x="connsiteX16766" y="connsiteY16766"/>
              </a:cxn>
              <a:cxn ang="0">
                <a:pos x="connsiteX16767" y="connsiteY16767"/>
              </a:cxn>
              <a:cxn ang="0">
                <a:pos x="connsiteX16768" y="connsiteY16768"/>
              </a:cxn>
              <a:cxn ang="0">
                <a:pos x="connsiteX16769" y="connsiteY16769"/>
              </a:cxn>
              <a:cxn ang="0">
                <a:pos x="connsiteX16770" y="connsiteY16770"/>
              </a:cxn>
              <a:cxn ang="0">
                <a:pos x="connsiteX16771" y="connsiteY16771"/>
              </a:cxn>
              <a:cxn ang="0">
                <a:pos x="connsiteX16772" y="connsiteY16772"/>
              </a:cxn>
              <a:cxn ang="0">
                <a:pos x="connsiteX16773" y="connsiteY16773"/>
              </a:cxn>
              <a:cxn ang="0">
                <a:pos x="connsiteX16774" y="connsiteY16774"/>
              </a:cxn>
              <a:cxn ang="0">
                <a:pos x="connsiteX16775" y="connsiteY16775"/>
              </a:cxn>
              <a:cxn ang="0">
                <a:pos x="connsiteX16776" y="connsiteY16776"/>
              </a:cxn>
              <a:cxn ang="0">
                <a:pos x="connsiteX16777" y="connsiteY16777"/>
              </a:cxn>
              <a:cxn ang="0">
                <a:pos x="connsiteX16778" y="connsiteY16778"/>
              </a:cxn>
              <a:cxn ang="0">
                <a:pos x="connsiteX16779" y="connsiteY16779"/>
              </a:cxn>
              <a:cxn ang="0">
                <a:pos x="connsiteX16780" y="connsiteY16780"/>
              </a:cxn>
              <a:cxn ang="0">
                <a:pos x="connsiteX16781" y="connsiteY16781"/>
              </a:cxn>
              <a:cxn ang="0">
                <a:pos x="connsiteX16782" y="connsiteY16782"/>
              </a:cxn>
              <a:cxn ang="0">
                <a:pos x="connsiteX16783" y="connsiteY16783"/>
              </a:cxn>
              <a:cxn ang="0">
                <a:pos x="connsiteX16784" y="connsiteY16784"/>
              </a:cxn>
              <a:cxn ang="0">
                <a:pos x="connsiteX16785" y="connsiteY16785"/>
              </a:cxn>
              <a:cxn ang="0">
                <a:pos x="connsiteX16786" y="connsiteY16786"/>
              </a:cxn>
              <a:cxn ang="0">
                <a:pos x="connsiteX16787" y="connsiteY16787"/>
              </a:cxn>
              <a:cxn ang="0">
                <a:pos x="connsiteX16788" y="connsiteY16788"/>
              </a:cxn>
              <a:cxn ang="0">
                <a:pos x="connsiteX16789" y="connsiteY16789"/>
              </a:cxn>
              <a:cxn ang="0">
                <a:pos x="connsiteX16790" y="connsiteY16790"/>
              </a:cxn>
              <a:cxn ang="0">
                <a:pos x="connsiteX16791" y="connsiteY16791"/>
              </a:cxn>
              <a:cxn ang="0">
                <a:pos x="connsiteX16792" y="connsiteY16792"/>
              </a:cxn>
              <a:cxn ang="0">
                <a:pos x="connsiteX16793" y="connsiteY16793"/>
              </a:cxn>
              <a:cxn ang="0">
                <a:pos x="connsiteX16794" y="connsiteY16794"/>
              </a:cxn>
              <a:cxn ang="0">
                <a:pos x="connsiteX16795" y="connsiteY16795"/>
              </a:cxn>
              <a:cxn ang="0">
                <a:pos x="connsiteX16796" y="connsiteY16796"/>
              </a:cxn>
              <a:cxn ang="0">
                <a:pos x="connsiteX16797" y="connsiteY16797"/>
              </a:cxn>
              <a:cxn ang="0">
                <a:pos x="connsiteX16798" y="connsiteY16798"/>
              </a:cxn>
              <a:cxn ang="0">
                <a:pos x="connsiteX16799" y="connsiteY16799"/>
              </a:cxn>
              <a:cxn ang="0">
                <a:pos x="connsiteX16800" y="connsiteY16800"/>
              </a:cxn>
              <a:cxn ang="0">
                <a:pos x="connsiteX16801" y="connsiteY16801"/>
              </a:cxn>
              <a:cxn ang="0">
                <a:pos x="connsiteX16802" y="connsiteY16802"/>
              </a:cxn>
              <a:cxn ang="0">
                <a:pos x="connsiteX16803" y="connsiteY16803"/>
              </a:cxn>
              <a:cxn ang="0">
                <a:pos x="connsiteX16804" y="connsiteY16804"/>
              </a:cxn>
              <a:cxn ang="0">
                <a:pos x="connsiteX16805" y="connsiteY16805"/>
              </a:cxn>
              <a:cxn ang="0">
                <a:pos x="connsiteX16806" y="connsiteY16806"/>
              </a:cxn>
              <a:cxn ang="0">
                <a:pos x="connsiteX16807" y="connsiteY16807"/>
              </a:cxn>
              <a:cxn ang="0">
                <a:pos x="connsiteX16808" y="connsiteY16808"/>
              </a:cxn>
              <a:cxn ang="0">
                <a:pos x="connsiteX16809" y="connsiteY16809"/>
              </a:cxn>
              <a:cxn ang="0">
                <a:pos x="connsiteX16810" y="connsiteY16810"/>
              </a:cxn>
              <a:cxn ang="0">
                <a:pos x="connsiteX16811" y="connsiteY16811"/>
              </a:cxn>
              <a:cxn ang="0">
                <a:pos x="connsiteX16812" y="connsiteY16812"/>
              </a:cxn>
              <a:cxn ang="0">
                <a:pos x="connsiteX16813" y="connsiteY16813"/>
              </a:cxn>
              <a:cxn ang="0">
                <a:pos x="connsiteX16814" y="connsiteY16814"/>
              </a:cxn>
              <a:cxn ang="0">
                <a:pos x="connsiteX16815" y="connsiteY16815"/>
              </a:cxn>
              <a:cxn ang="0">
                <a:pos x="connsiteX16816" y="connsiteY16816"/>
              </a:cxn>
              <a:cxn ang="0">
                <a:pos x="connsiteX16817" y="connsiteY16817"/>
              </a:cxn>
              <a:cxn ang="0">
                <a:pos x="connsiteX16818" y="connsiteY16818"/>
              </a:cxn>
              <a:cxn ang="0">
                <a:pos x="connsiteX16819" y="connsiteY16819"/>
              </a:cxn>
              <a:cxn ang="0">
                <a:pos x="connsiteX16820" y="connsiteY16820"/>
              </a:cxn>
              <a:cxn ang="0">
                <a:pos x="connsiteX16821" y="connsiteY16821"/>
              </a:cxn>
              <a:cxn ang="0">
                <a:pos x="connsiteX16822" y="connsiteY16822"/>
              </a:cxn>
              <a:cxn ang="0">
                <a:pos x="connsiteX16823" y="connsiteY16823"/>
              </a:cxn>
              <a:cxn ang="0">
                <a:pos x="connsiteX16824" y="connsiteY16824"/>
              </a:cxn>
              <a:cxn ang="0">
                <a:pos x="connsiteX16825" y="connsiteY16825"/>
              </a:cxn>
              <a:cxn ang="0">
                <a:pos x="connsiteX16826" y="connsiteY16826"/>
              </a:cxn>
              <a:cxn ang="0">
                <a:pos x="connsiteX16827" y="connsiteY16827"/>
              </a:cxn>
              <a:cxn ang="0">
                <a:pos x="connsiteX16828" y="connsiteY16828"/>
              </a:cxn>
              <a:cxn ang="0">
                <a:pos x="connsiteX16829" y="connsiteY16829"/>
              </a:cxn>
              <a:cxn ang="0">
                <a:pos x="connsiteX16830" y="connsiteY16830"/>
              </a:cxn>
              <a:cxn ang="0">
                <a:pos x="connsiteX16831" y="connsiteY16831"/>
              </a:cxn>
              <a:cxn ang="0">
                <a:pos x="connsiteX16832" y="connsiteY16832"/>
              </a:cxn>
              <a:cxn ang="0">
                <a:pos x="connsiteX16833" y="connsiteY16833"/>
              </a:cxn>
              <a:cxn ang="0">
                <a:pos x="connsiteX16834" y="connsiteY16834"/>
              </a:cxn>
              <a:cxn ang="0">
                <a:pos x="connsiteX16835" y="connsiteY16835"/>
              </a:cxn>
              <a:cxn ang="0">
                <a:pos x="connsiteX16836" y="connsiteY16836"/>
              </a:cxn>
              <a:cxn ang="0">
                <a:pos x="connsiteX16837" y="connsiteY16837"/>
              </a:cxn>
              <a:cxn ang="0">
                <a:pos x="connsiteX16838" y="connsiteY16838"/>
              </a:cxn>
              <a:cxn ang="0">
                <a:pos x="connsiteX16839" y="connsiteY16839"/>
              </a:cxn>
              <a:cxn ang="0">
                <a:pos x="connsiteX16840" y="connsiteY16840"/>
              </a:cxn>
              <a:cxn ang="0">
                <a:pos x="connsiteX16841" y="connsiteY16841"/>
              </a:cxn>
              <a:cxn ang="0">
                <a:pos x="connsiteX16842" y="connsiteY16842"/>
              </a:cxn>
              <a:cxn ang="0">
                <a:pos x="connsiteX16843" y="connsiteY16843"/>
              </a:cxn>
              <a:cxn ang="0">
                <a:pos x="connsiteX16844" y="connsiteY16844"/>
              </a:cxn>
              <a:cxn ang="0">
                <a:pos x="connsiteX16845" y="connsiteY16845"/>
              </a:cxn>
              <a:cxn ang="0">
                <a:pos x="connsiteX16846" y="connsiteY16846"/>
              </a:cxn>
              <a:cxn ang="0">
                <a:pos x="connsiteX16847" y="connsiteY16847"/>
              </a:cxn>
              <a:cxn ang="0">
                <a:pos x="connsiteX16848" y="connsiteY16848"/>
              </a:cxn>
              <a:cxn ang="0">
                <a:pos x="connsiteX16849" y="connsiteY16849"/>
              </a:cxn>
              <a:cxn ang="0">
                <a:pos x="connsiteX16850" y="connsiteY16850"/>
              </a:cxn>
              <a:cxn ang="0">
                <a:pos x="connsiteX16851" y="connsiteY16851"/>
              </a:cxn>
              <a:cxn ang="0">
                <a:pos x="connsiteX16852" y="connsiteY16852"/>
              </a:cxn>
              <a:cxn ang="0">
                <a:pos x="connsiteX16853" y="connsiteY16853"/>
              </a:cxn>
              <a:cxn ang="0">
                <a:pos x="connsiteX16854" y="connsiteY16854"/>
              </a:cxn>
              <a:cxn ang="0">
                <a:pos x="connsiteX16855" y="connsiteY16855"/>
              </a:cxn>
              <a:cxn ang="0">
                <a:pos x="connsiteX16856" y="connsiteY16856"/>
              </a:cxn>
              <a:cxn ang="0">
                <a:pos x="connsiteX16857" y="connsiteY16857"/>
              </a:cxn>
              <a:cxn ang="0">
                <a:pos x="connsiteX16858" y="connsiteY16858"/>
              </a:cxn>
              <a:cxn ang="0">
                <a:pos x="connsiteX16859" y="connsiteY16859"/>
              </a:cxn>
              <a:cxn ang="0">
                <a:pos x="connsiteX16860" y="connsiteY16860"/>
              </a:cxn>
              <a:cxn ang="0">
                <a:pos x="connsiteX16861" y="connsiteY16861"/>
              </a:cxn>
              <a:cxn ang="0">
                <a:pos x="connsiteX16862" y="connsiteY16862"/>
              </a:cxn>
              <a:cxn ang="0">
                <a:pos x="connsiteX16863" y="connsiteY16863"/>
              </a:cxn>
              <a:cxn ang="0">
                <a:pos x="connsiteX16864" y="connsiteY16864"/>
              </a:cxn>
              <a:cxn ang="0">
                <a:pos x="connsiteX16865" y="connsiteY16865"/>
              </a:cxn>
              <a:cxn ang="0">
                <a:pos x="connsiteX16866" y="connsiteY16866"/>
              </a:cxn>
              <a:cxn ang="0">
                <a:pos x="connsiteX16867" y="connsiteY16867"/>
              </a:cxn>
              <a:cxn ang="0">
                <a:pos x="connsiteX16868" y="connsiteY16868"/>
              </a:cxn>
              <a:cxn ang="0">
                <a:pos x="connsiteX16869" y="connsiteY16869"/>
              </a:cxn>
              <a:cxn ang="0">
                <a:pos x="connsiteX16870" y="connsiteY16870"/>
              </a:cxn>
              <a:cxn ang="0">
                <a:pos x="connsiteX16871" y="connsiteY16871"/>
              </a:cxn>
              <a:cxn ang="0">
                <a:pos x="connsiteX16872" y="connsiteY16872"/>
              </a:cxn>
              <a:cxn ang="0">
                <a:pos x="connsiteX16873" y="connsiteY16873"/>
              </a:cxn>
              <a:cxn ang="0">
                <a:pos x="connsiteX16874" y="connsiteY16874"/>
              </a:cxn>
              <a:cxn ang="0">
                <a:pos x="connsiteX16875" y="connsiteY16875"/>
              </a:cxn>
              <a:cxn ang="0">
                <a:pos x="connsiteX16876" y="connsiteY16876"/>
              </a:cxn>
              <a:cxn ang="0">
                <a:pos x="connsiteX16877" y="connsiteY16877"/>
              </a:cxn>
              <a:cxn ang="0">
                <a:pos x="connsiteX16878" y="connsiteY16878"/>
              </a:cxn>
              <a:cxn ang="0">
                <a:pos x="connsiteX16879" y="connsiteY16879"/>
              </a:cxn>
              <a:cxn ang="0">
                <a:pos x="connsiteX16880" y="connsiteY16880"/>
              </a:cxn>
              <a:cxn ang="0">
                <a:pos x="connsiteX16881" y="connsiteY16881"/>
              </a:cxn>
              <a:cxn ang="0">
                <a:pos x="connsiteX16882" y="connsiteY16882"/>
              </a:cxn>
              <a:cxn ang="0">
                <a:pos x="connsiteX16883" y="connsiteY16883"/>
              </a:cxn>
              <a:cxn ang="0">
                <a:pos x="connsiteX16884" y="connsiteY16884"/>
              </a:cxn>
              <a:cxn ang="0">
                <a:pos x="connsiteX16885" y="connsiteY16885"/>
              </a:cxn>
              <a:cxn ang="0">
                <a:pos x="connsiteX16886" y="connsiteY16886"/>
              </a:cxn>
              <a:cxn ang="0">
                <a:pos x="connsiteX16887" y="connsiteY16887"/>
              </a:cxn>
              <a:cxn ang="0">
                <a:pos x="connsiteX16888" y="connsiteY16888"/>
              </a:cxn>
              <a:cxn ang="0">
                <a:pos x="connsiteX16889" y="connsiteY16889"/>
              </a:cxn>
              <a:cxn ang="0">
                <a:pos x="connsiteX16890" y="connsiteY16890"/>
              </a:cxn>
              <a:cxn ang="0">
                <a:pos x="connsiteX16891" y="connsiteY16891"/>
              </a:cxn>
              <a:cxn ang="0">
                <a:pos x="connsiteX16892" y="connsiteY16892"/>
              </a:cxn>
              <a:cxn ang="0">
                <a:pos x="connsiteX16893" y="connsiteY16893"/>
              </a:cxn>
              <a:cxn ang="0">
                <a:pos x="connsiteX16894" y="connsiteY16894"/>
              </a:cxn>
              <a:cxn ang="0">
                <a:pos x="connsiteX16895" y="connsiteY16895"/>
              </a:cxn>
              <a:cxn ang="0">
                <a:pos x="connsiteX16896" y="connsiteY16896"/>
              </a:cxn>
              <a:cxn ang="0">
                <a:pos x="connsiteX16897" y="connsiteY16897"/>
              </a:cxn>
              <a:cxn ang="0">
                <a:pos x="connsiteX16898" y="connsiteY16898"/>
              </a:cxn>
              <a:cxn ang="0">
                <a:pos x="connsiteX16899" y="connsiteY16899"/>
              </a:cxn>
              <a:cxn ang="0">
                <a:pos x="connsiteX16900" y="connsiteY16900"/>
              </a:cxn>
              <a:cxn ang="0">
                <a:pos x="connsiteX16901" y="connsiteY16901"/>
              </a:cxn>
              <a:cxn ang="0">
                <a:pos x="connsiteX16902" y="connsiteY16902"/>
              </a:cxn>
              <a:cxn ang="0">
                <a:pos x="connsiteX16903" y="connsiteY16903"/>
              </a:cxn>
              <a:cxn ang="0">
                <a:pos x="connsiteX16904" y="connsiteY16904"/>
              </a:cxn>
              <a:cxn ang="0">
                <a:pos x="connsiteX16905" y="connsiteY16905"/>
              </a:cxn>
              <a:cxn ang="0">
                <a:pos x="connsiteX16906" y="connsiteY16906"/>
              </a:cxn>
              <a:cxn ang="0">
                <a:pos x="connsiteX16907" y="connsiteY16907"/>
              </a:cxn>
              <a:cxn ang="0">
                <a:pos x="connsiteX16908" y="connsiteY16908"/>
              </a:cxn>
              <a:cxn ang="0">
                <a:pos x="connsiteX16909" y="connsiteY16909"/>
              </a:cxn>
              <a:cxn ang="0">
                <a:pos x="connsiteX16910" y="connsiteY16910"/>
              </a:cxn>
              <a:cxn ang="0">
                <a:pos x="connsiteX16911" y="connsiteY16911"/>
              </a:cxn>
              <a:cxn ang="0">
                <a:pos x="connsiteX16912" y="connsiteY16912"/>
              </a:cxn>
              <a:cxn ang="0">
                <a:pos x="connsiteX16913" y="connsiteY16913"/>
              </a:cxn>
              <a:cxn ang="0">
                <a:pos x="connsiteX16914" y="connsiteY16914"/>
              </a:cxn>
              <a:cxn ang="0">
                <a:pos x="connsiteX16915" y="connsiteY16915"/>
              </a:cxn>
              <a:cxn ang="0">
                <a:pos x="connsiteX16916" y="connsiteY16916"/>
              </a:cxn>
              <a:cxn ang="0">
                <a:pos x="connsiteX16917" y="connsiteY16917"/>
              </a:cxn>
              <a:cxn ang="0">
                <a:pos x="connsiteX16918" y="connsiteY16918"/>
              </a:cxn>
              <a:cxn ang="0">
                <a:pos x="connsiteX16919" y="connsiteY16919"/>
              </a:cxn>
              <a:cxn ang="0">
                <a:pos x="connsiteX16920" y="connsiteY16920"/>
              </a:cxn>
              <a:cxn ang="0">
                <a:pos x="connsiteX16921" y="connsiteY16921"/>
              </a:cxn>
              <a:cxn ang="0">
                <a:pos x="connsiteX16922" y="connsiteY16922"/>
              </a:cxn>
              <a:cxn ang="0">
                <a:pos x="connsiteX16923" y="connsiteY16923"/>
              </a:cxn>
              <a:cxn ang="0">
                <a:pos x="connsiteX16924" y="connsiteY16924"/>
              </a:cxn>
              <a:cxn ang="0">
                <a:pos x="connsiteX16925" y="connsiteY16925"/>
              </a:cxn>
              <a:cxn ang="0">
                <a:pos x="connsiteX16926" y="connsiteY16926"/>
              </a:cxn>
              <a:cxn ang="0">
                <a:pos x="connsiteX16927" y="connsiteY16927"/>
              </a:cxn>
              <a:cxn ang="0">
                <a:pos x="connsiteX16928" y="connsiteY16928"/>
              </a:cxn>
              <a:cxn ang="0">
                <a:pos x="connsiteX16929" y="connsiteY16929"/>
              </a:cxn>
              <a:cxn ang="0">
                <a:pos x="connsiteX16930" y="connsiteY16930"/>
              </a:cxn>
              <a:cxn ang="0">
                <a:pos x="connsiteX16931" y="connsiteY16931"/>
              </a:cxn>
              <a:cxn ang="0">
                <a:pos x="connsiteX16932" y="connsiteY16932"/>
              </a:cxn>
              <a:cxn ang="0">
                <a:pos x="connsiteX16933" y="connsiteY16933"/>
              </a:cxn>
              <a:cxn ang="0">
                <a:pos x="connsiteX16934" y="connsiteY16934"/>
              </a:cxn>
              <a:cxn ang="0">
                <a:pos x="connsiteX16935" y="connsiteY16935"/>
              </a:cxn>
              <a:cxn ang="0">
                <a:pos x="connsiteX16936" y="connsiteY16936"/>
              </a:cxn>
              <a:cxn ang="0">
                <a:pos x="connsiteX16937" y="connsiteY16937"/>
              </a:cxn>
              <a:cxn ang="0">
                <a:pos x="connsiteX16938" y="connsiteY16938"/>
              </a:cxn>
              <a:cxn ang="0">
                <a:pos x="connsiteX16939" y="connsiteY16939"/>
              </a:cxn>
              <a:cxn ang="0">
                <a:pos x="connsiteX16940" y="connsiteY16940"/>
              </a:cxn>
              <a:cxn ang="0">
                <a:pos x="connsiteX16941" y="connsiteY16941"/>
              </a:cxn>
              <a:cxn ang="0">
                <a:pos x="connsiteX16942" y="connsiteY16942"/>
              </a:cxn>
              <a:cxn ang="0">
                <a:pos x="connsiteX16943" y="connsiteY16943"/>
              </a:cxn>
              <a:cxn ang="0">
                <a:pos x="connsiteX16944" y="connsiteY16944"/>
              </a:cxn>
              <a:cxn ang="0">
                <a:pos x="connsiteX16945" y="connsiteY16945"/>
              </a:cxn>
              <a:cxn ang="0">
                <a:pos x="connsiteX16946" y="connsiteY16946"/>
              </a:cxn>
              <a:cxn ang="0">
                <a:pos x="connsiteX16947" y="connsiteY16947"/>
              </a:cxn>
              <a:cxn ang="0">
                <a:pos x="connsiteX16948" y="connsiteY16948"/>
              </a:cxn>
              <a:cxn ang="0">
                <a:pos x="connsiteX16949" y="connsiteY16949"/>
              </a:cxn>
              <a:cxn ang="0">
                <a:pos x="connsiteX16950" y="connsiteY16950"/>
              </a:cxn>
              <a:cxn ang="0">
                <a:pos x="connsiteX16951" y="connsiteY16951"/>
              </a:cxn>
              <a:cxn ang="0">
                <a:pos x="connsiteX16952" y="connsiteY16952"/>
              </a:cxn>
              <a:cxn ang="0">
                <a:pos x="connsiteX16953" y="connsiteY16953"/>
              </a:cxn>
              <a:cxn ang="0">
                <a:pos x="connsiteX16954" y="connsiteY16954"/>
              </a:cxn>
              <a:cxn ang="0">
                <a:pos x="connsiteX16955" y="connsiteY16955"/>
              </a:cxn>
              <a:cxn ang="0">
                <a:pos x="connsiteX16956" y="connsiteY16956"/>
              </a:cxn>
              <a:cxn ang="0">
                <a:pos x="connsiteX16957" y="connsiteY16957"/>
              </a:cxn>
              <a:cxn ang="0">
                <a:pos x="connsiteX16958" y="connsiteY16958"/>
              </a:cxn>
              <a:cxn ang="0">
                <a:pos x="connsiteX16959" y="connsiteY16959"/>
              </a:cxn>
              <a:cxn ang="0">
                <a:pos x="connsiteX16960" y="connsiteY16960"/>
              </a:cxn>
              <a:cxn ang="0">
                <a:pos x="connsiteX16961" y="connsiteY16961"/>
              </a:cxn>
              <a:cxn ang="0">
                <a:pos x="connsiteX16962" y="connsiteY16962"/>
              </a:cxn>
              <a:cxn ang="0">
                <a:pos x="connsiteX16963" y="connsiteY16963"/>
              </a:cxn>
              <a:cxn ang="0">
                <a:pos x="connsiteX16964" y="connsiteY16964"/>
              </a:cxn>
              <a:cxn ang="0">
                <a:pos x="connsiteX16965" y="connsiteY16965"/>
              </a:cxn>
              <a:cxn ang="0">
                <a:pos x="connsiteX16966" y="connsiteY16966"/>
              </a:cxn>
              <a:cxn ang="0">
                <a:pos x="connsiteX16967" y="connsiteY16967"/>
              </a:cxn>
              <a:cxn ang="0">
                <a:pos x="connsiteX16968" y="connsiteY16968"/>
              </a:cxn>
              <a:cxn ang="0">
                <a:pos x="connsiteX16969" y="connsiteY16969"/>
              </a:cxn>
              <a:cxn ang="0">
                <a:pos x="connsiteX16970" y="connsiteY16970"/>
              </a:cxn>
              <a:cxn ang="0">
                <a:pos x="connsiteX16971" y="connsiteY16971"/>
              </a:cxn>
              <a:cxn ang="0">
                <a:pos x="connsiteX16972" y="connsiteY16972"/>
              </a:cxn>
              <a:cxn ang="0">
                <a:pos x="connsiteX16973" y="connsiteY16973"/>
              </a:cxn>
              <a:cxn ang="0">
                <a:pos x="connsiteX16974" y="connsiteY16974"/>
              </a:cxn>
              <a:cxn ang="0">
                <a:pos x="connsiteX16975" y="connsiteY16975"/>
              </a:cxn>
              <a:cxn ang="0">
                <a:pos x="connsiteX16976" y="connsiteY16976"/>
              </a:cxn>
              <a:cxn ang="0">
                <a:pos x="connsiteX16977" y="connsiteY16977"/>
              </a:cxn>
              <a:cxn ang="0">
                <a:pos x="connsiteX16978" y="connsiteY16978"/>
              </a:cxn>
              <a:cxn ang="0">
                <a:pos x="connsiteX16979" y="connsiteY16979"/>
              </a:cxn>
              <a:cxn ang="0">
                <a:pos x="connsiteX16980" y="connsiteY16980"/>
              </a:cxn>
              <a:cxn ang="0">
                <a:pos x="connsiteX16981" y="connsiteY16981"/>
              </a:cxn>
              <a:cxn ang="0">
                <a:pos x="connsiteX16982" y="connsiteY16982"/>
              </a:cxn>
              <a:cxn ang="0">
                <a:pos x="connsiteX16983" y="connsiteY16983"/>
              </a:cxn>
              <a:cxn ang="0">
                <a:pos x="connsiteX16984" y="connsiteY16984"/>
              </a:cxn>
              <a:cxn ang="0">
                <a:pos x="connsiteX16985" y="connsiteY16985"/>
              </a:cxn>
              <a:cxn ang="0">
                <a:pos x="connsiteX16986" y="connsiteY16986"/>
              </a:cxn>
              <a:cxn ang="0">
                <a:pos x="connsiteX16987" y="connsiteY16987"/>
              </a:cxn>
              <a:cxn ang="0">
                <a:pos x="connsiteX16988" y="connsiteY16988"/>
              </a:cxn>
              <a:cxn ang="0">
                <a:pos x="connsiteX16989" y="connsiteY16989"/>
              </a:cxn>
              <a:cxn ang="0">
                <a:pos x="connsiteX16990" y="connsiteY16990"/>
              </a:cxn>
              <a:cxn ang="0">
                <a:pos x="connsiteX16991" y="connsiteY16991"/>
              </a:cxn>
              <a:cxn ang="0">
                <a:pos x="connsiteX16992" y="connsiteY16992"/>
              </a:cxn>
              <a:cxn ang="0">
                <a:pos x="connsiteX16993" y="connsiteY16993"/>
              </a:cxn>
              <a:cxn ang="0">
                <a:pos x="connsiteX16994" y="connsiteY16994"/>
              </a:cxn>
              <a:cxn ang="0">
                <a:pos x="connsiteX16995" y="connsiteY16995"/>
              </a:cxn>
              <a:cxn ang="0">
                <a:pos x="connsiteX16996" y="connsiteY16996"/>
              </a:cxn>
              <a:cxn ang="0">
                <a:pos x="connsiteX16997" y="connsiteY16997"/>
              </a:cxn>
              <a:cxn ang="0">
                <a:pos x="connsiteX16998" y="connsiteY16998"/>
              </a:cxn>
              <a:cxn ang="0">
                <a:pos x="connsiteX16999" y="connsiteY16999"/>
              </a:cxn>
              <a:cxn ang="0">
                <a:pos x="connsiteX17000" y="connsiteY17000"/>
              </a:cxn>
              <a:cxn ang="0">
                <a:pos x="connsiteX17001" y="connsiteY17001"/>
              </a:cxn>
              <a:cxn ang="0">
                <a:pos x="connsiteX17002" y="connsiteY17002"/>
              </a:cxn>
              <a:cxn ang="0">
                <a:pos x="connsiteX17003" y="connsiteY17003"/>
              </a:cxn>
              <a:cxn ang="0">
                <a:pos x="connsiteX17004" y="connsiteY17004"/>
              </a:cxn>
              <a:cxn ang="0">
                <a:pos x="connsiteX17005" y="connsiteY17005"/>
              </a:cxn>
              <a:cxn ang="0">
                <a:pos x="connsiteX17006" y="connsiteY17006"/>
              </a:cxn>
              <a:cxn ang="0">
                <a:pos x="connsiteX17007" y="connsiteY17007"/>
              </a:cxn>
              <a:cxn ang="0">
                <a:pos x="connsiteX17008" y="connsiteY17008"/>
              </a:cxn>
              <a:cxn ang="0">
                <a:pos x="connsiteX17009" y="connsiteY17009"/>
              </a:cxn>
              <a:cxn ang="0">
                <a:pos x="connsiteX17010" y="connsiteY17010"/>
              </a:cxn>
              <a:cxn ang="0">
                <a:pos x="connsiteX17011" y="connsiteY17011"/>
              </a:cxn>
              <a:cxn ang="0">
                <a:pos x="connsiteX17012" y="connsiteY17012"/>
              </a:cxn>
              <a:cxn ang="0">
                <a:pos x="connsiteX17013" y="connsiteY17013"/>
              </a:cxn>
              <a:cxn ang="0">
                <a:pos x="connsiteX17014" y="connsiteY17014"/>
              </a:cxn>
              <a:cxn ang="0">
                <a:pos x="connsiteX17015" y="connsiteY17015"/>
              </a:cxn>
              <a:cxn ang="0">
                <a:pos x="connsiteX17016" y="connsiteY17016"/>
              </a:cxn>
              <a:cxn ang="0">
                <a:pos x="connsiteX17017" y="connsiteY17017"/>
              </a:cxn>
              <a:cxn ang="0">
                <a:pos x="connsiteX17018" y="connsiteY17018"/>
              </a:cxn>
              <a:cxn ang="0">
                <a:pos x="connsiteX17019" y="connsiteY17019"/>
              </a:cxn>
              <a:cxn ang="0">
                <a:pos x="connsiteX17020" y="connsiteY17020"/>
              </a:cxn>
              <a:cxn ang="0">
                <a:pos x="connsiteX17021" y="connsiteY17021"/>
              </a:cxn>
              <a:cxn ang="0">
                <a:pos x="connsiteX17022" y="connsiteY17022"/>
              </a:cxn>
              <a:cxn ang="0">
                <a:pos x="connsiteX17023" y="connsiteY17023"/>
              </a:cxn>
              <a:cxn ang="0">
                <a:pos x="connsiteX17024" y="connsiteY17024"/>
              </a:cxn>
              <a:cxn ang="0">
                <a:pos x="connsiteX17025" y="connsiteY17025"/>
              </a:cxn>
              <a:cxn ang="0">
                <a:pos x="connsiteX17026" y="connsiteY17026"/>
              </a:cxn>
              <a:cxn ang="0">
                <a:pos x="connsiteX17027" y="connsiteY17027"/>
              </a:cxn>
              <a:cxn ang="0">
                <a:pos x="connsiteX17028" y="connsiteY17028"/>
              </a:cxn>
              <a:cxn ang="0">
                <a:pos x="connsiteX17029" y="connsiteY17029"/>
              </a:cxn>
              <a:cxn ang="0">
                <a:pos x="connsiteX17030" y="connsiteY17030"/>
              </a:cxn>
              <a:cxn ang="0">
                <a:pos x="connsiteX17031" y="connsiteY17031"/>
              </a:cxn>
              <a:cxn ang="0">
                <a:pos x="connsiteX17032" y="connsiteY17032"/>
              </a:cxn>
              <a:cxn ang="0">
                <a:pos x="connsiteX17033" y="connsiteY17033"/>
              </a:cxn>
              <a:cxn ang="0">
                <a:pos x="connsiteX17034" y="connsiteY17034"/>
              </a:cxn>
              <a:cxn ang="0">
                <a:pos x="connsiteX17035" y="connsiteY17035"/>
              </a:cxn>
              <a:cxn ang="0">
                <a:pos x="connsiteX17036" y="connsiteY17036"/>
              </a:cxn>
              <a:cxn ang="0">
                <a:pos x="connsiteX17037" y="connsiteY17037"/>
              </a:cxn>
              <a:cxn ang="0">
                <a:pos x="connsiteX17038" y="connsiteY17038"/>
              </a:cxn>
              <a:cxn ang="0">
                <a:pos x="connsiteX17039" y="connsiteY17039"/>
              </a:cxn>
              <a:cxn ang="0">
                <a:pos x="connsiteX17040" y="connsiteY17040"/>
              </a:cxn>
              <a:cxn ang="0">
                <a:pos x="connsiteX17041" y="connsiteY17041"/>
              </a:cxn>
              <a:cxn ang="0">
                <a:pos x="connsiteX17042" y="connsiteY17042"/>
              </a:cxn>
              <a:cxn ang="0">
                <a:pos x="connsiteX17043" y="connsiteY17043"/>
              </a:cxn>
              <a:cxn ang="0">
                <a:pos x="connsiteX17044" y="connsiteY17044"/>
              </a:cxn>
              <a:cxn ang="0">
                <a:pos x="connsiteX17045" y="connsiteY17045"/>
              </a:cxn>
              <a:cxn ang="0">
                <a:pos x="connsiteX17046" y="connsiteY17046"/>
              </a:cxn>
              <a:cxn ang="0">
                <a:pos x="connsiteX17047" y="connsiteY17047"/>
              </a:cxn>
              <a:cxn ang="0">
                <a:pos x="connsiteX17048" y="connsiteY17048"/>
              </a:cxn>
              <a:cxn ang="0">
                <a:pos x="connsiteX17049" y="connsiteY17049"/>
              </a:cxn>
              <a:cxn ang="0">
                <a:pos x="connsiteX17050" y="connsiteY17050"/>
              </a:cxn>
              <a:cxn ang="0">
                <a:pos x="connsiteX17051" y="connsiteY17051"/>
              </a:cxn>
              <a:cxn ang="0">
                <a:pos x="connsiteX17052" y="connsiteY17052"/>
              </a:cxn>
              <a:cxn ang="0">
                <a:pos x="connsiteX17053" y="connsiteY17053"/>
              </a:cxn>
              <a:cxn ang="0">
                <a:pos x="connsiteX17054" y="connsiteY17054"/>
              </a:cxn>
              <a:cxn ang="0">
                <a:pos x="connsiteX17055" y="connsiteY17055"/>
              </a:cxn>
              <a:cxn ang="0">
                <a:pos x="connsiteX17056" y="connsiteY17056"/>
              </a:cxn>
              <a:cxn ang="0">
                <a:pos x="connsiteX17057" y="connsiteY17057"/>
              </a:cxn>
              <a:cxn ang="0">
                <a:pos x="connsiteX17058" y="connsiteY17058"/>
              </a:cxn>
              <a:cxn ang="0">
                <a:pos x="connsiteX17059" y="connsiteY17059"/>
              </a:cxn>
              <a:cxn ang="0">
                <a:pos x="connsiteX17060" y="connsiteY17060"/>
              </a:cxn>
              <a:cxn ang="0">
                <a:pos x="connsiteX17061" y="connsiteY17061"/>
              </a:cxn>
              <a:cxn ang="0">
                <a:pos x="connsiteX17062" y="connsiteY17062"/>
              </a:cxn>
              <a:cxn ang="0">
                <a:pos x="connsiteX17063" y="connsiteY17063"/>
              </a:cxn>
              <a:cxn ang="0">
                <a:pos x="connsiteX17064" y="connsiteY17064"/>
              </a:cxn>
              <a:cxn ang="0">
                <a:pos x="connsiteX17065" y="connsiteY17065"/>
              </a:cxn>
              <a:cxn ang="0">
                <a:pos x="connsiteX17066" y="connsiteY17066"/>
              </a:cxn>
              <a:cxn ang="0">
                <a:pos x="connsiteX17067" y="connsiteY17067"/>
              </a:cxn>
              <a:cxn ang="0">
                <a:pos x="connsiteX17068" y="connsiteY17068"/>
              </a:cxn>
              <a:cxn ang="0">
                <a:pos x="connsiteX17069" y="connsiteY17069"/>
              </a:cxn>
              <a:cxn ang="0">
                <a:pos x="connsiteX17070" y="connsiteY17070"/>
              </a:cxn>
              <a:cxn ang="0">
                <a:pos x="connsiteX17071" y="connsiteY17071"/>
              </a:cxn>
              <a:cxn ang="0">
                <a:pos x="connsiteX17072" y="connsiteY17072"/>
              </a:cxn>
              <a:cxn ang="0">
                <a:pos x="connsiteX17073" y="connsiteY17073"/>
              </a:cxn>
              <a:cxn ang="0">
                <a:pos x="connsiteX17074" y="connsiteY17074"/>
              </a:cxn>
              <a:cxn ang="0">
                <a:pos x="connsiteX17075" y="connsiteY17075"/>
              </a:cxn>
              <a:cxn ang="0">
                <a:pos x="connsiteX17076" y="connsiteY17076"/>
              </a:cxn>
              <a:cxn ang="0">
                <a:pos x="connsiteX17077" y="connsiteY17077"/>
              </a:cxn>
              <a:cxn ang="0">
                <a:pos x="connsiteX17078" y="connsiteY17078"/>
              </a:cxn>
              <a:cxn ang="0">
                <a:pos x="connsiteX17079" y="connsiteY17079"/>
              </a:cxn>
              <a:cxn ang="0">
                <a:pos x="connsiteX17080" y="connsiteY17080"/>
              </a:cxn>
              <a:cxn ang="0">
                <a:pos x="connsiteX17081" y="connsiteY17081"/>
              </a:cxn>
              <a:cxn ang="0">
                <a:pos x="connsiteX17082" y="connsiteY17082"/>
              </a:cxn>
              <a:cxn ang="0">
                <a:pos x="connsiteX17083" y="connsiteY17083"/>
              </a:cxn>
              <a:cxn ang="0">
                <a:pos x="connsiteX17084" y="connsiteY17084"/>
              </a:cxn>
              <a:cxn ang="0">
                <a:pos x="connsiteX17085" y="connsiteY17085"/>
              </a:cxn>
              <a:cxn ang="0">
                <a:pos x="connsiteX17086" y="connsiteY17086"/>
              </a:cxn>
              <a:cxn ang="0">
                <a:pos x="connsiteX17087" y="connsiteY17087"/>
              </a:cxn>
              <a:cxn ang="0">
                <a:pos x="connsiteX17088" y="connsiteY17088"/>
              </a:cxn>
              <a:cxn ang="0">
                <a:pos x="connsiteX17089" y="connsiteY17089"/>
              </a:cxn>
              <a:cxn ang="0">
                <a:pos x="connsiteX17090" y="connsiteY17090"/>
              </a:cxn>
              <a:cxn ang="0">
                <a:pos x="connsiteX17091" y="connsiteY17091"/>
              </a:cxn>
              <a:cxn ang="0">
                <a:pos x="connsiteX17092" y="connsiteY17092"/>
              </a:cxn>
              <a:cxn ang="0">
                <a:pos x="connsiteX17093" y="connsiteY17093"/>
              </a:cxn>
              <a:cxn ang="0">
                <a:pos x="connsiteX17094" y="connsiteY17094"/>
              </a:cxn>
              <a:cxn ang="0">
                <a:pos x="connsiteX17095" y="connsiteY17095"/>
              </a:cxn>
              <a:cxn ang="0">
                <a:pos x="connsiteX17096" y="connsiteY17096"/>
              </a:cxn>
              <a:cxn ang="0">
                <a:pos x="connsiteX17097" y="connsiteY17097"/>
              </a:cxn>
              <a:cxn ang="0">
                <a:pos x="connsiteX17098" y="connsiteY17098"/>
              </a:cxn>
              <a:cxn ang="0">
                <a:pos x="connsiteX17099" y="connsiteY17099"/>
              </a:cxn>
              <a:cxn ang="0">
                <a:pos x="connsiteX17100" y="connsiteY17100"/>
              </a:cxn>
              <a:cxn ang="0">
                <a:pos x="connsiteX17101" y="connsiteY17101"/>
              </a:cxn>
              <a:cxn ang="0">
                <a:pos x="connsiteX17102" y="connsiteY17102"/>
              </a:cxn>
              <a:cxn ang="0">
                <a:pos x="connsiteX17103" y="connsiteY17103"/>
              </a:cxn>
              <a:cxn ang="0">
                <a:pos x="connsiteX17104" y="connsiteY17104"/>
              </a:cxn>
              <a:cxn ang="0">
                <a:pos x="connsiteX17105" y="connsiteY17105"/>
              </a:cxn>
              <a:cxn ang="0">
                <a:pos x="connsiteX17106" y="connsiteY17106"/>
              </a:cxn>
              <a:cxn ang="0">
                <a:pos x="connsiteX17107" y="connsiteY17107"/>
              </a:cxn>
              <a:cxn ang="0">
                <a:pos x="connsiteX17108" y="connsiteY17108"/>
              </a:cxn>
              <a:cxn ang="0">
                <a:pos x="connsiteX17109" y="connsiteY17109"/>
              </a:cxn>
              <a:cxn ang="0">
                <a:pos x="connsiteX17110" y="connsiteY17110"/>
              </a:cxn>
              <a:cxn ang="0">
                <a:pos x="connsiteX17111" y="connsiteY17111"/>
              </a:cxn>
              <a:cxn ang="0">
                <a:pos x="connsiteX17112" y="connsiteY17112"/>
              </a:cxn>
              <a:cxn ang="0">
                <a:pos x="connsiteX17113" y="connsiteY17113"/>
              </a:cxn>
              <a:cxn ang="0">
                <a:pos x="connsiteX17114" y="connsiteY17114"/>
              </a:cxn>
              <a:cxn ang="0">
                <a:pos x="connsiteX17115" y="connsiteY17115"/>
              </a:cxn>
              <a:cxn ang="0">
                <a:pos x="connsiteX17116" y="connsiteY17116"/>
              </a:cxn>
              <a:cxn ang="0">
                <a:pos x="connsiteX17117" y="connsiteY17117"/>
              </a:cxn>
              <a:cxn ang="0">
                <a:pos x="connsiteX17118" y="connsiteY17118"/>
              </a:cxn>
              <a:cxn ang="0">
                <a:pos x="connsiteX17119" y="connsiteY17119"/>
              </a:cxn>
              <a:cxn ang="0">
                <a:pos x="connsiteX17120" y="connsiteY17120"/>
              </a:cxn>
              <a:cxn ang="0">
                <a:pos x="connsiteX17121" y="connsiteY17121"/>
              </a:cxn>
              <a:cxn ang="0">
                <a:pos x="connsiteX17122" y="connsiteY17122"/>
              </a:cxn>
              <a:cxn ang="0">
                <a:pos x="connsiteX17123" y="connsiteY17123"/>
              </a:cxn>
              <a:cxn ang="0">
                <a:pos x="connsiteX17124" y="connsiteY17124"/>
              </a:cxn>
              <a:cxn ang="0">
                <a:pos x="connsiteX17125" y="connsiteY17125"/>
              </a:cxn>
              <a:cxn ang="0">
                <a:pos x="connsiteX17126" y="connsiteY17126"/>
              </a:cxn>
              <a:cxn ang="0">
                <a:pos x="connsiteX17127" y="connsiteY17127"/>
              </a:cxn>
              <a:cxn ang="0">
                <a:pos x="connsiteX17128" y="connsiteY17128"/>
              </a:cxn>
              <a:cxn ang="0">
                <a:pos x="connsiteX17129" y="connsiteY17129"/>
              </a:cxn>
              <a:cxn ang="0">
                <a:pos x="connsiteX17130" y="connsiteY17130"/>
              </a:cxn>
              <a:cxn ang="0">
                <a:pos x="connsiteX17131" y="connsiteY17131"/>
              </a:cxn>
              <a:cxn ang="0">
                <a:pos x="connsiteX17132" y="connsiteY17132"/>
              </a:cxn>
              <a:cxn ang="0">
                <a:pos x="connsiteX17133" y="connsiteY17133"/>
              </a:cxn>
              <a:cxn ang="0">
                <a:pos x="connsiteX17134" y="connsiteY17134"/>
              </a:cxn>
              <a:cxn ang="0">
                <a:pos x="connsiteX17135" y="connsiteY17135"/>
              </a:cxn>
              <a:cxn ang="0">
                <a:pos x="connsiteX17136" y="connsiteY17136"/>
              </a:cxn>
              <a:cxn ang="0">
                <a:pos x="connsiteX17137" y="connsiteY17137"/>
              </a:cxn>
              <a:cxn ang="0">
                <a:pos x="connsiteX17138" y="connsiteY17138"/>
              </a:cxn>
              <a:cxn ang="0">
                <a:pos x="connsiteX17139" y="connsiteY17139"/>
              </a:cxn>
              <a:cxn ang="0">
                <a:pos x="connsiteX17140" y="connsiteY17140"/>
              </a:cxn>
              <a:cxn ang="0">
                <a:pos x="connsiteX17141" y="connsiteY17141"/>
              </a:cxn>
              <a:cxn ang="0">
                <a:pos x="connsiteX17142" y="connsiteY17142"/>
              </a:cxn>
              <a:cxn ang="0">
                <a:pos x="connsiteX17143" y="connsiteY17143"/>
              </a:cxn>
              <a:cxn ang="0">
                <a:pos x="connsiteX17144" y="connsiteY17144"/>
              </a:cxn>
              <a:cxn ang="0">
                <a:pos x="connsiteX17145" y="connsiteY17145"/>
              </a:cxn>
              <a:cxn ang="0">
                <a:pos x="connsiteX17146" y="connsiteY17146"/>
              </a:cxn>
              <a:cxn ang="0">
                <a:pos x="connsiteX17147" y="connsiteY17147"/>
              </a:cxn>
              <a:cxn ang="0">
                <a:pos x="connsiteX17148" y="connsiteY17148"/>
              </a:cxn>
              <a:cxn ang="0">
                <a:pos x="connsiteX17149" y="connsiteY17149"/>
              </a:cxn>
              <a:cxn ang="0">
                <a:pos x="connsiteX17150" y="connsiteY17150"/>
              </a:cxn>
              <a:cxn ang="0">
                <a:pos x="connsiteX17151" y="connsiteY17151"/>
              </a:cxn>
              <a:cxn ang="0">
                <a:pos x="connsiteX17152" y="connsiteY17152"/>
              </a:cxn>
              <a:cxn ang="0">
                <a:pos x="connsiteX17153" y="connsiteY17153"/>
              </a:cxn>
              <a:cxn ang="0">
                <a:pos x="connsiteX17154" y="connsiteY17154"/>
              </a:cxn>
              <a:cxn ang="0">
                <a:pos x="connsiteX17155" y="connsiteY17155"/>
              </a:cxn>
              <a:cxn ang="0">
                <a:pos x="connsiteX17156" y="connsiteY17156"/>
              </a:cxn>
              <a:cxn ang="0">
                <a:pos x="connsiteX17157" y="connsiteY17157"/>
              </a:cxn>
              <a:cxn ang="0">
                <a:pos x="connsiteX17158" y="connsiteY17158"/>
              </a:cxn>
              <a:cxn ang="0">
                <a:pos x="connsiteX17159" y="connsiteY17159"/>
              </a:cxn>
              <a:cxn ang="0">
                <a:pos x="connsiteX17160" y="connsiteY17160"/>
              </a:cxn>
              <a:cxn ang="0">
                <a:pos x="connsiteX17161" y="connsiteY17161"/>
              </a:cxn>
              <a:cxn ang="0">
                <a:pos x="connsiteX17162" y="connsiteY17162"/>
              </a:cxn>
              <a:cxn ang="0">
                <a:pos x="connsiteX17163" y="connsiteY17163"/>
              </a:cxn>
              <a:cxn ang="0">
                <a:pos x="connsiteX17164" y="connsiteY17164"/>
              </a:cxn>
              <a:cxn ang="0">
                <a:pos x="connsiteX17165" y="connsiteY17165"/>
              </a:cxn>
              <a:cxn ang="0">
                <a:pos x="connsiteX17166" y="connsiteY17166"/>
              </a:cxn>
              <a:cxn ang="0">
                <a:pos x="connsiteX17167" y="connsiteY17167"/>
              </a:cxn>
              <a:cxn ang="0">
                <a:pos x="connsiteX17168" y="connsiteY17168"/>
              </a:cxn>
              <a:cxn ang="0">
                <a:pos x="connsiteX17169" y="connsiteY17169"/>
              </a:cxn>
              <a:cxn ang="0">
                <a:pos x="connsiteX17170" y="connsiteY17170"/>
              </a:cxn>
              <a:cxn ang="0">
                <a:pos x="connsiteX17171" y="connsiteY17171"/>
              </a:cxn>
              <a:cxn ang="0">
                <a:pos x="connsiteX17172" y="connsiteY17172"/>
              </a:cxn>
              <a:cxn ang="0">
                <a:pos x="connsiteX17173" y="connsiteY17173"/>
              </a:cxn>
              <a:cxn ang="0">
                <a:pos x="connsiteX17174" y="connsiteY17174"/>
              </a:cxn>
              <a:cxn ang="0">
                <a:pos x="connsiteX17175" y="connsiteY17175"/>
              </a:cxn>
              <a:cxn ang="0">
                <a:pos x="connsiteX17176" y="connsiteY17176"/>
              </a:cxn>
              <a:cxn ang="0">
                <a:pos x="connsiteX17177" y="connsiteY17177"/>
              </a:cxn>
              <a:cxn ang="0">
                <a:pos x="connsiteX17178" y="connsiteY17178"/>
              </a:cxn>
              <a:cxn ang="0">
                <a:pos x="connsiteX17179" y="connsiteY17179"/>
              </a:cxn>
              <a:cxn ang="0">
                <a:pos x="connsiteX17180" y="connsiteY17180"/>
              </a:cxn>
              <a:cxn ang="0">
                <a:pos x="connsiteX17181" y="connsiteY17181"/>
              </a:cxn>
              <a:cxn ang="0">
                <a:pos x="connsiteX17182" y="connsiteY17182"/>
              </a:cxn>
              <a:cxn ang="0">
                <a:pos x="connsiteX17183" y="connsiteY17183"/>
              </a:cxn>
              <a:cxn ang="0">
                <a:pos x="connsiteX17184" y="connsiteY17184"/>
              </a:cxn>
              <a:cxn ang="0">
                <a:pos x="connsiteX17185" y="connsiteY17185"/>
              </a:cxn>
              <a:cxn ang="0">
                <a:pos x="connsiteX17186" y="connsiteY17186"/>
              </a:cxn>
              <a:cxn ang="0">
                <a:pos x="connsiteX17187" y="connsiteY17187"/>
              </a:cxn>
              <a:cxn ang="0">
                <a:pos x="connsiteX17188" y="connsiteY17188"/>
              </a:cxn>
              <a:cxn ang="0">
                <a:pos x="connsiteX17189" y="connsiteY17189"/>
              </a:cxn>
              <a:cxn ang="0">
                <a:pos x="connsiteX17190" y="connsiteY17190"/>
              </a:cxn>
              <a:cxn ang="0">
                <a:pos x="connsiteX17191" y="connsiteY17191"/>
              </a:cxn>
              <a:cxn ang="0">
                <a:pos x="connsiteX17192" y="connsiteY17192"/>
              </a:cxn>
              <a:cxn ang="0">
                <a:pos x="connsiteX17193" y="connsiteY17193"/>
              </a:cxn>
              <a:cxn ang="0">
                <a:pos x="connsiteX17194" y="connsiteY17194"/>
              </a:cxn>
              <a:cxn ang="0">
                <a:pos x="connsiteX17195" y="connsiteY17195"/>
              </a:cxn>
              <a:cxn ang="0">
                <a:pos x="connsiteX17196" y="connsiteY17196"/>
              </a:cxn>
              <a:cxn ang="0">
                <a:pos x="connsiteX17197" y="connsiteY17197"/>
              </a:cxn>
              <a:cxn ang="0">
                <a:pos x="connsiteX17198" y="connsiteY17198"/>
              </a:cxn>
              <a:cxn ang="0">
                <a:pos x="connsiteX17199" y="connsiteY17199"/>
              </a:cxn>
              <a:cxn ang="0">
                <a:pos x="connsiteX17200" y="connsiteY17200"/>
              </a:cxn>
              <a:cxn ang="0">
                <a:pos x="connsiteX17201" y="connsiteY17201"/>
              </a:cxn>
              <a:cxn ang="0">
                <a:pos x="connsiteX17202" y="connsiteY17202"/>
              </a:cxn>
              <a:cxn ang="0">
                <a:pos x="connsiteX17203" y="connsiteY17203"/>
              </a:cxn>
              <a:cxn ang="0">
                <a:pos x="connsiteX17204" y="connsiteY17204"/>
              </a:cxn>
              <a:cxn ang="0">
                <a:pos x="connsiteX17205" y="connsiteY17205"/>
              </a:cxn>
              <a:cxn ang="0">
                <a:pos x="connsiteX17206" y="connsiteY17206"/>
              </a:cxn>
              <a:cxn ang="0">
                <a:pos x="connsiteX17207" y="connsiteY17207"/>
              </a:cxn>
              <a:cxn ang="0">
                <a:pos x="connsiteX17208" y="connsiteY17208"/>
              </a:cxn>
              <a:cxn ang="0">
                <a:pos x="connsiteX17209" y="connsiteY17209"/>
              </a:cxn>
              <a:cxn ang="0">
                <a:pos x="connsiteX17210" y="connsiteY17210"/>
              </a:cxn>
              <a:cxn ang="0">
                <a:pos x="connsiteX17211" y="connsiteY17211"/>
              </a:cxn>
              <a:cxn ang="0">
                <a:pos x="connsiteX17212" y="connsiteY17212"/>
              </a:cxn>
              <a:cxn ang="0">
                <a:pos x="connsiteX17213" y="connsiteY17213"/>
              </a:cxn>
              <a:cxn ang="0">
                <a:pos x="connsiteX17214" y="connsiteY17214"/>
              </a:cxn>
              <a:cxn ang="0">
                <a:pos x="connsiteX17215" y="connsiteY17215"/>
              </a:cxn>
              <a:cxn ang="0">
                <a:pos x="connsiteX17216" y="connsiteY17216"/>
              </a:cxn>
              <a:cxn ang="0">
                <a:pos x="connsiteX17217" y="connsiteY17217"/>
              </a:cxn>
              <a:cxn ang="0">
                <a:pos x="connsiteX17218" y="connsiteY17218"/>
              </a:cxn>
              <a:cxn ang="0">
                <a:pos x="connsiteX17219" y="connsiteY17219"/>
              </a:cxn>
              <a:cxn ang="0">
                <a:pos x="connsiteX17220" y="connsiteY17220"/>
              </a:cxn>
              <a:cxn ang="0">
                <a:pos x="connsiteX17221" y="connsiteY17221"/>
              </a:cxn>
              <a:cxn ang="0">
                <a:pos x="connsiteX17222" y="connsiteY17222"/>
              </a:cxn>
              <a:cxn ang="0">
                <a:pos x="connsiteX17223" y="connsiteY17223"/>
              </a:cxn>
              <a:cxn ang="0">
                <a:pos x="connsiteX17224" y="connsiteY17224"/>
              </a:cxn>
              <a:cxn ang="0">
                <a:pos x="connsiteX17225" y="connsiteY17225"/>
              </a:cxn>
              <a:cxn ang="0">
                <a:pos x="connsiteX17226" y="connsiteY17226"/>
              </a:cxn>
              <a:cxn ang="0">
                <a:pos x="connsiteX17227" y="connsiteY17227"/>
              </a:cxn>
              <a:cxn ang="0">
                <a:pos x="connsiteX17228" y="connsiteY17228"/>
              </a:cxn>
              <a:cxn ang="0">
                <a:pos x="connsiteX17229" y="connsiteY17229"/>
              </a:cxn>
              <a:cxn ang="0">
                <a:pos x="connsiteX17230" y="connsiteY17230"/>
              </a:cxn>
              <a:cxn ang="0">
                <a:pos x="connsiteX17231" y="connsiteY17231"/>
              </a:cxn>
              <a:cxn ang="0">
                <a:pos x="connsiteX17232" y="connsiteY17232"/>
              </a:cxn>
              <a:cxn ang="0">
                <a:pos x="connsiteX17233" y="connsiteY17233"/>
              </a:cxn>
              <a:cxn ang="0">
                <a:pos x="connsiteX17234" y="connsiteY17234"/>
              </a:cxn>
              <a:cxn ang="0">
                <a:pos x="connsiteX17235" y="connsiteY17235"/>
              </a:cxn>
              <a:cxn ang="0">
                <a:pos x="connsiteX17236" y="connsiteY17236"/>
              </a:cxn>
              <a:cxn ang="0">
                <a:pos x="connsiteX17237" y="connsiteY17237"/>
              </a:cxn>
              <a:cxn ang="0">
                <a:pos x="connsiteX17238" y="connsiteY17238"/>
              </a:cxn>
              <a:cxn ang="0">
                <a:pos x="connsiteX17239" y="connsiteY17239"/>
              </a:cxn>
              <a:cxn ang="0">
                <a:pos x="connsiteX17240" y="connsiteY17240"/>
              </a:cxn>
              <a:cxn ang="0">
                <a:pos x="connsiteX17241" y="connsiteY17241"/>
              </a:cxn>
              <a:cxn ang="0">
                <a:pos x="connsiteX17242" y="connsiteY17242"/>
              </a:cxn>
              <a:cxn ang="0">
                <a:pos x="connsiteX17243" y="connsiteY17243"/>
              </a:cxn>
              <a:cxn ang="0">
                <a:pos x="connsiteX17244" y="connsiteY17244"/>
              </a:cxn>
              <a:cxn ang="0">
                <a:pos x="connsiteX17245" y="connsiteY17245"/>
              </a:cxn>
              <a:cxn ang="0">
                <a:pos x="connsiteX17246" y="connsiteY17246"/>
              </a:cxn>
              <a:cxn ang="0">
                <a:pos x="connsiteX17247" y="connsiteY17247"/>
              </a:cxn>
              <a:cxn ang="0">
                <a:pos x="connsiteX17248" y="connsiteY17248"/>
              </a:cxn>
              <a:cxn ang="0">
                <a:pos x="connsiteX17249" y="connsiteY17249"/>
              </a:cxn>
              <a:cxn ang="0">
                <a:pos x="connsiteX17250" y="connsiteY17250"/>
              </a:cxn>
              <a:cxn ang="0">
                <a:pos x="connsiteX17251" y="connsiteY17251"/>
              </a:cxn>
              <a:cxn ang="0">
                <a:pos x="connsiteX17252" y="connsiteY17252"/>
              </a:cxn>
              <a:cxn ang="0">
                <a:pos x="connsiteX17253" y="connsiteY17253"/>
              </a:cxn>
              <a:cxn ang="0">
                <a:pos x="connsiteX17254" y="connsiteY17254"/>
              </a:cxn>
              <a:cxn ang="0">
                <a:pos x="connsiteX17255" y="connsiteY17255"/>
              </a:cxn>
              <a:cxn ang="0">
                <a:pos x="connsiteX17256" y="connsiteY17256"/>
              </a:cxn>
              <a:cxn ang="0">
                <a:pos x="connsiteX17257" y="connsiteY17257"/>
              </a:cxn>
              <a:cxn ang="0">
                <a:pos x="connsiteX17258" y="connsiteY17258"/>
              </a:cxn>
              <a:cxn ang="0">
                <a:pos x="connsiteX17259" y="connsiteY17259"/>
              </a:cxn>
              <a:cxn ang="0">
                <a:pos x="connsiteX17260" y="connsiteY17260"/>
              </a:cxn>
              <a:cxn ang="0">
                <a:pos x="connsiteX17261" y="connsiteY17261"/>
              </a:cxn>
              <a:cxn ang="0">
                <a:pos x="connsiteX17262" y="connsiteY17262"/>
              </a:cxn>
              <a:cxn ang="0">
                <a:pos x="connsiteX17263" y="connsiteY17263"/>
              </a:cxn>
              <a:cxn ang="0">
                <a:pos x="connsiteX17264" y="connsiteY17264"/>
              </a:cxn>
              <a:cxn ang="0">
                <a:pos x="connsiteX17265" y="connsiteY17265"/>
              </a:cxn>
              <a:cxn ang="0">
                <a:pos x="connsiteX17266" y="connsiteY17266"/>
              </a:cxn>
              <a:cxn ang="0">
                <a:pos x="connsiteX17267" y="connsiteY17267"/>
              </a:cxn>
              <a:cxn ang="0">
                <a:pos x="connsiteX17268" y="connsiteY17268"/>
              </a:cxn>
              <a:cxn ang="0">
                <a:pos x="connsiteX17269" y="connsiteY17269"/>
              </a:cxn>
              <a:cxn ang="0">
                <a:pos x="connsiteX17270" y="connsiteY17270"/>
              </a:cxn>
              <a:cxn ang="0">
                <a:pos x="connsiteX17271" y="connsiteY17271"/>
              </a:cxn>
              <a:cxn ang="0">
                <a:pos x="connsiteX17272" y="connsiteY17272"/>
              </a:cxn>
              <a:cxn ang="0">
                <a:pos x="connsiteX17273" y="connsiteY17273"/>
              </a:cxn>
              <a:cxn ang="0">
                <a:pos x="connsiteX17274" y="connsiteY17274"/>
              </a:cxn>
              <a:cxn ang="0">
                <a:pos x="connsiteX17275" y="connsiteY17275"/>
              </a:cxn>
              <a:cxn ang="0">
                <a:pos x="connsiteX17276" y="connsiteY17276"/>
              </a:cxn>
              <a:cxn ang="0">
                <a:pos x="connsiteX17277" y="connsiteY17277"/>
              </a:cxn>
              <a:cxn ang="0">
                <a:pos x="connsiteX17278" y="connsiteY17278"/>
              </a:cxn>
              <a:cxn ang="0">
                <a:pos x="connsiteX17279" y="connsiteY17279"/>
              </a:cxn>
              <a:cxn ang="0">
                <a:pos x="connsiteX17280" y="connsiteY17280"/>
              </a:cxn>
              <a:cxn ang="0">
                <a:pos x="connsiteX17281" y="connsiteY17281"/>
              </a:cxn>
              <a:cxn ang="0">
                <a:pos x="connsiteX17282" y="connsiteY17282"/>
              </a:cxn>
              <a:cxn ang="0">
                <a:pos x="connsiteX17283" y="connsiteY17283"/>
              </a:cxn>
              <a:cxn ang="0">
                <a:pos x="connsiteX17284" y="connsiteY17284"/>
              </a:cxn>
              <a:cxn ang="0">
                <a:pos x="connsiteX17285" y="connsiteY17285"/>
              </a:cxn>
              <a:cxn ang="0">
                <a:pos x="connsiteX17286" y="connsiteY17286"/>
              </a:cxn>
              <a:cxn ang="0">
                <a:pos x="connsiteX17287" y="connsiteY17287"/>
              </a:cxn>
              <a:cxn ang="0">
                <a:pos x="connsiteX17288" y="connsiteY17288"/>
              </a:cxn>
              <a:cxn ang="0">
                <a:pos x="connsiteX17289" y="connsiteY17289"/>
              </a:cxn>
              <a:cxn ang="0">
                <a:pos x="connsiteX17290" y="connsiteY17290"/>
              </a:cxn>
              <a:cxn ang="0">
                <a:pos x="connsiteX17291" y="connsiteY17291"/>
              </a:cxn>
              <a:cxn ang="0">
                <a:pos x="connsiteX17292" y="connsiteY17292"/>
              </a:cxn>
              <a:cxn ang="0">
                <a:pos x="connsiteX17293" y="connsiteY17293"/>
              </a:cxn>
              <a:cxn ang="0">
                <a:pos x="connsiteX17294" y="connsiteY17294"/>
              </a:cxn>
              <a:cxn ang="0">
                <a:pos x="connsiteX17295" y="connsiteY17295"/>
              </a:cxn>
              <a:cxn ang="0">
                <a:pos x="connsiteX17296" y="connsiteY17296"/>
              </a:cxn>
              <a:cxn ang="0">
                <a:pos x="connsiteX17297" y="connsiteY17297"/>
              </a:cxn>
              <a:cxn ang="0">
                <a:pos x="connsiteX17298" y="connsiteY17298"/>
              </a:cxn>
              <a:cxn ang="0">
                <a:pos x="connsiteX17299" y="connsiteY17299"/>
              </a:cxn>
              <a:cxn ang="0">
                <a:pos x="connsiteX17300" y="connsiteY17300"/>
              </a:cxn>
              <a:cxn ang="0">
                <a:pos x="connsiteX17301" y="connsiteY17301"/>
              </a:cxn>
              <a:cxn ang="0">
                <a:pos x="connsiteX17302" y="connsiteY17302"/>
              </a:cxn>
              <a:cxn ang="0">
                <a:pos x="connsiteX17303" y="connsiteY17303"/>
              </a:cxn>
              <a:cxn ang="0">
                <a:pos x="connsiteX17304" y="connsiteY17304"/>
              </a:cxn>
              <a:cxn ang="0">
                <a:pos x="connsiteX17305" y="connsiteY17305"/>
              </a:cxn>
              <a:cxn ang="0">
                <a:pos x="connsiteX17306" y="connsiteY17306"/>
              </a:cxn>
              <a:cxn ang="0">
                <a:pos x="connsiteX17307" y="connsiteY17307"/>
              </a:cxn>
              <a:cxn ang="0">
                <a:pos x="connsiteX17308" y="connsiteY17308"/>
              </a:cxn>
              <a:cxn ang="0">
                <a:pos x="connsiteX17309" y="connsiteY17309"/>
              </a:cxn>
              <a:cxn ang="0">
                <a:pos x="connsiteX17310" y="connsiteY17310"/>
              </a:cxn>
              <a:cxn ang="0">
                <a:pos x="connsiteX17311" y="connsiteY17311"/>
              </a:cxn>
              <a:cxn ang="0">
                <a:pos x="connsiteX17312" y="connsiteY17312"/>
              </a:cxn>
              <a:cxn ang="0">
                <a:pos x="connsiteX17313" y="connsiteY17313"/>
              </a:cxn>
              <a:cxn ang="0">
                <a:pos x="connsiteX17314" y="connsiteY17314"/>
              </a:cxn>
              <a:cxn ang="0">
                <a:pos x="connsiteX17315" y="connsiteY17315"/>
              </a:cxn>
              <a:cxn ang="0">
                <a:pos x="connsiteX17316" y="connsiteY17316"/>
              </a:cxn>
              <a:cxn ang="0">
                <a:pos x="connsiteX17317" y="connsiteY17317"/>
              </a:cxn>
              <a:cxn ang="0">
                <a:pos x="connsiteX17318" y="connsiteY17318"/>
              </a:cxn>
              <a:cxn ang="0">
                <a:pos x="connsiteX17319" y="connsiteY17319"/>
              </a:cxn>
              <a:cxn ang="0">
                <a:pos x="connsiteX17320" y="connsiteY17320"/>
              </a:cxn>
              <a:cxn ang="0">
                <a:pos x="connsiteX17321" y="connsiteY17321"/>
              </a:cxn>
              <a:cxn ang="0">
                <a:pos x="connsiteX17322" y="connsiteY17322"/>
              </a:cxn>
              <a:cxn ang="0">
                <a:pos x="connsiteX17323" y="connsiteY17323"/>
              </a:cxn>
              <a:cxn ang="0">
                <a:pos x="connsiteX17324" y="connsiteY17324"/>
              </a:cxn>
              <a:cxn ang="0">
                <a:pos x="connsiteX17325" y="connsiteY17325"/>
              </a:cxn>
              <a:cxn ang="0">
                <a:pos x="connsiteX17326" y="connsiteY17326"/>
              </a:cxn>
              <a:cxn ang="0">
                <a:pos x="connsiteX17327" y="connsiteY17327"/>
              </a:cxn>
              <a:cxn ang="0">
                <a:pos x="connsiteX17328" y="connsiteY17328"/>
              </a:cxn>
              <a:cxn ang="0">
                <a:pos x="connsiteX17329" y="connsiteY17329"/>
              </a:cxn>
              <a:cxn ang="0">
                <a:pos x="connsiteX17330" y="connsiteY17330"/>
              </a:cxn>
              <a:cxn ang="0">
                <a:pos x="connsiteX17331" y="connsiteY17331"/>
              </a:cxn>
              <a:cxn ang="0">
                <a:pos x="connsiteX17332" y="connsiteY17332"/>
              </a:cxn>
              <a:cxn ang="0">
                <a:pos x="connsiteX17333" y="connsiteY17333"/>
              </a:cxn>
              <a:cxn ang="0">
                <a:pos x="connsiteX17334" y="connsiteY17334"/>
              </a:cxn>
              <a:cxn ang="0">
                <a:pos x="connsiteX17335" y="connsiteY17335"/>
              </a:cxn>
              <a:cxn ang="0">
                <a:pos x="connsiteX17336" y="connsiteY17336"/>
              </a:cxn>
              <a:cxn ang="0">
                <a:pos x="connsiteX17337" y="connsiteY17337"/>
              </a:cxn>
              <a:cxn ang="0">
                <a:pos x="connsiteX17338" y="connsiteY17338"/>
              </a:cxn>
              <a:cxn ang="0">
                <a:pos x="connsiteX17339" y="connsiteY17339"/>
              </a:cxn>
              <a:cxn ang="0">
                <a:pos x="connsiteX17340" y="connsiteY17340"/>
              </a:cxn>
              <a:cxn ang="0">
                <a:pos x="connsiteX17341" y="connsiteY17341"/>
              </a:cxn>
              <a:cxn ang="0">
                <a:pos x="connsiteX17342" y="connsiteY17342"/>
              </a:cxn>
              <a:cxn ang="0">
                <a:pos x="connsiteX17343" y="connsiteY17343"/>
              </a:cxn>
              <a:cxn ang="0">
                <a:pos x="connsiteX17344" y="connsiteY17344"/>
              </a:cxn>
              <a:cxn ang="0">
                <a:pos x="connsiteX17345" y="connsiteY17345"/>
              </a:cxn>
              <a:cxn ang="0">
                <a:pos x="connsiteX17346" y="connsiteY17346"/>
              </a:cxn>
              <a:cxn ang="0">
                <a:pos x="connsiteX17347" y="connsiteY17347"/>
              </a:cxn>
              <a:cxn ang="0">
                <a:pos x="connsiteX17348" y="connsiteY17348"/>
              </a:cxn>
              <a:cxn ang="0">
                <a:pos x="connsiteX17349" y="connsiteY17349"/>
              </a:cxn>
              <a:cxn ang="0">
                <a:pos x="connsiteX17350" y="connsiteY17350"/>
              </a:cxn>
              <a:cxn ang="0">
                <a:pos x="connsiteX17351" y="connsiteY17351"/>
              </a:cxn>
              <a:cxn ang="0">
                <a:pos x="connsiteX17352" y="connsiteY17352"/>
              </a:cxn>
              <a:cxn ang="0">
                <a:pos x="connsiteX17353" y="connsiteY17353"/>
              </a:cxn>
              <a:cxn ang="0">
                <a:pos x="connsiteX17354" y="connsiteY17354"/>
              </a:cxn>
              <a:cxn ang="0">
                <a:pos x="connsiteX17355" y="connsiteY17355"/>
              </a:cxn>
              <a:cxn ang="0">
                <a:pos x="connsiteX17356" y="connsiteY17356"/>
              </a:cxn>
              <a:cxn ang="0">
                <a:pos x="connsiteX17357" y="connsiteY17357"/>
              </a:cxn>
              <a:cxn ang="0">
                <a:pos x="connsiteX17358" y="connsiteY17358"/>
              </a:cxn>
              <a:cxn ang="0">
                <a:pos x="connsiteX17359" y="connsiteY17359"/>
              </a:cxn>
              <a:cxn ang="0">
                <a:pos x="connsiteX17360" y="connsiteY17360"/>
              </a:cxn>
              <a:cxn ang="0">
                <a:pos x="connsiteX17361" y="connsiteY17361"/>
              </a:cxn>
              <a:cxn ang="0">
                <a:pos x="connsiteX17362" y="connsiteY17362"/>
              </a:cxn>
              <a:cxn ang="0">
                <a:pos x="connsiteX17363" y="connsiteY17363"/>
              </a:cxn>
              <a:cxn ang="0">
                <a:pos x="connsiteX17364" y="connsiteY17364"/>
              </a:cxn>
              <a:cxn ang="0">
                <a:pos x="connsiteX17365" y="connsiteY17365"/>
              </a:cxn>
              <a:cxn ang="0">
                <a:pos x="connsiteX17366" y="connsiteY17366"/>
              </a:cxn>
              <a:cxn ang="0">
                <a:pos x="connsiteX17367" y="connsiteY17367"/>
              </a:cxn>
              <a:cxn ang="0">
                <a:pos x="connsiteX17368" y="connsiteY17368"/>
              </a:cxn>
              <a:cxn ang="0">
                <a:pos x="connsiteX17369" y="connsiteY17369"/>
              </a:cxn>
              <a:cxn ang="0">
                <a:pos x="connsiteX17370" y="connsiteY17370"/>
              </a:cxn>
              <a:cxn ang="0">
                <a:pos x="connsiteX17371" y="connsiteY17371"/>
              </a:cxn>
              <a:cxn ang="0">
                <a:pos x="connsiteX17372" y="connsiteY17372"/>
              </a:cxn>
              <a:cxn ang="0">
                <a:pos x="connsiteX17373" y="connsiteY17373"/>
              </a:cxn>
              <a:cxn ang="0">
                <a:pos x="connsiteX17374" y="connsiteY17374"/>
              </a:cxn>
              <a:cxn ang="0">
                <a:pos x="connsiteX17375" y="connsiteY17375"/>
              </a:cxn>
              <a:cxn ang="0">
                <a:pos x="connsiteX17376" y="connsiteY17376"/>
              </a:cxn>
              <a:cxn ang="0">
                <a:pos x="connsiteX17377" y="connsiteY17377"/>
              </a:cxn>
              <a:cxn ang="0">
                <a:pos x="connsiteX17378" y="connsiteY17378"/>
              </a:cxn>
              <a:cxn ang="0">
                <a:pos x="connsiteX17379" y="connsiteY17379"/>
              </a:cxn>
              <a:cxn ang="0">
                <a:pos x="connsiteX17380" y="connsiteY17380"/>
              </a:cxn>
              <a:cxn ang="0">
                <a:pos x="connsiteX17381" y="connsiteY17381"/>
              </a:cxn>
              <a:cxn ang="0">
                <a:pos x="connsiteX17382" y="connsiteY17382"/>
              </a:cxn>
              <a:cxn ang="0">
                <a:pos x="connsiteX17383" y="connsiteY17383"/>
              </a:cxn>
              <a:cxn ang="0">
                <a:pos x="connsiteX17384" y="connsiteY17384"/>
              </a:cxn>
              <a:cxn ang="0">
                <a:pos x="connsiteX17385" y="connsiteY17385"/>
              </a:cxn>
              <a:cxn ang="0">
                <a:pos x="connsiteX17386" y="connsiteY17386"/>
              </a:cxn>
              <a:cxn ang="0">
                <a:pos x="connsiteX17387" y="connsiteY17387"/>
              </a:cxn>
              <a:cxn ang="0">
                <a:pos x="connsiteX17388" y="connsiteY17388"/>
              </a:cxn>
              <a:cxn ang="0">
                <a:pos x="connsiteX17389" y="connsiteY17389"/>
              </a:cxn>
              <a:cxn ang="0">
                <a:pos x="connsiteX17390" y="connsiteY17390"/>
              </a:cxn>
              <a:cxn ang="0">
                <a:pos x="connsiteX17391" y="connsiteY17391"/>
              </a:cxn>
              <a:cxn ang="0">
                <a:pos x="connsiteX17392" y="connsiteY17392"/>
              </a:cxn>
              <a:cxn ang="0">
                <a:pos x="connsiteX17393" y="connsiteY17393"/>
              </a:cxn>
              <a:cxn ang="0">
                <a:pos x="connsiteX17394" y="connsiteY17394"/>
              </a:cxn>
              <a:cxn ang="0">
                <a:pos x="connsiteX17395" y="connsiteY17395"/>
              </a:cxn>
              <a:cxn ang="0">
                <a:pos x="connsiteX17396" y="connsiteY17396"/>
              </a:cxn>
              <a:cxn ang="0">
                <a:pos x="connsiteX17397" y="connsiteY17397"/>
              </a:cxn>
              <a:cxn ang="0">
                <a:pos x="connsiteX17398" y="connsiteY17398"/>
              </a:cxn>
              <a:cxn ang="0">
                <a:pos x="connsiteX17399" y="connsiteY17399"/>
              </a:cxn>
              <a:cxn ang="0">
                <a:pos x="connsiteX17400" y="connsiteY17400"/>
              </a:cxn>
              <a:cxn ang="0">
                <a:pos x="connsiteX17401" y="connsiteY17401"/>
              </a:cxn>
              <a:cxn ang="0">
                <a:pos x="connsiteX17402" y="connsiteY17402"/>
              </a:cxn>
              <a:cxn ang="0">
                <a:pos x="connsiteX17403" y="connsiteY17403"/>
              </a:cxn>
              <a:cxn ang="0">
                <a:pos x="connsiteX17404" y="connsiteY17404"/>
              </a:cxn>
              <a:cxn ang="0">
                <a:pos x="connsiteX17405" y="connsiteY17405"/>
              </a:cxn>
              <a:cxn ang="0">
                <a:pos x="connsiteX17406" y="connsiteY17406"/>
              </a:cxn>
              <a:cxn ang="0">
                <a:pos x="connsiteX17407" y="connsiteY17407"/>
              </a:cxn>
              <a:cxn ang="0">
                <a:pos x="connsiteX17408" y="connsiteY17408"/>
              </a:cxn>
              <a:cxn ang="0">
                <a:pos x="connsiteX17409" y="connsiteY17409"/>
              </a:cxn>
              <a:cxn ang="0">
                <a:pos x="connsiteX17410" y="connsiteY17410"/>
              </a:cxn>
              <a:cxn ang="0">
                <a:pos x="connsiteX17411" y="connsiteY17411"/>
              </a:cxn>
              <a:cxn ang="0">
                <a:pos x="connsiteX17412" y="connsiteY17412"/>
              </a:cxn>
              <a:cxn ang="0">
                <a:pos x="connsiteX17413" y="connsiteY17413"/>
              </a:cxn>
              <a:cxn ang="0">
                <a:pos x="connsiteX17414" y="connsiteY17414"/>
              </a:cxn>
              <a:cxn ang="0">
                <a:pos x="connsiteX17415" y="connsiteY17415"/>
              </a:cxn>
              <a:cxn ang="0">
                <a:pos x="connsiteX17416" y="connsiteY17416"/>
              </a:cxn>
              <a:cxn ang="0">
                <a:pos x="connsiteX17417" y="connsiteY17417"/>
              </a:cxn>
              <a:cxn ang="0">
                <a:pos x="connsiteX17418" y="connsiteY17418"/>
              </a:cxn>
              <a:cxn ang="0">
                <a:pos x="connsiteX17419" y="connsiteY17419"/>
              </a:cxn>
              <a:cxn ang="0">
                <a:pos x="connsiteX17420" y="connsiteY17420"/>
              </a:cxn>
              <a:cxn ang="0">
                <a:pos x="connsiteX17421" y="connsiteY17421"/>
              </a:cxn>
              <a:cxn ang="0">
                <a:pos x="connsiteX17422" y="connsiteY17422"/>
              </a:cxn>
              <a:cxn ang="0">
                <a:pos x="connsiteX17423" y="connsiteY17423"/>
              </a:cxn>
              <a:cxn ang="0">
                <a:pos x="connsiteX17424" y="connsiteY17424"/>
              </a:cxn>
              <a:cxn ang="0">
                <a:pos x="connsiteX17425" y="connsiteY17425"/>
              </a:cxn>
              <a:cxn ang="0">
                <a:pos x="connsiteX17426" y="connsiteY17426"/>
              </a:cxn>
              <a:cxn ang="0">
                <a:pos x="connsiteX17427" y="connsiteY17427"/>
              </a:cxn>
              <a:cxn ang="0">
                <a:pos x="connsiteX17428" y="connsiteY17428"/>
              </a:cxn>
              <a:cxn ang="0">
                <a:pos x="connsiteX17429" y="connsiteY17429"/>
              </a:cxn>
              <a:cxn ang="0">
                <a:pos x="connsiteX17430" y="connsiteY17430"/>
              </a:cxn>
              <a:cxn ang="0">
                <a:pos x="connsiteX17431" y="connsiteY17431"/>
              </a:cxn>
              <a:cxn ang="0">
                <a:pos x="connsiteX17432" y="connsiteY17432"/>
              </a:cxn>
              <a:cxn ang="0">
                <a:pos x="connsiteX17433" y="connsiteY17433"/>
              </a:cxn>
              <a:cxn ang="0">
                <a:pos x="connsiteX17434" y="connsiteY17434"/>
              </a:cxn>
              <a:cxn ang="0">
                <a:pos x="connsiteX17435" y="connsiteY17435"/>
              </a:cxn>
              <a:cxn ang="0">
                <a:pos x="connsiteX17436" y="connsiteY17436"/>
              </a:cxn>
              <a:cxn ang="0">
                <a:pos x="connsiteX17437" y="connsiteY17437"/>
              </a:cxn>
              <a:cxn ang="0">
                <a:pos x="connsiteX17438" y="connsiteY17438"/>
              </a:cxn>
              <a:cxn ang="0">
                <a:pos x="connsiteX17439" y="connsiteY17439"/>
              </a:cxn>
              <a:cxn ang="0">
                <a:pos x="connsiteX17440" y="connsiteY17440"/>
              </a:cxn>
              <a:cxn ang="0">
                <a:pos x="connsiteX17441" y="connsiteY17441"/>
              </a:cxn>
              <a:cxn ang="0">
                <a:pos x="connsiteX17442" y="connsiteY17442"/>
              </a:cxn>
              <a:cxn ang="0">
                <a:pos x="connsiteX17443" y="connsiteY17443"/>
              </a:cxn>
              <a:cxn ang="0">
                <a:pos x="connsiteX17444" y="connsiteY17444"/>
              </a:cxn>
              <a:cxn ang="0">
                <a:pos x="connsiteX17445" y="connsiteY17445"/>
              </a:cxn>
              <a:cxn ang="0">
                <a:pos x="connsiteX17446" y="connsiteY17446"/>
              </a:cxn>
              <a:cxn ang="0">
                <a:pos x="connsiteX17447" y="connsiteY17447"/>
              </a:cxn>
              <a:cxn ang="0">
                <a:pos x="connsiteX17448" y="connsiteY17448"/>
              </a:cxn>
              <a:cxn ang="0">
                <a:pos x="connsiteX17449" y="connsiteY17449"/>
              </a:cxn>
              <a:cxn ang="0">
                <a:pos x="connsiteX17450" y="connsiteY17450"/>
              </a:cxn>
              <a:cxn ang="0">
                <a:pos x="connsiteX17451" y="connsiteY17451"/>
              </a:cxn>
              <a:cxn ang="0">
                <a:pos x="connsiteX17452" y="connsiteY17452"/>
              </a:cxn>
              <a:cxn ang="0">
                <a:pos x="connsiteX17453" y="connsiteY17453"/>
              </a:cxn>
              <a:cxn ang="0">
                <a:pos x="connsiteX17454" y="connsiteY17454"/>
              </a:cxn>
              <a:cxn ang="0">
                <a:pos x="connsiteX17455" y="connsiteY17455"/>
              </a:cxn>
              <a:cxn ang="0">
                <a:pos x="connsiteX17456" y="connsiteY17456"/>
              </a:cxn>
              <a:cxn ang="0">
                <a:pos x="connsiteX17457" y="connsiteY17457"/>
              </a:cxn>
              <a:cxn ang="0">
                <a:pos x="connsiteX17458" y="connsiteY17458"/>
              </a:cxn>
              <a:cxn ang="0">
                <a:pos x="connsiteX17459" y="connsiteY17459"/>
              </a:cxn>
              <a:cxn ang="0">
                <a:pos x="connsiteX17460" y="connsiteY17460"/>
              </a:cxn>
              <a:cxn ang="0">
                <a:pos x="connsiteX17461" y="connsiteY17461"/>
              </a:cxn>
              <a:cxn ang="0">
                <a:pos x="connsiteX17462" y="connsiteY17462"/>
              </a:cxn>
              <a:cxn ang="0">
                <a:pos x="connsiteX17463" y="connsiteY17463"/>
              </a:cxn>
              <a:cxn ang="0">
                <a:pos x="connsiteX17464" y="connsiteY17464"/>
              </a:cxn>
              <a:cxn ang="0">
                <a:pos x="connsiteX17465" y="connsiteY17465"/>
              </a:cxn>
              <a:cxn ang="0">
                <a:pos x="connsiteX17466" y="connsiteY17466"/>
              </a:cxn>
              <a:cxn ang="0">
                <a:pos x="connsiteX17467" y="connsiteY17467"/>
              </a:cxn>
              <a:cxn ang="0">
                <a:pos x="connsiteX17468" y="connsiteY17468"/>
              </a:cxn>
              <a:cxn ang="0">
                <a:pos x="connsiteX17469" y="connsiteY17469"/>
              </a:cxn>
              <a:cxn ang="0">
                <a:pos x="connsiteX17470" y="connsiteY17470"/>
              </a:cxn>
              <a:cxn ang="0">
                <a:pos x="connsiteX17471" y="connsiteY17471"/>
              </a:cxn>
              <a:cxn ang="0">
                <a:pos x="connsiteX17472" y="connsiteY17472"/>
              </a:cxn>
              <a:cxn ang="0">
                <a:pos x="connsiteX17473" y="connsiteY17473"/>
              </a:cxn>
              <a:cxn ang="0">
                <a:pos x="connsiteX17474" y="connsiteY17474"/>
              </a:cxn>
              <a:cxn ang="0">
                <a:pos x="connsiteX17475" y="connsiteY17475"/>
              </a:cxn>
              <a:cxn ang="0">
                <a:pos x="connsiteX17476" y="connsiteY17476"/>
              </a:cxn>
              <a:cxn ang="0">
                <a:pos x="connsiteX17477" y="connsiteY17477"/>
              </a:cxn>
              <a:cxn ang="0">
                <a:pos x="connsiteX17478" y="connsiteY17478"/>
              </a:cxn>
              <a:cxn ang="0">
                <a:pos x="connsiteX17479" y="connsiteY17479"/>
              </a:cxn>
              <a:cxn ang="0">
                <a:pos x="connsiteX17480" y="connsiteY17480"/>
              </a:cxn>
              <a:cxn ang="0">
                <a:pos x="connsiteX17481" y="connsiteY17481"/>
              </a:cxn>
              <a:cxn ang="0">
                <a:pos x="connsiteX17482" y="connsiteY17482"/>
              </a:cxn>
              <a:cxn ang="0">
                <a:pos x="connsiteX17483" y="connsiteY17483"/>
              </a:cxn>
              <a:cxn ang="0">
                <a:pos x="connsiteX17484" y="connsiteY17484"/>
              </a:cxn>
              <a:cxn ang="0">
                <a:pos x="connsiteX17485" y="connsiteY17485"/>
              </a:cxn>
              <a:cxn ang="0">
                <a:pos x="connsiteX17486" y="connsiteY17486"/>
              </a:cxn>
              <a:cxn ang="0">
                <a:pos x="connsiteX17487" y="connsiteY17487"/>
              </a:cxn>
              <a:cxn ang="0">
                <a:pos x="connsiteX17488" y="connsiteY17488"/>
              </a:cxn>
              <a:cxn ang="0">
                <a:pos x="connsiteX17489" y="connsiteY17489"/>
              </a:cxn>
              <a:cxn ang="0">
                <a:pos x="connsiteX17490" y="connsiteY17490"/>
              </a:cxn>
              <a:cxn ang="0">
                <a:pos x="connsiteX17491" y="connsiteY17491"/>
              </a:cxn>
              <a:cxn ang="0">
                <a:pos x="connsiteX17492" y="connsiteY17492"/>
              </a:cxn>
              <a:cxn ang="0">
                <a:pos x="connsiteX17493" y="connsiteY17493"/>
              </a:cxn>
              <a:cxn ang="0">
                <a:pos x="connsiteX17494" y="connsiteY17494"/>
              </a:cxn>
              <a:cxn ang="0">
                <a:pos x="connsiteX17495" y="connsiteY17495"/>
              </a:cxn>
              <a:cxn ang="0">
                <a:pos x="connsiteX17496" y="connsiteY17496"/>
              </a:cxn>
              <a:cxn ang="0">
                <a:pos x="connsiteX17497" y="connsiteY17497"/>
              </a:cxn>
              <a:cxn ang="0">
                <a:pos x="connsiteX17498" y="connsiteY17498"/>
              </a:cxn>
              <a:cxn ang="0">
                <a:pos x="connsiteX17499" y="connsiteY17499"/>
              </a:cxn>
              <a:cxn ang="0">
                <a:pos x="connsiteX17500" y="connsiteY17500"/>
              </a:cxn>
              <a:cxn ang="0">
                <a:pos x="connsiteX17501" y="connsiteY17501"/>
              </a:cxn>
              <a:cxn ang="0">
                <a:pos x="connsiteX17502" y="connsiteY17502"/>
              </a:cxn>
              <a:cxn ang="0">
                <a:pos x="connsiteX17503" y="connsiteY17503"/>
              </a:cxn>
              <a:cxn ang="0">
                <a:pos x="connsiteX17504" y="connsiteY17504"/>
              </a:cxn>
              <a:cxn ang="0">
                <a:pos x="connsiteX17505" y="connsiteY17505"/>
              </a:cxn>
              <a:cxn ang="0">
                <a:pos x="connsiteX17506" y="connsiteY17506"/>
              </a:cxn>
              <a:cxn ang="0">
                <a:pos x="connsiteX17507" y="connsiteY17507"/>
              </a:cxn>
              <a:cxn ang="0">
                <a:pos x="connsiteX17508" y="connsiteY17508"/>
              </a:cxn>
              <a:cxn ang="0">
                <a:pos x="connsiteX17509" y="connsiteY17509"/>
              </a:cxn>
              <a:cxn ang="0">
                <a:pos x="connsiteX17510" y="connsiteY17510"/>
              </a:cxn>
              <a:cxn ang="0">
                <a:pos x="connsiteX17511" y="connsiteY17511"/>
              </a:cxn>
              <a:cxn ang="0">
                <a:pos x="connsiteX17512" y="connsiteY17512"/>
              </a:cxn>
              <a:cxn ang="0">
                <a:pos x="connsiteX17513" y="connsiteY17513"/>
              </a:cxn>
              <a:cxn ang="0">
                <a:pos x="connsiteX17514" y="connsiteY17514"/>
              </a:cxn>
              <a:cxn ang="0">
                <a:pos x="connsiteX17515" y="connsiteY17515"/>
              </a:cxn>
              <a:cxn ang="0">
                <a:pos x="connsiteX17516" y="connsiteY17516"/>
              </a:cxn>
              <a:cxn ang="0">
                <a:pos x="connsiteX17517" y="connsiteY17517"/>
              </a:cxn>
              <a:cxn ang="0">
                <a:pos x="connsiteX17518" y="connsiteY17518"/>
              </a:cxn>
              <a:cxn ang="0">
                <a:pos x="connsiteX17519" y="connsiteY17519"/>
              </a:cxn>
              <a:cxn ang="0">
                <a:pos x="connsiteX17520" y="connsiteY17520"/>
              </a:cxn>
              <a:cxn ang="0">
                <a:pos x="connsiteX17521" y="connsiteY17521"/>
              </a:cxn>
              <a:cxn ang="0">
                <a:pos x="connsiteX17522" y="connsiteY17522"/>
              </a:cxn>
              <a:cxn ang="0">
                <a:pos x="connsiteX17523" y="connsiteY17523"/>
              </a:cxn>
              <a:cxn ang="0">
                <a:pos x="connsiteX17524" y="connsiteY17524"/>
              </a:cxn>
              <a:cxn ang="0">
                <a:pos x="connsiteX17525" y="connsiteY17525"/>
              </a:cxn>
              <a:cxn ang="0">
                <a:pos x="connsiteX17526" y="connsiteY17526"/>
              </a:cxn>
              <a:cxn ang="0">
                <a:pos x="connsiteX17527" y="connsiteY17527"/>
              </a:cxn>
              <a:cxn ang="0">
                <a:pos x="connsiteX17528" y="connsiteY17528"/>
              </a:cxn>
              <a:cxn ang="0">
                <a:pos x="connsiteX17529" y="connsiteY17529"/>
              </a:cxn>
              <a:cxn ang="0">
                <a:pos x="connsiteX17530" y="connsiteY17530"/>
              </a:cxn>
              <a:cxn ang="0">
                <a:pos x="connsiteX17531" y="connsiteY17531"/>
              </a:cxn>
              <a:cxn ang="0">
                <a:pos x="connsiteX17532" y="connsiteY17532"/>
              </a:cxn>
              <a:cxn ang="0">
                <a:pos x="connsiteX17533" y="connsiteY17533"/>
              </a:cxn>
              <a:cxn ang="0">
                <a:pos x="connsiteX17534" y="connsiteY17534"/>
              </a:cxn>
              <a:cxn ang="0">
                <a:pos x="connsiteX17535" y="connsiteY17535"/>
              </a:cxn>
              <a:cxn ang="0">
                <a:pos x="connsiteX17536" y="connsiteY17536"/>
              </a:cxn>
              <a:cxn ang="0">
                <a:pos x="connsiteX17537" y="connsiteY17537"/>
              </a:cxn>
              <a:cxn ang="0">
                <a:pos x="connsiteX17538" y="connsiteY17538"/>
              </a:cxn>
              <a:cxn ang="0">
                <a:pos x="connsiteX17539" y="connsiteY17539"/>
              </a:cxn>
              <a:cxn ang="0">
                <a:pos x="connsiteX17540" y="connsiteY17540"/>
              </a:cxn>
              <a:cxn ang="0">
                <a:pos x="connsiteX17541" y="connsiteY17541"/>
              </a:cxn>
              <a:cxn ang="0">
                <a:pos x="connsiteX17542" y="connsiteY17542"/>
              </a:cxn>
              <a:cxn ang="0">
                <a:pos x="connsiteX17543" y="connsiteY17543"/>
              </a:cxn>
              <a:cxn ang="0">
                <a:pos x="connsiteX17544" y="connsiteY17544"/>
              </a:cxn>
              <a:cxn ang="0">
                <a:pos x="connsiteX17545" y="connsiteY17545"/>
              </a:cxn>
              <a:cxn ang="0">
                <a:pos x="connsiteX17546" y="connsiteY17546"/>
              </a:cxn>
              <a:cxn ang="0">
                <a:pos x="connsiteX17547" y="connsiteY17547"/>
              </a:cxn>
              <a:cxn ang="0">
                <a:pos x="connsiteX17548" y="connsiteY17548"/>
              </a:cxn>
              <a:cxn ang="0">
                <a:pos x="connsiteX17549" y="connsiteY17549"/>
              </a:cxn>
              <a:cxn ang="0">
                <a:pos x="connsiteX17550" y="connsiteY17550"/>
              </a:cxn>
              <a:cxn ang="0">
                <a:pos x="connsiteX17551" y="connsiteY17551"/>
              </a:cxn>
              <a:cxn ang="0">
                <a:pos x="connsiteX17552" y="connsiteY17552"/>
              </a:cxn>
              <a:cxn ang="0">
                <a:pos x="connsiteX17553" y="connsiteY17553"/>
              </a:cxn>
              <a:cxn ang="0">
                <a:pos x="connsiteX17554" y="connsiteY17554"/>
              </a:cxn>
              <a:cxn ang="0">
                <a:pos x="connsiteX17555" y="connsiteY17555"/>
              </a:cxn>
              <a:cxn ang="0">
                <a:pos x="connsiteX17556" y="connsiteY17556"/>
              </a:cxn>
              <a:cxn ang="0">
                <a:pos x="connsiteX17557" y="connsiteY17557"/>
              </a:cxn>
              <a:cxn ang="0">
                <a:pos x="connsiteX17558" y="connsiteY17558"/>
              </a:cxn>
              <a:cxn ang="0">
                <a:pos x="connsiteX17559" y="connsiteY17559"/>
              </a:cxn>
              <a:cxn ang="0">
                <a:pos x="connsiteX17560" y="connsiteY17560"/>
              </a:cxn>
              <a:cxn ang="0">
                <a:pos x="connsiteX17561" y="connsiteY17561"/>
              </a:cxn>
              <a:cxn ang="0">
                <a:pos x="connsiteX17562" y="connsiteY17562"/>
              </a:cxn>
              <a:cxn ang="0">
                <a:pos x="connsiteX17563" y="connsiteY17563"/>
              </a:cxn>
              <a:cxn ang="0">
                <a:pos x="connsiteX17564" y="connsiteY17564"/>
              </a:cxn>
              <a:cxn ang="0">
                <a:pos x="connsiteX17565" y="connsiteY17565"/>
              </a:cxn>
              <a:cxn ang="0">
                <a:pos x="connsiteX17566" y="connsiteY17566"/>
              </a:cxn>
              <a:cxn ang="0">
                <a:pos x="connsiteX17567" y="connsiteY17567"/>
              </a:cxn>
              <a:cxn ang="0">
                <a:pos x="connsiteX17568" y="connsiteY17568"/>
              </a:cxn>
              <a:cxn ang="0">
                <a:pos x="connsiteX17569" y="connsiteY17569"/>
              </a:cxn>
              <a:cxn ang="0">
                <a:pos x="connsiteX17570" y="connsiteY17570"/>
              </a:cxn>
              <a:cxn ang="0">
                <a:pos x="connsiteX17571" y="connsiteY17571"/>
              </a:cxn>
              <a:cxn ang="0">
                <a:pos x="connsiteX17572" y="connsiteY17572"/>
              </a:cxn>
              <a:cxn ang="0">
                <a:pos x="connsiteX17573" y="connsiteY17573"/>
              </a:cxn>
              <a:cxn ang="0">
                <a:pos x="connsiteX17574" y="connsiteY17574"/>
              </a:cxn>
              <a:cxn ang="0">
                <a:pos x="connsiteX17575" y="connsiteY17575"/>
              </a:cxn>
              <a:cxn ang="0">
                <a:pos x="connsiteX17576" y="connsiteY17576"/>
              </a:cxn>
              <a:cxn ang="0">
                <a:pos x="connsiteX17577" y="connsiteY17577"/>
              </a:cxn>
              <a:cxn ang="0">
                <a:pos x="connsiteX17578" y="connsiteY17578"/>
              </a:cxn>
              <a:cxn ang="0">
                <a:pos x="connsiteX17579" y="connsiteY17579"/>
              </a:cxn>
              <a:cxn ang="0">
                <a:pos x="connsiteX17580" y="connsiteY17580"/>
              </a:cxn>
              <a:cxn ang="0">
                <a:pos x="connsiteX17581" y="connsiteY17581"/>
              </a:cxn>
              <a:cxn ang="0">
                <a:pos x="connsiteX17582" y="connsiteY17582"/>
              </a:cxn>
              <a:cxn ang="0">
                <a:pos x="connsiteX17583" y="connsiteY17583"/>
              </a:cxn>
              <a:cxn ang="0">
                <a:pos x="connsiteX17584" y="connsiteY17584"/>
              </a:cxn>
              <a:cxn ang="0">
                <a:pos x="connsiteX17585" y="connsiteY17585"/>
              </a:cxn>
              <a:cxn ang="0">
                <a:pos x="connsiteX17586" y="connsiteY17586"/>
              </a:cxn>
              <a:cxn ang="0">
                <a:pos x="connsiteX17587" y="connsiteY17587"/>
              </a:cxn>
              <a:cxn ang="0">
                <a:pos x="connsiteX17588" y="connsiteY17588"/>
              </a:cxn>
              <a:cxn ang="0">
                <a:pos x="connsiteX17589" y="connsiteY17589"/>
              </a:cxn>
              <a:cxn ang="0">
                <a:pos x="connsiteX17590" y="connsiteY17590"/>
              </a:cxn>
              <a:cxn ang="0">
                <a:pos x="connsiteX17591" y="connsiteY17591"/>
              </a:cxn>
              <a:cxn ang="0">
                <a:pos x="connsiteX17592" y="connsiteY17592"/>
              </a:cxn>
              <a:cxn ang="0">
                <a:pos x="connsiteX17593" y="connsiteY17593"/>
              </a:cxn>
              <a:cxn ang="0">
                <a:pos x="connsiteX17594" y="connsiteY17594"/>
              </a:cxn>
              <a:cxn ang="0">
                <a:pos x="connsiteX17595" y="connsiteY17595"/>
              </a:cxn>
              <a:cxn ang="0">
                <a:pos x="connsiteX17596" y="connsiteY17596"/>
              </a:cxn>
              <a:cxn ang="0">
                <a:pos x="connsiteX17597" y="connsiteY17597"/>
              </a:cxn>
              <a:cxn ang="0">
                <a:pos x="connsiteX17598" y="connsiteY17598"/>
              </a:cxn>
              <a:cxn ang="0">
                <a:pos x="connsiteX17599" y="connsiteY17599"/>
              </a:cxn>
              <a:cxn ang="0">
                <a:pos x="connsiteX17600" y="connsiteY17600"/>
              </a:cxn>
              <a:cxn ang="0">
                <a:pos x="connsiteX17601" y="connsiteY17601"/>
              </a:cxn>
              <a:cxn ang="0">
                <a:pos x="connsiteX17602" y="connsiteY17602"/>
              </a:cxn>
              <a:cxn ang="0">
                <a:pos x="connsiteX17603" y="connsiteY17603"/>
              </a:cxn>
              <a:cxn ang="0">
                <a:pos x="connsiteX17604" y="connsiteY17604"/>
              </a:cxn>
              <a:cxn ang="0">
                <a:pos x="connsiteX17605" y="connsiteY17605"/>
              </a:cxn>
              <a:cxn ang="0">
                <a:pos x="connsiteX17606" y="connsiteY17606"/>
              </a:cxn>
              <a:cxn ang="0">
                <a:pos x="connsiteX17607" y="connsiteY17607"/>
              </a:cxn>
              <a:cxn ang="0">
                <a:pos x="connsiteX17608" y="connsiteY17608"/>
              </a:cxn>
              <a:cxn ang="0">
                <a:pos x="connsiteX17609" y="connsiteY17609"/>
              </a:cxn>
              <a:cxn ang="0">
                <a:pos x="connsiteX17610" y="connsiteY17610"/>
              </a:cxn>
              <a:cxn ang="0">
                <a:pos x="connsiteX17611" y="connsiteY17611"/>
              </a:cxn>
              <a:cxn ang="0">
                <a:pos x="connsiteX17612" y="connsiteY17612"/>
              </a:cxn>
              <a:cxn ang="0">
                <a:pos x="connsiteX17613" y="connsiteY17613"/>
              </a:cxn>
              <a:cxn ang="0">
                <a:pos x="connsiteX17614" y="connsiteY17614"/>
              </a:cxn>
              <a:cxn ang="0">
                <a:pos x="connsiteX17615" y="connsiteY17615"/>
              </a:cxn>
              <a:cxn ang="0">
                <a:pos x="connsiteX17616" y="connsiteY17616"/>
              </a:cxn>
              <a:cxn ang="0">
                <a:pos x="connsiteX17617" y="connsiteY17617"/>
              </a:cxn>
              <a:cxn ang="0">
                <a:pos x="connsiteX17618" y="connsiteY17618"/>
              </a:cxn>
              <a:cxn ang="0">
                <a:pos x="connsiteX17619" y="connsiteY17619"/>
              </a:cxn>
              <a:cxn ang="0">
                <a:pos x="connsiteX17620" y="connsiteY17620"/>
              </a:cxn>
              <a:cxn ang="0">
                <a:pos x="connsiteX17621" y="connsiteY17621"/>
              </a:cxn>
              <a:cxn ang="0">
                <a:pos x="connsiteX17622" y="connsiteY17622"/>
              </a:cxn>
              <a:cxn ang="0">
                <a:pos x="connsiteX17623" y="connsiteY17623"/>
              </a:cxn>
              <a:cxn ang="0">
                <a:pos x="connsiteX17624" y="connsiteY17624"/>
              </a:cxn>
              <a:cxn ang="0">
                <a:pos x="connsiteX17625" y="connsiteY17625"/>
              </a:cxn>
              <a:cxn ang="0">
                <a:pos x="connsiteX17626" y="connsiteY17626"/>
              </a:cxn>
              <a:cxn ang="0">
                <a:pos x="connsiteX17627" y="connsiteY17627"/>
              </a:cxn>
              <a:cxn ang="0">
                <a:pos x="connsiteX17628" y="connsiteY17628"/>
              </a:cxn>
              <a:cxn ang="0">
                <a:pos x="connsiteX17629" y="connsiteY17629"/>
              </a:cxn>
              <a:cxn ang="0">
                <a:pos x="connsiteX17630" y="connsiteY17630"/>
              </a:cxn>
              <a:cxn ang="0">
                <a:pos x="connsiteX17631" y="connsiteY17631"/>
              </a:cxn>
              <a:cxn ang="0">
                <a:pos x="connsiteX17632" y="connsiteY17632"/>
              </a:cxn>
              <a:cxn ang="0">
                <a:pos x="connsiteX17633" y="connsiteY17633"/>
              </a:cxn>
              <a:cxn ang="0">
                <a:pos x="connsiteX17634" y="connsiteY17634"/>
              </a:cxn>
              <a:cxn ang="0">
                <a:pos x="connsiteX17635" y="connsiteY17635"/>
              </a:cxn>
              <a:cxn ang="0">
                <a:pos x="connsiteX17636" y="connsiteY17636"/>
              </a:cxn>
              <a:cxn ang="0">
                <a:pos x="connsiteX17637" y="connsiteY17637"/>
              </a:cxn>
              <a:cxn ang="0">
                <a:pos x="connsiteX17638" y="connsiteY17638"/>
              </a:cxn>
              <a:cxn ang="0">
                <a:pos x="connsiteX17639" y="connsiteY17639"/>
              </a:cxn>
              <a:cxn ang="0">
                <a:pos x="connsiteX17640" y="connsiteY17640"/>
              </a:cxn>
              <a:cxn ang="0">
                <a:pos x="connsiteX17641" y="connsiteY17641"/>
              </a:cxn>
              <a:cxn ang="0">
                <a:pos x="connsiteX17642" y="connsiteY17642"/>
              </a:cxn>
              <a:cxn ang="0">
                <a:pos x="connsiteX17643" y="connsiteY17643"/>
              </a:cxn>
              <a:cxn ang="0">
                <a:pos x="connsiteX17644" y="connsiteY17644"/>
              </a:cxn>
              <a:cxn ang="0">
                <a:pos x="connsiteX17645" y="connsiteY17645"/>
              </a:cxn>
              <a:cxn ang="0">
                <a:pos x="connsiteX17646" y="connsiteY17646"/>
              </a:cxn>
              <a:cxn ang="0">
                <a:pos x="connsiteX17647" y="connsiteY17647"/>
              </a:cxn>
              <a:cxn ang="0">
                <a:pos x="connsiteX17648" y="connsiteY17648"/>
              </a:cxn>
              <a:cxn ang="0">
                <a:pos x="connsiteX17649" y="connsiteY17649"/>
              </a:cxn>
              <a:cxn ang="0">
                <a:pos x="connsiteX17650" y="connsiteY17650"/>
              </a:cxn>
              <a:cxn ang="0">
                <a:pos x="connsiteX17651" y="connsiteY17651"/>
              </a:cxn>
              <a:cxn ang="0">
                <a:pos x="connsiteX17652" y="connsiteY17652"/>
              </a:cxn>
              <a:cxn ang="0">
                <a:pos x="connsiteX17653" y="connsiteY17653"/>
              </a:cxn>
              <a:cxn ang="0">
                <a:pos x="connsiteX17654" y="connsiteY17654"/>
              </a:cxn>
              <a:cxn ang="0">
                <a:pos x="connsiteX17655" y="connsiteY17655"/>
              </a:cxn>
              <a:cxn ang="0">
                <a:pos x="connsiteX17656" y="connsiteY17656"/>
              </a:cxn>
              <a:cxn ang="0">
                <a:pos x="connsiteX17657" y="connsiteY17657"/>
              </a:cxn>
              <a:cxn ang="0">
                <a:pos x="connsiteX17658" y="connsiteY17658"/>
              </a:cxn>
              <a:cxn ang="0">
                <a:pos x="connsiteX17659" y="connsiteY17659"/>
              </a:cxn>
              <a:cxn ang="0">
                <a:pos x="connsiteX17660" y="connsiteY17660"/>
              </a:cxn>
              <a:cxn ang="0">
                <a:pos x="connsiteX17661" y="connsiteY17661"/>
              </a:cxn>
              <a:cxn ang="0">
                <a:pos x="connsiteX17662" y="connsiteY17662"/>
              </a:cxn>
              <a:cxn ang="0">
                <a:pos x="connsiteX17663" y="connsiteY17663"/>
              </a:cxn>
              <a:cxn ang="0">
                <a:pos x="connsiteX17664" y="connsiteY17664"/>
              </a:cxn>
              <a:cxn ang="0">
                <a:pos x="connsiteX17665" y="connsiteY17665"/>
              </a:cxn>
              <a:cxn ang="0">
                <a:pos x="connsiteX17666" y="connsiteY17666"/>
              </a:cxn>
              <a:cxn ang="0">
                <a:pos x="connsiteX17667" y="connsiteY17667"/>
              </a:cxn>
              <a:cxn ang="0">
                <a:pos x="connsiteX17668" y="connsiteY17668"/>
              </a:cxn>
              <a:cxn ang="0">
                <a:pos x="connsiteX17669" y="connsiteY17669"/>
              </a:cxn>
              <a:cxn ang="0">
                <a:pos x="connsiteX17670" y="connsiteY17670"/>
              </a:cxn>
              <a:cxn ang="0">
                <a:pos x="connsiteX17671" y="connsiteY17671"/>
              </a:cxn>
              <a:cxn ang="0">
                <a:pos x="connsiteX17672" y="connsiteY17672"/>
              </a:cxn>
              <a:cxn ang="0">
                <a:pos x="connsiteX17673" y="connsiteY17673"/>
              </a:cxn>
              <a:cxn ang="0">
                <a:pos x="connsiteX17674" y="connsiteY17674"/>
              </a:cxn>
              <a:cxn ang="0">
                <a:pos x="connsiteX17675" y="connsiteY17675"/>
              </a:cxn>
              <a:cxn ang="0">
                <a:pos x="connsiteX17676" y="connsiteY17676"/>
              </a:cxn>
              <a:cxn ang="0">
                <a:pos x="connsiteX17677" y="connsiteY17677"/>
              </a:cxn>
              <a:cxn ang="0">
                <a:pos x="connsiteX17678" y="connsiteY17678"/>
              </a:cxn>
              <a:cxn ang="0">
                <a:pos x="connsiteX17679" y="connsiteY17679"/>
              </a:cxn>
              <a:cxn ang="0">
                <a:pos x="connsiteX17680" y="connsiteY17680"/>
              </a:cxn>
              <a:cxn ang="0">
                <a:pos x="connsiteX17681" y="connsiteY17681"/>
              </a:cxn>
              <a:cxn ang="0">
                <a:pos x="connsiteX17682" y="connsiteY17682"/>
              </a:cxn>
              <a:cxn ang="0">
                <a:pos x="connsiteX17683" y="connsiteY17683"/>
              </a:cxn>
              <a:cxn ang="0">
                <a:pos x="connsiteX17684" y="connsiteY17684"/>
              </a:cxn>
              <a:cxn ang="0">
                <a:pos x="connsiteX17685" y="connsiteY17685"/>
              </a:cxn>
              <a:cxn ang="0">
                <a:pos x="connsiteX17686" y="connsiteY17686"/>
              </a:cxn>
              <a:cxn ang="0">
                <a:pos x="connsiteX17687" y="connsiteY17687"/>
              </a:cxn>
              <a:cxn ang="0">
                <a:pos x="connsiteX17688" y="connsiteY17688"/>
              </a:cxn>
              <a:cxn ang="0">
                <a:pos x="connsiteX17689" y="connsiteY17689"/>
              </a:cxn>
              <a:cxn ang="0">
                <a:pos x="connsiteX17690" y="connsiteY17690"/>
              </a:cxn>
              <a:cxn ang="0">
                <a:pos x="connsiteX17691" y="connsiteY17691"/>
              </a:cxn>
              <a:cxn ang="0">
                <a:pos x="connsiteX17692" y="connsiteY17692"/>
              </a:cxn>
              <a:cxn ang="0">
                <a:pos x="connsiteX17693" y="connsiteY17693"/>
              </a:cxn>
              <a:cxn ang="0">
                <a:pos x="connsiteX17694" y="connsiteY17694"/>
              </a:cxn>
              <a:cxn ang="0">
                <a:pos x="connsiteX17695" y="connsiteY17695"/>
              </a:cxn>
              <a:cxn ang="0">
                <a:pos x="connsiteX17696" y="connsiteY17696"/>
              </a:cxn>
              <a:cxn ang="0">
                <a:pos x="connsiteX17697" y="connsiteY17697"/>
              </a:cxn>
              <a:cxn ang="0">
                <a:pos x="connsiteX17698" y="connsiteY17698"/>
              </a:cxn>
              <a:cxn ang="0">
                <a:pos x="connsiteX17699" y="connsiteY17699"/>
              </a:cxn>
              <a:cxn ang="0">
                <a:pos x="connsiteX17700" y="connsiteY17700"/>
              </a:cxn>
              <a:cxn ang="0">
                <a:pos x="connsiteX17701" y="connsiteY17701"/>
              </a:cxn>
              <a:cxn ang="0">
                <a:pos x="connsiteX17702" y="connsiteY17702"/>
              </a:cxn>
              <a:cxn ang="0">
                <a:pos x="connsiteX17703" y="connsiteY17703"/>
              </a:cxn>
              <a:cxn ang="0">
                <a:pos x="connsiteX17704" y="connsiteY17704"/>
              </a:cxn>
              <a:cxn ang="0">
                <a:pos x="connsiteX17705" y="connsiteY17705"/>
              </a:cxn>
              <a:cxn ang="0">
                <a:pos x="connsiteX17706" y="connsiteY17706"/>
              </a:cxn>
              <a:cxn ang="0">
                <a:pos x="connsiteX17707" y="connsiteY17707"/>
              </a:cxn>
              <a:cxn ang="0">
                <a:pos x="connsiteX17708" y="connsiteY17708"/>
              </a:cxn>
              <a:cxn ang="0">
                <a:pos x="connsiteX17709" y="connsiteY17709"/>
              </a:cxn>
              <a:cxn ang="0">
                <a:pos x="connsiteX17710" y="connsiteY17710"/>
              </a:cxn>
              <a:cxn ang="0">
                <a:pos x="connsiteX17711" y="connsiteY17711"/>
              </a:cxn>
              <a:cxn ang="0">
                <a:pos x="connsiteX17712" y="connsiteY17712"/>
              </a:cxn>
              <a:cxn ang="0">
                <a:pos x="connsiteX17713" y="connsiteY17713"/>
              </a:cxn>
              <a:cxn ang="0">
                <a:pos x="connsiteX17714" y="connsiteY17714"/>
              </a:cxn>
              <a:cxn ang="0">
                <a:pos x="connsiteX17715" y="connsiteY17715"/>
              </a:cxn>
              <a:cxn ang="0">
                <a:pos x="connsiteX17716" y="connsiteY17716"/>
              </a:cxn>
              <a:cxn ang="0">
                <a:pos x="connsiteX17717" y="connsiteY17717"/>
              </a:cxn>
              <a:cxn ang="0">
                <a:pos x="connsiteX17718" y="connsiteY17718"/>
              </a:cxn>
              <a:cxn ang="0">
                <a:pos x="connsiteX17719" y="connsiteY17719"/>
              </a:cxn>
              <a:cxn ang="0">
                <a:pos x="connsiteX17720" y="connsiteY17720"/>
              </a:cxn>
              <a:cxn ang="0">
                <a:pos x="connsiteX17721" y="connsiteY17721"/>
              </a:cxn>
              <a:cxn ang="0">
                <a:pos x="connsiteX17722" y="connsiteY17722"/>
              </a:cxn>
              <a:cxn ang="0">
                <a:pos x="connsiteX17723" y="connsiteY17723"/>
              </a:cxn>
              <a:cxn ang="0">
                <a:pos x="connsiteX17724" y="connsiteY17724"/>
              </a:cxn>
              <a:cxn ang="0">
                <a:pos x="connsiteX17725" y="connsiteY17725"/>
              </a:cxn>
              <a:cxn ang="0">
                <a:pos x="connsiteX17726" y="connsiteY17726"/>
              </a:cxn>
              <a:cxn ang="0">
                <a:pos x="connsiteX17727" y="connsiteY17727"/>
              </a:cxn>
              <a:cxn ang="0">
                <a:pos x="connsiteX17728" y="connsiteY17728"/>
              </a:cxn>
              <a:cxn ang="0">
                <a:pos x="connsiteX17729" y="connsiteY17729"/>
              </a:cxn>
              <a:cxn ang="0">
                <a:pos x="connsiteX17730" y="connsiteY17730"/>
              </a:cxn>
              <a:cxn ang="0">
                <a:pos x="connsiteX17731" y="connsiteY17731"/>
              </a:cxn>
              <a:cxn ang="0">
                <a:pos x="connsiteX17732" y="connsiteY17732"/>
              </a:cxn>
              <a:cxn ang="0">
                <a:pos x="connsiteX17733" y="connsiteY17733"/>
              </a:cxn>
              <a:cxn ang="0">
                <a:pos x="connsiteX17734" y="connsiteY17734"/>
              </a:cxn>
              <a:cxn ang="0">
                <a:pos x="connsiteX17735" y="connsiteY17735"/>
              </a:cxn>
              <a:cxn ang="0">
                <a:pos x="connsiteX17736" y="connsiteY17736"/>
              </a:cxn>
              <a:cxn ang="0">
                <a:pos x="connsiteX17737" y="connsiteY17737"/>
              </a:cxn>
              <a:cxn ang="0">
                <a:pos x="connsiteX17738" y="connsiteY17738"/>
              </a:cxn>
              <a:cxn ang="0">
                <a:pos x="connsiteX17739" y="connsiteY17739"/>
              </a:cxn>
              <a:cxn ang="0">
                <a:pos x="connsiteX17740" y="connsiteY17740"/>
              </a:cxn>
              <a:cxn ang="0">
                <a:pos x="connsiteX17741" y="connsiteY17741"/>
              </a:cxn>
              <a:cxn ang="0">
                <a:pos x="connsiteX17742" y="connsiteY17742"/>
              </a:cxn>
              <a:cxn ang="0">
                <a:pos x="connsiteX17743" y="connsiteY17743"/>
              </a:cxn>
              <a:cxn ang="0">
                <a:pos x="connsiteX17744" y="connsiteY17744"/>
              </a:cxn>
              <a:cxn ang="0">
                <a:pos x="connsiteX17745" y="connsiteY17745"/>
              </a:cxn>
              <a:cxn ang="0">
                <a:pos x="connsiteX17746" y="connsiteY17746"/>
              </a:cxn>
              <a:cxn ang="0">
                <a:pos x="connsiteX17747" y="connsiteY17747"/>
              </a:cxn>
              <a:cxn ang="0">
                <a:pos x="connsiteX17748" y="connsiteY17748"/>
              </a:cxn>
              <a:cxn ang="0">
                <a:pos x="connsiteX17749" y="connsiteY17749"/>
              </a:cxn>
              <a:cxn ang="0">
                <a:pos x="connsiteX17750" y="connsiteY17750"/>
              </a:cxn>
              <a:cxn ang="0">
                <a:pos x="connsiteX17751" y="connsiteY17751"/>
              </a:cxn>
              <a:cxn ang="0">
                <a:pos x="connsiteX17752" y="connsiteY17752"/>
              </a:cxn>
              <a:cxn ang="0">
                <a:pos x="connsiteX17753" y="connsiteY17753"/>
              </a:cxn>
              <a:cxn ang="0">
                <a:pos x="connsiteX17754" y="connsiteY17754"/>
              </a:cxn>
              <a:cxn ang="0">
                <a:pos x="connsiteX17755" y="connsiteY17755"/>
              </a:cxn>
              <a:cxn ang="0">
                <a:pos x="connsiteX17756" y="connsiteY17756"/>
              </a:cxn>
              <a:cxn ang="0">
                <a:pos x="connsiteX17757" y="connsiteY17757"/>
              </a:cxn>
              <a:cxn ang="0">
                <a:pos x="connsiteX17758" y="connsiteY17758"/>
              </a:cxn>
              <a:cxn ang="0">
                <a:pos x="connsiteX17759" y="connsiteY17759"/>
              </a:cxn>
              <a:cxn ang="0">
                <a:pos x="connsiteX17760" y="connsiteY17760"/>
              </a:cxn>
              <a:cxn ang="0">
                <a:pos x="connsiteX17761" y="connsiteY17761"/>
              </a:cxn>
              <a:cxn ang="0">
                <a:pos x="connsiteX17762" y="connsiteY17762"/>
              </a:cxn>
              <a:cxn ang="0">
                <a:pos x="connsiteX17763" y="connsiteY17763"/>
              </a:cxn>
              <a:cxn ang="0">
                <a:pos x="connsiteX17764" y="connsiteY17764"/>
              </a:cxn>
              <a:cxn ang="0">
                <a:pos x="connsiteX17765" y="connsiteY17765"/>
              </a:cxn>
              <a:cxn ang="0">
                <a:pos x="connsiteX17766" y="connsiteY17766"/>
              </a:cxn>
              <a:cxn ang="0">
                <a:pos x="connsiteX17767" y="connsiteY17767"/>
              </a:cxn>
              <a:cxn ang="0">
                <a:pos x="connsiteX17768" y="connsiteY17768"/>
              </a:cxn>
              <a:cxn ang="0">
                <a:pos x="connsiteX17769" y="connsiteY17769"/>
              </a:cxn>
              <a:cxn ang="0">
                <a:pos x="connsiteX17770" y="connsiteY17770"/>
              </a:cxn>
              <a:cxn ang="0">
                <a:pos x="connsiteX17771" y="connsiteY17771"/>
              </a:cxn>
              <a:cxn ang="0">
                <a:pos x="connsiteX17772" y="connsiteY17772"/>
              </a:cxn>
              <a:cxn ang="0">
                <a:pos x="connsiteX17773" y="connsiteY17773"/>
              </a:cxn>
              <a:cxn ang="0">
                <a:pos x="connsiteX17774" y="connsiteY17774"/>
              </a:cxn>
              <a:cxn ang="0">
                <a:pos x="connsiteX17775" y="connsiteY17775"/>
              </a:cxn>
              <a:cxn ang="0">
                <a:pos x="connsiteX17776" y="connsiteY17776"/>
              </a:cxn>
              <a:cxn ang="0">
                <a:pos x="connsiteX17777" y="connsiteY17777"/>
              </a:cxn>
              <a:cxn ang="0">
                <a:pos x="connsiteX17778" y="connsiteY17778"/>
              </a:cxn>
              <a:cxn ang="0">
                <a:pos x="connsiteX17779" y="connsiteY17779"/>
              </a:cxn>
              <a:cxn ang="0">
                <a:pos x="connsiteX17780" y="connsiteY17780"/>
              </a:cxn>
              <a:cxn ang="0">
                <a:pos x="connsiteX17781" y="connsiteY17781"/>
              </a:cxn>
              <a:cxn ang="0">
                <a:pos x="connsiteX17782" y="connsiteY17782"/>
              </a:cxn>
              <a:cxn ang="0">
                <a:pos x="connsiteX17783" y="connsiteY17783"/>
              </a:cxn>
              <a:cxn ang="0">
                <a:pos x="connsiteX17784" y="connsiteY17784"/>
              </a:cxn>
              <a:cxn ang="0">
                <a:pos x="connsiteX17785" y="connsiteY17785"/>
              </a:cxn>
              <a:cxn ang="0">
                <a:pos x="connsiteX17786" y="connsiteY17786"/>
              </a:cxn>
              <a:cxn ang="0">
                <a:pos x="connsiteX17787" y="connsiteY17787"/>
              </a:cxn>
              <a:cxn ang="0">
                <a:pos x="connsiteX17788" y="connsiteY17788"/>
              </a:cxn>
              <a:cxn ang="0">
                <a:pos x="connsiteX17789" y="connsiteY17789"/>
              </a:cxn>
              <a:cxn ang="0">
                <a:pos x="connsiteX17790" y="connsiteY17790"/>
              </a:cxn>
              <a:cxn ang="0">
                <a:pos x="connsiteX17791" y="connsiteY17791"/>
              </a:cxn>
              <a:cxn ang="0">
                <a:pos x="connsiteX17792" y="connsiteY17792"/>
              </a:cxn>
              <a:cxn ang="0">
                <a:pos x="connsiteX17793" y="connsiteY17793"/>
              </a:cxn>
              <a:cxn ang="0">
                <a:pos x="connsiteX17794" y="connsiteY17794"/>
              </a:cxn>
              <a:cxn ang="0">
                <a:pos x="connsiteX17795" y="connsiteY17795"/>
              </a:cxn>
              <a:cxn ang="0">
                <a:pos x="connsiteX17796" y="connsiteY17796"/>
              </a:cxn>
              <a:cxn ang="0">
                <a:pos x="connsiteX17797" y="connsiteY17797"/>
              </a:cxn>
              <a:cxn ang="0">
                <a:pos x="connsiteX17798" y="connsiteY17798"/>
              </a:cxn>
              <a:cxn ang="0">
                <a:pos x="connsiteX17799" y="connsiteY17799"/>
              </a:cxn>
              <a:cxn ang="0">
                <a:pos x="connsiteX17800" y="connsiteY17800"/>
              </a:cxn>
              <a:cxn ang="0">
                <a:pos x="connsiteX17801" y="connsiteY17801"/>
              </a:cxn>
              <a:cxn ang="0">
                <a:pos x="connsiteX17802" y="connsiteY17802"/>
              </a:cxn>
              <a:cxn ang="0">
                <a:pos x="connsiteX17803" y="connsiteY17803"/>
              </a:cxn>
              <a:cxn ang="0">
                <a:pos x="connsiteX17804" y="connsiteY17804"/>
              </a:cxn>
              <a:cxn ang="0">
                <a:pos x="connsiteX17805" y="connsiteY17805"/>
              </a:cxn>
              <a:cxn ang="0">
                <a:pos x="connsiteX17806" y="connsiteY17806"/>
              </a:cxn>
              <a:cxn ang="0">
                <a:pos x="connsiteX17807" y="connsiteY17807"/>
              </a:cxn>
              <a:cxn ang="0">
                <a:pos x="connsiteX17808" y="connsiteY17808"/>
              </a:cxn>
              <a:cxn ang="0">
                <a:pos x="connsiteX17809" y="connsiteY17809"/>
              </a:cxn>
              <a:cxn ang="0">
                <a:pos x="connsiteX17810" y="connsiteY17810"/>
              </a:cxn>
              <a:cxn ang="0">
                <a:pos x="connsiteX17811" y="connsiteY17811"/>
              </a:cxn>
              <a:cxn ang="0">
                <a:pos x="connsiteX17812" y="connsiteY17812"/>
              </a:cxn>
              <a:cxn ang="0">
                <a:pos x="connsiteX17813" y="connsiteY17813"/>
              </a:cxn>
              <a:cxn ang="0">
                <a:pos x="connsiteX17814" y="connsiteY17814"/>
              </a:cxn>
              <a:cxn ang="0">
                <a:pos x="connsiteX17815" y="connsiteY17815"/>
              </a:cxn>
              <a:cxn ang="0">
                <a:pos x="connsiteX17816" y="connsiteY17816"/>
              </a:cxn>
              <a:cxn ang="0">
                <a:pos x="connsiteX17817" y="connsiteY17817"/>
              </a:cxn>
              <a:cxn ang="0">
                <a:pos x="connsiteX17818" y="connsiteY17818"/>
              </a:cxn>
              <a:cxn ang="0">
                <a:pos x="connsiteX17819" y="connsiteY17819"/>
              </a:cxn>
              <a:cxn ang="0">
                <a:pos x="connsiteX17820" y="connsiteY17820"/>
              </a:cxn>
              <a:cxn ang="0">
                <a:pos x="connsiteX17821" y="connsiteY17821"/>
              </a:cxn>
              <a:cxn ang="0">
                <a:pos x="connsiteX17822" y="connsiteY17822"/>
              </a:cxn>
              <a:cxn ang="0">
                <a:pos x="connsiteX17823" y="connsiteY17823"/>
              </a:cxn>
              <a:cxn ang="0">
                <a:pos x="connsiteX17824" y="connsiteY17824"/>
              </a:cxn>
              <a:cxn ang="0">
                <a:pos x="connsiteX17825" y="connsiteY17825"/>
              </a:cxn>
              <a:cxn ang="0">
                <a:pos x="connsiteX17826" y="connsiteY17826"/>
              </a:cxn>
              <a:cxn ang="0">
                <a:pos x="connsiteX17827" y="connsiteY17827"/>
              </a:cxn>
              <a:cxn ang="0">
                <a:pos x="connsiteX17828" y="connsiteY17828"/>
              </a:cxn>
              <a:cxn ang="0">
                <a:pos x="connsiteX17829" y="connsiteY17829"/>
              </a:cxn>
              <a:cxn ang="0">
                <a:pos x="connsiteX17830" y="connsiteY17830"/>
              </a:cxn>
              <a:cxn ang="0">
                <a:pos x="connsiteX17831" y="connsiteY17831"/>
              </a:cxn>
              <a:cxn ang="0">
                <a:pos x="connsiteX17832" y="connsiteY17832"/>
              </a:cxn>
              <a:cxn ang="0">
                <a:pos x="connsiteX17833" y="connsiteY17833"/>
              </a:cxn>
              <a:cxn ang="0">
                <a:pos x="connsiteX17834" y="connsiteY17834"/>
              </a:cxn>
              <a:cxn ang="0">
                <a:pos x="connsiteX17835" y="connsiteY17835"/>
              </a:cxn>
              <a:cxn ang="0">
                <a:pos x="connsiteX17836" y="connsiteY17836"/>
              </a:cxn>
              <a:cxn ang="0">
                <a:pos x="connsiteX17837" y="connsiteY17837"/>
              </a:cxn>
              <a:cxn ang="0">
                <a:pos x="connsiteX17838" y="connsiteY17838"/>
              </a:cxn>
              <a:cxn ang="0">
                <a:pos x="connsiteX17839" y="connsiteY17839"/>
              </a:cxn>
              <a:cxn ang="0">
                <a:pos x="connsiteX17840" y="connsiteY17840"/>
              </a:cxn>
              <a:cxn ang="0">
                <a:pos x="connsiteX17841" y="connsiteY17841"/>
              </a:cxn>
              <a:cxn ang="0">
                <a:pos x="connsiteX17842" y="connsiteY17842"/>
              </a:cxn>
              <a:cxn ang="0">
                <a:pos x="connsiteX17843" y="connsiteY17843"/>
              </a:cxn>
              <a:cxn ang="0">
                <a:pos x="connsiteX17844" y="connsiteY17844"/>
              </a:cxn>
              <a:cxn ang="0">
                <a:pos x="connsiteX17845" y="connsiteY17845"/>
              </a:cxn>
              <a:cxn ang="0">
                <a:pos x="connsiteX17846" y="connsiteY17846"/>
              </a:cxn>
              <a:cxn ang="0">
                <a:pos x="connsiteX17847" y="connsiteY17847"/>
              </a:cxn>
              <a:cxn ang="0">
                <a:pos x="connsiteX17848" y="connsiteY17848"/>
              </a:cxn>
              <a:cxn ang="0">
                <a:pos x="connsiteX17849" y="connsiteY17849"/>
              </a:cxn>
              <a:cxn ang="0">
                <a:pos x="connsiteX17850" y="connsiteY17850"/>
              </a:cxn>
              <a:cxn ang="0">
                <a:pos x="connsiteX17851" y="connsiteY17851"/>
              </a:cxn>
              <a:cxn ang="0">
                <a:pos x="connsiteX17852" y="connsiteY17852"/>
              </a:cxn>
              <a:cxn ang="0">
                <a:pos x="connsiteX17853" y="connsiteY17853"/>
              </a:cxn>
              <a:cxn ang="0">
                <a:pos x="connsiteX17854" y="connsiteY17854"/>
              </a:cxn>
              <a:cxn ang="0">
                <a:pos x="connsiteX17855" y="connsiteY17855"/>
              </a:cxn>
              <a:cxn ang="0">
                <a:pos x="connsiteX17856" y="connsiteY17856"/>
              </a:cxn>
              <a:cxn ang="0">
                <a:pos x="connsiteX17857" y="connsiteY17857"/>
              </a:cxn>
              <a:cxn ang="0">
                <a:pos x="connsiteX17858" y="connsiteY17858"/>
              </a:cxn>
              <a:cxn ang="0">
                <a:pos x="connsiteX17859" y="connsiteY17859"/>
              </a:cxn>
              <a:cxn ang="0">
                <a:pos x="connsiteX17860" y="connsiteY17860"/>
              </a:cxn>
              <a:cxn ang="0">
                <a:pos x="connsiteX17861" y="connsiteY17861"/>
              </a:cxn>
              <a:cxn ang="0">
                <a:pos x="connsiteX17862" y="connsiteY17862"/>
              </a:cxn>
              <a:cxn ang="0">
                <a:pos x="connsiteX17863" y="connsiteY17863"/>
              </a:cxn>
              <a:cxn ang="0">
                <a:pos x="connsiteX17864" y="connsiteY17864"/>
              </a:cxn>
              <a:cxn ang="0">
                <a:pos x="connsiteX17865" y="connsiteY17865"/>
              </a:cxn>
              <a:cxn ang="0">
                <a:pos x="connsiteX17866" y="connsiteY17866"/>
              </a:cxn>
              <a:cxn ang="0">
                <a:pos x="connsiteX17867" y="connsiteY17867"/>
              </a:cxn>
              <a:cxn ang="0">
                <a:pos x="connsiteX17868" y="connsiteY17868"/>
              </a:cxn>
              <a:cxn ang="0">
                <a:pos x="connsiteX17869" y="connsiteY17869"/>
              </a:cxn>
              <a:cxn ang="0">
                <a:pos x="connsiteX17870" y="connsiteY17870"/>
              </a:cxn>
              <a:cxn ang="0">
                <a:pos x="connsiteX17871" y="connsiteY17871"/>
              </a:cxn>
              <a:cxn ang="0">
                <a:pos x="connsiteX17872" y="connsiteY17872"/>
              </a:cxn>
              <a:cxn ang="0">
                <a:pos x="connsiteX17873" y="connsiteY17873"/>
              </a:cxn>
              <a:cxn ang="0">
                <a:pos x="connsiteX17874" y="connsiteY17874"/>
              </a:cxn>
              <a:cxn ang="0">
                <a:pos x="connsiteX17875" y="connsiteY17875"/>
              </a:cxn>
              <a:cxn ang="0">
                <a:pos x="connsiteX17876" y="connsiteY17876"/>
              </a:cxn>
              <a:cxn ang="0">
                <a:pos x="connsiteX17877" y="connsiteY17877"/>
              </a:cxn>
              <a:cxn ang="0">
                <a:pos x="connsiteX17878" y="connsiteY17878"/>
              </a:cxn>
              <a:cxn ang="0">
                <a:pos x="connsiteX17879" y="connsiteY17879"/>
              </a:cxn>
              <a:cxn ang="0">
                <a:pos x="connsiteX17880" y="connsiteY17880"/>
              </a:cxn>
              <a:cxn ang="0">
                <a:pos x="connsiteX17881" y="connsiteY17881"/>
              </a:cxn>
              <a:cxn ang="0">
                <a:pos x="connsiteX17882" y="connsiteY17882"/>
              </a:cxn>
              <a:cxn ang="0">
                <a:pos x="connsiteX17883" y="connsiteY17883"/>
              </a:cxn>
              <a:cxn ang="0">
                <a:pos x="connsiteX17884" y="connsiteY17884"/>
              </a:cxn>
              <a:cxn ang="0">
                <a:pos x="connsiteX17885" y="connsiteY17885"/>
              </a:cxn>
              <a:cxn ang="0">
                <a:pos x="connsiteX17886" y="connsiteY17886"/>
              </a:cxn>
              <a:cxn ang="0">
                <a:pos x="connsiteX17887" y="connsiteY17887"/>
              </a:cxn>
              <a:cxn ang="0">
                <a:pos x="connsiteX17888" y="connsiteY17888"/>
              </a:cxn>
              <a:cxn ang="0">
                <a:pos x="connsiteX17889" y="connsiteY17889"/>
              </a:cxn>
              <a:cxn ang="0">
                <a:pos x="connsiteX17890" y="connsiteY17890"/>
              </a:cxn>
              <a:cxn ang="0">
                <a:pos x="connsiteX17891" y="connsiteY17891"/>
              </a:cxn>
              <a:cxn ang="0">
                <a:pos x="connsiteX17892" y="connsiteY17892"/>
              </a:cxn>
              <a:cxn ang="0">
                <a:pos x="connsiteX17893" y="connsiteY17893"/>
              </a:cxn>
              <a:cxn ang="0">
                <a:pos x="connsiteX17894" y="connsiteY17894"/>
              </a:cxn>
              <a:cxn ang="0">
                <a:pos x="connsiteX17895" y="connsiteY17895"/>
              </a:cxn>
              <a:cxn ang="0">
                <a:pos x="connsiteX17896" y="connsiteY17896"/>
              </a:cxn>
              <a:cxn ang="0">
                <a:pos x="connsiteX17897" y="connsiteY17897"/>
              </a:cxn>
              <a:cxn ang="0">
                <a:pos x="connsiteX17898" y="connsiteY17898"/>
              </a:cxn>
              <a:cxn ang="0">
                <a:pos x="connsiteX17899" y="connsiteY17899"/>
              </a:cxn>
              <a:cxn ang="0">
                <a:pos x="connsiteX17900" y="connsiteY17900"/>
              </a:cxn>
              <a:cxn ang="0">
                <a:pos x="connsiteX17901" y="connsiteY17901"/>
              </a:cxn>
              <a:cxn ang="0">
                <a:pos x="connsiteX17902" y="connsiteY17902"/>
              </a:cxn>
              <a:cxn ang="0">
                <a:pos x="connsiteX17903" y="connsiteY17903"/>
              </a:cxn>
              <a:cxn ang="0">
                <a:pos x="connsiteX17904" y="connsiteY17904"/>
              </a:cxn>
              <a:cxn ang="0">
                <a:pos x="connsiteX17905" y="connsiteY17905"/>
              </a:cxn>
              <a:cxn ang="0">
                <a:pos x="connsiteX17906" y="connsiteY17906"/>
              </a:cxn>
              <a:cxn ang="0">
                <a:pos x="connsiteX17907" y="connsiteY17907"/>
              </a:cxn>
              <a:cxn ang="0">
                <a:pos x="connsiteX17908" y="connsiteY17908"/>
              </a:cxn>
              <a:cxn ang="0">
                <a:pos x="connsiteX17909" y="connsiteY17909"/>
              </a:cxn>
              <a:cxn ang="0">
                <a:pos x="connsiteX17910" y="connsiteY17910"/>
              </a:cxn>
              <a:cxn ang="0">
                <a:pos x="connsiteX17911" y="connsiteY17911"/>
              </a:cxn>
              <a:cxn ang="0">
                <a:pos x="connsiteX17912" y="connsiteY17912"/>
              </a:cxn>
              <a:cxn ang="0">
                <a:pos x="connsiteX17913" y="connsiteY17913"/>
              </a:cxn>
              <a:cxn ang="0">
                <a:pos x="connsiteX17914" y="connsiteY17914"/>
              </a:cxn>
              <a:cxn ang="0">
                <a:pos x="connsiteX17915" y="connsiteY17915"/>
              </a:cxn>
              <a:cxn ang="0">
                <a:pos x="connsiteX17916" y="connsiteY17916"/>
              </a:cxn>
              <a:cxn ang="0">
                <a:pos x="connsiteX17917" y="connsiteY17917"/>
              </a:cxn>
              <a:cxn ang="0">
                <a:pos x="connsiteX17918" y="connsiteY17918"/>
              </a:cxn>
              <a:cxn ang="0">
                <a:pos x="connsiteX17919" y="connsiteY17919"/>
              </a:cxn>
              <a:cxn ang="0">
                <a:pos x="connsiteX17920" y="connsiteY17920"/>
              </a:cxn>
              <a:cxn ang="0">
                <a:pos x="connsiteX17921" y="connsiteY17921"/>
              </a:cxn>
              <a:cxn ang="0">
                <a:pos x="connsiteX17922" y="connsiteY17922"/>
              </a:cxn>
              <a:cxn ang="0">
                <a:pos x="connsiteX17923" y="connsiteY17923"/>
              </a:cxn>
              <a:cxn ang="0">
                <a:pos x="connsiteX17924" y="connsiteY17924"/>
              </a:cxn>
              <a:cxn ang="0">
                <a:pos x="connsiteX17925" y="connsiteY17925"/>
              </a:cxn>
              <a:cxn ang="0">
                <a:pos x="connsiteX17926" y="connsiteY17926"/>
              </a:cxn>
              <a:cxn ang="0">
                <a:pos x="connsiteX17927" y="connsiteY17927"/>
              </a:cxn>
              <a:cxn ang="0">
                <a:pos x="connsiteX17928" y="connsiteY17928"/>
              </a:cxn>
              <a:cxn ang="0">
                <a:pos x="connsiteX17929" y="connsiteY17929"/>
              </a:cxn>
              <a:cxn ang="0">
                <a:pos x="connsiteX17930" y="connsiteY17930"/>
              </a:cxn>
              <a:cxn ang="0">
                <a:pos x="connsiteX17931" y="connsiteY17931"/>
              </a:cxn>
              <a:cxn ang="0">
                <a:pos x="connsiteX17932" y="connsiteY17932"/>
              </a:cxn>
              <a:cxn ang="0">
                <a:pos x="connsiteX17933" y="connsiteY17933"/>
              </a:cxn>
              <a:cxn ang="0">
                <a:pos x="connsiteX17934" y="connsiteY17934"/>
              </a:cxn>
              <a:cxn ang="0">
                <a:pos x="connsiteX17935" y="connsiteY17935"/>
              </a:cxn>
              <a:cxn ang="0">
                <a:pos x="connsiteX17936" y="connsiteY17936"/>
              </a:cxn>
              <a:cxn ang="0">
                <a:pos x="connsiteX17937" y="connsiteY17937"/>
              </a:cxn>
              <a:cxn ang="0">
                <a:pos x="connsiteX17938" y="connsiteY17938"/>
              </a:cxn>
              <a:cxn ang="0">
                <a:pos x="connsiteX17939" y="connsiteY17939"/>
              </a:cxn>
              <a:cxn ang="0">
                <a:pos x="connsiteX17940" y="connsiteY17940"/>
              </a:cxn>
              <a:cxn ang="0">
                <a:pos x="connsiteX17941" y="connsiteY17941"/>
              </a:cxn>
              <a:cxn ang="0">
                <a:pos x="connsiteX17942" y="connsiteY17942"/>
              </a:cxn>
              <a:cxn ang="0">
                <a:pos x="connsiteX17943" y="connsiteY17943"/>
              </a:cxn>
              <a:cxn ang="0">
                <a:pos x="connsiteX17944" y="connsiteY17944"/>
              </a:cxn>
              <a:cxn ang="0">
                <a:pos x="connsiteX17945" y="connsiteY17945"/>
              </a:cxn>
              <a:cxn ang="0">
                <a:pos x="connsiteX17946" y="connsiteY17946"/>
              </a:cxn>
              <a:cxn ang="0">
                <a:pos x="connsiteX17947" y="connsiteY17947"/>
              </a:cxn>
              <a:cxn ang="0">
                <a:pos x="connsiteX17948" y="connsiteY17948"/>
              </a:cxn>
              <a:cxn ang="0">
                <a:pos x="connsiteX17949" y="connsiteY17949"/>
              </a:cxn>
              <a:cxn ang="0">
                <a:pos x="connsiteX17950" y="connsiteY17950"/>
              </a:cxn>
              <a:cxn ang="0">
                <a:pos x="connsiteX17951" y="connsiteY17951"/>
              </a:cxn>
              <a:cxn ang="0">
                <a:pos x="connsiteX17952" y="connsiteY17952"/>
              </a:cxn>
              <a:cxn ang="0">
                <a:pos x="connsiteX17953" y="connsiteY17953"/>
              </a:cxn>
              <a:cxn ang="0">
                <a:pos x="connsiteX17954" y="connsiteY17954"/>
              </a:cxn>
              <a:cxn ang="0">
                <a:pos x="connsiteX17955" y="connsiteY17955"/>
              </a:cxn>
              <a:cxn ang="0">
                <a:pos x="connsiteX17956" y="connsiteY17956"/>
              </a:cxn>
              <a:cxn ang="0">
                <a:pos x="connsiteX17957" y="connsiteY17957"/>
              </a:cxn>
              <a:cxn ang="0">
                <a:pos x="connsiteX17958" y="connsiteY17958"/>
              </a:cxn>
              <a:cxn ang="0">
                <a:pos x="connsiteX17959" y="connsiteY17959"/>
              </a:cxn>
              <a:cxn ang="0">
                <a:pos x="connsiteX17960" y="connsiteY17960"/>
              </a:cxn>
              <a:cxn ang="0">
                <a:pos x="connsiteX17961" y="connsiteY17961"/>
              </a:cxn>
              <a:cxn ang="0">
                <a:pos x="connsiteX17962" y="connsiteY17962"/>
              </a:cxn>
              <a:cxn ang="0">
                <a:pos x="connsiteX17963" y="connsiteY17963"/>
              </a:cxn>
              <a:cxn ang="0">
                <a:pos x="connsiteX17964" y="connsiteY17964"/>
              </a:cxn>
              <a:cxn ang="0">
                <a:pos x="connsiteX17965" y="connsiteY17965"/>
              </a:cxn>
              <a:cxn ang="0">
                <a:pos x="connsiteX17966" y="connsiteY17966"/>
              </a:cxn>
              <a:cxn ang="0">
                <a:pos x="connsiteX17967" y="connsiteY17967"/>
              </a:cxn>
              <a:cxn ang="0">
                <a:pos x="connsiteX17968" y="connsiteY17968"/>
              </a:cxn>
              <a:cxn ang="0">
                <a:pos x="connsiteX17969" y="connsiteY17969"/>
              </a:cxn>
              <a:cxn ang="0">
                <a:pos x="connsiteX17970" y="connsiteY17970"/>
              </a:cxn>
              <a:cxn ang="0">
                <a:pos x="connsiteX17971" y="connsiteY17971"/>
              </a:cxn>
              <a:cxn ang="0">
                <a:pos x="connsiteX17972" y="connsiteY17972"/>
              </a:cxn>
              <a:cxn ang="0">
                <a:pos x="connsiteX17973" y="connsiteY17973"/>
              </a:cxn>
              <a:cxn ang="0">
                <a:pos x="connsiteX17974" y="connsiteY17974"/>
              </a:cxn>
              <a:cxn ang="0">
                <a:pos x="connsiteX17975" y="connsiteY17975"/>
              </a:cxn>
              <a:cxn ang="0">
                <a:pos x="connsiteX17976" y="connsiteY17976"/>
              </a:cxn>
              <a:cxn ang="0">
                <a:pos x="connsiteX17977" y="connsiteY17977"/>
              </a:cxn>
              <a:cxn ang="0">
                <a:pos x="connsiteX17978" y="connsiteY17978"/>
              </a:cxn>
              <a:cxn ang="0">
                <a:pos x="connsiteX17979" y="connsiteY17979"/>
              </a:cxn>
              <a:cxn ang="0">
                <a:pos x="connsiteX17980" y="connsiteY17980"/>
              </a:cxn>
              <a:cxn ang="0">
                <a:pos x="connsiteX17981" y="connsiteY17981"/>
              </a:cxn>
              <a:cxn ang="0">
                <a:pos x="connsiteX17982" y="connsiteY17982"/>
              </a:cxn>
              <a:cxn ang="0">
                <a:pos x="connsiteX17983" y="connsiteY17983"/>
              </a:cxn>
              <a:cxn ang="0">
                <a:pos x="connsiteX17984" y="connsiteY17984"/>
              </a:cxn>
              <a:cxn ang="0">
                <a:pos x="connsiteX17985" y="connsiteY17985"/>
              </a:cxn>
              <a:cxn ang="0">
                <a:pos x="connsiteX17986" y="connsiteY17986"/>
              </a:cxn>
              <a:cxn ang="0">
                <a:pos x="connsiteX17987" y="connsiteY17987"/>
              </a:cxn>
              <a:cxn ang="0">
                <a:pos x="connsiteX17988" y="connsiteY17988"/>
              </a:cxn>
              <a:cxn ang="0">
                <a:pos x="connsiteX17989" y="connsiteY17989"/>
              </a:cxn>
              <a:cxn ang="0">
                <a:pos x="connsiteX17990" y="connsiteY17990"/>
              </a:cxn>
              <a:cxn ang="0">
                <a:pos x="connsiteX17991" y="connsiteY17991"/>
              </a:cxn>
              <a:cxn ang="0">
                <a:pos x="connsiteX17992" y="connsiteY17992"/>
              </a:cxn>
              <a:cxn ang="0">
                <a:pos x="connsiteX17993" y="connsiteY17993"/>
              </a:cxn>
              <a:cxn ang="0">
                <a:pos x="connsiteX17994" y="connsiteY17994"/>
              </a:cxn>
              <a:cxn ang="0">
                <a:pos x="connsiteX17995" y="connsiteY17995"/>
              </a:cxn>
              <a:cxn ang="0">
                <a:pos x="connsiteX17996" y="connsiteY17996"/>
              </a:cxn>
              <a:cxn ang="0">
                <a:pos x="connsiteX17997" y="connsiteY17997"/>
              </a:cxn>
              <a:cxn ang="0">
                <a:pos x="connsiteX17998" y="connsiteY17998"/>
              </a:cxn>
              <a:cxn ang="0">
                <a:pos x="connsiteX17999" y="connsiteY17999"/>
              </a:cxn>
              <a:cxn ang="0">
                <a:pos x="connsiteX18000" y="connsiteY18000"/>
              </a:cxn>
              <a:cxn ang="0">
                <a:pos x="connsiteX18001" y="connsiteY18001"/>
              </a:cxn>
              <a:cxn ang="0">
                <a:pos x="connsiteX18002" y="connsiteY18002"/>
              </a:cxn>
              <a:cxn ang="0">
                <a:pos x="connsiteX18003" y="connsiteY18003"/>
              </a:cxn>
              <a:cxn ang="0">
                <a:pos x="connsiteX18004" y="connsiteY18004"/>
              </a:cxn>
              <a:cxn ang="0">
                <a:pos x="connsiteX18005" y="connsiteY18005"/>
              </a:cxn>
              <a:cxn ang="0">
                <a:pos x="connsiteX18006" y="connsiteY18006"/>
              </a:cxn>
              <a:cxn ang="0">
                <a:pos x="connsiteX18007" y="connsiteY18007"/>
              </a:cxn>
              <a:cxn ang="0">
                <a:pos x="connsiteX18008" y="connsiteY18008"/>
              </a:cxn>
              <a:cxn ang="0">
                <a:pos x="connsiteX18009" y="connsiteY18009"/>
              </a:cxn>
              <a:cxn ang="0">
                <a:pos x="connsiteX18010" y="connsiteY18010"/>
              </a:cxn>
              <a:cxn ang="0">
                <a:pos x="connsiteX18011" y="connsiteY18011"/>
              </a:cxn>
              <a:cxn ang="0">
                <a:pos x="connsiteX18012" y="connsiteY18012"/>
              </a:cxn>
              <a:cxn ang="0">
                <a:pos x="connsiteX18013" y="connsiteY18013"/>
              </a:cxn>
              <a:cxn ang="0">
                <a:pos x="connsiteX18014" y="connsiteY18014"/>
              </a:cxn>
              <a:cxn ang="0">
                <a:pos x="connsiteX18015" y="connsiteY18015"/>
              </a:cxn>
              <a:cxn ang="0">
                <a:pos x="connsiteX18016" y="connsiteY18016"/>
              </a:cxn>
              <a:cxn ang="0">
                <a:pos x="connsiteX18017" y="connsiteY18017"/>
              </a:cxn>
              <a:cxn ang="0">
                <a:pos x="connsiteX18018" y="connsiteY18018"/>
              </a:cxn>
              <a:cxn ang="0">
                <a:pos x="connsiteX18019" y="connsiteY18019"/>
              </a:cxn>
              <a:cxn ang="0">
                <a:pos x="connsiteX18020" y="connsiteY18020"/>
              </a:cxn>
              <a:cxn ang="0">
                <a:pos x="connsiteX18021" y="connsiteY18021"/>
              </a:cxn>
              <a:cxn ang="0">
                <a:pos x="connsiteX18022" y="connsiteY18022"/>
              </a:cxn>
              <a:cxn ang="0">
                <a:pos x="connsiteX18023" y="connsiteY18023"/>
              </a:cxn>
              <a:cxn ang="0">
                <a:pos x="connsiteX18024" y="connsiteY18024"/>
              </a:cxn>
              <a:cxn ang="0">
                <a:pos x="connsiteX18025" y="connsiteY18025"/>
              </a:cxn>
              <a:cxn ang="0">
                <a:pos x="connsiteX18026" y="connsiteY18026"/>
              </a:cxn>
              <a:cxn ang="0">
                <a:pos x="connsiteX18027" y="connsiteY18027"/>
              </a:cxn>
              <a:cxn ang="0">
                <a:pos x="connsiteX18028" y="connsiteY18028"/>
              </a:cxn>
              <a:cxn ang="0">
                <a:pos x="connsiteX18029" y="connsiteY18029"/>
              </a:cxn>
              <a:cxn ang="0">
                <a:pos x="connsiteX18030" y="connsiteY18030"/>
              </a:cxn>
              <a:cxn ang="0">
                <a:pos x="connsiteX18031" y="connsiteY18031"/>
              </a:cxn>
              <a:cxn ang="0">
                <a:pos x="connsiteX18032" y="connsiteY18032"/>
              </a:cxn>
              <a:cxn ang="0">
                <a:pos x="connsiteX18033" y="connsiteY18033"/>
              </a:cxn>
              <a:cxn ang="0">
                <a:pos x="connsiteX18034" y="connsiteY18034"/>
              </a:cxn>
              <a:cxn ang="0">
                <a:pos x="connsiteX18035" y="connsiteY18035"/>
              </a:cxn>
              <a:cxn ang="0">
                <a:pos x="connsiteX18036" y="connsiteY18036"/>
              </a:cxn>
              <a:cxn ang="0">
                <a:pos x="connsiteX18037" y="connsiteY18037"/>
              </a:cxn>
              <a:cxn ang="0">
                <a:pos x="connsiteX18038" y="connsiteY18038"/>
              </a:cxn>
              <a:cxn ang="0">
                <a:pos x="connsiteX18039" y="connsiteY18039"/>
              </a:cxn>
              <a:cxn ang="0">
                <a:pos x="connsiteX18040" y="connsiteY18040"/>
              </a:cxn>
              <a:cxn ang="0">
                <a:pos x="connsiteX18041" y="connsiteY18041"/>
              </a:cxn>
              <a:cxn ang="0">
                <a:pos x="connsiteX18042" y="connsiteY18042"/>
              </a:cxn>
              <a:cxn ang="0">
                <a:pos x="connsiteX18043" y="connsiteY18043"/>
              </a:cxn>
              <a:cxn ang="0">
                <a:pos x="connsiteX18044" y="connsiteY18044"/>
              </a:cxn>
              <a:cxn ang="0">
                <a:pos x="connsiteX18045" y="connsiteY18045"/>
              </a:cxn>
              <a:cxn ang="0">
                <a:pos x="connsiteX18046" y="connsiteY18046"/>
              </a:cxn>
              <a:cxn ang="0">
                <a:pos x="connsiteX18047" y="connsiteY18047"/>
              </a:cxn>
              <a:cxn ang="0">
                <a:pos x="connsiteX18048" y="connsiteY18048"/>
              </a:cxn>
              <a:cxn ang="0">
                <a:pos x="connsiteX18049" y="connsiteY18049"/>
              </a:cxn>
              <a:cxn ang="0">
                <a:pos x="connsiteX18050" y="connsiteY18050"/>
              </a:cxn>
              <a:cxn ang="0">
                <a:pos x="connsiteX18051" y="connsiteY18051"/>
              </a:cxn>
              <a:cxn ang="0">
                <a:pos x="connsiteX18052" y="connsiteY18052"/>
              </a:cxn>
              <a:cxn ang="0">
                <a:pos x="connsiteX18053" y="connsiteY18053"/>
              </a:cxn>
              <a:cxn ang="0">
                <a:pos x="connsiteX18054" y="connsiteY18054"/>
              </a:cxn>
              <a:cxn ang="0">
                <a:pos x="connsiteX18055" y="connsiteY18055"/>
              </a:cxn>
              <a:cxn ang="0">
                <a:pos x="connsiteX18056" y="connsiteY18056"/>
              </a:cxn>
              <a:cxn ang="0">
                <a:pos x="connsiteX18057" y="connsiteY18057"/>
              </a:cxn>
              <a:cxn ang="0">
                <a:pos x="connsiteX18058" y="connsiteY18058"/>
              </a:cxn>
              <a:cxn ang="0">
                <a:pos x="connsiteX18059" y="connsiteY18059"/>
              </a:cxn>
              <a:cxn ang="0">
                <a:pos x="connsiteX18060" y="connsiteY18060"/>
              </a:cxn>
              <a:cxn ang="0">
                <a:pos x="connsiteX18061" y="connsiteY18061"/>
              </a:cxn>
              <a:cxn ang="0">
                <a:pos x="connsiteX18062" y="connsiteY18062"/>
              </a:cxn>
              <a:cxn ang="0">
                <a:pos x="connsiteX18063" y="connsiteY18063"/>
              </a:cxn>
              <a:cxn ang="0">
                <a:pos x="connsiteX18064" y="connsiteY18064"/>
              </a:cxn>
              <a:cxn ang="0">
                <a:pos x="connsiteX18065" y="connsiteY18065"/>
              </a:cxn>
              <a:cxn ang="0">
                <a:pos x="connsiteX18066" y="connsiteY18066"/>
              </a:cxn>
              <a:cxn ang="0">
                <a:pos x="connsiteX18067" y="connsiteY18067"/>
              </a:cxn>
              <a:cxn ang="0">
                <a:pos x="connsiteX18068" y="connsiteY18068"/>
              </a:cxn>
              <a:cxn ang="0">
                <a:pos x="connsiteX18069" y="connsiteY18069"/>
              </a:cxn>
              <a:cxn ang="0">
                <a:pos x="connsiteX18070" y="connsiteY18070"/>
              </a:cxn>
              <a:cxn ang="0">
                <a:pos x="connsiteX18071" y="connsiteY18071"/>
              </a:cxn>
              <a:cxn ang="0">
                <a:pos x="connsiteX18072" y="connsiteY18072"/>
              </a:cxn>
              <a:cxn ang="0">
                <a:pos x="connsiteX18073" y="connsiteY18073"/>
              </a:cxn>
              <a:cxn ang="0">
                <a:pos x="connsiteX18074" y="connsiteY18074"/>
              </a:cxn>
              <a:cxn ang="0">
                <a:pos x="connsiteX18075" y="connsiteY18075"/>
              </a:cxn>
              <a:cxn ang="0">
                <a:pos x="connsiteX18076" y="connsiteY18076"/>
              </a:cxn>
              <a:cxn ang="0">
                <a:pos x="connsiteX18077" y="connsiteY18077"/>
              </a:cxn>
              <a:cxn ang="0">
                <a:pos x="connsiteX18078" y="connsiteY18078"/>
              </a:cxn>
              <a:cxn ang="0">
                <a:pos x="connsiteX18079" y="connsiteY18079"/>
              </a:cxn>
              <a:cxn ang="0">
                <a:pos x="connsiteX18080" y="connsiteY18080"/>
              </a:cxn>
              <a:cxn ang="0">
                <a:pos x="connsiteX18081" y="connsiteY18081"/>
              </a:cxn>
              <a:cxn ang="0">
                <a:pos x="connsiteX18082" y="connsiteY18082"/>
              </a:cxn>
              <a:cxn ang="0">
                <a:pos x="connsiteX18083" y="connsiteY18083"/>
              </a:cxn>
              <a:cxn ang="0">
                <a:pos x="connsiteX18084" y="connsiteY18084"/>
              </a:cxn>
              <a:cxn ang="0">
                <a:pos x="connsiteX18085" y="connsiteY18085"/>
              </a:cxn>
              <a:cxn ang="0">
                <a:pos x="connsiteX18086" y="connsiteY18086"/>
              </a:cxn>
              <a:cxn ang="0">
                <a:pos x="connsiteX18087" y="connsiteY18087"/>
              </a:cxn>
              <a:cxn ang="0">
                <a:pos x="connsiteX18088" y="connsiteY18088"/>
              </a:cxn>
              <a:cxn ang="0">
                <a:pos x="connsiteX18089" y="connsiteY18089"/>
              </a:cxn>
              <a:cxn ang="0">
                <a:pos x="connsiteX18090" y="connsiteY18090"/>
              </a:cxn>
              <a:cxn ang="0">
                <a:pos x="connsiteX18091" y="connsiteY18091"/>
              </a:cxn>
              <a:cxn ang="0">
                <a:pos x="connsiteX18092" y="connsiteY18092"/>
              </a:cxn>
              <a:cxn ang="0">
                <a:pos x="connsiteX18093" y="connsiteY18093"/>
              </a:cxn>
              <a:cxn ang="0">
                <a:pos x="connsiteX18094" y="connsiteY18094"/>
              </a:cxn>
              <a:cxn ang="0">
                <a:pos x="connsiteX18095" y="connsiteY18095"/>
              </a:cxn>
              <a:cxn ang="0">
                <a:pos x="connsiteX18096" y="connsiteY18096"/>
              </a:cxn>
              <a:cxn ang="0">
                <a:pos x="connsiteX18097" y="connsiteY18097"/>
              </a:cxn>
              <a:cxn ang="0">
                <a:pos x="connsiteX18098" y="connsiteY18098"/>
              </a:cxn>
              <a:cxn ang="0">
                <a:pos x="connsiteX18099" y="connsiteY18099"/>
              </a:cxn>
              <a:cxn ang="0">
                <a:pos x="connsiteX18100" y="connsiteY18100"/>
              </a:cxn>
              <a:cxn ang="0">
                <a:pos x="connsiteX18101" y="connsiteY18101"/>
              </a:cxn>
              <a:cxn ang="0">
                <a:pos x="connsiteX18102" y="connsiteY18102"/>
              </a:cxn>
              <a:cxn ang="0">
                <a:pos x="connsiteX18103" y="connsiteY18103"/>
              </a:cxn>
              <a:cxn ang="0">
                <a:pos x="connsiteX18104" y="connsiteY18104"/>
              </a:cxn>
              <a:cxn ang="0">
                <a:pos x="connsiteX18105" y="connsiteY18105"/>
              </a:cxn>
              <a:cxn ang="0">
                <a:pos x="connsiteX18106" y="connsiteY18106"/>
              </a:cxn>
              <a:cxn ang="0">
                <a:pos x="connsiteX18107" y="connsiteY18107"/>
              </a:cxn>
              <a:cxn ang="0">
                <a:pos x="connsiteX18108" y="connsiteY18108"/>
              </a:cxn>
              <a:cxn ang="0">
                <a:pos x="connsiteX18109" y="connsiteY18109"/>
              </a:cxn>
              <a:cxn ang="0">
                <a:pos x="connsiteX18110" y="connsiteY18110"/>
              </a:cxn>
              <a:cxn ang="0">
                <a:pos x="connsiteX18111" y="connsiteY18111"/>
              </a:cxn>
              <a:cxn ang="0">
                <a:pos x="connsiteX18112" y="connsiteY18112"/>
              </a:cxn>
              <a:cxn ang="0">
                <a:pos x="connsiteX18113" y="connsiteY18113"/>
              </a:cxn>
              <a:cxn ang="0">
                <a:pos x="connsiteX18114" y="connsiteY18114"/>
              </a:cxn>
              <a:cxn ang="0">
                <a:pos x="connsiteX18115" y="connsiteY18115"/>
              </a:cxn>
              <a:cxn ang="0">
                <a:pos x="connsiteX18116" y="connsiteY18116"/>
              </a:cxn>
              <a:cxn ang="0">
                <a:pos x="connsiteX18117" y="connsiteY18117"/>
              </a:cxn>
              <a:cxn ang="0">
                <a:pos x="connsiteX18118" y="connsiteY18118"/>
              </a:cxn>
              <a:cxn ang="0">
                <a:pos x="connsiteX18119" y="connsiteY18119"/>
              </a:cxn>
              <a:cxn ang="0">
                <a:pos x="connsiteX18120" y="connsiteY18120"/>
              </a:cxn>
              <a:cxn ang="0">
                <a:pos x="connsiteX18121" y="connsiteY18121"/>
              </a:cxn>
              <a:cxn ang="0">
                <a:pos x="connsiteX18122" y="connsiteY18122"/>
              </a:cxn>
              <a:cxn ang="0">
                <a:pos x="connsiteX18123" y="connsiteY18123"/>
              </a:cxn>
              <a:cxn ang="0">
                <a:pos x="connsiteX18124" y="connsiteY18124"/>
              </a:cxn>
              <a:cxn ang="0">
                <a:pos x="connsiteX18125" y="connsiteY18125"/>
              </a:cxn>
              <a:cxn ang="0">
                <a:pos x="connsiteX18126" y="connsiteY18126"/>
              </a:cxn>
              <a:cxn ang="0">
                <a:pos x="connsiteX18127" y="connsiteY18127"/>
              </a:cxn>
              <a:cxn ang="0">
                <a:pos x="connsiteX18128" y="connsiteY18128"/>
              </a:cxn>
              <a:cxn ang="0">
                <a:pos x="connsiteX18129" y="connsiteY18129"/>
              </a:cxn>
              <a:cxn ang="0">
                <a:pos x="connsiteX18130" y="connsiteY18130"/>
              </a:cxn>
              <a:cxn ang="0">
                <a:pos x="connsiteX18131" y="connsiteY18131"/>
              </a:cxn>
              <a:cxn ang="0">
                <a:pos x="connsiteX18132" y="connsiteY18132"/>
              </a:cxn>
              <a:cxn ang="0">
                <a:pos x="connsiteX18133" y="connsiteY18133"/>
              </a:cxn>
              <a:cxn ang="0">
                <a:pos x="connsiteX18134" y="connsiteY18134"/>
              </a:cxn>
              <a:cxn ang="0">
                <a:pos x="connsiteX18135" y="connsiteY18135"/>
              </a:cxn>
              <a:cxn ang="0">
                <a:pos x="connsiteX18136" y="connsiteY18136"/>
              </a:cxn>
              <a:cxn ang="0">
                <a:pos x="connsiteX18137" y="connsiteY18137"/>
              </a:cxn>
              <a:cxn ang="0">
                <a:pos x="connsiteX18138" y="connsiteY18138"/>
              </a:cxn>
              <a:cxn ang="0">
                <a:pos x="connsiteX18139" y="connsiteY18139"/>
              </a:cxn>
              <a:cxn ang="0">
                <a:pos x="connsiteX18140" y="connsiteY18140"/>
              </a:cxn>
              <a:cxn ang="0">
                <a:pos x="connsiteX18141" y="connsiteY18141"/>
              </a:cxn>
              <a:cxn ang="0">
                <a:pos x="connsiteX18142" y="connsiteY18142"/>
              </a:cxn>
              <a:cxn ang="0">
                <a:pos x="connsiteX18143" y="connsiteY18143"/>
              </a:cxn>
              <a:cxn ang="0">
                <a:pos x="connsiteX18144" y="connsiteY18144"/>
              </a:cxn>
              <a:cxn ang="0">
                <a:pos x="connsiteX18145" y="connsiteY18145"/>
              </a:cxn>
              <a:cxn ang="0">
                <a:pos x="connsiteX18146" y="connsiteY18146"/>
              </a:cxn>
              <a:cxn ang="0">
                <a:pos x="connsiteX18147" y="connsiteY18147"/>
              </a:cxn>
              <a:cxn ang="0">
                <a:pos x="connsiteX18148" y="connsiteY18148"/>
              </a:cxn>
              <a:cxn ang="0">
                <a:pos x="connsiteX18149" y="connsiteY18149"/>
              </a:cxn>
              <a:cxn ang="0">
                <a:pos x="connsiteX18150" y="connsiteY18150"/>
              </a:cxn>
              <a:cxn ang="0">
                <a:pos x="connsiteX18151" y="connsiteY18151"/>
              </a:cxn>
              <a:cxn ang="0">
                <a:pos x="connsiteX18152" y="connsiteY18152"/>
              </a:cxn>
              <a:cxn ang="0">
                <a:pos x="connsiteX18153" y="connsiteY18153"/>
              </a:cxn>
              <a:cxn ang="0">
                <a:pos x="connsiteX18154" y="connsiteY18154"/>
              </a:cxn>
              <a:cxn ang="0">
                <a:pos x="connsiteX18155" y="connsiteY18155"/>
              </a:cxn>
              <a:cxn ang="0">
                <a:pos x="connsiteX18156" y="connsiteY18156"/>
              </a:cxn>
              <a:cxn ang="0">
                <a:pos x="connsiteX18157" y="connsiteY18157"/>
              </a:cxn>
              <a:cxn ang="0">
                <a:pos x="connsiteX18158" y="connsiteY18158"/>
              </a:cxn>
              <a:cxn ang="0">
                <a:pos x="connsiteX18159" y="connsiteY18159"/>
              </a:cxn>
              <a:cxn ang="0">
                <a:pos x="connsiteX18160" y="connsiteY18160"/>
              </a:cxn>
              <a:cxn ang="0">
                <a:pos x="connsiteX18161" y="connsiteY18161"/>
              </a:cxn>
              <a:cxn ang="0">
                <a:pos x="connsiteX18162" y="connsiteY18162"/>
              </a:cxn>
              <a:cxn ang="0">
                <a:pos x="connsiteX18163" y="connsiteY18163"/>
              </a:cxn>
              <a:cxn ang="0">
                <a:pos x="connsiteX18164" y="connsiteY18164"/>
              </a:cxn>
              <a:cxn ang="0">
                <a:pos x="connsiteX18165" y="connsiteY18165"/>
              </a:cxn>
              <a:cxn ang="0">
                <a:pos x="connsiteX18166" y="connsiteY18166"/>
              </a:cxn>
              <a:cxn ang="0">
                <a:pos x="connsiteX18167" y="connsiteY18167"/>
              </a:cxn>
              <a:cxn ang="0">
                <a:pos x="connsiteX18168" y="connsiteY18168"/>
              </a:cxn>
              <a:cxn ang="0">
                <a:pos x="connsiteX18169" y="connsiteY18169"/>
              </a:cxn>
              <a:cxn ang="0">
                <a:pos x="connsiteX18170" y="connsiteY18170"/>
              </a:cxn>
              <a:cxn ang="0">
                <a:pos x="connsiteX18171" y="connsiteY18171"/>
              </a:cxn>
              <a:cxn ang="0">
                <a:pos x="connsiteX18172" y="connsiteY18172"/>
              </a:cxn>
              <a:cxn ang="0">
                <a:pos x="connsiteX18173" y="connsiteY18173"/>
              </a:cxn>
              <a:cxn ang="0">
                <a:pos x="connsiteX18174" y="connsiteY18174"/>
              </a:cxn>
              <a:cxn ang="0">
                <a:pos x="connsiteX18175" y="connsiteY18175"/>
              </a:cxn>
              <a:cxn ang="0">
                <a:pos x="connsiteX18176" y="connsiteY18176"/>
              </a:cxn>
              <a:cxn ang="0">
                <a:pos x="connsiteX18177" y="connsiteY18177"/>
              </a:cxn>
              <a:cxn ang="0">
                <a:pos x="connsiteX18178" y="connsiteY18178"/>
              </a:cxn>
              <a:cxn ang="0">
                <a:pos x="connsiteX18179" y="connsiteY18179"/>
              </a:cxn>
              <a:cxn ang="0">
                <a:pos x="connsiteX18180" y="connsiteY18180"/>
              </a:cxn>
              <a:cxn ang="0">
                <a:pos x="connsiteX18181" y="connsiteY18181"/>
              </a:cxn>
              <a:cxn ang="0">
                <a:pos x="connsiteX18182" y="connsiteY18182"/>
              </a:cxn>
              <a:cxn ang="0">
                <a:pos x="connsiteX18183" y="connsiteY18183"/>
              </a:cxn>
              <a:cxn ang="0">
                <a:pos x="connsiteX18184" y="connsiteY18184"/>
              </a:cxn>
              <a:cxn ang="0">
                <a:pos x="connsiteX18185" y="connsiteY18185"/>
              </a:cxn>
              <a:cxn ang="0">
                <a:pos x="connsiteX18186" y="connsiteY18186"/>
              </a:cxn>
              <a:cxn ang="0">
                <a:pos x="connsiteX18187" y="connsiteY18187"/>
              </a:cxn>
              <a:cxn ang="0">
                <a:pos x="connsiteX18188" y="connsiteY18188"/>
              </a:cxn>
              <a:cxn ang="0">
                <a:pos x="connsiteX18189" y="connsiteY18189"/>
              </a:cxn>
              <a:cxn ang="0">
                <a:pos x="connsiteX18190" y="connsiteY18190"/>
              </a:cxn>
              <a:cxn ang="0">
                <a:pos x="connsiteX18191" y="connsiteY18191"/>
              </a:cxn>
              <a:cxn ang="0">
                <a:pos x="connsiteX18192" y="connsiteY18192"/>
              </a:cxn>
              <a:cxn ang="0">
                <a:pos x="connsiteX18193" y="connsiteY18193"/>
              </a:cxn>
              <a:cxn ang="0">
                <a:pos x="connsiteX18194" y="connsiteY18194"/>
              </a:cxn>
              <a:cxn ang="0">
                <a:pos x="connsiteX18195" y="connsiteY18195"/>
              </a:cxn>
              <a:cxn ang="0">
                <a:pos x="connsiteX18196" y="connsiteY18196"/>
              </a:cxn>
              <a:cxn ang="0">
                <a:pos x="connsiteX18197" y="connsiteY18197"/>
              </a:cxn>
              <a:cxn ang="0">
                <a:pos x="connsiteX18198" y="connsiteY18198"/>
              </a:cxn>
              <a:cxn ang="0">
                <a:pos x="connsiteX18199" y="connsiteY18199"/>
              </a:cxn>
              <a:cxn ang="0">
                <a:pos x="connsiteX18200" y="connsiteY18200"/>
              </a:cxn>
              <a:cxn ang="0">
                <a:pos x="connsiteX18201" y="connsiteY18201"/>
              </a:cxn>
              <a:cxn ang="0">
                <a:pos x="connsiteX18202" y="connsiteY18202"/>
              </a:cxn>
              <a:cxn ang="0">
                <a:pos x="connsiteX18203" y="connsiteY18203"/>
              </a:cxn>
              <a:cxn ang="0">
                <a:pos x="connsiteX18204" y="connsiteY18204"/>
              </a:cxn>
              <a:cxn ang="0">
                <a:pos x="connsiteX18205" y="connsiteY18205"/>
              </a:cxn>
              <a:cxn ang="0">
                <a:pos x="connsiteX18206" y="connsiteY18206"/>
              </a:cxn>
              <a:cxn ang="0">
                <a:pos x="connsiteX18207" y="connsiteY18207"/>
              </a:cxn>
              <a:cxn ang="0">
                <a:pos x="connsiteX18208" y="connsiteY18208"/>
              </a:cxn>
              <a:cxn ang="0">
                <a:pos x="connsiteX18209" y="connsiteY18209"/>
              </a:cxn>
              <a:cxn ang="0">
                <a:pos x="connsiteX18210" y="connsiteY18210"/>
              </a:cxn>
              <a:cxn ang="0">
                <a:pos x="connsiteX18211" y="connsiteY18211"/>
              </a:cxn>
              <a:cxn ang="0">
                <a:pos x="connsiteX18212" y="connsiteY18212"/>
              </a:cxn>
              <a:cxn ang="0">
                <a:pos x="connsiteX18213" y="connsiteY18213"/>
              </a:cxn>
              <a:cxn ang="0">
                <a:pos x="connsiteX18214" y="connsiteY18214"/>
              </a:cxn>
              <a:cxn ang="0">
                <a:pos x="connsiteX18215" y="connsiteY18215"/>
              </a:cxn>
              <a:cxn ang="0">
                <a:pos x="connsiteX18216" y="connsiteY18216"/>
              </a:cxn>
              <a:cxn ang="0">
                <a:pos x="connsiteX18217" y="connsiteY18217"/>
              </a:cxn>
              <a:cxn ang="0">
                <a:pos x="connsiteX18218" y="connsiteY18218"/>
              </a:cxn>
              <a:cxn ang="0">
                <a:pos x="connsiteX18219" y="connsiteY18219"/>
              </a:cxn>
              <a:cxn ang="0">
                <a:pos x="connsiteX18220" y="connsiteY18220"/>
              </a:cxn>
              <a:cxn ang="0">
                <a:pos x="connsiteX18221" y="connsiteY18221"/>
              </a:cxn>
              <a:cxn ang="0">
                <a:pos x="connsiteX18222" y="connsiteY18222"/>
              </a:cxn>
              <a:cxn ang="0">
                <a:pos x="connsiteX18223" y="connsiteY18223"/>
              </a:cxn>
              <a:cxn ang="0">
                <a:pos x="connsiteX18224" y="connsiteY18224"/>
              </a:cxn>
              <a:cxn ang="0">
                <a:pos x="connsiteX18225" y="connsiteY18225"/>
              </a:cxn>
              <a:cxn ang="0">
                <a:pos x="connsiteX18226" y="connsiteY18226"/>
              </a:cxn>
              <a:cxn ang="0">
                <a:pos x="connsiteX18227" y="connsiteY18227"/>
              </a:cxn>
              <a:cxn ang="0">
                <a:pos x="connsiteX18228" y="connsiteY18228"/>
              </a:cxn>
              <a:cxn ang="0">
                <a:pos x="connsiteX18229" y="connsiteY18229"/>
              </a:cxn>
              <a:cxn ang="0">
                <a:pos x="connsiteX18230" y="connsiteY18230"/>
              </a:cxn>
              <a:cxn ang="0">
                <a:pos x="connsiteX18231" y="connsiteY18231"/>
              </a:cxn>
              <a:cxn ang="0">
                <a:pos x="connsiteX18232" y="connsiteY18232"/>
              </a:cxn>
              <a:cxn ang="0">
                <a:pos x="connsiteX18233" y="connsiteY18233"/>
              </a:cxn>
              <a:cxn ang="0">
                <a:pos x="connsiteX18234" y="connsiteY18234"/>
              </a:cxn>
              <a:cxn ang="0">
                <a:pos x="connsiteX18235" y="connsiteY18235"/>
              </a:cxn>
              <a:cxn ang="0">
                <a:pos x="connsiteX18236" y="connsiteY18236"/>
              </a:cxn>
              <a:cxn ang="0">
                <a:pos x="connsiteX18237" y="connsiteY18237"/>
              </a:cxn>
              <a:cxn ang="0">
                <a:pos x="connsiteX18238" y="connsiteY18238"/>
              </a:cxn>
              <a:cxn ang="0">
                <a:pos x="connsiteX18239" y="connsiteY18239"/>
              </a:cxn>
              <a:cxn ang="0">
                <a:pos x="connsiteX18240" y="connsiteY18240"/>
              </a:cxn>
              <a:cxn ang="0">
                <a:pos x="connsiteX18241" y="connsiteY18241"/>
              </a:cxn>
              <a:cxn ang="0">
                <a:pos x="connsiteX18242" y="connsiteY18242"/>
              </a:cxn>
              <a:cxn ang="0">
                <a:pos x="connsiteX18243" y="connsiteY18243"/>
              </a:cxn>
              <a:cxn ang="0">
                <a:pos x="connsiteX18244" y="connsiteY18244"/>
              </a:cxn>
              <a:cxn ang="0">
                <a:pos x="connsiteX18245" y="connsiteY18245"/>
              </a:cxn>
              <a:cxn ang="0">
                <a:pos x="connsiteX18246" y="connsiteY18246"/>
              </a:cxn>
              <a:cxn ang="0">
                <a:pos x="connsiteX18247" y="connsiteY18247"/>
              </a:cxn>
              <a:cxn ang="0">
                <a:pos x="connsiteX18248" y="connsiteY18248"/>
              </a:cxn>
              <a:cxn ang="0">
                <a:pos x="connsiteX18249" y="connsiteY18249"/>
              </a:cxn>
              <a:cxn ang="0">
                <a:pos x="connsiteX18250" y="connsiteY18250"/>
              </a:cxn>
              <a:cxn ang="0">
                <a:pos x="connsiteX18251" y="connsiteY18251"/>
              </a:cxn>
              <a:cxn ang="0">
                <a:pos x="connsiteX18252" y="connsiteY18252"/>
              </a:cxn>
              <a:cxn ang="0">
                <a:pos x="connsiteX18253" y="connsiteY18253"/>
              </a:cxn>
              <a:cxn ang="0">
                <a:pos x="connsiteX18254" y="connsiteY18254"/>
              </a:cxn>
              <a:cxn ang="0">
                <a:pos x="connsiteX18255" y="connsiteY18255"/>
              </a:cxn>
              <a:cxn ang="0">
                <a:pos x="connsiteX18256" y="connsiteY18256"/>
              </a:cxn>
              <a:cxn ang="0">
                <a:pos x="connsiteX18257" y="connsiteY18257"/>
              </a:cxn>
              <a:cxn ang="0">
                <a:pos x="connsiteX18258" y="connsiteY18258"/>
              </a:cxn>
              <a:cxn ang="0">
                <a:pos x="connsiteX18259" y="connsiteY18259"/>
              </a:cxn>
              <a:cxn ang="0">
                <a:pos x="connsiteX18260" y="connsiteY18260"/>
              </a:cxn>
              <a:cxn ang="0">
                <a:pos x="connsiteX18261" y="connsiteY18261"/>
              </a:cxn>
              <a:cxn ang="0">
                <a:pos x="connsiteX18262" y="connsiteY18262"/>
              </a:cxn>
              <a:cxn ang="0">
                <a:pos x="connsiteX18263" y="connsiteY18263"/>
              </a:cxn>
              <a:cxn ang="0">
                <a:pos x="connsiteX18264" y="connsiteY18264"/>
              </a:cxn>
              <a:cxn ang="0">
                <a:pos x="connsiteX18265" y="connsiteY18265"/>
              </a:cxn>
              <a:cxn ang="0">
                <a:pos x="connsiteX18266" y="connsiteY18266"/>
              </a:cxn>
              <a:cxn ang="0">
                <a:pos x="connsiteX18267" y="connsiteY18267"/>
              </a:cxn>
              <a:cxn ang="0">
                <a:pos x="connsiteX18268" y="connsiteY18268"/>
              </a:cxn>
              <a:cxn ang="0">
                <a:pos x="connsiteX18269" y="connsiteY18269"/>
              </a:cxn>
              <a:cxn ang="0">
                <a:pos x="connsiteX18270" y="connsiteY18270"/>
              </a:cxn>
              <a:cxn ang="0">
                <a:pos x="connsiteX18271" y="connsiteY18271"/>
              </a:cxn>
              <a:cxn ang="0">
                <a:pos x="connsiteX18272" y="connsiteY18272"/>
              </a:cxn>
              <a:cxn ang="0">
                <a:pos x="connsiteX18273" y="connsiteY18273"/>
              </a:cxn>
              <a:cxn ang="0">
                <a:pos x="connsiteX18274" y="connsiteY18274"/>
              </a:cxn>
              <a:cxn ang="0">
                <a:pos x="connsiteX18275" y="connsiteY18275"/>
              </a:cxn>
              <a:cxn ang="0">
                <a:pos x="connsiteX18276" y="connsiteY18276"/>
              </a:cxn>
              <a:cxn ang="0">
                <a:pos x="connsiteX18277" y="connsiteY18277"/>
              </a:cxn>
              <a:cxn ang="0">
                <a:pos x="connsiteX18278" y="connsiteY18278"/>
              </a:cxn>
              <a:cxn ang="0">
                <a:pos x="connsiteX18279" y="connsiteY18279"/>
              </a:cxn>
              <a:cxn ang="0">
                <a:pos x="connsiteX18280" y="connsiteY18280"/>
              </a:cxn>
              <a:cxn ang="0">
                <a:pos x="connsiteX18281" y="connsiteY18281"/>
              </a:cxn>
              <a:cxn ang="0">
                <a:pos x="connsiteX18282" y="connsiteY18282"/>
              </a:cxn>
              <a:cxn ang="0">
                <a:pos x="connsiteX18283" y="connsiteY18283"/>
              </a:cxn>
              <a:cxn ang="0">
                <a:pos x="connsiteX18284" y="connsiteY18284"/>
              </a:cxn>
              <a:cxn ang="0">
                <a:pos x="connsiteX18285" y="connsiteY18285"/>
              </a:cxn>
              <a:cxn ang="0">
                <a:pos x="connsiteX18286" y="connsiteY18286"/>
              </a:cxn>
              <a:cxn ang="0">
                <a:pos x="connsiteX18287" y="connsiteY18287"/>
              </a:cxn>
              <a:cxn ang="0">
                <a:pos x="connsiteX18288" y="connsiteY18288"/>
              </a:cxn>
              <a:cxn ang="0">
                <a:pos x="connsiteX18289" y="connsiteY18289"/>
              </a:cxn>
              <a:cxn ang="0">
                <a:pos x="connsiteX18290" y="connsiteY18290"/>
              </a:cxn>
              <a:cxn ang="0">
                <a:pos x="connsiteX18291" y="connsiteY18291"/>
              </a:cxn>
              <a:cxn ang="0">
                <a:pos x="connsiteX18292" y="connsiteY18292"/>
              </a:cxn>
              <a:cxn ang="0">
                <a:pos x="connsiteX18293" y="connsiteY18293"/>
              </a:cxn>
              <a:cxn ang="0">
                <a:pos x="connsiteX18294" y="connsiteY18294"/>
              </a:cxn>
              <a:cxn ang="0">
                <a:pos x="connsiteX18295" y="connsiteY18295"/>
              </a:cxn>
              <a:cxn ang="0">
                <a:pos x="connsiteX18296" y="connsiteY18296"/>
              </a:cxn>
              <a:cxn ang="0">
                <a:pos x="connsiteX18297" y="connsiteY18297"/>
              </a:cxn>
              <a:cxn ang="0">
                <a:pos x="connsiteX18298" y="connsiteY18298"/>
              </a:cxn>
              <a:cxn ang="0">
                <a:pos x="connsiteX18299" y="connsiteY18299"/>
              </a:cxn>
              <a:cxn ang="0">
                <a:pos x="connsiteX18300" y="connsiteY18300"/>
              </a:cxn>
              <a:cxn ang="0">
                <a:pos x="connsiteX18301" y="connsiteY18301"/>
              </a:cxn>
              <a:cxn ang="0">
                <a:pos x="connsiteX18302" y="connsiteY18302"/>
              </a:cxn>
              <a:cxn ang="0">
                <a:pos x="connsiteX18303" y="connsiteY18303"/>
              </a:cxn>
              <a:cxn ang="0">
                <a:pos x="connsiteX18304" y="connsiteY18304"/>
              </a:cxn>
              <a:cxn ang="0">
                <a:pos x="connsiteX18305" y="connsiteY18305"/>
              </a:cxn>
              <a:cxn ang="0">
                <a:pos x="connsiteX18306" y="connsiteY18306"/>
              </a:cxn>
              <a:cxn ang="0">
                <a:pos x="connsiteX18307" y="connsiteY18307"/>
              </a:cxn>
              <a:cxn ang="0">
                <a:pos x="connsiteX18308" y="connsiteY18308"/>
              </a:cxn>
              <a:cxn ang="0">
                <a:pos x="connsiteX18309" y="connsiteY18309"/>
              </a:cxn>
              <a:cxn ang="0">
                <a:pos x="connsiteX18310" y="connsiteY18310"/>
              </a:cxn>
              <a:cxn ang="0">
                <a:pos x="connsiteX18311" y="connsiteY18311"/>
              </a:cxn>
              <a:cxn ang="0">
                <a:pos x="connsiteX18312" y="connsiteY18312"/>
              </a:cxn>
              <a:cxn ang="0">
                <a:pos x="connsiteX18313" y="connsiteY18313"/>
              </a:cxn>
              <a:cxn ang="0">
                <a:pos x="connsiteX18314" y="connsiteY18314"/>
              </a:cxn>
              <a:cxn ang="0">
                <a:pos x="connsiteX18315" y="connsiteY18315"/>
              </a:cxn>
              <a:cxn ang="0">
                <a:pos x="connsiteX18316" y="connsiteY18316"/>
              </a:cxn>
              <a:cxn ang="0">
                <a:pos x="connsiteX18317" y="connsiteY18317"/>
              </a:cxn>
              <a:cxn ang="0">
                <a:pos x="connsiteX18318" y="connsiteY18318"/>
              </a:cxn>
              <a:cxn ang="0">
                <a:pos x="connsiteX18319" y="connsiteY18319"/>
              </a:cxn>
              <a:cxn ang="0">
                <a:pos x="connsiteX18320" y="connsiteY18320"/>
              </a:cxn>
              <a:cxn ang="0">
                <a:pos x="connsiteX18321" y="connsiteY18321"/>
              </a:cxn>
              <a:cxn ang="0">
                <a:pos x="connsiteX18322" y="connsiteY18322"/>
              </a:cxn>
              <a:cxn ang="0">
                <a:pos x="connsiteX18323" y="connsiteY18323"/>
              </a:cxn>
              <a:cxn ang="0">
                <a:pos x="connsiteX18324" y="connsiteY18324"/>
              </a:cxn>
              <a:cxn ang="0">
                <a:pos x="connsiteX18325" y="connsiteY18325"/>
              </a:cxn>
              <a:cxn ang="0">
                <a:pos x="connsiteX18326" y="connsiteY18326"/>
              </a:cxn>
              <a:cxn ang="0">
                <a:pos x="connsiteX18327" y="connsiteY18327"/>
              </a:cxn>
              <a:cxn ang="0">
                <a:pos x="connsiteX18328" y="connsiteY18328"/>
              </a:cxn>
              <a:cxn ang="0">
                <a:pos x="connsiteX18329" y="connsiteY18329"/>
              </a:cxn>
              <a:cxn ang="0">
                <a:pos x="connsiteX18330" y="connsiteY18330"/>
              </a:cxn>
              <a:cxn ang="0">
                <a:pos x="connsiteX18331" y="connsiteY18331"/>
              </a:cxn>
              <a:cxn ang="0">
                <a:pos x="connsiteX18332" y="connsiteY18332"/>
              </a:cxn>
              <a:cxn ang="0">
                <a:pos x="connsiteX18333" y="connsiteY18333"/>
              </a:cxn>
              <a:cxn ang="0">
                <a:pos x="connsiteX18334" y="connsiteY18334"/>
              </a:cxn>
              <a:cxn ang="0">
                <a:pos x="connsiteX18335" y="connsiteY18335"/>
              </a:cxn>
              <a:cxn ang="0">
                <a:pos x="connsiteX18336" y="connsiteY18336"/>
              </a:cxn>
              <a:cxn ang="0">
                <a:pos x="connsiteX18337" y="connsiteY18337"/>
              </a:cxn>
              <a:cxn ang="0">
                <a:pos x="connsiteX18338" y="connsiteY18338"/>
              </a:cxn>
              <a:cxn ang="0">
                <a:pos x="connsiteX18339" y="connsiteY18339"/>
              </a:cxn>
              <a:cxn ang="0">
                <a:pos x="connsiteX18340" y="connsiteY18340"/>
              </a:cxn>
              <a:cxn ang="0">
                <a:pos x="connsiteX18341" y="connsiteY18341"/>
              </a:cxn>
              <a:cxn ang="0">
                <a:pos x="connsiteX18342" y="connsiteY18342"/>
              </a:cxn>
              <a:cxn ang="0">
                <a:pos x="connsiteX18343" y="connsiteY18343"/>
              </a:cxn>
              <a:cxn ang="0">
                <a:pos x="connsiteX18344" y="connsiteY18344"/>
              </a:cxn>
              <a:cxn ang="0">
                <a:pos x="connsiteX18345" y="connsiteY18345"/>
              </a:cxn>
              <a:cxn ang="0">
                <a:pos x="connsiteX18346" y="connsiteY18346"/>
              </a:cxn>
              <a:cxn ang="0">
                <a:pos x="connsiteX18347" y="connsiteY18347"/>
              </a:cxn>
              <a:cxn ang="0">
                <a:pos x="connsiteX18348" y="connsiteY18348"/>
              </a:cxn>
              <a:cxn ang="0">
                <a:pos x="connsiteX18349" y="connsiteY18349"/>
              </a:cxn>
              <a:cxn ang="0">
                <a:pos x="connsiteX18350" y="connsiteY18350"/>
              </a:cxn>
              <a:cxn ang="0">
                <a:pos x="connsiteX18351" y="connsiteY18351"/>
              </a:cxn>
              <a:cxn ang="0">
                <a:pos x="connsiteX18352" y="connsiteY18352"/>
              </a:cxn>
              <a:cxn ang="0">
                <a:pos x="connsiteX18353" y="connsiteY18353"/>
              </a:cxn>
              <a:cxn ang="0">
                <a:pos x="connsiteX18354" y="connsiteY18354"/>
              </a:cxn>
              <a:cxn ang="0">
                <a:pos x="connsiteX18355" y="connsiteY18355"/>
              </a:cxn>
              <a:cxn ang="0">
                <a:pos x="connsiteX18356" y="connsiteY18356"/>
              </a:cxn>
              <a:cxn ang="0">
                <a:pos x="connsiteX18357" y="connsiteY18357"/>
              </a:cxn>
              <a:cxn ang="0">
                <a:pos x="connsiteX18358" y="connsiteY18358"/>
              </a:cxn>
              <a:cxn ang="0">
                <a:pos x="connsiteX18359" y="connsiteY18359"/>
              </a:cxn>
              <a:cxn ang="0">
                <a:pos x="connsiteX18360" y="connsiteY18360"/>
              </a:cxn>
              <a:cxn ang="0">
                <a:pos x="connsiteX18361" y="connsiteY18361"/>
              </a:cxn>
              <a:cxn ang="0">
                <a:pos x="connsiteX18362" y="connsiteY18362"/>
              </a:cxn>
              <a:cxn ang="0">
                <a:pos x="connsiteX18363" y="connsiteY18363"/>
              </a:cxn>
              <a:cxn ang="0">
                <a:pos x="connsiteX18364" y="connsiteY18364"/>
              </a:cxn>
              <a:cxn ang="0">
                <a:pos x="connsiteX18365" y="connsiteY18365"/>
              </a:cxn>
              <a:cxn ang="0">
                <a:pos x="connsiteX18366" y="connsiteY18366"/>
              </a:cxn>
              <a:cxn ang="0">
                <a:pos x="connsiteX18367" y="connsiteY18367"/>
              </a:cxn>
              <a:cxn ang="0">
                <a:pos x="connsiteX18368" y="connsiteY18368"/>
              </a:cxn>
              <a:cxn ang="0">
                <a:pos x="connsiteX18369" y="connsiteY18369"/>
              </a:cxn>
              <a:cxn ang="0">
                <a:pos x="connsiteX18370" y="connsiteY18370"/>
              </a:cxn>
              <a:cxn ang="0">
                <a:pos x="connsiteX18371" y="connsiteY18371"/>
              </a:cxn>
              <a:cxn ang="0">
                <a:pos x="connsiteX18372" y="connsiteY18372"/>
              </a:cxn>
              <a:cxn ang="0">
                <a:pos x="connsiteX18373" y="connsiteY18373"/>
              </a:cxn>
              <a:cxn ang="0">
                <a:pos x="connsiteX18374" y="connsiteY18374"/>
              </a:cxn>
              <a:cxn ang="0">
                <a:pos x="connsiteX18375" y="connsiteY18375"/>
              </a:cxn>
              <a:cxn ang="0">
                <a:pos x="connsiteX18376" y="connsiteY18376"/>
              </a:cxn>
              <a:cxn ang="0">
                <a:pos x="connsiteX18377" y="connsiteY18377"/>
              </a:cxn>
              <a:cxn ang="0">
                <a:pos x="connsiteX18378" y="connsiteY18378"/>
              </a:cxn>
              <a:cxn ang="0">
                <a:pos x="connsiteX18379" y="connsiteY18379"/>
              </a:cxn>
              <a:cxn ang="0">
                <a:pos x="connsiteX18380" y="connsiteY18380"/>
              </a:cxn>
              <a:cxn ang="0">
                <a:pos x="connsiteX18381" y="connsiteY18381"/>
              </a:cxn>
              <a:cxn ang="0">
                <a:pos x="connsiteX18382" y="connsiteY18382"/>
              </a:cxn>
              <a:cxn ang="0">
                <a:pos x="connsiteX18383" y="connsiteY18383"/>
              </a:cxn>
              <a:cxn ang="0">
                <a:pos x="connsiteX18384" y="connsiteY18384"/>
              </a:cxn>
              <a:cxn ang="0">
                <a:pos x="connsiteX18385" y="connsiteY18385"/>
              </a:cxn>
              <a:cxn ang="0">
                <a:pos x="connsiteX18386" y="connsiteY18386"/>
              </a:cxn>
              <a:cxn ang="0">
                <a:pos x="connsiteX18387" y="connsiteY18387"/>
              </a:cxn>
              <a:cxn ang="0">
                <a:pos x="connsiteX18388" y="connsiteY18388"/>
              </a:cxn>
              <a:cxn ang="0">
                <a:pos x="connsiteX18389" y="connsiteY18389"/>
              </a:cxn>
              <a:cxn ang="0">
                <a:pos x="connsiteX18390" y="connsiteY18390"/>
              </a:cxn>
              <a:cxn ang="0">
                <a:pos x="connsiteX18391" y="connsiteY18391"/>
              </a:cxn>
              <a:cxn ang="0">
                <a:pos x="connsiteX18392" y="connsiteY18392"/>
              </a:cxn>
              <a:cxn ang="0">
                <a:pos x="connsiteX18393" y="connsiteY18393"/>
              </a:cxn>
              <a:cxn ang="0">
                <a:pos x="connsiteX18394" y="connsiteY18394"/>
              </a:cxn>
              <a:cxn ang="0">
                <a:pos x="connsiteX18395" y="connsiteY18395"/>
              </a:cxn>
              <a:cxn ang="0">
                <a:pos x="connsiteX18396" y="connsiteY18396"/>
              </a:cxn>
              <a:cxn ang="0">
                <a:pos x="connsiteX18397" y="connsiteY18397"/>
              </a:cxn>
              <a:cxn ang="0">
                <a:pos x="connsiteX18398" y="connsiteY18398"/>
              </a:cxn>
              <a:cxn ang="0">
                <a:pos x="connsiteX18399" y="connsiteY18399"/>
              </a:cxn>
              <a:cxn ang="0">
                <a:pos x="connsiteX18400" y="connsiteY18400"/>
              </a:cxn>
              <a:cxn ang="0">
                <a:pos x="connsiteX18401" y="connsiteY18401"/>
              </a:cxn>
              <a:cxn ang="0">
                <a:pos x="connsiteX18402" y="connsiteY18402"/>
              </a:cxn>
              <a:cxn ang="0">
                <a:pos x="connsiteX18403" y="connsiteY18403"/>
              </a:cxn>
              <a:cxn ang="0">
                <a:pos x="connsiteX18404" y="connsiteY18404"/>
              </a:cxn>
              <a:cxn ang="0">
                <a:pos x="connsiteX18405" y="connsiteY18405"/>
              </a:cxn>
              <a:cxn ang="0">
                <a:pos x="connsiteX18406" y="connsiteY18406"/>
              </a:cxn>
              <a:cxn ang="0">
                <a:pos x="connsiteX18407" y="connsiteY18407"/>
              </a:cxn>
              <a:cxn ang="0">
                <a:pos x="connsiteX18408" y="connsiteY18408"/>
              </a:cxn>
              <a:cxn ang="0">
                <a:pos x="connsiteX18409" y="connsiteY18409"/>
              </a:cxn>
              <a:cxn ang="0">
                <a:pos x="connsiteX18410" y="connsiteY18410"/>
              </a:cxn>
              <a:cxn ang="0">
                <a:pos x="connsiteX18411" y="connsiteY18411"/>
              </a:cxn>
              <a:cxn ang="0">
                <a:pos x="connsiteX18412" y="connsiteY18412"/>
              </a:cxn>
              <a:cxn ang="0">
                <a:pos x="connsiteX18413" y="connsiteY18413"/>
              </a:cxn>
              <a:cxn ang="0">
                <a:pos x="connsiteX18414" y="connsiteY18414"/>
              </a:cxn>
              <a:cxn ang="0">
                <a:pos x="connsiteX18415" y="connsiteY18415"/>
              </a:cxn>
              <a:cxn ang="0">
                <a:pos x="connsiteX18416" y="connsiteY18416"/>
              </a:cxn>
              <a:cxn ang="0">
                <a:pos x="connsiteX18417" y="connsiteY18417"/>
              </a:cxn>
              <a:cxn ang="0">
                <a:pos x="connsiteX18418" y="connsiteY18418"/>
              </a:cxn>
              <a:cxn ang="0">
                <a:pos x="connsiteX18419" y="connsiteY18419"/>
              </a:cxn>
              <a:cxn ang="0">
                <a:pos x="connsiteX18420" y="connsiteY18420"/>
              </a:cxn>
              <a:cxn ang="0">
                <a:pos x="connsiteX18421" y="connsiteY18421"/>
              </a:cxn>
              <a:cxn ang="0">
                <a:pos x="connsiteX18422" y="connsiteY18422"/>
              </a:cxn>
              <a:cxn ang="0">
                <a:pos x="connsiteX18423" y="connsiteY18423"/>
              </a:cxn>
              <a:cxn ang="0">
                <a:pos x="connsiteX18424" y="connsiteY18424"/>
              </a:cxn>
              <a:cxn ang="0">
                <a:pos x="connsiteX18425" y="connsiteY18425"/>
              </a:cxn>
              <a:cxn ang="0">
                <a:pos x="connsiteX18426" y="connsiteY18426"/>
              </a:cxn>
              <a:cxn ang="0">
                <a:pos x="connsiteX18427" y="connsiteY18427"/>
              </a:cxn>
              <a:cxn ang="0">
                <a:pos x="connsiteX18428" y="connsiteY18428"/>
              </a:cxn>
              <a:cxn ang="0">
                <a:pos x="connsiteX18429" y="connsiteY18429"/>
              </a:cxn>
              <a:cxn ang="0">
                <a:pos x="connsiteX18430" y="connsiteY18430"/>
              </a:cxn>
              <a:cxn ang="0">
                <a:pos x="connsiteX18431" y="connsiteY18431"/>
              </a:cxn>
              <a:cxn ang="0">
                <a:pos x="connsiteX18432" y="connsiteY18432"/>
              </a:cxn>
              <a:cxn ang="0">
                <a:pos x="connsiteX18433" y="connsiteY18433"/>
              </a:cxn>
              <a:cxn ang="0">
                <a:pos x="connsiteX18434" y="connsiteY18434"/>
              </a:cxn>
              <a:cxn ang="0">
                <a:pos x="connsiteX18435" y="connsiteY18435"/>
              </a:cxn>
              <a:cxn ang="0">
                <a:pos x="connsiteX18436" y="connsiteY18436"/>
              </a:cxn>
              <a:cxn ang="0">
                <a:pos x="connsiteX18437" y="connsiteY18437"/>
              </a:cxn>
              <a:cxn ang="0">
                <a:pos x="connsiteX18438" y="connsiteY18438"/>
              </a:cxn>
              <a:cxn ang="0">
                <a:pos x="connsiteX18439" y="connsiteY18439"/>
              </a:cxn>
              <a:cxn ang="0">
                <a:pos x="connsiteX18440" y="connsiteY18440"/>
              </a:cxn>
              <a:cxn ang="0">
                <a:pos x="connsiteX18441" y="connsiteY18441"/>
              </a:cxn>
              <a:cxn ang="0">
                <a:pos x="connsiteX18442" y="connsiteY18442"/>
              </a:cxn>
              <a:cxn ang="0">
                <a:pos x="connsiteX18443" y="connsiteY18443"/>
              </a:cxn>
              <a:cxn ang="0">
                <a:pos x="connsiteX18444" y="connsiteY18444"/>
              </a:cxn>
              <a:cxn ang="0">
                <a:pos x="connsiteX18445" y="connsiteY18445"/>
              </a:cxn>
              <a:cxn ang="0">
                <a:pos x="connsiteX18446" y="connsiteY18446"/>
              </a:cxn>
              <a:cxn ang="0">
                <a:pos x="connsiteX18447" y="connsiteY18447"/>
              </a:cxn>
              <a:cxn ang="0">
                <a:pos x="connsiteX18448" y="connsiteY18448"/>
              </a:cxn>
              <a:cxn ang="0">
                <a:pos x="connsiteX18449" y="connsiteY18449"/>
              </a:cxn>
              <a:cxn ang="0">
                <a:pos x="connsiteX18450" y="connsiteY18450"/>
              </a:cxn>
              <a:cxn ang="0">
                <a:pos x="connsiteX18451" y="connsiteY18451"/>
              </a:cxn>
              <a:cxn ang="0">
                <a:pos x="connsiteX18452" y="connsiteY18452"/>
              </a:cxn>
              <a:cxn ang="0">
                <a:pos x="connsiteX18453" y="connsiteY18453"/>
              </a:cxn>
              <a:cxn ang="0">
                <a:pos x="connsiteX18454" y="connsiteY18454"/>
              </a:cxn>
              <a:cxn ang="0">
                <a:pos x="connsiteX18455" y="connsiteY18455"/>
              </a:cxn>
              <a:cxn ang="0">
                <a:pos x="connsiteX18456" y="connsiteY18456"/>
              </a:cxn>
              <a:cxn ang="0">
                <a:pos x="connsiteX18457" y="connsiteY18457"/>
              </a:cxn>
              <a:cxn ang="0">
                <a:pos x="connsiteX18458" y="connsiteY18458"/>
              </a:cxn>
              <a:cxn ang="0">
                <a:pos x="connsiteX18459" y="connsiteY18459"/>
              </a:cxn>
              <a:cxn ang="0">
                <a:pos x="connsiteX18460" y="connsiteY18460"/>
              </a:cxn>
              <a:cxn ang="0">
                <a:pos x="connsiteX18461" y="connsiteY18461"/>
              </a:cxn>
              <a:cxn ang="0">
                <a:pos x="connsiteX18462" y="connsiteY18462"/>
              </a:cxn>
              <a:cxn ang="0">
                <a:pos x="connsiteX18463" y="connsiteY18463"/>
              </a:cxn>
              <a:cxn ang="0">
                <a:pos x="connsiteX18464" y="connsiteY18464"/>
              </a:cxn>
              <a:cxn ang="0">
                <a:pos x="connsiteX18465" y="connsiteY18465"/>
              </a:cxn>
              <a:cxn ang="0">
                <a:pos x="connsiteX18466" y="connsiteY18466"/>
              </a:cxn>
              <a:cxn ang="0">
                <a:pos x="connsiteX18467" y="connsiteY18467"/>
              </a:cxn>
              <a:cxn ang="0">
                <a:pos x="connsiteX18468" y="connsiteY18468"/>
              </a:cxn>
              <a:cxn ang="0">
                <a:pos x="connsiteX18469" y="connsiteY18469"/>
              </a:cxn>
              <a:cxn ang="0">
                <a:pos x="connsiteX18470" y="connsiteY18470"/>
              </a:cxn>
              <a:cxn ang="0">
                <a:pos x="connsiteX18471" y="connsiteY18471"/>
              </a:cxn>
              <a:cxn ang="0">
                <a:pos x="connsiteX18472" y="connsiteY18472"/>
              </a:cxn>
              <a:cxn ang="0">
                <a:pos x="connsiteX18473" y="connsiteY18473"/>
              </a:cxn>
              <a:cxn ang="0">
                <a:pos x="connsiteX18474" y="connsiteY18474"/>
              </a:cxn>
              <a:cxn ang="0">
                <a:pos x="connsiteX18475" y="connsiteY18475"/>
              </a:cxn>
              <a:cxn ang="0">
                <a:pos x="connsiteX18476" y="connsiteY18476"/>
              </a:cxn>
              <a:cxn ang="0">
                <a:pos x="connsiteX18477" y="connsiteY18477"/>
              </a:cxn>
              <a:cxn ang="0">
                <a:pos x="connsiteX18478" y="connsiteY18478"/>
              </a:cxn>
              <a:cxn ang="0">
                <a:pos x="connsiteX18479" y="connsiteY18479"/>
              </a:cxn>
              <a:cxn ang="0">
                <a:pos x="connsiteX18480" y="connsiteY18480"/>
              </a:cxn>
              <a:cxn ang="0">
                <a:pos x="connsiteX18481" y="connsiteY18481"/>
              </a:cxn>
              <a:cxn ang="0">
                <a:pos x="connsiteX18482" y="connsiteY18482"/>
              </a:cxn>
              <a:cxn ang="0">
                <a:pos x="connsiteX18483" y="connsiteY18483"/>
              </a:cxn>
              <a:cxn ang="0">
                <a:pos x="connsiteX18484" y="connsiteY18484"/>
              </a:cxn>
              <a:cxn ang="0">
                <a:pos x="connsiteX18485" y="connsiteY18485"/>
              </a:cxn>
              <a:cxn ang="0">
                <a:pos x="connsiteX18486" y="connsiteY18486"/>
              </a:cxn>
              <a:cxn ang="0">
                <a:pos x="connsiteX18487" y="connsiteY18487"/>
              </a:cxn>
              <a:cxn ang="0">
                <a:pos x="connsiteX18488" y="connsiteY18488"/>
              </a:cxn>
              <a:cxn ang="0">
                <a:pos x="connsiteX18489" y="connsiteY18489"/>
              </a:cxn>
              <a:cxn ang="0">
                <a:pos x="connsiteX18490" y="connsiteY18490"/>
              </a:cxn>
              <a:cxn ang="0">
                <a:pos x="connsiteX18491" y="connsiteY18491"/>
              </a:cxn>
              <a:cxn ang="0">
                <a:pos x="connsiteX18492" y="connsiteY18492"/>
              </a:cxn>
              <a:cxn ang="0">
                <a:pos x="connsiteX18493" y="connsiteY18493"/>
              </a:cxn>
              <a:cxn ang="0">
                <a:pos x="connsiteX18494" y="connsiteY18494"/>
              </a:cxn>
              <a:cxn ang="0">
                <a:pos x="connsiteX18495" y="connsiteY18495"/>
              </a:cxn>
              <a:cxn ang="0">
                <a:pos x="connsiteX18496" y="connsiteY18496"/>
              </a:cxn>
              <a:cxn ang="0">
                <a:pos x="connsiteX18497" y="connsiteY18497"/>
              </a:cxn>
              <a:cxn ang="0">
                <a:pos x="connsiteX18498" y="connsiteY18498"/>
              </a:cxn>
              <a:cxn ang="0">
                <a:pos x="connsiteX18499" y="connsiteY18499"/>
              </a:cxn>
              <a:cxn ang="0">
                <a:pos x="connsiteX18500" y="connsiteY18500"/>
              </a:cxn>
              <a:cxn ang="0">
                <a:pos x="connsiteX18501" y="connsiteY18501"/>
              </a:cxn>
              <a:cxn ang="0">
                <a:pos x="connsiteX18502" y="connsiteY18502"/>
              </a:cxn>
              <a:cxn ang="0">
                <a:pos x="connsiteX18503" y="connsiteY18503"/>
              </a:cxn>
              <a:cxn ang="0">
                <a:pos x="connsiteX18504" y="connsiteY18504"/>
              </a:cxn>
              <a:cxn ang="0">
                <a:pos x="connsiteX18505" y="connsiteY18505"/>
              </a:cxn>
              <a:cxn ang="0">
                <a:pos x="connsiteX18506" y="connsiteY18506"/>
              </a:cxn>
              <a:cxn ang="0">
                <a:pos x="connsiteX18507" y="connsiteY18507"/>
              </a:cxn>
              <a:cxn ang="0">
                <a:pos x="connsiteX18508" y="connsiteY18508"/>
              </a:cxn>
              <a:cxn ang="0">
                <a:pos x="connsiteX18509" y="connsiteY18509"/>
              </a:cxn>
              <a:cxn ang="0">
                <a:pos x="connsiteX18510" y="connsiteY18510"/>
              </a:cxn>
              <a:cxn ang="0">
                <a:pos x="connsiteX18511" y="connsiteY18511"/>
              </a:cxn>
              <a:cxn ang="0">
                <a:pos x="connsiteX18512" y="connsiteY18512"/>
              </a:cxn>
              <a:cxn ang="0">
                <a:pos x="connsiteX18513" y="connsiteY18513"/>
              </a:cxn>
              <a:cxn ang="0">
                <a:pos x="connsiteX18514" y="connsiteY18514"/>
              </a:cxn>
              <a:cxn ang="0">
                <a:pos x="connsiteX18515" y="connsiteY18515"/>
              </a:cxn>
              <a:cxn ang="0">
                <a:pos x="connsiteX18516" y="connsiteY18516"/>
              </a:cxn>
              <a:cxn ang="0">
                <a:pos x="connsiteX18517" y="connsiteY18517"/>
              </a:cxn>
              <a:cxn ang="0">
                <a:pos x="connsiteX18518" y="connsiteY18518"/>
              </a:cxn>
              <a:cxn ang="0">
                <a:pos x="connsiteX18519" y="connsiteY18519"/>
              </a:cxn>
              <a:cxn ang="0">
                <a:pos x="connsiteX18520" y="connsiteY18520"/>
              </a:cxn>
              <a:cxn ang="0">
                <a:pos x="connsiteX18521" y="connsiteY18521"/>
              </a:cxn>
              <a:cxn ang="0">
                <a:pos x="connsiteX18522" y="connsiteY18522"/>
              </a:cxn>
              <a:cxn ang="0">
                <a:pos x="connsiteX18523" y="connsiteY18523"/>
              </a:cxn>
              <a:cxn ang="0">
                <a:pos x="connsiteX18524" y="connsiteY18524"/>
              </a:cxn>
              <a:cxn ang="0">
                <a:pos x="connsiteX18525" y="connsiteY18525"/>
              </a:cxn>
              <a:cxn ang="0">
                <a:pos x="connsiteX18526" y="connsiteY18526"/>
              </a:cxn>
              <a:cxn ang="0">
                <a:pos x="connsiteX18527" y="connsiteY18527"/>
              </a:cxn>
              <a:cxn ang="0">
                <a:pos x="connsiteX18528" y="connsiteY18528"/>
              </a:cxn>
              <a:cxn ang="0">
                <a:pos x="connsiteX18529" y="connsiteY18529"/>
              </a:cxn>
              <a:cxn ang="0">
                <a:pos x="connsiteX18530" y="connsiteY18530"/>
              </a:cxn>
              <a:cxn ang="0">
                <a:pos x="connsiteX18531" y="connsiteY18531"/>
              </a:cxn>
              <a:cxn ang="0">
                <a:pos x="connsiteX18532" y="connsiteY18532"/>
              </a:cxn>
              <a:cxn ang="0">
                <a:pos x="connsiteX18533" y="connsiteY18533"/>
              </a:cxn>
              <a:cxn ang="0">
                <a:pos x="connsiteX18534" y="connsiteY18534"/>
              </a:cxn>
              <a:cxn ang="0">
                <a:pos x="connsiteX18535" y="connsiteY18535"/>
              </a:cxn>
              <a:cxn ang="0">
                <a:pos x="connsiteX18536" y="connsiteY18536"/>
              </a:cxn>
              <a:cxn ang="0">
                <a:pos x="connsiteX18537" y="connsiteY18537"/>
              </a:cxn>
              <a:cxn ang="0">
                <a:pos x="connsiteX18538" y="connsiteY18538"/>
              </a:cxn>
              <a:cxn ang="0">
                <a:pos x="connsiteX18539" y="connsiteY18539"/>
              </a:cxn>
              <a:cxn ang="0">
                <a:pos x="connsiteX18540" y="connsiteY18540"/>
              </a:cxn>
              <a:cxn ang="0">
                <a:pos x="connsiteX18541" y="connsiteY18541"/>
              </a:cxn>
              <a:cxn ang="0">
                <a:pos x="connsiteX18542" y="connsiteY18542"/>
              </a:cxn>
              <a:cxn ang="0">
                <a:pos x="connsiteX18543" y="connsiteY18543"/>
              </a:cxn>
              <a:cxn ang="0">
                <a:pos x="connsiteX18544" y="connsiteY18544"/>
              </a:cxn>
              <a:cxn ang="0">
                <a:pos x="connsiteX18545" y="connsiteY18545"/>
              </a:cxn>
              <a:cxn ang="0">
                <a:pos x="connsiteX18546" y="connsiteY18546"/>
              </a:cxn>
              <a:cxn ang="0">
                <a:pos x="connsiteX18547" y="connsiteY18547"/>
              </a:cxn>
              <a:cxn ang="0">
                <a:pos x="connsiteX18548" y="connsiteY18548"/>
              </a:cxn>
              <a:cxn ang="0">
                <a:pos x="connsiteX18549" y="connsiteY18549"/>
              </a:cxn>
              <a:cxn ang="0">
                <a:pos x="connsiteX18550" y="connsiteY18550"/>
              </a:cxn>
              <a:cxn ang="0">
                <a:pos x="connsiteX18551" y="connsiteY18551"/>
              </a:cxn>
              <a:cxn ang="0">
                <a:pos x="connsiteX18552" y="connsiteY18552"/>
              </a:cxn>
              <a:cxn ang="0">
                <a:pos x="connsiteX18553" y="connsiteY18553"/>
              </a:cxn>
              <a:cxn ang="0">
                <a:pos x="connsiteX18554" y="connsiteY18554"/>
              </a:cxn>
              <a:cxn ang="0">
                <a:pos x="connsiteX18555" y="connsiteY18555"/>
              </a:cxn>
              <a:cxn ang="0">
                <a:pos x="connsiteX18556" y="connsiteY18556"/>
              </a:cxn>
              <a:cxn ang="0">
                <a:pos x="connsiteX18557" y="connsiteY18557"/>
              </a:cxn>
              <a:cxn ang="0">
                <a:pos x="connsiteX18558" y="connsiteY18558"/>
              </a:cxn>
              <a:cxn ang="0">
                <a:pos x="connsiteX18559" y="connsiteY18559"/>
              </a:cxn>
              <a:cxn ang="0">
                <a:pos x="connsiteX18560" y="connsiteY18560"/>
              </a:cxn>
              <a:cxn ang="0">
                <a:pos x="connsiteX18561" y="connsiteY18561"/>
              </a:cxn>
              <a:cxn ang="0">
                <a:pos x="connsiteX18562" y="connsiteY18562"/>
              </a:cxn>
              <a:cxn ang="0">
                <a:pos x="connsiteX18563" y="connsiteY18563"/>
              </a:cxn>
              <a:cxn ang="0">
                <a:pos x="connsiteX18564" y="connsiteY18564"/>
              </a:cxn>
              <a:cxn ang="0">
                <a:pos x="connsiteX18565" y="connsiteY18565"/>
              </a:cxn>
              <a:cxn ang="0">
                <a:pos x="connsiteX18566" y="connsiteY18566"/>
              </a:cxn>
              <a:cxn ang="0">
                <a:pos x="connsiteX18567" y="connsiteY18567"/>
              </a:cxn>
              <a:cxn ang="0">
                <a:pos x="connsiteX18568" y="connsiteY18568"/>
              </a:cxn>
              <a:cxn ang="0">
                <a:pos x="connsiteX18569" y="connsiteY18569"/>
              </a:cxn>
              <a:cxn ang="0">
                <a:pos x="connsiteX18570" y="connsiteY18570"/>
              </a:cxn>
              <a:cxn ang="0">
                <a:pos x="connsiteX18571" y="connsiteY18571"/>
              </a:cxn>
              <a:cxn ang="0">
                <a:pos x="connsiteX18572" y="connsiteY18572"/>
              </a:cxn>
              <a:cxn ang="0">
                <a:pos x="connsiteX18573" y="connsiteY18573"/>
              </a:cxn>
              <a:cxn ang="0">
                <a:pos x="connsiteX18574" y="connsiteY18574"/>
              </a:cxn>
              <a:cxn ang="0">
                <a:pos x="connsiteX18575" y="connsiteY18575"/>
              </a:cxn>
              <a:cxn ang="0">
                <a:pos x="connsiteX18576" y="connsiteY18576"/>
              </a:cxn>
              <a:cxn ang="0">
                <a:pos x="connsiteX18577" y="connsiteY18577"/>
              </a:cxn>
              <a:cxn ang="0">
                <a:pos x="connsiteX18578" y="connsiteY18578"/>
              </a:cxn>
              <a:cxn ang="0">
                <a:pos x="connsiteX18579" y="connsiteY18579"/>
              </a:cxn>
              <a:cxn ang="0">
                <a:pos x="connsiteX18580" y="connsiteY18580"/>
              </a:cxn>
              <a:cxn ang="0">
                <a:pos x="connsiteX18581" y="connsiteY18581"/>
              </a:cxn>
              <a:cxn ang="0">
                <a:pos x="connsiteX18582" y="connsiteY18582"/>
              </a:cxn>
              <a:cxn ang="0">
                <a:pos x="connsiteX18583" y="connsiteY18583"/>
              </a:cxn>
              <a:cxn ang="0">
                <a:pos x="connsiteX18584" y="connsiteY18584"/>
              </a:cxn>
              <a:cxn ang="0">
                <a:pos x="connsiteX18585" y="connsiteY18585"/>
              </a:cxn>
              <a:cxn ang="0">
                <a:pos x="connsiteX18586" y="connsiteY18586"/>
              </a:cxn>
              <a:cxn ang="0">
                <a:pos x="connsiteX18587" y="connsiteY18587"/>
              </a:cxn>
              <a:cxn ang="0">
                <a:pos x="connsiteX18588" y="connsiteY18588"/>
              </a:cxn>
              <a:cxn ang="0">
                <a:pos x="connsiteX18589" y="connsiteY18589"/>
              </a:cxn>
              <a:cxn ang="0">
                <a:pos x="connsiteX18590" y="connsiteY18590"/>
              </a:cxn>
              <a:cxn ang="0">
                <a:pos x="connsiteX18591" y="connsiteY18591"/>
              </a:cxn>
              <a:cxn ang="0">
                <a:pos x="connsiteX18592" y="connsiteY18592"/>
              </a:cxn>
              <a:cxn ang="0">
                <a:pos x="connsiteX18593" y="connsiteY18593"/>
              </a:cxn>
              <a:cxn ang="0">
                <a:pos x="connsiteX18594" y="connsiteY18594"/>
              </a:cxn>
              <a:cxn ang="0">
                <a:pos x="connsiteX18595" y="connsiteY18595"/>
              </a:cxn>
              <a:cxn ang="0">
                <a:pos x="connsiteX18596" y="connsiteY18596"/>
              </a:cxn>
              <a:cxn ang="0">
                <a:pos x="connsiteX18597" y="connsiteY18597"/>
              </a:cxn>
              <a:cxn ang="0">
                <a:pos x="connsiteX18598" y="connsiteY18598"/>
              </a:cxn>
              <a:cxn ang="0">
                <a:pos x="connsiteX18599" y="connsiteY18599"/>
              </a:cxn>
              <a:cxn ang="0">
                <a:pos x="connsiteX18600" y="connsiteY18600"/>
              </a:cxn>
              <a:cxn ang="0">
                <a:pos x="connsiteX18601" y="connsiteY18601"/>
              </a:cxn>
              <a:cxn ang="0">
                <a:pos x="connsiteX18602" y="connsiteY18602"/>
              </a:cxn>
              <a:cxn ang="0">
                <a:pos x="connsiteX18603" y="connsiteY18603"/>
              </a:cxn>
              <a:cxn ang="0">
                <a:pos x="connsiteX18604" y="connsiteY18604"/>
              </a:cxn>
              <a:cxn ang="0">
                <a:pos x="connsiteX18605" y="connsiteY18605"/>
              </a:cxn>
              <a:cxn ang="0">
                <a:pos x="connsiteX18606" y="connsiteY18606"/>
              </a:cxn>
              <a:cxn ang="0">
                <a:pos x="connsiteX18607" y="connsiteY18607"/>
              </a:cxn>
              <a:cxn ang="0">
                <a:pos x="connsiteX18608" y="connsiteY18608"/>
              </a:cxn>
              <a:cxn ang="0">
                <a:pos x="connsiteX18609" y="connsiteY18609"/>
              </a:cxn>
              <a:cxn ang="0">
                <a:pos x="connsiteX18610" y="connsiteY18610"/>
              </a:cxn>
              <a:cxn ang="0">
                <a:pos x="connsiteX18611" y="connsiteY18611"/>
              </a:cxn>
              <a:cxn ang="0">
                <a:pos x="connsiteX18612" y="connsiteY18612"/>
              </a:cxn>
              <a:cxn ang="0">
                <a:pos x="connsiteX18613" y="connsiteY18613"/>
              </a:cxn>
              <a:cxn ang="0">
                <a:pos x="connsiteX18614" y="connsiteY18614"/>
              </a:cxn>
              <a:cxn ang="0">
                <a:pos x="connsiteX18615" y="connsiteY18615"/>
              </a:cxn>
              <a:cxn ang="0">
                <a:pos x="connsiteX18616" y="connsiteY18616"/>
              </a:cxn>
              <a:cxn ang="0">
                <a:pos x="connsiteX18617" y="connsiteY18617"/>
              </a:cxn>
              <a:cxn ang="0">
                <a:pos x="connsiteX18618" y="connsiteY18618"/>
              </a:cxn>
              <a:cxn ang="0">
                <a:pos x="connsiteX18619" y="connsiteY18619"/>
              </a:cxn>
              <a:cxn ang="0">
                <a:pos x="connsiteX18620" y="connsiteY18620"/>
              </a:cxn>
              <a:cxn ang="0">
                <a:pos x="connsiteX18621" y="connsiteY18621"/>
              </a:cxn>
              <a:cxn ang="0">
                <a:pos x="connsiteX18622" y="connsiteY18622"/>
              </a:cxn>
              <a:cxn ang="0">
                <a:pos x="connsiteX18623" y="connsiteY18623"/>
              </a:cxn>
              <a:cxn ang="0">
                <a:pos x="connsiteX18624" y="connsiteY18624"/>
              </a:cxn>
              <a:cxn ang="0">
                <a:pos x="connsiteX18625" y="connsiteY18625"/>
              </a:cxn>
              <a:cxn ang="0">
                <a:pos x="connsiteX18626" y="connsiteY18626"/>
              </a:cxn>
              <a:cxn ang="0">
                <a:pos x="connsiteX18627" y="connsiteY18627"/>
              </a:cxn>
              <a:cxn ang="0">
                <a:pos x="connsiteX18628" y="connsiteY18628"/>
              </a:cxn>
              <a:cxn ang="0">
                <a:pos x="connsiteX18629" y="connsiteY18629"/>
              </a:cxn>
              <a:cxn ang="0">
                <a:pos x="connsiteX18630" y="connsiteY18630"/>
              </a:cxn>
              <a:cxn ang="0">
                <a:pos x="connsiteX18631" y="connsiteY18631"/>
              </a:cxn>
              <a:cxn ang="0">
                <a:pos x="connsiteX18632" y="connsiteY18632"/>
              </a:cxn>
              <a:cxn ang="0">
                <a:pos x="connsiteX18633" y="connsiteY18633"/>
              </a:cxn>
              <a:cxn ang="0">
                <a:pos x="connsiteX18634" y="connsiteY18634"/>
              </a:cxn>
              <a:cxn ang="0">
                <a:pos x="connsiteX18635" y="connsiteY18635"/>
              </a:cxn>
              <a:cxn ang="0">
                <a:pos x="connsiteX18636" y="connsiteY18636"/>
              </a:cxn>
              <a:cxn ang="0">
                <a:pos x="connsiteX18637" y="connsiteY18637"/>
              </a:cxn>
              <a:cxn ang="0">
                <a:pos x="connsiteX18638" y="connsiteY18638"/>
              </a:cxn>
              <a:cxn ang="0">
                <a:pos x="connsiteX18639" y="connsiteY18639"/>
              </a:cxn>
              <a:cxn ang="0">
                <a:pos x="connsiteX18640" y="connsiteY18640"/>
              </a:cxn>
              <a:cxn ang="0">
                <a:pos x="connsiteX18641" y="connsiteY18641"/>
              </a:cxn>
              <a:cxn ang="0">
                <a:pos x="connsiteX18642" y="connsiteY18642"/>
              </a:cxn>
              <a:cxn ang="0">
                <a:pos x="connsiteX18643" y="connsiteY18643"/>
              </a:cxn>
              <a:cxn ang="0">
                <a:pos x="connsiteX18644" y="connsiteY18644"/>
              </a:cxn>
              <a:cxn ang="0">
                <a:pos x="connsiteX18645" y="connsiteY18645"/>
              </a:cxn>
              <a:cxn ang="0">
                <a:pos x="connsiteX18646" y="connsiteY18646"/>
              </a:cxn>
              <a:cxn ang="0">
                <a:pos x="connsiteX18647" y="connsiteY18647"/>
              </a:cxn>
              <a:cxn ang="0">
                <a:pos x="connsiteX18648" y="connsiteY18648"/>
              </a:cxn>
              <a:cxn ang="0">
                <a:pos x="connsiteX18649" y="connsiteY18649"/>
              </a:cxn>
              <a:cxn ang="0">
                <a:pos x="connsiteX18650" y="connsiteY18650"/>
              </a:cxn>
              <a:cxn ang="0">
                <a:pos x="connsiteX18651" y="connsiteY18651"/>
              </a:cxn>
              <a:cxn ang="0">
                <a:pos x="connsiteX18652" y="connsiteY18652"/>
              </a:cxn>
              <a:cxn ang="0">
                <a:pos x="connsiteX18653" y="connsiteY18653"/>
              </a:cxn>
              <a:cxn ang="0">
                <a:pos x="connsiteX18654" y="connsiteY18654"/>
              </a:cxn>
              <a:cxn ang="0">
                <a:pos x="connsiteX18655" y="connsiteY18655"/>
              </a:cxn>
              <a:cxn ang="0">
                <a:pos x="connsiteX18656" y="connsiteY18656"/>
              </a:cxn>
              <a:cxn ang="0">
                <a:pos x="connsiteX18657" y="connsiteY18657"/>
              </a:cxn>
              <a:cxn ang="0">
                <a:pos x="connsiteX18658" y="connsiteY18658"/>
              </a:cxn>
              <a:cxn ang="0">
                <a:pos x="connsiteX18659" y="connsiteY18659"/>
              </a:cxn>
              <a:cxn ang="0">
                <a:pos x="connsiteX18660" y="connsiteY18660"/>
              </a:cxn>
              <a:cxn ang="0">
                <a:pos x="connsiteX18661" y="connsiteY18661"/>
              </a:cxn>
              <a:cxn ang="0">
                <a:pos x="connsiteX18662" y="connsiteY18662"/>
              </a:cxn>
              <a:cxn ang="0">
                <a:pos x="connsiteX18663" y="connsiteY18663"/>
              </a:cxn>
              <a:cxn ang="0">
                <a:pos x="connsiteX18664" y="connsiteY18664"/>
              </a:cxn>
              <a:cxn ang="0">
                <a:pos x="connsiteX18665" y="connsiteY18665"/>
              </a:cxn>
              <a:cxn ang="0">
                <a:pos x="connsiteX18666" y="connsiteY18666"/>
              </a:cxn>
              <a:cxn ang="0">
                <a:pos x="connsiteX18667" y="connsiteY18667"/>
              </a:cxn>
              <a:cxn ang="0">
                <a:pos x="connsiteX18668" y="connsiteY18668"/>
              </a:cxn>
              <a:cxn ang="0">
                <a:pos x="connsiteX18669" y="connsiteY18669"/>
              </a:cxn>
              <a:cxn ang="0">
                <a:pos x="connsiteX18670" y="connsiteY18670"/>
              </a:cxn>
              <a:cxn ang="0">
                <a:pos x="connsiteX18671" y="connsiteY18671"/>
              </a:cxn>
              <a:cxn ang="0">
                <a:pos x="connsiteX18672" y="connsiteY18672"/>
              </a:cxn>
              <a:cxn ang="0">
                <a:pos x="connsiteX18673" y="connsiteY18673"/>
              </a:cxn>
              <a:cxn ang="0">
                <a:pos x="connsiteX18674" y="connsiteY18674"/>
              </a:cxn>
              <a:cxn ang="0">
                <a:pos x="connsiteX18675" y="connsiteY18675"/>
              </a:cxn>
              <a:cxn ang="0">
                <a:pos x="connsiteX18676" y="connsiteY18676"/>
              </a:cxn>
              <a:cxn ang="0">
                <a:pos x="connsiteX18677" y="connsiteY18677"/>
              </a:cxn>
              <a:cxn ang="0">
                <a:pos x="connsiteX18678" y="connsiteY18678"/>
              </a:cxn>
              <a:cxn ang="0">
                <a:pos x="connsiteX18679" y="connsiteY18679"/>
              </a:cxn>
              <a:cxn ang="0">
                <a:pos x="connsiteX18680" y="connsiteY18680"/>
              </a:cxn>
              <a:cxn ang="0">
                <a:pos x="connsiteX18681" y="connsiteY18681"/>
              </a:cxn>
              <a:cxn ang="0">
                <a:pos x="connsiteX18682" y="connsiteY18682"/>
              </a:cxn>
              <a:cxn ang="0">
                <a:pos x="connsiteX18683" y="connsiteY18683"/>
              </a:cxn>
              <a:cxn ang="0">
                <a:pos x="connsiteX18684" y="connsiteY18684"/>
              </a:cxn>
              <a:cxn ang="0">
                <a:pos x="connsiteX18685" y="connsiteY18685"/>
              </a:cxn>
              <a:cxn ang="0">
                <a:pos x="connsiteX18686" y="connsiteY18686"/>
              </a:cxn>
              <a:cxn ang="0">
                <a:pos x="connsiteX18687" y="connsiteY18687"/>
              </a:cxn>
              <a:cxn ang="0">
                <a:pos x="connsiteX18688" y="connsiteY18688"/>
              </a:cxn>
              <a:cxn ang="0">
                <a:pos x="connsiteX18689" y="connsiteY18689"/>
              </a:cxn>
              <a:cxn ang="0">
                <a:pos x="connsiteX18690" y="connsiteY18690"/>
              </a:cxn>
              <a:cxn ang="0">
                <a:pos x="connsiteX18691" y="connsiteY18691"/>
              </a:cxn>
              <a:cxn ang="0">
                <a:pos x="connsiteX18692" y="connsiteY18692"/>
              </a:cxn>
              <a:cxn ang="0">
                <a:pos x="connsiteX18693" y="connsiteY18693"/>
              </a:cxn>
              <a:cxn ang="0">
                <a:pos x="connsiteX18694" y="connsiteY18694"/>
              </a:cxn>
              <a:cxn ang="0">
                <a:pos x="connsiteX18695" y="connsiteY18695"/>
              </a:cxn>
              <a:cxn ang="0">
                <a:pos x="connsiteX18696" y="connsiteY18696"/>
              </a:cxn>
              <a:cxn ang="0">
                <a:pos x="connsiteX18697" y="connsiteY18697"/>
              </a:cxn>
              <a:cxn ang="0">
                <a:pos x="connsiteX18698" y="connsiteY18698"/>
              </a:cxn>
              <a:cxn ang="0">
                <a:pos x="connsiteX18699" y="connsiteY18699"/>
              </a:cxn>
              <a:cxn ang="0">
                <a:pos x="connsiteX18700" y="connsiteY18700"/>
              </a:cxn>
              <a:cxn ang="0">
                <a:pos x="connsiteX18701" y="connsiteY18701"/>
              </a:cxn>
              <a:cxn ang="0">
                <a:pos x="connsiteX18702" y="connsiteY18702"/>
              </a:cxn>
              <a:cxn ang="0">
                <a:pos x="connsiteX18703" y="connsiteY18703"/>
              </a:cxn>
              <a:cxn ang="0">
                <a:pos x="connsiteX18704" y="connsiteY18704"/>
              </a:cxn>
              <a:cxn ang="0">
                <a:pos x="connsiteX18705" y="connsiteY18705"/>
              </a:cxn>
              <a:cxn ang="0">
                <a:pos x="connsiteX18706" y="connsiteY18706"/>
              </a:cxn>
              <a:cxn ang="0">
                <a:pos x="connsiteX18707" y="connsiteY18707"/>
              </a:cxn>
              <a:cxn ang="0">
                <a:pos x="connsiteX18708" y="connsiteY18708"/>
              </a:cxn>
              <a:cxn ang="0">
                <a:pos x="connsiteX18709" y="connsiteY18709"/>
              </a:cxn>
              <a:cxn ang="0">
                <a:pos x="connsiteX18710" y="connsiteY18710"/>
              </a:cxn>
              <a:cxn ang="0">
                <a:pos x="connsiteX18711" y="connsiteY18711"/>
              </a:cxn>
              <a:cxn ang="0">
                <a:pos x="connsiteX18712" y="connsiteY18712"/>
              </a:cxn>
              <a:cxn ang="0">
                <a:pos x="connsiteX18713" y="connsiteY18713"/>
              </a:cxn>
              <a:cxn ang="0">
                <a:pos x="connsiteX18714" y="connsiteY18714"/>
              </a:cxn>
              <a:cxn ang="0">
                <a:pos x="connsiteX18715" y="connsiteY18715"/>
              </a:cxn>
              <a:cxn ang="0">
                <a:pos x="connsiteX18716" y="connsiteY18716"/>
              </a:cxn>
              <a:cxn ang="0">
                <a:pos x="connsiteX18717" y="connsiteY18717"/>
              </a:cxn>
              <a:cxn ang="0">
                <a:pos x="connsiteX18718" y="connsiteY18718"/>
              </a:cxn>
              <a:cxn ang="0">
                <a:pos x="connsiteX18719" y="connsiteY18719"/>
              </a:cxn>
              <a:cxn ang="0">
                <a:pos x="connsiteX18720" y="connsiteY18720"/>
              </a:cxn>
              <a:cxn ang="0">
                <a:pos x="connsiteX18721" y="connsiteY18721"/>
              </a:cxn>
              <a:cxn ang="0">
                <a:pos x="connsiteX18722" y="connsiteY18722"/>
              </a:cxn>
              <a:cxn ang="0">
                <a:pos x="connsiteX18723" y="connsiteY18723"/>
              </a:cxn>
              <a:cxn ang="0">
                <a:pos x="connsiteX18724" y="connsiteY18724"/>
              </a:cxn>
              <a:cxn ang="0">
                <a:pos x="connsiteX18725" y="connsiteY18725"/>
              </a:cxn>
              <a:cxn ang="0">
                <a:pos x="connsiteX18726" y="connsiteY18726"/>
              </a:cxn>
              <a:cxn ang="0">
                <a:pos x="connsiteX18727" y="connsiteY18727"/>
              </a:cxn>
              <a:cxn ang="0">
                <a:pos x="connsiteX18728" y="connsiteY18728"/>
              </a:cxn>
              <a:cxn ang="0">
                <a:pos x="connsiteX18729" y="connsiteY18729"/>
              </a:cxn>
              <a:cxn ang="0">
                <a:pos x="connsiteX18730" y="connsiteY18730"/>
              </a:cxn>
              <a:cxn ang="0">
                <a:pos x="connsiteX18731" y="connsiteY18731"/>
              </a:cxn>
              <a:cxn ang="0">
                <a:pos x="connsiteX18732" y="connsiteY18732"/>
              </a:cxn>
              <a:cxn ang="0">
                <a:pos x="connsiteX18733" y="connsiteY18733"/>
              </a:cxn>
              <a:cxn ang="0">
                <a:pos x="connsiteX18734" y="connsiteY18734"/>
              </a:cxn>
              <a:cxn ang="0">
                <a:pos x="connsiteX18735" y="connsiteY18735"/>
              </a:cxn>
              <a:cxn ang="0">
                <a:pos x="connsiteX18736" y="connsiteY18736"/>
              </a:cxn>
              <a:cxn ang="0">
                <a:pos x="connsiteX18737" y="connsiteY18737"/>
              </a:cxn>
              <a:cxn ang="0">
                <a:pos x="connsiteX18738" y="connsiteY18738"/>
              </a:cxn>
              <a:cxn ang="0">
                <a:pos x="connsiteX18739" y="connsiteY18739"/>
              </a:cxn>
              <a:cxn ang="0">
                <a:pos x="connsiteX18740" y="connsiteY18740"/>
              </a:cxn>
              <a:cxn ang="0">
                <a:pos x="connsiteX18741" y="connsiteY18741"/>
              </a:cxn>
              <a:cxn ang="0">
                <a:pos x="connsiteX18742" y="connsiteY18742"/>
              </a:cxn>
              <a:cxn ang="0">
                <a:pos x="connsiteX18743" y="connsiteY18743"/>
              </a:cxn>
              <a:cxn ang="0">
                <a:pos x="connsiteX18744" y="connsiteY18744"/>
              </a:cxn>
              <a:cxn ang="0">
                <a:pos x="connsiteX18745" y="connsiteY18745"/>
              </a:cxn>
              <a:cxn ang="0">
                <a:pos x="connsiteX18746" y="connsiteY18746"/>
              </a:cxn>
              <a:cxn ang="0">
                <a:pos x="connsiteX18747" y="connsiteY18747"/>
              </a:cxn>
              <a:cxn ang="0">
                <a:pos x="connsiteX18748" y="connsiteY18748"/>
              </a:cxn>
              <a:cxn ang="0">
                <a:pos x="connsiteX18749" y="connsiteY18749"/>
              </a:cxn>
              <a:cxn ang="0">
                <a:pos x="connsiteX18750" y="connsiteY18750"/>
              </a:cxn>
              <a:cxn ang="0">
                <a:pos x="connsiteX18751" y="connsiteY18751"/>
              </a:cxn>
              <a:cxn ang="0">
                <a:pos x="connsiteX18752" y="connsiteY18752"/>
              </a:cxn>
              <a:cxn ang="0">
                <a:pos x="connsiteX18753" y="connsiteY18753"/>
              </a:cxn>
              <a:cxn ang="0">
                <a:pos x="connsiteX18754" y="connsiteY18754"/>
              </a:cxn>
              <a:cxn ang="0">
                <a:pos x="connsiteX18755" y="connsiteY18755"/>
              </a:cxn>
              <a:cxn ang="0">
                <a:pos x="connsiteX18756" y="connsiteY18756"/>
              </a:cxn>
              <a:cxn ang="0">
                <a:pos x="connsiteX18757" y="connsiteY18757"/>
              </a:cxn>
              <a:cxn ang="0">
                <a:pos x="connsiteX18758" y="connsiteY18758"/>
              </a:cxn>
              <a:cxn ang="0">
                <a:pos x="connsiteX18759" y="connsiteY18759"/>
              </a:cxn>
              <a:cxn ang="0">
                <a:pos x="connsiteX18760" y="connsiteY18760"/>
              </a:cxn>
              <a:cxn ang="0">
                <a:pos x="connsiteX18761" y="connsiteY18761"/>
              </a:cxn>
              <a:cxn ang="0">
                <a:pos x="connsiteX18762" y="connsiteY18762"/>
              </a:cxn>
              <a:cxn ang="0">
                <a:pos x="connsiteX18763" y="connsiteY18763"/>
              </a:cxn>
              <a:cxn ang="0">
                <a:pos x="connsiteX18764" y="connsiteY18764"/>
              </a:cxn>
              <a:cxn ang="0">
                <a:pos x="connsiteX18765" y="connsiteY18765"/>
              </a:cxn>
              <a:cxn ang="0">
                <a:pos x="connsiteX18766" y="connsiteY18766"/>
              </a:cxn>
              <a:cxn ang="0">
                <a:pos x="connsiteX18767" y="connsiteY18767"/>
              </a:cxn>
              <a:cxn ang="0">
                <a:pos x="connsiteX18768" y="connsiteY18768"/>
              </a:cxn>
              <a:cxn ang="0">
                <a:pos x="connsiteX18769" y="connsiteY18769"/>
              </a:cxn>
              <a:cxn ang="0">
                <a:pos x="connsiteX18770" y="connsiteY18770"/>
              </a:cxn>
              <a:cxn ang="0">
                <a:pos x="connsiteX18771" y="connsiteY18771"/>
              </a:cxn>
              <a:cxn ang="0">
                <a:pos x="connsiteX18772" y="connsiteY18772"/>
              </a:cxn>
              <a:cxn ang="0">
                <a:pos x="connsiteX18773" y="connsiteY18773"/>
              </a:cxn>
              <a:cxn ang="0">
                <a:pos x="connsiteX18774" y="connsiteY18774"/>
              </a:cxn>
              <a:cxn ang="0">
                <a:pos x="connsiteX18775" y="connsiteY18775"/>
              </a:cxn>
              <a:cxn ang="0">
                <a:pos x="connsiteX18776" y="connsiteY18776"/>
              </a:cxn>
              <a:cxn ang="0">
                <a:pos x="connsiteX18777" y="connsiteY18777"/>
              </a:cxn>
              <a:cxn ang="0">
                <a:pos x="connsiteX18778" y="connsiteY18778"/>
              </a:cxn>
              <a:cxn ang="0">
                <a:pos x="connsiteX18779" y="connsiteY18779"/>
              </a:cxn>
              <a:cxn ang="0">
                <a:pos x="connsiteX18780" y="connsiteY18780"/>
              </a:cxn>
              <a:cxn ang="0">
                <a:pos x="connsiteX18781" y="connsiteY18781"/>
              </a:cxn>
              <a:cxn ang="0">
                <a:pos x="connsiteX18782" y="connsiteY18782"/>
              </a:cxn>
              <a:cxn ang="0">
                <a:pos x="connsiteX18783" y="connsiteY18783"/>
              </a:cxn>
              <a:cxn ang="0">
                <a:pos x="connsiteX18784" y="connsiteY18784"/>
              </a:cxn>
              <a:cxn ang="0">
                <a:pos x="connsiteX18785" y="connsiteY18785"/>
              </a:cxn>
              <a:cxn ang="0">
                <a:pos x="connsiteX18786" y="connsiteY18786"/>
              </a:cxn>
              <a:cxn ang="0">
                <a:pos x="connsiteX18787" y="connsiteY18787"/>
              </a:cxn>
              <a:cxn ang="0">
                <a:pos x="connsiteX18788" y="connsiteY18788"/>
              </a:cxn>
              <a:cxn ang="0">
                <a:pos x="connsiteX18789" y="connsiteY18789"/>
              </a:cxn>
              <a:cxn ang="0">
                <a:pos x="connsiteX18790" y="connsiteY18790"/>
              </a:cxn>
              <a:cxn ang="0">
                <a:pos x="connsiteX18791" y="connsiteY18791"/>
              </a:cxn>
              <a:cxn ang="0">
                <a:pos x="connsiteX18792" y="connsiteY18792"/>
              </a:cxn>
              <a:cxn ang="0">
                <a:pos x="connsiteX18793" y="connsiteY18793"/>
              </a:cxn>
              <a:cxn ang="0">
                <a:pos x="connsiteX18794" y="connsiteY18794"/>
              </a:cxn>
              <a:cxn ang="0">
                <a:pos x="connsiteX18795" y="connsiteY18795"/>
              </a:cxn>
              <a:cxn ang="0">
                <a:pos x="connsiteX18796" y="connsiteY18796"/>
              </a:cxn>
              <a:cxn ang="0">
                <a:pos x="connsiteX18797" y="connsiteY18797"/>
              </a:cxn>
              <a:cxn ang="0">
                <a:pos x="connsiteX18798" y="connsiteY18798"/>
              </a:cxn>
              <a:cxn ang="0">
                <a:pos x="connsiteX18799" y="connsiteY18799"/>
              </a:cxn>
              <a:cxn ang="0">
                <a:pos x="connsiteX18800" y="connsiteY18800"/>
              </a:cxn>
              <a:cxn ang="0">
                <a:pos x="connsiteX18801" y="connsiteY18801"/>
              </a:cxn>
              <a:cxn ang="0">
                <a:pos x="connsiteX18802" y="connsiteY18802"/>
              </a:cxn>
              <a:cxn ang="0">
                <a:pos x="connsiteX18803" y="connsiteY18803"/>
              </a:cxn>
              <a:cxn ang="0">
                <a:pos x="connsiteX18804" y="connsiteY18804"/>
              </a:cxn>
              <a:cxn ang="0">
                <a:pos x="connsiteX18805" y="connsiteY18805"/>
              </a:cxn>
              <a:cxn ang="0">
                <a:pos x="connsiteX18806" y="connsiteY18806"/>
              </a:cxn>
              <a:cxn ang="0">
                <a:pos x="connsiteX18807" y="connsiteY18807"/>
              </a:cxn>
              <a:cxn ang="0">
                <a:pos x="connsiteX18808" y="connsiteY18808"/>
              </a:cxn>
              <a:cxn ang="0">
                <a:pos x="connsiteX18809" y="connsiteY18809"/>
              </a:cxn>
              <a:cxn ang="0">
                <a:pos x="connsiteX18810" y="connsiteY18810"/>
              </a:cxn>
              <a:cxn ang="0">
                <a:pos x="connsiteX18811" y="connsiteY18811"/>
              </a:cxn>
              <a:cxn ang="0">
                <a:pos x="connsiteX18812" y="connsiteY18812"/>
              </a:cxn>
              <a:cxn ang="0">
                <a:pos x="connsiteX18813" y="connsiteY18813"/>
              </a:cxn>
              <a:cxn ang="0">
                <a:pos x="connsiteX18814" y="connsiteY18814"/>
              </a:cxn>
              <a:cxn ang="0">
                <a:pos x="connsiteX18815" y="connsiteY18815"/>
              </a:cxn>
              <a:cxn ang="0">
                <a:pos x="connsiteX18816" y="connsiteY18816"/>
              </a:cxn>
              <a:cxn ang="0">
                <a:pos x="connsiteX18817" y="connsiteY18817"/>
              </a:cxn>
              <a:cxn ang="0">
                <a:pos x="connsiteX18818" y="connsiteY18818"/>
              </a:cxn>
              <a:cxn ang="0">
                <a:pos x="connsiteX18819" y="connsiteY18819"/>
              </a:cxn>
              <a:cxn ang="0">
                <a:pos x="connsiteX18820" y="connsiteY18820"/>
              </a:cxn>
              <a:cxn ang="0">
                <a:pos x="connsiteX18821" y="connsiteY18821"/>
              </a:cxn>
              <a:cxn ang="0">
                <a:pos x="connsiteX18822" y="connsiteY18822"/>
              </a:cxn>
              <a:cxn ang="0">
                <a:pos x="connsiteX18823" y="connsiteY18823"/>
              </a:cxn>
              <a:cxn ang="0">
                <a:pos x="connsiteX18824" y="connsiteY18824"/>
              </a:cxn>
              <a:cxn ang="0">
                <a:pos x="connsiteX18825" y="connsiteY18825"/>
              </a:cxn>
              <a:cxn ang="0">
                <a:pos x="connsiteX18826" y="connsiteY18826"/>
              </a:cxn>
              <a:cxn ang="0">
                <a:pos x="connsiteX18827" y="connsiteY18827"/>
              </a:cxn>
              <a:cxn ang="0">
                <a:pos x="connsiteX18828" y="connsiteY18828"/>
              </a:cxn>
              <a:cxn ang="0">
                <a:pos x="connsiteX18829" y="connsiteY18829"/>
              </a:cxn>
              <a:cxn ang="0">
                <a:pos x="connsiteX18830" y="connsiteY18830"/>
              </a:cxn>
              <a:cxn ang="0">
                <a:pos x="connsiteX18831" y="connsiteY18831"/>
              </a:cxn>
              <a:cxn ang="0">
                <a:pos x="connsiteX18832" y="connsiteY18832"/>
              </a:cxn>
              <a:cxn ang="0">
                <a:pos x="connsiteX18833" y="connsiteY18833"/>
              </a:cxn>
              <a:cxn ang="0">
                <a:pos x="connsiteX18834" y="connsiteY18834"/>
              </a:cxn>
              <a:cxn ang="0">
                <a:pos x="connsiteX18835" y="connsiteY18835"/>
              </a:cxn>
              <a:cxn ang="0">
                <a:pos x="connsiteX18836" y="connsiteY18836"/>
              </a:cxn>
              <a:cxn ang="0">
                <a:pos x="connsiteX18837" y="connsiteY18837"/>
              </a:cxn>
              <a:cxn ang="0">
                <a:pos x="connsiteX18838" y="connsiteY18838"/>
              </a:cxn>
              <a:cxn ang="0">
                <a:pos x="connsiteX18839" y="connsiteY18839"/>
              </a:cxn>
              <a:cxn ang="0">
                <a:pos x="connsiteX18840" y="connsiteY18840"/>
              </a:cxn>
              <a:cxn ang="0">
                <a:pos x="connsiteX18841" y="connsiteY18841"/>
              </a:cxn>
              <a:cxn ang="0">
                <a:pos x="connsiteX18842" y="connsiteY18842"/>
              </a:cxn>
              <a:cxn ang="0">
                <a:pos x="connsiteX18843" y="connsiteY18843"/>
              </a:cxn>
              <a:cxn ang="0">
                <a:pos x="connsiteX18844" y="connsiteY18844"/>
              </a:cxn>
              <a:cxn ang="0">
                <a:pos x="connsiteX18845" y="connsiteY18845"/>
              </a:cxn>
              <a:cxn ang="0">
                <a:pos x="connsiteX18846" y="connsiteY18846"/>
              </a:cxn>
              <a:cxn ang="0">
                <a:pos x="connsiteX18847" y="connsiteY18847"/>
              </a:cxn>
              <a:cxn ang="0">
                <a:pos x="connsiteX18848" y="connsiteY18848"/>
              </a:cxn>
              <a:cxn ang="0">
                <a:pos x="connsiteX18849" y="connsiteY18849"/>
              </a:cxn>
              <a:cxn ang="0">
                <a:pos x="connsiteX18850" y="connsiteY18850"/>
              </a:cxn>
              <a:cxn ang="0">
                <a:pos x="connsiteX18851" y="connsiteY18851"/>
              </a:cxn>
              <a:cxn ang="0">
                <a:pos x="connsiteX18852" y="connsiteY18852"/>
              </a:cxn>
              <a:cxn ang="0">
                <a:pos x="connsiteX18853" y="connsiteY18853"/>
              </a:cxn>
              <a:cxn ang="0">
                <a:pos x="connsiteX18854" y="connsiteY18854"/>
              </a:cxn>
              <a:cxn ang="0">
                <a:pos x="connsiteX18855" y="connsiteY18855"/>
              </a:cxn>
              <a:cxn ang="0">
                <a:pos x="connsiteX18856" y="connsiteY18856"/>
              </a:cxn>
              <a:cxn ang="0">
                <a:pos x="connsiteX18857" y="connsiteY18857"/>
              </a:cxn>
              <a:cxn ang="0">
                <a:pos x="connsiteX18858" y="connsiteY18858"/>
              </a:cxn>
              <a:cxn ang="0">
                <a:pos x="connsiteX18859" y="connsiteY18859"/>
              </a:cxn>
              <a:cxn ang="0">
                <a:pos x="connsiteX18860" y="connsiteY18860"/>
              </a:cxn>
              <a:cxn ang="0">
                <a:pos x="connsiteX18861" y="connsiteY18861"/>
              </a:cxn>
              <a:cxn ang="0">
                <a:pos x="connsiteX18862" y="connsiteY18862"/>
              </a:cxn>
              <a:cxn ang="0">
                <a:pos x="connsiteX18863" y="connsiteY18863"/>
              </a:cxn>
              <a:cxn ang="0">
                <a:pos x="connsiteX18864" y="connsiteY18864"/>
              </a:cxn>
              <a:cxn ang="0">
                <a:pos x="connsiteX18865" y="connsiteY18865"/>
              </a:cxn>
              <a:cxn ang="0">
                <a:pos x="connsiteX18866" y="connsiteY18866"/>
              </a:cxn>
              <a:cxn ang="0">
                <a:pos x="connsiteX18867" y="connsiteY18867"/>
              </a:cxn>
              <a:cxn ang="0">
                <a:pos x="connsiteX18868" y="connsiteY18868"/>
              </a:cxn>
              <a:cxn ang="0">
                <a:pos x="connsiteX18869" y="connsiteY18869"/>
              </a:cxn>
              <a:cxn ang="0">
                <a:pos x="connsiteX18870" y="connsiteY18870"/>
              </a:cxn>
              <a:cxn ang="0">
                <a:pos x="connsiteX18871" y="connsiteY18871"/>
              </a:cxn>
              <a:cxn ang="0">
                <a:pos x="connsiteX18872" y="connsiteY18872"/>
              </a:cxn>
              <a:cxn ang="0">
                <a:pos x="connsiteX18873" y="connsiteY18873"/>
              </a:cxn>
              <a:cxn ang="0">
                <a:pos x="connsiteX18874" y="connsiteY18874"/>
              </a:cxn>
              <a:cxn ang="0">
                <a:pos x="connsiteX18875" y="connsiteY18875"/>
              </a:cxn>
              <a:cxn ang="0">
                <a:pos x="connsiteX18876" y="connsiteY18876"/>
              </a:cxn>
              <a:cxn ang="0">
                <a:pos x="connsiteX18877" y="connsiteY18877"/>
              </a:cxn>
              <a:cxn ang="0">
                <a:pos x="connsiteX18878" y="connsiteY18878"/>
              </a:cxn>
              <a:cxn ang="0">
                <a:pos x="connsiteX18879" y="connsiteY18879"/>
              </a:cxn>
              <a:cxn ang="0">
                <a:pos x="connsiteX18880" y="connsiteY18880"/>
              </a:cxn>
              <a:cxn ang="0">
                <a:pos x="connsiteX18881" y="connsiteY18881"/>
              </a:cxn>
              <a:cxn ang="0">
                <a:pos x="connsiteX18882" y="connsiteY18882"/>
              </a:cxn>
              <a:cxn ang="0">
                <a:pos x="connsiteX18883" y="connsiteY18883"/>
              </a:cxn>
              <a:cxn ang="0">
                <a:pos x="connsiteX18884" y="connsiteY18884"/>
              </a:cxn>
              <a:cxn ang="0">
                <a:pos x="connsiteX18885" y="connsiteY18885"/>
              </a:cxn>
              <a:cxn ang="0">
                <a:pos x="connsiteX18886" y="connsiteY18886"/>
              </a:cxn>
              <a:cxn ang="0">
                <a:pos x="connsiteX18887" y="connsiteY18887"/>
              </a:cxn>
              <a:cxn ang="0">
                <a:pos x="connsiteX18888" y="connsiteY18888"/>
              </a:cxn>
              <a:cxn ang="0">
                <a:pos x="connsiteX18889" y="connsiteY18889"/>
              </a:cxn>
              <a:cxn ang="0">
                <a:pos x="connsiteX18890" y="connsiteY18890"/>
              </a:cxn>
              <a:cxn ang="0">
                <a:pos x="connsiteX18891" y="connsiteY18891"/>
              </a:cxn>
              <a:cxn ang="0">
                <a:pos x="connsiteX18892" y="connsiteY18892"/>
              </a:cxn>
              <a:cxn ang="0">
                <a:pos x="connsiteX18893" y="connsiteY18893"/>
              </a:cxn>
              <a:cxn ang="0">
                <a:pos x="connsiteX18894" y="connsiteY18894"/>
              </a:cxn>
              <a:cxn ang="0">
                <a:pos x="connsiteX18895" y="connsiteY18895"/>
              </a:cxn>
              <a:cxn ang="0">
                <a:pos x="connsiteX18896" y="connsiteY18896"/>
              </a:cxn>
              <a:cxn ang="0">
                <a:pos x="connsiteX18897" y="connsiteY18897"/>
              </a:cxn>
              <a:cxn ang="0">
                <a:pos x="connsiteX18898" y="connsiteY18898"/>
              </a:cxn>
              <a:cxn ang="0">
                <a:pos x="connsiteX18899" y="connsiteY18899"/>
              </a:cxn>
              <a:cxn ang="0">
                <a:pos x="connsiteX18900" y="connsiteY18900"/>
              </a:cxn>
              <a:cxn ang="0">
                <a:pos x="connsiteX18901" y="connsiteY18901"/>
              </a:cxn>
              <a:cxn ang="0">
                <a:pos x="connsiteX18902" y="connsiteY18902"/>
              </a:cxn>
              <a:cxn ang="0">
                <a:pos x="connsiteX18903" y="connsiteY18903"/>
              </a:cxn>
              <a:cxn ang="0">
                <a:pos x="connsiteX18904" y="connsiteY18904"/>
              </a:cxn>
              <a:cxn ang="0">
                <a:pos x="connsiteX18905" y="connsiteY18905"/>
              </a:cxn>
              <a:cxn ang="0">
                <a:pos x="connsiteX18906" y="connsiteY18906"/>
              </a:cxn>
              <a:cxn ang="0">
                <a:pos x="connsiteX18907" y="connsiteY18907"/>
              </a:cxn>
              <a:cxn ang="0">
                <a:pos x="connsiteX18908" y="connsiteY18908"/>
              </a:cxn>
              <a:cxn ang="0">
                <a:pos x="connsiteX18909" y="connsiteY18909"/>
              </a:cxn>
              <a:cxn ang="0">
                <a:pos x="connsiteX18910" y="connsiteY18910"/>
              </a:cxn>
              <a:cxn ang="0">
                <a:pos x="connsiteX18911" y="connsiteY18911"/>
              </a:cxn>
              <a:cxn ang="0">
                <a:pos x="connsiteX18912" y="connsiteY18912"/>
              </a:cxn>
              <a:cxn ang="0">
                <a:pos x="connsiteX18913" y="connsiteY18913"/>
              </a:cxn>
              <a:cxn ang="0">
                <a:pos x="connsiteX18914" y="connsiteY18914"/>
              </a:cxn>
              <a:cxn ang="0">
                <a:pos x="connsiteX18915" y="connsiteY18915"/>
              </a:cxn>
              <a:cxn ang="0">
                <a:pos x="connsiteX18916" y="connsiteY18916"/>
              </a:cxn>
              <a:cxn ang="0">
                <a:pos x="connsiteX18917" y="connsiteY18917"/>
              </a:cxn>
              <a:cxn ang="0">
                <a:pos x="connsiteX18918" y="connsiteY18918"/>
              </a:cxn>
              <a:cxn ang="0">
                <a:pos x="connsiteX18919" y="connsiteY18919"/>
              </a:cxn>
              <a:cxn ang="0">
                <a:pos x="connsiteX18920" y="connsiteY18920"/>
              </a:cxn>
              <a:cxn ang="0">
                <a:pos x="connsiteX18921" y="connsiteY18921"/>
              </a:cxn>
              <a:cxn ang="0">
                <a:pos x="connsiteX18922" y="connsiteY18922"/>
              </a:cxn>
              <a:cxn ang="0">
                <a:pos x="connsiteX18923" y="connsiteY18923"/>
              </a:cxn>
              <a:cxn ang="0">
                <a:pos x="connsiteX18924" y="connsiteY18924"/>
              </a:cxn>
              <a:cxn ang="0">
                <a:pos x="connsiteX18925" y="connsiteY18925"/>
              </a:cxn>
              <a:cxn ang="0">
                <a:pos x="connsiteX18926" y="connsiteY18926"/>
              </a:cxn>
              <a:cxn ang="0">
                <a:pos x="connsiteX18927" y="connsiteY18927"/>
              </a:cxn>
              <a:cxn ang="0">
                <a:pos x="connsiteX18928" y="connsiteY18928"/>
              </a:cxn>
              <a:cxn ang="0">
                <a:pos x="connsiteX18929" y="connsiteY18929"/>
              </a:cxn>
              <a:cxn ang="0">
                <a:pos x="connsiteX18930" y="connsiteY18930"/>
              </a:cxn>
              <a:cxn ang="0">
                <a:pos x="connsiteX18931" y="connsiteY18931"/>
              </a:cxn>
              <a:cxn ang="0">
                <a:pos x="connsiteX18932" y="connsiteY18932"/>
              </a:cxn>
              <a:cxn ang="0">
                <a:pos x="connsiteX18933" y="connsiteY18933"/>
              </a:cxn>
              <a:cxn ang="0">
                <a:pos x="connsiteX18934" y="connsiteY18934"/>
              </a:cxn>
              <a:cxn ang="0">
                <a:pos x="connsiteX18935" y="connsiteY18935"/>
              </a:cxn>
              <a:cxn ang="0">
                <a:pos x="connsiteX18936" y="connsiteY18936"/>
              </a:cxn>
              <a:cxn ang="0">
                <a:pos x="connsiteX18937" y="connsiteY18937"/>
              </a:cxn>
              <a:cxn ang="0">
                <a:pos x="connsiteX18938" y="connsiteY18938"/>
              </a:cxn>
              <a:cxn ang="0">
                <a:pos x="connsiteX18939" y="connsiteY18939"/>
              </a:cxn>
              <a:cxn ang="0">
                <a:pos x="connsiteX18940" y="connsiteY18940"/>
              </a:cxn>
              <a:cxn ang="0">
                <a:pos x="connsiteX18941" y="connsiteY18941"/>
              </a:cxn>
              <a:cxn ang="0">
                <a:pos x="connsiteX18942" y="connsiteY18942"/>
              </a:cxn>
              <a:cxn ang="0">
                <a:pos x="connsiteX18943" y="connsiteY18943"/>
              </a:cxn>
              <a:cxn ang="0">
                <a:pos x="connsiteX18944" y="connsiteY18944"/>
              </a:cxn>
              <a:cxn ang="0">
                <a:pos x="connsiteX18945" y="connsiteY18945"/>
              </a:cxn>
              <a:cxn ang="0">
                <a:pos x="connsiteX18946" y="connsiteY18946"/>
              </a:cxn>
              <a:cxn ang="0">
                <a:pos x="connsiteX18947" y="connsiteY18947"/>
              </a:cxn>
              <a:cxn ang="0">
                <a:pos x="connsiteX18948" y="connsiteY18948"/>
              </a:cxn>
              <a:cxn ang="0">
                <a:pos x="connsiteX18949" y="connsiteY18949"/>
              </a:cxn>
              <a:cxn ang="0">
                <a:pos x="connsiteX18950" y="connsiteY18950"/>
              </a:cxn>
              <a:cxn ang="0">
                <a:pos x="connsiteX18951" y="connsiteY18951"/>
              </a:cxn>
              <a:cxn ang="0">
                <a:pos x="connsiteX18952" y="connsiteY18952"/>
              </a:cxn>
              <a:cxn ang="0">
                <a:pos x="connsiteX18953" y="connsiteY18953"/>
              </a:cxn>
              <a:cxn ang="0">
                <a:pos x="connsiteX18954" y="connsiteY18954"/>
              </a:cxn>
              <a:cxn ang="0">
                <a:pos x="connsiteX18955" y="connsiteY18955"/>
              </a:cxn>
              <a:cxn ang="0">
                <a:pos x="connsiteX18956" y="connsiteY18956"/>
              </a:cxn>
              <a:cxn ang="0">
                <a:pos x="connsiteX18957" y="connsiteY18957"/>
              </a:cxn>
              <a:cxn ang="0">
                <a:pos x="connsiteX18958" y="connsiteY18958"/>
              </a:cxn>
              <a:cxn ang="0">
                <a:pos x="connsiteX18959" y="connsiteY18959"/>
              </a:cxn>
              <a:cxn ang="0">
                <a:pos x="connsiteX18960" y="connsiteY18960"/>
              </a:cxn>
              <a:cxn ang="0">
                <a:pos x="connsiteX18961" y="connsiteY18961"/>
              </a:cxn>
              <a:cxn ang="0">
                <a:pos x="connsiteX18962" y="connsiteY18962"/>
              </a:cxn>
              <a:cxn ang="0">
                <a:pos x="connsiteX18963" y="connsiteY18963"/>
              </a:cxn>
              <a:cxn ang="0">
                <a:pos x="connsiteX18964" y="connsiteY18964"/>
              </a:cxn>
              <a:cxn ang="0">
                <a:pos x="connsiteX18965" y="connsiteY18965"/>
              </a:cxn>
              <a:cxn ang="0">
                <a:pos x="connsiteX18966" y="connsiteY18966"/>
              </a:cxn>
              <a:cxn ang="0">
                <a:pos x="connsiteX18967" y="connsiteY18967"/>
              </a:cxn>
              <a:cxn ang="0">
                <a:pos x="connsiteX18968" y="connsiteY18968"/>
              </a:cxn>
              <a:cxn ang="0">
                <a:pos x="connsiteX18969" y="connsiteY18969"/>
              </a:cxn>
              <a:cxn ang="0">
                <a:pos x="connsiteX18970" y="connsiteY18970"/>
              </a:cxn>
              <a:cxn ang="0">
                <a:pos x="connsiteX18971" y="connsiteY18971"/>
              </a:cxn>
              <a:cxn ang="0">
                <a:pos x="connsiteX18972" y="connsiteY18972"/>
              </a:cxn>
              <a:cxn ang="0">
                <a:pos x="connsiteX18973" y="connsiteY18973"/>
              </a:cxn>
              <a:cxn ang="0">
                <a:pos x="connsiteX18974" y="connsiteY18974"/>
              </a:cxn>
              <a:cxn ang="0">
                <a:pos x="connsiteX18975" y="connsiteY18975"/>
              </a:cxn>
              <a:cxn ang="0">
                <a:pos x="connsiteX18976" y="connsiteY18976"/>
              </a:cxn>
              <a:cxn ang="0">
                <a:pos x="connsiteX18977" y="connsiteY18977"/>
              </a:cxn>
              <a:cxn ang="0">
                <a:pos x="connsiteX18978" y="connsiteY18978"/>
              </a:cxn>
              <a:cxn ang="0">
                <a:pos x="connsiteX18979" y="connsiteY18979"/>
              </a:cxn>
              <a:cxn ang="0">
                <a:pos x="connsiteX18980" y="connsiteY18980"/>
              </a:cxn>
              <a:cxn ang="0">
                <a:pos x="connsiteX18981" y="connsiteY18981"/>
              </a:cxn>
              <a:cxn ang="0">
                <a:pos x="connsiteX18982" y="connsiteY18982"/>
              </a:cxn>
              <a:cxn ang="0">
                <a:pos x="connsiteX18983" y="connsiteY18983"/>
              </a:cxn>
              <a:cxn ang="0">
                <a:pos x="connsiteX18984" y="connsiteY18984"/>
              </a:cxn>
              <a:cxn ang="0">
                <a:pos x="connsiteX18985" y="connsiteY18985"/>
              </a:cxn>
              <a:cxn ang="0">
                <a:pos x="connsiteX18986" y="connsiteY18986"/>
              </a:cxn>
              <a:cxn ang="0">
                <a:pos x="connsiteX18987" y="connsiteY18987"/>
              </a:cxn>
              <a:cxn ang="0">
                <a:pos x="connsiteX18988" y="connsiteY18988"/>
              </a:cxn>
              <a:cxn ang="0">
                <a:pos x="connsiteX18989" y="connsiteY18989"/>
              </a:cxn>
              <a:cxn ang="0">
                <a:pos x="connsiteX18990" y="connsiteY18990"/>
              </a:cxn>
              <a:cxn ang="0">
                <a:pos x="connsiteX18991" y="connsiteY18991"/>
              </a:cxn>
              <a:cxn ang="0">
                <a:pos x="connsiteX18992" y="connsiteY18992"/>
              </a:cxn>
              <a:cxn ang="0">
                <a:pos x="connsiteX18993" y="connsiteY18993"/>
              </a:cxn>
              <a:cxn ang="0">
                <a:pos x="connsiteX18994" y="connsiteY18994"/>
              </a:cxn>
              <a:cxn ang="0">
                <a:pos x="connsiteX18995" y="connsiteY18995"/>
              </a:cxn>
              <a:cxn ang="0">
                <a:pos x="connsiteX18996" y="connsiteY18996"/>
              </a:cxn>
              <a:cxn ang="0">
                <a:pos x="connsiteX18997" y="connsiteY18997"/>
              </a:cxn>
              <a:cxn ang="0">
                <a:pos x="connsiteX18998" y="connsiteY18998"/>
              </a:cxn>
              <a:cxn ang="0">
                <a:pos x="connsiteX18999" y="connsiteY18999"/>
              </a:cxn>
              <a:cxn ang="0">
                <a:pos x="connsiteX19000" y="connsiteY19000"/>
              </a:cxn>
              <a:cxn ang="0">
                <a:pos x="connsiteX19001" y="connsiteY19001"/>
              </a:cxn>
              <a:cxn ang="0">
                <a:pos x="connsiteX19002" y="connsiteY19002"/>
              </a:cxn>
              <a:cxn ang="0">
                <a:pos x="connsiteX19003" y="connsiteY19003"/>
              </a:cxn>
              <a:cxn ang="0">
                <a:pos x="connsiteX19004" y="connsiteY19004"/>
              </a:cxn>
              <a:cxn ang="0">
                <a:pos x="connsiteX19005" y="connsiteY19005"/>
              </a:cxn>
              <a:cxn ang="0">
                <a:pos x="connsiteX19006" y="connsiteY19006"/>
              </a:cxn>
              <a:cxn ang="0">
                <a:pos x="connsiteX19007" y="connsiteY19007"/>
              </a:cxn>
              <a:cxn ang="0">
                <a:pos x="connsiteX19008" y="connsiteY19008"/>
              </a:cxn>
              <a:cxn ang="0">
                <a:pos x="connsiteX19009" y="connsiteY19009"/>
              </a:cxn>
              <a:cxn ang="0">
                <a:pos x="connsiteX19010" y="connsiteY19010"/>
              </a:cxn>
              <a:cxn ang="0">
                <a:pos x="connsiteX19011" y="connsiteY19011"/>
              </a:cxn>
              <a:cxn ang="0">
                <a:pos x="connsiteX19012" y="connsiteY19012"/>
              </a:cxn>
              <a:cxn ang="0">
                <a:pos x="connsiteX19013" y="connsiteY19013"/>
              </a:cxn>
              <a:cxn ang="0">
                <a:pos x="connsiteX19014" y="connsiteY19014"/>
              </a:cxn>
              <a:cxn ang="0">
                <a:pos x="connsiteX19015" y="connsiteY19015"/>
              </a:cxn>
              <a:cxn ang="0">
                <a:pos x="connsiteX19016" y="connsiteY19016"/>
              </a:cxn>
              <a:cxn ang="0">
                <a:pos x="connsiteX19017" y="connsiteY19017"/>
              </a:cxn>
              <a:cxn ang="0">
                <a:pos x="connsiteX19018" y="connsiteY19018"/>
              </a:cxn>
              <a:cxn ang="0">
                <a:pos x="connsiteX19019" y="connsiteY19019"/>
              </a:cxn>
              <a:cxn ang="0">
                <a:pos x="connsiteX19020" y="connsiteY19020"/>
              </a:cxn>
              <a:cxn ang="0">
                <a:pos x="connsiteX19021" y="connsiteY19021"/>
              </a:cxn>
              <a:cxn ang="0">
                <a:pos x="connsiteX19022" y="connsiteY19022"/>
              </a:cxn>
              <a:cxn ang="0">
                <a:pos x="connsiteX19023" y="connsiteY19023"/>
              </a:cxn>
              <a:cxn ang="0">
                <a:pos x="connsiteX19024" y="connsiteY19024"/>
              </a:cxn>
              <a:cxn ang="0">
                <a:pos x="connsiteX19025" y="connsiteY19025"/>
              </a:cxn>
              <a:cxn ang="0">
                <a:pos x="connsiteX19026" y="connsiteY19026"/>
              </a:cxn>
              <a:cxn ang="0">
                <a:pos x="connsiteX19027" y="connsiteY19027"/>
              </a:cxn>
              <a:cxn ang="0">
                <a:pos x="connsiteX19028" y="connsiteY19028"/>
              </a:cxn>
              <a:cxn ang="0">
                <a:pos x="connsiteX19029" y="connsiteY19029"/>
              </a:cxn>
              <a:cxn ang="0">
                <a:pos x="connsiteX19030" y="connsiteY19030"/>
              </a:cxn>
              <a:cxn ang="0">
                <a:pos x="connsiteX19031" y="connsiteY19031"/>
              </a:cxn>
              <a:cxn ang="0">
                <a:pos x="connsiteX19032" y="connsiteY19032"/>
              </a:cxn>
              <a:cxn ang="0">
                <a:pos x="connsiteX19033" y="connsiteY19033"/>
              </a:cxn>
              <a:cxn ang="0">
                <a:pos x="connsiteX19034" y="connsiteY19034"/>
              </a:cxn>
              <a:cxn ang="0">
                <a:pos x="connsiteX19035" y="connsiteY19035"/>
              </a:cxn>
              <a:cxn ang="0">
                <a:pos x="connsiteX19036" y="connsiteY19036"/>
              </a:cxn>
              <a:cxn ang="0">
                <a:pos x="connsiteX19037" y="connsiteY19037"/>
              </a:cxn>
              <a:cxn ang="0">
                <a:pos x="connsiteX19038" y="connsiteY19038"/>
              </a:cxn>
              <a:cxn ang="0">
                <a:pos x="connsiteX19039" y="connsiteY19039"/>
              </a:cxn>
              <a:cxn ang="0">
                <a:pos x="connsiteX19040" y="connsiteY19040"/>
              </a:cxn>
              <a:cxn ang="0">
                <a:pos x="connsiteX19041" y="connsiteY19041"/>
              </a:cxn>
              <a:cxn ang="0">
                <a:pos x="connsiteX19042" y="connsiteY19042"/>
              </a:cxn>
              <a:cxn ang="0">
                <a:pos x="connsiteX19043" y="connsiteY19043"/>
              </a:cxn>
              <a:cxn ang="0">
                <a:pos x="connsiteX19044" y="connsiteY19044"/>
              </a:cxn>
              <a:cxn ang="0">
                <a:pos x="connsiteX19045" y="connsiteY19045"/>
              </a:cxn>
              <a:cxn ang="0">
                <a:pos x="connsiteX19046" y="connsiteY19046"/>
              </a:cxn>
              <a:cxn ang="0">
                <a:pos x="connsiteX19047" y="connsiteY19047"/>
              </a:cxn>
              <a:cxn ang="0">
                <a:pos x="connsiteX19048" y="connsiteY19048"/>
              </a:cxn>
              <a:cxn ang="0">
                <a:pos x="connsiteX19049" y="connsiteY19049"/>
              </a:cxn>
              <a:cxn ang="0">
                <a:pos x="connsiteX19050" y="connsiteY19050"/>
              </a:cxn>
              <a:cxn ang="0">
                <a:pos x="connsiteX19051" y="connsiteY19051"/>
              </a:cxn>
              <a:cxn ang="0">
                <a:pos x="connsiteX19052" y="connsiteY19052"/>
              </a:cxn>
              <a:cxn ang="0">
                <a:pos x="connsiteX19053" y="connsiteY19053"/>
              </a:cxn>
              <a:cxn ang="0">
                <a:pos x="connsiteX19054" y="connsiteY19054"/>
              </a:cxn>
              <a:cxn ang="0">
                <a:pos x="connsiteX19055" y="connsiteY19055"/>
              </a:cxn>
              <a:cxn ang="0">
                <a:pos x="connsiteX19056" y="connsiteY19056"/>
              </a:cxn>
              <a:cxn ang="0">
                <a:pos x="connsiteX19057" y="connsiteY19057"/>
              </a:cxn>
              <a:cxn ang="0">
                <a:pos x="connsiteX19058" y="connsiteY19058"/>
              </a:cxn>
              <a:cxn ang="0">
                <a:pos x="connsiteX19059" y="connsiteY19059"/>
              </a:cxn>
              <a:cxn ang="0">
                <a:pos x="connsiteX19060" y="connsiteY19060"/>
              </a:cxn>
              <a:cxn ang="0">
                <a:pos x="connsiteX19061" y="connsiteY19061"/>
              </a:cxn>
              <a:cxn ang="0">
                <a:pos x="connsiteX19062" y="connsiteY19062"/>
              </a:cxn>
              <a:cxn ang="0">
                <a:pos x="connsiteX19063" y="connsiteY19063"/>
              </a:cxn>
              <a:cxn ang="0">
                <a:pos x="connsiteX19064" y="connsiteY19064"/>
              </a:cxn>
              <a:cxn ang="0">
                <a:pos x="connsiteX19065" y="connsiteY19065"/>
              </a:cxn>
              <a:cxn ang="0">
                <a:pos x="connsiteX19066" y="connsiteY19066"/>
              </a:cxn>
              <a:cxn ang="0">
                <a:pos x="connsiteX19067" y="connsiteY19067"/>
              </a:cxn>
              <a:cxn ang="0">
                <a:pos x="connsiteX19068" y="connsiteY19068"/>
              </a:cxn>
              <a:cxn ang="0">
                <a:pos x="connsiteX19069" y="connsiteY19069"/>
              </a:cxn>
              <a:cxn ang="0">
                <a:pos x="connsiteX19070" y="connsiteY19070"/>
              </a:cxn>
              <a:cxn ang="0">
                <a:pos x="connsiteX19071" y="connsiteY19071"/>
              </a:cxn>
              <a:cxn ang="0">
                <a:pos x="connsiteX19072" y="connsiteY19072"/>
              </a:cxn>
              <a:cxn ang="0">
                <a:pos x="connsiteX19073" y="connsiteY19073"/>
              </a:cxn>
              <a:cxn ang="0">
                <a:pos x="connsiteX19074" y="connsiteY19074"/>
              </a:cxn>
              <a:cxn ang="0">
                <a:pos x="connsiteX19075" y="connsiteY19075"/>
              </a:cxn>
              <a:cxn ang="0">
                <a:pos x="connsiteX19076" y="connsiteY19076"/>
              </a:cxn>
              <a:cxn ang="0">
                <a:pos x="connsiteX19077" y="connsiteY19077"/>
              </a:cxn>
              <a:cxn ang="0">
                <a:pos x="connsiteX19078" y="connsiteY19078"/>
              </a:cxn>
              <a:cxn ang="0">
                <a:pos x="connsiteX19079" y="connsiteY19079"/>
              </a:cxn>
              <a:cxn ang="0">
                <a:pos x="connsiteX19080" y="connsiteY19080"/>
              </a:cxn>
              <a:cxn ang="0">
                <a:pos x="connsiteX19081" y="connsiteY19081"/>
              </a:cxn>
              <a:cxn ang="0">
                <a:pos x="connsiteX19082" y="connsiteY19082"/>
              </a:cxn>
              <a:cxn ang="0">
                <a:pos x="connsiteX19083" y="connsiteY19083"/>
              </a:cxn>
              <a:cxn ang="0">
                <a:pos x="connsiteX19084" y="connsiteY19084"/>
              </a:cxn>
              <a:cxn ang="0">
                <a:pos x="connsiteX19085" y="connsiteY19085"/>
              </a:cxn>
              <a:cxn ang="0">
                <a:pos x="connsiteX19086" y="connsiteY19086"/>
              </a:cxn>
              <a:cxn ang="0">
                <a:pos x="connsiteX19087" y="connsiteY19087"/>
              </a:cxn>
              <a:cxn ang="0">
                <a:pos x="connsiteX19088" y="connsiteY19088"/>
              </a:cxn>
              <a:cxn ang="0">
                <a:pos x="connsiteX19089" y="connsiteY19089"/>
              </a:cxn>
              <a:cxn ang="0">
                <a:pos x="connsiteX19090" y="connsiteY19090"/>
              </a:cxn>
              <a:cxn ang="0">
                <a:pos x="connsiteX19091" y="connsiteY19091"/>
              </a:cxn>
              <a:cxn ang="0">
                <a:pos x="connsiteX19092" y="connsiteY19092"/>
              </a:cxn>
              <a:cxn ang="0">
                <a:pos x="connsiteX19093" y="connsiteY19093"/>
              </a:cxn>
              <a:cxn ang="0">
                <a:pos x="connsiteX19094" y="connsiteY19094"/>
              </a:cxn>
              <a:cxn ang="0">
                <a:pos x="connsiteX19095" y="connsiteY19095"/>
              </a:cxn>
              <a:cxn ang="0">
                <a:pos x="connsiteX19096" y="connsiteY19096"/>
              </a:cxn>
              <a:cxn ang="0">
                <a:pos x="connsiteX19097" y="connsiteY19097"/>
              </a:cxn>
              <a:cxn ang="0">
                <a:pos x="connsiteX19098" y="connsiteY19098"/>
              </a:cxn>
              <a:cxn ang="0">
                <a:pos x="connsiteX19099" y="connsiteY19099"/>
              </a:cxn>
              <a:cxn ang="0">
                <a:pos x="connsiteX19100" y="connsiteY19100"/>
              </a:cxn>
              <a:cxn ang="0">
                <a:pos x="connsiteX19101" y="connsiteY19101"/>
              </a:cxn>
              <a:cxn ang="0">
                <a:pos x="connsiteX19102" y="connsiteY19102"/>
              </a:cxn>
              <a:cxn ang="0">
                <a:pos x="connsiteX19103" y="connsiteY19103"/>
              </a:cxn>
              <a:cxn ang="0">
                <a:pos x="connsiteX19104" y="connsiteY19104"/>
              </a:cxn>
              <a:cxn ang="0">
                <a:pos x="connsiteX19105" y="connsiteY19105"/>
              </a:cxn>
              <a:cxn ang="0">
                <a:pos x="connsiteX19106" y="connsiteY19106"/>
              </a:cxn>
              <a:cxn ang="0">
                <a:pos x="connsiteX19107" y="connsiteY19107"/>
              </a:cxn>
              <a:cxn ang="0">
                <a:pos x="connsiteX19108" y="connsiteY19108"/>
              </a:cxn>
              <a:cxn ang="0">
                <a:pos x="connsiteX19109" y="connsiteY19109"/>
              </a:cxn>
              <a:cxn ang="0">
                <a:pos x="connsiteX19110" y="connsiteY19110"/>
              </a:cxn>
              <a:cxn ang="0">
                <a:pos x="connsiteX19111" y="connsiteY19111"/>
              </a:cxn>
              <a:cxn ang="0">
                <a:pos x="connsiteX19112" y="connsiteY19112"/>
              </a:cxn>
              <a:cxn ang="0">
                <a:pos x="connsiteX19113" y="connsiteY19113"/>
              </a:cxn>
              <a:cxn ang="0">
                <a:pos x="connsiteX19114" y="connsiteY19114"/>
              </a:cxn>
              <a:cxn ang="0">
                <a:pos x="connsiteX19115" y="connsiteY19115"/>
              </a:cxn>
              <a:cxn ang="0">
                <a:pos x="connsiteX19116" y="connsiteY19116"/>
              </a:cxn>
              <a:cxn ang="0">
                <a:pos x="connsiteX19117" y="connsiteY19117"/>
              </a:cxn>
              <a:cxn ang="0">
                <a:pos x="connsiteX19118" y="connsiteY19118"/>
              </a:cxn>
              <a:cxn ang="0">
                <a:pos x="connsiteX19119" y="connsiteY19119"/>
              </a:cxn>
              <a:cxn ang="0">
                <a:pos x="connsiteX19120" y="connsiteY19120"/>
              </a:cxn>
              <a:cxn ang="0">
                <a:pos x="connsiteX19121" y="connsiteY19121"/>
              </a:cxn>
              <a:cxn ang="0">
                <a:pos x="connsiteX19122" y="connsiteY19122"/>
              </a:cxn>
              <a:cxn ang="0">
                <a:pos x="connsiteX19123" y="connsiteY19123"/>
              </a:cxn>
              <a:cxn ang="0">
                <a:pos x="connsiteX19124" y="connsiteY19124"/>
              </a:cxn>
              <a:cxn ang="0">
                <a:pos x="connsiteX19125" y="connsiteY19125"/>
              </a:cxn>
              <a:cxn ang="0">
                <a:pos x="connsiteX19126" y="connsiteY19126"/>
              </a:cxn>
              <a:cxn ang="0">
                <a:pos x="connsiteX19127" y="connsiteY19127"/>
              </a:cxn>
              <a:cxn ang="0">
                <a:pos x="connsiteX19128" y="connsiteY19128"/>
              </a:cxn>
              <a:cxn ang="0">
                <a:pos x="connsiteX19129" y="connsiteY19129"/>
              </a:cxn>
              <a:cxn ang="0">
                <a:pos x="connsiteX19130" y="connsiteY19130"/>
              </a:cxn>
              <a:cxn ang="0">
                <a:pos x="connsiteX19131" y="connsiteY19131"/>
              </a:cxn>
              <a:cxn ang="0">
                <a:pos x="connsiteX19132" y="connsiteY19132"/>
              </a:cxn>
              <a:cxn ang="0">
                <a:pos x="connsiteX19133" y="connsiteY19133"/>
              </a:cxn>
              <a:cxn ang="0">
                <a:pos x="connsiteX19134" y="connsiteY19134"/>
              </a:cxn>
              <a:cxn ang="0">
                <a:pos x="connsiteX19135" y="connsiteY19135"/>
              </a:cxn>
              <a:cxn ang="0">
                <a:pos x="connsiteX19136" y="connsiteY19136"/>
              </a:cxn>
              <a:cxn ang="0">
                <a:pos x="connsiteX19137" y="connsiteY19137"/>
              </a:cxn>
              <a:cxn ang="0">
                <a:pos x="connsiteX19138" y="connsiteY19138"/>
              </a:cxn>
              <a:cxn ang="0">
                <a:pos x="connsiteX19139" y="connsiteY19139"/>
              </a:cxn>
              <a:cxn ang="0">
                <a:pos x="connsiteX19140" y="connsiteY19140"/>
              </a:cxn>
              <a:cxn ang="0">
                <a:pos x="connsiteX19141" y="connsiteY19141"/>
              </a:cxn>
              <a:cxn ang="0">
                <a:pos x="connsiteX19142" y="connsiteY19142"/>
              </a:cxn>
              <a:cxn ang="0">
                <a:pos x="connsiteX19143" y="connsiteY19143"/>
              </a:cxn>
              <a:cxn ang="0">
                <a:pos x="connsiteX19144" y="connsiteY19144"/>
              </a:cxn>
              <a:cxn ang="0">
                <a:pos x="connsiteX19145" y="connsiteY19145"/>
              </a:cxn>
              <a:cxn ang="0">
                <a:pos x="connsiteX19146" y="connsiteY19146"/>
              </a:cxn>
              <a:cxn ang="0">
                <a:pos x="connsiteX19147" y="connsiteY19147"/>
              </a:cxn>
              <a:cxn ang="0">
                <a:pos x="connsiteX19148" y="connsiteY19148"/>
              </a:cxn>
              <a:cxn ang="0">
                <a:pos x="connsiteX19149" y="connsiteY19149"/>
              </a:cxn>
              <a:cxn ang="0">
                <a:pos x="connsiteX19150" y="connsiteY19150"/>
              </a:cxn>
              <a:cxn ang="0">
                <a:pos x="connsiteX19151" y="connsiteY19151"/>
              </a:cxn>
              <a:cxn ang="0">
                <a:pos x="connsiteX19152" y="connsiteY19152"/>
              </a:cxn>
              <a:cxn ang="0">
                <a:pos x="connsiteX19153" y="connsiteY19153"/>
              </a:cxn>
              <a:cxn ang="0">
                <a:pos x="connsiteX19154" y="connsiteY19154"/>
              </a:cxn>
              <a:cxn ang="0">
                <a:pos x="connsiteX19155" y="connsiteY19155"/>
              </a:cxn>
              <a:cxn ang="0">
                <a:pos x="connsiteX19156" y="connsiteY19156"/>
              </a:cxn>
              <a:cxn ang="0">
                <a:pos x="connsiteX19157" y="connsiteY19157"/>
              </a:cxn>
              <a:cxn ang="0">
                <a:pos x="connsiteX19158" y="connsiteY19158"/>
              </a:cxn>
              <a:cxn ang="0">
                <a:pos x="connsiteX19159" y="connsiteY19159"/>
              </a:cxn>
              <a:cxn ang="0">
                <a:pos x="connsiteX19160" y="connsiteY19160"/>
              </a:cxn>
              <a:cxn ang="0">
                <a:pos x="connsiteX19161" y="connsiteY19161"/>
              </a:cxn>
              <a:cxn ang="0">
                <a:pos x="connsiteX19162" y="connsiteY19162"/>
              </a:cxn>
              <a:cxn ang="0">
                <a:pos x="connsiteX19163" y="connsiteY19163"/>
              </a:cxn>
              <a:cxn ang="0">
                <a:pos x="connsiteX19164" y="connsiteY19164"/>
              </a:cxn>
              <a:cxn ang="0">
                <a:pos x="connsiteX19165" y="connsiteY19165"/>
              </a:cxn>
              <a:cxn ang="0">
                <a:pos x="connsiteX19166" y="connsiteY19166"/>
              </a:cxn>
              <a:cxn ang="0">
                <a:pos x="connsiteX19167" y="connsiteY19167"/>
              </a:cxn>
              <a:cxn ang="0">
                <a:pos x="connsiteX19168" y="connsiteY19168"/>
              </a:cxn>
              <a:cxn ang="0">
                <a:pos x="connsiteX19169" y="connsiteY19169"/>
              </a:cxn>
              <a:cxn ang="0">
                <a:pos x="connsiteX19170" y="connsiteY19170"/>
              </a:cxn>
              <a:cxn ang="0">
                <a:pos x="connsiteX19171" y="connsiteY19171"/>
              </a:cxn>
              <a:cxn ang="0">
                <a:pos x="connsiteX19172" y="connsiteY19172"/>
              </a:cxn>
              <a:cxn ang="0">
                <a:pos x="connsiteX19173" y="connsiteY19173"/>
              </a:cxn>
              <a:cxn ang="0">
                <a:pos x="connsiteX19174" y="connsiteY19174"/>
              </a:cxn>
              <a:cxn ang="0">
                <a:pos x="connsiteX19175" y="connsiteY19175"/>
              </a:cxn>
              <a:cxn ang="0">
                <a:pos x="connsiteX19176" y="connsiteY19176"/>
              </a:cxn>
              <a:cxn ang="0">
                <a:pos x="connsiteX19177" y="connsiteY19177"/>
              </a:cxn>
              <a:cxn ang="0">
                <a:pos x="connsiteX19178" y="connsiteY19178"/>
              </a:cxn>
              <a:cxn ang="0">
                <a:pos x="connsiteX19179" y="connsiteY19179"/>
              </a:cxn>
              <a:cxn ang="0">
                <a:pos x="connsiteX19180" y="connsiteY19180"/>
              </a:cxn>
              <a:cxn ang="0">
                <a:pos x="connsiteX19181" y="connsiteY19181"/>
              </a:cxn>
              <a:cxn ang="0">
                <a:pos x="connsiteX19182" y="connsiteY19182"/>
              </a:cxn>
              <a:cxn ang="0">
                <a:pos x="connsiteX19183" y="connsiteY19183"/>
              </a:cxn>
              <a:cxn ang="0">
                <a:pos x="connsiteX19184" y="connsiteY19184"/>
              </a:cxn>
              <a:cxn ang="0">
                <a:pos x="connsiteX19185" y="connsiteY19185"/>
              </a:cxn>
              <a:cxn ang="0">
                <a:pos x="connsiteX19186" y="connsiteY19186"/>
              </a:cxn>
              <a:cxn ang="0">
                <a:pos x="connsiteX19187" y="connsiteY19187"/>
              </a:cxn>
              <a:cxn ang="0">
                <a:pos x="connsiteX19188" y="connsiteY19188"/>
              </a:cxn>
              <a:cxn ang="0">
                <a:pos x="connsiteX19189" y="connsiteY19189"/>
              </a:cxn>
              <a:cxn ang="0">
                <a:pos x="connsiteX19190" y="connsiteY19190"/>
              </a:cxn>
              <a:cxn ang="0">
                <a:pos x="connsiteX19191" y="connsiteY19191"/>
              </a:cxn>
              <a:cxn ang="0">
                <a:pos x="connsiteX19192" y="connsiteY19192"/>
              </a:cxn>
              <a:cxn ang="0">
                <a:pos x="connsiteX19193" y="connsiteY19193"/>
              </a:cxn>
              <a:cxn ang="0">
                <a:pos x="connsiteX19194" y="connsiteY19194"/>
              </a:cxn>
              <a:cxn ang="0">
                <a:pos x="connsiteX19195" y="connsiteY19195"/>
              </a:cxn>
              <a:cxn ang="0">
                <a:pos x="connsiteX19196" y="connsiteY19196"/>
              </a:cxn>
              <a:cxn ang="0">
                <a:pos x="connsiteX19197" y="connsiteY19197"/>
              </a:cxn>
              <a:cxn ang="0">
                <a:pos x="connsiteX19198" y="connsiteY19198"/>
              </a:cxn>
              <a:cxn ang="0">
                <a:pos x="connsiteX19199" y="connsiteY19199"/>
              </a:cxn>
              <a:cxn ang="0">
                <a:pos x="connsiteX19200" y="connsiteY19200"/>
              </a:cxn>
              <a:cxn ang="0">
                <a:pos x="connsiteX19201" y="connsiteY19201"/>
              </a:cxn>
              <a:cxn ang="0">
                <a:pos x="connsiteX19202" y="connsiteY19202"/>
              </a:cxn>
              <a:cxn ang="0">
                <a:pos x="connsiteX19203" y="connsiteY19203"/>
              </a:cxn>
              <a:cxn ang="0">
                <a:pos x="connsiteX19204" y="connsiteY19204"/>
              </a:cxn>
              <a:cxn ang="0">
                <a:pos x="connsiteX19205" y="connsiteY19205"/>
              </a:cxn>
              <a:cxn ang="0">
                <a:pos x="connsiteX19206" y="connsiteY19206"/>
              </a:cxn>
              <a:cxn ang="0">
                <a:pos x="connsiteX19207" y="connsiteY19207"/>
              </a:cxn>
              <a:cxn ang="0">
                <a:pos x="connsiteX19208" y="connsiteY19208"/>
              </a:cxn>
              <a:cxn ang="0">
                <a:pos x="connsiteX19209" y="connsiteY19209"/>
              </a:cxn>
              <a:cxn ang="0">
                <a:pos x="connsiteX19210" y="connsiteY19210"/>
              </a:cxn>
              <a:cxn ang="0">
                <a:pos x="connsiteX19211" y="connsiteY19211"/>
              </a:cxn>
              <a:cxn ang="0">
                <a:pos x="connsiteX19212" y="connsiteY19212"/>
              </a:cxn>
              <a:cxn ang="0">
                <a:pos x="connsiteX19213" y="connsiteY19213"/>
              </a:cxn>
              <a:cxn ang="0">
                <a:pos x="connsiteX19214" y="connsiteY19214"/>
              </a:cxn>
              <a:cxn ang="0">
                <a:pos x="connsiteX19215" y="connsiteY19215"/>
              </a:cxn>
              <a:cxn ang="0">
                <a:pos x="connsiteX19216" y="connsiteY19216"/>
              </a:cxn>
              <a:cxn ang="0">
                <a:pos x="connsiteX19217" y="connsiteY19217"/>
              </a:cxn>
              <a:cxn ang="0">
                <a:pos x="connsiteX19218" y="connsiteY19218"/>
              </a:cxn>
              <a:cxn ang="0">
                <a:pos x="connsiteX19219" y="connsiteY19219"/>
              </a:cxn>
              <a:cxn ang="0">
                <a:pos x="connsiteX19220" y="connsiteY19220"/>
              </a:cxn>
              <a:cxn ang="0">
                <a:pos x="connsiteX19221" y="connsiteY19221"/>
              </a:cxn>
              <a:cxn ang="0">
                <a:pos x="connsiteX19222" y="connsiteY19222"/>
              </a:cxn>
              <a:cxn ang="0">
                <a:pos x="connsiteX19223" y="connsiteY19223"/>
              </a:cxn>
              <a:cxn ang="0">
                <a:pos x="connsiteX19224" y="connsiteY19224"/>
              </a:cxn>
              <a:cxn ang="0">
                <a:pos x="connsiteX19225" y="connsiteY19225"/>
              </a:cxn>
              <a:cxn ang="0">
                <a:pos x="connsiteX19226" y="connsiteY19226"/>
              </a:cxn>
              <a:cxn ang="0">
                <a:pos x="connsiteX19227" y="connsiteY19227"/>
              </a:cxn>
              <a:cxn ang="0">
                <a:pos x="connsiteX19228" y="connsiteY19228"/>
              </a:cxn>
              <a:cxn ang="0">
                <a:pos x="connsiteX19229" y="connsiteY19229"/>
              </a:cxn>
              <a:cxn ang="0">
                <a:pos x="connsiteX19230" y="connsiteY19230"/>
              </a:cxn>
              <a:cxn ang="0">
                <a:pos x="connsiteX19231" y="connsiteY19231"/>
              </a:cxn>
              <a:cxn ang="0">
                <a:pos x="connsiteX19232" y="connsiteY19232"/>
              </a:cxn>
              <a:cxn ang="0">
                <a:pos x="connsiteX19233" y="connsiteY19233"/>
              </a:cxn>
              <a:cxn ang="0">
                <a:pos x="connsiteX19234" y="connsiteY19234"/>
              </a:cxn>
              <a:cxn ang="0">
                <a:pos x="connsiteX19235" y="connsiteY19235"/>
              </a:cxn>
              <a:cxn ang="0">
                <a:pos x="connsiteX19236" y="connsiteY19236"/>
              </a:cxn>
              <a:cxn ang="0">
                <a:pos x="connsiteX19237" y="connsiteY19237"/>
              </a:cxn>
              <a:cxn ang="0">
                <a:pos x="connsiteX19238" y="connsiteY19238"/>
              </a:cxn>
              <a:cxn ang="0">
                <a:pos x="connsiteX19239" y="connsiteY19239"/>
              </a:cxn>
              <a:cxn ang="0">
                <a:pos x="connsiteX19240" y="connsiteY19240"/>
              </a:cxn>
              <a:cxn ang="0">
                <a:pos x="connsiteX19241" y="connsiteY19241"/>
              </a:cxn>
              <a:cxn ang="0">
                <a:pos x="connsiteX19242" y="connsiteY19242"/>
              </a:cxn>
              <a:cxn ang="0">
                <a:pos x="connsiteX19243" y="connsiteY19243"/>
              </a:cxn>
              <a:cxn ang="0">
                <a:pos x="connsiteX19244" y="connsiteY19244"/>
              </a:cxn>
              <a:cxn ang="0">
                <a:pos x="connsiteX19245" y="connsiteY19245"/>
              </a:cxn>
              <a:cxn ang="0">
                <a:pos x="connsiteX19246" y="connsiteY19246"/>
              </a:cxn>
              <a:cxn ang="0">
                <a:pos x="connsiteX19247" y="connsiteY19247"/>
              </a:cxn>
              <a:cxn ang="0">
                <a:pos x="connsiteX19248" y="connsiteY19248"/>
              </a:cxn>
              <a:cxn ang="0">
                <a:pos x="connsiteX19249" y="connsiteY19249"/>
              </a:cxn>
              <a:cxn ang="0">
                <a:pos x="connsiteX19250" y="connsiteY19250"/>
              </a:cxn>
              <a:cxn ang="0">
                <a:pos x="connsiteX19251" y="connsiteY19251"/>
              </a:cxn>
              <a:cxn ang="0">
                <a:pos x="connsiteX19252" y="connsiteY19252"/>
              </a:cxn>
              <a:cxn ang="0">
                <a:pos x="connsiteX19253" y="connsiteY19253"/>
              </a:cxn>
              <a:cxn ang="0">
                <a:pos x="connsiteX19254" y="connsiteY19254"/>
              </a:cxn>
              <a:cxn ang="0">
                <a:pos x="connsiteX19255" y="connsiteY19255"/>
              </a:cxn>
              <a:cxn ang="0">
                <a:pos x="connsiteX19256" y="connsiteY19256"/>
              </a:cxn>
              <a:cxn ang="0">
                <a:pos x="connsiteX19257" y="connsiteY19257"/>
              </a:cxn>
              <a:cxn ang="0">
                <a:pos x="connsiteX19258" y="connsiteY19258"/>
              </a:cxn>
              <a:cxn ang="0">
                <a:pos x="connsiteX19259" y="connsiteY19259"/>
              </a:cxn>
              <a:cxn ang="0">
                <a:pos x="connsiteX19260" y="connsiteY19260"/>
              </a:cxn>
              <a:cxn ang="0">
                <a:pos x="connsiteX19261" y="connsiteY19261"/>
              </a:cxn>
              <a:cxn ang="0">
                <a:pos x="connsiteX19262" y="connsiteY19262"/>
              </a:cxn>
              <a:cxn ang="0">
                <a:pos x="connsiteX19263" y="connsiteY19263"/>
              </a:cxn>
              <a:cxn ang="0">
                <a:pos x="connsiteX19264" y="connsiteY19264"/>
              </a:cxn>
              <a:cxn ang="0">
                <a:pos x="connsiteX19265" y="connsiteY19265"/>
              </a:cxn>
              <a:cxn ang="0">
                <a:pos x="connsiteX19266" y="connsiteY19266"/>
              </a:cxn>
              <a:cxn ang="0">
                <a:pos x="connsiteX19267" y="connsiteY19267"/>
              </a:cxn>
              <a:cxn ang="0">
                <a:pos x="connsiteX19268" y="connsiteY19268"/>
              </a:cxn>
              <a:cxn ang="0">
                <a:pos x="connsiteX19269" y="connsiteY19269"/>
              </a:cxn>
              <a:cxn ang="0">
                <a:pos x="connsiteX19270" y="connsiteY19270"/>
              </a:cxn>
              <a:cxn ang="0">
                <a:pos x="connsiteX19271" y="connsiteY19271"/>
              </a:cxn>
              <a:cxn ang="0">
                <a:pos x="connsiteX19272" y="connsiteY19272"/>
              </a:cxn>
              <a:cxn ang="0">
                <a:pos x="connsiteX19273" y="connsiteY19273"/>
              </a:cxn>
              <a:cxn ang="0">
                <a:pos x="connsiteX19274" y="connsiteY19274"/>
              </a:cxn>
              <a:cxn ang="0">
                <a:pos x="connsiteX19275" y="connsiteY19275"/>
              </a:cxn>
              <a:cxn ang="0">
                <a:pos x="connsiteX19276" y="connsiteY19276"/>
              </a:cxn>
              <a:cxn ang="0">
                <a:pos x="connsiteX19277" y="connsiteY19277"/>
              </a:cxn>
              <a:cxn ang="0">
                <a:pos x="connsiteX19278" y="connsiteY19278"/>
              </a:cxn>
              <a:cxn ang="0">
                <a:pos x="connsiteX19279" y="connsiteY19279"/>
              </a:cxn>
              <a:cxn ang="0">
                <a:pos x="connsiteX19280" y="connsiteY19280"/>
              </a:cxn>
              <a:cxn ang="0">
                <a:pos x="connsiteX19281" y="connsiteY19281"/>
              </a:cxn>
              <a:cxn ang="0">
                <a:pos x="connsiteX19282" y="connsiteY19282"/>
              </a:cxn>
              <a:cxn ang="0">
                <a:pos x="connsiteX19283" y="connsiteY19283"/>
              </a:cxn>
              <a:cxn ang="0">
                <a:pos x="connsiteX19284" y="connsiteY19284"/>
              </a:cxn>
              <a:cxn ang="0">
                <a:pos x="connsiteX19285" y="connsiteY19285"/>
              </a:cxn>
              <a:cxn ang="0">
                <a:pos x="connsiteX19286" y="connsiteY19286"/>
              </a:cxn>
              <a:cxn ang="0">
                <a:pos x="connsiteX19287" y="connsiteY19287"/>
              </a:cxn>
              <a:cxn ang="0">
                <a:pos x="connsiteX19288" y="connsiteY19288"/>
              </a:cxn>
              <a:cxn ang="0">
                <a:pos x="connsiteX19289" y="connsiteY19289"/>
              </a:cxn>
              <a:cxn ang="0">
                <a:pos x="connsiteX19290" y="connsiteY19290"/>
              </a:cxn>
              <a:cxn ang="0">
                <a:pos x="connsiteX19291" y="connsiteY19291"/>
              </a:cxn>
              <a:cxn ang="0">
                <a:pos x="connsiteX19292" y="connsiteY19292"/>
              </a:cxn>
              <a:cxn ang="0">
                <a:pos x="connsiteX19293" y="connsiteY19293"/>
              </a:cxn>
              <a:cxn ang="0">
                <a:pos x="connsiteX19294" y="connsiteY19294"/>
              </a:cxn>
              <a:cxn ang="0">
                <a:pos x="connsiteX19295" y="connsiteY19295"/>
              </a:cxn>
              <a:cxn ang="0">
                <a:pos x="connsiteX19296" y="connsiteY19296"/>
              </a:cxn>
              <a:cxn ang="0">
                <a:pos x="connsiteX19297" y="connsiteY19297"/>
              </a:cxn>
              <a:cxn ang="0">
                <a:pos x="connsiteX19298" y="connsiteY19298"/>
              </a:cxn>
              <a:cxn ang="0">
                <a:pos x="connsiteX19299" y="connsiteY19299"/>
              </a:cxn>
              <a:cxn ang="0">
                <a:pos x="connsiteX19300" y="connsiteY19300"/>
              </a:cxn>
              <a:cxn ang="0">
                <a:pos x="connsiteX19301" y="connsiteY19301"/>
              </a:cxn>
              <a:cxn ang="0">
                <a:pos x="connsiteX19302" y="connsiteY19302"/>
              </a:cxn>
              <a:cxn ang="0">
                <a:pos x="connsiteX19303" y="connsiteY19303"/>
              </a:cxn>
              <a:cxn ang="0">
                <a:pos x="connsiteX19304" y="connsiteY19304"/>
              </a:cxn>
              <a:cxn ang="0">
                <a:pos x="connsiteX19305" y="connsiteY19305"/>
              </a:cxn>
              <a:cxn ang="0">
                <a:pos x="connsiteX19306" y="connsiteY19306"/>
              </a:cxn>
              <a:cxn ang="0">
                <a:pos x="connsiteX19307" y="connsiteY19307"/>
              </a:cxn>
              <a:cxn ang="0">
                <a:pos x="connsiteX19308" y="connsiteY19308"/>
              </a:cxn>
              <a:cxn ang="0">
                <a:pos x="connsiteX19309" y="connsiteY19309"/>
              </a:cxn>
              <a:cxn ang="0">
                <a:pos x="connsiteX19310" y="connsiteY19310"/>
              </a:cxn>
              <a:cxn ang="0">
                <a:pos x="connsiteX19311" y="connsiteY19311"/>
              </a:cxn>
              <a:cxn ang="0">
                <a:pos x="connsiteX19312" y="connsiteY19312"/>
              </a:cxn>
              <a:cxn ang="0">
                <a:pos x="connsiteX19313" y="connsiteY19313"/>
              </a:cxn>
              <a:cxn ang="0">
                <a:pos x="connsiteX19314" y="connsiteY19314"/>
              </a:cxn>
              <a:cxn ang="0">
                <a:pos x="connsiteX19315" y="connsiteY19315"/>
              </a:cxn>
              <a:cxn ang="0">
                <a:pos x="connsiteX19316" y="connsiteY19316"/>
              </a:cxn>
              <a:cxn ang="0">
                <a:pos x="connsiteX19317" y="connsiteY19317"/>
              </a:cxn>
              <a:cxn ang="0">
                <a:pos x="connsiteX19318" y="connsiteY19318"/>
              </a:cxn>
              <a:cxn ang="0">
                <a:pos x="connsiteX19319" y="connsiteY19319"/>
              </a:cxn>
              <a:cxn ang="0">
                <a:pos x="connsiteX19320" y="connsiteY19320"/>
              </a:cxn>
              <a:cxn ang="0">
                <a:pos x="connsiteX19321" y="connsiteY19321"/>
              </a:cxn>
              <a:cxn ang="0">
                <a:pos x="connsiteX19322" y="connsiteY19322"/>
              </a:cxn>
              <a:cxn ang="0">
                <a:pos x="connsiteX19323" y="connsiteY19323"/>
              </a:cxn>
              <a:cxn ang="0">
                <a:pos x="connsiteX19324" y="connsiteY19324"/>
              </a:cxn>
              <a:cxn ang="0">
                <a:pos x="connsiteX19325" y="connsiteY19325"/>
              </a:cxn>
              <a:cxn ang="0">
                <a:pos x="connsiteX19326" y="connsiteY19326"/>
              </a:cxn>
              <a:cxn ang="0">
                <a:pos x="connsiteX19327" y="connsiteY19327"/>
              </a:cxn>
              <a:cxn ang="0">
                <a:pos x="connsiteX19328" y="connsiteY19328"/>
              </a:cxn>
              <a:cxn ang="0">
                <a:pos x="connsiteX19329" y="connsiteY19329"/>
              </a:cxn>
              <a:cxn ang="0">
                <a:pos x="connsiteX19330" y="connsiteY19330"/>
              </a:cxn>
              <a:cxn ang="0">
                <a:pos x="connsiteX19331" y="connsiteY19331"/>
              </a:cxn>
              <a:cxn ang="0">
                <a:pos x="connsiteX19332" y="connsiteY19332"/>
              </a:cxn>
              <a:cxn ang="0">
                <a:pos x="connsiteX19333" y="connsiteY19333"/>
              </a:cxn>
              <a:cxn ang="0">
                <a:pos x="connsiteX19334" y="connsiteY19334"/>
              </a:cxn>
              <a:cxn ang="0">
                <a:pos x="connsiteX19335" y="connsiteY19335"/>
              </a:cxn>
              <a:cxn ang="0">
                <a:pos x="connsiteX19336" y="connsiteY19336"/>
              </a:cxn>
              <a:cxn ang="0">
                <a:pos x="connsiteX19337" y="connsiteY19337"/>
              </a:cxn>
              <a:cxn ang="0">
                <a:pos x="connsiteX19338" y="connsiteY19338"/>
              </a:cxn>
              <a:cxn ang="0">
                <a:pos x="connsiteX19339" y="connsiteY19339"/>
              </a:cxn>
              <a:cxn ang="0">
                <a:pos x="connsiteX19340" y="connsiteY19340"/>
              </a:cxn>
              <a:cxn ang="0">
                <a:pos x="connsiteX19341" y="connsiteY19341"/>
              </a:cxn>
              <a:cxn ang="0">
                <a:pos x="connsiteX19342" y="connsiteY19342"/>
              </a:cxn>
              <a:cxn ang="0">
                <a:pos x="connsiteX19343" y="connsiteY19343"/>
              </a:cxn>
              <a:cxn ang="0">
                <a:pos x="connsiteX19344" y="connsiteY19344"/>
              </a:cxn>
              <a:cxn ang="0">
                <a:pos x="connsiteX19345" y="connsiteY19345"/>
              </a:cxn>
              <a:cxn ang="0">
                <a:pos x="connsiteX19346" y="connsiteY19346"/>
              </a:cxn>
              <a:cxn ang="0">
                <a:pos x="connsiteX19347" y="connsiteY19347"/>
              </a:cxn>
              <a:cxn ang="0">
                <a:pos x="connsiteX19348" y="connsiteY19348"/>
              </a:cxn>
              <a:cxn ang="0">
                <a:pos x="connsiteX19349" y="connsiteY19349"/>
              </a:cxn>
              <a:cxn ang="0">
                <a:pos x="connsiteX19350" y="connsiteY19350"/>
              </a:cxn>
              <a:cxn ang="0">
                <a:pos x="connsiteX19351" y="connsiteY19351"/>
              </a:cxn>
              <a:cxn ang="0">
                <a:pos x="connsiteX19352" y="connsiteY19352"/>
              </a:cxn>
              <a:cxn ang="0">
                <a:pos x="connsiteX19353" y="connsiteY19353"/>
              </a:cxn>
              <a:cxn ang="0">
                <a:pos x="connsiteX19354" y="connsiteY19354"/>
              </a:cxn>
              <a:cxn ang="0">
                <a:pos x="connsiteX19355" y="connsiteY19355"/>
              </a:cxn>
              <a:cxn ang="0">
                <a:pos x="connsiteX19356" y="connsiteY19356"/>
              </a:cxn>
              <a:cxn ang="0">
                <a:pos x="connsiteX19357" y="connsiteY19357"/>
              </a:cxn>
              <a:cxn ang="0">
                <a:pos x="connsiteX19358" y="connsiteY19358"/>
              </a:cxn>
              <a:cxn ang="0">
                <a:pos x="connsiteX19359" y="connsiteY19359"/>
              </a:cxn>
              <a:cxn ang="0">
                <a:pos x="connsiteX19360" y="connsiteY19360"/>
              </a:cxn>
              <a:cxn ang="0">
                <a:pos x="connsiteX19361" y="connsiteY19361"/>
              </a:cxn>
              <a:cxn ang="0">
                <a:pos x="connsiteX19362" y="connsiteY19362"/>
              </a:cxn>
              <a:cxn ang="0">
                <a:pos x="connsiteX19363" y="connsiteY19363"/>
              </a:cxn>
              <a:cxn ang="0">
                <a:pos x="connsiteX19364" y="connsiteY19364"/>
              </a:cxn>
              <a:cxn ang="0">
                <a:pos x="connsiteX19365" y="connsiteY19365"/>
              </a:cxn>
              <a:cxn ang="0">
                <a:pos x="connsiteX19366" y="connsiteY19366"/>
              </a:cxn>
              <a:cxn ang="0">
                <a:pos x="connsiteX19367" y="connsiteY19367"/>
              </a:cxn>
              <a:cxn ang="0">
                <a:pos x="connsiteX19368" y="connsiteY19368"/>
              </a:cxn>
              <a:cxn ang="0">
                <a:pos x="connsiteX19369" y="connsiteY19369"/>
              </a:cxn>
              <a:cxn ang="0">
                <a:pos x="connsiteX19370" y="connsiteY19370"/>
              </a:cxn>
              <a:cxn ang="0">
                <a:pos x="connsiteX19371" y="connsiteY19371"/>
              </a:cxn>
              <a:cxn ang="0">
                <a:pos x="connsiteX19372" y="connsiteY19372"/>
              </a:cxn>
              <a:cxn ang="0">
                <a:pos x="connsiteX19373" y="connsiteY19373"/>
              </a:cxn>
              <a:cxn ang="0">
                <a:pos x="connsiteX19374" y="connsiteY19374"/>
              </a:cxn>
              <a:cxn ang="0">
                <a:pos x="connsiteX19375" y="connsiteY19375"/>
              </a:cxn>
              <a:cxn ang="0">
                <a:pos x="connsiteX19376" y="connsiteY19376"/>
              </a:cxn>
              <a:cxn ang="0">
                <a:pos x="connsiteX19377" y="connsiteY19377"/>
              </a:cxn>
              <a:cxn ang="0">
                <a:pos x="connsiteX19378" y="connsiteY19378"/>
              </a:cxn>
              <a:cxn ang="0">
                <a:pos x="connsiteX19379" y="connsiteY19379"/>
              </a:cxn>
              <a:cxn ang="0">
                <a:pos x="connsiteX19380" y="connsiteY19380"/>
              </a:cxn>
              <a:cxn ang="0">
                <a:pos x="connsiteX19381" y="connsiteY19381"/>
              </a:cxn>
              <a:cxn ang="0">
                <a:pos x="connsiteX19382" y="connsiteY19382"/>
              </a:cxn>
              <a:cxn ang="0">
                <a:pos x="connsiteX19383" y="connsiteY19383"/>
              </a:cxn>
              <a:cxn ang="0">
                <a:pos x="connsiteX19384" y="connsiteY19384"/>
              </a:cxn>
              <a:cxn ang="0">
                <a:pos x="connsiteX19385" y="connsiteY19385"/>
              </a:cxn>
              <a:cxn ang="0">
                <a:pos x="connsiteX19386" y="connsiteY19386"/>
              </a:cxn>
              <a:cxn ang="0">
                <a:pos x="connsiteX19387" y="connsiteY19387"/>
              </a:cxn>
              <a:cxn ang="0">
                <a:pos x="connsiteX19388" y="connsiteY19388"/>
              </a:cxn>
              <a:cxn ang="0">
                <a:pos x="connsiteX19389" y="connsiteY19389"/>
              </a:cxn>
              <a:cxn ang="0">
                <a:pos x="connsiteX19390" y="connsiteY19390"/>
              </a:cxn>
              <a:cxn ang="0">
                <a:pos x="connsiteX19391" y="connsiteY19391"/>
              </a:cxn>
              <a:cxn ang="0">
                <a:pos x="connsiteX19392" y="connsiteY19392"/>
              </a:cxn>
              <a:cxn ang="0">
                <a:pos x="connsiteX19393" y="connsiteY19393"/>
              </a:cxn>
              <a:cxn ang="0">
                <a:pos x="connsiteX19394" y="connsiteY19394"/>
              </a:cxn>
              <a:cxn ang="0">
                <a:pos x="connsiteX19395" y="connsiteY19395"/>
              </a:cxn>
              <a:cxn ang="0">
                <a:pos x="connsiteX19396" y="connsiteY19396"/>
              </a:cxn>
              <a:cxn ang="0">
                <a:pos x="connsiteX19397" y="connsiteY19397"/>
              </a:cxn>
              <a:cxn ang="0">
                <a:pos x="connsiteX19398" y="connsiteY19398"/>
              </a:cxn>
              <a:cxn ang="0">
                <a:pos x="connsiteX19399" y="connsiteY19399"/>
              </a:cxn>
              <a:cxn ang="0">
                <a:pos x="connsiteX19400" y="connsiteY19400"/>
              </a:cxn>
              <a:cxn ang="0">
                <a:pos x="connsiteX19401" y="connsiteY19401"/>
              </a:cxn>
              <a:cxn ang="0">
                <a:pos x="connsiteX19402" y="connsiteY19402"/>
              </a:cxn>
              <a:cxn ang="0">
                <a:pos x="connsiteX19403" y="connsiteY19403"/>
              </a:cxn>
              <a:cxn ang="0">
                <a:pos x="connsiteX19404" y="connsiteY19404"/>
              </a:cxn>
              <a:cxn ang="0">
                <a:pos x="connsiteX19405" y="connsiteY19405"/>
              </a:cxn>
              <a:cxn ang="0">
                <a:pos x="connsiteX19406" y="connsiteY19406"/>
              </a:cxn>
              <a:cxn ang="0">
                <a:pos x="connsiteX19407" y="connsiteY19407"/>
              </a:cxn>
              <a:cxn ang="0">
                <a:pos x="connsiteX19408" y="connsiteY19408"/>
              </a:cxn>
              <a:cxn ang="0">
                <a:pos x="connsiteX19409" y="connsiteY19409"/>
              </a:cxn>
              <a:cxn ang="0">
                <a:pos x="connsiteX19410" y="connsiteY19410"/>
              </a:cxn>
              <a:cxn ang="0">
                <a:pos x="connsiteX19411" y="connsiteY19411"/>
              </a:cxn>
              <a:cxn ang="0">
                <a:pos x="connsiteX19412" y="connsiteY19412"/>
              </a:cxn>
              <a:cxn ang="0">
                <a:pos x="connsiteX19413" y="connsiteY19413"/>
              </a:cxn>
              <a:cxn ang="0">
                <a:pos x="connsiteX19414" y="connsiteY19414"/>
              </a:cxn>
              <a:cxn ang="0">
                <a:pos x="connsiteX19415" y="connsiteY19415"/>
              </a:cxn>
              <a:cxn ang="0">
                <a:pos x="connsiteX19416" y="connsiteY19416"/>
              </a:cxn>
              <a:cxn ang="0">
                <a:pos x="connsiteX19417" y="connsiteY19417"/>
              </a:cxn>
              <a:cxn ang="0">
                <a:pos x="connsiteX19418" y="connsiteY19418"/>
              </a:cxn>
              <a:cxn ang="0">
                <a:pos x="connsiteX19419" y="connsiteY19419"/>
              </a:cxn>
              <a:cxn ang="0">
                <a:pos x="connsiteX19420" y="connsiteY19420"/>
              </a:cxn>
              <a:cxn ang="0">
                <a:pos x="connsiteX19421" y="connsiteY19421"/>
              </a:cxn>
              <a:cxn ang="0">
                <a:pos x="connsiteX19422" y="connsiteY19422"/>
              </a:cxn>
              <a:cxn ang="0">
                <a:pos x="connsiteX19423" y="connsiteY19423"/>
              </a:cxn>
              <a:cxn ang="0">
                <a:pos x="connsiteX19424" y="connsiteY19424"/>
              </a:cxn>
              <a:cxn ang="0">
                <a:pos x="connsiteX19425" y="connsiteY19425"/>
              </a:cxn>
              <a:cxn ang="0">
                <a:pos x="connsiteX19426" y="connsiteY19426"/>
              </a:cxn>
              <a:cxn ang="0">
                <a:pos x="connsiteX19427" y="connsiteY19427"/>
              </a:cxn>
              <a:cxn ang="0">
                <a:pos x="connsiteX19428" y="connsiteY19428"/>
              </a:cxn>
              <a:cxn ang="0">
                <a:pos x="connsiteX19429" y="connsiteY19429"/>
              </a:cxn>
              <a:cxn ang="0">
                <a:pos x="connsiteX19430" y="connsiteY19430"/>
              </a:cxn>
              <a:cxn ang="0">
                <a:pos x="connsiteX19431" y="connsiteY19431"/>
              </a:cxn>
              <a:cxn ang="0">
                <a:pos x="connsiteX19432" y="connsiteY19432"/>
              </a:cxn>
              <a:cxn ang="0">
                <a:pos x="connsiteX19433" y="connsiteY19433"/>
              </a:cxn>
              <a:cxn ang="0">
                <a:pos x="connsiteX19434" y="connsiteY19434"/>
              </a:cxn>
              <a:cxn ang="0">
                <a:pos x="connsiteX19435" y="connsiteY19435"/>
              </a:cxn>
              <a:cxn ang="0">
                <a:pos x="connsiteX19436" y="connsiteY19436"/>
              </a:cxn>
              <a:cxn ang="0">
                <a:pos x="connsiteX19437" y="connsiteY19437"/>
              </a:cxn>
              <a:cxn ang="0">
                <a:pos x="connsiteX19438" y="connsiteY19438"/>
              </a:cxn>
              <a:cxn ang="0">
                <a:pos x="connsiteX19439" y="connsiteY19439"/>
              </a:cxn>
              <a:cxn ang="0">
                <a:pos x="connsiteX19440" y="connsiteY19440"/>
              </a:cxn>
              <a:cxn ang="0">
                <a:pos x="connsiteX19441" y="connsiteY19441"/>
              </a:cxn>
              <a:cxn ang="0">
                <a:pos x="connsiteX19442" y="connsiteY19442"/>
              </a:cxn>
              <a:cxn ang="0">
                <a:pos x="connsiteX19443" y="connsiteY19443"/>
              </a:cxn>
              <a:cxn ang="0">
                <a:pos x="connsiteX19444" y="connsiteY19444"/>
              </a:cxn>
              <a:cxn ang="0">
                <a:pos x="connsiteX19445" y="connsiteY19445"/>
              </a:cxn>
              <a:cxn ang="0">
                <a:pos x="connsiteX19446" y="connsiteY19446"/>
              </a:cxn>
              <a:cxn ang="0">
                <a:pos x="connsiteX19447" y="connsiteY19447"/>
              </a:cxn>
              <a:cxn ang="0">
                <a:pos x="connsiteX19448" y="connsiteY19448"/>
              </a:cxn>
              <a:cxn ang="0">
                <a:pos x="connsiteX19449" y="connsiteY19449"/>
              </a:cxn>
              <a:cxn ang="0">
                <a:pos x="connsiteX19450" y="connsiteY19450"/>
              </a:cxn>
              <a:cxn ang="0">
                <a:pos x="connsiteX19451" y="connsiteY19451"/>
              </a:cxn>
              <a:cxn ang="0">
                <a:pos x="connsiteX19452" y="connsiteY19452"/>
              </a:cxn>
              <a:cxn ang="0">
                <a:pos x="connsiteX19453" y="connsiteY19453"/>
              </a:cxn>
              <a:cxn ang="0">
                <a:pos x="connsiteX19454" y="connsiteY19454"/>
              </a:cxn>
              <a:cxn ang="0">
                <a:pos x="connsiteX19455" y="connsiteY19455"/>
              </a:cxn>
              <a:cxn ang="0">
                <a:pos x="connsiteX19456" y="connsiteY19456"/>
              </a:cxn>
              <a:cxn ang="0">
                <a:pos x="connsiteX19457" y="connsiteY19457"/>
              </a:cxn>
              <a:cxn ang="0">
                <a:pos x="connsiteX19458" y="connsiteY19458"/>
              </a:cxn>
              <a:cxn ang="0">
                <a:pos x="connsiteX19459" y="connsiteY19459"/>
              </a:cxn>
              <a:cxn ang="0">
                <a:pos x="connsiteX19460" y="connsiteY19460"/>
              </a:cxn>
              <a:cxn ang="0">
                <a:pos x="connsiteX19461" y="connsiteY19461"/>
              </a:cxn>
              <a:cxn ang="0">
                <a:pos x="connsiteX19462" y="connsiteY19462"/>
              </a:cxn>
              <a:cxn ang="0">
                <a:pos x="connsiteX19463" y="connsiteY19463"/>
              </a:cxn>
              <a:cxn ang="0">
                <a:pos x="connsiteX19464" y="connsiteY19464"/>
              </a:cxn>
              <a:cxn ang="0">
                <a:pos x="connsiteX19465" y="connsiteY19465"/>
              </a:cxn>
              <a:cxn ang="0">
                <a:pos x="connsiteX19466" y="connsiteY19466"/>
              </a:cxn>
              <a:cxn ang="0">
                <a:pos x="connsiteX19467" y="connsiteY19467"/>
              </a:cxn>
              <a:cxn ang="0">
                <a:pos x="connsiteX19468" y="connsiteY19468"/>
              </a:cxn>
              <a:cxn ang="0">
                <a:pos x="connsiteX19469" y="connsiteY19469"/>
              </a:cxn>
              <a:cxn ang="0">
                <a:pos x="connsiteX19470" y="connsiteY19470"/>
              </a:cxn>
              <a:cxn ang="0">
                <a:pos x="connsiteX19471" y="connsiteY19471"/>
              </a:cxn>
              <a:cxn ang="0">
                <a:pos x="connsiteX19472" y="connsiteY19472"/>
              </a:cxn>
              <a:cxn ang="0">
                <a:pos x="connsiteX19473" y="connsiteY19473"/>
              </a:cxn>
              <a:cxn ang="0">
                <a:pos x="connsiteX19474" y="connsiteY19474"/>
              </a:cxn>
              <a:cxn ang="0">
                <a:pos x="connsiteX19475" y="connsiteY19475"/>
              </a:cxn>
              <a:cxn ang="0">
                <a:pos x="connsiteX19476" y="connsiteY19476"/>
              </a:cxn>
              <a:cxn ang="0">
                <a:pos x="connsiteX19477" y="connsiteY19477"/>
              </a:cxn>
              <a:cxn ang="0">
                <a:pos x="connsiteX19478" y="connsiteY19478"/>
              </a:cxn>
              <a:cxn ang="0">
                <a:pos x="connsiteX19479" y="connsiteY19479"/>
              </a:cxn>
              <a:cxn ang="0">
                <a:pos x="connsiteX19480" y="connsiteY19480"/>
              </a:cxn>
              <a:cxn ang="0">
                <a:pos x="connsiteX19481" y="connsiteY19481"/>
              </a:cxn>
              <a:cxn ang="0">
                <a:pos x="connsiteX19482" y="connsiteY19482"/>
              </a:cxn>
              <a:cxn ang="0">
                <a:pos x="connsiteX19483" y="connsiteY19483"/>
              </a:cxn>
              <a:cxn ang="0">
                <a:pos x="connsiteX19484" y="connsiteY19484"/>
              </a:cxn>
              <a:cxn ang="0">
                <a:pos x="connsiteX19485" y="connsiteY19485"/>
              </a:cxn>
              <a:cxn ang="0">
                <a:pos x="connsiteX19486" y="connsiteY19486"/>
              </a:cxn>
              <a:cxn ang="0">
                <a:pos x="connsiteX19487" y="connsiteY19487"/>
              </a:cxn>
              <a:cxn ang="0">
                <a:pos x="connsiteX19488" y="connsiteY19488"/>
              </a:cxn>
              <a:cxn ang="0">
                <a:pos x="connsiteX19489" y="connsiteY19489"/>
              </a:cxn>
              <a:cxn ang="0">
                <a:pos x="connsiteX19490" y="connsiteY19490"/>
              </a:cxn>
              <a:cxn ang="0">
                <a:pos x="connsiteX19491" y="connsiteY19491"/>
              </a:cxn>
              <a:cxn ang="0">
                <a:pos x="connsiteX19492" y="connsiteY19492"/>
              </a:cxn>
              <a:cxn ang="0">
                <a:pos x="connsiteX19493" y="connsiteY19493"/>
              </a:cxn>
              <a:cxn ang="0">
                <a:pos x="connsiteX19494" y="connsiteY19494"/>
              </a:cxn>
              <a:cxn ang="0">
                <a:pos x="connsiteX19495" y="connsiteY19495"/>
              </a:cxn>
              <a:cxn ang="0">
                <a:pos x="connsiteX19496" y="connsiteY19496"/>
              </a:cxn>
              <a:cxn ang="0">
                <a:pos x="connsiteX19497" y="connsiteY19497"/>
              </a:cxn>
              <a:cxn ang="0">
                <a:pos x="connsiteX19498" y="connsiteY19498"/>
              </a:cxn>
              <a:cxn ang="0">
                <a:pos x="connsiteX19499" y="connsiteY19499"/>
              </a:cxn>
              <a:cxn ang="0">
                <a:pos x="connsiteX19500" y="connsiteY19500"/>
              </a:cxn>
              <a:cxn ang="0">
                <a:pos x="connsiteX19501" y="connsiteY19501"/>
              </a:cxn>
              <a:cxn ang="0">
                <a:pos x="connsiteX19502" y="connsiteY19502"/>
              </a:cxn>
              <a:cxn ang="0">
                <a:pos x="connsiteX19503" y="connsiteY19503"/>
              </a:cxn>
              <a:cxn ang="0">
                <a:pos x="connsiteX19504" y="connsiteY19504"/>
              </a:cxn>
              <a:cxn ang="0">
                <a:pos x="connsiteX19505" y="connsiteY19505"/>
              </a:cxn>
              <a:cxn ang="0">
                <a:pos x="connsiteX19506" y="connsiteY19506"/>
              </a:cxn>
              <a:cxn ang="0">
                <a:pos x="connsiteX19507" y="connsiteY19507"/>
              </a:cxn>
              <a:cxn ang="0">
                <a:pos x="connsiteX19508" y="connsiteY19508"/>
              </a:cxn>
              <a:cxn ang="0">
                <a:pos x="connsiteX19509" y="connsiteY19509"/>
              </a:cxn>
              <a:cxn ang="0">
                <a:pos x="connsiteX19510" y="connsiteY19510"/>
              </a:cxn>
              <a:cxn ang="0">
                <a:pos x="connsiteX19511" y="connsiteY19511"/>
              </a:cxn>
              <a:cxn ang="0">
                <a:pos x="connsiteX19512" y="connsiteY19512"/>
              </a:cxn>
              <a:cxn ang="0">
                <a:pos x="connsiteX19513" y="connsiteY19513"/>
              </a:cxn>
              <a:cxn ang="0">
                <a:pos x="connsiteX19514" y="connsiteY19514"/>
              </a:cxn>
              <a:cxn ang="0">
                <a:pos x="connsiteX19515" y="connsiteY19515"/>
              </a:cxn>
              <a:cxn ang="0">
                <a:pos x="connsiteX19516" y="connsiteY19516"/>
              </a:cxn>
              <a:cxn ang="0">
                <a:pos x="connsiteX19517" y="connsiteY19517"/>
              </a:cxn>
              <a:cxn ang="0">
                <a:pos x="connsiteX19518" y="connsiteY19518"/>
              </a:cxn>
              <a:cxn ang="0">
                <a:pos x="connsiteX19519" y="connsiteY19519"/>
              </a:cxn>
              <a:cxn ang="0">
                <a:pos x="connsiteX19520" y="connsiteY19520"/>
              </a:cxn>
              <a:cxn ang="0">
                <a:pos x="connsiteX19521" y="connsiteY19521"/>
              </a:cxn>
              <a:cxn ang="0">
                <a:pos x="connsiteX19522" y="connsiteY19522"/>
              </a:cxn>
              <a:cxn ang="0">
                <a:pos x="connsiteX19523" y="connsiteY19523"/>
              </a:cxn>
              <a:cxn ang="0">
                <a:pos x="connsiteX19524" y="connsiteY19524"/>
              </a:cxn>
              <a:cxn ang="0">
                <a:pos x="connsiteX19525" y="connsiteY19525"/>
              </a:cxn>
              <a:cxn ang="0">
                <a:pos x="connsiteX19526" y="connsiteY19526"/>
              </a:cxn>
              <a:cxn ang="0">
                <a:pos x="connsiteX19527" y="connsiteY19527"/>
              </a:cxn>
              <a:cxn ang="0">
                <a:pos x="connsiteX19528" y="connsiteY19528"/>
              </a:cxn>
              <a:cxn ang="0">
                <a:pos x="connsiteX19529" y="connsiteY19529"/>
              </a:cxn>
              <a:cxn ang="0">
                <a:pos x="connsiteX19530" y="connsiteY19530"/>
              </a:cxn>
              <a:cxn ang="0">
                <a:pos x="connsiteX19531" y="connsiteY19531"/>
              </a:cxn>
              <a:cxn ang="0">
                <a:pos x="connsiteX19532" y="connsiteY19532"/>
              </a:cxn>
              <a:cxn ang="0">
                <a:pos x="connsiteX19533" y="connsiteY19533"/>
              </a:cxn>
              <a:cxn ang="0">
                <a:pos x="connsiteX19534" y="connsiteY19534"/>
              </a:cxn>
              <a:cxn ang="0">
                <a:pos x="connsiteX19535" y="connsiteY19535"/>
              </a:cxn>
              <a:cxn ang="0">
                <a:pos x="connsiteX19536" y="connsiteY19536"/>
              </a:cxn>
              <a:cxn ang="0">
                <a:pos x="connsiteX19537" y="connsiteY19537"/>
              </a:cxn>
              <a:cxn ang="0">
                <a:pos x="connsiteX19538" y="connsiteY19538"/>
              </a:cxn>
              <a:cxn ang="0">
                <a:pos x="connsiteX19539" y="connsiteY19539"/>
              </a:cxn>
              <a:cxn ang="0">
                <a:pos x="connsiteX19540" y="connsiteY19540"/>
              </a:cxn>
              <a:cxn ang="0">
                <a:pos x="connsiteX19541" y="connsiteY19541"/>
              </a:cxn>
              <a:cxn ang="0">
                <a:pos x="connsiteX19542" y="connsiteY19542"/>
              </a:cxn>
              <a:cxn ang="0">
                <a:pos x="connsiteX19543" y="connsiteY19543"/>
              </a:cxn>
              <a:cxn ang="0">
                <a:pos x="connsiteX19544" y="connsiteY19544"/>
              </a:cxn>
              <a:cxn ang="0">
                <a:pos x="connsiteX19545" y="connsiteY19545"/>
              </a:cxn>
              <a:cxn ang="0">
                <a:pos x="connsiteX19546" y="connsiteY19546"/>
              </a:cxn>
              <a:cxn ang="0">
                <a:pos x="connsiteX19547" y="connsiteY19547"/>
              </a:cxn>
              <a:cxn ang="0">
                <a:pos x="connsiteX19548" y="connsiteY19548"/>
              </a:cxn>
              <a:cxn ang="0">
                <a:pos x="connsiteX19549" y="connsiteY19549"/>
              </a:cxn>
              <a:cxn ang="0">
                <a:pos x="connsiteX19550" y="connsiteY19550"/>
              </a:cxn>
              <a:cxn ang="0">
                <a:pos x="connsiteX19551" y="connsiteY19551"/>
              </a:cxn>
              <a:cxn ang="0">
                <a:pos x="connsiteX19552" y="connsiteY19552"/>
              </a:cxn>
              <a:cxn ang="0">
                <a:pos x="connsiteX19553" y="connsiteY19553"/>
              </a:cxn>
              <a:cxn ang="0">
                <a:pos x="connsiteX19554" y="connsiteY19554"/>
              </a:cxn>
              <a:cxn ang="0">
                <a:pos x="connsiteX19555" y="connsiteY19555"/>
              </a:cxn>
              <a:cxn ang="0">
                <a:pos x="connsiteX19556" y="connsiteY19556"/>
              </a:cxn>
              <a:cxn ang="0">
                <a:pos x="connsiteX19557" y="connsiteY19557"/>
              </a:cxn>
              <a:cxn ang="0">
                <a:pos x="connsiteX19558" y="connsiteY19558"/>
              </a:cxn>
              <a:cxn ang="0">
                <a:pos x="connsiteX19559" y="connsiteY19559"/>
              </a:cxn>
              <a:cxn ang="0">
                <a:pos x="connsiteX19560" y="connsiteY19560"/>
              </a:cxn>
              <a:cxn ang="0">
                <a:pos x="connsiteX19561" y="connsiteY19561"/>
              </a:cxn>
              <a:cxn ang="0">
                <a:pos x="connsiteX19562" y="connsiteY19562"/>
              </a:cxn>
              <a:cxn ang="0">
                <a:pos x="connsiteX19563" y="connsiteY19563"/>
              </a:cxn>
              <a:cxn ang="0">
                <a:pos x="connsiteX19564" y="connsiteY19564"/>
              </a:cxn>
              <a:cxn ang="0">
                <a:pos x="connsiteX19565" y="connsiteY19565"/>
              </a:cxn>
              <a:cxn ang="0">
                <a:pos x="connsiteX19566" y="connsiteY19566"/>
              </a:cxn>
              <a:cxn ang="0">
                <a:pos x="connsiteX19567" y="connsiteY19567"/>
              </a:cxn>
              <a:cxn ang="0">
                <a:pos x="connsiteX19568" y="connsiteY19568"/>
              </a:cxn>
              <a:cxn ang="0">
                <a:pos x="connsiteX19569" y="connsiteY19569"/>
              </a:cxn>
              <a:cxn ang="0">
                <a:pos x="connsiteX19570" y="connsiteY19570"/>
              </a:cxn>
              <a:cxn ang="0">
                <a:pos x="connsiteX19571" y="connsiteY19571"/>
              </a:cxn>
              <a:cxn ang="0">
                <a:pos x="connsiteX19572" y="connsiteY19572"/>
              </a:cxn>
              <a:cxn ang="0">
                <a:pos x="connsiteX19573" y="connsiteY19573"/>
              </a:cxn>
              <a:cxn ang="0">
                <a:pos x="connsiteX19574" y="connsiteY19574"/>
              </a:cxn>
              <a:cxn ang="0">
                <a:pos x="connsiteX19575" y="connsiteY19575"/>
              </a:cxn>
              <a:cxn ang="0">
                <a:pos x="connsiteX19576" y="connsiteY19576"/>
              </a:cxn>
              <a:cxn ang="0">
                <a:pos x="connsiteX19577" y="connsiteY19577"/>
              </a:cxn>
              <a:cxn ang="0">
                <a:pos x="connsiteX19578" y="connsiteY19578"/>
              </a:cxn>
              <a:cxn ang="0">
                <a:pos x="connsiteX19579" y="connsiteY19579"/>
              </a:cxn>
              <a:cxn ang="0">
                <a:pos x="connsiteX19580" y="connsiteY19580"/>
              </a:cxn>
              <a:cxn ang="0">
                <a:pos x="connsiteX19581" y="connsiteY19581"/>
              </a:cxn>
              <a:cxn ang="0">
                <a:pos x="connsiteX19582" y="connsiteY19582"/>
              </a:cxn>
              <a:cxn ang="0">
                <a:pos x="connsiteX19583" y="connsiteY19583"/>
              </a:cxn>
              <a:cxn ang="0">
                <a:pos x="connsiteX19584" y="connsiteY19584"/>
              </a:cxn>
              <a:cxn ang="0">
                <a:pos x="connsiteX19585" y="connsiteY19585"/>
              </a:cxn>
              <a:cxn ang="0">
                <a:pos x="connsiteX19586" y="connsiteY19586"/>
              </a:cxn>
              <a:cxn ang="0">
                <a:pos x="connsiteX19587" y="connsiteY19587"/>
              </a:cxn>
              <a:cxn ang="0">
                <a:pos x="connsiteX19588" y="connsiteY19588"/>
              </a:cxn>
              <a:cxn ang="0">
                <a:pos x="connsiteX19589" y="connsiteY19589"/>
              </a:cxn>
              <a:cxn ang="0">
                <a:pos x="connsiteX19590" y="connsiteY19590"/>
              </a:cxn>
              <a:cxn ang="0">
                <a:pos x="connsiteX19591" y="connsiteY19591"/>
              </a:cxn>
              <a:cxn ang="0">
                <a:pos x="connsiteX19592" y="connsiteY19592"/>
              </a:cxn>
              <a:cxn ang="0">
                <a:pos x="connsiteX19593" y="connsiteY19593"/>
              </a:cxn>
              <a:cxn ang="0">
                <a:pos x="connsiteX19594" y="connsiteY19594"/>
              </a:cxn>
              <a:cxn ang="0">
                <a:pos x="connsiteX19595" y="connsiteY19595"/>
              </a:cxn>
              <a:cxn ang="0">
                <a:pos x="connsiteX19596" y="connsiteY19596"/>
              </a:cxn>
              <a:cxn ang="0">
                <a:pos x="connsiteX19597" y="connsiteY19597"/>
              </a:cxn>
              <a:cxn ang="0">
                <a:pos x="connsiteX19598" y="connsiteY19598"/>
              </a:cxn>
              <a:cxn ang="0">
                <a:pos x="connsiteX19599" y="connsiteY19599"/>
              </a:cxn>
              <a:cxn ang="0">
                <a:pos x="connsiteX19600" y="connsiteY19600"/>
              </a:cxn>
              <a:cxn ang="0">
                <a:pos x="connsiteX19601" y="connsiteY19601"/>
              </a:cxn>
              <a:cxn ang="0">
                <a:pos x="connsiteX19602" y="connsiteY19602"/>
              </a:cxn>
              <a:cxn ang="0">
                <a:pos x="connsiteX19603" y="connsiteY19603"/>
              </a:cxn>
              <a:cxn ang="0">
                <a:pos x="connsiteX19604" y="connsiteY19604"/>
              </a:cxn>
              <a:cxn ang="0">
                <a:pos x="connsiteX19605" y="connsiteY19605"/>
              </a:cxn>
              <a:cxn ang="0">
                <a:pos x="connsiteX19606" y="connsiteY19606"/>
              </a:cxn>
              <a:cxn ang="0">
                <a:pos x="connsiteX19607" y="connsiteY19607"/>
              </a:cxn>
              <a:cxn ang="0">
                <a:pos x="connsiteX19608" y="connsiteY19608"/>
              </a:cxn>
              <a:cxn ang="0">
                <a:pos x="connsiteX19609" y="connsiteY19609"/>
              </a:cxn>
              <a:cxn ang="0">
                <a:pos x="connsiteX19610" y="connsiteY19610"/>
              </a:cxn>
              <a:cxn ang="0">
                <a:pos x="connsiteX19611" y="connsiteY19611"/>
              </a:cxn>
              <a:cxn ang="0">
                <a:pos x="connsiteX19612" y="connsiteY19612"/>
              </a:cxn>
              <a:cxn ang="0">
                <a:pos x="connsiteX19613" y="connsiteY19613"/>
              </a:cxn>
              <a:cxn ang="0">
                <a:pos x="connsiteX19614" y="connsiteY19614"/>
              </a:cxn>
              <a:cxn ang="0">
                <a:pos x="connsiteX19615" y="connsiteY19615"/>
              </a:cxn>
              <a:cxn ang="0">
                <a:pos x="connsiteX19616" y="connsiteY19616"/>
              </a:cxn>
              <a:cxn ang="0">
                <a:pos x="connsiteX19617" y="connsiteY19617"/>
              </a:cxn>
              <a:cxn ang="0">
                <a:pos x="connsiteX19618" y="connsiteY19618"/>
              </a:cxn>
              <a:cxn ang="0">
                <a:pos x="connsiteX19619" y="connsiteY19619"/>
              </a:cxn>
              <a:cxn ang="0">
                <a:pos x="connsiteX19620" y="connsiteY19620"/>
              </a:cxn>
              <a:cxn ang="0">
                <a:pos x="connsiteX19621" y="connsiteY19621"/>
              </a:cxn>
              <a:cxn ang="0">
                <a:pos x="connsiteX19622" y="connsiteY19622"/>
              </a:cxn>
              <a:cxn ang="0">
                <a:pos x="connsiteX19623" y="connsiteY19623"/>
              </a:cxn>
              <a:cxn ang="0">
                <a:pos x="connsiteX19624" y="connsiteY19624"/>
              </a:cxn>
              <a:cxn ang="0">
                <a:pos x="connsiteX19625" y="connsiteY19625"/>
              </a:cxn>
              <a:cxn ang="0">
                <a:pos x="connsiteX19626" y="connsiteY19626"/>
              </a:cxn>
              <a:cxn ang="0">
                <a:pos x="connsiteX19627" y="connsiteY19627"/>
              </a:cxn>
              <a:cxn ang="0">
                <a:pos x="connsiteX19628" y="connsiteY19628"/>
              </a:cxn>
              <a:cxn ang="0">
                <a:pos x="connsiteX19629" y="connsiteY19629"/>
              </a:cxn>
              <a:cxn ang="0">
                <a:pos x="connsiteX19630" y="connsiteY19630"/>
              </a:cxn>
              <a:cxn ang="0">
                <a:pos x="connsiteX19631" y="connsiteY19631"/>
              </a:cxn>
              <a:cxn ang="0">
                <a:pos x="connsiteX19632" y="connsiteY19632"/>
              </a:cxn>
              <a:cxn ang="0">
                <a:pos x="connsiteX19633" y="connsiteY19633"/>
              </a:cxn>
              <a:cxn ang="0">
                <a:pos x="connsiteX19634" y="connsiteY19634"/>
              </a:cxn>
              <a:cxn ang="0">
                <a:pos x="connsiteX19635" y="connsiteY19635"/>
              </a:cxn>
              <a:cxn ang="0">
                <a:pos x="connsiteX19636" y="connsiteY19636"/>
              </a:cxn>
              <a:cxn ang="0">
                <a:pos x="connsiteX19637" y="connsiteY19637"/>
              </a:cxn>
              <a:cxn ang="0">
                <a:pos x="connsiteX19638" y="connsiteY19638"/>
              </a:cxn>
              <a:cxn ang="0">
                <a:pos x="connsiteX19639" y="connsiteY19639"/>
              </a:cxn>
              <a:cxn ang="0">
                <a:pos x="connsiteX19640" y="connsiteY19640"/>
              </a:cxn>
              <a:cxn ang="0">
                <a:pos x="connsiteX19641" y="connsiteY19641"/>
              </a:cxn>
              <a:cxn ang="0">
                <a:pos x="connsiteX19642" y="connsiteY19642"/>
              </a:cxn>
              <a:cxn ang="0">
                <a:pos x="connsiteX19643" y="connsiteY19643"/>
              </a:cxn>
              <a:cxn ang="0">
                <a:pos x="connsiteX19644" y="connsiteY19644"/>
              </a:cxn>
              <a:cxn ang="0">
                <a:pos x="connsiteX19645" y="connsiteY19645"/>
              </a:cxn>
              <a:cxn ang="0">
                <a:pos x="connsiteX19646" y="connsiteY19646"/>
              </a:cxn>
              <a:cxn ang="0">
                <a:pos x="connsiteX19647" y="connsiteY19647"/>
              </a:cxn>
              <a:cxn ang="0">
                <a:pos x="connsiteX19648" y="connsiteY19648"/>
              </a:cxn>
              <a:cxn ang="0">
                <a:pos x="connsiteX19649" y="connsiteY19649"/>
              </a:cxn>
              <a:cxn ang="0">
                <a:pos x="connsiteX19650" y="connsiteY19650"/>
              </a:cxn>
              <a:cxn ang="0">
                <a:pos x="connsiteX19651" y="connsiteY19651"/>
              </a:cxn>
              <a:cxn ang="0">
                <a:pos x="connsiteX19652" y="connsiteY19652"/>
              </a:cxn>
              <a:cxn ang="0">
                <a:pos x="connsiteX19653" y="connsiteY19653"/>
              </a:cxn>
              <a:cxn ang="0">
                <a:pos x="connsiteX19654" y="connsiteY19654"/>
              </a:cxn>
              <a:cxn ang="0">
                <a:pos x="connsiteX19655" y="connsiteY19655"/>
              </a:cxn>
              <a:cxn ang="0">
                <a:pos x="connsiteX19656" y="connsiteY19656"/>
              </a:cxn>
              <a:cxn ang="0">
                <a:pos x="connsiteX19657" y="connsiteY19657"/>
              </a:cxn>
              <a:cxn ang="0">
                <a:pos x="connsiteX19658" y="connsiteY19658"/>
              </a:cxn>
              <a:cxn ang="0">
                <a:pos x="connsiteX19659" y="connsiteY19659"/>
              </a:cxn>
              <a:cxn ang="0">
                <a:pos x="connsiteX19660" y="connsiteY19660"/>
              </a:cxn>
              <a:cxn ang="0">
                <a:pos x="connsiteX19661" y="connsiteY19661"/>
              </a:cxn>
              <a:cxn ang="0">
                <a:pos x="connsiteX19662" y="connsiteY19662"/>
              </a:cxn>
              <a:cxn ang="0">
                <a:pos x="connsiteX19663" y="connsiteY19663"/>
              </a:cxn>
              <a:cxn ang="0">
                <a:pos x="connsiteX19664" y="connsiteY19664"/>
              </a:cxn>
              <a:cxn ang="0">
                <a:pos x="connsiteX19665" y="connsiteY19665"/>
              </a:cxn>
              <a:cxn ang="0">
                <a:pos x="connsiteX19666" y="connsiteY19666"/>
              </a:cxn>
              <a:cxn ang="0">
                <a:pos x="connsiteX19667" y="connsiteY19667"/>
              </a:cxn>
              <a:cxn ang="0">
                <a:pos x="connsiteX19668" y="connsiteY19668"/>
              </a:cxn>
              <a:cxn ang="0">
                <a:pos x="connsiteX19669" y="connsiteY19669"/>
              </a:cxn>
              <a:cxn ang="0">
                <a:pos x="connsiteX19670" y="connsiteY19670"/>
              </a:cxn>
              <a:cxn ang="0">
                <a:pos x="connsiteX19671" y="connsiteY19671"/>
              </a:cxn>
              <a:cxn ang="0">
                <a:pos x="connsiteX19672" y="connsiteY19672"/>
              </a:cxn>
              <a:cxn ang="0">
                <a:pos x="connsiteX19673" y="connsiteY19673"/>
              </a:cxn>
              <a:cxn ang="0">
                <a:pos x="connsiteX19674" y="connsiteY19674"/>
              </a:cxn>
              <a:cxn ang="0">
                <a:pos x="connsiteX19675" y="connsiteY19675"/>
              </a:cxn>
              <a:cxn ang="0">
                <a:pos x="connsiteX19676" y="connsiteY19676"/>
              </a:cxn>
              <a:cxn ang="0">
                <a:pos x="connsiteX19677" y="connsiteY19677"/>
              </a:cxn>
              <a:cxn ang="0">
                <a:pos x="connsiteX19678" y="connsiteY19678"/>
              </a:cxn>
              <a:cxn ang="0">
                <a:pos x="connsiteX19679" y="connsiteY19679"/>
              </a:cxn>
              <a:cxn ang="0">
                <a:pos x="connsiteX19680" y="connsiteY19680"/>
              </a:cxn>
              <a:cxn ang="0">
                <a:pos x="connsiteX19681" y="connsiteY19681"/>
              </a:cxn>
              <a:cxn ang="0">
                <a:pos x="connsiteX19682" y="connsiteY19682"/>
              </a:cxn>
              <a:cxn ang="0">
                <a:pos x="connsiteX19683" y="connsiteY19683"/>
              </a:cxn>
              <a:cxn ang="0">
                <a:pos x="connsiteX19684" y="connsiteY19684"/>
              </a:cxn>
              <a:cxn ang="0">
                <a:pos x="connsiteX19685" y="connsiteY19685"/>
              </a:cxn>
              <a:cxn ang="0">
                <a:pos x="connsiteX19686" y="connsiteY19686"/>
              </a:cxn>
              <a:cxn ang="0">
                <a:pos x="connsiteX19687" y="connsiteY19687"/>
              </a:cxn>
              <a:cxn ang="0">
                <a:pos x="connsiteX19688" y="connsiteY19688"/>
              </a:cxn>
              <a:cxn ang="0">
                <a:pos x="connsiteX19689" y="connsiteY19689"/>
              </a:cxn>
              <a:cxn ang="0">
                <a:pos x="connsiteX19690" y="connsiteY19690"/>
              </a:cxn>
              <a:cxn ang="0">
                <a:pos x="connsiteX19691" y="connsiteY19691"/>
              </a:cxn>
              <a:cxn ang="0">
                <a:pos x="connsiteX19692" y="connsiteY19692"/>
              </a:cxn>
              <a:cxn ang="0">
                <a:pos x="connsiteX19693" y="connsiteY19693"/>
              </a:cxn>
              <a:cxn ang="0">
                <a:pos x="connsiteX19694" y="connsiteY19694"/>
              </a:cxn>
              <a:cxn ang="0">
                <a:pos x="connsiteX19695" y="connsiteY19695"/>
              </a:cxn>
              <a:cxn ang="0">
                <a:pos x="connsiteX19696" y="connsiteY19696"/>
              </a:cxn>
              <a:cxn ang="0">
                <a:pos x="connsiteX19697" y="connsiteY19697"/>
              </a:cxn>
              <a:cxn ang="0">
                <a:pos x="connsiteX19698" y="connsiteY19698"/>
              </a:cxn>
              <a:cxn ang="0">
                <a:pos x="connsiteX19699" y="connsiteY19699"/>
              </a:cxn>
              <a:cxn ang="0">
                <a:pos x="connsiteX19700" y="connsiteY19700"/>
              </a:cxn>
              <a:cxn ang="0">
                <a:pos x="connsiteX19701" y="connsiteY19701"/>
              </a:cxn>
              <a:cxn ang="0">
                <a:pos x="connsiteX19702" y="connsiteY19702"/>
              </a:cxn>
              <a:cxn ang="0">
                <a:pos x="connsiteX19703" y="connsiteY19703"/>
              </a:cxn>
              <a:cxn ang="0">
                <a:pos x="connsiteX19704" y="connsiteY19704"/>
              </a:cxn>
              <a:cxn ang="0">
                <a:pos x="connsiteX19705" y="connsiteY19705"/>
              </a:cxn>
              <a:cxn ang="0">
                <a:pos x="connsiteX19706" y="connsiteY19706"/>
              </a:cxn>
              <a:cxn ang="0">
                <a:pos x="connsiteX19707" y="connsiteY19707"/>
              </a:cxn>
              <a:cxn ang="0">
                <a:pos x="connsiteX19708" y="connsiteY19708"/>
              </a:cxn>
              <a:cxn ang="0">
                <a:pos x="connsiteX19709" y="connsiteY19709"/>
              </a:cxn>
              <a:cxn ang="0">
                <a:pos x="connsiteX19710" y="connsiteY19710"/>
              </a:cxn>
              <a:cxn ang="0">
                <a:pos x="connsiteX19711" y="connsiteY19711"/>
              </a:cxn>
              <a:cxn ang="0">
                <a:pos x="connsiteX19712" y="connsiteY19712"/>
              </a:cxn>
              <a:cxn ang="0">
                <a:pos x="connsiteX19713" y="connsiteY19713"/>
              </a:cxn>
              <a:cxn ang="0">
                <a:pos x="connsiteX19714" y="connsiteY19714"/>
              </a:cxn>
              <a:cxn ang="0">
                <a:pos x="connsiteX19715" y="connsiteY19715"/>
              </a:cxn>
              <a:cxn ang="0">
                <a:pos x="connsiteX19716" y="connsiteY19716"/>
              </a:cxn>
              <a:cxn ang="0">
                <a:pos x="connsiteX19717" y="connsiteY19717"/>
              </a:cxn>
              <a:cxn ang="0">
                <a:pos x="connsiteX19718" y="connsiteY19718"/>
              </a:cxn>
              <a:cxn ang="0">
                <a:pos x="connsiteX19719" y="connsiteY19719"/>
              </a:cxn>
              <a:cxn ang="0">
                <a:pos x="connsiteX19720" y="connsiteY19720"/>
              </a:cxn>
              <a:cxn ang="0">
                <a:pos x="connsiteX19721" y="connsiteY19721"/>
              </a:cxn>
              <a:cxn ang="0">
                <a:pos x="connsiteX19722" y="connsiteY19722"/>
              </a:cxn>
              <a:cxn ang="0">
                <a:pos x="connsiteX19723" y="connsiteY19723"/>
              </a:cxn>
              <a:cxn ang="0">
                <a:pos x="connsiteX19724" y="connsiteY19724"/>
              </a:cxn>
              <a:cxn ang="0">
                <a:pos x="connsiteX19725" y="connsiteY19725"/>
              </a:cxn>
              <a:cxn ang="0">
                <a:pos x="connsiteX19726" y="connsiteY19726"/>
              </a:cxn>
              <a:cxn ang="0">
                <a:pos x="connsiteX19727" y="connsiteY19727"/>
              </a:cxn>
              <a:cxn ang="0">
                <a:pos x="connsiteX19728" y="connsiteY19728"/>
              </a:cxn>
              <a:cxn ang="0">
                <a:pos x="connsiteX19729" y="connsiteY19729"/>
              </a:cxn>
              <a:cxn ang="0">
                <a:pos x="connsiteX19730" y="connsiteY19730"/>
              </a:cxn>
              <a:cxn ang="0">
                <a:pos x="connsiteX19731" y="connsiteY19731"/>
              </a:cxn>
              <a:cxn ang="0">
                <a:pos x="connsiteX19732" y="connsiteY19732"/>
              </a:cxn>
              <a:cxn ang="0">
                <a:pos x="connsiteX19733" y="connsiteY19733"/>
              </a:cxn>
              <a:cxn ang="0">
                <a:pos x="connsiteX19734" y="connsiteY19734"/>
              </a:cxn>
              <a:cxn ang="0">
                <a:pos x="connsiteX19735" y="connsiteY19735"/>
              </a:cxn>
              <a:cxn ang="0">
                <a:pos x="connsiteX19736" y="connsiteY19736"/>
              </a:cxn>
              <a:cxn ang="0">
                <a:pos x="connsiteX19737" y="connsiteY19737"/>
              </a:cxn>
              <a:cxn ang="0">
                <a:pos x="connsiteX19738" y="connsiteY19738"/>
              </a:cxn>
              <a:cxn ang="0">
                <a:pos x="connsiteX19739" y="connsiteY19739"/>
              </a:cxn>
              <a:cxn ang="0">
                <a:pos x="connsiteX19740" y="connsiteY19740"/>
              </a:cxn>
              <a:cxn ang="0">
                <a:pos x="connsiteX19741" y="connsiteY19741"/>
              </a:cxn>
              <a:cxn ang="0">
                <a:pos x="connsiteX19742" y="connsiteY19742"/>
              </a:cxn>
              <a:cxn ang="0">
                <a:pos x="connsiteX19743" y="connsiteY19743"/>
              </a:cxn>
              <a:cxn ang="0">
                <a:pos x="connsiteX19744" y="connsiteY19744"/>
              </a:cxn>
              <a:cxn ang="0">
                <a:pos x="connsiteX19745" y="connsiteY19745"/>
              </a:cxn>
              <a:cxn ang="0">
                <a:pos x="connsiteX19746" y="connsiteY19746"/>
              </a:cxn>
              <a:cxn ang="0">
                <a:pos x="connsiteX19747" y="connsiteY19747"/>
              </a:cxn>
              <a:cxn ang="0">
                <a:pos x="connsiteX19748" y="connsiteY19748"/>
              </a:cxn>
              <a:cxn ang="0">
                <a:pos x="connsiteX19749" y="connsiteY19749"/>
              </a:cxn>
              <a:cxn ang="0">
                <a:pos x="connsiteX19750" y="connsiteY19750"/>
              </a:cxn>
              <a:cxn ang="0">
                <a:pos x="connsiteX19751" y="connsiteY19751"/>
              </a:cxn>
              <a:cxn ang="0">
                <a:pos x="connsiteX19752" y="connsiteY19752"/>
              </a:cxn>
              <a:cxn ang="0">
                <a:pos x="connsiteX19753" y="connsiteY19753"/>
              </a:cxn>
              <a:cxn ang="0">
                <a:pos x="connsiteX19754" y="connsiteY19754"/>
              </a:cxn>
              <a:cxn ang="0">
                <a:pos x="connsiteX19755" y="connsiteY19755"/>
              </a:cxn>
              <a:cxn ang="0">
                <a:pos x="connsiteX19756" y="connsiteY19756"/>
              </a:cxn>
              <a:cxn ang="0">
                <a:pos x="connsiteX19757" y="connsiteY19757"/>
              </a:cxn>
              <a:cxn ang="0">
                <a:pos x="connsiteX19758" y="connsiteY19758"/>
              </a:cxn>
              <a:cxn ang="0">
                <a:pos x="connsiteX19759" y="connsiteY19759"/>
              </a:cxn>
              <a:cxn ang="0">
                <a:pos x="connsiteX19760" y="connsiteY19760"/>
              </a:cxn>
              <a:cxn ang="0">
                <a:pos x="connsiteX19761" y="connsiteY19761"/>
              </a:cxn>
              <a:cxn ang="0">
                <a:pos x="connsiteX19762" y="connsiteY19762"/>
              </a:cxn>
              <a:cxn ang="0">
                <a:pos x="connsiteX19763" y="connsiteY19763"/>
              </a:cxn>
              <a:cxn ang="0">
                <a:pos x="connsiteX19764" y="connsiteY19764"/>
              </a:cxn>
              <a:cxn ang="0">
                <a:pos x="connsiteX19765" y="connsiteY19765"/>
              </a:cxn>
              <a:cxn ang="0">
                <a:pos x="connsiteX19766" y="connsiteY19766"/>
              </a:cxn>
              <a:cxn ang="0">
                <a:pos x="connsiteX19767" y="connsiteY19767"/>
              </a:cxn>
              <a:cxn ang="0">
                <a:pos x="connsiteX19768" y="connsiteY19768"/>
              </a:cxn>
              <a:cxn ang="0">
                <a:pos x="connsiteX19769" y="connsiteY19769"/>
              </a:cxn>
              <a:cxn ang="0">
                <a:pos x="connsiteX19770" y="connsiteY19770"/>
              </a:cxn>
              <a:cxn ang="0">
                <a:pos x="connsiteX19771" y="connsiteY19771"/>
              </a:cxn>
              <a:cxn ang="0">
                <a:pos x="connsiteX19772" y="connsiteY19772"/>
              </a:cxn>
              <a:cxn ang="0">
                <a:pos x="connsiteX19773" y="connsiteY19773"/>
              </a:cxn>
              <a:cxn ang="0">
                <a:pos x="connsiteX19774" y="connsiteY19774"/>
              </a:cxn>
              <a:cxn ang="0">
                <a:pos x="connsiteX19775" y="connsiteY19775"/>
              </a:cxn>
              <a:cxn ang="0">
                <a:pos x="connsiteX19776" y="connsiteY19776"/>
              </a:cxn>
              <a:cxn ang="0">
                <a:pos x="connsiteX19777" y="connsiteY19777"/>
              </a:cxn>
              <a:cxn ang="0">
                <a:pos x="connsiteX19778" y="connsiteY19778"/>
              </a:cxn>
              <a:cxn ang="0">
                <a:pos x="connsiteX19779" y="connsiteY19779"/>
              </a:cxn>
              <a:cxn ang="0">
                <a:pos x="connsiteX19780" y="connsiteY19780"/>
              </a:cxn>
              <a:cxn ang="0">
                <a:pos x="connsiteX19781" y="connsiteY19781"/>
              </a:cxn>
              <a:cxn ang="0">
                <a:pos x="connsiteX19782" y="connsiteY19782"/>
              </a:cxn>
              <a:cxn ang="0">
                <a:pos x="connsiteX19783" y="connsiteY19783"/>
              </a:cxn>
              <a:cxn ang="0">
                <a:pos x="connsiteX19784" y="connsiteY19784"/>
              </a:cxn>
              <a:cxn ang="0">
                <a:pos x="connsiteX19785" y="connsiteY19785"/>
              </a:cxn>
              <a:cxn ang="0">
                <a:pos x="connsiteX19786" y="connsiteY19786"/>
              </a:cxn>
              <a:cxn ang="0">
                <a:pos x="connsiteX19787" y="connsiteY19787"/>
              </a:cxn>
              <a:cxn ang="0">
                <a:pos x="connsiteX19788" y="connsiteY19788"/>
              </a:cxn>
              <a:cxn ang="0">
                <a:pos x="connsiteX19789" y="connsiteY19789"/>
              </a:cxn>
              <a:cxn ang="0">
                <a:pos x="connsiteX19790" y="connsiteY19790"/>
              </a:cxn>
              <a:cxn ang="0">
                <a:pos x="connsiteX19791" y="connsiteY19791"/>
              </a:cxn>
              <a:cxn ang="0">
                <a:pos x="connsiteX19792" y="connsiteY19792"/>
              </a:cxn>
              <a:cxn ang="0">
                <a:pos x="connsiteX19793" y="connsiteY19793"/>
              </a:cxn>
              <a:cxn ang="0">
                <a:pos x="connsiteX19794" y="connsiteY19794"/>
              </a:cxn>
              <a:cxn ang="0">
                <a:pos x="connsiteX19795" y="connsiteY19795"/>
              </a:cxn>
              <a:cxn ang="0">
                <a:pos x="connsiteX19796" y="connsiteY19796"/>
              </a:cxn>
              <a:cxn ang="0">
                <a:pos x="connsiteX19797" y="connsiteY19797"/>
              </a:cxn>
              <a:cxn ang="0">
                <a:pos x="connsiteX19798" y="connsiteY19798"/>
              </a:cxn>
              <a:cxn ang="0">
                <a:pos x="connsiteX19799" y="connsiteY19799"/>
              </a:cxn>
              <a:cxn ang="0">
                <a:pos x="connsiteX19800" y="connsiteY19800"/>
              </a:cxn>
              <a:cxn ang="0">
                <a:pos x="connsiteX19801" y="connsiteY19801"/>
              </a:cxn>
              <a:cxn ang="0">
                <a:pos x="connsiteX19802" y="connsiteY19802"/>
              </a:cxn>
              <a:cxn ang="0">
                <a:pos x="connsiteX19803" y="connsiteY19803"/>
              </a:cxn>
              <a:cxn ang="0">
                <a:pos x="connsiteX19804" y="connsiteY19804"/>
              </a:cxn>
              <a:cxn ang="0">
                <a:pos x="connsiteX19805" y="connsiteY19805"/>
              </a:cxn>
              <a:cxn ang="0">
                <a:pos x="connsiteX19806" y="connsiteY19806"/>
              </a:cxn>
              <a:cxn ang="0">
                <a:pos x="connsiteX19807" y="connsiteY19807"/>
              </a:cxn>
              <a:cxn ang="0">
                <a:pos x="connsiteX19808" y="connsiteY19808"/>
              </a:cxn>
              <a:cxn ang="0">
                <a:pos x="connsiteX19809" y="connsiteY19809"/>
              </a:cxn>
              <a:cxn ang="0">
                <a:pos x="connsiteX19810" y="connsiteY19810"/>
              </a:cxn>
              <a:cxn ang="0">
                <a:pos x="connsiteX19811" y="connsiteY19811"/>
              </a:cxn>
              <a:cxn ang="0">
                <a:pos x="connsiteX19812" y="connsiteY19812"/>
              </a:cxn>
              <a:cxn ang="0">
                <a:pos x="connsiteX19813" y="connsiteY19813"/>
              </a:cxn>
              <a:cxn ang="0">
                <a:pos x="connsiteX19814" y="connsiteY19814"/>
              </a:cxn>
              <a:cxn ang="0">
                <a:pos x="connsiteX19815" y="connsiteY19815"/>
              </a:cxn>
              <a:cxn ang="0">
                <a:pos x="connsiteX19816" y="connsiteY19816"/>
              </a:cxn>
              <a:cxn ang="0">
                <a:pos x="connsiteX19817" y="connsiteY19817"/>
              </a:cxn>
              <a:cxn ang="0">
                <a:pos x="connsiteX19818" y="connsiteY19818"/>
              </a:cxn>
              <a:cxn ang="0">
                <a:pos x="connsiteX19819" y="connsiteY19819"/>
              </a:cxn>
              <a:cxn ang="0">
                <a:pos x="connsiteX19820" y="connsiteY19820"/>
              </a:cxn>
              <a:cxn ang="0">
                <a:pos x="connsiteX19821" y="connsiteY19821"/>
              </a:cxn>
              <a:cxn ang="0">
                <a:pos x="connsiteX19822" y="connsiteY19822"/>
              </a:cxn>
              <a:cxn ang="0">
                <a:pos x="connsiteX19823" y="connsiteY19823"/>
              </a:cxn>
              <a:cxn ang="0">
                <a:pos x="connsiteX19824" y="connsiteY19824"/>
              </a:cxn>
              <a:cxn ang="0">
                <a:pos x="connsiteX19825" y="connsiteY19825"/>
              </a:cxn>
              <a:cxn ang="0">
                <a:pos x="connsiteX19826" y="connsiteY19826"/>
              </a:cxn>
              <a:cxn ang="0">
                <a:pos x="connsiteX19827" y="connsiteY19827"/>
              </a:cxn>
              <a:cxn ang="0">
                <a:pos x="connsiteX19828" y="connsiteY19828"/>
              </a:cxn>
              <a:cxn ang="0">
                <a:pos x="connsiteX19829" y="connsiteY19829"/>
              </a:cxn>
              <a:cxn ang="0">
                <a:pos x="connsiteX19830" y="connsiteY19830"/>
              </a:cxn>
              <a:cxn ang="0">
                <a:pos x="connsiteX19831" y="connsiteY19831"/>
              </a:cxn>
              <a:cxn ang="0">
                <a:pos x="connsiteX19832" y="connsiteY19832"/>
              </a:cxn>
              <a:cxn ang="0">
                <a:pos x="connsiteX19833" y="connsiteY19833"/>
              </a:cxn>
              <a:cxn ang="0">
                <a:pos x="connsiteX19834" y="connsiteY19834"/>
              </a:cxn>
              <a:cxn ang="0">
                <a:pos x="connsiteX19835" y="connsiteY19835"/>
              </a:cxn>
              <a:cxn ang="0">
                <a:pos x="connsiteX19836" y="connsiteY19836"/>
              </a:cxn>
              <a:cxn ang="0">
                <a:pos x="connsiteX19837" y="connsiteY19837"/>
              </a:cxn>
              <a:cxn ang="0">
                <a:pos x="connsiteX19838" y="connsiteY19838"/>
              </a:cxn>
              <a:cxn ang="0">
                <a:pos x="connsiteX19839" y="connsiteY19839"/>
              </a:cxn>
              <a:cxn ang="0">
                <a:pos x="connsiteX19840" y="connsiteY19840"/>
              </a:cxn>
              <a:cxn ang="0">
                <a:pos x="connsiteX19841" y="connsiteY19841"/>
              </a:cxn>
              <a:cxn ang="0">
                <a:pos x="connsiteX19842" y="connsiteY19842"/>
              </a:cxn>
              <a:cxn ang="0">
                <a:pos x="connsiteX19843" y="connsiteY19843"/>
              </a:cxn>
              <a:cxn ang="0">
                <a:pos x="connsiteX19844" y="connsiteY19844"/>
              </a:cxn>
              <a:cxn ang="0">
                <a:pos x="connsiteX19845" y="connsiteY19845"/>
              </a:cxn>
              <a:cxn ang="0">
                <a:pos x="connsiteX19846" y="connsiteY19846"/>
              </a:cxn>
              <a:cxn ang="0">
                <a:pos x="connsiteX19847" y="connsiteY19847"/>
              </a:cxn>
              <a:cxn ang="0">
                <a:pos x="connsiteX19848" y="connsiteY19848"/>
              </a:cxn>
              <a:cxn ang="0">
                <a:pos x="connsiteX19849" y="connsiteY19849"/>
              </a:cxn>
              <a:cxn ang="0">
                <a:pos x="connsiteX19850" y="connsiteY19850"/>
              </a:cxn>
              <a:cxn ang="0">
                <a:pos x="connsiteX19851" y="connsiteY19851"/>
              </a:cxn>
              <a:cxn ang="0">
                <a:pos x="connsiteX19852" y="connsiteY19852"/>
              </a:cxn>
              <a:cxn ang="0">
                <a:pos x="connsiteX19853" y="connsiteY19853"/>
              </a:cxn>
              <a:cxn ang="0">
                <a:pos x="connsiteX19854" y="connsiteY19854"/>
              </a:cxn>
              <a:cxn ang="0">
                <a:pos x="connsiteX19855" y="connsiteY19855"/>
              </a:cxn>
              <a:cxn ang="0">
                <a:pos x="connsiteX19856" y="connsiteY19856"/>
              </a:cxn>
              <a:cxn ang="0">
                <a:pos x="connsiteX19857" y="connsiteY19857"/>
              </a:cxn>
              <a:cxn ang="0">
                <a:pos x="connsiteX19858" y="connsiteY19858"/>
              </a:cxn>
              <a:cxn ang="0">
                <a:pos x="connsiteX19859" y="connsiteY19859"/>
              </a:cxn>
              <a:cxn ang="0">
                <a:pos x="connsiteX19860" y="connsiteY19860"/>
              </a:cxn>
              <a:cxn ang="0">
                <a:pos x="connsiteX19861" y="connsiteY19861"/>
              </a:cxn>
              <a:cxn ang="0">
                <a:pos x="connsiteX19862" y="connsiteY19862"/>
              </a:cxn>
              <a:cxn ang="0">
                <a:pos x="connsiteX19863" y="connsiteY19863"/>
              </a:cxn>
              <a:cxn ang="0">
                <a:pos x="connsiteX19864" y="connsiteY19864"/>
              </a:cxn>
              <a:cxn ang="0">
                <a:pos x="connsiteX19865" y="connsiteY19865"/>
              </a:cxn>
              <a:cxn ang="0">
                <a:pos x="connsiteX19866" y="connsiteY19866"/>
              </a:cxn>
              <a:cxn ang="0">
                <a:pos x="connsiteX19867" y="connsiteY19867"/>
              </a:cxn>
              <a:cxn ang="0">
                <a:pos x="connsiteX19868" y="connsiteY19868"/>
              </a:cxn>
              <a:cxn ang="0">
                <a:pos x="connsiteX19869" y="connsiteY19869"/>
              </a:cxn>
              <a:cxn ang="0">
                <a:pos x="connsiteX19870" y="connsiteY19870"/>
              </a:cxn>
              <a:cxn ang="0">
                <a:pos x="connsiteX19871" y="connsiteY19871"/>
              </a:cxn>
              <a:cxn ang="0">
                <a:pos x="connsiteX19872" y="connsiteY19872"/>
              </a:cxn>
              <a:cxn ang="0">
                <a:pos x="connsiteX19873" y="connsiteY19873"/>
              </a:cxn>
              <a:cxn ang="0">
                <a:pos x="connsiteX19874" y="connsiteY19874"/>
              </a:cxn>
              <a:cxn ang="0">
                <a:pos x="connsiteX19875" y="connsiteY19875"/>
              </a:cxn>
              <a:cxn ang="0">
                <a:pos x="connsiteX19876" y="connsiteY19876"/>
              </a:cxn>
              <a:cxn ang="0">
                <a:pos x="connsiteX19877" y="connsiteY19877"/>
              </a:cxn>
              <a:cxn ang="0">
                <a:pos x="connsiteX19878" y="connsiteY19878"/>
              </a:cxn>
              <a:cxn ang="0">
                <a:pos x="connsiteX19879" y="connsiteY19879"/>
              </a:cxn>
              <a:cxn ang="0">
                <a:pos x="connsiteX19880" y="connsiteY19880"/>
              </a:cxn>
              <a:cxn ang="0">
                <a:pos x="connsiteX19881" y="connsiteY19881"/>
              </a:cxn>
              <a:cxn ang="0">
                <a:pos x="connsiteX19882" y="connsiteY19882"/>
              </a:cxn>
              <a:cxn ang="0">
                <a:pos x="connsiteX19883" y="connsiteY19883"/>
              </a:cxn>
              <a:cxn ang="0">
                <a:pos x="connsiteX19884" y="connsiteY19884"/>
              </a:cxn>
              <a:cxn ang="0">
                <a:pos x="connsiteX19885" y="connsiteY19885"/>
              </a:cxn>
              <a:cxn ang="0">
                <a:pos x="connsiteX19886" y="connsiteY19886"/>
              </a:cxn>
              <a:cxn ang="0">
                <a:pos x="connsiteX19887" y="connsiteY19887"/>
              </a:cxn>
              <a:cxn ang="0">
                <a:pos x="connsiteX19888" y="connsiteY19888"/>
              </a:cxn>
              <a:cxn ang="0">
                <a:pos x="connsiteX19889" y="connsiteY19889"/>
              </a:cxn>
              <a:cxn ang="0">
                <a:pos x="connsiteX19890" y="connsiteY19890"/>
              </a:cxn>
              <a:cxn ang="0">
                <a:pos x="connsiteX19891" y="connsiteY19891"/>
              </a:cxn>
              <a:cxn ang="0">
                <a:pos x="connsiteX19892" y="connsiteY19892"/>
              </a:cxn>
              <a:cxn ang="0">
                <a:pos x="connsiteX19893" y="connsiteY19893"/>
              </a:cxn>
              <a:cxn ang="0">
                <a:pos x="connsiteX19894" y="connsiteY19894"/>
              </a:cxn>
              <a:cxn ang="0">
                <a:pos x="connsiteX19895" y="connsiteY19895"/>
              </a:cxn>
              <a:cxn ang="0">
                <a:pos x="connsiteX19896" y="connsiteY19896"/>
              </a:cxn>
              <a:cxn ang="0">
                <a:pos x="connsiteX19897" y="connsiteY19897"/>
              </a:cxn>
              <a:cxn ang="0">
                <a:pos x="connsiteX19898" y="connsiteY19898"/>
              </a:cxn>
              <a:cxn ang="0">
                <a:pos x="connsiteX19899" y="connsiteY19899"/>
              </a:cxn>
              <a:cxn ang="0">
                <a:pos x="connsiteX19900" y="connsiteY19900"/>
              </a:cxn>
              <a:cxn ang="0">
                <a:pos x="connsiteX19901" y="connsiteY19901"/>
              </a:cxn>
              <a:cxn ang="0">
                <a:pos x="connsiteX19902" y="connsiteY19902"/>
              </a:cxn>
              <a:cxn ang="0">
                <a:pos x="connsiteX19903" y="connsiteY19903"/>
              </a:cxn>
              <a:cxn ang="0">
                <a:pos x="connsiteX19904" y="connsiteY19904"/>
              </a:cxn>
              <a:cxn ang="0">
                <a:pos x="connsiteX19905" y="connsiteY19905"/>
              </a:cxn>
              <a:cxn ang="0">
                <a:pos x="connsiteX19906" y="connsiteY19906"/>
              </a:cxn>
              <a:cxn ang="0">
                <a:pos x="connsiteX19907" y="connsiteY19907"/>
              </a:cxn>
              <a:cxn ang="0">
                <a:pos x="connsiteX19908" y="connsiteY19908"/>
              </a:cxn>
              <a:cxn ang="0">
                <a:pos x="connsiteX19909" y="connsiteY19909"/>
              </a:cxn>
              <a:cxn ang="0">
                <a:pos x="connsiteX19910" y="connsiteY19910"/>
              </a:cxn>
              <a:cxn ang="0">
                <a:pos x="connsiteX19911" y="connsiteY19911"/>
              </a:cxn>
              <a:cxn ang="0">
                <a:pos x="connsiteX19912" y="connsiteY19912"/>
              </a:cxn>
              <a:cxn ang="0">
                <a:pos x="connsiteX19913" y="connsiteY19913"/>
              </a:cxn>
              <a:cxn ang="0">
                <a:pos x="connsiteX19914" y="connsiteY19914"/>
              </a:cxn>
              <a:cxn ang="0">
                <a:pos x="connsiteX19915" y="connsiteY19915"/>
              </a:cxn>
              <a:cxn ang="0">
                <a:pos x="connsiteX19916" y="connsiteY19916"/>
              </a:cxn>
              <a:cxn ang="0">
                <a:pos x="connsiteX19917" y="connsiteY19917"/>
              </a:cxn>
              <a:cxn ang="0">
                <a:pos x="connsiteX19918" y="connsiteY19918"/>
              </a:cxn>
              <a:cxn ang="0">
                <a:pos x="connsiteX19919" y="connsiteY19919"/>
              </a:cxn>
              <a:cxn ang="0">
                <a:pos x="connsiteX19920" y="connsiteY19920"/>
              </a:cxn>
              <a:cxn ang="0">
                <a:pos x="connsiteX19921" y="connsiteY19921"/>
              </a:cxn>
              <a:cxn ang="0">
                <a:pos x="connsiteX19922" y="connsiteY19922"/>
              </a:cxn>
              <a:cxn ang="0">
                <a:pos x="connsiteX19923" y="connsiteY19923"/>
              </a:cxn>
              <a:cxn ang="0">
                <a:pos x="connsiteX19924" y="connsiteY19924"/>
              </a:cxn>
              <a:cxn ang="0">
                <a:pos x="connsiteX19925" y="connsiteY19925"/>
              </a:cxn>
              <a:cxn ang="0">
                <a:pos x="connsiteX19926" y="connsiteY19926"/>
              </a:cxn>
              <a:cxn ang="0">
                <a:pos x="connsiteX19927" y="connsiteY19927"/>
              </a:cxn>
              <a:cxn ang="0">
                <a:pos x="connsiteX19928" y="connsiteY19928"/>
              </a:cxn>
              <a:cxn ang="0">
                <a:pos x="connsiteX19929" y="connsiteY19929"/>
              </a:cxn>
              <a:cxn ang="0">
                <a:pos x="connsiteX19930" y="connsiteY19930"/>
              </a:cxn>
              <a:cxn ang="0">
                <a:pos x="connsiteX19931" y="connsiteY19931"/>
              </a:cxn>
              <a:cxn ang="0">
                <a:pos x="connsiteX19932" y="connsiteY19932"/>
              </a:cxn>
              <a:cxn ang="0">
                <a:pos x="connsiteX19933" y="connsiteY19933"/>
              </a:cxn>
              <a:cxn ang="0">
                <a:pos x="connsiteX19934" y="connsiteY19934"/>
              </a:cxn>
              <a:cxn ang="0">
                <a:pos x="connsiteX19935" y="connsiteY19935"/>
              </a:cxn>
              <a:cxn ang="0">
                <a:pos x="connsiteX19936" y="connsiteY19936"/>
              </a:cxn>
              <a:cxn ang="0">
                <a:pos x="connsiteX19937" y="connsiteY19937"/>
              </a:cxn>
              <a:cxn ang="0">
                <a:pos x="connsiteX19938" y="connsiteY19938"/>
              </a:cxn>
              <a:cxn ang="0">
                <a:pos x="connsiteX19939" y="connsiteY19939"/>
              </a:cxn>
              <a:cxn ang="0">
                <a:pos x="connsiteX19940" y="connsiteY19940"/>
              </a:cxn>
              <a:cxn ang="0">
                <a:pos x="connsiteX19941" y="connsiteY19941"/>
              </a:cxn>
              <a:cxn ang="0">
                <a:pos x="connsiteX19942" y="connsiteY19942"/>
              </a:cxn>
              <a:cxn ang="0">
                <a:pos x="connsiteX19943" y="connsiteY19943"/>
              </a:cxn>
              <a:cxn ang="0">
                <a:pos x="connsiteX19944" y="connsiteY19944"/>
              </a:cxn>
              <a:cxn ang="0">
                <a:pos x="connsiteX19945" y="connsiteY19945"/>
              </a:cxn>
              <a:cxn ang="0">
                <a:pos x="connsiteX19946" y="connsiteY19946"/>
              </a:cxn>
              <a:cxn ang="0">
                <a:pos x="connsiteX19947" y="connsiteY19947"/>
              </a:cxn>
              <a:cxn ang="0">
                <a:pos x="connsiteX19948" y="connsiteY19948"/>
              </a:cxn>
              <a:cxn ang="0">
                <a:pos x="connsiteX19949" y="connsiteY19949"/>
              </a:cxn>
              <a:cxn ang="0">
                <a:pos x="connsiteX19950" y="connsiteY19950"/>
              </a:cxn>
              <a:cxn ang="0">
                <a:pos x="connsiteX19951" y="connsiteY19951"/>
              </a:cxn>
              <a:cxn ang="0">
                <a:pos x="connsiteX19952" y="connsiteY19952"/>
              </a:cxn>
              <a:cxn ang="0">
                <a:pos x="connsiteX19953" y="connsiteY19953"/>
              </a:cxn>
              <a:cxn ang="0">
                <a:pos x="connsiteX19954" y="connsiteY19954"/>
              </a:cxn>
              <a:cxn ang="0">
                <a:pos x="connsiteX19955" y="connsiteY19955"/>
              </a:cxn>
              <a:cxn ang="0">
                <a:pos x="connsiteX19956" y="connsiteY19956"/>
              </a:cxn>
              <a:cxn ang="0">
                <a:pos x="connsiteX19957" y="connsiteY19957"/>
              </a:cxn>
              <a:cxn ang="0">
                <a:pos x="connsiteX19958" y="connsiteY19958"/>
              </a:cxn>
              <a:cxn ang="0">
                <a:pos x="connsiteX19959" y="connsiteY19959"/>
              </a:cxn>
              <a:cxn ang="0">
                <a:pos x="connsiteX19960" y="connsiteY19960"/>
              </a:cxn>
              <a:cxn ang="0">
                <a:pos x="connsiteX19961" y="connsiteY19961"/>
              </a:cxn>
              <a:cxn ang="0">
                <a:pos x="connsiteX19962" y="connsiteY19962"/>
              </a:cxn>
              <a:cxn ang="0">
                <a:pos x="connsiteX19963" y="connsiteY19963"/>
              </a:cxn>
              <a:cxn ang="0">
                <a:pos x="connsiteX19964" y="connsiteY19964"/>
              </a:cxn>
              <a:cxn ang="0">
                <a:pos x="connsiteX19965" y="connsiteY19965"/>
              </a:cxn>
              <a:cxn ang="0">
                <a:pos x="connsiteX19966" y="connsiteY19966"/>
              </a:cxn>
              <a:cxn ang="0">
                <a:pos x="connsiteX19967" y="connsiteY19967"/>
              </a:cxn>
              <a:cxn ang="0">
                <a:pos x="connsiteX19968" y="connsiteY19968"/>
              </a:cxn>
              <a:cxn ang="0">
                <a:pos x="connsiteX19969" y="connsiteY19969"/>
              </a:cxn>
              <a:cxn ang="0">
                <a:pos x="connsiteX19970" y="connsiteY19970"/>
              </a:cxn>
              <a:cxn ang="0">
                <a:pos x="connsiteX19971" y="connsiteY19971"/>
              </a:cxn>
              <a:cxn ang="0">
                <a:pos x="connsiteX19972" y="connsiteY19972"/>
              </a:cxn>
              <a:cxn ang="0">
                <a:pos x="connsiteX19973" y="connsiteY19973"/>
              </a:cxn>
              <a:cxn ang="0">
                <a:pos x="connsiteX19974" y="connsiteY19974"/>
              </a:cxn>
              <a:cxn ang="0">
                <a:pos x="connsiteX19975" y="connsiteY19975"/>
              </a:cxn>
              <a:cxn ang="0">
                <a:pos x="connsiteX19976" y="connsiteY19976"/>
              </a:cxn>
              <a:cxn ang="0">
                <a:pos x="connsiteX19977" y="connsiteY19977"/>
              </a:cxn>
              <a:cxn ang="0">
                <a:pos x="connsiteX19978" y="connsiteY19978"/>
              </a:cxn>
              <a:cxn ang="0">
                <a:pos x="connsiteX19979" y="connsiteY19979"/>
              </a:cxn>
              <a:cxn ang="0">
                <a:pos x="connsiteX19980" y="connsiteY19980"/>
              </a:cxn>
              <a:cxn ang="0">
                <a:pos x="connsiteX19981" y="connsiteY19981"/>
              </a:cxn>
              <a:cxn ang="0">
                <a:pos x="connsiteX19982" y="connsiteY19982"/>
              </a:cxn>
              <a:cxn ang="0">
                <a:pos x="connsiteX19983" y="connsiteY19983"/>
              </a:cxn>
              <a:cxn ang="0">
                <a:pos x="connsiteX19984" y="connsiteY19984"/>
              </a:cxn>
              <a:cxn ang="0">
                <a:pos x="connsiteX19985" y="connsiteY19985"/>
              </a:cxn>
              <a:cxn ang="0">
                <a:pos x="connsiteX19986" y="connsiteY19986"/>
              </a:cxn>
              <a:cxn ang="0">
                <a:pos x="connsiteX19987" y="connsiteY19987"/>
              </a:cxn>
              <a:cxn ang="0">
                <a:pos x="connsiteX19988" y="connsiteY19988"/>
              </a:cxn>
              <a:cxn ang="0">
                <a:pos x="connsiteX19989" y="connsiteY19989"/>
              </a:cxn>
              <a:cxn ang="0">
                <a:pos x="connsiteX19990" y="connsiteY19990"/>
              </a:cxn>
              <a:cxn ang="0">
                <a:pos x="connsiteX19991" y="connsiteY19991"/>
              </a:cxn>
              <a:cxn ang="0">
                <a:pos x="connsiteX19992" y="connsiteY19992"/>
              </a:cxn>
              <a:cxn ang="0">
                <a:pos x="connsiteX19993" y="connsiteY19993"/>
              </a:cxn>
              <a:cxn ang="0">
                <a:pos x="connsiteX19994" y="connsiteY19994"/>
              </a:cxn>
              <a:cxn ang="0">
                <a:pos x="connsiteX19995" y="connsiteY19995"/>
              </a:cxn>
              <a:cxn ang="0">
                <a:pos x="connsiteX19996" y="connsiteY19996"/>
              </a:cxn>
              <a:cxn ang="0">
                <a:pos x="connsiteX19997" y="connsiteY19997"/>
              </a:cxn>
              <a:cxn ang="0">
                <a:pos x="connsiteX19998" y="connsiteY19998"/>
              </a:cxn>
              <a:cxn ang="0">
                <a:pos x="connsiteX19999" y="connsiteY19999"/>
              </a:cxn>
              <a:cxn ang="0">
                <a:pos x="connsiteX20000" y="connsiteY20000"/>
              </a:cxn>
              <a:cxn ang="0">
                <a:pos x="connsiteX20001" y="connsiteY20001"/>
              </a:cxn>
              <a:cxn ang="0">
                <a:pos x="connsiteX20002" y="connsiteY20002"/>
              </a:cxn>
              <a:cxn ang="0">
                <a:pos x="connsiteX20003" y="connsiteY20003"/>
              </a:cxn>
              <a:cxn ang="0">
                <a:pos x="connsiteX20004" y="connsiteY20004"/>
              </a:cxn>
              <a:cxn ang="0">
                <a:pos x="connsiteX20005" y="connsiteY20005"/>
              </a:cxn>
              <a:cxn ang="0">
                <a:pos x="connsiteX20006" y="connsiteY20006"/>
              </a:cxn>
              <a:cxn ang="0">
                <a:pos x="connsiteX20007" y="connsiteY20007"/>
              </a:cxn>
              <a:cxn ang="0">
                <a:pos x="connsiteX20008" y="connsiteY20008"/>
              </a:cxn>
              <a:cxn ang="0">
                <a:pos x="connsiteX20009" y="connsiteY20009"/>
              </a:cxn>
              <a:cxn ang="0">
                <a:pos x="connsiteX20010" y="connsiteY20010"/>
              </a:cxn>
              <a:cxn ang="0">
                <a:pos x="connsiteX20011" y="connsiteY20011"/>
              </a:cxn>
              <a:cxn ang="0">
                <a:pos x="connsiteX20012" y="connsiteY20012"/>
              </a:cxn>
              <a:cxn ang="0">
                <a:pos x="connsiteX20013" y="connsiteY20013"/>
              </a:cxn>
              <a:cxn ang="0">
                <a:pos x="connsiteX20014" y="connsiteY20014"/>
              </a:cxn>
              <a:cxn ang="0">
                <a:pos x="connsiteX20015" y="connsiteY20015"/>
              </a:cxn>
              <a:cxn ang="0">
                <a:pos x="connsiteX20016" y="connsiteY20016"/>
              </a:cxn>
              <a:cxn ang="0">
                <a:pos x="connsiteX20017" y="connsiteY20017"/>
              </a:cxn>
              <a:cxn ang="0">
                <a:pos x="connsiteX20018" y="connsiteY20018"/>
              </a:cxn>
              <a:cxn ang="0">
                <a:pos x="connsiteX20019" y="connsiteY20019"/>
              </a:cxn>
              <a:cxn ang="0">
                <a:pos x="connsiteX20020" y="connsiteY20020"/>
              </a:cxn>
              <a:cxn ang="0">
                <a:pos x="connsiteX20021" y="connsiteY20021"/>
              </a:cxn>
              <a:cxn ang="0">
                <a:pos x="connsiteX20022" y="connsiteY20022"/>
              </a:cxn>
              <a:cxn ang="0">
                <a:pos x="connsiteX20023" y="connsiteY20023"/>
              </a:cxn>
              <a:cxn ang="0">
                <a:pos x="connsiteX20024" y="connsiteY20024"/>
              </a:cxn>
              <a:cxn ang="0">
                <a:pos x="connsiteX20025" y="connsiteY20025"/>
              </a:cxn>
              <a:cxn ang="0">
                <a:pos x="connsiteX20026" y="connsiteY20026"/>
              </a:cxn>
              <a:cxn ang="0">
                <a:pos x="connsiteX20027" y="connsiteY20027"/>
              </a:cxn>
              <a:cxn ang="0">
                <a:pos x="connsiteX20028" y="connsiteY20028"/>
              </a:cxn>
              <a:cxn ang="0">
                <a:pos x="connsiteX20029" y="connsiteY20029"/>
              </a:cxn>
              <a:cxn ang="0">
                <a:pos x="connsiteX20030" y="connsiteY20030"/>
              </a:cxn>
              <a:cxn ang="0">
                <a:pos x="connsiteX20031" y="connsiteY20031"/>
              </a:cxn>
              <a:cxn ang="0">
                <a:pos x="connsiteX20032" y="connsiteY20032"/>
              </a:cxn>
              <a:cxn ang="0">
                <a:pos x="connsiteX20033" y="connsiteY20033"/>
              </a:cxn>
              <a:cxn ang="0">
                <a:pos x="connsiteX20034" y="connsiteY20034"/>
              </a:cxn>
              <a:cxn ang="0">
                <a:pos x="connsiteX20035" y="connsiteY20035"/>
              </a:cxn>
              <a:cxn ang="0">
                <a:pos x="connsiteX20036" y="connsiteY20036"/>
              </a:cxn>
              <a:cxn ang="0">
                <a:pos x="connsiteX20037" y="connsiteY20037"/>
              </a:cxn>
              <a:cxn ang="0">
                <a:pos x="connsiteX20038" y="connsiteY20038"/>
              </a:cxn>
              <a:cxn ang="0">
                <a:pos x="connsiteX20039" y="connsiteY20039"/>
              </a:cxn>
              <a:cxn ang="0">
                <a:pos x="connsiteX20040" y="connsiteY20040"/>
              </a:cxn>
              <a:cxn ang="0">
                <a:pos x="connsiteX20041" y="connsiteY20041"/>
              </a:cxn>
              <a:cxn ang="0">
                <a:pos x="connsiteX20042" y="connsiteY20042"/>
              </a:cxn>
              <a:cxn ang="0">
                <a:pos x="connsiteX20043" y="connsiteY20043"/>
              </a:cxn>
              <a:cxn ang="0">
                <a:pos x="connsiteX20044" y="connsiteY20044"/>
              </a:cxn>
              <a:cxn ang="0">
                <a:pos x="connsiteX20045" y="connsiteY20045"/>
              </a:cxn>
              <a:cxn ang="0">
                <a:pos x="connsiteX20046" y="connsiteY20046"/>
              </a:cxn>
              <a:cxn ang="0">
                <a:pos x="connsiteX20047" y="connsiteY20047"/>
              </a:cxn>
              <a:cxn ang="0">
                <a:pos x="connsiteX20048" y="connsiteY20048"/>
              </a:cxn>
              <a:cxn ang="0">
                <a:pos x="connsiteX20049" y="connsiteY20049"/>
              </a:cxn>
              <a:cxn ang="0">
                <a:pos x="connsiteX20050" y="connsiteY20050"/>
              </a:cxn>
              <a:cxn ang="0">
                <a:pos x="connsiteX20051" y="connsiteY20051"/>
              </a:cxn>
              <a:cxn ang="0">
                <a:pos x="connsiteX20052" y="connsiteY20052"/>
              </a:cxn>
              <a:cxn ang="0">
                <a:pos x="connsiteX20053" y="connsiteY20053"/>
              </a:cxn>
              <a:cxn ang="0">
                <a:pos x="connsiteX20054" y="connsiteY20054"/>
              </a:cxn>
              <a:cxn ang="0">
                <a:pos x="connsiteX20055" y="connsiteY20055"/>
              </a:cxn>
              <a:cxn ang="0">
                <a:pos x="connsiteX20056" y="connsiteY20056"/>
              </a:cxn>
              <a:cxn ang="0">
                <a:pos x="connsiteX20057" y="connsiteY20057"/>
              </a:cxn>
              <a:cxn ang="0">
                <a:pos x="connsiteX20058" y="connsiteY20058"/>
              </a:cxn>
              <a:cxn ang="0">
                <a:pos x="connsiteX20059" y="connsiteY20059"/>
              </a:cxn>
              <a:cxn ang="0">
                <a:pos x="connsiteX20060" y="connsiteY20060"/>
              </a:cxn>
              <a:cxn ang="0">
                <a:pos x="connsiteX20061" y="connsiteY20061"/>
              </a:cxn>
              <a:cxn ang="0">
                <a:pos x="connsiteX20062" y="connsiteY20062"/>
              </a:cxn>
              <a:cxn ang="0">
                <a:pos x="connsiteX20063" y="connsiteY20063"/>
              </a:cxn>
              <a:cxn ang="0">
                <a:pos x="connsiteX20064" y="connsiteY20064"/>
              </a:cxn>
              <a:cxn ang="0">
                <a:pos x="connsiteX20065" y="connsiteY20065"/>
              </a:cxn>
              <a:cxn ang="0">
                <a:pos x="connsiteX20066" y="connsiteY20066"/>
              </a:cxn>
              <a:cxn ang="0">
                <a:pos x="connsiteX20067" y="connsiteY20067"/>
              </a:cxn>
              <a:cxn ang="0">
                <a:pos x="connsiteX20068" y="connsiteY20068"/>
              </a:cxn>
              <a:cxn ang="0">
                <a:pos x="connsiteX20069" y="connsiteY20069"/>
              </a:cxn>
              <a:cxn ang="0">
                <a:pos x="connsiteX20070" y="connsiteY20070"/>
              </a:cxn>
              <a:cxn ang="0">
                <a:pos x="connsiteX20071" y="connsiteY20071"/>
              </a:cxn>
              <a:cxn ang="0">
                <a:pos x="connsiteX20072" y="connsiteY20072"/>
              </a:cxn>
              <a:cxn ang="0">
                <a:pos x="connsiteX20073" y="connsiteY20073"/>
              </a:cxn>
              <a:cxn ang="0">
                <a:pos x="connsiteX20074" y="connsiteY20074"/>
              </a:cxn>
              <a:cxn ang="0">
                <a:pos x="connsiteX20075" y="connsiteY20075"/>
              </a:cxn>
              <a:cxn ang="0">
                <a:pos x="connsiteX20076" y="connsiteY20076"/>
              </a:cxn>
              <a:cxn ang="0">
                <a:pos x="connsiteX20077" y="connsiteY20077"/>
              </a:cxn>
              <a:cxn ang="0">
                <a:pos x="connsiteX20078" y="connsiteY20078"/>
              </a:cxn>
              <a:cxn ang="0">
                <a:pos x="connsiteX20079" y="connsiteY20079"/>
              </a:cxn>
              <a:cxn ang="0">
                <a:pos x="connsiteX20080" y="connsiteY20080"/>
              </a:cxn>
              <a:cxn ang="0">
                <a:pos x="connsiteX20081" y="connsiteY20081"/>
              </a:cxn>
              <a:cxn ang="0">
                <a:pos x="connsiteX20082" y="connsiteY20082"/>
              </a:cxn>
              <a:cxn ang="0">
                <a:pos x="connsiteX20083" y="connsiteY20083"/>
              </a:cxn>
              <a:cxn ang="0">
                <a:pos x="connsiteX20084" y="connsiteY20084"/>
              </a:cxn>
              <a:cxn ang="0">
                <a:pos x="connsiteX20085" y="connsiteY20085"/>
              </a:cxn>
              <a:cxn ang="0">
                <a:pos x="connsiteX20086" y="connsiteY20086"/>
              </a:cxn>
              <a:cxn ang="0">
                <a:pos x="connsiteX20087" y="connsiteY20087"/>
              </a:cxn>
              <a:cxn ang="0">
                <a:pos x="connsiteX20088" y="connsiteY20088"/>
              </a:cxn>
              <a:cxn ang="0">
                <a:pos x="connsiteX20089" y="connsiteY20089"/>
              </a:cxn>
              <a:cxn ang="0">
                <a:pos x="connsiteX20090" y="connsiteY20090"/>
              </a:cxn>
              <a:cxn ang="0">
                <a:pos x="connsiteX20091" y="connsiteY20091"/>
              </a:cxn>
              <a:cxn ang="0">
                <a:pos x="connsiteX20092" y="connsiteY20092"/>
              </a:cxn>
              <a:cxn ang="0">
                <a:pos x="connsiteX20093" y="connsiteY20093"/>
              </a:cxn>
              <a:cxn ang="0">
                <a:pos x="connsiteX20094" y="connsiteY20094"/>
              </a:cxn>
              <a:cxn ang="0">
                <a:pos x="connsiteX20095" y="connsiteY20095"/>
              </a:cxn>
              <a:cxn ang="0">
                <a:pos x="connsiteX20096" y="connsiteY20096"/>
              </a:cxn>
              <a:cxn ang="0">
                <a:pos x="connsiteX20097" y="connsiteY20097"/>
              </a:cxn>
              <a:cxn ang="0">
                <a:pos x="connsiteX20098" y="connsiteY20098"/>
              </a:cxn>
              <a:cxn ang="0">
                <a:pos x="connsiteX20099" y="connsiteY20099"/>
              </a:cxn>
              <a:cxn ang="0">
                <a:pos x="connsiteX20100" y="connsiteY20100"/>
              </a:cxn>
              <a:cxn ang="0">
                <a:pos x="connsiteX20101" y="connsiteY20101"/>
              </a:cxn>
              <a:cxn ang="0">
                <a:pos x="connsiteX20102" y="connsiteY20102"/>
              </a:cxn>
              <a:cxn ang="0">
                <a:pos x="connsiteX20103" y="connsiteY20103"/>
              </a:cxn>
              <a:cxn ang="0">
                <a:pos x="connsiteX20104" y="connsiteY20104"/>
              </a:cxn>
              <a:cxn ang="0">
                <a:pos x="connsiteX20105" y="connsiteY20105"/>
              </a:cxn>
              <a:cxn ang="0">
                <a:pos x="connsiteX20106" y="connsiteY20106"/>
              </a:cxn>
              <a:cxn ang="0">
                <a:pos x="connsiteX20107" y="connsiteY20107"/>
              </a:cxn>
              <a:cxn ang="0">
                <a:pos x="connsiteX20108" y="connsiteY20108"/>
              </a:cxn>
              <a:cxn ang="0">
                <a:pos x="connsiteX20109" y="connsiteY20109"/>
              </a:cxn>
              <a:cxn ang="0">
                <a:pos x="connsiteX20110" y="connsiteY20110"/>
              </a:cxn>
              <a:cxn ang="0">
                <a:pos x="connsiteX20111" y="connsiteY20111"/>
              </a:cxn>
              <a:cxn ang="0">
                <a:pos x="connsiteX20112" y="connsiteY20112"/>
              </a:cxn>
              <a:cxn ang="0">
                <a:pos x="connsiteX20113" y="connsiteY20113"/>
              </a:cxn>
              <a:cxn ang="0">
                <a:pos x="connsiteX20114" y="connsiteY20114"/>
              </a:cxn>
              <a:cxn ang="0">
                <a:pos x="connsiteX20115" y="connsiteY20115"/>
              </a:cxn>
              <a:cxn ang="0">
                <a:pos x="connsiteX20116" y="connsiteY20116"/>
              </a:cxn>
              <a:cxn ang="0">
                <a:pos x="connsiteX20117" y="connsiteY20117"/>
              </a:cxn>
              <a:cxn ang="0">
                <a:pos x="connsiteX20118" y="connsiteY20118"/>
              </a:cxn>
              <a:cxn ang="0">
                <a:pos x="connsiteX20119" y="connsiteY20119"/>
              </a:cxn>
              <a:cxn ang="0">
                <a:pos x="connsiteX20120" y="connsiteY20120"/>
              </a:cxn>
              <a:cxn ang="0">
                <a:pos x="connsiteX20121" y="connsiteY20121"/>
              </a:cxn>
              <a:cxn ang="0">
                <a:pos x="connsiteX20122" y="connsiteY20122"/>
              </a:cxn>
              <a:cxn ang="0">
                <a:pos x="connsiteX20123" y="connsiteY20123"/>
              </a:cxn>
              <a:cxn ang="0">
                <a:pos x="connsiteX20124" y="connsiteY20124"/>
              </a:cxn>
              <a:cxn ang="0">
                <a:pos x="connsiteX20125" y="connsiteY20125"/>
              </a:cxn>
              <a:cxn ang="0">
                <a:pos x="connsiteX20126" y="connsiteY20126"/>
              </a:cxn>
              <a:cxn ang="0">
                <a:pos x="connsiteX20127" y="connsiteY20127"/>
              </a:cxn>
              <a:cxn ang="0">
                <a:pos x="connsiteX20128" y="connsiteY20128"/>
              </a:cxn>
              <a:cxn ang="0">
                <a:pos x="connsiteX20129" y="connsiteY20129"/>
              </a:cxn>
              <a:cxn ang="0">
                <a:pos x="connsiteX20130" y="connsiteY20130"/>
              </a:cxn>
              <a:cxn ang="0">
                <a:pos x="connsiteX20131" y="connsiteY20131"/>
              </a:cxn>
              <a:cxn ang="0">
                <a:pos x="connsiteX20132" y="connsiteY20132"/>
              </a:cxn>
              <a:cxn ang="0">
                <a:pos x="connsiteX20133" y="connsiteY20133"/>
              </a:cxn>
              <a:cxn ang="0">
                <a:pos x="connsiteX20134" y="connsiteY20134"/>
              </a:cxn>
              <a:cxn ang="0">
                <a:pos x="connsiteX20135" y="connsiteY20135"/>
              </a:cxn>
              <a:cxn ang="0">
                <a:pos x="connsiteX20136" y="connsiteY20136"/>
              </a:cxn>
              <a:cxn ang="0">
                <a:pos x="connsiteX20137" y="connsiteY20137"/>
              </a:cxn>
              <a:cxn ang="0">
                <a:pos x="connsiteX20138" y="connsiteY20138"/>
              </a:cxn>
              <a:cxn ang="0">
                <a:pos x="connsiteX20139" y="connsiteY20139"/>
              </a:cxn>
              <a:cxn ang="0">
                <a:pos x="connsiteX20140" y="connsiteY20140"/>
              </a:cxn>
              <a:cxn ang="0">
                <a:pos x="connsiteX20141" y="connsiteY20141"/>
              </a:cxn>
              <a:cxn ang="0">
                <a:pos x="connsiteX20142" y="connsiteY20142"/>
              </a:cxn>
              <a:cxn ang="0">
                <a:pos x="connsiteX20143" y="connsiteY20143"/>
              </a:cxn>
              <a:cxn ang="0">
                <a:pos x="connsiteX20144" y="connsiteY20144"/>
              </a:cxn>
              <a:cxn ang="0">
                <a:pos x="connsiteX20145" y="connsiteY20145"/>
              </a:cxn>
              <a:cxn ang="0">
                <a:pos x="connsiteX20146" y="connsiteY20146"/>
              </a:cxn>
              <a:cxn ang="0">
                <a:pos x="connsiteX20147" y="connsiteY20147"/>
              </a:cxn>
              <a:cxn ang="0">
                <a:pos x="connsiteX20148" y="connsiteY20148"/>
              </a:cxn>
              <a:cxn ang="0">
                <a:pos x="connsiteX20149" y="connsiteY20149"/>
              </a:cxn>
              <a:cxn ang="0">
                <a:pos x="connsiteX20150" y="connsiteY20150"/>
              </a:cxn>
              <a:cxn ang="0">
                <a:pos x="connsiteX20151" y="connsiteY20151"/>
              </a:cxn>
              <a:cxn ang="0">
                <a:pos x="connsiteX20152" y="connsiteY20152"/>
              </a:cxn>
              <a:cxn ang="0">
                <a:pos x="connsiteX20153" y="connsiteY20153"/>
              </a:cxn>
              <a:cxn ang="0">
                <a:pos x="connsiteX20154" y="connsiteY20154"/>
              </a:cxn>
              <a:cxn ang="0">
                <a:pos x="connsiteX20155" y="connsiteY20155"/>
              </a:cxn>
              <a:cxn ang="0">
                <a:pos x="connsiteX20156" y="connsiteY20156"/>
              </a:cxn>
              <a:cxn ang="0">
                <a:pos x="connsiteX20157" y="connsiteY20157"/>
              </a:cxn>
              <a:cxn ang="0">
                <a:pos x="connsiteX20158" y="connsiteY20158"/>
              </a:cxn>
              <a:cxn ang="0">
                <a:pos x="connsiteX20159" y="connsiteY20159"/>
              </a:cxn>
              <a:cxn ang="0">
                <a:pos x="connsiteX20160" y="connsiteY20160"/>
              </a:cxn>
              <a:cxn ang="0">
                <a:pos x="connsiteX20161" y="connsiteY20161"/>
              </a:cxn>
              <a:cxn ang="0">
                <a:pos x="connsiteX20162" y="connsiteY20162"/>
              </a:cxn>
              <a:cxn ang="0">
                <a:pos x="connsiteX20163" y="connsiteY20163"/>
              </a:cxn>
              <a:cxn ang="0">
                <a:pos x="connsiteX20164" y="connsiteY20164"/>
              </a:cxn>
              <a:cxn ang="0">
                <a:pos x="connsiteX20165" y="connsiteY20165"/>
              </a:cxn>
              <a:cxn ang="0">
                <a:pos x="connsiteX20166" y="connsiteY20166"/>
              </a:cxn>
              <a:cxn ang="0">
                <a:pos x="connsiteX20167" y="connsiteY20167"/>
              </a:cxn>
              <a:cxn ang="0">
                <a:pos x="connsiteX20168" y="connsiteY20168"/>
              </a:cxn>
              <a:cxn ang="0">
                <a:pos x="connsiteX20169" y="connsiteY20169"/>
              </a:cxn>
              <a:cxn ang="0">
                <a:pos x="connsiteX20170" y="connsiteY20170"/>
              </a:cxn>
              <a:cxn ang="0">
                <a:pos x="connsiteX20171" y="connsiteY20171"/>
              </a:cxn>
              <a:cxn ang="0">
                <a:pos x="connsiteX20172" y="connsiteY20172"/>
              </a:cxn>
              <a:cxn ang="0">
                <a:pos x="connsiteX20173" y="connsiteY20173"/>
              </a:cxn>
              <a:cxn ang="0">
                <a:pos x="connsiteX20174" y="connsiteY20174"/>
              </a:cxn>
              <a:cxn ang="0">
                <a:pos x="connsiteX20175" y="connsiteY20175"/>
              </a:cxn>
              <a:cxn ang="0">
                <a:pos x="connsiteX20176" y="connsiteY20176"/>
              </a:cxn>
              <a:cxn ang="0">
                <a:pos x="connsiteX20177" y="connsiteY20177"/>
              </a:cxn>
              <a:cxn ang="0">
                <a:pos x="connsiteX20178" y="connsiteY20178"/>
              </a:cxn>
              <a:cxn ang="0">
                <a:pos x="connsiteX20179" y="connsiteY20179"/>
              </a:cxn>
              <a:cxn ang="0">
                <a:pos x="connsiteX20180" y="connsiteY20180"/>
              </a:cxn>
              <a:cxn ang="0">
                <a:pos x="connsiteX20181" y="connsiteY20181"/>
              </a:cxn>
              <a:cxn ang="0">
                <a:pos x="connsiteX20182" y="connsiteY20182"/>
              </a:cxn>
              <a:cxn ang="0">
                <a:pos x="connsiteX20183" y="connsiteY20183"/>
              </a:cxn>
              <a:cxn ang="0">
                <a:pos x="connsiteX20184" y="connsiteY20184"/>
              </a:cxn>
              <a:cxn ang="0">
                <a:pos x="connsiteX20185" y="connsiteY20185"/>
              </a:cxn>
              <a:cxn ang="0">
                <a:pos x="connsiteX20186" y="connsiteY20186"/>
              </a:cxn>
              <a:cxn ang="0">
                <a:pos x="connsiteX20187" y="connsiteY20187"/>
              </a:cxn>
              <a:cxn ang="0">
                <a:pos x="connsiteX20188" y="connsiteY20188"/>
              </a:cxn>
              <a:cxn ang="0">
                <a:pos x="connsiteX20189" y="connsiteY20189"/>
              </a:cxn>
              <a:cxn ang="0">
                <a:pos x="connsiteX20190" y="connsiteY20190"/>
              </a:cxn>
              <a:cxn ang="0">
                <a:pos x="connsiteX20191" y="connsiteY20191"/>
              </a:cxn>
              <a:cxn ang="0">
                <a:pos x="connsiteX20192" y="connsiteY20192"/>
              </a:cxn>
              <a:cxn ang="0">
                <a:pos x="connsiteX20193" y="connsiteY20193"/>
              </a:cxn>
              <a:cxn ang="0">
                <a:pos x="connsiteX20194" y="connsiteY20194"/>
              </a:cxn>
              <a:cxn ang="0">
                <a:pos x="connsiteX20195" y="connsiteY20195"/>
              </a:cxn>
              <a:cxn ang="0">
                <a:pos x="connsiteX20196" y="connsiteY20196"/>
              </a:cxn>
              <a:cxn ang="0">
                <a:pos x="connsiteX20197" y="connsiteY20197"/>
              </a:cxn>
              <a:cxn ang="0">
                <a:pos x="connsiteX20198" y="connsiteY20198"/>
              </a:cxn>
              <a:cxn ang="0">
                <a:pos x="connsiteX20199" y="connsiteY20199"/>
              </a:cxn>
              <a:cxn ang="0">
                <a:pos x="connsiteX20200" y="connsiteY20200"/>
              </a:cxn>
              <a:cxn ang="0">
                <a:pos x="connsiteX20201" y="connsiteY20201"/>
              </a:cxn>
              <a:cxn ang="0">
                <a:pos x="connsiteX20202" y="connsiteY20202"/>
              </a:cxn>
              <a:cxn ang="0">
                <a:pos x="connsiteX20203" y="connsiteY20203"/>
              </a:cxn>
              <a:cxn ang="0">
                <a:pos x="connsiteX20204" y="connsiteY20204"/>
              </a:cxn>
              <a:cxn ang="0">
                <a:pos x="connsiteX20205" y="connsiteY20205"/>
              </a:cxn>
              <a:cxn ang="0">
                <a:pos x="connsiteX20206" y="connsiteY20206"/>
              </a:cxn>
              <a:cxn ang="0">
                <a:pos x="connsiteX20207" y="connsiteY20207"/>
              </a:cxn>
              <a:cxn ang="0">
                <a:pos x="connsiteX20208" y="connsiteY20208"/>
              </a:cxn>
              <a:cxn ang="0">
                <a:pos x="connsiteX20209" y="connsiteY20209"/>
              </a:cxn>
              <a:cxn ang="0">
                <a:pos x="connsiteX20210" y="connsiteY20210"/>
              </a:cxn>
              <a:cxn ang="0">
                <a:pos x="connsiteX20211" y="connsiteY20211"/>
              </a:cxn>
              <a:cxn ang="0">
                <a:pos x="connsiteX20212" y="connsiteY20212"/>
              </a:cxn>
              <a:cxn ang="0">
                <a:pos x="connsiteX20213" y="connsiteY20213"/>
              </a:cxn>
              <a:cxn ang="0">
                <a:pos x="connsiteX20214" y="connsiteY20214"/>
              </a:cxn>
              <a:cxn ang="0">
                <a:pos x="connsiteX20215" y="connsiteY20215"/>
              </a:cxn>
              <a:cxn ang="0">
                <a:pos x="connsiteX20216" y="connsiteY20216"/>
              </a:cxn>
              <a:cxn ang="0">
                <a:pos x="connsiteX20217" y="connsiteY20217"/>
              </a:cxn>
              <a:cxn ang="0">
                <a:pos x="connsiteX20218" y="connsiteY20218"/>
              </a:cxn>
              <a:cxn ang="0">
                <a:pos x="connsiteX20219" y="connsiteY20219"/>
              </a:cxn>
              <a:cxn ang="0">
                <a:pos x="connsiteX20220" y="connsiteY20220"/>
              </a:cxn>
              <a:cxn ang="0">
                <a:pos x="connsiteX20221" y="connsiteY20221"/>
              </a:cxn>
              <a:cxn ang="0">
                <a:pos x="connsiteX20222" y="connsiteY20222"/>
              </a:cxn>
              <a:cxn ang="0">
                <a:pos x="connsiteX20223" y="connsiteY20223"/>
              </a:cxn>
              <a:cxn ang="0">
                <a:pos x="connsiteX20224" y="connsiteY20224"/>
              </a:cxn>
              <a:cxn ang="0">
                <a:pos x="connsiteX20225" y="connsiteY20225"/>
              </a:cxn>
              <a:cxn ang="0">
                <a:pos x="connsiteX20226" y="connsiteY20226"/>
              </a:cxn>
              <a:cxn ang="0">
                <a:pos x="connsiteX20227" y="connsiteY20227"/>
              </a:cxn>
              <a:cxn ang="0">
                <a:pos x="connsiteX20228" y="connsiteY20228"/>
              </a:cxn>
              <a:cxn ang="0">
                <a:pos x="connsiteX20229" y="connsiteY20229"/>
              </a:cxn>
              <a:cxn ang="0">
                <a:pos x="connsiteX20230" y="connsiteY20230"/>
              </a:cxn>
              <a:cxn ang="0">
                <a:pos x="connsiteX20231" y="connsiteY20231"/>
              </a:cxn>
              <a:cxn ang="0">
                <a:pos x="connsiteX20232" y="connsiteY20232"/>
              </a:cxn>
              <a:cxn ang="0">
                <a:pos x="connsiteX20233" y="connsiteY20233"/>
              </a:cxn>
              <a:cxn ang="0">
                <a:pos x="connsiteX20234" y="connsiteY20234"/>
              </a:cxn>
              <a:cxn ang="0">
                <a:pos x="connsiteX20235" y="connsiteY20235"/>
              </a:cxn>
              <a:cxn ang="0">
                <a:pos x="connsiteX20236" y="connsiteY20236"/>
              </a:cxn>
              <a:cxn ang="0">
                <a:pos x="connsiteX20237" y="connsiteY20237"/>
              </a:cxn>
              <a:cxn ang="0">
                <a:pos x="connsiteX20238" y="connsiteY20238"/>
              </a:cxn>
              <a:cxn ang="0">
                <a:pos x="connsiteX20239" y="connsiteY20239"/>
              </a:cxn>
              <a:cxn ang="0">
                <a:pos x="connsiteX20240" y="connsiteY20240"/>
              </a:cxn>
              <a:cxn ang="0">
                <a:pos x="connsiteX20241" y="connsiteY20241"/>
              </a:cxn>
              <a:cxn ang="0">
                <a:pos x="connsiteX20242" y="connsiteY20242"/>
              </a:cxn>
              <a:cxn ang="0">
                <a:pos x="connsiteX20243" y="connsiteY20243"/>
              </a:cxn>
              <a:cxn ang="0">
                <a:pos x="connsiteX20244" y="connsiteY20244"/>
              </a:cxn>
              <a:cxn ang="0">
                <a:pos x="connsiteX20245" y="connsiteY20245"/>
              </a:cxn>
              <a:cxn ang="0">
                <a:pos x="connsiteX20246" y="connsiteY20246"/>
              </a:cxn>
              <a:cxn ang="0">
                <a:pos x="connsiteX20247" y="connsiteY20247"/>
              </a:cxn>
              <a:cxn ang="0">
                <a:pos x="connsiteX20248" y="connsiteY20248"/>
              </a:cxn>
              <a:cxn ang="0">
                <a:pos x="connsiteX20249" y="connsiteY20249"/>
              </a:cxn>
              <a:cxn ang="0">
                <a:pos x="connsiteX20250" y="connsiteY20250"/>
              </a:cxn>
              <a:cxn ang="0">
                <a:pos x="connsiteX20251" y="connsiteY20251"/>
              </a:cxn>
              <a:cxn ang="0">
                <a:pos x="connsiteX20252" y="connsiteY20252"/>
              </a:cxn>
              <a:cxn ang="0">
                <a:pos x="connsiteX20253" y="connsiteY20253"/>
              </a:cxn>
              <a:cxn ang="0">
                <a:pos x="connsiteX20254" y="connsiteY20254"/>
              </a:cxn>
              <a:cxn ang="0">
                <a:pos x="connsiteX20255" y="connsiteY20255"/>
              </a:cxn>
              <a:cxn ang="0">
                <a:pos x="connsiteX20256" y="connsiteY20256"/>
              </a:cxn>
              <a:cxn ang="0">
                <a:pos x="connsiteX20257" y="connsiteY20257"/>
              </a:cxn>
              <a:cxn ang="0">
                <a:pos x="connsiteX20258" y="connsiteY20258"/>
              </a:cxn>
              <a:cxn ang="0">
                <a:pos x="connsiteX20259" y="connsiteY20259"/>
              </a:cxn>
              <a:cxn ang="0">
                <a:pos x="connsiteX20260" y="connsiteY20260"/>
              </a:cxn>
              <a:cxn ang="0">
                <a:pos x="connsiteX20261" y="connsiteY20261"/>
              </a:cxn>
              <a:cxn ang="0">
                <a:pos x="connsiteX20262" y="connsiteY20262"/>
              </a:cxn>
              <a:cxn ang="0">
                <a:pos x="connsiteX20263" y="connsiteY20263"/>
              </a:cxn>
              <a:cxn ang="0">
                <a:pos x="connsiteX20264" y="connsiteY20264"/>
              </a:cxn>
              <a:cxn ang="0">
                <a:pos x="connsiteX20265" y="connsiteY20265"/>
              </a:cxn>
              <a:cxn ang="0">
                <a:pos x="connsiteX20266" y="connsiteY20266"/>
              </a:cxn>
              <a:cxn ang="0">
                <a:pos x="connsiteX20267" y="connsiteY20267"/>
              </a:cxn>
              <a:cxn ang="0">
                <a:pos x="connsiteX20268" y="connsiteY20268"/>
              </a:cxn>
              <a:cxn ang="0">
                <a:pos x="connsiteX20269" y="connsiteY20269"/>
              </a:cxn>
              <a:cxn ang="0">
                <a:pos x="connsiteX20270" y="connsiteY20270"/>
              </a:cxn>
              <a:cxn ang="0">
                <a:pos x="connsiteX20271" y="connsiteY20271"/>
              </a:cxn>
              <a:cxn ang="0">
                <a:pos x="connsiteX20272" y="connsiteY20272"/>
              </a:cxn>
              <a:cxn ang="0">
                <a:pos x="connsiteX20273" y="connsiteY20273"/>
              </a:cxn>
              <a:cxn ang="0">
                <a:pos x="connsiteX20274" y="connsiteY20274"/>
              </a:cxn>
              <a:cxn ang="0">
                <a:pos x="connsiteX20275" y="connsiteY20275"/>
              </a:cxn>
              <a:cxn ang="0">
                <a:pos x="connsiteX20276" y="connsiteY20276"/>
              </a:cxn>
              <a:cxn ang="0">
                <a:pos x="connsiteX20277" y="connsiteY20277"/>
              </a:cxn>
              <a:cxn ang="0">
                <a:pos x="connsiteX20278" y="connsiteY20278"/>
              </a:cxn>
              <a:cxn ang="0">
                <a:pos x="connsiteX20279" y="connsiteY20279"/>
              </a:cxn>
              <a:cxn ang="0">
                <a:pos x="connsiteX20280" y="connsiteY20280"/>
              </a:cxn>
              <a:cxn ang="0">
                <a:pos x="connsiteX20281" y="connsiteY20281"/>
              </a:cxn>
              <a:cxn ang="0">
                <a:pos x="connsiteX20282" y="connsiteY20282"/>
              </a:cxn>
              <a:cxn ang="0">
                <a:pos x="connsiteX20283" y="connsiteY20283"/>
              </a:cxn>
              <a:cxn ang="0">
                <a:pos x="connsiteX20284" y="connsiteY20284"/>
              </a:cxn>
              <a:cxn ang="0">
                <a:pos x="connsiteX20285" y="connsiteY20285"/>
              </a:cxn>
              <a:cxn ang="0">
                <a:pos x="connsiteX20286" y="connsiteY20286"/>
              </a:cxn>
              <a:cxn ang="0">
                <a:pos x="connsiteX20287" y="connsiteY20287"/>
              </a:cxn>
              <a:cxn ang="0">
                <a:pos x="connsiteX20288" y="connsiteY20288"/>
              </a:cxn>
              <a:cxn ang="0">
                <a:pos x="connsiteX20289" y="connsiteY20289"/>
              </a:cxn>
              <a:cxn ang="0">
                <a:pos x="connsiteX20290" y="connsiteY20290"/>
              </a:cxn>
              <a:cxn ang="0">
                <a:pos x="connsiteX20291" y="connsiteY20291"/>
              </a:cxn>
              <a:cxn ang="0">
                <a:pos x="connsiteX20292" y="connsiteY20292"/>
              </a:cxn>
              <a:cxn ang="0">
                <a:pos x="connsiteX20293" y="connsiteY20293"/>
              </a:cxn>
              <a:cxn ang="0">
                <a:pos x="connsiteX20294" y="connsiteY20294"/>
              </a:cxn>
              <a:cxn ang="0">
                <a:pos x="connsiteX20295" y="connsiteY20295"/>
              </a:cxn>
              <a:cxn ang="0">
                <a:pos x="connsiteX20296" y="connsiteY20296"/>
              </a:cxn>
              <a:cxn ang="0">
                <a:pos x="connsiteX20297" y="connsiteY20297"/>
              </a:cxn>
              <a:cxn ang="0">
                <a:pos x="connsiteX20298" y="connsiteY20298"/>
              </a:cxn>
              <a:cxn ang="0">
                <a:pos x="connsiteX20299" y="connsiteY20299"/>
              </a:cxn>
              <a:cxn ang="0">
                <a:pos x="connsiteX20300" y="connsiteY20300"/>
              </a:cxn>
              <a:cxn ang="0">
                <a:pos x="connsiteX20301" y="connsiteY20301"/>
              </a:cxn>
              <a:cxn ang="0">
                <a:pos x="connsiteX20302" y="connsiteY20302"/>
              </a:cxn>
              <a:cxn ang="0">
                <a:pos x="connsiteX20303" y="connsiteY20303"/>
              </a:cxn>
              <a:cxn ang="0">
                <a:pos x="connsiteX20304" y="connsiteY20304"/>
              </a:cxn>
              <a:cxn ang="0">
                <a:pos x="connsiteX20305" y="connsiteY20305"/>
              </a:cxn>
              <a:cxn ang="0">
                <a:pos x="connsiteX20306" y="connsiteY20306"/>
              </a:cxn>
              <a:cxn ang="0">
                <a:pos x="connsiteX20307" y="connsiteY20307"/>
              </a:cxn>
              <a:cxn ang="0">
                <a:pos x="connsiteX20308" y="connsiteY20308"/>
              </a:cxn>
              <a:cxn ang="0">
                <a:pos x="connsiteX20309" y="connsiteY20309"/>
              </a:cxn>
              <a:cxn ang="0">
                <a:pos x="connsiteX20310" y="connsiteY20310"/>
              </a:cxn>
              <a:cxn ang="0">
                <a:pos x="connsiteX20311" y="connsiteY20311"/>
              </a:cxn>
              <a:cxn ang="0">
                <a:pos x="connsiteX20312" y="connsiteY20312"/>
              </a:cxn>
              <a:cxn ang="0">
                <a:pos x="connsiteX20313" y="connsiteY20313"/>
              </a:cxn>
              <a:cxn ang="0">
                <a:pos x="connsiteX20314" y="connsiteY20314"/>
              </a:cxn>
              <a:cxn ang="0">
                <a:pos x="connsiteX20315" y="connsiteY20315"/>
              </a:cxn>
              <a:cxn ang="0">
                <a:pos x="connsiteX20316" y="connsiteY20316"/>
              </a:cxn>
              <a:cxn ang="0">
                <a:pos x="connsiteX20317" y="connsiteY20317"/>
              </a:cxn>
              <a:cxn ang="0">
                <a:pos x="connsiteX20318" y="connsiteY20318"/>
              </a:cxn>
              <a:cxn ang="0">
                <a:pos x="connsiteX20319" y="connsiteY20319"/>
              </a:cxn>
              <a:cxn ang="0">
                <a:pos x="connsiteX20320" y="connsiteY20320"/>
              </a:cxn>
              <a:cxn ang="0">
                <a:pos x="connsiteX20321" y="connsiteY20321"/>
              </a:cxn>
              <a:cxn ang="0">
                <a:pos x="connsiteX20322" y="connsiteY20322"/>
              </a:cxn>
              <a:cxn ang="0">
                <a:pos x="connsiteX20323" y="connsiteY20323"/>
              </a:cxn>
              <a:cxn ang="0">
                <a:pos x="connsiteX20324" y="connsiteY20324"/>
              </a:cxn>
              <a:cxn ang="0">
                <a:pos x="connsiteX20325" y="connsiteY20325"/>
              </a:cxn>
              <a:cxn ang="0">
                <a:pos x="connsiteX20326" y="connsiteY20326"/>
              </a:cxn>
              <a:cxn ang="0">
                <a:pos x="connsiteX20327" y="connsiteY20327"/>
              </a:cxn>
              <a:cxn ang="0">
                <a:pos x="connsiteX20328" y="connsiteY20328"/>
              </a:cxn>
              <a:cxn ang="0">
                <a:pos x="connsiteX20329" y="connsiteY20329"/>
              </a:cxn>
              <a:cxn ang="0">
                <a:pos x="connsiteX20330" y="connsiteY20330"/>
              </a:cxn>
              <a:cxn ang="0">
                <a:pos x="connsiteX20331" y="connsiteY20331"/>
              </a:cxn>
              <a:cxn ang="0">
                <a:pos x="connsiteX20332" y="connsiteY20332"/>
              </a:cxn>
              <a:cxn ang="0">
                <a:pos x="connsiteX20333" y="connsiteY20333"/>
              </a:cxn>
              <a:cxn ang="0">
                <a:pos x="connsiteX20334" y="connsiteY20334"/>
              </a:cxn>
              <a:cxn ang="0">
                <a:pos x="connsiteX20335" y="connsiteY20335"/>
              </a:cxn>
              <a:cxn ang="0">
                <a:pos x="connsiteX20336" y="connsiteY20336"/>
              </a:cxn>
              <a:cxn ang="0">
                <a:pos x="connsiteX20337" y="connsiteY20337"/>
              </a:cxn>
              <a:cxn ang="0">
                <a:pos x="connsiteX20338" y="connsiteY20338"/>
              </a:cxn>
              <a:cxn ang="0">
                <a:pos x="connsiteX20339" y="connsiteY20339"/>
              </a:cxn>
              <a:cxn ang="0">
                <a:pos x="connsiteX20340" y="connsiteY20340"/>
              </a:cxn>
              <a:cxn ang="0">
                <a:pos x="connsiteX20341" y="connsiteY20341"/>
              </a:cxn>
              <a:cxn ang="0">
                <a:pos x="connsiteX20342" y="connsiteY20342"/>
              </a:cxn>
              <a:cxn ang="0">
                <a:pos x="connsiteX20343" y="connsiteY20343"/>
              </a:cxn>
              <a:cxn ang="0">
                <a:pos x="connsiteX20344" y="connsiteY20344"/>
              </a:cxn>
              <a:cxn ang="0">
                <a:pos x="connsiteX20345" y="connsiteY20345"/>
              </a:cxn>
              <a:cxn ang="0">
                <a:pos x="connsiteX20346" y="connsiteY20346"/>
              </a:cxn>
              <a:cxn ang="0">
                <a:pos x="connsiteX20347" y="connsiteY20347"/>
              </a:cxn>
              <a:cxn ang="0">
                <a:pos x="connsiteX20348" y="connsiteY20348"/>
              </a:cxn>
              <a:cxn ang="0">
                <a:pos x="connsiteX20349" y="connsiteY20349"/>
              </a:cxn>
              <a:cxn ang="0">
                <a:pos x="connsiteX20350" y="connsiteY20350"/>
              </a:cxn>
              <a:cxn ang="0">
                <a:pos x="connsiteX20351" y="connsiteY20351"/>
              </a:cxn>
              <a:cxn ang="0">
                <a:pos x="connsiteX20352" y="connsiteY20352"/>
              </a:cxn>
              <a:cxn ang="0">
                <a:pos x="connsiteX20353" y="connsiteY20353"/>
              </a:cxn>
              <a:cxn ang="0">
                <a:pos x="connsiteX20354" y="connsiteY20354"/>
              </a:cxn>
              <a:cxn ang="0">
                <a:pos x="connsiteX20355" y="connsiteY20355"/>
              </a:cxn>
              <a:cxn ang="0">
                <a:pos x="connsiteX20356" y="connsiteY20356"/>
              </a:cxn>
              <a:cxn ang="0">
                <a:pos x="connsiteX20357" y="connsiteY20357"/>
              </a:cxn>
              <a:cxn ang="0">
                <a:pos x="connsiteX20358" y="connsiteY20358"/>
              </a:cxn>
              <a:cxn ang="0">
                <a:pos x="connsiteX20359" y="connsiteY20359"/>
              </a:cxn>
              <a:cxn ang="0">
                <a:pos x="connsiteX20360" y="connsiteY20360"/>
              </a:cxn>
              <a:cxn ang="0">
                <a:pos x="connsiteX20361" y="connsiteY20361"/>
              </a:cxn>
              <a:cxn ang="0">
                <a:pos x="connsiteX20362" y="connsiteY20362"/>
              </a:cxn>
              <a:cxn ang="0">
                <a:pos x="connsiteX20363" y="connsiteY20363"/>
              </a:cxn>
              <a:cxn ang="0">
                <a:pos x="connsiteX20364" y="connsiteY20364"/>
              </a:cxn>
              <a:cxn ang="0">
                <a:pos x="connsiteX20365" y="connsiteY20365"/>
              </a:cxn>
              <a:cxn ang="0">
                <a:pos x="connsiteX20366" y="connsiteY20366"/>
              </a:cxn>
              <a:cxn ang="0">
                <a:pos x="connsiteX20367" y="connsiteY20367"/>
              </a:cxn>
              <a:cxn ang="0">
                <a:pos x="connsiteX20368" y="connsiteY20368"/>
              </a:cxn>
              <a:cxn ang="0">
                <a:pos x="connsiteX20369" y="connsiteY20369"/>
              </a:cxn>
              <a:cxn ang="0">
                <a:pos x="connsiteX20370" y="connsiteY20370"/>
              </a:cxn>
              <a:cxn ang="0">
                <a:pos x="connsiteX20371" y="connsiteY20371"/>
              </a:cxn>
              <a:cxn ang="0">
                <a:pos x="connsiteX20372" y="connsiteY20372"/>
              </a:cxn>
              <a:cxn ang="0">
                <a:pos x="connsiteX20373" y="connsiteY20373"/>
              </a:cxn>
              <a:cxn ang="0">
                <a:pos x="connsiteX20374" y="connsiteY20374"/>
              </a:cxn>
              <a:cxn ang="0">
                <a:pos x="connsiteX20375" y="connsiteY20375"/>
              </a:cxn>
              <a:cxn ang="0">
                <a:pos x="connsiteX20376" y="connsiteY20376"/>
              </a:cxn>
              <a:cxn ang="0">
                <a:pos x="connsiteX20377" y="connsiteY20377"/>
              </a:cxn>
              <a:cxn ang="0">
                <a:pos x="connsiteX20378" y="connsiteY20378"/>
              </a:cxn>
              <a:cxn ang="0">
                <a:pos x="connsiteX20379" y="connsiteY20379"/>
              </a:cxn>
              <a:cxn ang="0">
                <a:pos x="connsiteX20380" y="connsiteY20380"/>
              </a:cxn>
              <a:cxn ang="0">
                <a:pos x="connsiteX20381" y="connsiteY20381"/>
              </a:cxn>
              <a:cxn ang="0">
                <a:pos x="connsiteX20382" y="connsiteY20382"/>
              </a:cxn>
              <a:cxn ang="0">
                <a:pos x="connsiteX20383" y="connsiteY20383"/>
              </a:cxn>
              <a:cxn ang="0">
                <a:pos x="connsiteX20384" y="connsiteY20384"/>
              </a:cxn>
              <a:cxn ang="0">
                <a:pos x="connsiteX20385" y="connsiteY20385"/>
              </a:cxn>
              <a:cxn ang="0">
                <a:pos x="connsiteX20386" y="connsiteY20386"/>
              </a:cxn>
              <a:cxn ang="0">
                <a:pos x="connsiteX20387" y="connsiteY20387"/>
              </a:cxn>
              <a:cxn ang="0">
                <a:pos x="connsiteX20388" y="connsiteY20388"/>
              </a:cxn>
              <a:cxn ang="0">
                <a:pos x="connsiteX20389" y="connsiteY20389"/>
              </a:cxn>
              <a:cxn ang="0">
                <a:pos x="connsiteX20390" y="connsiteY20390"/>
              </a:cxn>
              <a:cxn ang="0">
                <a:pos x="connsiteX20391" y="connsiteY20391"/>
              </a:cxn>
              <a:cxn ang="0">
                <a:pos x="connsiteX20392" y="connsiteY20392"/>
              </a:cxn>
              <a:cxn ang="0">
                <a:pos x="connsiteX20393" y="connsiteY20393"/>
              </a:cxn>
              <a:cxn ang="0">
                <a:pos x="connsiteX20394" y="connsiteY20394"/>
              </a:cxn>
              <a:cxn ang="0">
                <a:pos x="connsiteX20395" y="connsiteY20395"/>
              </a:cxn>
              <a:cxn ang="0">
                <a:pos x="connsiteX20396" y="connsiteY20396"/>
              </a:cxn>
              <a:cxn ang="0">
                <a:pos x="connsiteX20397" y="connsiteY20397"/>
              </a:cxn>
              <a:cxn ang="0">
                <a:pos x="connsiteX20398" y="connsiteY20398"/>
              </a:cxn>
              <a:cxn ang="0">
                <a:pos x="connsiteX20399" y="connsiteY20399"/>
              </a:cxn>
              <a:cxn ang="0">
                <a:pos x="connsiteX20400" y="connsiteY20400"/>
              </a:cxn>
              <a:cxn ang="0">
                <a:pos x="connsiteX20401" y="connsiteY20401"/>
              </a:cxn>
              <a:cxn ang="0">
                <a:pos x="connsiteX20402" y="connsiteY20402"/>
              </a:cxn>
              <a:cxn ang="0">
                <a:pos x="connsiteX20403" y="connsiteY20403"/>
              </a:cxn>
              <a:cxn ang="0">
                <a:pos x="connsiteX20404" y="connsiteY20404"/>
              </a:cxn>
              <a:cxn ang="0">
                <a:pos x="connsiteX20405" y="connsiteY20405"/>
              </a:cxn>
              <a:cxn ang="0">
                <a:pos x="connsiteX20406" y="connsiteY20406"/>
              </a:cxn>
              <a:cxn ang="0">
                <a:pos x="connsiteX20407" y="connsiteY20407"/>
              </a:cxn>
              <a:cxn ang="0">
                <a:pos x="connsiteX20408" y="connsiteY20408"/>
              </a:cxn>
              <a:cxn ang="0">
                <a:pos x="connsiteX20409" y="connsiteY20409"/>
              </a:cxn>
              <a:cxn ang="0">
                <a:pos x="connsiteX20410" y="connsiteY20410"/>
              </a:cxn>
              <a:cxn ang="0">
                <a:pos x="connsiteX20411" y="connsiteY20411"/>
              </a:cxn>
              <a:cxn ang="0">
                <a:pos x="connsiteX20412" y="connsiteY20412"/>
              </a:cxn>
              <a:cxn ang="0">
                <a:pos x="connsiteX20413" y="connsiteY20413"/>
              </a:cxn>
              <a:cxn ang="0">
                <a:pos x="connsiteX20414" y="connsiteY20414"/>
              </a:cxn>
              <a:cxn ang="0">
                <a:pos x="connsiteX20415" y="connsiteY20415"/>
              </a:cxn>
              <a:cxn ang="0">
                <a:pos x="connsiteX20416" y="connsiteY20416"/>
              </a:cxn>
              <a:cxn ang="0">
                <a:pos x="connsiteX20417" y="connsiteY20417"/>
              </a:cxn>
              <a:cxn ang="0">
                <a:pos x="connsiteX20418" y="connsiteY20418"/>
              </a:cxn>
              <a:cxn ang="0">
                <a:pos x="connsiteX20419" y="connsiteY20419"/>
              </a:cxn>
              <a:cxn ang="0">
                <a:pos x="connsiteX20420" y="connsiteY20420"/>
              </a:cxn>
              <a:cxn ang="0">
                <a:pos x="connsiteX20421" y="connsiteY20421"/>
              </a:cxn>
              <a:cxn ang="0">
                <a:pos x="connsiteX20422" y="connsiteY20422"/>
              </a:cxn>
              <a:cxn ang="0">
                <a:pos x="connsiteX20423" y="connsiteY20423"/>
              </a:cxn>
              <a:cxn ang="0">
                <a:pos x="connsiteX20424" y="connsiteY20424"/>
              </a:cxn>
              <a:cxn ang="0">
                <a:pos x="connsiteX20425" y="connsiteY20425"/>
              </a:cxn>
              <a:cxn ang="0">
                <a:pos x="connsiteX20426" y="connsiteY20426"/>
              </a:cxn>
              <a:cxn ang="0">
                <a:pos x="connsiteX20427" y="connsiteY20427"/>
              </a:cxn>
              <a:cxn ang="0">
                <a:pos x="connsiteX20428" y="connsiteY20428"/>
              </a:cxn>
              <a:cxn ang="0">
                <a:pos x="connsiteX20429" y="connsiteY20429"/>
              </a:cxn>
              <a:cxn ang="0">
                <a:pos x="connsiteX20430" y="connsiteY20430"/>
              </a:cxn>
              <a:cxn ang="0">
                <a:pos x="connsiteX20431" y="connsiteY20431"/>
              </a:cxn>
              <a:cxn ang="0">
                <a:pos x="connsiteX20432" y="connsiteY20432"/>
              </a:cxn>
              <a:cxn ang="0">
                <a:pos x="connsiteX20433" y="connsiteY20433"/>
              </a:cxn>
              <a:cxn ang="0">
                <a:pos x="connsiteX20434" y="connsiteY20434"/>
              </a:cxn>
              <a:cxn ang="0">
                <a:pos x="connsiteX20435" y="connsiteY20435"/>
              </a:cxn>
              <a:cxn ang="0">
                <a:pos x="connsiteX20436" y="connsiteY20436"/>
              </a:cxn>
              <a:cxn ang="0">
                <a:pos x="connsiteX20437" y="connsiteY20437"/>
              </a:cxn>
              <a:cxn ang="0">
                <a:pos x="connsiteX20438" y="connsiteY20438"/>
              </a:cxn>
              <a:cxn ang="0">
                <a:pos x="connsiteX20439" y="connsiteY20439"/>
              </a:cxn>
              <a:cxn ang="0">
                <a:pos x="connsiteX20440" y="connsiteY20440"/>
              </a:cxn>
              <a:cxn ang="0">
                <a:pos x="connsiteX20441" y="connsiteY20441"/>
              </a:cxn>
              <a:cxn ang="0">
                <a:pos x="connsiteX20442" y="connsiteY20442"/>
              </a:cxn>
              <a:cxn ang="0">
                <a:pos x="connsiteX20443" y="connsiteY20443"/>
              </a:cxn>
              <a:cxn ang="0">
                <a:pos x="connsiteX20444" y="connsiteY20444"/>
              </a:cxn>
              <a:cxn ang="0">
                <a:pos x="connsiteX20445" y="connsiteY20445"/>
              </a:cxn>
              <a:cxn ang="0">
                <a:pos x="connsiteX20446" y="connsiteY20446"/>
              </a:cxn>
              <a:cxn ang="0">
                <a:pos x="connsiteX20447" y="connsiteY20447"/>
              </a:cxn>
              <a:cxn ang="0">
                <a:pos x="connsiteX20448" y="connsiteY20448"/>
              </a:cxn>
              <a:cxn ang="0">
                <a:pos x="connsiteX20449" y="connsiteY20449"/>
              </a:cxn>
              <a:cxn ang="0">
                <a:pos x="connsiteX20450" y="connsiteY20450"/>
              </a:cxn>
              <a:cxn ang="0">
                <a:pos x="connsiteX20451" y="connsiteY20451"/>
              </a:cxn>
              <a:cxn ang="0">
                <a:pos x="connsiteX20452" y="connsiteY20452"/>
              </a:cxn>
              <a:cxn ang="0">
                <a:pos x="connsiteX20453" y="connsiteY20453"/>
              </a:cxn>
              <a:cxn ang="0">
                <a:pos x="connsiteX20454" y="connsiteY20454"/>
              </a:cxn>
              <a:cxn ang="0">
                <a:pos x="connsiteX20455" y="connsiteY20455"/>
              </a:cxn>
              <a:cxn ang="0">
                <a:pos x="connsiteX20456" y="connsiteY20456"/>
              </a:cxn>
              <a:cxn ang="0">
                <a:pos x="connsiteX20457" y="connsiteY20457"/>
              </a:cxn>
              <a:cxn ang="0">
                <a:pos x="connsiteX20458" y="connsiteY20458"/>
              </a:cxn>
              <a:cxn ang="0">
                <a:pos x="connsiteX20459" y="connsiteY20459"/>
              </a:cxn>
              <a:cxn ang="0">
                <a:pos x="connsiteX20460" y="connsiteY20460"/>
              </a:cxn>
              <a:cxn ang="0">
                <a:pos x="connsiteX20461" y="connsiteY20461"/>
              </a:cxn>
              <a:cxn ang="0">
                <a:pos x="connsiteX20462" y="connsiteY20462"/>
              </a:cxn>
              <a:cxn ang="0">
                <a:pos x="connsiteX20463" y="connsiteY20463"/>
              </a:cxn>
              <a:cxn ang="0">
                <a:pos x="connsiteX20464" y="connsiteY20464"/>
              </a:cxn>
              <a:cxn ang="0">
                <a:pos x="connsiteX20465" y="connsiteY20465"/>
              </a:cxn>
              <a:cxn ang="0">
                <a:pos x="connsiteX20466" y="connsiteY20466"/>
              </a:cxn>
              <a:cxn ang="0">
                <a:pos x="connsiteX20467" y="connsiteY20467"/>
              </a:cxn>
              <a:cxn ang="0">
                <a:pos x="connsiteX20468" y="connsiteY20468"/>
              </a:cxn>
              <a:cxn ang="0">
                <a:pos x="connsiteX20469" y="connsiteY20469"/>
              </a:cxn>
              <a:cxn ang="0">
                <a:pos x="connsiteX20470" y="connsiteY20470"/>
              </a:cxn>
              <a:cxn ang="0">
                <a:pos x="connsiteX20471" y="connsiteY20471"/>
              </a:cxn>
              <a:cxn ang="0">
                <a:pos x="connsiteX20472" y="connsiteY20472"/>
              </a:cxn>
              <a:cxn ang="0">
                <a:pos x="connsiteX20473" y="connsiteY20473"/>
              </a:cxn>
              <a:cxn ang="0">
                <a:pos x="connsiteX20474" y="connsiteY20474"/>
              </a:cxn>
              <a:cxn ang="0">
                <a:pos x="connsiteX20475" y="connsiteY20475"/>
              </a:cxn>
              <a:cxn ang="0">
                <a:pos x="connsiteX20476" y="connsiteY20476"/>
              </a:cxn>
              <a:cxn ang="0">
                <a:pos x="connsiteX20477" y="connsiteY20477"/>
              </a:cxn>
              <a:cxn ang="0">
                <a:pos x="connsiteX20478" y="connsiteY20478"/>
              </a:cxn>
              <a:cxn ang="0">
                <a:pos x="connsiteX20479" y="connsiteY20479"/>
              </a:cxn>
              <a:cxn ang="0">
                <a:pos x="connsiteX20480" y="connsiteY20480"/>
              </a:cxn>
              <a:cxn ang="0">
                <a:pos x="connsiteX20481" y="connsiteY20481"/>
              </a:cxn>
              <a:cxn ang="0">
                <a:pos x="connsiteX20482" y="connsiteY20482"/>
              </a:cxn>
              <a:cxn ang="0">
                <a:pos x="connsiteX20483" y="connsiteY20483"/>
              </a:cxn>
              <a:cxn ang="0">
                <a:pos x="connsiteX20484" y="connsiteY20484"/>
              </a:cxn>
              <a:cxn ang="0">
                <a:pos x="connsiteX20485" y="connsiteY20485"/>
              </a:cxn>
              <a:cxn ang="0">
                <a:pos x="connsiteX20486" y="connsiteY20486"/>
              </a:cxn>
              <a:cxn ang="0">
                <a:pos x="connsiteX20487" y="connsiteY20487"/>
              </a:cxn>
              <a:cxn ang="0">
                <a:pos x="connsiteX20488" y="connsiteY20488"/>
              </a:cxn>
              <a:cxn ang="0">
                <a:pos x="connsiteX20489" y="connsiteY20489"/>
              </a:cxn>
              <a:cxn ang="0">
                <a:pos x="connsiteX20490" y="connsiteY20490"/>
              </a:cxn>
              <a:cxn ang="0">
                <a:pos x="connsiteX20491" y="connsiteY20491"/>
              </a:cxn>
              <a:cxn ang="0">
                <a:pos x="connsiteX20492" y="connsiteY20492"/>
              </a:cxn>
              <a:cxn ang="0">
                <a:pos x="connsiteX20493" y="connsiteY20493"/>
              </a:cxn>
              <a:cxn ang="0">
                <a:pos x="connsiteX20494" y="connsiteY20494"/>
              </a:cxn>
              <a:cxn ang="0">
                <a:pos x="connsiteX20495" y="connsiteY20495"/>
              </a:cxn>
              <a:cxn ang="0">
                <a:pos x="connsiteX20496" y="connsiteY20496"/>
              </a:cxn>
              <a:cxn ang="0">
                <a:pos x="connsiteX20497" y="connsiteY20497"/>
              </a:cxn>
              <a:cxn ang="0">
                <a:pos x="connsiteX20498" y="connsiteY20498"/>
              </a:cxn>
              <a:cxn ang="0">
                <a:pos x="connsiteX20499" y="connsiteY20499"/>
              </a:cxn>
              <a:cxn ang="0">
                <a:pos x="connsiteX20500" y="connsiteY20500"/>
              </a:cxn>
              <a:cxn ang="0">
                <a:pos x="connsiteX20501" y="connsiteY20501"/>
              </a:cxn>
              <a:cxn ang="0">
                <a:pos x="connsiteX20502" y="connsiteY20502"/>
              </a:cxn>
              <a:cxn ang="0">
                <a:pos x="connsiteX20503" y="connsiteY20503"/>
              </a:cxn>
              <a:cxn ang="0">
                <a:pos x="connsiteX20504" y="connsiteY20504"/>
              </a:cxn>
              <a:cxn ang="0">
                <a:pos x="connsiteX20505" y="connsiteY20505"/>
              </a:cxn>
              <a:cxn ang="0">
                <a:pos x="connsiteX20506" y="connsiteY20506"/>
              </a:cxn>
              <a:cxn ang="0">
                <a:pos x="connsiteX20507" y="connsiteY20507"/>
              </a:cxn>
              <a:cxn ang="0">
                <a:pos x="connsiteX20508" y="connsiteY20508"/>
              </a:cxn>
              <a:cxn ang="0">
                <a:pos x="connsiteX20509" y="connsiteY20509"/>
              </a:cxn>
              <a:cxn ang="0">
                <a:pos x="connsiteX20510" y="connsiteY20510"/>
              </a:cxn>
              <a:cxn ang="0">
                <a:pos x="connsiteX20511" y="connsiteY20511"/>
              </a:cxn>
              <a:cxn ang="0">
                <a:pos x="connsiteX20512" y="connsiteY20512"/>
              </a:cxn>
              <a:cxn ang="0">
                <a:pos x="connsiteX20513" y="connsiteY20513"/>
              </a:cxn>
              <a:cxn ang="0">
                <a:pos x="connsiteX20514" y="connsiteY20514"/>
              </a:cxn>
              <a:cxn ang="0">
                <a:pos x="connsiteX20515" y="connsiteY20515"/>
              </a:cxn>
              <a:cxn ang="0">
                <a:pos x="connsiteX20516" y="connsiteY20516"/>
              </a:cxn>
              <a:cxn ang="0">
                <a:pos x="connsiteX20517" y="connsiteY20517"/>
              </a:cxn>
              <a:cxn ang="0">
                <a:pos x="connsiteX20518" y="connsiteY20518"/>
              </a:cxn>
              <a:cxn ang="0">
                <a:pos x="connsiteX20519" y="connsiteY20519"/>
              </a:cxn>
              <a:cxn ang="0">
                <a:pos x="connsiteX20520" y="connsiteY20520"/>
              </a:cxn>
              <a:cxn ang="0">
                <a:pos x="connsiteX20521" y="connsiteY20521"/>
              </a:cxn>
              <a:cxn ang="0">
                <a:pos x="connsiteX20522" y="connsiteY20522"/>
              </a:cxn>
              <a:cxn ang="0">
                <a:pos x="connsiteX20523" y="connsiteY20523"/>
              </a:cxn>
              <a:cxn ang="0">
                <a:pos x="connsiteX20524" y="connsiteY20524"/>
              </a:cxn>
              <a:cxn ang="0">
                <a:pos x="connsiteX20525" y="connsiteY20525"/>
              </a:cxn>
              <a:cxn ang="0">
                <a:pos x="connsiteX20526" y="connsiteY20526"/>
              </a:cxn>
              <a:cxn ang="0">
                <a:pos x="connsiteX20527" y="connsiteY20527"/>
              </a:cxn>
              <a:cxn ang="0">
                <a:pos x="connsiteX20528" y="connsiteY20528"/>
              </a:cxn>
              <a:cxn ang="0">
                <a:pos x="connsiteX20529" y="connsiteY20529"/>
              </a:cxn>
              <a:cxn ang="0">
                <a:pos x="connsiteX20530" y="connsiteY20530"/>
              </a:cxn>
              <a:cxn ang="0">
                <a:pos x="connsiteX20531" y="connsiteY20531"/>
              </a:cxn>
              <a:cxn ang="0">
                <a:pos x="connsiteX20532" y="connsiteY20532"/>
              </a:cxn>
              <a:cxn ang="0">
                <a:pos x="connsiteX20533" y="connsiteY20533"/>
              </a:cxn>
              <a:cxn ang="0">
                <a:pos x="connsiteX20534" y="connsiteY20534"/>
              </a:cxn>
              <a:cxn ang="0">
                <a:pos x="connsiteX20535" y="connsiteY20535"/>
              </a:cxn>
              <a:cxn ang="0">
                <a:pos x="connsiteX20536" y="connsiteY20536"/>
              </a:cxn>
              <a:cxn ang="0">
                <a:pos x="connsiteX20537" y="connsiteY20537"/>
              </a:cxn>
              <a:cxn ang="0">
                <a:pos x="connsiteX20538" y="connsiteY20538"/>
              </a:cxn>
              <a:cxn ang="0">
                <a:pos x="connsiteX20539" y="connsiteY20539"/>
              </a:cxn>
              <a:cxn ang="0">
                <a:pos x="connsiteX20540" y="connsiteY20540"/>
              </a:cxn>
              <a:cxn ang="0">
                <a:pos x="connsiteX20541" y="connsiteY20541"/>
              </a:cxn>
              <a:cxn ang="0">
                <a:pos x="connsiteX20542" y="connsiteY20542"/>
              </a:cxn>
              <a:cxn ang="0">
                <a:pos x="connsiteX20543" y="connsiteY20543"/>
              </a:cxn>
              <a:cxn ang="0">
                <a:pos x="connsiteX20544" y="connsiteY20544"/>
              </a:cxn>
              <a:cxn ang="0">
                <a:pos x="connsiteX20545" y="connsiteY20545"/>
              </a:cxn>
              <a:cxn ang="0">
                <a:pos x="connsiteX20546" y="connsiteY20546"/>
              </a:cxn>
              <a:cxn ang="0">
                <a:pos x="connsiteX20547" y="connsiteY20547"/>
              </a:cxn>
              <a:cxn ang="0">
                <a:pos x="connsiteX20548" y="connsiteY20548"/>
              </a:cxn>
              <a:cxn ang="0">
                <a:pos x="connsiteX20549" y="connsiteY20549"/>
              </a:cxn>
              <a:cxn ang="0">
                <a:pos x="connsiteX20550" y="connsiteY20550"/>
              </a:cxn>
              <a:cxn ang="0">
                <a:pos x="connsiteX20551" y="connsiteY20551"/>
              </a:cxn>
              <a:cxn ang="0">
                <a:pos x="connsiteX20552" y="connsiteY20552"/>
              </a:cxn>
              <a:cxn ang="0">
                <a:pos x="connsiteX20553" y="connsiteY20553"/>
              </a:cxn>
              <a:cxn ang="0">
                <a:pos x="connsiteX20554" y="connsiteY20554"/>
              </a:cxn>
              <a:cxn ang="0">
                <a:pos x="connsiteX20555" y="connsiteY20555"/>
              </a:cxn>
              <a:cxn ang="0">
                <a:pos x="connsiteX20556" y="connsiteY20556"/>
              </a:cxn>
              <a:cxn ang="0">
                <a:pos x="connsiteX20557" y="connsiteY20557"/>
              </a:cxn>
              <a:cxn ang="0">
                <a:pos x="connsiteX20558" y="connsiteY20558"/>
              </a:cxn>
              <a:cxn ang="0">
                <a:pos x="connsiteX20559" y="connsiteY20559"/>
              </a:cxn>
              <a:cxn ang="0">
                <a:pos x="connsiteX20560" y="connsiteY20560"/>
              </a:cxn>
              <a:cxn ang="0">
                <a:pos x="connsiteX20561" y="connsiteY20561"/>
              </a:cxn>
              <a:cxn ang="0">
                <a:pos x="connsiteX20562" y="connsiteY20562"/>
              </a:cxn>
              <a:cxn ang="0">
                <a:pos x="connsiteX20563" y="connsiteY20563"/>
              </a:cxn>
              <a:cxn ang="0">
                <a:pos x="connsiteX20564" y="connsiteY20564"/>
              </a:cxn>
              <a:cxn ang="0">
                <a:pos x="connsiteX20565" y="connsiteY20565"/>
              </a:cxn>
              <a:cxn ang="0">
                <a:pos x="connsiteX20566" y="connsiteY20566"/>
              </a:cxn>
              <a:cxn ang="0">
                <a:pos x="connsiteX20567" y="connsiteY20567"/>
              </a:cxn>
              <a:cxn ang="0">
                <a:pos x="connsiteX20568" y="connsiteY20568"/>
              </a:cxn>
              <a:cxn ang="0">
                <a:pos x="connsiteX20569" y="connsiteY20569"/>
              </a:cxn>
              <a:cxn ang="0">
                <a:pos x="connsiteX20570" y="connsiteY20570"/>
              </a:cxn>
              <a:cxn ang="0">
                <a:pos x="connsiteX20571" y="connsiteY20571"/>
              </a:cxn>
              <a:cxn ang="0">
                <a:pos x="connsiteX20572" y="connsiteY20572"/>
              </a:cxn>
              <a:cxn ang="0">
                <a:pos x="connsiteX20573" y="connsiteY20573"/>
              </a:cxn>
              <a:cxn ang="0">
                <a:pos x="connsiteX20574" y="connsiteY20574"/>
              </a:cxn>
              <a:cxn ang="0">
                <a:pos x="connsiteX20575" y="connsiteY20575"/>
              </a:cxn>
              <a:cxn ang="0">
                <a:pos x="connsiteX20576" y="connsiteY20576"/>
              </a:cxn>
              <a:cxn ang="0">
                <a:pos x="connsiteX20577" y="connsiteY20577"/>
              </a:cxn>
              <a:cxn ang="0">
                <a:pos x="connsiteX20578" y="connsiteY20578"/>
              </a:cxn>
              <a:cxn ang="0">
                <a:pos x="connsiteX20579" y="connsiteY20579"/>
              </a:cxn>
              <a:cxn ang="0">
                <a:pos x="connsiteX20580" y="connsiteY20580"/>
              </a:cxn>
              <a:cxn ang="0">
                <a:pos x="connsiteX20581" y="connsiteY20581"/>
              </a:cxn>
              <a:cxn ang="0">
                <a:pos x="connsiteX20582" y="connsiteY20582"/>
              </a:cxn>
              <a:cxn ang="0">
                <a:pos x="connsiteX20583" y="connsiteY20583"/>
              </a:cxn>
              <a:cxn ang="0">
                <a:pos x="connsiteX20584" y="connsiteY20584"/>
              </a:cxn>
              <a:cxn ang="0">
                <a:pos x="connsiteX20585" y="connsiteY20585"/>
              </a:cxn>
              <a:cxn ang="0">
                <a:pos x="connsiteX20586" y="connsiteY20586"/>
              </a:cxn>
              <a:cxn ang="0">
                <a:pos x="connsiteX20587" y="connsiteY20587"/>
              </a:cxn>
              <a:cxn ang="0">
                <a:pos x="connsiteX20588" y="connsiteY20588"/>
              </a:cxn>
              <a:cxn ang="0">
                <a:pos x="connsiteX20589" y="connsiteY20589"/>
              </a:cxn>
              <a:cxn ang="0">
                <a:pos x="connsiteX20590" y="connsiteY20590"/>
              </a:cxn>
              <a:cxn ang="0">
                <a:pos x="connsiteX20591" y="connsiteY20591"/>
              </a:cxn>
              <a:cxn ang="0">
                <a:pos x="connsiteX20592" y="connsiteY20592"/>
              </a:cxn>
              <a:cxn ang="0">
                <a:pos x="connsiteX20593" y="connsiteY20593"/>
              </a:cxn>
              <a:cxn ang="0">
                <a:pos x="connsiteX20594" y="connsiteY20594"/>
              </a:cxn>
              <a:cxn ang="0">
                <a:pos x="connsiteX20595" y="connsiteY20595"/>
              </a:cxn>
              <a:cxn ang="0">
                <a:pos x="connsiteX20596" y="connsiteY20596"/>
              </a:cxn>
              <a:cxn ang="0">
                <a:pos x="connsiteX20597" y="connsiteY20597"/>
              </a:cxn>
              <a:cxn ang="0">
                <a:pos x="connsiteX20598" y="connsiteY20598"/>
              </a:cxn>
              <a:cxn ang="0">
                <a:pos x="connsiteX20599" y="connsiteY20599"/>
              </a:cxn>
              <a:cxn ang="0">
                <a:pos x="connsiteX20600" y="connsiteY20600"/>
              </a:cxn>
              <a:cxn ang="0">
                <a:pos x="connsiteX20601" y="connsiteY20601"/>
              </a:cxn>
              <a:cxn ang="0">
                <a:pos x="connsiteX20602" y="connsiteY20602"/>
              </a:cxn>
              <a:cxn ang="0">
                <a:pos x="connsiteX20603" y="connsiteY20603"/>
              </a:cxn>
              <a:cxn ang="0">
                <a:pos x="connsiteX20604" y="connsiteY20604"/>
              </a:cxn>
              <a:cxn ang="0">
                <a:pos x="connsiteX20605" y="connsiteY20605"/>
              </a:cxn>
              <a:cxn ang="0">
                <a:pos x="connsiteX20606" y="connsiteY20606"/>
              </a:cxn>
              <a:cxn ang="0">
                <a:pos x="connsiteX20607" y="connsiteY20607"/>
              </a:cxn>
              <a:cxn ang="0">
                <a:pos x="connsiteX20608" y="connsiteY20608"/>
              </a:cxn>
              <a:cxn ang="0">
                <a:pos x="connsiteX20609" y="connsiteY20609"/>
              </a:cxn>
              <a:cxn ang="0">
                <a:pos x="connsiteX20610" y="connsiteY20610"/>
              </a:cxn>
              <a:cxn ang="0">
                <a:pos x="connsiteX20611" y="connsiteY20611"/>
              </a:cxn>
              <a:cxn ang="0">
                <a:pos x="connsiteX20612" y="connsiteY20612"/>
              </a:cxn>
              <a:cxn ang="0">
                <a:pos x="connsiteX20613" y="connsiteY20613"/>
              </a:cxn>
              <a:cxn ang="0">
                <a:pos x="connsiteX20614" y="connsiteY20614"/>
              </a:cxn>
              <a:cxn ang="0">
                <a:pos x="connsiteX20615" y="connsiteY20615"/>
              </a:cxn>
              <a:cxn ang="0">
                <a:pos x="connsiteX20616" y="connsiteY20616"/>
              </a:cxn>
              <a:cxn ang="0">
                <a:pos x="connsiteX20617" y="connsiteY20617"/>
              </a:cxn>
              <a:cxn ang="0">
                <a:pos x="connsiteX20618" y="connsiteY20618"/>
              </a:cxn>
              <a:cxn ang="0">
                <a:pos x="connsiteX20619" y="connsiteY20619"/>
              </a:cxn>
              <a:cxn ang="0">
                <a:pos x="connsiteX20620" y="connsiteY20620"/>
              </a:cxn>
              <a:cxn ang="0">
                <a:pos x="connsiteX20621" y="connsiteY20621"/>
              </a:cxn>
              <a:cxn ang="0">
                <a:pos x="connsiteX20622" y="connsiteY20622"/>
              </a:cxn>
              <a:cxn ang="0">
                <a:pos x="connsiteX20623" y="connsiteY20623"/>
              </a:cxn>
              <a:cxn ang="0">
                <a:pos x="connsiteX20624" y="connsiteY20624"/>
              </a:cxn>
              <a:cxn ang="0">
                <a:pos x="connsiteX20625" y="connsiteY20625"/>
              </a:cxn>
              <a:cxn ang="0">
                <a:pos x="connsiteX20626" y="connsiteY20626"/>
              </a:cxn>
              <a:cxn ang="0">
                <a:pos x="connsiteX20627" y="connsiteY20627"/>
              </a:cxn>
              <a:cxn ang="0">
                <a:pos x="connsiteX20628" y="connsiteY20628"/>
              </a:cxn>
              <a:cxn ang="0">
                <a:pos x="connsiteX20629" y="connsiteY20629"/>
              </a:cxn>
              <a:cxn ang="0">
                <a:pos x="connsiteX20630" y="connsiteY20630"/>
              </a:cxn>
              <a:cxn ang="0">
                <a:pos x="connsiteX20631" y="connsiteY20631"/>
              </a:cxn>
              <a:cxn ang="0">
                <a:pos x="connsiteX20632" y="connsiteY20632"/>
              </a:cxn>
              <a:cxn ang="0">
                <a:pos x="connsiteX20633" y="connsiteY20633"/>
              </a:cxn>
              <a:cxn ang="0">
                <a:pos x="connsiteX20634" y="connsiteY20634"/>
              </a:cxn>
              <a:cxn ang="0">
                <a:pos x="connsiteX20635" y="connsiteY20635"/>
              </a:cxn>
              <a:cxn ang="0">
                <a:pos x="connsiteX20636" y="connsiteY20636"/>
              </a:cxn>
              <a:cxn ang="0">
                <a:pos x="connsiteX20637" y="connsiteY20637"/>
              </a:cxn>
              <a:cxn ang="0">
                <a:pos x="connsiteX20638" y="connsiteY20638"/>
              </a:cxn>
              <a:cxn ang="0">
                <a:pos x="connsiteX20639" y="connsiteY20639"/>
              </a:cxn>
              <a:cxn ang="0">
                <a:pos x="connsiteX20640" y="connsiteY20640"/>
              </a:cxn>
              <a:cxn ang="0">
                <a:pos x="connsiteX20641" y="connsiteY20641"/>
              </a:cxn>
              <a:cxn ang="0">
                <a:pos x="connsiteX20642" y="connsiteY20642"/>
              </a:cxn>
              <a:cxn ang="0">
                <a:pos x="connsiteX20643" y="connsiteY20643"/>
              </a:cxn>
              <a:cxn ang="0">
                <a:pos x="connsiteX20644" y="connsiteY20644"/>
              </a:cxn>
              <a:cxn ang="0">
                <a:pos x="connsiteX20645" y="connsiteY20645"/>
              </a:cxn>
              <a:cxn ang="0">
                <a:pos x="connsiteX20646" y="connsiteY20646"/>
              </a:cxn>
              <a:cxn ang="0">
                <a:pos x="connsiteX20647" y="connsiteY20647"/>
              </a:cxn>
              <a:cxn ang="0">
                <a:pos x="connsiteX20648" y="connsiteY20648"/>
              </a:cxn>
              <a:cxn ang="0">
                <a:pos x="connsiteX20649" y="connsiteY20649"/>
              </a:cxn>
              <a:cxn ang="0">
                <a:pos x="connsiteX20650" y="connsiteY20650"/>
              </a:cxn>
              <a:cxn ang="0">
                <a:pos x="connsiteX20651" y="connsiteY20651"/>
              </a:cxn>
              <a:cxn ang="0">
                <a:pos x="connsiteX20652" y="connsiteY20652"/>
              </a:cxn>
              <a:cxn ang="0">
                <a:pos x="connsiteX20653" y="connsiteY20653"/>
              </a:cxn>
              <a:cxn ang="0">
                <a:pos x="connsiteX20654" y="connsiteY20654"/>
              </a:cxn>
              <a:cxn ang="0">
                <a:pos x="connsiteX20655" y="connsiteY20655"/>
              </a:cxn>
              <a:cxn ang="0">
                <a:pos x="connsiteX20656" y="connsiteY20656"/>
              </a:cxn>
              <a:cxn ang="0">
                <a:pos x="connsiteX20657" y="connsiteY20657"/>
              </a:cxn>
              <a:cxn ang="0">
                <a:pos x="connsiteX20658" y="connsiteY20658"/>
              </a:cxn>
              <a:cxn ang="0">
                <a:pos x="connsiteX20659" y="connsiteY20659"/>
              </a:cxn>
              <a:cxn ang="0">
                <a:pos x="connsiteX20660" y="connsiteY20660"/>
              </a:cxn>
              <a:cxn ang="0">
                <a:pos x="connsiteX20661" y="connsiteY20661"/>
              </a:cxn>
              <a:cxn ang="0">
                <a:pos x="connsiteX20662" y="connsiteY20662"/>
              </a:cxn>
              <a:cxn ang="0">
                <a:pos x="connsiteX20663" y="connsiteY20663"/>
              </a:cxn>
              <a:cxn ang="0">
                <a:pos x="connsiteX20664" y="connsiteY20664"/>
              </a:cxn>
              <a:cxn ang="0">
                <a:pos x="connsiteX20665" y="connsiteY20665"/>
              </a:cxn>
              <a:cxn ang="0">
                <a:pos x="connsiteX20666" y="connsiteY20666"/>
              </a:cxn>
              <a:cxn ang="0">
                <a:pos x="connsiteX20667" y="connsiteY20667"/>
              </a:cxn>
              <a:cxn ang="0">
                <a:pos x="connsiteX20668" y="connsiteY20668"/>
              </a:cxn>
              <a:cxn ang="0">
                <a:pos x="connsiteX20669" y="connsiteY20669"/>
              </a:cxn>
              <a:cxn ang="0">
                <a:pos x="connsiteX20670" y="connsiteY20670"/>
              </a:cxn>
              <a:cxn ang="0">
                <a:pos x="connsiteX20671" y="connsiteY20671"/>
              </a:cxn>
              <a:cxn ang="0">
                <a:pos x="connsiteX20672" y="connsiteY20672"/>
              </a:cxn>
              <a:cxn ang="0">
                <a:pos x="connsiteX20673" y="connsiteY20673"/>
              </a:cxn>
              <a:cxn ang="0">
                <a:pos x="connsiteX20674" y="connsiteY20674"/>
              </a:cxn>
              <a:cxn ang="0">
                <a:pos x="connsiteX20675" y="connsiteY20675"/>
              </a:cxn>
              <a:cxn ang="0">
                <a:pos x="connsiteX20676" y="connsiteY20676"/>
              </a:cxn>
              <a:cxn ang="0">
                <a:pos x="connsiteX20677" y="connsiteY20677"/>
              </a:cxn>
              <a:cxn ang="0">
                <a:pos x="connsiteX20678" y="connsiteY20678"/>
              </a:cxn>
              <a:cxn ang="0">
                <a:pos x="connsiteX20679" y="connsiteY20679"/>
              </a:cxn>
              <a:cxn ang="0">
                <a:pos x="connsiteX20680" y="connsiteY20680"/>
              </a:cxn>
              <a:cxn ang="0">
                <a:pos x="connsiteX20681" y="connsiteY20681"/>
              </a:cxn>
              <a:cxn ang="0">
                <a:pos x="connsiteX20682" y="connsiteY20682"/>
              </a:cxn>
              <a:cxn ang="0">
                <a:pos x="connsiteX20683" y="connsiteY20683"/>
              </a:cxn>
              <a:cxn ang="0">
                <a:pos x="connsiteX20684" y="connsiteY20684"/>
              </a:cxn>
              <a:cxn ang="0">
                <a:pos x="connsiteX20685" y="connsiteY20685"/>
              </a:cxn>
              <a:cxn ang="0">
                <a:pos x="connsiteX20686" y="connsiteY20686"/>
              </a:cxn>
              <a:cxn ang="0">
                <a:pos x="connsiteX20687" y="connsiteY20687"/>
              </a:cxn>
              <a:cxn ang="0">
                <a:pos x="connsiteX20688" y="connsiteY20688"/>
              </a:cxn>
              <a:cxn ang="0">
                <a:pos x="connsiteX20689" y="connsiteY20689"/>
              </a:cxn>
              <a:cxn ang="0">
                <a:pos x="connsiteX20690" y="connsiteY20690"/>
              </a:cxn>
              <a:cxn ang="0">
                <a:pos x="connsiteX20691" y="connsiteY20691"/>
              </a:cxn>
              <a:cxn ang="0">
                <a:pos x="connsiteX20692" y="connsiteY20692"/>
              </a:cxn>
              <a:cxn ang="0">
                <a:pos x="connsiteX20693" y="connsiteY20693"/>
              </a:cxn>
              <a:cxn ang="0">
                <a:pos x="connsiteX20694" y="connsiteY20694"/>
              </a:cxn>
              <a:cxn ang="0">
                <a:pos x="connsiteX20695" y="connsiteY20695"/>
              </a:cxn>
              <a:cxn ang="0">
                <a:pos x="connsiteX20696" y="connsiteY20696"/>
              </a:cxn>
              <a:cxn ang="0">
                <a:pos x="connsiteX20697" y="connsiteY20697"/>
              </a:cxn>
              <a:cxn ang="0">
                <a:pos x="connsiteX20698" y="connsiteY20698"/>
              </a:cxn>
              <a:cxn ang="0">
                <a:pos x="connsiteX20699" y="connsiteY20699"/>
              </a:cxn>
              <a:cxn ang="0">
                <a:pos x="connsiteX20700" y="connsiteY20700"/>
              </a:cxn>
              <a:cxn ang="0">
                <a:pos x="connsiteX20701" y="connsiteY20701"/>
              </a:cxn>
              <a:cxn ang="0">
                <a:pos x="connsiteX20702" y="connsiteY20702"/>
              </a:cxn>
              <a:cxn ang="0">
                <a:pos x="connsiteX20703" y="connsiteY20703"/>
              </a:cxn>
              <a:cxn ang="0">
                <a:pos x="connsiteX20704" y="connsiteY20704"/>
              </a:cxn>
              <a:cxn ang="0">
                <a:pos x="connsiteX20705" y="connsiteY20705"/>
              </a:cxn>
              <a:cxn ang="0">
                <a:pos x="connsiteX20706" y="connsiteY20706"/>
              </a:cxn>
              <a:cxn ang="0">
                <a:pos x="connsiteX20707" y="connsiteY20707"/>
              </a:cxn>
              <a:cxn ang="0">
                <a:pos x="connsiteX20708" y="connsiteY20708"/>
              </a:cxn>
              <a:cxn ang="0">
                <a:pos x="connsiteX20709" y="connsiteY20709"/>
              </a:cxn>
              <a:cxn ang="0">
                <a:pos x="connsiteX20710" y="connsiteY20710"/>
              </a:cxn>
              <a:cxn ang="0">
                <a:pos x="connsiteX20711" y="connsiteY20711"/>
              </a:cxn>
              <a:cxn ang="0">
                <a:pos x="connsiteX20712" y="connsiteY20712"/>
              </a:cxn>
              <a:cxn ang="0">
                <a:pos x="connsiteX20713" y="connsiteY20713"/>
              </a:cxn>
              <a:cxn ang="0">
                <a:pos x="connsiteX20714" y="connsiteY20714"/>
              </a:cxn>
              <a:cxn ang="0">
                <a:pos x="connsiteX20715" y="connsiteY20715"/>
              </a:cxn>
              <a:cxn ang="0">
                <a:pos x="connsiteX20716" y="connsiteY20716"/>
              </a:cxn>
              <a:cxn ang="0">
                <a:pos x="connsiteX20717" y="connsiteY20717"/>
              </a:cxn>
              <a:cxn ang="0">
                <a:pos x="connsiteX20718" y="connsiteY20718"/>
              </a:cxn>
              <a:cxn ang="0">
                <a:pos x="connsiteX20719" y="connsiteY20719"/>
              </a:cxn>
              <a:cxn ang="0">
                <a:pos x="connsiteX20720" y="connsiteY20720"/>
              </a:cxn>
              <a:cxn ang="0">
                <a:pos x="connsiteX20721" y="connsiteY20721"/>
              </a:cxn>
              <a:cxn ang="0">
                <a:pos x="connsiteX20722" y="connsiteY20722"/>
              </a:cxn>
              <a:cxn ang="0">
                <a:pos x="connsiteX20723" y="connsiteY20723"/>
              </a:cxn>
              <a:cxn ang="0">
                <a:pos x="connsiteX20724" y="connsiteY20724"/>
              </a:cxn>
              <a:cxn ang="0">
                <a:pos x="connsiteX20725" y="connsiteY20725"/>
              </a:cxn>
              <a:cxn ang="0">
                <a:pos x="connsiteX20726" y="connsiteY20726"/>
              </a:cxn>
              <a:cxn ang="0">
                <a:pos x="connsiteX20727" y="connsiteY20727"/>
              </a:cxn>
              <a:cxn ang="0">
                <a:pos x="connsiteX20728" y="connsiteY20728"/>
              </a:cxn>
              <a:cxn ang="0">
                <a:pos x="connsiteX20729" y="connsiteY20729"/>
              </a:cxn>
              <a:cxn ang="0">
                <a:pos x="connsiteX20730" y="connsiteY20730"/>
              </a:cxn>
              <a:cxn ang="0">
                <a:pos x="connsiteX20731" y="connsiteY20731"/>
              </a:cxn>
              <a:cxn ang="0">
                <a:pos x="connsiteX20732" y="connsiteY20732"/>
              </a:cxn>
              <a:cxn ang="0">
                <a:pos x="connsiteX20733" y="connsiteY20733"/>
              </a:cxn>
              <a:cxn ang="0">
                <a:pos x="connsiteX20734" y="connsiteY20734"/>
              </a:cxn>
              <a:cxn ang="0">
                <a:pos x="connsiteX20735" y="connsiteY20735"/>
              </a:cxn>
              <a:cxn ang="0">
                <a:pos x="connsiteX20736" y="connsiteY20736"/>
              </a:cxn>
              <a:cxn ang="0">
                <a:pos x="connsiteX20737" y="connsiteY20737"/>
              </a:cxn>
              <a:cxn ang="0">
                <a:pos x="connsiteX20738" y="connsiteY20738"/>
              </a:cxn>
              <a:cxn ang="0">
                <a:pos x="connsiteX20739" y="connsiteY20739"/>
              </a:cxn>
              <a:cxn ang="0">
                <a:pos x="connsiteX20740" y="connsiteY20740"/>
              </a:cxn>
              <a:cxn ang="0">
                <a:pos x="connsiteX20741" y="connsiteY20741"/>
              </a:cxn>
              <a:cxn ang="0">
                <a:pos x="connsiteX20742" y="connsiteY20742"/>
              </a:cxn>
              <a:cxn ang="0">
                <a:pos x="connsiteX20743" y="connsiteY20743"/>
              </a:cxn>
              <a:cxn ang="0">
                <a:pos x="connsiteX20744" y="connsiteY20744"/>
              </a:cxn>
              <a:cxn ang="0">
                <a:pos x="connsiteX20745" y="connsiteY20745"/>
              </a:cxn>
              <a:cxn ang="0">
                <a:pos x="connsiteX20746" y="connsiteY20746"/>
              </a:cxn>
              <a:cxn ang="0">
                <a:pos x="connsiteX20747" y="connsiteY20747"/>
              </a:cxn>
              <a:cxn ang="0">
                <a:pos x="connsiteX20748" y="connsiteY20748"/>
              </a:cxn>
              <a:cxn ang="0">
                <a:pos x="connsiteX20749" y="connsiteY20749"/>
              </a:cxn>
              <a:cxn ang="0">
                <a:pos x="connsiteX20750" y="connsiteY20750"/>
              </a:cxn>
              <a:cxn ang="0">
                <a:pos x="connsiteX20751" y="connsiteY20751"/>
              </a:cxn>
              <a:cxn ang="0">
                <a:pos x="connsiteX20752" y="connsiteY20752"/>
              </a:cxn>
              <a:cxn ang="0">
                <a:pos x="connsiteX20753" y="connsiteY20753"/>
              </a:cxn>
              <a:cxn ang="0">
                <a:pos x="connsiteX20754" y="connsiteY20754"/>
              </a:cxn>
              <a:cxn ang="0">
                <a:pos x="connsiteX20755" y="connsiteY20755"/>
              </a:cxn>
              <a:cxn ang="0">
                <a:pos x="connsiteX20756" y="connsiteY20756"/>
              </a:cxn>
              <a:cxn ang="0">
                <a:pos x="connsiteX20757" y="connsiteY20757"/>
              </a:cxn>
              <a:cxn ang="0">
                <a:pos x="connsiteX20758" y="connsiteY20758"/>
              </a:cxn>
              <a:cxn ang="0">
                <a:pos x="connsiteX20759" y="connsiteY20759"/>
              </a:cxn>
              <a:cxn ang="0">
                <a:pos x="connsiteX20760" y="connsiteY20760"/>
              </a:cxn>
              <a:cxn ang="0">
                <a:pos x="connsiteX20761" y="connsiteY20761"/>
              </a:cxn>
              <a:cxn ang="0">
                <a:pos x="connsiteX20762" y="connsiteY20762"/>
              </a:cxn>
              <a:cxn ang="0">
                <a:pos x="connsiteX20763" y="connsiteY20763"/>
              </a:cxn>
              <a:cxn ang="0">
                <a:pos x="connsiteX20764" y="connsiteY20764"/>
              </a:cxn>
              <a:cxn ang="0">
                <a:pos x="connsiteX20765" y="connsiteY20765"/>
              </a:cxn>
              <a:cxn ang="0">
                <a:pos x="connsiteX20766" y="connsiteY20766"/>
              </a:cxn>
              <a:cxn ang="0">
                <a:pos x="connsiteX20767" y="connsiteY20767"/>
              </a:cxn>
              <a:cxn ang="0">
                <a:pos x="connsiteX20768" y="connsiteY20768"/>
              </a:cxn>
              <a:cxn ang="0">
                <a:pos x="connsiteX20769" y="connsiteY20769"/>
              </a:cxn>
              <a:cxn ang="0">
                <a:pos x="connsiteX20770" y="connsiteY20770"/>
              </a:cxn>
              <a:cxn ang="0">
                <a:pos x="connsiteX20771" y="connsiteY20771"/>
              </a:cxn>
              <a:cxn ang="0">
                <a:pos x="connsiteX20772" y="connsiteY20772"/>
              </a:cxn>
              <a:cxn ang="0">
                <a:pos x="connsiteX20773" y="connsiteY20773"/>
              </a:cxn>
              <a:cxn ang="0">
                <a:pos x="connsiteX20774" y="connsiteY20774"/>
              </a:cxn>
              <a:cxn ang="0">
                <a:pos x="connsiteX20775" y="connsiteY20775"/>
              </a:cxn>
              <a:cxn ang="0">
                <a:pos x="connsiteX20776" y="connsiteY20776"/>
              </a:cxn>
              <a:cxn ang="0">
                <a:pos x="connsiteX20777" y="connsiteY20777"/>
              </a:cxn>
              <a:cxn ang="0">
                <a:pos x="connsiteX20778" y="connsiteY20778"/>
              </a:cxn>
              <a:cxn ang="0">
                <a:pos x="connsiteX20779" y="connsiteY20779"/>
              </a:cxn>
              <a:cxn ang="0">
                <a:pos x="connsiteX20780" y="connsiteY20780"/>
              </a:cxn>
              <a:cxn ang="0">
                <a:pos x="connsiteX20781" y="connsiteY20781"/>
              </a:cxn>
              <a:cxn ang="0">
                <a:pos x="connsiteX20782" y="connsiteY20782"/>
              </a:cxn>
              <a:cxn ang="0">
                <a:pos x="connsiteX20783" y="connsiteY20783"/>
              </a:cxn>
              <a:cxn ang="0">
                <a:pos x="connsiteX20784" y="connsiteY20784"/>
              </a:cxn>
              <a:cxn ang="0">
                <a:pos x="connsiteX20785" y="connsiteY20785"/>
              </a:cxn>
              <a:cxn ang="0">
                <a:pos x="connsiteX20786" y="connsiteY20786"/>
              </a:cxn>
              <a:cxn ang="0">
                <a:pos x="connsiteX20787" y="connsiteY20787"/>
              </a:cxn>
              <a:cxn ang="0">
                <a:pos x="connsiteX20788" y="connsiteY20788"/>
              </a:cxn>
              <a:cxn ang="0">
                <a:pos x="connsiteX20789" y="connsiteY20789"/>
              </a:cxn>
              <a:cxn ang="0">
                <a:pos x="connsiteX20790" y="connsiteY20790"/>
              </a:cxn>
              <a:cxn ang="0">
                <a:pos x="connsiteX20791" y="connsiteY20791"/>
              </a:cxn>
              <a:cxn ang="0">
                <a:pos x="connsiteX20792" y="connsiteY20792"/>
              </a:cxn>
              <a:cxn ang="0">
                <a:pos x="connsiteX20793" y="connsiteY20793"/>
              </a:cxn>
              <a:cxn ang="0">
                <a:pos x="connsiteX20794" y="connsiteY20794"/>
              </a:cxn>
              <a:cxn ang="0">
                <a:pos x="connsiteX20795" y="connsiteY20795"/>
              </a:cxn>
              <a:cxn ang="0">
                <a:pos x="connsiteX20796" y="connsiteY20796"/>
              </a:cxn>
              <a:cxn ang="0">
                <a:pos x="connsiteX20797" y="connsiteY20797"/>
              </a:cxn>
              <a:cxn ang="0">
                <a:pos x="connsiteX20798" y="connsiteY20798"/>
              </a:cxn>
              <a:cxn ang="0">
                <a:pos x="connsiteX20799" y="connsiteY20799"/>
              </a:cxn>
              <a:cxn ang="0">
                <a:pos x="connsiteX20800" y="connsiteY20800"/>
              </a:cxn>
              <a:cxn ang="0">
                <a:pos x="connsiteX20801" y="connsiteY20801"/>
              </a:cxn>
              <a:cxn ang="0">
                <a:pos x="connsiteX20802" y="connsiteY20802"/>
              </a:cxn>
              <a:cxn ang="0">
                <a:pos x="connsiteX20803" y="connsiteY20803"/>
              </a:cxn>
              <a:cxn ang="0">
                <a:pos x="connsiteX20804" y="connsiteY20804"/>
              </a:cxn>
              <a:cxn ang="0">
                <a:pos x="connsiteX20805" y="connsiteY20805"/>
              </a:cxn>
              <a:cxn ang="0">
                <a:pos x="connsiteX20806" y="connsiteY20806"/>
              </a:cxn>
              <a:cxn ang="0">
                <a:pos x="connsiteX20807" y="connsiteY20807"/>
              </a:cxn>
              <a:cxn ang="0">
                <a:pos x="connsiteX20808" y="connsiteY20808"/>
              </a:cxn>
              <a:cxn ang="0">
                <a:pos x="connsiteX20809" y="connsiteY20809"/>
              </a:cxn>
              <a:cxn ang="0">
                <a:pos x="connsiteX20810" y="connsiteY20810"/>
              </a:cxn>
              <a:cxn ang="0">
                <a:pos x="connsiteX20811" y="connsiteY20811"/>
              </a:cxn>
              <a:cxn ang="0">
                <a:pos x="connsiteX20812" y="connsiteY20812"/>
              </a:cxn>
              <a:cxn ang="0">
                <a:pos x="connsiteX20813" y="connsiteY20813"/>
              </a:cxn>
              <a:cxn ang="0">
                <a:pos x="connsiteX20814" y="connsiteY20814"/>
              </a:cxn>
              <a:cxn ang="0">
                <a:pos x="connsiteX20815" y="connsiteY20815"/>
              </a:cxn>
              <a:cxn ang="0">
                <a:pos x="connsiteX20816" y="connsiteY20816"/>
              </a:cxn>
              <a:cxn ang="0">
                <a:pos x="connsiteX20817" y="connsiteY20817"/>
              </a:cxn>
              <a:cxn ang="0">
                <a:pos x="connsiteX20818" y="connsiteY20818"/>
              </a:cxn>
              <a:cxn ang="0">
                <a:pos x="connsiteX20819" y="connsiteY20819"/>
              </a:cxn>
              <a:cxn ang="0">
                <a:pos x="connsiteX20820" y="connsiteY20820"/>
              </a:cxn>
              <a:cxn ang="0">
                <a:pos x="connsiteX20821" y="connsiteY20821"/>
              </a:cxn>
              <a:cxn ang="0">
                <a:pos x="connsiteX20822" y="connsiteY20822"/>
              </a:cxn>
              <a:cxn ang="0">
                <a:pos x="connsiteX20823" y="connsiteY20823"/>
              </a:cxn>
              <a:cxn ang="0">
                <a:pos x="connsiteX20824" y="connsiteY20824"/>
              </a:cxn>
              <a:cxn ang="0">
                <a:pos x="connsiteX20825" y="connsiteY20825"/>
              </a:cxn>
              <a:cxn ang="0">
                <a:pos x="connsiteX20826" y="connsiteY20826"/>
              </a:cxn>
              <a:cxn ang="0">
                <a:pos x="connsiteX20827" y="connsiteY20827"/>
              </a:cxn>
              <a:cxn ang="0">
                <a:pos x="connsiteX20828" y="connsiteY20828"/>
              </a:cxn>
              <a:cxn ang="0">
                <a:pos x="connsiteX20829" y="connsiteY20829"/>
              </a:cxn>
              <a:cxn ang="0">
                <a:pos x="connsiteX20830" y="connsiteY20830"/>
              </a:cxn>
              <a:cxn ang="0">
                <a:pos x="connsiteX20831" y="connsiteY20831"/>
              </a:cxn>
              <a:cxn ang="0">
                <a:pos x="connsiteX20832" y="connsiteY20832"/>
              </a:cxn>
              <a:cxn ang="0">
                <a:pos x="connsiteX20833" y="connsiteY20833"/>
              </a:cxn>
              <a:cxn ang="0">
                <a:pos x="connsiteX20834" y="connsiteY20834"/>
              </a:cxn>
              <a:cxn ang="0">
                <a:pos x="connsiteX20835" y="connsiteY20835"/>
              </a:cxn>
              <a:cxn ang="0">
                <a:pos x="connsiteX20836" y="connsiteY20836"/>
              </a:cxn>
              <a:cxn ang="0">
                <a:pos x="connsiteX20837" y="connsiteY20837"/>
              </a:cxn>
              <a:cxn ang="0">
                <a:pos x="connsiteX20838" y="connsiteY20838"/>
              </a:cxn>
              <a:cxn ang="0">
                <a:pos x="connsiteX20839" y="connsiteY20839"/>
              </a:cxn>
              <a:cxn ang="0">
                <a:pos x="connsiteX20840" y="connsiteY20840"/>
              </a:cxn>
              <a:cxn ang="0">
                <a:pos x="connsiteX20841" y="connsiteY20841"/>
              </a:cxn>
              <a:cxn ang="0">
                <a:pos x="connsiteX20842" y="connsiteY20842"/>
              </a:cxn>
              <a:cxn ang="0">
                <a:pos x="connsiteX20843" y="connsiteY20843"/>
              </a:cxn>
              <a:cxn ang="0">
                <a:pos x="connsiteX20844" y="connsiteY20844"/>
              </a:cxn>
              <a:cxn ang="0">
                <a:pos x="connsiteX20845" y="connsiteY20845"/>
              </a:cxn>
              <a:cxn ang="0">
                <a:pos x="connsiteX20846" y="connsiteY20846"/>
              </a:cxn>
              <a:cxn ang="0">
                <a:pos x="connsiteX20847" y="connsiteY20847"/>
              </a:cxn>
              <a:cxn ang="0">
                <a:pos x="connsiteX20848" y="connsiteY20848"/>
              </a:cxn>
              <a:cxn ang="0">
                <a:pos x="connsiteX20849" y="connsiteY20849"/>
              </a:cxn>
              <a:cxn ang="0">
                <a:pos x="connsiteX20850" y="connsiteY20850"/>
              </a:cxn>
              <a:cxn ang="0">
                <a:pos x="connsiteX20851" y="connsiteY20851"/>
              </a:cxn>
              <a:cxn ang="0">
                <a:pos x="connsiteX20852" y="connsiteY20852"/>
              </a:cxn>
              <a:cxn ang="0">
                <a:pos x="connsiteX20853" y="connsiteY20853"/>
              </a:cxn>
              <a:cxn ang="0">
                <a:pos x="connsiteX20854" y="connsiteY20854"/>
              </a:cxn>
              <a:cxn ang="0">
                <a:pos x="connsiteX20855" y="connsiteY20855"/>
              </a:cxn>
              <a:cxn ang="0">
                <a:pos x="connsiteX20856" y="connsiteY20856"/>
              </a:cxn>
              <a:cxn ang="0">
                <a:pos x="connsiteX20857" y="connsiteY20857"/>
              </a:cxn>
              <a:cxn ang="0">
                <a:pos x="connsiteX20858" y="connsiteY20858"/>
              </a:cxn>
              <a:cxn ang="0">
                <a:pos x="connsiteX20859" y="connsiteY20859"/>
              </a:cxn>
              <a:cxn ang="0">
                <a:pos x="connsiteX20860" y="connsiteY20860"/>
              </a:cxn>
              <a:cxn ang="0">
                <a:pos x="connsiteX20861" y="connsiteY20861"/>
              </a:cxn>
              <a:cxn ang="0">
                <a:pos x="connsiteX20862" y="connsiteY20862"/>
              </a:cxn>
              <a:cxn ang="0">
                <a:pos x="connsiteX20863" y="connsiteY20863"/>
              </a:cxn>
              <a:cxn ang="0">
                <a:pos x="connsiteX20864" y="connsiteY20864"/>
              </a:cxn>
              <a:cxn ang="0">
                <a:pos x="connsiteX20865" y="connsiteY20865"/>
              </a:cxn>
              <a:cxn ang="0">
                <a:pos x="connsiteX20866" y="connsiteY20866"/>
              </a:cxn>
              <a:cxn ang="0">
                <a:pos x="connsiteX20867" y="connsiteY20867"/>
              </a:cxn>
              <a:cxn ang="0">
                <a:pos x="connsiteX20868" y="connsiteY20868"/>
              </a:cxn>
              <a:cxn ang="0">
                <a:pos x="connsiteX20869" y="connsiteY20869"/>
              </a:cxn>
              <a:cxn ang="0">
                <a:pos x="connsiteX20870" y="connsiteY20870"/>
              </a:cxn>
              <a:cxn ang="0">
                <a:pos x="connsiteX20871" y="connsiteY20871"/>
              </a:cxn>
              <a:cxn ang="0">
                <a:pos x="connsiteX20872" y="connsiteY20872"/>
              </a:cxn>
              <a:cxn ang="0">
                <a:pos x="connsiteX20873" y="connsiteY20873"/>
              </a:cxn>
              <a:cxn ang="0">
                <a:pos x="connsiteX20874" y="connsiteY20874"/>
              </a:cxn>
              <a:cxn ang="0">
                <a:pos x="connsiteX20875" y="connsiteY20875"/>
              </a:cxn>
              <a:cxn ang="0">
                <a:pos x="connsiteX20876" y="connsiteY20876"/>
              </a:cxn>
              <a:cxn ang="0">
                <a:pos x="connsiteX20877" y="connsiteY20877"/>
              </a:cxn>
              <a:cxn ang="0">
                <a:pos x="connsiteX20878" y="connsiteY20878"/>
              </a:cxn>
              <a:cxn ang="0">
                <a:pos x="connsiteX20879" y="connsiteY20879"/>
              </a:cxn>
              <a:cxn ang="0">
                <a:pos x="connsiteX20880" y="connsiteY20880"/>
              </a:cxn>
              <a:cxn ang="0">
                <a:pos x="connsiteX20881" y="connsiteY20881"/>
              </a:cxn>
              <a:cxn ang="0">
                <a:pos x="connsiteX20882" y="connsiteY20882"/>
              </a:cxn>
              <a:cxn ang="0">
                <a:pos x="connsiteX20883" y="connsiteY20883"/>
              </a:cxn>
              <a:cxn ang="0">
                <a:pos x="connsiteX20884" y="connsiteY20884"/>
              </a:cxn>
              <a:cxn ang="0">
                <a:pos x="connsiteX20885" y="connsiteY20885"/>
              </a:cxn>
              <a:cxn ang="0">
                <a:pos x="connsiteX20886" y="connsiteY20886"/>
              </a:cxn>
              <a:cxn ang="0">
                <a:pos x="connsiteX20887" y="connsiteY20887"/>
              </a:cxn>
              <a:cxn ang="0">
                <a:pos x="connsiteX20888" y="connsiteY20888"/>
              </a:cxn>
              <a:cxn ang="0">
                <a:pos x="connsiteX20889" y="connsiteY20889"/>
              </a:cxn>
              <a:cxn ang="0">
                <a:pos x="connsiteX20890" y="connsiteY20890"/>
              </a:cxn>
              <a:cxn ang="0">
                <a:pos x="connsiteX20891" y="connsiteY20891"/>
              </a:cxn>
              <a:cxn ang="0">
                <a:pos x="connsiteX20892" y="connsiteY20892"/>
              </a:cxn>
              <a:cxn ang="0">
                <a:pos x="connsiteX20893" y="connsiteY20893"/>
              </a:cxn>
              <a:cxn ang="0">
                <a:pos x="connsiteX20894" y="connsiteY20894"/>
              </a:cxn>
              <a:cxn ang="0">
                <a:pos x="connsiteX20895" y="connsiteY20895"/>
              </a:cxn>
              <a:cxn ang="0">
                <a:pos x="connsiteX20896" y="connsiteY20896"/>
              </a:cxn>
              <a:cxn ang="0">
                <a:pos x="connsiteX20897" y="connsiteY20897"/>
              </a:cxn>
              <a:cxn ang="0">
                <a:pos x="connsiteX20898" y="connsiteY20898"/>
              </a:cxn>
              <a:cxn ang="0">
                <a:pos x="connsiteX20899" y="connsiteY20899"/>
              </a:cxn>
              <a:cxn ang="0">
                <a:pos x="connsiteX20900" y="connsiteY20900"/>
              </a:cxn>
              <a:cxn ang="0">
                <a:pos x="connsiteX20901" y="connsiteY20901"/>
              </a:cxn>
              <a:cxn ang="0">
                <a:pos x="connsiteX20902" y="connsiteY20902"/>
              </a:cxn>
              <a:cxn ang="0">
                <a:pos x="connsiteX20903" y="connsiteY20903"/>
              </a:cxn>
              <a:cxn ang="0">
                <a:pos x="connsiteX20904" y="connsiteY20904"/>
              </a:cxn>
              <a:cxn ang="0">
                <a:pos x="connsiteX20905" y="connsiteY20905"/>
              </a:cxn>
              <a:cxn ang="0">
                <a:pos x="connsiteX20906" y="connsiteY20906"/>
              </a:cxn>
              <a:cxn ang="0">
                <a:pos x="connsiteX20907" y="connsiteY20907"/>
              </a:cxn>
              <a:cxn ang="0">
                <a:pos x="connsiteX20908" y="connsiteY20908"/>
              </a:cxn>
              <a:cxn ang="0">
                <a:pos x="connsiteX20909" y="connsiteY20909"/>
              </a:cxn>
              <a:cxn ang="0">
                <a:pos x="connsiteX20910" y="connsiteY20910"/>
              </a:cxn>
              <a:cxn ang="0">
                <a:pos x="connsiteX20911" y="connsiteY20911"/>
              </a:cxn>
              <a:cxn ang="0">
                <a:pos x="connsiteX20912" y="connsiteY20912"/>
              </a:cxn>
              <a:cxn ang="0">
                <a:pos x="connsiteX20913" y="connsiteY20913"/>
              </a:cxn>
              <a:cxn ang="0">
                <a:pos x="connsiteX20914" y="connsiteY20914"/>
              </a:cxn>
              <a:cxn ang="0">
                <a:pos x="connsiteX20915" y="connsiteY20915"/>
              </a:cxn>
              <a:cxn ang="0">
                <a:pos x="connsiteX20916" y="connsiteY20916"/>
              </a:cxn>
              <a:cxn ang="0">
                <a:pos x="connsiteX20917" y="connsiteY20917"/>
              </a:cxn>
              <a:cxn ang="0">
                <a:pos x="connsiteX20918" y="connsiteY20918"/>
              </a:cxn>
              <a:cxn ang="0">
                <a:pos x="connsiteX20919" y="connsiteY20919"/>
              </a:cxn>
              <a:cxn ang="0">
                <a:pos x="connsiteX20920" y="connsiteY20920"/>
              </a:cxn>
              <a:cxn ang="0">
                <a:pos x="connsiteX20921" y="connsiteY20921"/>
              </a:cxn>
              <a:cxn ang="0">
                <a:pos x="connsiteX20922" y="connsiteY20922"/>
              </a:cxn>
              <a:cxn ang="0">
                <a:pos x="connsiteX20923" y="connsiteY20923"/>
              </a:cxn>
              <a:cxn ang="0">
                <a:pos x="connsiteX20924" y="connsiteY20924"/>
              </a:cxn>
              <a:cxn ang="0">
                <a:pos x="connsiteX20925" y="connsiteY20925"/>
              </a:cxn>
              <a:cxn ang="0">
                <a:pos x="connsiteX20926" y="connsiteY20926"/>
              </a:cxn>
              <a:cxn ang="0">
                <a:pos x="connsiteX20927" y="connsiteY20927"/>
              </a:cxn>
              <a:cxn ang="0">
                <a:pos x="connsiteX20928" y="connsiteY20928"/>
              </a:cxn>
              <a:cxn ang="0">
                <a:pos x="connsiteX20929" y="connsiteY20929"/>
              </a:cxn>
              <a:cxn ang="0">
                <a:pos x="connsiteX20930" y="connsiteY20930"/>
              </a:cxn>
              <a:cxn ang="0">
                <a:pos x="connsiteX20931" y="connsiteY20931"/>
              </a:cxn>
              <a:cxn ang="0">
                <a:pos x="connsiteX20932" y="connsiteY20932"/>
              </a:cxn>
              <a:cxn ang="0">
                <a:pos x="connsiteX20933" y="connsiteY20933"/>
              </a:cxn>
              <a:cxn ang="0">
                <a:pos x="connsiteX20934" y="connsiteY20934"/>
              </a:cxn>
              <a:cxn ang="0">
                <a:pos x="connsiteX20935" y="connsiteY20935"/>
              </a:cxn>
              <a:cxn ang="0">
                <a:pos x="connsiteX20936" y="connsiteY20936"/>
              </a:cxn>
              <a:cxn ang="0">
                <a:pos x="connsiteX20937" y="connsiteY20937"/>
              </a:cxn>
              <a:cxn ang="0">
                <a:pos x="connsiteX20938" y="connsiteY20938"/>
              </a:cxn>
              <a:cxn ang="0">
                <a:pos x="connsiteX20939" y="connsiteY20939"/>
              </a:cxn>
              <a:cxn ang="0">
                <a:pos x="connsiteX20940" y="connsiteY20940"/>
              </a:cxn>
              <a:cxn ang="0">
                <a:pos x="connsiteX20941" y="connsiteY20941"/>
              </a:cxn>
              <a:cxn ang="0">
                <a:pos x="connsiteX20942" y="connsiteY20942"/>
              </a:cxn>
              <a:cxn ang="0">
                <a:pos x="connsiteX20943" y="connsiteY20943"/>
              </a:cxn>
              <a:cxn ang="0">
                <a:pos x="connsiteX20944" y="connsiteY20944"/>
              </a:cxn>
              <a:cxn ang="0">
                <a:pos x="connsiteX20945" y="connsiteY20945"/>
              </a:cxn>
              <a:cxn ang="0">
                <a:pos x="connsiteX20946" y="connsiteY20946"/>
              </a:cxn>
              <a:cxn ang="0">
                <a:pos x="connsiteX20947" y="connsiteY20947"/>
              </a:cxn>
              <a:cxn ang="0">
                <a:pos x="connsiteX20948" y="connsiteY20948"/>
              </a:cxn>
              <a:cxn ang="0">
                <a:pos x="connsiteX20949" y="connsiteY20949"/>
              </a:cxn>
              <a:cxn ang="0">
                <a:pos x="connsiteX20950" y="connsiteY20950"/>
              </a:cxn>
              <a:cxn ang="0">
                <a:pos x="connsiteX20951" y="connsiteY20951"/>
              </a:cxn>
              <a:cxn ang="0">
                <a:pos x="connsiteX20952" y="connsiteY20952"/>
              </a:cxn>
              <a:cxn ang="0">
                <a:pos x="connsiteX20953" y="connsiteY20953"/>
              </a:cxn>
              <a:cxn ang="0">
                <a:pos x="connsiteX20954" y="connsiteY20954"/>
              </a:cxn>
              <a:cxn ang="0">
                <a:pos x="connsiteX20955" y="connsiteY20955"/>
              </a:cxn>
              <a:cxn ang="0">
                <a:pos x="connsiteX20956" y="connsiteY20956"/>
              </a:cxn>
              <a:cxn ang="0">
                <a:pos x="connsiteX20957" y="connsiteY20957"/>
              </a:cxn>
              <a:cxn ang="0">
                <a:pos x="connsiteX20958" y="connsiteY20958"/>
              </a:cxn>
            </a:cxnLst>
            <a:rect l="l" t="t" r="r" b="b"/>
            <a:pathLst>
              <a:path w="8374449" h="6858000">
                <a:moveTo>
                  <a:pt x="6579962" y="6837800"/>
                </a:moveTo>
                <a:cubicBezTo>
                  <a:pt x="6579962" y="6837800"/>
                  <a:pt x="6577349" y="6838847"/>
                  <a:pt x="6572125" y="6840943"/>
                </a:cubicBezTo>
                <a:cubicBezTo>
                  <a:pt x="6566902" y="6843039"/>
                  <a:pt x="6564290" y="6844086"/>
                  <a:pt x="6564290" y="6844086"/>
                </a:cubicBezTo>
                <a:lnTo>
                  <a:pt x="6575851" y="6850267"/>
                </a:lnTo>
                <a:close/>
                <a:moveTo>
                  <a:pt x="970231" y="6837606"/>
                </a:moveTo>
                <a:lnTo>
                  <a:pt x="973957" y="6846929"/>
                </a:lnTo>
                <a:cubicBezTo>
                  <a:pt x="973957" y="6846929"/>
                  <a:pt x="970040" y="6848501"/>
                  <a:pt x="962205" y="6851644"/>
                </a:cubicBezTo>
                <a:cubicBezTo>
                  <a:pt x="958287" y="6853215"/>
                  <a:pt x="955985" y="6855040"/>
                  <a:pt x="955300" y="6857118"/>
                </a:cubicBezTo>
                <a:lnTo>
                  <a:pt x="955652" y="6858000"/>
                </a:lnTo>
                <a:lnTo>
                  <a:pt x="952510" y="6858000"/>
                </a:lnTo>
                <a:lnTo>
                  <a:pt x="951477" y="6853242"/>
                </a:lnTo>
                <a:cubicBezTo>
                  <a:pt x="952162" y="6851164"/>
                  <a:pt x="954431" y="6851156"/>
                  <a:pt x="958285" y="6853216"/>
                </a:cubicBezTo>
                <a:lnTo>
                  <a:pt x="954559" y="6843891"/>
                </a:lnTo>
                <a:lnTo>
                  <a:pt x="962396" y="6840748"/>
                </a:lnTo>
                <a:cubicBezTo>
                  <a:pt x="967620" y="6838653"/>
                  <a:pt x="970231" y="6837606"/>
                  <a:pt x="970231" y="6837606"/>
                </a:cubicBezTo>
                <a:close/>
                <a:moveTo>
                  <a:pt x="7196634" y="6833870"/>
                </a:moveTo>
                <a:cubicBezTo>
                  <a:pt x="7203101" y="6834882"/>
                  <a:pt x="7207575" y="6838497"/>
                  <a:pt x="7210060" y="6844713"/>
                </a:cubicBezTo>
                <a:cubicBezTo>
                  <a:pt x="7204835" y="6846808"/>
                  <a:pt x="7195758" y="6846842"/>
                  <a:pt x="7182825" y="6844817"/>
                </a:cubicBezTo>
                <a:lnTo>
                  <a:pt x="7171264" y="6838636"/>
                </a:lnTo>
                <a:cubicBezTo>
                  <a:pt x="7181712" y="6834446"/>
                  <a:pt x="7190168" y="6832857"/>
                  <a:pt x="7196634" y="6833870"/>
                </a:cubicBezTo>
                <a:close/>
                <a:moveTo>
                  <a:pt x="6914600" y="6833399"/>
                </a:moveTo>
                <a:lnTo>
                  <a:pt x="6926161" y="6839580"/>
                </a:lnTo>
                <a:cubicBezTo>
                  <a:pt x="6926161" y="6839580"/>
                  <a:pt x="6923550" y="6840627"/>
                  <a:pt x="6918326" y="6842722"/>
                </a:cubicBezTo>
                <a:close/>
                <a:moveTo>
                  <a:pt x="7474943" y="6825016"/>
                </a:moveTo>
                <a:cubicBezTo>
                  <a:pt x="7474943" y="6825016"/>
                  <a:pt x="7476869" y="6826046"/>
                  <a:pt x="7480724" y="6828107"/>
                </a:cubicBezTo>
                <a:cubicBezTo>
                  <a:pt x="7484577" y="6830167"/>
                  <a:pt x="7489116" y="6830150"/>
                  <a:pt x="7494340" y="6828054"/>
                </a:cubicBezTo>
                <a:lnTo>
                  <a:pt x="7478669" y="6834340"/>
                </a:lnTo>
                <a:lnTo>
                  <a:pt x="7467106" y="6828160"/>
                </a:lnTo>
                <a:cubicBezTo>
                  <a:pt x="7472331" y="6826064"/>
                  <a:pt x="7474943" y="6825016"/>
                  <a:pt x="7474943" y="6825016"/>
                </a:cubicBezTo>
                <a:close/>
                <a:moveTo>
                  <a:pt x="1091111" y="6821577"/>
                </a:moveTo>
                <a:lnTo>
                  <a:pt x="1087002" y="6834044"/>
                </a:lnTo>
                <a:lnTo>
                  <a:pt x="1094837" y="6830900"/>
                </a:lnTo>
                <a:cubicBezTo>
                  <a:pt x="1094837" y="6830900"/>
                  <a:pt x="1093595" y="6827793"/>
                  <a:pt x="1091111" y="6821577"/>
                </a:cubicBezTo>
                <a:close/>
                <a:moveTo>
                  <a:pt x="6926544" y="6817789"/>
                </a:moveTo>
                <a:lnTo>
                  <a:pt x="6930271" y="6827113"/>
                </a:lnTo>
                <a:lnTo>
                  <a:pt x="6918709" y="6820932"/>
                </a:lnTo>
                <a:close/>
                <a:moveTo>
                  <a:pt x="916148" y="6816025"/>
                </a:moveTo>
                <a:cubicBezTo>
                  <a:pt x="910923" y="6818121"/>
                  <a:pt x="910797" y="6825385"/>
                  <a:pt x="915765" y="6837816"/>
                </a:cubicBezTo>
                <a:cubicBezTo>
                  <a:pt x="915765" y="6837816"/>
                  <a:pt x="913151" y="6838864"/>
                  <a:pt x="907928" y="6840960"/>
                </a:cubicBezTo>
                <a:lnTo>
                  <a:pt x="908311" y="6819168"/>
                </a:lnTo>
                <a:close/>
                <a:moveTo>
                  <a:pt x="844338" y="6806963"/>
                </a:moveTo>
                <a:cubicBezTo>
                  <a:pt x="853415" y="6806930"/>
                  <a:pt x="859196" y="6810019"/>
                  <a:pt x="861681" y="6816235"/>
                </a:cubicBezTo>
                <a:cubicBezTo>
                  <a:pt x="864165" y="6822451"/>
                  <a:pt x="856328" y="6825593"/>
                  <a:pt x="838172" y="6825664"/>
                </a:cubicBezTo>
                <a:lnTo>
                  <a:pt x="822884" y="6810159"/>
                </a:lnTo>
                <a:cubicBezTo>
                  <a:pt x="828108" y="6808064"/>
                  <a:pt x="835259" y="6806999"/>
                  <a:pt x="844338" y="6806963"/>
                </a:cubicBezTo>
                <a:close/>
                <a:moveTo>
                  <a:pt x="7584260" y="6802807"/>
                </a:moveTo>
                <a:cubicBezTo>
                  <a:pt x="7584260" y="6802807"/>
                  <a:pt x="7585502" y="6805914"/>
                  <a:pt x="7587987" y="6812130"/>
                </a:cubicBezTo>
                <a:cubicBezTo>
                  <a:pt x="7587987" y="6812130"/>
                  <a:pt x="7586679" y="6812654"/>
                  <a:pt x="7584068" y="6813702"/>
                </a:cubicBezTo>
                <a:cubicBezTo>
                  <a:pt x="7581457" y="6814749"/>
                  <a:pt x="7580151" y="6815272"/>
                  <a:pt x="7580151" y="6815272"/>
                </a:cubicBezTo>
                <a:cubicBezTo>
                  <a:pt x="7577667" y="6809058"/>
                  <a:pt x="7576424" y="6805950"/>
                  <a:pt x="7576424" y="6805950"/>
                </a:cubicBezTo>
                <a:cubicBezTo>
                  <a:pt x="7576424" y="6805950"/>
                  <a:pt x="7579037" y="6804902"/>
                  <a:pt x="7584260" y="6802807"/>
                </a:cubicBezTo>
                <a:close/>
                <a:moveTo>
                  <a:pt x="7665961" y="6802492"/>
                </a:moveTo>
                <a:cubicBezTo>
                  <a:pt x="7678891" y="6804518"/>
                  <a:pt x="7685359" y="6805529"/>
                  <a:pt x="7685359" y="6805529"/>
                </a:cubicBezTo>
                <a:lnTo>
                  <a:pt x="7704756" y="6808569"/>
                </a:lnTo>
                <a:lnTo>
                  <a:pt x="7712592" y="6805425"/>
                </a:lnTo>
                <a:cubicBezTo>
                  <a:pt x="7707367" y="6807521"/>
                  <a:pt x="7705998" y="6811676"/>
                  <a:pt x="7708483" y="6817892"/>
                </a:cubicBezTo>
                <a:cubicBezTo>
                  <a:pt x="7708483" y="6817892"/>
                  <a:pt x="7711714" y="6818399"/>
                  <a:pt x="7718181" y="6819411"/>
                </a:cubicBezTo>
                <a:cubicBezTo>
                  <a:pt x="7724648" y="6820424"/>
                  <a:pt x="7730491" y="6819883"/>
                  <a:pt x="7735717" y="6817787"/>
                </a:cubicBezTo>
                <a:lnTo>
                  <a:pt x="7813307" y="6829939"/>
                </a:lnTo>
                <a:cubicBezTo>
                  <a:pt x="7852103" y="6836016"/>
                  <a:pt x="7883191" y="6837971"/>
                  <a:pt x="7906570" y="6835806"/>
                </a:cubicBezTo>
                <a:cubicBezTo>
                  <a:pt x="7919501" y="6837832"/>
                  <a:pt x="7934981" y="6842441"/>
                  <a:pt x="7953009" y="6849634"/>
                </a:cubicBezTo>
                <a:cubicBezTo>
                  <a:pt x="7962024" y="6853231"/>
                  <a:pt x="7968784" y="6855929"/>
                  <a:pt x="7973291" y="6857727"/>
                </a:cubicBezTo>
                <a:lnTo>
                  <a:pt x="7973976" y="6858000"/>
                </a:lnTo>
                <a:lnTo>
                  <a:pt x="7867917" y="6858000"/>
                </a:lnTo>
                <a:lnTo>
                  <a:pt x="7859555" y="6854664"/>
                </a:lnTo>
                <a:cubicBezTo>
                  <a:pt x="7857071" y="6848448"/>
                  <a:pt x="7837674" y="6845409"/>
                  <a:pt x="7801362" y="6845549"/>
                </a:cubicBezTo>
                <a:lnTo>
                  <a:pt x="7770403" y="6836330"/>
                </a:lnTo>
                <a:cubicBezTo>
                  <a:pt x="7765177" y="6838426"/>
                  <a:pt x="7760639" y="6838444"/>
                  <a:pt x="7756785" y="6836382"/>
                </a:cubicBezTo>
                <a:cubicBezTo>
                  <a:pt x="7752931" y="6834321"/>
                  <a:pt x="7749697" y="6833815"/>
                  <a:pt x="7747085" y="6834863"/>
                </a:cubicBezTo>
                <a:cubicBezTo>
                  <a:pt x="7744475" y="6835910"/>
                  <a:pt x="7740556" y="6837482"/>
                  <a:pt x="7735333" y="6839577"/>
                </a:cubicBezTo>
                <a:cubicBezTo>
                  <a:pt x="7732848" y="6833362"/>
                  <a:pt x="7728995" y="6831301"/>
                  <a:pt x="7723771" y="6833396"/>
                </a:cubicBezTo>
                <a:cubicBezTo>
                  <a:pt x="7718546" y="6835492"/>
                  <a:pt x="7715935" y="6836540"/>
                  <a:pt x="7715935" y="6836540"/>
                </a:cubicBezTo>
                <a:cubicBezTo>
                  <a:pt x="7708226" y="6832419"/>
                  <a:pt x="7704373" y="6830359"/>
                  <a:pt x="7704373" y="6830359"/>
                </a:cubicBezTo>
                <a:cubicBezTo>
                  <a:pt x="7699149" y="6832455"/>
                  <a:pt x="7692683" y="6831441"/>
                  <a:pt x="7684976" y="6827321"/>
                </a:cubicBezTo>
                <a:lnTo>
                  <a:pt x="7673413" y="6821141"/>
                </a:lnTo>
                <a:lnTo>
                  <a:pt x="7642454" y="6811920"/>
                </a:lnTo>
                <a:cubicBezTo>
                  <a:pt x="7643823" y="6807764"/>
                  <a:pt x="7646468" y="6804901"/>
                  <a:pt x="7650385" y="6803330"/>
                </a:cubicBezTo>
                <a:cubicBezTo>
                  <a:pt x="7654303" y="6801758"/>
                  <a:pt x="7659495" y="6801478"/>
                  <a:pt x="7665961" y="6802492"/>
                </a:cubicBezTo>
                <a:close/>
                <a:moveTo>
                  <a:pt x="7553301" y="6793587"/>
                </a:moveTo>
                <a:lnTo>
                  <a:pt x="7564861" y="6799768"/>
                </a:lnTo>
                <a:lnTo>
                  <a:pt x="7560944" y="6801340"/>
                </a:lnTo>
                <a:cubicBezTo>
                  <a:pt x="7558332" y="6802387"/>
                  <a:pt x="7557027" y="6802911"/>
                  <a:pt x="7557027" y="6802911"/>
                </a:cubicBezTo>
                <a:lnTo>
                  <a:pt x="7545464" y="6796731"/>
                </a:lnTo>
                <a:cubicBezTo>
                  <a:pt x="7550689" y="6794635"/>
                  <a:pt x="7553301" y="6793587"/>
                  <a:pt x="7553301" y="6793587"/>
                </a:cubicBezTo>
                <a:close/>
                <a:moveTo>
                  <a:pt x="7175948" y="6793484"/>
                </a:moveTo>
                <a:cubicBezTo>
                  <a:pt x="7178560" y="6792436"/>
                  <a:pt x="7181108" y="6795021"/>
                  <a:pt x="7183592" y="6801237"/>
                </a:cubicBezTo>
                <a:cubicBezTo>
                  <a:pt x="7186076" y="6807452"/>
                  <a:pt x="7195155" y="6807417"/>
                  <a:pt x="7210825" y="6801132"/>
                </a:cubicBezTo>
                <a:cubicBezTo>
                  <a:pt x="7216050" y="6799036"/>
                  <a:pt x="7221273" y="6796941"/>
                  <a:pt x="7226497" y="6794846"/>
                </a:cubicBezTo>
                <a:lnTo>
                  <a:pt x="7245894" y="6797883"/>
                </a:lnTo>
                <a:cubicBezTo>
                  <a:pt x="7251119" y="6795788"/>
                  <a:pt x="7257585" y="6796801"/>
                  <a:pt x="7265293" y="6800922"/>
                </a:cubicBezTo>
                <a:lnTo>
                  <a:pt x="7280965" y="6794636"/>
                </a:lnTo>
                <a:lnTo>
                  <a:pt x="7269019" y="6810245"/>
                </a:lnTo>
                <a:lnTo>
                  <a:pt x="7249622" y="6807208"/>
                </a:lnTo>
                <a:cubicBezTo>
                  <a:pt x="7239175" y="6811398"/>
                  <a:pt x="7232023" y="6812464"/>
                  <a:pt x="7228169" y="6810403"/>
                </a:cubicBezTo>
                <a:cubicBezTo>
                  <a:pt x="7224315" y="6808343"/>
                  <a:pt x="7219776" y="6808359"/>
                  <a:pt x="7214551" y="6810455"/>
                </a:cubicBezTo>
                <a:cubicBezTo>
                  <a:pt x="7217035" y="6816671"/>
                  <a:pt x="7216352" y="6818750"/>
                  <a:pt x="7212498" y="6816688"/>
                </a:cubicBezTo>
                <a:cubicBezTo>
                  <a:pt x="7208644" y="6814629"/>
                  <a:pt x="7205409" y="6814122"/>
                  <a:pt x="7202798" y="6815169"/>
                </a:cubicBezTo>
                <a:cubicBezTo>
                  <a:pt x="7200187" y="6816217"/>
                  <a:pt x="7196269" y="6817788"/>
                  <a:pt x="7191045" y="6819883"/>
                </a:cubicBezTo>
                <a:cubicBezTo>
                  <a:pt x="7185821" y="6821978"/>
                  <a:pt x="7183209" y="6823026"/>
                  <a:pt x="7183209" y="6823026"/>
                </a:cubicBezTo>
                <a:cubicBezTo>
                  <a:pt x="7172761" y="6827217"/>
                  <a:pt x="7161072" y="6828299"/>
                  <a:pt x="7148139" y="6826274"/>
                </a:cubicBezTo>
                <a:cubicBezTo>
                  <a:pt x="7109344" y="6820198"/>
                  <a:pt x="7087335" y="6818208"/>
                  <a:pt x="7082110" y="6820304"/>
                </a:cubicBezTo>
                <a:cubicBezTo>
                  <a:pt x="7082110" y="6820304"/>
                  <a:pt x="7080183" y="6819273"/>
                  <a:pt x="7076330" y="6817212"/>
                </a:cubicBezTo>
                <a:cubicBezTo>
                  <a:pt x="7072476" y="6815151"/>
                  <a:pt x="7067937" y="6815170"/>
                  <a:pt x="7062713" y="6817265"/>
                </a:cubicBezTo>
                <a:cubicBezTo>
                  <a:pt x="7057488" y="6819361"/>
                  <a:pt x="7054192" y="6822486"/>
                  <a:pt x="7052822" y="6826642"/>
                </a:cubicBezTo>
                <a:cubicBezTo>
                  <a:pt x="7051453" y="6830798"/>
                  <a:pt x="7048157" y="6833923"/>
                  <a:pt x="7042931" y="6836018"/>
                </a:cubicBezTo>
                <a:cubicBezTo>
                  <a:pt x="7030001" y="6833992"/>
                  <a:pt x="7024775" y="6836089"/>
                  <a:pt x="7027260" y="6842303"/>
                </a:cubicBezTo>
                <a:cubicBezTo>
                  <a:pt x="7029744" y="6848520"/>
                  <a:pt x="7027133" y="6849567"/>
                  <a:pt x="7019424" y="6845447"/>
                </a:cubicBezTo>
                <a:lnTo>
                  <a:pt x="7015698" y="6836122"/>
                </a:lnTo>
                <a:cubicBezTo>
                  <a:pt x="7015698" y="6836122"/>
                  <a:pt x="7014456" y="6833015"/>
                  <a:pt x="7011971" y="6826799"/>
                </a:cubicBezTo>
                <a:cubicBezTo>
                  <a:pt x="7011971" y="6826799"/>
                  <a:pt x="7013279" y="6826275"/>
                  <a:pt x="7015890" y="6825227"/>
                </a:cubicBezTo>
                <a:cubicBezTo>
                  <a:pt x="7018501" y="6824180"/>
                  <a:pt x="7022420" y="6822608"/>
                  <a:pt x="7027644" y="6820514"/>
                </a:cubicBezTo>
                <a:cubicBezTo>
                  <a:pt x="7027644" y="6820514"/>
                  <a:pt x="7028330" y="6818435"/>
                  <a:pt x="7029698" y="6814279"/>
                </a:cubicBezTo>
                <a:cubicBezTo>
                  <a:pt x="7031069" y="6810124"/>
                  <a:pt x="7029141" y="6809094"/>
                  <a:pt x="7023918" y="6811189"/>
                </a:cubicBezTo>
                <a:lnTo>
                  <a:pt x="7020191" y="6801866"/>
                </a:lnTo>
                <a:lnTo>
                  <a:pt x="7066823" y="6804798"/>
                </a:lnTo>
                <a:cubicBezTo>
                  <a:pt x="7069307" y="6811014"/>
                  <a:pt x="7075087" y="6814104"/>
                  <a:pt x="7084165" y="6814070"/>
                </a:cubicBezTo>
                <a:cubicBezTo>
                  <a:pt x="7093243" y="6814036"/>
                  <a:pt x="7096540" y="6810909"/>
                  <a:pt x="7094056" y="6804693"/>
                </a:cubicBezTo>
                <a:lnTo>
                  <a:pt x="7113454" y="6807732"/>
                </a:lnTo>
                <a:cubicBezTo>
                  <a:pt x="7115938" y="6813948"/>
                  <a:pt x="7118487" y="6816531"/>
                  <a:pt x="7121098" y="6815484"/>
                </a:cubicBezTo>
                <a:cubicBezTo>
                  <a:pt x="7123709" y="6814437"/>
                  <a:pt x="7125016" y="6813912"/>
                  <a:pt x="7125016" y="6813912"/>
                </a:cubicBezTo>
                <a:cubicBezTo>
                  <a:pt x="7127756" y="6805602"/>
                  <a:pt x="7131052" y="6802476"/>
                  <a:pt x="7134906" y="6804537"/>
                </a:cubicBezTo>
                <a:cubicBezTo>
                  <a:pt x="7138760" y="6806596"/>
                  <a:pt x="7143299" y="6806579"/>
                  <a:pt x="7148523" y="6804484"/>
                </a:cubicBezTo>
                <a:lnTo>
                  <a:pt x="7167921" y="6807523"/>
                </a:lnTo>
                <a:lnTo>
                  <a:pt x="7175756" y="6804379"/>
                </a:lnTo>
                <a:cubicBezTo>
                  <a:pt x="7173273" y="6798164"/>
                  <a:pt x="7173336" y="6794532"/>
                  <a:pt x="7175948" y="6793484"/>
                </a:cubicBezTo>
                <a:close/>
                <a:moveTo>
                  <a:pt x="796034" y="6788473"/>
                </a:moveTo>
                <a:cubicBezTo>
                  <a:pt x="803742" y="6792594"/>
                  <a:pt x="804985" y="6795701"/>
                  <a:pt x="799760" y="6797796"/>
                </a:cubicBezTo>
                <a:lnTo>
                  <a:pt x="784089" y="6804082"/>
                </a:lnTo>
                <a:lnTo>
                  <a:pt x="780362" y="6794759"/>
                </a:lnTo>
                <a:close/>
                <a:moveTo>
                  <a:pt x="7487271" y="6787617"/>
                </a:moveTo>
                <a:lnTo>
                  <a:pt x="7483162" y="6800082"/>
                </a:lnTo>
                <a:lnTo>
                  <a:pt x="7471600" y="6793903"/>
                </a:lnTo>
                <a:cubicBezTo>
                  <a:pt x="7476825" y="6791807"/>
                  <a:pt x="7482047" y="6789713"/>
                  <a:pt x="7487271" y="6787617"/>
                </a:cubicBezTo>
                <a:close/>
                <a:moveTo>
                  <a:pt x="7596205" y="6787197"/>
                </a:moveTo>
                <a:cubicBezTo>
                  <a:pt x="7598690" y="6793413"/>
                  <a:pt x="7606398" y="6797533"/>
                  <a:pt x="7619329" y="6799558"/>
                </a:cubicBezTo>
                <a:cubicBezTo>
                  <a:pt x="7627038" y="6803679"/>
                  <a:pt x="7631512" y="6807294"/>
                  <a:pt x="7632754" y="6810402"/>
                </a:cubicBezTo>
                <a:cubicBezTo>
                  <a:pt x="7633997" y="6813510"/>
                  <a:pt x="7632006" y="6816111"/>
                  <a:pt x="7626783" y="6818206"/>
                </a:cubicBezTo>
                <a:lnTo>
                  <a:pt x="7615219" y="6812026"/>
                </a:lnTo>
                <a:cubicBezTo>
                  <a:pt x="7607511" y="6807906"/>
                  <a:pt x="7603036" y="6804291"/>
                  <a:pt x="7601795" y="6801182"/>
                </a:cubicBezTo>
                <a:cubicBezTo>
                  <a:pt x="7600553" y="6798076"/>
                  <a:pt x="7597320" y="6797569"/>
                  <a:pt x="7592095" y="6799664"/>
                </a:cubicBezTo>
                <a:close/>
                <a:moveTo>
                  <a:pt x="866174" y="6781977"/>
                </a:moveTo>
                <a:lnTo>
                  <a:pt x="877735" y="6788158"/>
                </a:lnTo>
                <a:cubicBezTo>
                  <a:pt x="880220" y="6794375"/>
                  <a:pt x="876922" y="6797501"/>
                  <a:pt x="867844" y="6797535"/>
                </a:cubicBezTo>
                <a:cubicBezTo>
                  <a:pt x="858767" y="6797571"/>
                  <a:pt x="851615" y="6798635"/>
                  <a:pt x="846392" y="6800730"/>
                </a:cubicBezTo>
                <a:lnTo>
                  <a:pt x="815431" y="6791511"/>
                </a:lnTo>
                <a:cubicBezTo>
                  <a:pt x="815431" y="6791511"/>
                  <a:pt x="821277" y="6790971"/>
                  <a:pt x="832967" y="6789888"/>
                </a:cubicBezTo>
                <a:cubicBezTo>
                  <a:pt x="844657" y="6788806"/>
                  <a:pt x="855726" y="6786168"/>
                  <a:pt x="866174" y="6781977"/>
                </a:cubicBezTo>
                <a:close/>
                <a:moveTo>
                  <a:pt x="7292908" y="6779027"/>
                </a:moveTo>
                <a:lnTo>
                  <a:pt x="7296636" y="6788350"/>
                </a:lnTo>
                <a:cubicBezTo>
                  <a:pt x="7291412" y="6790447"/>
                  <a:pt x="7287559" y="6788384"/>
                  <a:pt x="7285074" y="6782169"/>
                </a:cubicBezTo>
                <a:close/>
                <a:moveTo>
                  <a:pt x="836014" y="6754858"/>
                </a:moveTo>
                <a:cubicBezTo>
                  <a:pt x="836978" y="6755373"/>
                  <a:pt x="838081" y="6757184"/>
                  <a:pt x="839323" y="6760292"/>
                </a:cubicBezTo>
                <a:cubicBezTo>
                  <a:pt x="836584" y="6768603"/>
                  <a:pt x="834592" y="6771205"/>
                  <a:pt x="833349" y="6768097"/>
                </a:cubicBezTo>
                <a:cubicBezTo>
                  <a:pt x="832107" y="6764990"/>
                  <a:pt x="832173" y="6761357"/>
                  <a:pt x="833541" y="6757202"/>
                </a:cubicBezTo>
                <a:cubicBezTo>
                  <a:pt x="834227" y="6755125"/>
                  <a:pt x="835051" y="6754343"/>
                  <a:pt x="836014" y="6754858"/>
                </a:cubicBezTo>
                <a:close/>
                <a:moveTo>
                  <a:pt x="800527" y="6754216"/>
                </a:moveTo>
                <a:cubicBezTo>
                  <a:pt x="805751" y="6752121"/>
                  <a:pt x="809604" y="6754181"/>
                  <a:pt x="812088" y="6760397"/>
                </a:cubicBezTo>
                <a:lnTo>
                  <a:pt x="804253" y="6763539"/>
                </a:lnTo>
                <a:close/>
                <a:moveTo>
                  <a:pt x="7526832" y="6750112"/>
                </a:moveTo>
                <a:cubicBezTo>
                  <a:pt x="7529317" y="6756328"/>
                  <a:pt x="7521481" y="6759471"/>
                  <a:pt x="7503325" y="6759541"/>
                </a:cubicBezTo>
                <a:cubicBezTo>
                  <a:pt x="7498101" y="6761635"/>
                  <a:pt x="7491637" y="6760622"/>
                  <a:pt x="7483928" y="6756503"/>
                </a:cubicBezTo>
                <a:close/>
                <a:moveTo>
                  <a:pt x="7180632" y="6748333"/>
                </a:moveTo>
                <a:cubicBezTo>
                  <a:pt x="7185857" y="6746237"/>
                  <a:pt x="7187783" y="6747267"/>
                  <a:pt x="7186414" y="6751421"/>
                </a:cubicBezTo>
                <a:cubicBezTo>
                  <a:pt x="7185044" y="6755577"/>
                  <a:pt x="7185666" y="6757132"/>
                  <a:pt x="7188277" y="6756084"/>
                </a:cubicBezTo>
                <a:cubicBezTo>
                  <a:pt x="7190888" y="6755037"/>
                  <a:pt x="7194122" y="6755542"/>
                  <a:pt x="7197976" y="6757603"/>
                </a:cubicBezTo>
                <a:cubicBezTo>
                  <a:pt x="7201829" y="6759663"/>
                  <a:pt x="7204999" y="6763802"/>
                  <a:pt x="7207484" y="6770018"/>
                </a:cubicBezTo>
                <a:cubicBezTo>
                  <a:pt x="7204999" y="6763802"/>
                  <a:pt x="7199217" y="6760711"/>
                  <a:pt x="7190140" y="6760746"/>
                </a:cubicBezTo>
                <a:cubicBezTo>
                  <a:pt x="7181062" y="6760780"/>
                  <a:pt x="7176522" y="6760798"/>
                  <a:pt x="7176522" y="6760798"/>
                </a:cubicBezTo>
                <a:lnTo>
                  <a:pt x="7168687" y="6763942"/>
                </a:lnTo>
                <a:cubicBezTo>
                  <a:pt x="7171428" y="6755630"/>
                  <a:pt x="7175409" y="6750428"/>
                  <a:pt x="7180632" y="6748333"/>
                </a:cubicBezTo>
                <a:close/>
                <a:moveTo>
                  <a:pt x="7110877" y="6733036"/>
                </a:moveTo>
                <a:cubicBezTo>
                  <a:pt x="7123809" y="6735062"/>
                  <a:pt x="7131582" y="6735549"/>
                  <a:pt x="7134193" y="6734503"/>
                </a:cubicBezTo>
                <a:cubicBezTo>
                  <a:pt x="7136805" y="6733455"/>
                  <a:pt x="7139352" y="6736041"/>
                  <a:pt x="7141837" y="6742256"/>
                </a:cubicBezTo>
                <a:lnTo>
                  <a:pt x="7122439" y="6739217"/>
                </a:lnTo>
                <a:close/>
                <a:moveTo>
                  <a:pt x="7255813" y="6731700"/>
                </a:moveTo>
                <a:cubicBezTo>
                  <a:pt x="7257119" y="6731177"/>
                  <a:pt x="7258735" y="6731430"/>
                  <a:pt x="7260661" y="6732461"/>
                </a:cubicBezTo>
                <a:cubicBezTo>
                  <a:pt x="7264515" y="6734521"/>
                  <a:pt x="7266443" y="6735550"/>
                  <a:pt x="7266443" y="6735550"/>
                </a:cubicBezTo>
                <a:lnTo>
                  <a:pt x="7264292" y="6747232"/>
                </a:lnTo>
                <a:lnTo>
                  <a:pt x="7258607" y="6738693"/>
                </a:lnTo>
                <a:cubicBezTo>
                  <a:pt x="7253382" y="6740789"/>
                  <a:pt x="7251456" y="6739758"/>
                  <a:pt x="7252826" y="6735603"/>
                </a:cubicBezTo>
                <a:cubicBezTo>
                  <a:pt x="7253511" y="6733526"/>
                  <a:pt x="7254507" y="6732224"/>
                  <a:pt x="7255813" y="6731700"/>
                </a:cubicBezTo>
                <a:close/>
                <a:moveTo>
                  <a:pt x="7037012" y="6730209"/>
                </a:moveTo>
                <a:lnTo>
                  <a:pt x="7029177" y="6733351"/>
                </a:lnTo>
                <a:lnTo>
                  <a:pt x="7021341" y="6736495"/>
                </a:lnTo>
                <a:cubicBezTo>
                  <a:pt x="7016117" y="6738590"/>
                  <a:pt x="7011578" y="6738607"/>
                  <a:pt x="7007724" y="6736546"/>
                </a:cubicBezTo>
                <a:cubicBezTo>
                  <a:pt x="7005797" y="6735516"/>
                  <a:pt x="7004663" y="6735520"/>
                  <a:pt x="7004319" y="6736559"/>
                </a:cubicBezTo>
                <a:cubicBezTo>
                  <a:pt x="7003978" y="6737598"/>
                  <a:pt x="7004427" y="6739672"/>
                  <a:pt x="7005669" y="6742780"/>
                </a:cubicBezTo>
                <a:cubicBezTo>
                  <a:pt x="7005669" y="6742780"/>
                  <a:pt x="7008279" y="6741733"/>
                  <a:pt x="7013505" y="6739637"/>
                </a:cubicBezTo>
                <a:lnTo>
                  <a:pt x="7017231" y="6748961"/>
                </a:lnTo>
                <a:lnTo>
                  <a:pt x="7040739" y="6739532"/>
                </a:lnTo>
                <a:close/>
                <a:moveTo>
                  <a:pt x="7398884" y="6725703"/>
                </a:moveTo>
                <a:lnTo>
                  <a:pt x="7394774" y="6738168"/>
                </a:lnTo>
                <a:cubicBezTo>
                  <a:pt x="7399999" y="6736073"/>
                  <a:pt x="7402610" y="6735026"/>
                  <a:pt x="7402610" y="6735026"/>
                </a:cubicBezTo>
                <a:close/>
                <a:moveTo>
                  <a:pt x="7297786" y="6722978"/>
                </a:moveTo>
                <a:cubicBezTo>
                  <a:pt x="7292561" y="6725074"/>
                  <a:pt x="7291192" y="6729230"/>
                  <a:pt x="7293676" y="6735446"/>
                </a:cubicBezTo>
                <a:cubicBezTo>
                  <a:pt x="7296160" y="6741662"/>
                  <a:pt x="7300014" y="6743722"/>
                  <a:pt x="7305238" y="6741627"/>
                </a:cubicBezTo>
                <a:cubicBezTo>
                  <a:pt x="7305238" y="6741627"/>
                  <a:pt x="7303997" y="6738519"/>
                  <a:pt x="7301513" y="6732303"/>
                </a:cubicBezTo>
                <a:close/>
                <a:moveTo>
                  <a:pt x="7336212" y="6722442"/>
                </a:moveTo>
                <a:cubicBezTo>
                  <a:pt x="7334595" y="6722188"/>
                  <a:pt x="7334097" y="6722840"/>
                  <a:pt x="7334718" y="6724394"/>
                </a:cubicBezTo>
                <a:cubicBezTo>
                  <a:pt x="7335960" y="6727502"/>
                  <a:pt x="7340435" y="6731116"/>
                  <a:pt x="7348144" y="6735236"/>
                </a:cubicBezTo>
                <a:lnTo>
                  <a:pt x="7355979" y="6732094"/>
                </a:lnTo>
                <a:lnTo>
                  <a:pt x="7344417" y="6725912"/>
                </a:lnTo>
                <a:cubicBezTo>
                  <a:pt x="7340563" y="6723853"/>
                  <a:pt x="7337828" y="6722696"/>
                  <a:pt x="7336212" y="6722442"/>
                </a:cubicBezTo>
                <a:close/>
                <a:moveTo>
                  <a:pt x="6956435" y="6721959"/>
                </a:moveTo>
                <a:cubicBezTo>
                  <a:pt x="6950589" y="6722500"/>
                  <a:pt x="6943749" y="6724342"/>
                  <a:pt x="6935913" y="6727485"/>
                </a:cubicBezTo>
                <a:cubicBezTo>
                  <a:pt x="6930690" y="6729580"/>
                  <a:pt x="6925467" y="6731675"/>
                  <a:pt x="6920243" y="6733770"/>
                </a:cubicBezTo>
                <a:cubicBezTo>
                  <a:pt x="6915018" y="6735866"/>
                  <a:pt x="6909795" y="6737961"/>
                  <a:pt x="6904571" y="6740056"/>
                </a:cubicBezTo>
                <a:cubicBezTo>
                  <a:pt x="6904571" y="6740056"/>
                  <a:pt x="6903264" y="6740580"/>
                  <a:pt x="6900653" y="6741627"/>
                </a:cubicBezTo>
                <a:cubicBezTo>
                  <a:pt x="6898041" y="6742675"/>
                  <a:pt x="6898662" y="6744229"/>
                  <a:pt x="6902516" y="6746290"/>
                </a:cubicBezTo>
                <a:cubicBezTo>
                  <a:pt x="6906370" y="6748351"/>
                  <a:pt x="6914142" y="6748839"/>
                  <a:pt x="6925832" y="6747756"/>
                </a:cubicBezTo>
                <a:cubicBezTo>
                  <a:pt x="6937522" y="6746674"/>
                  <a:pt x="6944673" y="6745609"/>
                  <a:pt x="6947283" y="6744561"/>
                </a:cubicBezTo>
                <a:cubicBezTo>
                  <a:pt x="6949895" y="6743513"/>
                  <a:pt x="6953815" y="6741942"/>
                  <a:pt x="6959038" y="6739847"/>
                </a:cubicBezTo>
                <a:lnTo>
                  <a:pt x="6966874" y="6736704"/>
                </a:lnTo>
                <a:lnTo>
                  <a:pt x="6963148" y="6727380"/>
                </a:lnTo>
                <a:cubicBezTo>
                  <a:pt x="6968371" y="6725285"/>
                  <a:pt x="6970984" y="6724238"/>
                  <a:pt x="6970984" y="6724238"/>
                </a:cubicBezTo>
                <a:cubicBezTo>
                  <a:pt x="6967129" y="6722177"/>
                  <a:pt x="6962280" y="6721417"/>
                  <a:pt x="6956435" y="6721959"/>
                </a:cubicBezTo>
                <a:close/>
                <a:moveTo>
                  <a:pt x="7550724" y="6718892"/>
                </a:moveTo>
                <a:cubicBezTo>
                  <a:pt x="7550724" y="6718892"/>
                  <a:pt x="7552651" y="6719922"/>
                  <a:pt x="7556505" y="6721983"/>
                </a:cubicBezTo>
                <a:cubicBezTo>
                  <a:pt x="7560358" y="6724043"/>
                  <a:pt x="7562286" y="6725074"/>
                  <a:pt x="7562286" y="6725074"/>
                </a:cubicBezTo>
                <a:lnTo>
                  <a:pt x="7554450" y="6728217"/>
                </a:lnTo>
                <a:close/>
                <a:moveTo>
                  <a:pt x="7585794" y="6715645"/>
                </a:moveTo>
                <a:lnTo>
                  <a:pt x="7581683" y="6728112"/>
                </a:lnTo>
                <a:lnTo>
                  <a:pt x="7577957" y="6718788"/>
                </a:lnTo>
                <a:cubicBezTo>
                  <a:pt x="7583181" y="6716693"/>
                  <a:pt x="7585794" y="6715645"/>
                  <a:pt x="7585794" y="6715645"/>
                </a:cubicBezTo>
                <a:close/>
                <a:moveTo>
                  <a:pt x="6628892" y="6709990"/>
                </a:moveTo>
                <a:lnTo>
                  <a:pt x="6640454" y="6716171"/>
                </a:lnTo>
                <a:cubicBezTo>
                  <a:pt x="6640454" y="6716171"/>
                  <a:pt x="6639832" y="6714618"/>
                  <a:pt x="6638590" y="6711511"/>
                </a:cubicBezTo>
                <a:cubicBezTo>
                  <a:pt x="6637348" y="6708402"/>
                  <a:pt x="6634116" y="6707895"/>
                  <a:pt x="6628892" y="6709990"/>
                </a:cubicBezTo>
                <a:close/>
                <a:moveTo>
                  <a:pt x="7153605" y="6709138"/>
                </a:moveTo>
                <a:cubicBezTo>
                  <a:pt x="7155221" y="6709391"/>
                  <a:pt x="7156650" y="6711072"/>
                  <a:pt x="7157892" y="6714180"/>
                </a:cubicBezTo>
                <a:lnTo>
                  <a:pt x="7142220" y="6720466"/>
                </a:lnTo>
                <a:lnTo>
                  <a:pt x="7126549" y="6726751"/>
                </a:lnTo>
                <a:lnTo>
                  <a:pt x="7130658" y="6714285"/>
                </a:lnTo>
                <a:cubicBezTo>
                  <a:pt x="7129417" y="6711178"/>
                  <a:pt x="7129122" y="6709491"/>
                  <a:pt x="7129776" y="6709230"/>
                </a:cubicBezTo>
                <a:cubicBezTo>
                  <a:pt x="7130428" y="6708968"/>
                  <a:pt x="7132029" y="6710130"/>
                  <a:pt x="7134576" y="6712713"/>
                </a:cubicBezTo>
                <a:cubicBezTo>
                  <a:pt x="7139672" y="6717880"/>
                  <a:pt x="7144211" y="6717864"/>
                  <a:pt x="7148193" y="6712660"/>
                </a:cubicBezTo>
                <a:cubicBezTo>
                  <a:pt x="7150184" y="6710058"/>
                  <a:pt x="7151988" y="6708884"/>
                  <a:pt x="7153605" y="6709138"/>
                </a:cubicBezTo>
                <a:close/>
                <a:moveTo>
                  <a:pt x="7173563" y="6707894"/>
                </a:moveTo>
                <a:cubicBezTo>
                  <a:pt x="7176047" y="6714110"/>
                  <a:pt x="7174677" y="6718264"/>
                  <a:pt x="7169453" y="6720361"/>
                </a:cubicBezTo>
                <a:cubicBezTo>
                  <a:pt x="7171938" y="6726576"/>
                  <a:pt x="7174487" y="6729160"/>
                  <a:pt x="7177098" y="6728113"/>
                </a:cubicBezTo>
                <a:cubicBezTo>
                  <a:pt x="7179709" y="6727065"/>
                  <a:pt x="7183628" y="6725494"/>
                  <a:pt x="7188852" y="6723399"/>
                </a:cubicBezTo>
                <a:cubicBezTo>
                  <a:pt x="7194076" y="6721303"/>
                  <a:pt x="7199920" y="6720762"/>
                  <a:pt x="7206387" y="6721775"/>
                </a:cubicBezTo>
                <a:cubicBezTo>
                  <a:pt x="7212853" y="6722787"/>
                  <a:pt x="7216085" y="6723293"/>
                  <a:pt x="7216085" y="6723293"/>
                </a:cubicBezTo>
                <a:lnTo>
                  <a:pt x="7211976" y="6735761"/>
                </a:lnTo>
                <a:lnTo>
                  <a:pt x="7192578" y="6732721"/>
                </a:lnTo>
                <a:cubicBezTo>
                  <a:pt x="7176906" y="6739008"/>
                  <a:pt x="7166459" y="6743198"/>
                  <a:pt x="7161235" y="6745293"/>
                </a:cubicBezTo>
                <a:lnTo>
                  <a:pt x="7157508" y="6735971"/>
                </a:lnTo>
                <a:lnTo>
                  <a:pt x="7161618" y="6723503"/>
                </a:lnTo>
                <a:cubicBezTo>
                  <a:pt x="7161618" y="6723503"/>
                  <a:pt x="7162987" y="6719348"/>
                  <a:pt x="7165728" y="6711036"/>
                </a:cubicBezTo>
                <a:close/>
                <a:moveTo>
                  <a:pt x="7053067" y="6702132"/>
                </a:moveTo>
                <a:cubicBezTo>
                  <a:pt x="7058291" y="6700037"/>
                  <a:pt x="7061525" y="6700543"/>
                  <a:pt x="7062767" y="6703651"/>
                </a:cubicBezTo>
                <a:cubicBezTo>
                  <a:pt x="7064008" y="6706759"/>
                  <a:pt x="7063323" y="6708837"/>
                  <a:pt x="7060711" y="6709884"/>
                </a:cubicBezTo>
                <a:cubicBezTo>
                  <a:pt x="7058100" y="6710932"/>
                  <a:pt x="7055551" y="6708349"/>
                  <a:pt x="7053067" y="6702132"/>
                </a:cubicBezTo>
                <a:close/>
                <a:moveTo>
                  <a:pt x="6933454" y="6701426"/>
                </a:moveTo>
                <a:cubicBezTo>
                  <a:pt x="6931497" y="6702211"/>
                  <a:pt x="6929832" y="6704682"/>
                  <a:pt x="6928460" y="6708837"/>
                </a:cubicBezTo>
                <a:lnTo>
                  <a:pt x="6940024" y="6715019"/>
                </a:lnTo>
                <a:cubicBezTo>
                  <a:pt x="6945248" y="6712922"/>
                  <a:pt x="6947859" y="6711876"/>
                  <a:pt x="6947859" y="6711876"/>
                </a:cubicBezTo>
                <a:cubicBezTo>
                  <a:pt x="6947859" y="6711876"/>
                  <a:pt x="6945310" y="6709290"/>
                  <a:pt x="6940215" y="6704122"/>
                </a:cubicBezTo>
                <a:cubicBezTo>
                  <a:pt x="6937668" y="6701539"/>
                  <a:pt x="6935414" y="6700639"/>
                  <a:pt x="6933454" y="6701426"/>
                </a:cubicBezTo>
                <a:close/>
                <a:moveTo>
                  <a:pt x="7195208" y="6693803"/>
                </a:moveTo>
                <a:cubicBezTo>
                  <a:pt x="7196514" y="6693279"/>
                  <a:pt x="7198441" y="6694310"/>
                  <a:pt x="7200988" y="6696894"/>
                </a:cubicBezTo>
                <a:cubicBezTo>
                  <a:pt x="7206083" y="6702062"/>
                  <a:pt x="7206021" y="6705693"/>
                  <a:pt x="7200797" y="6707789"/>
                </a:cubicBezTo>
                <a:cubicBezTo>
                  <a:pt x="7195572" y="6709884"/>
                  <a:pt x="7193026" y="6707300"/>
                  <a:pt x="7193153" y="6700036"/>
                </a:cubicBezTo>
                <a:cubicBezTo>
                  <a:pt x="7193217" y="6696406"/>
                  <a:pt x="7193901" y="6694327"/>
                  <a:pt x="7195208" y="6693803"/>
                </a:cubicBezTo>
                <a:close/>
                <a:moveTo>
                  <a:pt x="6683647" y="6693438"/>
                </a:moveTo>
                <a:cubicBezTo>
                  <a:pt x="6682342" y="6693962"/>
                  <a:pt x="6681003" y="6696301"/>
                  <a:pt x="6679632" y="6700457"/>
                </a:cubicBezTo>
                <a:cubicBezTo>
                  <a:pt x="6684858" y="6698361"/>
                  <a:pt x="6687468" y="6697313"/>
                  <a:pt x="6687468" y="6697313"/>
                </a:cubicBezTo>
                <a:cubicBezTo>
                  <a:pt x="6686227" y="6694206"/>
                  <a:pt x="6684953" y="6692915"/>
                  <a:pt x="6683647" y="6693438"/>
                </a:cubicBezTo>
                <a:close/>
                <a:moveTo>
                  <a:pt x="7457844" y="6691236"/>
                </a:moveTo>
                <a:cubicBezTo>
                  <a:pt x="7457844" y="6691236"/>
                  <a:pt x="7459086" y="6694343"/>
                  <a:pt x="7461571" y="6700559"/>
                </a:cubicBezTo>
                <a:lnTo>
                  <a:pt x="7465297" y="6709883"/>
                </a:lnTo>
                <a:cubicBezTo>
                  <a:pt x="7465297" y="6709883"/>
                  <a:pt x="7461443" y="6707823"/>
                  <a:pt x="7453735" y="6703702"/>
                </a:cubicBezTo>
                <a:cubicBezTo>
                  <a:pt x="7451250" y="6697487"/>
                  <a:pt x="7452620" y="6693331"/>
                  <a:pt x="7457844" y="6691236"/>
                </a:cubicBezTo>
                <a:close/>
                <a:moveTo>
                  <a:pt x="7247811" y="6688931"/>
                </a:moveTo>
                <a:lnTo>
                  <a:pt x="7251538" y="6698256"/>
                </a:lnTo>
                <a:lnTo>
                  <a:pt x="7239976" y="6692074"/>
                </a:lnTo>
                <a:close/>
                <a:moveTo>
                  <a:pt x="6773279" y="6684533"/>
                </a:moveTo>
                <a:cubicBezTo>
                  <a:pt x="6773279" y="6684533"/>
                  <a:pt x="6768055" y="6686628"/>
                  <a:pt x="6757607" y="6690819"/>
                </a:cubicBezTo>
                <a:lnTo>
                  <a:pt x="6769170" y="6697000"/>
                </a:lnTo>
                <a:close/>
                <a:moveTo>
                  <a:pt x="6734387" y="6683905"/>
                </a:moveTo>
                <a:cubicBezTo>
                  <a:pt x="6733082" y="6684429"/>
                  <a:pt x="6731745" y="6686769"/>
                  <a:pt x="6730374" y="6690924"/>
                </a:cubicBezTo>
                <a:lnTo>
                  <a:pt x="6738209" y="6687781"/>
                </a:lnTo>
                <a:cubicBezTo>
                  <a:pt x="6736968" y="6684673"/>
                  <a:pt x="6735694" y="6683380"/>
                  <a:pt x="6734387" y="6683905"/>
                </a:cubicBezTo>
                <a:close/>
                <a:moveTo>
                  <a:pt x="6454312" y="6682648"/>
                </a:moveTo>
                <a:lnTo>
                  <a:pt x="6450202" y="6695115"/>
                </a:lnTo>
                <a:cubicBezTo>
                  <a:pt x="6460650" y="6690925"/>
                  <a:pt x="6465874" y="6688830"/>
                  <a:pt x="6465874" y="6688830"/>
                </a:cubicBezTo>
                <a:close/>
                <a:moveTo>
                  <a:pt x="716251" y="6679836"/>
                </a:moveTo>
                <a:lnTo>
                  <a:pt x="719977" y="6689159"/>
                </a:lnTo>
                <a:lnTo>
                  <a:pt x="704305" y="6695445"/>
                </a:lnTo>
                <a:close/>
                <a:moveTo>
                  <a:pt x="751319" y="6676588"/>
                </a:moveTo>
                <a:cubicBezTo>
                  <a:pt x="764251" y="6678614"/>
                  <a:pt x="768105" y="6680674"/>
                  <a:pt x="762882" y="6682769"/>
                </a:cubicBezTo>
                <a:lnTo>
                  <a:pt x="747210" y="6689055"/>
                </a:lnTo>
                <a:close/>
                <a:moveTo>
                  <a:pt x="1023656" y="6675539"/>
                </a:moveTo>
                <a:cubicBezTo>
                  <a:pt x="1018431" y="6677634"/>
                  <a:pt x="1014513" y="6679205"/>
                  <a:pt x="1011901" y="6680254"/>
                </a:cubicBezTo>
                <a:cubicBezTo>
                  <a:pt x="1009289" y="6681301"/>
                  <a:pt x="1008605" y="6683380"/>
                  <a:pt x="1009846" y="6686487"/>
                </a:cubicBezTo>
                <a:cubicBezTo>
                  <a:pt x="1011089" y="6689596"/>
                  <a:pt x="1014322" y="6690102"/>
                  <a:pt x="1019545" y="6688007"/>
                </a:cubicBezTo>
                <a:cubicBezTo>
                  <a:pt x="1019545" y="6688007"/>
                  <a:pt x="1020230" y="6685929"/>
                  <a:pt x="1021599" y="6681773"/>
                </a:cubicBezTo>
                <a:cubicBezTo>
                  <a:pt x="1022970" y="6677618"/>
                  <a:pt x="1023656" y="6675539"/>
                  <a:pt x="1023656" y="6675539"/>
                </a:cubicBezTo>
                <a:close/>
                <a:moveTo>
                  <a:pt x="7104192" y="6670808"/>
                </a:moveTo>
                <a:lnTo>
                  <a:pt x="7115753" y="6676990"/>
                </a:lnTo>
                <a:cubicBezTo>
                  <a:pt x="7123462" y="6681110"/>
                  <a:pt x="7124704" y="6684217"/>
                  <a:pt x="7119478" y="6686312"/>
                </a:cubicBezTo>
                <a:lnTo>
                  <a:pt x="7111644" y="6689455"/>
                </a:lnTo>
                <a:cubicBezTo>
                  <a:pt x="7109161" y="6683241"/>
                  <a:pt x="7107918" y="6680132"/>
                  <a:pt x="7107918" y="6680132"/>
                </a:cubicBezTo>
                <a:close/>
                <a:moveTo>
                  <a:pt x="7248194" y="6667142"/>
                </a:moveTo>
                <a:lnTo>
                  <a:pt x="7251921" y="6676465"/>
                </a:lnTo>
                <a:cubicBezTo>
                  <a:pt x="7246696" y="6678561"/>
                  <a:pt x="7244085" y="6679608"/>
                  <a:pt x="7244085" y="6679608"/>
                </a:cubicBezTo>
                <a:close/>
                <a:moveTo>
                  <a:pt x="7129562" y="6666041"/>
                </a:moveTo>
                <a:cubicBezTo>
                  <a:pt x="7136029" y="6667054"/>
                  <a:pt x="7139260" y="6667560"/>
                  <a:pt x="7139260" y="6667560"/>
                </a:cubicBezTo>
                <a:cubicBezTo>
                  <a:pt x="7149707" y="6663370"/>
                  <a:pt x="7154805" y="6668539"/>
                  <a:pt x="7154549" y="6683065"/>
                </a:cubicBezTo>
                <a:cubicBezTo>
                  <a:pt x="7151808" y="6691377"/>
                  <a:pt x="7147891" y="6692948"/>
                  <a:pt x="7142796" y="6687780"/>
                </a:cubicBezTo>
                <a:cubicBezTo>
                  <a:pt x="7137699" y="6682611"/>
                  <a:pt x="7135151" y="6680027"/>
                  <a:pt x="7135151" y="6680027"/>
                </a:cubicBezTo>
                <a:lnTo>
                  <a:pt x="7123589" y="6673846"/>
                </a:lnTo>
                <a:cubicBezTo>
                  <a:pt x="7122347" y="6670738"/>
                  <a:pt x="7122223" y="6668533"/>
                  <a:pt x="7123219" y="6667233"/>
                </a:cubicBezTo>
                <a:cubicBezTo>
                  <a:pt x="7124214" y="6665933"/>
                  <a:pt x="7126329" y="6665536"/>
                  <a:pt x="7129562" y="6666041"/>
                </a:cubicBezTo>
                <a:close/>
                <a:moveTo>
                  <a:pt x="7629465" y="6665673"/>
                </a:moveTo>
                <a:cubicBezTo>
                  <a:pt x="7631949" y="6671889"/>
                  <a:pt x="7634497" y="6674474"/>
                  <a:pt x="7637108" y="6673427"/>
                </a:cubicBezTo>
                <a:cubicBezTo>
                  <a:pt x="7639720" y="6672379"/>
                  <a:pt x="7640406" y="6670301"/>
                  <a:pt x="7639163" y="6667193"/>
                </a:cubicBezTo>
                <a:cubicBezTo>
                  <a:pt x="7637921" y="6664083"/>
                  <a:pt x="7634689" y="6663578"/>
                  <a:pt x="7629465" y="6665673"/>
                </a:cubicBezTo>
                <a:close/>
                <a:moveTo>
                  <a:pt x="6837828" y="6664052"/>
                </a:moveTo>
                <a:cubicBezTo>
                  <a:pt x="6831362" y="6663038"/>
                  <a:pt x="6829372" y="6665641"/>
                  <a:pt x="6831856" y="6671857"/>
                </a:cubicBezTo>
                <a:cubicBezTo>
                  <a:pt x="6826631" y="6673952"/>
                  <a:pt x="6819481" y="6675016"/>
                  <a:pt x="6810403" y="6675052"/>
                </a:cubicBezTo>
                <a:cubicBezTo>
                  <a:pt x="6805865" y="6675070"/>
                  <a:pt x="6802770" y="6675858"/>
                  <a:pt x="6801122" y="6677422"/>
                </a:cubicBezTo>
                <a:cubicBezTo>
                  <a:pt x="6799474" y="6678985"/>
                  <a:pt x="6799269" y="6681321"/>
                  <a:pt x="6800512" y="6684429"/>
                </a:cubicBezTo>
                <a:cubicBezTo>
                  <a:pt x="6800512" y="6684429"/>
                  <a:pt x="6805736" y="6682333"/>
                  <a:pt x="6816184" y="6678143"/>
                </a:cubicBezTo>
                <a:lnTo>
                  <a:pt x="6831856" y="6671857"/>
                </a:lnTo>
                <a:lnTo>
                  <a:pt x="6851254" y="6674895"/>
                </a:lnTo>
                <a:cubicBezTo>
                  <a:pt x="6848769" y="6668679"/>
                  <a:pt x="6844295" y="6665064"/>
                  <a:pt x="6837828" y="6664052"/>
                </a:cubicBezTo>
                <a:close/>
                <a:moveTo>
                  <a:pt x="7283264" y="6663893"/>
                </a:moveTo>
                <a:lnTo>
                  <a:pt x="7294826" y="6670074"/>
                </a:lnTo>
                <a:cubicBezTo>
                  <a:pt x="7294826" y="6670074"/>
                  <a:pt x="7292214" y="6671121"/>
                  <a:pt x="7286990" y="6673217"/>
                </a:cubicBezTo>
                <a:close/>
                <a:moveTo>
                  <a:pt x="6746428" y="6662848"/>
                </a:moveTo>
                <a:lnTo>
                  <a:pt x="6738594" y="6665990"/>
                </a:lnTo>
                <a:cubicBezTo>
                  <a:pt x="6733368" y="6668086"/>
                  <a:pt x="6730757" y="6669133"/>
                  <a:pt x="6730757" y="6669133"/>
                </a:cubicBezTo>
                <a:cubicBezTo>
                  <a:pt x="6730757" y="6669133"/>
                  <a:pt x="6734611" y="6671195"/>
                  <a:pt x="6742319" y="6675313"/>
                </a:cubicBezTo>
                <a:cubicBezTo>
                  <a:pt x="6750028" y="6679434"/>
                  <a:pt x="6756493" y="6680448"/>
                  <a:pt x="6761717" y="6678352"/>
                </a:cubicBezTo>
                <a:lnTo>
                  <a:pt x="6750154" y="6672171"/>
                </a:lnTo>
                <a:cubicBezTo>
                  <a:pt x="6742447" y="6668052"/>
                  <a:pt x="6741205" y="6664943"/>
                  <a:pt x="6746428" y="6662848"/>
                </a:cubicBezTo>
                <a:close/>
                <a:moveTo>
                  <a:pt x="7190000" y="6658026"/>
                </a:moveTo>
                <a:cubicBezTo>
                  <a:pt x="7192485" y="6664243"/>
                  <a:pt x="7194413" y="6665274"/>
                  <a:pt x="7195782" y="6661117"/>
                </a:cubicBezTo>
                <a:cubicBezTo>
                  <a:pt x="7197151" y="6656962"/>
                  <a:pt x="7199079" y="6657993"/>
                  <a:pt x="7201563" y="6664208"/>
                </a:cubicBezTo>
                <a:cubicBezTo>
                  <a:pt x="7204047" y="6670425"/>
                  <a:pt x="7202678" y="6674579"/>
                  <a:pt x="7197454" y="6676675"/>
                </a:cubicBezTo>
                <a:lnTo>
                  <a:pt x="7201180" y="6685999"/>
                </a:lnTo>
                <a:lnTo>
                  <a:pt x="7193345" y="6689142"/>
                </a:lnTo>
                <a:lnTo>
                  <a:pt x="7185508" y="6692285"/>
                </a:lnTo>
                <a:cubicBezTo>
                  <a:pt x="7185508" y="6692285"/>
                  <a:pt x="7186194" y="6690206"/>
                  <a:pt x="7187563" y="6686052"/>
                </a:cubicBezTo>
                <a:cubicBezTo>
                  <a:pt x="7188933" y="6681895"/>
                  <a:pt x="7187691" y="6678788"/>
                  <a:pt x="7183837" y="6676726"/>
                </a:cubicBezTo>
                <a:cubicBezTo>
                  <a:pt x="7179984" y="6674666"/>
                  <a:pt x="7179425" y="6669481"/>
                  <a:pt x="7182166" y="6661169"/>
                </a:cubicBezTo>
                <a:close/>
                <a:moveTo>
                  <a:pt x="7571271" y="6656559"/>
                </a:moveTo>
                <a:cubicBezTo>
                  <a:pt x="7576495" y="6654465"/>
                  <a:pt x="7579729" y="6654970"/>
                  <a:pt x="7580971" y="6658079"/>
                </a:cubicBezTo>
                <a:cubicBezTo>
                  <a:pt x="7582213" y="6661186"/>
                  <a:pt x="7580222" y="6663787"/>
                  <a:pt x="7574997" y="6665883"/>
                </a:cubicBezTo>
                <a:cubicBezTo>
                  <a:pt x="7569772" y="6667978"/>
                  <a:pt x="7566541" y="6667472"/>
                  <a:pt x="7565299" y="6664365"/>
                </a:cubicBezTo>
                <a:cubicBezTo>
                  <a:pt x="7564057" y="6661256"/>
                  <a:pt x="7566047" y="6658654"/>
                  <a:pt x="7571271" y="6656559"/>
                </a:cubicBezTo>
                <a:close/>
                <a:moveTo>
                  <a:pt x="6960571" y="6652685"/>
                </a:moveTo>
                <a:lnTo>
                  <a:pt x="6944899" y="6658971"/>
                </a:lnTo>
                <a:cubicBezTo>
                  <a:pt x="6947382" y="6665186"/>
                  <a:pt x="6951236" y="6667247"/>
                  <a:pt x="6956461" y="6665151"/>
                </a:cubicBezTo>
                <a:close/>
                <a:moveTo>
                  <a:pt x="650603" y="6652075"/>
                </a:moveTo>
                <a:cubicBezTo>
                  <a:pt x="650603" y="6652075"/>
                  <a:pt x="651845" y="6655182"/>
                  <a:pt x="654330" y="6661397"/>
                </a:cubicBezTo>
                <a:cubicBezTo>
                  <a:pt x="649107" y="6663492"/>
                  <a:pt x="645253" y="6661433"/>
                  <a:pt x="642769" y="6655217"/>
                </a:cubicBezTo>
                <a:close/>
                <a:moveTo>
                  <a:pt x="7123972" y="6652056"/>
                </a:moveTo>
                <a:lnTo>
                  <a:pt x="7119862" y="6664523"/>
                </a:lnTo>
                <a:lnTo>
                  <a:pt x="7116136" y="6655198"/>
                </a:lnTo>
                <a:cubicBezTo>
                  <a:pt x="7116136" y="6655198"/>
                  <a:pt x="7118748" y="6654151"/>
                  <a:pt x="7123972" y="6652056"/>
                </a:cubicBezTo>
                <a:close/>
                <a:moveTo>
                  <a:pt x="677838" y="6651969"/>
                </a:moveTo>
                <a:lnTo>
                  <a:pt x="689400" y="6658149"/>
                </a:lnTo>
                <a:cubicBezTo>
                  <a:pt x="689400" y="6658149"/>
                  <a:pt x="688093" y="6658673"/>
                  <a:pt x="685481" y="6659720"/>
                </a:cubicBezTo>
                <a:cubicBezTo>
                  <a:pt x="682870" y="6660769"/>
                  <a:pt x="678952" y="6662339"/>
                  <a:pt x="673728" y="6664436"/>
                </a:cubicBezTo>
                <a:lnTo>
                  <a:pt x="665893" y="6667578"/>
                </a:lnTo>
                <a:cubicBezTo>
                  <a:pt x="668632" y="6659267"/>
                  <a:pt x="672613" y="6654065"/>
                  <a:pt x="677838" y="6651969"/>
                </a:cubicBezTo>
                <a:close/>
                <a:moveTo>
                  <a:pt x="697332" y="6649560"/>
                </a:moveTo>
                <a:cubicBezTo>
                  <a:pt x="698637" y="6649035"/>
                  <a:pt x="701217" y="6649804"/>
                  <a:pt x="705072" y="6651864"/>
                </a:cubicBezTo>
                <a:lnTo>
                  <a:pt x="708798" y="6661188"/>
                </a:lnTo>
                <a:cubicBezTo>
                  <a:pt x="708798" y="6661188"/>
                  <a:pt x="704943" y="6659128"/>
                  <a:pt x="697234" y="6655007"/>
                </a:cubicBezTo>
                <a:cubicBezTo>
                  <a:pt x="695992" y="6651900"/>
                  <a:pt x="696027" y="6650083"/>
                  <a:pt x="697332" y="6649560"/>
                </a:cubicBezTo>
                <a:close/>
                <a:moveTo>
                  <a:pt x="7513078" y="6647445"/>
                </a:moveTo>
                <a:lnTo>
                  <a:pt x="7501133" y="6663054"/>
                </a:lnTo>
                <a:cubicBezTo>
                  <a:pt x="7508841" y="6667175"/>
                  <a:pt x="7514063" y="6665080"/>
                  <a:pt x="7516804" y="6656768"/>
                </a:cubicBezTo>
                <a:cubicBezTo>
                  <a:pt x="7522029" y="6654674"/>
                  <a:pt x="7520786" y="6651566"/>
                  <a:pt x="7513078" y="6647445"/>
                </a:cubicBezTo>
                <a:close/>
                <a:moveTo>
                  <a:pt x="6976242" y="6646400"/>
                </a:moveTo>
                <a:lnTo>
                  <a:pt x="6968406" y="6649542"/>
                </a:lnTo>
                <a:cubicBezTo>
                  <a:pt x="6970891" y="6655757"/>
                  <a:pt x="6974061" y="6659896"/>
                  <a:pt x="6977914" y="6661957"/>
                </a:cubicBezTo>
                <a:cubicBezTo>
                  <a:pt x="6981767" y="6664017"/>
                  <a:pt x="6986307" y="6663999"/>
                  <a:pt x="6991531" y="6661905"/>
                </a:cubicBezTo>
                <a:close/>
                <a:moveTo>
                  <a:pt x="734359" y="6645525"/>
                </a:moveTo>
                <a:cubicBezTo>
                  <a:pt x="738213" y="6647586"/>
                  <a:pt x="738771" y="6652773"/>
                  <a:pt x="736032" y="6661082"/>
                </a:cubicBezTo>
                <a:lnTo>
                  <a:pt x="739758" y="6670406"/>
                </a:lnTo>
                <a:cubicBezTo>
                  <a:pt x="739758" y="6670406"/>
                  <a:pt x="737830" y="6669377"/>
                  <a:pt x="733976" y="6667317"/>
                </a:cubicBezTo>
                <a:cubicBezTo>
                  <a:pt x="730123" y="6665257"/>
                  <a:pt x="728195" y="6664226"/>
                  <a:pt x="728195" y="6664226"/>
                </a:cubicBezTo>
                <a:cubicBezTo>
                  <a:pt x="718003" y="6653890"/>
                  <a:pt x="715520" y="6647673"/>
                  <a:pt x="720741" y="6645578"/>
                </a:cubicBezTo>
                <a:cubicBezTo>
                  <a:pt x="725966" y="6643483"/>
                  <a:pt x="730505" y="6643467"/>
                  <a:pt x="734359" y="6645525"/>
                </a:cubicBezTo>
                <a:close/>
                <a:moveTo>
                  <a:pt x="6902378" y="6643572"/>
                </a:moveTo>
                <a:lnTo>
                  <a:pt x="6909829" y="6662218"/>
                </a:lnTo>
                <a:lnTo>
                  <a:pt x="6933337" y="6652788"/>
                </a:lnTo>
                <a:cubicBezTo>
                  <a:pt x="6930853" y="6646575"/>
                  <a:pt x="6926999" y="6644513"/>
                  <a:pt x="6921775" y="6646609"/>
                </a:cubicBezTo>
                <a:cubicBezTo>
                  <a:pt x="6916552" y="6648704"/>
                  <a:pt x="6913939" y="6649752"/>
                  <a:pt x="6913939" y="6649752"/>
                </a:cubicBezTo>
                <a:cubicBezTo>
                  <a:pt x="6911455" y="6643535"/>
                  <a:pt x="6907602" y="6641476"/>
                  <a:pt x="6902378" y="6643572"/>
                </a:cubicBezTo>
                <a:close/>
                <a:moveTo>
                  <a:pt x="7038546" y="6643047"/>
                </a:moveTo>
                <a:cubicBezTo>
                  <a:pt x="7038546" y="6643047"/>
                  <a:pt x="7035934" y="6644094"/>
                  <a:pt x="7030709" y="6646190"/>
                </a:cubicBezTo>
                <a:lnTo>
                  <a:pt x="7022875" y="6649333"/>
                </a:lnTo>
                <a:cubicBezTo>
                  <a:pt x="7025358" y="6655547"/>
                  <a:pt x="7026600" y="6658656"/>
                  <a:pt x="7026600" y="6658656"/>
                </a:cubicBezTo>
                <a:cubicBezTo>
                  <a:pt x="7029084" y="6664872"/>
                  <a:pt x="7032317" y="6665378"/>
                  <a:pt x="7036298" y="6660176"/>
                </a:cubicBezTo>
                <a:cubicBezTo>
                  <a:pt x="7040280" y="6654971"/>
                  <a:pt x="7042273" y="6652370"/>
                  <a:pt x="7042273" y="6652370"/>
                </a:cubicBezTo>
                <a:cubicBezTo>
                  <a:pt x="7039788" y="6646154"/>
                  <a:pt x="7038546" y="6643047"/>
                  <a:pt x="7038546" y="6643047"/>
                </a:cubicBezTo>
                <a:close/>
                <a:moveTo>
                  <a:pt x="7373184" y="6638645"/>
                </a:moveTo>
                <a:lnTo>
                  <a:pt x="7384746" y="6644826"/>
                </a:lnTo>
                <a:lnTo>
                  <a:pt x="7392581" y="6641684"/>
                </a:lnTo>
                <a:cubicBezTo>
                  <a:pt x="7395065" y="6647900"/>
                  <a:pt x="7398918" y="6649960"/>
                  <a:pt x="7404144" y="6647864"/>
                </a:cubicBezTo>
                <a:cubicBezTo>
                  <a:pt x="7409367" y="6645769"/>
                  <a:pt x="7413221" y="6647830"/>
                  <a:pt x="7415706" y="6654046"/>
                </a:cubicBezTo>
                <a:cubicBezTo>
                  <a:pt x="7418189" y="6660260"/>
                  <a:pt x="7422043" y="6662322"/>
                  <a:pt x="7427269" y="6660226"/>
                </a:cubicBezTo>
                <a:cubicBezTo>
                  <a:pt x="7432492" y="6658131"/>
                  <a:pt x="7431250" y="6655022"/>
                  <a:pt x="7423542" y="6650904"/>
                </a:cubicBezTo>
                <a:lnTo>
                  <a:pt x="7431377" y="6647760"/>
                </a:lnTo>
                <a:cubicBezTo>
                  <a:pt x="7439085" y="6651880"/>
                  <a:pt x="7442939" y="6653941"/>
                  <a:pt x="7442939" y="6653941"/>
                </a:cubicBezTo>
                <a:cubicBezTo>
                  <a:pt x="7445424" y="6660157"/>
                  <a:pt x="7446664" y="6663264"/>
                  <a:pt x="7446664" y="6663264"/>
                </a:cubicBezTo>
                <a:cubicBezTo>
                  <a:pt x="7446664" y="6663264"/>
                  <a:pt x="7449278" y="6662216"/>
                  <a:pt x="7454501" y="6660120"/>
                </a:cubicBezTo>
                <a:cubicBezTo>
                  <a:pt x="7454501" y="6660120"/>
                  <a:pt x="7455122" y="6661675"/>
                  <a:pt x="7456364" y="6664783"/>
                </a:cubicBezTo>
                <a:cubicBezTo>
                  <a:pt x="7457607" y="6667892"/>
                  <a:pt x="7456921" y="6669969"/>
                  <a:pt x="7454310" y="6671017"/>
                </a:cubicBezTo>
                <a:cubicBezTo>
                  <a:pt x="7451698" y="6672064"/>
                  <a:pt x="7450392" y="6672588"/>
                  <a:pt x="7450392" y="6672588"/>
                </a:cubicBezTo>
                <a:cubicBezTo>
                  <a:pt x="7450392" y="6672588"/>
                  <a:pt x="7449022" y="6676744"/>
                  <a:pt x="7446282" y="6685055"/>
                </a:cubicBezTo>
                <a:lnTo>
                  <a:pt x="7434720" y="6678874"/>
                </a:lnTo>
                <a:cubicBezTo>
                  <a:pt x="7409112" y="6660296"/>
                  <a:pt x="7397550" y="6654116"/>
                  <a:pt x="7400033" y="6660332"/>
                </a:cubicBezTo>
                <a:cubicBezTo>
                  <a:pt x="7402518" y="6666546"/>
                  <a:pt x="7406372" y="6668608"/>
                  <a:pt x="7411596" y="6666512"/>
                </a:cubicBezTo>
                <a:cubicBezTo>
                  <a:pt x="7406372" y="6668608"/>
                  <a:pt x="7401148" y="6670703"/>
                  <a:pt x="7395924" y="6672798"/>
                </a:cubicBezTo>
                <a:lnTo>
                  <a:pt x="7391815" y="6685264"/>
                </a:lnTo>
                <a:cubicBezTo>
                  <a:pt x="7397039" y="6683169"/>
                  <a:pt x="7400272" y="6683675"/>
                  <a:pt x="7401514" y="6686783"/>
                </a:cubicBezTo>
                <a:cubicBezTo>
                  <a:pt x="7402756" y="6689892"/>
                  <a:pt x="7402008" y="6695602"/>
                  <a:pt x="7399268" y="6703912"/>
                </a:cubicBezTo>
                <a:lnTo>
                  <a:pt x="7395158" y="6716379"/>
                </a:lnTo>
                <a:lnTo>
                  <a:pt x="7402994" y="6713236"/>
                </a:lnTo>
                <a:cubicBezTo>
                  <a:pt x="7413441" y="6709046"/>
                  <a:pt x="7419351" y="6704873"/>
                  <a:pt x="7420720" y="6700717"/>
                </a:cubicBezTo>
                <a:cubicBezTo>
                  <a:pt x="7422089" y="6696561"/>
                  <a:pt x="7426502" y="6703807"/>
                  <a:pt x="7433954" y="6722454"/>
                </a:cubicBezTo>
                <a:cubicBezTo>
                  <a:pt x="7441406" y="6741102"/>
                  <a:pt x="7447744" y="6749379"/>
                  <a:pt x="7452968" y="6747284"/>
                </a:cubicBezTo>
                <a:lnTo>
                  <a:pt x="7441022" y="6762893"/>
                </a:lnTo>
                <a:lnTo>
                  <a:pt x="7429078" y="6778503"/>
                </a:lnTo>
                <a:cubicBezTo>
                  <a:pt x="7434301" y="6776408"/>
                  <a:pt x="7437534" y="6776914"/>
                  <a:pt x="7438776" y="6780021"/>
                </a:cubicBezTo>
                <a:cubicBezTo>
                  <a:pt x="7440019" y="6783130"/>
                  <a:pt x="7440640" y="6784683"/>
                  <a:pt x="7440640" y="6784683"/>
                </a:cubicBezTo>
                <a:cubicBezTo>
                  <a:pt x="7440640" y="6784683"/>
                  <a:pt x="7438029" y="6785731"/>
                  <a:pt x="7432804" y="6787827"/>
                </a:cubicBezTo>
                <a:cubicBezTo>
                  <a:pt x="7427579" y="6789921"/>
                  <a:pt x="7424968" y="6790969"/>
                  <a:pt x="7424968" y="6790969"/>
                </a:cubicBezTo>
                <a:cubicBezTo>
                  <a:pt x="7424968" y="6790969"/>
                  <a:pt x="7422357" y="6792016"/>
                  <a:pt x="7417132" y="6794112"/>
                </a:cubicBezTo>
                <a:cubicBezTo>
                  <a:pt x="7411908" y="6796207"/>
                  <a:pt x="7406685" y="6798302"/>
                  <a:pt x="7401460" y="6800398"/>
                </a:cubicBezTo>
                <a:cubicBezTo>
                  <a:pt x="7383305" y="6800468"/>
                  <a:pt x="7371616" y="6801551"/>
                  <a:pt x="7366392" y="6803646"/>
                </a:cubicBezTo>
                <a:lnTo>
                  <a:pt x="7354830" y="6797465"/>
                </a:lnTo>
                <a:lnTo>
                  <a:pt x="7362664" y="6794322"/>
                </a:lnTo>
                <a:cubicBezTo>
                  <a:pt x="7367890" y="6792226"/>
                  <a:pt x="7377652" y="6790113"/>
                  <a:pt x="7391953" y="6787984"/>
                </a:cubicBezTo>
                <a:cubicBezTo>
                  <a:pt x="7406256" y="6785853"/>
                  <a:pt x="7414775" y="6780633"/>
                  <a:pt x="7417516" y="6772321"/>
                </a:cubicBezTo>
                <a:lnTo>
                  <a:pt x="7413789" y="6762998"/>
                </a:lnTo>
                <a:lnTo>
                  <a:pt x="7421625" y="6759856"/>
                </a:lnTo>
                <a:lnTo>
                  <a:pt x="7425735" y="6747388"/>
                </a:lnTo>
                <a:lnTo>
                  <a:pt x="7406338" y="6744351"/>
                </a:lnTo>
                <a:cubicBezTo>
                  <a:pt x="7398629" y="6740230"/>
                  <a:pt x="7390171" y="6741820"/>
                  <a:pt x="7380966" y="6749117"/>
                </a:cubicBezTo>
                <a:cubicBezTo>
                  <a:pt x="7371761" y="6756415"/>
                  <a:pt x="7364610" y="6757480"/>
                  <a:pt x="7359514" y="6752312"/>
                </a:cubicBezTo>
                <a:cubicBezTo>
                  <a:pt x="7354419" y="6747145"/>
                  <a:pt x="7351870" y="6744559"/>
                  <a:pt x="7351870" y="6744559"/>
                </a:cubicBezTo>
                <a:lnTo>
                  <a:pt x="7355596" y="6753883"/>
                </a:lnTo>
                <a:cubicBezTo>
                  <a:pt x="7363304" y="6758004"/>
                  <a:pt x="7365788" y="6764220"/>
                  <a:pt x="7363049" y="6772530"/>
                </a:cubicBezTo>
                <a:cubicBezTo>
                  <a:pt x="7363049" y="6772530"/>
                  <a:pt x="7361743" y="6773055"/>
                  <a:pt x="7359130" y="6774103"/>
                </a:cubicBezTo>
                <a:cubicBezTo>
                  <a:pt x="7356519" y="6775150"/>
                  <a:pt x="7353970" y="6772566"/>
                  <a:pt x="7351487" y="6766351"/>
                </a:cubicBezTo>
                <a:cubicBezTo>
                  <a:pt x="7349002" y="6760135"/>
                  <a:pt x="7346454" y="6757550"/>
                  <a:pt x="7343842" y="6758597"/>
                </a:cubicBezTo>
                <a:cubicBezTo>
                  <a:pt x="7341231" y="6759644"/>
                  <a:pt x="7336692" y="6759663"/>
                  <a:pt x="7330225" y="6758651"/>
                </a:cubicBezTo>
                <a:cubicBezTo>
                  <a:pt x="7323759" y="6757638"/>
                  <a:pt x="7312691" y="6760274"/>
                  <a:pt x="7297019" y="6766560"/>
                </a:cubicBezTo>
                <a:lnTo>
                  <a:pt x="7234715" y="6769912"/>
                </a:lnTo>
                <a:cubicBezTo>
                  <a:pt x="7229492" y="6772007"/>
                  <a:pt x="7225574" y="6773579"/>
                  <a:pt x="7222963" y="6774627"/>
                </a:cubicBezTo>
                <a:cubicBezTo>
                  <a:pt x="7220351" y="6775674"/>
                  <a:pt x="7217802" y="6773091"/>
                  <a:pt x="7215318" y="6766875"/>
                </a:cubicBezTo>
                <a:cubicBezTo>
                  <a:pt x="7212835" y="6760658"/>
                  <a:pt x="7214203" y="6756503"/>
                  <a:pt x="7219429" y="6754407"/>
                </a:cubicBezTo>
                <a:cubicBezTo>
                  <a:pt x="7224653" y="6752312"/>
                  <a:pt x="7227263" y="6751265"/>
                  <a:pt x="7227263" y="6751265"/>
                </a:cubicBezTo>
                <a:cubicBezTo>
                  <a:pt x="7219556" y="6747145"/>
                  <a:pt x="7218314" y="6744037"/>
                  <a:pt x="7223538" y="6741941"/>
                </a:cubicBezTo>
                <a:cubicBezTo>
                  <a:pt x="7231501" y="6731535"/>
                  <a:pt x="7237966" y="6732547"/>
                  <a:pt x="7242936" y="6744978"/>
                </a:cubicBezTo>
                <a:cubicBezTo>
                  <a:pt x="7242936" y="6744978"/>
                  <a:pt x="7240325" y="6746026"/>
                  <a:pt x="7235099" y="6748122"/>
                </a:cubicBezTo>
                <a:cubicBezTo>
                  <a:pt x="7229875" y="6750218"/>
                  <a:pt x="7228506" y="6754373"/>
                  <a:pt x="7230990" y="6760590"/>
                </a:cubicBezTo>
                <a:lnTo>
                  <a:pt x="7264292" y="6747232"/>
                </a:lnTo>
                <a:lnTo>
                  <a:pt x="7278005" y="6741732"/>
                </a:lnTo>
                <a:lnTo>
                  <a:pt x="7270552" y="6723084"/>
                </a:lnTo>
                <a:lnTo>
                  <a:pt x="7286223" y="6716798"/>
                </a:lnTo>
                <a:lnTo>
                  <a:pt x="7282497" y="6707475"/>
                </a:lnTo>
                <a:lnTo>
                  <a:pt x="7270935" y="6701293"/>
                </a:lnTo>
                <a:lnTo>
                  <a:pt x="7278771" y="6698150"/>
                </a:lnTo>
                <a:lnTo>
                  <a:pt x="7286606" y="6695007"/>
                </a:lnTo>
                <a:cubicBezTo>
                  <a:pt x="7289091" y="6701223"/>
                  <a:pt x="7292882" y="6706916"/>
                  <a:pt x="7297976" y="6712084"/>
                </a:cubicBezTo>
                <a:cubicBezTo>
                  <a:pt x="7303072" y="6717252"/>
                  <a:pt x="7306307" y="6717758"/>
                  <a:pt x="7307677" y="6713604"/>
                </a:cubicBezTo>
                <a:cubicBezTo>
                  <a:pt x="7309046" y="6709447"/>
                  <a:pt x="7308489" y="6704260"/>
                  <a:pt x="7306005" y="6698046"/>
                </a:cubicBezTo>
                <a:lnTo>
                  <a:pt x="7325402" y="6701084"/>
                </a:lnTo>
                <a:cubicBezTo>
                  <a:pt x="7346042" y="6707230"/>
                  <a:pt x="7357732" y="6706146"/>
                  <a:pt x="7360472" y="6697836"/>
                </a:cubicBezTo>
                <a:cubicBezTo>
                  <a:pt x="7357988" y="6691621"/>
                  <a:pt x="7356745" y="6688512"/>
                  <a:pt x="7356745" y="6688512"/>
                </a:cubicBezTo>
                <a:lnTo>
                  <a:pt x="7353020" y="6679190"/>
                </a:lnTo>
                <a:cubicBezTo>
                  <a:pt x="7360727" y="6683309"/>
                  <a:pt x="7366571" y="6682768"/>
                  <a:pt x="7370555" y="6677564"/>
                </a:cubicBezTo>
                <a:cubicBezTo>
                  <a:pt x="7374535" y="6672361"/>
                  <a:pt x="7374600" y="6668730"/>
                  <a:pt x="7370745" y="6666670"/>
                </a:cubicBezTo>
                <a:cubicBezTo>
                  <a:pt x="7366892" y="6664609"/>
                  <a:pt x="7362353" y="6664626"/>
                  <a:pt x="7357129" y="6666721"/>
                </a:cubicBezTo>
                <a:cubicBezTo>
                  <a:pt x="7351904" y="6668817"/>
                  <a:pt x="7347366" y="6668835"/>
                  <a:pt x="7343513" y="6666775"/>
                </a:cubicBezTo>
                <a:cubicBezTo>
                  <a:pt x="7339659" y="6664714"/>
                  <a:pt x="7337732" y="6663684"/>
                  <a:pt x="7337732" y="6663684"/>
                </a:cubicBezTo>
                <a:cubicBezTo>
                  <a:pt x="7324800" y="6661658"/>
                  <a:pt x="7315722" y="6661693"/>
                  <a:pt x="7310497" y="6663788"/>
                </a:cubicBezTo>
                <a:cubicBezTo>
                  <a:pt x="7306771" y="6654465"/>
                  <a:pt x="7306610" y="6649796"/>
                  <a:pt x="7310014" y="6649783"/>
                </a:cubicBezTo>
                <a:cubicBezTo>
                  <a:pt x="7311148" y="6649778"/>
                  <a:pt x="7312681" y="6650291"/>
                  <a:pt x="7314607" y="6651322"/>
                </a:cubicBezTo>
                <a:lnTo>
                  <a:pt x="7334006" y="6654360"/>
                </a:lnTo>
                <a:cubicBezTo>
                  <a:pt x="7339230" y="6652264"/>
                  <a:pt x="7343147" y="6650693"/>
                  <a:pt x="7345759" y="6649645"/>
                </a:cubicBezTo>
                <a:cubicBezTo>
                  <a:pt x="7348370" y="6648598"/>
                  <a:pt x="7349676" y="6648074"/>
                  <a:pt x="7349676" y="6648074"/>
                </a:cubicBezTo>
                <a:cubicBezTo>
                  <a:pt x="7352161" y="6654290"/>
                  <a:pt x="7356014" y="6656351"/>
                  <a:pt x="7361239" y="6654256"/>
                </a:cubicBezTo>
                <a:cubicBezTo>
                  <a:pt x="7366463" y="6652160"/>
                  <a:pt x="7367832" y="6648004"/>
                  <a:pt x="7365348" y="6641788"/>
                </a:cubicBezTo>
                <a:close/>
                <a:moveTo>
                  <a:pt x="7832237" y="6638434"/>
                </a:moveTo>
                <a:cubicBezTo>
                  <a:pt x="7834848" y="6637387"/>
                  <a:pt x="7836775" y="6638416"/>
                  <a:pt x="7838017" y="6641526"/>
                </a:cubicBezTo>
                <a:cubicBezTo>
                  <a:pt x="7839259" y="6644634"/>
                  <a:pt x="7837268" y="6647235"/>
                  <a:pt x="7832045" y="6649330"/>
                </a:cubicBezTo>
                <a:cubicBezTo>
                  <a:pt x="7829560" y="6643115"/>
                  <a:pt x="7828319" y="6640005"/>
                  <a:pt x="7828319" y="6640005"/>
                </a:cubicBezTo>
                <a:cubicBezTo>
                  <a:pt x="7828319" y="6640005"/>
                  <a:pt x="7829625" y="6639481"/>
                  <a:pt x="7832237" y="6638434"/>
                </a:cubicBezTo>
                <a:close/>
                <a:moveTo>
                  <a:pt x="841061" y="6633832"/>
                </a:moveTo>
                <a:cubicBezTo>
                  <a:pt x="842055" y="6632531"/>
                  <a:pt x="842864" y="6632658"/>
                  <a:pt x="843485" y="6634210"/>
                </a:cubicBezTo>
                <a:cubicBezTo>
                  <a:pt x="844727" y="6637320"/>
                  <a:pt x="842737" y="6639921"/>
                  <a:pt x="837513" y="6642016"/>
                </a:cubicBezTo>
                <a:cubicBezTo>
                  <a:pt x="838883" y="6637861"/>
                  <a:pt x="840066" y="6635133"/>
                  <a:pt x="841061" y="6633832"/>
                </a:cubicBezTo>
                <a:close/>
                <a:moveTo>
                  <a:pt x="7816756" y="6633825"/>
                </a:moveTo>
                <a:cubicBezTo>
                  <a:pt x="7816756" y="6633825"/>
                  <a:pt x="7817998" y="6636934"/>
                  <a:pt x="7820482" y="6643149"/>
                </a:cubicBezTo>
                <a:cubicBezTo>
                  <a:pt x="7815258" y="6645245"/>
                  <a:pt x="7812646" y="6646291"/>
                  <a:pt x="7812646" y="6646291"/>
                </a:cubicBezTo>
                <a:close/>
                <a:moveTo>
                  <a:pt x="7334388" y="6632570"/>
                </a:moveTo>
                <a:lnTo>
                  <a:pt x="7330279" y="6645035"/>
                </a:lnTo>
                <a:cubicBezTo>
                  <a:pt x="7330279" y="6645035"/>
                  <a:pt x="7329037" y="6641927"/>
                  <a:pt x="7326553" y="6635713"/>
                </a:cubicBezTo>
                <a:cubicBezTo>
                  <a:pt x="7331777" y="6633617"/>
                  <a:pt x="7334388" y="6632570"/>
                  <a:pt x="7334388" y="6632570"/>
                </a:cubicBezTo>
                <a:close/>
                <a:moveTo>
                  <a:pt x="7124355" y="6630265"/>
                </a:moveTo>
                <a:cubicBezTo>
                  <a:pt x="7124355" y="6630265"/>
                  <a:pt x="7124976" y="6631819"/>
                  <a:pt x="7126218" y="6634927"/>
                </a:cubicBezTo>
                <a:cubicBezTo>
                  <a:pt x="7127461" y="6638035"/>
                  <a:pt x="7125472" y="6640637"/>
                  <a:pt x="7120246" y="6642733"/>
                </a:cubicBezTo>
                <a:cubicBezTo>
                  <a:pt x="7117761" y="6636517"/>
                  <a:pt x="7113908" y="6634456"/>
                  <a:pt x="7108684" y="6636551"/>
                </a:cubicBezTo>
                <a:cubicBezTo>
                  <a:pt x="7108684" y="6636551"/>
                  <a:pt x="7111295" y="6635503"/>
                  <a:pt x="7116520" y="6633407"/>
                </a:cubicBezTo>
                <a:close/>
                <a:moveTo>
                  <a:pt x="7505625" y="6628797"/>
                </a:moveTo>
                <a:cubicBezTo>
                  <a:pt x="7505625" y="6628797"/>
                  <a:pt x="7503014" y="6629845"/>
                  <a:pt x="7497789" y="6631941"/>
                </a:cubicBezTo>
                <a:cubicBezTo>
                  <a:pt x="7495049" y="6640251"/>
                  <a:pt x="7494986" y="6643882"/>
                  <a:pt x="7497598" y="6642835"/>
                </a:cubicBezTo>
                <a:cubicBezTo>
                  <a:pt x="7500210" y="6641787"/>
                  <a:pt x="7507982" y="6642277"/>
                  <a:pt x="7520914" y="6644303"/>
                </a:cubicBezTo>
                <a:lnTo>
                  <a:pt x="7540311" y="6647340"/>
                </a:lnTo>
                <a:lnTo>
                  <a:pt x="7544038" y="6656664"/>
                </a:lnTo>
                <a:cubicBezTo>
                  <a:pt x="7544038" y="6656664"/>
                  <a:pt x="7545281" y="6659772"/>
                  <a:pt x="7547764" y="6665988"/>
                </a:cubicBezTo>
                <a:cubicBezTo>
                  <a:pt x="7547764" y="6665988"/>
                  <a:pt x="7548385" y="6667542"/>
                  <a:pt x="7549627" y="6670650"/>
                </a:cubicBezTo>
                <a:cubicBezTo>
                  <a:pt x="7550870" y="6673758"/>
                  <a:pt x="7555344" y="6677372"/>
                  <a:pt x="7563052" y="6681493"/>
                </a:cubicBezTo>
                <a:lnTo>
                  <a:pt x="7602231" y="6665779"/>
                </a:lnTo>
                <a:lnTo>
                  <a:pt x="7625738" y="6656350"/>
                </a:lnTo>
                <a:cubicBezTo>
                  <a:pt x="7638670" y="6658375"/>
                  <a:pt x="7640040" y="6654221"/>
                  <a:pt x="7629847" y="6643882"/>
                </a:cubicBezTo>
                <a:cubicBezTo>
                  <a:pt x="7622140" y="6639763"/>
                  <a:pt x="7615673" y="6638750"/>
                  <a:pt x="7610451" y="6640844"/>
                </a:cubicBezTo>
                <a:cubicBezTo>
                  <a:pt x="7605226" y="6642940"/>
                  <a:pt x="7600687" y="6642958"/>
                  <a:pt x="7596833" y="6640897"/>
                </a:cubicBezTo>
                <a:cubicBezTo>
                  <a:pt x="7592980" y="6638837"/>
                  <a:pt x="7588440" y="6638855"/>
                  <a:pt x="7583217" y="6640951"/>
                </a:cubicBezTo>
                <a:cubicBezTo>
                  <a:pt x="7577993" y="6643045"/>
                  <a:pt x="7574074" y="6644617"/>
                  <a:pt x="7571463" y="6645664"/>
                </a:cubicBezTo>
                <a:cubicBezTo>
                  <a:pt x="7568851" y="6646712"/>
                  <a:pt x="7563691" y="6645175"/>
                  <a:pt x="7555984" y="6641054"/>
                </a:cubicBezTo>
                <a:lnTo>
                  <a:pt x="7552258" y="6631731"/>
                </a:lnTo>
                <a:lnTo>
                  <a:pt x="7544421" y="6634874"/>
                </a:lnTo>
                <a:cubicBezTo>
                  <a:pt x="7536713" y="6630753"/>
                  <a:pt x="7530247" y="6629740"/>
                  <a:pt x="7525022" y="6631836"/>
                </a:cubicBezTo>
                <a:close/>
                <a:moveTo>
                  <a:pt x="7003859" y="6624504"/>
                </a:moveTo>
                <a:lnTo>
                  <a:pt x="6996023" y="6627646"/>
                </a:lnTo>
                <a:cubicBezTo>
                  <a:pt x="6998507" y="6633862"/>
                  <a:pt x="6997138" y="6638018"/>
                  <a:pt x="6991914" y="6640113"/>
                </a:cubicBezTo>
                <a:cubicBezTo>
                  <a:pt x="6994398" y="6646329"/>
                  <a:pt x="6994333" y="6649960"/>
                  <a:pt x="6991722" y="6651008"/>
                </a:cubicBezTo>
                <a:cubicBezTo>
                  <a:pt x="6989111" y="6652055"/>
                  <a:pt x="6988425" y="6654134"/>
                  <a:pt x="6989668" y="6657242"/>
                </a:cubicBezTo>
                <a:cubicBezTo>
                  <a:pt x="6990910" y="6660349"/>
                  <a:pt x="6994828" y="6658778"/>
                  <a:pt x="7001421" y="6652528"/>
                </a:cubicBezTo>
                <a:cubicBezTo>
                  <a:pt x="7008014" y="6646276"/>
                  <a:pt x="7011312" y="6643152"/>
                  <a:pt x="7011312" y="6643152"/>
                </a:cubicBezTo>
                <a:cubicBezTo>
                  <a:pt x="7011312" y="6643152"/>
                  <a:pt x="7010069" y="6640043"/>
                  <a:pt x="7007585" y="6633828"/>
                </a:cubicBezTo>
                <a:cubicBezTo>
                  <a:pt x="7012810" y="6631732"/>
                  <a:pt x="7014801" y="6629131"/>
                  <a:pt x="7013558" y="6626023"/>
                </a:cubicBezTo>
                <a:cubicBezTo>
                  <a:pt x="7012316" y="6622915"/>
                  <a:pt x="7009084" y="6622408"/>
                  <a:pt x="7003859" y="6624504"/>
                </a:cubicBezTo>
                <a:close/>
                <a:moveTo>
                  <a:pt x="7175096" y="6620733"/>
                </a:moveTo>
                <a:cubicBezTo>
                  <a:pt x="7180320" y="6618637"/>
                  <a:pt x="7183553" y="6619144"/>
                  <a:pt x="7184795" y="6622250"/>
                </a:cubicBezTo>
                <a:cubicBezTo>
                  <a:pt x="7186036" y="6625359"/>
                  <a:pt x="7184046" y="6627960"/>
                  <a:pt x="7178822" y="6630055"/>
                </a:cubicBezTo>
                <a:lnTo>
                  <a:pt x="7170987" y="6633198"/>
                </a:lnTo>
                <a:cubicBezTo>
                  <a:pt x="7168503" y="6626982"/>
                  <a:pt x="7169872" y="6622828"/>
                  <a:pt x="7175096" y="6620733"/>
                </a:cubicBezTo>
                <a:close/>
                <a:moveTo>
                  <a:pt x="7031188" y="6618951"/>
                </a:moveTo>
                <a:cubicBezTo>
                  <a:pt x="7029882" y="6619476"/>
                  <a:pt x="7029852" y="6621292"/>
                  <a:pt x="7031094" y="6624399"/>
                </a:cubicBezTo>
                <a:lnTo>
                  <a:pt x="7038928" y="6621256"/>
                </a:lnTo>
                <a:cubicBezTo>
                  <a:pt x="7035074" y="6619197"/>
                  <a:pt x="7032494" y="6618427"/>
                  <a:pt x="7031188" y="6618951"/>
                </a:cubicBezTo>
                <a:close/>
                <a:moveTo>
                  <a:pt x="7017667" y="6613557"/>
                </a:moveTo>
                <a:cubicBezTo>
                  <a:pt x="7014434" y="6613051"/>
                  <a:pt x="7011839" y="6613189"/>
                  <a:pt x="7009879" y="6613975"/>
                </a:cubicBezTo>
                <a:cubicBezTo>
                  <a:pt x="7007920" y="6614761"/>
                  <a:pt x="7006599" y="6616193"/>
                  <a:pt x="7005914" y="6618271"/>
                </a:cubicBezTo>
                <a:cubicBezTo>
                  <a:pt x="7004545" y="6622425"/>
                  <a:pt x="7007776" y="6622932"/>
                  <a:pt x="7015612" y="6619790"/>
                </a:cubicBezTo>
                <a:cubicBezTo>
                  <a:pt x="7023449" y="6616646"/>
                  <a:pt x="7024133" y="6614569"/>
                  <a:pt x="7017667" y="6613557"/>
                </a:cubicBezTo>
                <a:close/>
                <a:moveTo>
                  <a:pt x="6953501" y="6612247"/>
                </a:moveTo>
                <a:lnTo>
                  <a:pt x="6945666" y="6615390"/>
                </a:lnTo>
                <a:cubicBezTo>
                  <a:pt x="6950890" y="6613294"/>
                  <a:pt x="6954122" y="6613800"/>
                  <a:pt x="6955364" y="6616909"/>
                </a:cubicBezTo>
                <a:close/>
                <a:moveTo>
                  <a:pt x="6980736" y="6612142"/>
                </a:moveTo>
                <a:cubicBezTo>
                  <a:pt x="6980736" y="6612142"/>
                  <a:pt x="6978123" y="6613190"/>
                  <a:pt x="6972900" y="6615286"/>
                </a:cubicBezTo>
                <a:lnTo>
                  <a:pt x="6957228" y="6621572"/>
                </a:lnTo>
                <a:lnTo>
                  <a:pt x="6957693" y="6622737"/>
                </a:lnTo>
                <a:cubicBezTo>
                  <a:pt x="6958624" y="6625067"/>
                  <a:pt x="6959712" y="6627786"/>
                  <a:pt x="6960953" y="6630895"/>
                </a:cubicBezTo>
                <a:cubicBezTo>
                  <a:pt x="6963438" y="6637111"/>
                  <a:pt x="6968598" y="6638646"/>
                  <a:pt x="6976434" y="6635504"/>
                </a:cubicBezTo>
                <a:cubicBezTo>
                  <a:pt x="6984271" y="6632361"/>
                  <a:pt x="6986946" y="6627681"/>
                  <a:pt x="6984462" y="6621465"/>
                </a:cubicBezTo>
                <a:cubicBezTo>
                  <a:pt x="6981978" y="6615250"/>
                  <a:pt x="6980736" y="6612142"/>
                  <a:pt x="6980736" y="6612142"/>
                </a:cubicBezTo>
                <a:close/>
                <a:moveTo>
                  <a:pt x="915871" y="6610587"/>
                </a:moveTo>
                <a:lnTo>
                  <a:pt x="919597" y="6619912"/>
                </a:lnTo>
                <a:lnTo>
                  <a:pt x="927432" y="6616770"/>
                </a:lnTo>
                <a:cubicBezTo>
                  <a:pt x="924948" y="6610553"/>
                  <a:pt x="921094" y="6608493"/>
                  <a:pt x="915871" y="6610587"/>
                </a:cubicBezTo>
                <a:close/>
                <a:moveTo>
                  <a:pt x="7078108" y="6605541"/>
                </a:moveTo>
                <a:lnTo>
                  <a:pt x="7062437" y="6611827"/>
                </a:lnTo>
                <a:lnTo>
                  <a:pt x="7081834" y="6614865"/>
                </a:lnTo>
                <a:close/>
                <a:moveTo>
                  <a:pt x="833799" y="6604289"/>
                </a:moveTo>
                <a:cubicBezTo>
                  <a:pt x="831562" y="6602481"/>
                  <a:pt x="827831" y="6602625"/>
                  <a:pt x="822608" y="6604721"/>
                </a:cubicBezTo>
                <a:cubicBezTo>
                  <a:pt x="822608" y="6604721"/>
                  <a:pt x="823850" y="6607829"/>
                  <a:pt x="826334" y="6614045"/>
                </a:cubicBezTo>
                <a:cubicBezTo>
                  <a:pt x="831302" y="6626477"/>
                  <a:pt x="834535" y="6626983"/>
                  <a:pt x="836032" y="6615564"/>
                </a:cubicBezTo>
                <a:cubicBezTo>
                  <a:pt x="836781" y="6609855"/>
                  <a:pt x="836037" y="6606096"/>
                  <a:pt x="833799" y="6604289"/>
                </a:cubicBezTo>
                <a:close/>
                <a:moveTo>
                  <a:pt x="7124931" y="6597579"/>
                </a:moveTo>
                <a:cubicBezTo>
                  <a:pt x="7122319" y="6598627"/>
                  <a:pt x="7121013" y="6599150"/>
                  <a:pt x="7121013" y="6599150"/>
                </a:cubicBezTo>
                <a:lnTo>
                  <a:pt x="7124738" y="6608476"/>
                </a:lnTo>
                <a:cubicBezTo>
                  <a:pt x="7129963" y="6606380"/>
                  <a:pt x="7132574" y="6605333"/>
                  <a:pt x="7132574" y="6605333"/>
                </a:cubicBezTo>
                <a:cubicBezTo>
                  <a:pt x="7130089" y="6599117"/>
                  <a:pt x="7127542" y="6596531"/>
                  <a:pt x="7124931" y="6597579"/>
                </a:cubicBezTo>
                <a:close/>
                <a:moveTo>
                  <a:pt x="7272852" y="6592341"/>
                </a:moveTo>
                <a:lnTo>
                  <a:pt x="7268742" y="6604809"/>
                </a:lnTo>
                <a:cubicBezTo>
                  <a:pt x="7268742" y="6604809"/>
                  <a:pt x="7267500" y="6601700"/>
                  <a:pt x="7265016" y="6595484"/>
                </a:cubicBezTo>
                <a:cubicBezTo>
                  <a:pt x="7265016" y="6595484"/>
                  <a:pt x="7267628" y="6594436"/>
                  <a:pt x="7272852" y="6592341"/>
                </a:cubicBezTo>
                <a:close/>
                <a:moveTo>
                  <a:pt x="7171752" y="6589618"/>
                </a:moveTo>
                <a:cubicBezTo>
                  <a:pt x="7176978" y="6587523"/>
                  <a:pt x="7180831" y="6589582"/>
                  <a:pt x="7183315" y="6595799"/>
                </a:cubicBezTo>
                <a:cubicBezTo>
                  <a:pt x="7185800" y="6602014"/>
                  <a:pt x="7189653" y="6604074"/>
                  <a:pt x="7194877" y="6601979"/>
                </a:cubicBezTo>
                <a:cubicBezTo>
                  <a:pt x="7200102" y="6599883"/>
                  <a:pt x="7203334" y="6600390"/>
                  <a:pt x="7204576" y="6603498"/>
                </a:cubicBezTo>
                <a:cubicBezTo>
                  <a:pt x="7205819" y="6606607"/>
                  <a:pt x="7203829" y="6609208"/>
                  <a:pt x="7198604" y="6611304"/>
                </a:cubicBezTo>
                <a:lnTo>
                  <a:pt x="7190768" y="6614446"/>
                </a:lnTo>
                <a:lnTo>
                  <a:pt x="7179205" y="6608265"/>
                </a:lnTo>
                <a:close/>
                <a:moveTo>
                  <a:pt x="1033023" y="6585235"/>
                </a:moveTo>
                <a:cubicBezTo>
                  <a:pt x="1033023" y="6585235"/>
                  <a:pt x="1030412" y="6586283"/>
                  <a:pt x="1025188" y="6588378"/>
                </a:cubicBezTo>
                <a:cubicBezTo>
                  <a:pt x="1027672" y="6594593"/>
                  <a:pt x="1031526" y="6596653"/>
                  <a:pt x="1036748" y="6594558"/>
                </a:cubicBezTo>
                <a:close/>
                <a:moveTo>
                  <a:pt x="854239" y="6575806"/>
                </a:moveTo>
                <a:cubicBezTo>
                  <a:pt x="855545" y="6575282"/>
                  <a:pt x="856818" y="6576576"/>
                  <a:pt x="858060" y="6579683"/>
                </a:cubicBezTo>
                <a:cubicBezTo>
                  <a:pt x="860545" y="6585898"/>
                  <a:pt x="859174" y="6590054"/>
                  <a:pt x="853950" y="6592148"/>
                </a:cubicBezTo>
                <a:cubicBezTo>
                  <a:pt x="853950" y="6592148"/>
                  <a:pt x="855193" y="6595257"/>
                  <a:pt x="857676" y="6601474"/>
                </a:cubicBezTo>
                <a:cubicBezTo>
                  <a:pt x="860162" y="6607689"/>
                  <a:pt x="866626" y="6608701"/>
                  <a:pt x="877075" y="6604512"/>
                </a:cubicBezTo>
                <a:cubicBezTo>
                  <a:pt x="882298" y="6602415"/>
                  <a:pt x="886153" y="6604477"/>
                  <a:pt x="888638" y="6610692"/>
                </a:cubicBezTo>
                <a:cubicBezTo>
                  <a:pt x="891121" y="6616908"/>
                  <a:pt x="891058" y="6620539"/>
                  <a:pt x="888445" y="6621587"/>
                </a:cubicBezTo>
                <a:cubicBezTo>
                  <a:pt x="885832" y="6622636"/>
                  <a:pt x="884527" y="6623159"/>
                  <a:pt x="884527" y="6623159"/>
                </a:cubicBezTo>
                <a:lnTo>
                  <a:pt x="876691" y="6626302"/>
                </a:lnTo>
                <a:lnTo>
                  <a:pt x="802827" y="6623473"/>
                </a:lnTo>
                <a:cubicBezTo>
                  <a:pt x="800343" y="6617257"/>
                  <a:pt x="796488" y="6615197"/>
                  <a:pt x="791263" y="6617292"/>
                </a:cubicBezTo>
                <a:cubicBezTo>
                  <a:pt x="786040" y="6619387"/>
                  <a:pt x="782123" y="6620959"/>
                  <a:pt x="779510" y="6622006"/>
                </a:cubicBezTo>
                <a:cubicBezTo>
                  <a:pt x="776898" y="6623053"/>
                  <a:pt x="775592" y="6623578"/>
                  <a:pt x="775592" y="6623578"/>
                </a:cubicBezTo>
                <a:cubicBezTo>
                  <a:pt x="773109" y="6617362"/>
                  <a:pt x="779018" y="6613189"/>
                  <a:pt x="793320" y="6611059"/>
                </a:cubicBezTo>
                <a:cubicBezTo>
                  <a:pt x="807620" y="6608929"/>
                  <a:pt x="814151" y="6606310"/>
                  <a:pt x="812908" y="6603202"/>
                </a:cubicBezTo>
                <a:cubicBezTo>
                  <a:pt x="811666" y="6600094"/>
                  <a:pt x="816269" y="6596445"/>
                  <a:pt x="826717" y="6592254"/>
                </a:cubicBezTo>
                <a:cubicBezTo>
                  <a:pt x="834425" y="6596375"/>
                  <a:pt x="840891" y="6597387"/>
                  <a:pt x="846114" y="6595292"/>
                </a:cubicBezTo>
                <a:cubicBezTo>
                  <a:pt x="851339" y="6593196"/>
                  <a:pt x="852708" y="6589041"/>
                  <a:pt x="850223" y="6582827"/>
                </a:cubicBezTo>
                <a:cubicBezTo>
                  <a:pt x="851594" y="6578671"/>
                  <a:pt x="852931" y="6576330"/>
                  <a:pt x="854239" y="6575806"/>
                </a:cubicBezTo>
                <a:close/>
                <a:moveTo>
                  <a:pt x="6924980" y="6575004"/>
                </a:moveTo>
                <a:cubicBezTo>
                  <a:pt x="6923053" y="6573975"/>
                  <a:pt x="6921919" y="6573979"/>
                  <a:pt x="6921576" y="6575017"/>
                </a:cubicBezTo>
                <a:cubicBezTo>
                  <a:pt x="6921233" y="6576057"/>
                  <a:pt x="6921682" y="6578129"/>
                  <a:pt x="6922925" y="6581237"/>
                </a:cubicBezTo>
                <a:cubicBezTo>
                  <a:pt x="6928149" y="6579142"/>
                  <a:pt x="6930760" y="6578094"/>
                  <a:pt x="6930760" y="6578094"/>
                </a:cubicBezTo>
                <a:cubicBezTo>
                  <a:pt x="6930760" y="6578094"/>
                  <a:pt x="6928833" y="6577065"/>
                  <a:pt x="6924980" y="6575004"/>
                </a:cubicBezTo>
                <a:close/>
                <a:moveTo>
                  <a:pt x="1037133" y="6572768"/>
                </a:moveTo>
                <a:lnTo>
                  <a:pt x="1009900" y="6572872"/>
                </a:lnTo>
                <a:cubicBezTo>
                  <a:pt x="1012383" y="6579089"/>
                  <a:pt x="1016238" y="6581149"/>
                  <a:pt x="1021461" y="6579054"/>
                </a:cubicBezTo>
                <a:close/>
                <a:moveTo>
                  <a:pt x="6946431" y="6571808"/>
                </a:moveTo>
                <a:lnTo>
                  <a:pt x="6938596" y="6574951"/>
                </a:lnTo>
                <a:cubicBezTo>
                  <a:pt x="6941080" y="6581168"/>
                  <a:pt x="6944934" y="6583229"/>
                  <a:pt x="6950159" y="6581133"/>
                </a:cubicBezTo>
                <a:cubicBezTo>
                  <a:pt x="6947674" y="6574917"/>
                  <a:pt x="6946431" y="6571808"/>
                  <a:pt x="6946431" y="6571808"/>
                </a:cubicBezTo>
                <a:close/>
                <a:moveTo>
                  <a:pt x="7172136" y="6567827"/>
                </a:moveTo>
                <a:lnTo>
                  <a:pt x="7175863" y="6577151"/>
                </a:lnTo>
                <a:cubicBezTo>
                  <a:pt x="7170639" y="6579247"/>
                  <a:pt x="7166785" y="6577186"/>
                  <a:pt x="7164300" y="6570971"/>
                </a:cubicBezTo>
                <a:cubicBezTo>
                  <a:pt x="7169526" y="6568875"/>
                  <a:pt x="7172136" y="6567827"/>
                  <a:pt x="7172136" y="6567827"/>
                </a:cubicBezTo>
                <a:close/>
                <a:moveTo>
                  <a:pt x="7448390" y="6565207"/>
                </a:moveTo>
                <a:cubicBezTo>
                  <a:pt x="7451001" y="6564160"/>
                  <a:pt x="7453549" y="6566744"/>
                  <a:pt x="7456034" y="6572959"/>
                </a:cubicBezTo>
                <a:cubicBezTo>
                  <a:pt x="7450809" y="6575055"/>
                  <a:pt x="7447577" y="6574549"/>
                  <a:pt x="7446335" y="6571440"/>
                </a:cubicBezTo>
                <a:cubicBezTo>
                  <a:pt x="7445093" y="6568333"/>
                  <a:pt x="7445779" y="6566255"/>
                  <a:pt x="7448390" y="6565207"/>
                </a:cubicBezTo>
                <a:close/>
                <a:moveTo>
                  <a:pt x="605506" y="6561979"/>
                </a:moveTo>
                <a:lnTo>
                  <a:pt x="624905" y="6565017"/>
                </a:lnTo>
                <a:cubicBezTo>
                  <a:pt x="616940" y="6575424"/>
                  <a:pt x="609104" y="6578566"/>
                  <a:pt x="601396" y="6574446"/>
                </a:cubicBezTo>
                <a:close/>
                <a:moveTo>
                  <a:pt x="7028324" y="6560598"/>
                </a:moveTo>
                <a:cubicBezTo>
                  <a:pt x="7025713" y="6561646"/>
                  <a:pt x="7025028" y="6563724"/>
                  <a:pt x="7026270" y="6566832"/>
                </a:cubicBezTo>
                <a:cubicBezTo>
                  <a:pt x="7027512" y="6569942"/>
                  <a:pt x="7030744" y="6570447"/>
                  <a:pt x="7035969" y="6568351"/>
                </a:cubicBezTo>
                <a:cubicBezTo>
                  <a:pt x="7033485" y="6562135"/>
                  <a:pt x="7030936" y="6559551"/>
                  <a:pt x="7028324" y="6560598"/>
                </a:cubicBezTo>
                <a:close/>
                <a:moveTo>
                  <a:pt x="7250112" y="6558190"/>
                </a:moveTo>
                <a:cubicBezTo>
                  <a:pt x="7244887" y="6560285"/>
                  <a:pt x="7243517" y="6564440"/>
                  <a:pt x="7246001" y="6570656"/>
                </a:cubicBezTo>
                <a:lnTo>
                  <a:pt x="7253837" y="6567513"/>
                </a:lnTo>
                <a:close/>
                <a:moveTo>
                  <a:pt x="7604147" y="6556826"/>
                </a:moveTo>
                <a:cubicBezTo>
                  <a:pt x="7604147" y="6556826"/>
                  <a:pt x="7605389" y="6559934"/>
                  <a:pt x="7607874" y="6566150"/>
                </a:cubicBezTo>
                <a:cubicBezTo>
                  <a:pt x="7602649" y="6568244"/>
                  <a:pt x="7598109" y="6568263"/>
                  <a:pt x="7594257" y="6566202"/>
                </a:cubicBezTo>
                <a:cubicBezTo>
                  <a:pt x="7590403" y="6564142"/>
                  <a:pt x="7591087" y="6562064"/>
                  <a:pt x="7596311" y="6559969"/>
                </a:cubicBezTo>
                <a:cubicBezTo>
                  <a:pt x="7601535" y="6557874"/>
                  <a:pt x="7604147" y="6556826"/>
                  <a:pt x="7604147" y="6556826"/>
                </a:cubicBezTo>
                <a:close/>
                <a:moveTo>
                  <a:pt x="7580831" y="6555359"/>
                </a:moveTo>
                <a:cubicBezTo>
                  <a:pt x="7583442" y="6554311"/>
                  <a:pt x="7583379" y="6557944"/>
                  <a:pt x="7580640" y="6566255"/>
                </a:cubicBezTo>
                <a:cubicBezTo>
                  <a:pt x="7578156" y="6560039"/>
                  <a:pt x="7574302" y="6557978"/>
                  <a:pt x="7569078" y="6560073"/>
                </a:cubicBezTo>
                <a:lnTo>
                  <a:pt x="7576914" y="6556931"/>
                </a:lnTo>
                <a:cubicBezTo>
                  <a:pt x="7576914" y="6556931"/>
                  <a:pt x="7578220" y="6556406"/>
                  <a:pt x="7580831" y="6555359"/>
                </a:cubicBezTo>
                <a:close/>
                <a:moveTo>
                  <a:pt x="7421348" y="6554417"/>
                </a:moveTo>
                <a:cubicBezTo>
                  <a:pt x="7429057" y="6558537"/>
                  <a:pt x="7436764" y="6562658"/>
                  <a:pt x="7444471" y="6566780"/>
                </a:cubicBezTo>
                <a:cubicBezTo>
                  <a:pt x="7439248" y="6568875"/>
                  <a:pt x="7436637" y="6569922"/>
                  <a:pt x="7436637" y="6569922"/>
                </a:cubicBezTo>
                <a:cubicBezTo>
                  <a:pt x="7436637" y="6569922"/>
                  <a:pt x="7432097" y="6569940"/>
                  <a:pt x="7423020" y="6569974"/>
                </a:cubicBezTo>
                <a:cubicBezTo>
                  <a:pt x="7413941" y="6570008"/>
                  <a:pt x="7408781" y="6568473"/>
                  <a:pt x="7407540" y="6565365"/>
                </a:cubicBezTo>
                <a:cubicBezTo>
                  <a:pt x="7406297" y="6562257"/>
                  <a:pt x="7410900" y="6558608"/>
                  <a:pt x="7421348" y="6554417"/>
                </a:cubicBezTo>
                <a:close/>
                <a:moveTo>
                  <a:pt x="7460336" y="6549598"/>
                </a:moveTo>
                <a:cubicBezTo>
                  <a:pt x="7462948" y="6548549"/>
                  <a:pt x="7465494" y="6551134"/>
                  <a:pt x="7467980" y="6557351"/>
                </a:cubicBezTo>
                <a:lnTo>
                  <a:pt x="7460144" y="6560493"/>
                </a:lnTo>
                <a:lnTo>
                  <a:pt x="7456417" y="6551168"/>
                </a:lnTo>
                <a:cubicBezTo>
                  <a:pt x="7456417" y="6551168"/>
                  <a:pt x="7457723" y="6550645"/>
                  <a:pt x="7460336" y="6549598"/>
                </a:cubicBezTo>
                <a:close/>
                <a:moveTo>
                  <a:pt x="7110216" y="6549390"/>
                </a:moveTo>
                <a:cubicBezTo>
                  <a:pt x="7104992" y="6551485"/>
                  <a:pt x="7102381" y="6552532"/>
                  <a:pt x="7102381" y="6552532"/>
                </a:cubicBezTo>
                <a:cubicBezTo>
                  <a:pt x="7104865" y="6558748"/>
                  <a:pt x="7107414" y="6561332"/>
                  <a:pt x="7110026" y="6560285"/>
                </a:cubicBezTo>
                <a:cubicBezTo>
                  <a:pt x="7112637" y="6559237"/>
                  <a:pt x="7112701" y="6555606"/>
                  <a:pt x="7110216" y="6549390"/>
                </a:cubicBezTo>
                <a:close/>
                <a:moveTo>
                  <a:pt x="7145286" y="6546142"/>
                </a:moveTo>
                <a:cubicBezTo>
                  <a:pt x="7140062" y="6548237"/>
                  <a:pt x="7138693" y="6552392"/>
                  <a:pt x="7141177" y="6558608"/>
                </a:cubicBezTo>
                <a:lnTo>
                  <a:pt x="7156848" y="6552322"/>
                </a:lnTo>
                <a:cubicBezTo>
                  <a:pt x="7154363" y="6546107"/>
                  <a:pt x="7150510" y="6544047"/>
                  <a:pt x="7145286" y="6546142"/>
                </a:cubicBezTo>
                <a:close/>
                <a:moveTo>
                  <a:pt x="7226987" y="6545828"/>
                </a:moveTo>
                <a:lnTo>
                  <a:pt x="7230712" y="6555150"/>
                </a:lnTo>
                <a:cubicBezTo>
                  <a:pt x="7230712" y="6555150"/>
                  <a:pt x="7231955" y="6558259"/>
                  <a:pt x="7234440" y="6564475"/>
                </a:cubicBezTo>
                <a:cubicBezTo>
                  <a:pt x="7239663" y="6562380"/>
                  <a:pt x="7241033" y="6558224"/>
                  <a:pt x="7238549" y="6552007"/>
                </a:cubicBezTo>
                <a:cubicBezTo>
                  <a:pt x="7238549" y="6552007"/>
                  <a:pt x="7234694" y="6549947"/>
                  <a:pt x="7226987" y="6545828"/>
                </a:cubicBezTo>
                <a:close/>
                <a:moveTo>
                  <a:pt x="700275" y="6537490"/>
                </a:moveTo>
                <a:cubicBezTo>
                  <a:pt x="703508" y="6537996"/>
                  <a:pt x="705745" y="6539803"/>
                  <a:pt x="706988" y="6542912"/>
                </a:cubicBezTo>
                <a:cubicBezTo>
                  <a:pt x="709472" y="6549127"/>
                  <a:pt x="699024" y="6553317"/>
                  <a:pt x="675643" y="6555483"/>
                </a:cubicBezTo>
                <a:lnTo>
                  <a:pt x="687590" y="6539874"/>
                </a:lnTo>
                <a:cubicBezTo>
                  <a:pt x="692813" y="6537778"/>
                  <a:pt x="697042" y="6536983"/>
                  <a:pt x="700275" y="6537490"/>
                </a:cubicBezTo>
                <a:close/>
                <a:moveTo>
                  <a:pt x="7441129" y="6535666"/>
                </a:moveTo>
                <a:lnTo>
                  <a:pt x="7437019" y="6548131"/>
                </a:lnTo>
                <a:lnTo>
                  <a:pt x="7433294" y="6538808"/>
                </a:lnTo>
                <a:cubicBezTo>
                  <a:pt x="7433294" y="6538808"/>
                  <a:pt x="7435905" y="6537760"/>
                  <a:pt x="7441129" y="6535666"/>
                </a:cubicBezTo>
                <a:close/>
                <a:moveTo>
                  <a:pt x="648794" y="6533797"/>
                </a:moveTo>
                <a:cubicBezTo>
                  <a:pt x="654017" y="6531702"/>
                  <a:pt x="657872" y="6533763"/>
                  <a:pt x="660356" y="6539979"/>
                </a:cubicBezTo>
                <a:lnTo>
                  <a:pt x="652520" y="6543122"/>
                </a:lnTo>
                <a:cubicBezTo>
                  <a:pt x="647298" y="6545217"/>
                  <a:pt x="644063" y="6544709"/>
                  <a:pt x="642821" y="6541603"/>
                </a:cubicBezTo>
                <a:cubicBezTo>
                  <a:pt x="641579" y="6538495"/>
                  <a:pt x="643570" y="6535892"/>
                  <a:pt x="648794" y="6533797"/>
                </a:cubicBezTo>
                <a:close/>
                <a:moveTo>
                  <a:pt x="7285564" y="6533150"/>
                </a:moveTo>
                <a:lnTo>
                  <a:pt x="7288906" y="6564265"/>
                </a:lnTo>
                <a:lnTo>
                  <a:pt x="7293016" y="6551798"/>
                </a:lnTo>
                <a:close/>
                <a:moveTo>
                  <a:pt x="7347866" y="6529798"/>
                </a:moveTo>
                <a:cubicBezTo>
                  <a:pt x="7347866" y="6529798"/>
                  <a:pt x="7343948" y="6531370"/>
                  <a:pt x="7336113" y="6534513"/>
                </a:cubicBezTo>
                <a:cubicBezTo>
                  <a:pt x="7328277" y="6537655"/>
                  <a:pt x="7324359" y="6539227"/>
                  <a:pt x="7324359" y="6539227"/>
                </a:cubicBezTo>
                <a:lnTo>
                  <a:pt x="7335922" y="6545407"/>
                </a:lnTo>
                <a:cubicBezTo>
                  <a:pt x="7338662" y="6537097"/>
                  <a:pt x="7342642" y="6531894"/>
                  <a:pt x="7347866" y="6529798"/>
                </a:cubicBezTo>
                <a:close/>
                <a:moveTo>
                  <a:pt x="7165067" y="6527390"/>
                </a:moveTo>
                <a:cubicBezTo>
                  <a:pt x="7159843" y="6529484"/>
                  <a:pt x="7160400" y="6534671"/>
                  <a:pt x="7166739" y="6542946"/>
                </a:cubicBezTo>
                <a:cubicBezTo>
                  <a:pt x="7173077" y="6551223"/>
                  <a:pt x="7177615" y="6551206"/>
                  <a:pt x="7180356" y="6542894"/>
                </a:cubicBezTo>
                <a:close/>
                <a:moveTo>
                  <a:pt x="7332579" y="6514293"/>
                </a:moveTo>
                <a:cubicBezTo>
                  <a:pt x="7327354" y="6516389"/>
                  <a:pt x="7324743" y="6517436"/>
                  <a:pt x="7324743" y="6517436"/>
                </a:cubicBezTo>
                <a:cubicBezTo>
                  <a:pt x="7327226" y="6523652"/>
                  <a:pt x="7331081" y="6525713"/>
                  <a:pt x="7336305" y="6523618"/>
                </a:cubicBezTo>
                <a:close/>
                <a:moveTo>
                  <a:pt x="812579" y="6511379"/>
                </a:moveTo>
                <a:cubicBezTo>
                  <a:pt x="820287" y="6515500"/>
                  <a:pt x="826752" y="6516511"/>
                  <a:pt x="831976" y="6514416"/>
                </a:cubicBezTo>
                <a:lnTo>
                  <a:pt x="816305" y="6520702"/>
                </a:lnTo>
                <a:cubicBezTo>
                  <a:pt x="808597" y="6516581"/>
                  <a:pt x="804744" y="6514521"/>
                  <a:pt x="804744" y="6514521"/>
                </a:cubicBezTo>
                <a:close/>
                <a:moveTo>
                  <a:pt x="7702287" y="6506644"/>
                </a:moveTo>
                <a:cubicBezTo>
                  <a:pt x="7704770" y="6512860"/>
                  <a:pt x="7706013" y="6515969"/>
                  <a:pt x="7706013" y="6515969"/>
                </a:cubicBezTo>
                <a:lnTo>
                  <a:pt x="7698176" y="6519112"/>
                </a:lnTo>
                <a:close/>
                <a:moveTo>
                  <a:pt x="6947582" y="6506437"/>
                </a:moveTo>
                <a:cubicBezTo>
                  <a:pt x="6947582" y="6506437"/>
                  <a:pt x="6944971" y="6507485"/>
                  <a:pt x="6939746" y="6509580"/>
                </a:cubicBezTo>
                <a:lnTo>
                  <a:pt x="6951308" y="6515760"/>
                </a:lnTo>
                <a:close/>
                <a:moveTo>
                  <a:pt x="6966096" y="6504421"/>
                </a:moveTo>
                <a:cubicBezTo>
                  <a:pt x="6966749" y="6504159"/>
                  <a:pt x="6968349" y="6505320"/>
                  <a:pt x="6970897" y="6507904"/>
                </a:cubicBezTo>
                <a:cubicBezTo>
                  <a:pt x="6975994" y="6513071"/>
                  <a:pt x="6974688" y="6513595"/>
                  <a:pt x="6966980" y="6509475"/>
                </a:cubicBezTo>
                <a:cubicBezTo>
                  <a:pt x="6965738" y="6506367"/>
                  <a:pt x="6965443" y="6504683"/>
                  <a:pt x="6966096" y="6504421"/>
                </a:cubicBezTo>
                <a:close/>
                <a:moveTo>
                  <a:pt x="7363922" y="6501721"/>
                </a:moveTo>
                <a:cubicBezTo>
                  <a:pt x="7358696" y="6503817"/>
                  <a:pt x="7361180" y="6510033"/>
                  <a:pt x="7371374" y="6520369"/>
                </a:cubicBezTo>
                <a:cubicBezTo>
                  <a:pt x="7376598" y="6518274"/>
                  <a:pt x="7381821" y="6516179"/>
                  <a:pt x="7387046" y="6514083"/>
                </a:cubicBezTo>
                <a:lnTo>
                  <a:pt x="7394881" y="6510941"/>
                </a:lnTo>
                <a:lnTo>
                  <a:pt x="7375483" y="6507904"/>
                </a:lnTo>
                <a:cubicBezTo>
                  <a:pt x="7373000" y="6501688"/>
                  <a:pt x="7369146" y="6499626"/>
                  <a:pt x="7363922" y="6501721"/>
                </a:cubicBezTo>
                <a:close/>
                <a:moveTo>
                  <a:pt x="980090" y="6498283"/>
                </a:moveTo>
                <a:cubicBezTo>
                  <a:pt x="974867" y="6500378"/>
                  <a:pt x="973495" y="6504533"/>
                  <a:pt x="975979" y="6510749"/>
                </a:cubicBezTo>
                <a:lnTo>
                  <a:pt x="983816" y="6507606"/>
                </a:lnTo>
                <a:close/>
                <a:moveTo>
                  <a:pt x="987926" y="6495140"/>
                </a:moveTo>
                <a:cubicBezTo>
                  <a:pt x="990409" y="6501356"/>
                  <a:pt x="992957" y="6503940"/>
                  <a:pt x="995569" y="6502892"/>
                </a:cubicBezTo>
                <a:cubicBezTo>
                  <a:pt x="998181" y="6501844"/>
                  <a:pt x="998866" y="6499767"/>
                  <a:pt x="997624" y="6496659"/>
                </a:cubicBezTo>
                <a:cubicBezTo>
                  <a:pt x="996381" y="6493551"/>
                  <a:pt x="993149" y="6493045"/>
                  <a:pt x="987926" y="6495140"/>
                </a:cubicBezTo>
                <a:close/>
                <a:moveTo>
                  <a:pt x="7286234" y="6495017"/>
                </a:moveTo>
                <a:cubicBezTo>
                  <a:pt x="7284929" y="6495542"/>
                  <a:pt x="7283591" y="6497880"/>
                  <a:pt x="7282220" y="6502036"/>
                </a:cubicBezTo>
                <a:cubicBezTo>
                  <a:pt x="7282220" y="6502036"/>
                  <a:pt x="7284831" y="6500989"/>
                  <a:pt x="7290056" y="6498894"/>
                </a:cubicBezTo>
                <a:cubicBezTo>
                  <a:pt x="7288813" y="6495786"/>
                  <a:pt x="7287542" y="6494493"/>
                  <a:pt x="7286234" y="6495017"/>
                </a:cubicBezTo>
                <a:close/>
                <a:moveTo>
                  <a:pt x="6980979" y="6487632"/>
                </a:moveTo>
                <a:cubicBezTo>
                  <a:pt x="6978368" y="6488679"/>
                  <a:pt x="6975071" y="6491806"/>
                  <a:pt x="6971089" y="6497009"/>
                </a:cubicBezTo>
                <a:cubicBezTo>
                  <a:pt x="6960642" y="6501199"/>
                  <a:pt x="6955418" y="6503295"/>
                  <a:pt x="6955418" y="6503295"/>
                </a:cubicBezTo>
                <a:lnTo>
                  <a:pt x="6966980" y="6509475"/>
                </a:lnTo>
                <a:cubicBezTo>
                  <a:pt x="6961755" y="6511571"/>
                  <a:pt x="6960386" y="6515727"/>
                  <a:pt x="6962870" y="6521943"/>
                </a:cubicBezTo>
                <a:lnTo>
                  <a:pt x="6966596" y="6531266"/>
                </a:lnTo>
                <a:lnTo>
                  <a:pt x="6974432" y="6528122"/>
                </a:lnTo>
                <a:cubicBezTo>
                  <a:pt x="6979657" y="6526027"/>
                  <a:pt x="6985565" y="6521855"/>
                  <a:pt x="6992159" y="6515604"/>
                </a:cubicBezTo>
                <a:cubicBezTo>
                  <a:pt x="6998753" y="6509352"/>
                  <a:pt x="7000122" y="6505199"/>
                  <a:pt x="6996268" y="6503138"/>
                </a:cubicBezTo>
                <a:cubicBezTo>
                  <a:pt x="6992414" y="6501076"/>
                  <a:pt x="6989245" y="6496939"/>
                  <a:pt x="6986761" y="6490724"/>
                </a:cubicBezTo>
                <a:cubicBezTo>
                  <a:pt x="6985519" y="6487616"/>
                  <a:pt x="6983592" y="6486585"/>
                  <a:pt x="6980979" y="6487632"/>
                </a:cubicBezTo>
                <a:close/>
                <a:moveTo>
                  <a:pt x="6784564" y="6485277"/>
                </a:moveTo>
                <a:lnTo>
                  <a:pt x="6768892" y="6491562"/>
                </a:lnTo>
                <a:cubicBezTo>
                  <a:pt x="6767651" y="6488455"/>
                  <a:pt x="6766548" y="6486642"/>
                  <a:pt x="6765583" y="6486128"/>
                </a:cubicBezTo>
                <a:cubicBezTo>
                  <a:pt x="6764620" y="6485613"/>
                  <a:pt x="6763796" y="6486394"/>
                  <a:pt x="6763111" y="6488471"/>
                </a:cubicBezTo>
                <a:cubicBezTo>
                  <a:pt x="6761741" y="6492627"/>
                  <a:pt x="6758445" y="6495752"/>
                  <a:pt x="6753221" y="6497848"/>
                </a:cubicBezTo>
                <a:lnTo>
                  <a:pt x="6756946" y="6507171"/>
                </a:lnTo>
                <a:cubicBezTo>
                  <a:pt x="6759687" y="6498859"/>
                  <a:pt x="6764910" y="6496765"/>
                  <a:pt x="6772618" y="6500885"/>
                </a:cubicBezTo>
                <a:cubicBezTo>
                  <a:pt x="6777844" y="6498790"/>
                  <a:pt x="6781761" y="6497219"/>
                  <a:pt x="6784371" y="6496171"/>
                </a:cubicBezTo>
                <a:cubicBezTo>
                  <a:pt x="6786984" y="6495124"/>
                  <a:pt x="6787669" y="6493046"/>
                  <a:pt x="6786427" y="6489937"/>
                </a:cubicBezTo>
                <a:cubicBezTo>
                  <a:pt x="6785185" y="6486829"/>
                  <a:pt x="6784564" y="6485277"/>
                  <a:pt x="6784564" y="6485277"/>
                </a:cubicBezTo>
                <a:close/>
                <a:moveTo>
                  <a:pt x="6811797" y="6485171"/>
                </a:moveTo>
                <a:cubicBezTo>
                  <a:pt x="6806573" y="6487266"/>
                  <a:pt x="6805204" y="6491422"/>
                  <a:pt x="6807688" y="6497638"/>
                </a:cubicBezTo>
                <a:lnTo>
                  <a:pt x="6815524" y="6494496"/>
                </a:lnTo>
                <a:cubicBezTo>
                  <a:pt x="6820748" y="6492400"/>
                  <a:pt x="6823360" y="6491352"/>
                  <a:pt x="6823360" y="6491352"/>
                </a:cubicBezTo>
                <a:cubicBezTo>
                  <a:pt x="6820875" y="6485136"/>
                  <a:pt x="6817022" y="6483075"/>
                  <a:pt x="6811797" y="6485171"/>
                </a:cubicBezTo>
                <a:close/>
                <a:moveTo>
                  <a:pt x="7029665" y="6484332"/>
                </a:moveTo>
                <a:cubicBezTo>
                  <a:pt x="7024442" y="6486427"/>
                  <a:pt x="7021830" y="6487475"/>
                  <a:pt x="7021830" y="6487475"/>
                </a:cubicBezTo>
                <a:lnTo>
                  <a:pt x="7017721" y="6499943"/>
                </a:lnTo>
                <a:cubicBezTo>
                  <a:pt x="7017721" y="6499943"/>
                  <a:pt x="7018963" y="6503050"/>
                  <a:pt x="7021446" y="6509266"/>
                </a:cubicBezTo>
                <a:lnTo>
                  <a:pt x="7029283" y="6506122"/>
                </a:lnTo>
                <a:cubicBezTo>
                  <a:pt x="7026799" y="6499908"/>
                  <a:pt x="7028169" y="6495752"/>
                  <a:pt x="7033393" y="6493656"/>
                </a:cubicBezTo>
                <a:close/>
                <a:moveTo>
                  <a:pt x="719698" y="6483721"/>
                </a:moveTo>
                <a:cubicBezTo>
                  <a:pt x="724922" y="6481625"/>
                  <a:pt x="728778" y="6483686"/>
                  <a:pt x="731261" y="6489903"/>
                </a:cubicBezTo>
                <a:cubicBezTo>
                  <a:pt x="733746" y="6496118"/>
                  <a:pt x="725909" y="6499261"/>
                  <a:pt x="707754" y="6499332"/>
                </a:cubicBezTo>
                <a:cubicBezTo>
                  <a:pt x="702531" y="6501426"/>
                  <a:pt x="698676" y="6499365"/>
                  <a:pt x="696191" y="6493150"/>
                </a:cubicBezTo>
                <a:close/>
                <a:moveTo>
                  <a:pt x="746933" y="6483617"/>
                </a:moveTo>
                <a:cubicBezTo>
                  <a:pt x="746933" y="6483617"/>
                  <a:pt x="748861" y="6484647"/>
                  <a:pt x="752713" y="6486706"/>
                </a:cubicBezTo>
                <a:cubicBezTo>
                  <a:pt x="756568" y="6488768"/>
                  <a:pt x="762413" y="6488225"/>
                  <a:pt x="770247" y="6485083"/>
                </a:cubicBezTo>
                <a:cubicBezTo>
                  <a:pt x="778084" y="6481940"/>
                  <a:pt x="785856" y="6482430"/>
                  <a:pt x="793564" y="6486550"/>
                </a:cubicBezTo>
                <a:lnTo>
                  <a:pt x="750659" y="6492940"/>
                </a:lnTo>
                <a:close/>
                <a:moveTo>
                  <a:pt x="999871" y="6479529"/>
                </a:moveTo>
                <a:cubicBezTo>
                  <a:pt x="999871" y="6479529"/>
                  <a:pt x="1001113" y="6482638"/>
                  <a:pt x="1003597" y="6488854"/>
                </a:cubicBezTo>
                <a:cubicBezTo>
                  <a:pt x="1006081" y="6495069"/>
                  <a:pt x="1009935" y="6497129"/>
                  <a:pt x="1015158" y="6495035"/>
                </a:cubicBezTo>
                <a:lnTo>
                  <a:pt x="1011432" y="6485711"/>
                </a:lnTo>
                <a:cubicBezTo>
                  <a:pt x="1003724" y="6481590"/>
                  <a:pt x="999871" y="6479529"/>
                  <a:pt x="999871" y="6479529"/>
                </a:cubicBezTo>
                <a:close/>
                <a:moveTo>
                  <a:pt x="826770" y="6478640"/>
                </a:moveTo>
                <a:cubicBezTo>
                  <a:pt x="828012" y="6481748"/>
                  <a:pt x="823409" y="6485397"/>
                  <a:pt x="812962" y="6489588"/>
                </a:cubicBezTo>
                <a:cubicBezTo>
                  <a:pt x="812962" y="6489588"/>
                  <a:pt x="810350" y="6490636"/>
                  <a:pt x="805125" y="6492731"/>
                </a:cubicBezTo>
                <a:cubicBezTo>
                  <a:pt x="799902" y="6494826"/>
                  <a:pt x="797291" y="6495873"/>
                  <a:pt x="797291" y="6495873"/>
                </a:cubicBezTo>
                <a:cubicBezTo>
                  <a:pt x="794807" y="6489658"/>
                  <a:pt x="794869" y="6486027"/>
                  <a:pt x="797482" y="6484978"/>
                </a:cubicBezTo>
                <a:cubicBezTo>
                  <a:pt x="800094" y="6483931"/>
                  <a:pt x="804011" y="6482360"/>
                  <a:pt x="809236" y="6480264"/>
                </a:cubicBezTo>
                <a:cubicBezTo>
                  <a:pt x="819683" y="6476074"/>
                  <a:pt x="825527" y="6475533"/>
                  <a:pt x="826770" y="6478640"/>
                </a:cubicBezTo>
                <a:close/>
                <a:moveTo>
                  <a:pt x="7072571" y="6477942"/>
                </a:moveTo>
                <a:lnTo>
                  <a:pt x="7068461" y="6490408"/>
                </a:lnTo>
                <a:cubicBezTo>
                  <a:pt x="7068461" y="6490408"/>
                  <a:pt x="7071073" y="6489361"/>
                  <a:pt x="7076297" y="6487266"/>
                </a:cubicBezTo>
                <a:cubicBezTo>
                  <a:pt x="7073814" y="6481050"/>
                  <a:pt x="7072571" y="6477942"/>
                  <a:pt x="7072571" y="6477942"/>
                </a:cubicBezTo>
                <a:close/>
                <a:moveTo>
                  <a:pt x="6998707" y="6475113"/>
                </a:moveTo>
                <a:cubicBezTo>
                  <a:pt x="6998707" y="6475113"/>
                  <a:pt x="6997337" y="6479269"/>
                  <a:pt x="6994596" y="6487580"/>
                </a:cubicBezTo>
                <a:lnTo>
                  <a:pt x="7002433" y="6484438"/>
                </a:lnTo>
                <a:close/>
                <a:moveTo>
                  <a:pt x="7216575" y="6474275"/>
                </a:moveTo>
                <a:lnTo>
                  <a:pt x="7208738" y="6477418"/>
                </a:lnTo>
                <a:cubicBezTo>
                  <a:pt x="7211223" y="6483634"/>
                  <a:pt x="7215076" y="6485693"/>
                  <a:pt x="7220301" y="6483599"/>
                </a:cubicBezTo>
                <a:cubicBezTo>
                  <a:pt x="7220301" y="6483599"/>
                  <a:pt x="7219059" y="6480491"/>
                  <a:pt x="7216575" y="6474275"/>
                </a:cubicBezTo>
                <a:close/>
                <a:moveTo>
                  <a:pt x="6897607" y="6472390"/>
                </a:moveTo>
                <a:cubicBezTo>
                  <a:pt x="6892384" y="6474485"/>
                  <a:pt x="6891014" y="6478642"/>
                  <a:pt x="6893497" y="6484856"/>
                </a:cubicBezTo>
                <a:lnTo>
                  <a:pt x="6901333" y="6481714"/>
                </a:lnTo>
                <a:close/>
                <a:moveTo>
                  <a:pt x="7278878" y="6470922"/>
                </a:moveTo>
                <a:lnTo>
                  <a:pt x="7282603" y="6480246"/>
                </a:lnTo>
                <a:lnTo>
                  <a:pt x="7298275" y="6473961"/>
                </a:lnTo>
                <a:cubicBezTo>
                  <a:pt x="7298275" y="6473961"/>
                  <a:pt x="7295042" y="6473454"/>
                  <a:pt x="7288576" y="6472441"/>
                </a:cubicBezTo>
                <a:cubicBezTo>
                  <a:pt x="7282110" y="6471429"/>
                  <a:pt x="7278878" y="6470922"/>
                  <a:pt x="7278878" y="6470922"/>
                </a:cubicBezTo>
                <a:close/>
                <a:moveTo>
                  <a:pt x="7106291" y="6468473"/>
                </a:moveTo>
                <a:cubicBezTo>
                  <a:pt x="7104021" y="6468484"/>
                  <a:pt x="7102544" y="6469527"/>
                  <a:pt x="7101860" y="6471605"/>
                </a:cubicBezTo>
                <a:cubicBezTo>
                  <a:pt x="7100490" y="6475759"/>
                  <a:pt x="7103658" y="6479898"/>
                  <a:pt x="7111367" y="6484019"/>
                </a:cubicBezTo>
                <a:lnTo>
                  <a:pt x="7122929" y="6490199"/>
                </a:lnTo>
                <a:cubicBezTo>
                  <a:pt x="7125669" y="6481888"/>
                  <a:pt x="7123184" y="6475672"/>
                  <a:pt x="7115475" y="6471551"/>
                </a:cubicBezTo>
                <a:cubicBezTo>
                  <a:pt x="7111622" y="6469491"/>
                  <a:pt x="7108561" y="6468465"/>
                  <a:pt x="7106291" y="6468473"/>
                </a:cubicBezTo>
                <a:close/>
                <a:moveTo>
                  <a:pt x="6940512" y="6465998"/>
                </a:moveTo>
                <a:cubicBezTo>
                  <a:pt x="6935288" y="6468095"/>
                  <a:pt x="6931307" y="6473298"/>
                  <a:pt x="6928567" y="6481609"/>
                </a:cubicBezTo>
                <a:lnTo>
                  <a:pt x="6897225" y="6494181"/>
                </a:lnTo>
                <a:cubicBezTo>
                  <a:pt x="6897225" y="6494181"/>
                  <a:pt x="6892000" y="6496276"/>
                  <a:pt x="6881552" y="6500467"/>
                </a:cubicBezTo>
                <a:lnTo>
                  <a:pt x="6865881" y="6506752"/>
                </a:lnTo>
                <a:cubicBezTo>
                  <a:pt x="6868366" y="6512968"/>
                  <a:pt x="6866996" y="6517123"/>
                  <a:pt x="6861772" y="6519218"/>
                </a:cubicBezTo>
                <a:lnTo>
                  <a:pt x="6865499" y="6528543"/>
                </a:lnTo>
                <a:cubicBezTo>
                  <a:pt x="6870723" y="6526448"/>
                  <a:pt x="6874020" y="6523322"/>
                  <a:pt x="6875389" y="6519167"/>
                </a:cubicBezTo>
                <a:cubicBezTo>
                  <a:pt x="6876757" y="6515011"/>
                  <a:pt x="6882668" y="6510837"/>
                  <a:pt x="6893115" y="6506647"/>
                </a:cubicBezTo>
                <a:lnTo>
                  <a:pt x="6904677" y="6512829"/>
                </a:lnTo>
                <a:lnTo>
                  <a:pt x="6908404" y="6522152"/>
                </a:lnTo>
                <a:cubicBezTo>
                  <a:pt x="6913627" y="6520057"/>
                  <a:pt x="6916924" y="6516931"/>
                  <a:pt x="6918294" y="6512775"/>
                </a:cubicBezTo>
                <a:cubicBezTo>
                  <a:pt x="6919663" y="6508621"/>
                  <a:pt x="6921655" y="6506019"/>
                  <a:pt x="6924266" y="6504972"/>
                </a:cubicBezTo>
                <a:cubicBezTo>
                  <a:pt x="6926879" y="6503924"/>
                  <a:pt x="6929426" y="6506508"/>
                  <a:pt x="6931911" y="6512723"/>
                </a:cubicBezTo>
                <a:cubicBezTo>
                  <a:pt x="6934394" y="6518939"/>
                  <a:pt x="6935701" y="6518415"/>
                  <a:pt x="6935829" y="6511152"/>
                </a:cubicBezTo>
                <a:cubicBezTo>
                  <a:pt x="6935956" y="6503888"/>
                  <a:pt x="6936021" y="6500257"/>
                  <a:pt x="6936021" y="6500257"/>
                </a:cubicBezTo>
                <a:lnTo>
                  <a:pt x="6943856" y="6497114"/>
                </a:lnTo>
                <a:cubicBezTo>
                  <a:pt x="6943856" y="6497114"/>
                  <a:pt x="6945163" y="6496590"/>
                  <a:pt x="6947774" y="6495543"/>
                </a:cubicBezTo>
                <a:cubicBezTo>
                  <a:pt x="6950385" y="6494495"/>
                  <a:pt x="6947838" y="6491910"/>
                  <a:pt x="6940130" y="6487790"/>
                </a:cubicBezTo>
                <a:cubicBezTo>
                  <a:pt x="6937645" y="6481574"/>
                  <a:pt x="6936403" y="6478467"/>
                  <a:pt x="6936403" y="6478467"/>
                </a:cubicBezTo>
                <a:close/>
                <a:moveTo>
                  <a:pt x="366046" y="6463294"/>
                </a:moveTo>
                <a:lnTo>
                  <a:pt x="369771" y="6472618"/>
                </a:lnTo>
                <a:cubicBezTo>
                  <a:pt x="362065" y="6468497"/>
                  <a:pt x="358210" y="6466436"/>
                  <a:pt x="358210" y="6466436"/>
                </a:cubicBezTo>
                <a:close/>
                <a:moveTo>
                  <a:pt x="7041707" y="6463275"/>
                </a:moveTo>
                <a:cubicBezTo>
                  <a:pt x="7040401" y="6463799"/>
                  <a:pt x="7040369" y="6465616"/>
                  <a:pt x="7041611" y="6468723"/>
                </a:cubicBezTo>
                <a:lnTo>
                  <a:pt x="7049447" y="6465580"/>
                </a:lnTo>
                <a:cubicBezTo>
                  <a:pt x="7045594" y="6463520"/>
                  <a:pt x="7043012" y="6462751"/>
                  <a:pt x="7041707" y="6463275"/>
                </a:cubicBezTo>
                <a:close/>
                <a:moveTo>
                  <a:pt x="7084516" y="6462331"/>
                </a:moveTo>
                <a:cubicBezTo>
                  <a:pt x="7084516" y="6462331"/>
                  <a:pt x="7083209" y="6462855"/>
                  <a:pt x="7080599" y="6463903"/>
                </a:cubicBezTo>
                <a:cubicBezTo>
                  <a:pt x="7077987" y="6464950"/>
                  <a:pt x="7077922" y="6468583"/>
                  <a:pt x="7080406" y="6474799"/>
                </a:cubicBezTo>
                <a:cubicBezTo>
                  <a:pt x="7082891" y="6481015"/>
                  <a:pt x="7086745" y="6483075"/>
                  <a:pt x="7091969" y="6480979"/>
                </a:cubicBezTo>
                <a:cubicBezTo>
                  <a:pt x="7091969" y="6480979"/>
                  <a:pt x="7092654" y="6478903"/>
                  <a:pt x="7094025" y="6474747"/>
                </a:cubicBezTo>
                <a:cubicBezTo>
                  <a:pt x="7095393" y="6470591"/>
                  <a:pt x="7096078" y="6468514"/>
                  <a:pt x="7096078" y="6468514"/>
                </a:cubicBezTo>
                <a:cubicBezTo>
                  <a:pt x="7093593" y="6462297"/>
                  <a:pt x="7089740" y="6460237"/>
                  <a:pt x="7084516" y="6462331"/>
                </a:cubicBezTo>
                <a:close/>
                <a:moveTo>
                  <a:pt x="327250" y="6457217"/>
                </a:moveTo>
                <a:cubicBezTo>
                  <a:pt x="332474" y="6455122"/>
                  <a:pt x="338940" y="6456135"/>
                  <a:pt x="346648" y="6460255"/>
                </a:cubicBezTo>
                <a:lnTo>
                  <a:pt x="323142" y="6469684"/>
                </a:lnTo>
                <a:cubicBezTo>
                  <a:pt x="320657" y="6463469"/>
                  <a:pt x="319414" y="6460360"/>
                  <a:pt x="319414" y="6460360"/>
                </a:cubicBezTo>
                <a:cubicBezTo>
                  <a:pt x="319414" y="6460360"/>
                  <a:pt x="322027" y="6459313"/>
                  <a:pt x="327250" y="6457217"/>
                </a:cubicBezTo>
                <a:close/>
                <a:moveTo>
                  <a:pt x="7368606" y="6456570"/>
                </a:moveTo>
                <a:cubicBezTo>
                  <a:pt x="7365994" y="6457617"/>
                  <a:pt x="7365930" y="6461249"/>
                  <a:pt x="7368414" y="6467465"/>
                </a:cubicBezTo>
                <a:lnTo>
                  <a:pt x="7372139" y="6476789"/>
                </a:lnTo>
                <a:cubicBezTo>
                  <a:pt x="7377364" y="6474693"/>
                  <a:pt x="7378734" y="6470538"/>
                  <a:pt x="7376251" y="6464322"/>
                </a:cubicBezTo>
                <a:cubicBezTo>
                  <a:pt x="7373766" y="6458106"/>
                  <a:pt x="7371217" y="6455523"/>
                  <a:pt x="7368606" y="6456570"/>
                </a:cubicBezTo>
                <a:close/>
                <a:moveTo>
                  <a:pt x="743590" y="6452503"/>
                </a:moveTo>
                <a:lnTo>
                  <a:pt x="747316" y="6461826"/>
                </a:lnTo>
                <a:lnTo>
                  <a:pt x="735755" y="6455646"/>
                </a:lnTo>
                <a:cubicBezTo>
                  <a:pt x="735755" y="6455646"/>
                  <a:pt x="738366" y="6454598"/>
                  <a:pt x="743590" y="6452503"/>
                </a:cubicBezTo>
                <a:close/>
                <a:moveTo>
                  <a:pt x="7196066" y="6451398"/>
                </a:moveTo>
                <a:cubicBezTo>
                  <a:pt x="7190532" y="6452716"/>
                  <a:pt x="7181888" y="6455733"/>
                  <a:pt x="7170135" y="6460447"/>
                </a:cubicBezTo>
                <a:cubicBezTo>
                  <a:pt x="7146628" y="6469875"/>
                  <a:pt x="7136116" y="6477696"/>
                  <a:pt x="7138600" y="6483914"/>
                </a:cubicBezTo>
                <a:cubicBezTo>
                  <a:pt x="7138600" y="6483914"/>
                  <a:pt x="7140527" y="6484943"/>
                  <a:pt x="7144382" y="6487003"/>
                </a:cubicBezTo>
                <a:cubicBezTo>
                  <a:pt x="7148236" y="6489064"/>
                  <a:pt x="7151468" y="6489570"/>
                  <a:pt x="7154080" y="6488522"/>
                </a:cubicBezTo>
                <a:cubicBezTo>
                  <a:pt x="7156691" y="6487474"/>
                  <a:pt x="7157998" y="6486951"/>
                  <a:pt x="7157998" y="6486951"/>
                </a:cubicBezTo>
                <a:cubicBezTo>
                  <a:pt x="7157998" y="6486951"/>
                  <a:pt x="7159241" y="6490059"/>
                  <a:pt x="7161724" y="6496275"/>
                </a:cubicBezTo>
                <a:cubicBezTo>
                  <a:pt x="7161724" y="6496275"/>
                  <a:pt x="7165020" y="6493150"/>
                  <a:pt x="7171615" y="6486899"/>
                </a:cubicBezTo>
                <a:cubicBezTo>
                  <a:pt x="7178208" y="6480649"/>
                  <a:pt x="7185423" y="6475951"/>
                  <a:pt x="7193259" y="6472808"/>
                </a:cubicBezTo>
                <a:cubicBezTo>
                  <a:pt x="7201094" y="6469665"/>
                  <a:pt x="7204390" y="6466540"/>
                  <a:pt x="7203150" y="6463432"/>
                </a:cubicBezTo>
                <a:cubicBezTo>
                  <a:pt x="7201907" y="6460323"/>
                  <a:pt x="7201972" y="6456693"/>
                  <a:pt x="7203341" y="6452536"/>
                </a:cubicBezTo>
                <a:cubicBezTo>
                  <a:pt x="7204026" y="6450459"/>
                  <a:pt x="7201600" y="6450079"/>
                  <a:pt x="7196066" y="6451398"/>
                </a:cubicBezTo>
                <a:close/>
                <a:moveTo>
                  <a:pt x="7115859" y="6449761"/>
                </a:moveTo>
                <a:lnTo>
                  <a:pt x="7119585" y="6459085"/>
                </a:lnTo>
                <a:cubicBezTo>
                  <a:pt x="7119585" y="6459085"/>
                  <a:pt x="7122198" y="6458038"/>
                  <a:pt x="7127421" y="6455942"/>
                </a:cubicBezTo>
                <a:close/>
                <a:moveTo>
                  <a:pt x="7287096" y="6445989"/>
                </a:moveTo>
                <a:cubicBezTo>
                  <a:pt x="7287096" y="6445989"/>
                  <a:pt x="7284485" y="6447036"/>
                  <a:pt x="7279261" y="6449132"/>
                </a:cubicBezTo>
                <a:cubicBezTo>
                  <a:pt x="7268813" y="6453323"/>
                  <a:pt x="7267443" y="6457479"/>
                  <a:pt x="7275151" y="6461599"/>
                </a:cubicBezTo>
                <a:cubicBezTo>
                  <a:pt x="7282860" y="6465719"/>
                  <a:pt x="7286841" y="6460516"/>
                  <a:pt x="7287096" y="6445989"/>
                </a:cubicBezTo>
                <a:close/>
                <a:moveTo>
                  <a:pt x="7240465" y="6443056"/>
                </a:moveTo>
                <a:cubicBezTo>
                  <a:pt x="7240465" y="6443056"/>
                  <a:pt x="7241085" y="6444609"/>
                  <a:pt x="7242328" y="6447718"/>
                </a:cubicBezTo>
                <a:cubicBezTo>
                  <a:pt x="7243570" y="6450825"/>
                  <a:pt x="7241579" y="6453427"/>
                  <a:pt x="7236356" y="6455522"/>
                </a:cubicBezTo>
                <a:cubicBezTo>
                  <a:pt x="7225908" y="6459712"/>
                  <a:pt x="7225779" y="6466976"/>
                  <a:pt x="7235971" y="6477313"/>
                </a:cubicBezTo>
                <a:lnTo>
                  <a:pt x="7231863" y="6489780"/>
                </a:lnTo>
                <a:cubicBezTo>
                  <a:pt x="7226639" y="6491874"/>
                  <a:pt x="7222657" y="6497078"/>
                  <a:pt x="7219917" y="6505389"/>
                </a:cubicBezTo>
                <a:lnTo>
                  <a:pt x="7215808" y="6517857"/>
                </a:lnTo>
                <a:lnTo>
                  <a:pt x="7223643" y="6514713"/>
                </a:lnTo>
                <a:cubicBezTo>
                  <a:pt x="7234092" y="6510524"/>
                  <a:pt x="7239316" y="6508427"/>
                  <a:pt x="7239316" y="6508427"/>
                </a:cubicBezTo>
                <a:cubicBezTo>
                  <a:pt x="7247278" y="6498022"/>
                  <a:pt x="7252630" y="6488661"/>
                  <a:pt x="7255370" y="6480351"/>
                </a:cubicBezTo>
                <a:cubicBezTo>
                  <a:pt x="7255370" y="6480351"/>
                  <a:pt x="7253444" y="6479322"/>
                  <a:pt x="7249589" y="6477260"/>
                </a:cubicBezTo>
                <a:cubicBezTo>
                  <a:pt x="7245735" y="6475199"/>
                  <a:pt x="7242566" y="6471062"/>
                  <a:pt x="7240082" y="6464846"/>
                </a:cubicBezTo>
                <a:lnTo>
                  <a:pt x="7252027" y="6449236"/>
                </a:lnTo>
                <a:cubicBezTo>
                  <a:pt x="7244318" y="6445117"/>
                  <a:pt x="7240465" y="6443056"/>
                  <a:pt x="7240465" y="6443056"/>
                </a:cubicBezTo>
                <a:close/>
                <a:moveTo>
                  <a:pt x="347031" y="6438465"/>
                </a:moveTo>
                <a:lnTo>
                  <a:pt x="358594" y="6444645"/>
                </a:lnTo>
                <a:lnTo>
                  <a:pt x="362320" y="6453970"/>
                </a:lnTo>
                <a:cubicBezTo>
                  <a:pt x="357097" y="6456066"/>
                  <a:pt x="355169" y="6455036"/>
                  <a:pt x="356539" y="6450879"/>
                </a:cubicBezTo>
                <a:cubicBezTo>
                  <a:pt x="357909" y="6446724"/>
                  <a:pt x="355982" y="6445693"/>
                  <a:pt x="350757" y="6447789"/>
                </a:cubicBezTo>
                <a:cubicBezTo>
                  <a:pt x="350757" y="6447789"/>
                  <a:pt x="349515" y="6444682"/>
                  <a:pt x="347031" y="6438465"/>
                </a:cubicBezTo>
                <a:close/>
                <a:moveTo>
                  <a:pt x="7351455" y="6436403"/>
                </a:moveTo>
                <a:cubicBezTo>
                  <a:pt x="7347600" y="6434342"/>
                  <a:pt x="7343061" y="6434359"/>
                  <a:pt x="7337838" y="6436454"/>
                </a:cubicBezTo>
                <a:lnTo>
                  <a:pt x="7330001" y="6439597"/>
                </a:lnTo>
                <a:lnTo>
                  <a:pt x="7333728" y="6448922"/>
                </a:lnTo>
                <a:cubicBezTo>
                  <a:pt x="7333728" y="6448922"/>
                  <a:pt x="7336339" y="6447876"/>
                  <a:pt x="7341565" y="6445780"/>
                </a:cubicBezTo>
                <a:lnTo>
                  <a:pt x="7357235" y="6439494"/>
                </a:lnTo>
                <a:cubicBezTo>
                  <a:pt x="7357235" y="6439494"/>
                  <a:pt x="7355307" y="6438464"/>
                  <a:pt x="7351455" y="6436403"/>
                </a:cubicBezTo>
                <a:close/>
                <a:moveTo>
                  <a:pt x="417171" y="6431970"/>
                </a:moveTo>
                <a:cubicBezTo>
                  <a:pt x="419654" y="6438187"/>
                  <a:pt x="424813" y="6439722"/>
                  <a:pt x="432650" y="6436579"/>
                </a:cubicBezTo>
                <a:cubicBezTo>
                  <a:pt x="440486" y="6433437"/>
                  <a:pt x="445025" y="6433419"/>
                  <a:pt x="446266" y="6436527"/>
                </a:cubicBezTo>
                <a:cubicBezTo>
                  <a:pt x="447509" y="6439634"/>
                  <a:pt x="440295" y="6444332"/>
                  <a:pt x="424622" y="6450618"/>
                </a:cubicBezTo>
                <a:cubicBezTo>
                  <a:pt x="424622" y="6450618"/>
                  <a:pt x="420768" y="6448557"/>
                  <a:pt x="413061" y="6444436"/>
                </a:cubicBezTo>
                <a:cubicBezTo>
                  <a:pt x="410576" y="6438220"/>
                  <a:pt x="409333" y="6435113"/>
                  <a:pt x="409333" y="6435113"/>
                </a:cubicBezTo>
                <a:cubicBezTo>
                  <a:pt x="409333" y="6435113"/>
                  <a:pt x="411946" y="6434066"/>
                  <a:pt x="417171" y="6431970"/>
                </a:cubicBezTo>
                <a:close/>
                <a:moveTo>
                  <a:pt x="7173086" y="6430864"/>
                </a:moveTo>
                <a:cubicBezTo>
                  <a:pt x="7170816" y="6430873"/>
                  <a:pt x="7169340" y="6431916"/>
                  <a:pt x="7168655" y="6433994"/>
                </a:cubicBezTo>
                <a:cubicBezTo>
                  <a:pt x="7167287" y="6438149"/>
                  <a:pt x="7158764" y="6443371"/>
                  <a:pt x="7143093" y="6449656"/>
                </a:cubicBezTo>
                <a:cubicBezTo>
                  <a:pt x="7137869" y="6451752"/>
                  <a:pt x="7135258" y="6452799"/>
                  <a:pt x="7135258" y="6452799"/>
                </a:cubicBezTo>
                <a:lnTo>
                  <a:pt x="7181888" y="6455733"/>
                </a:lnTo>
                <a:lnTo>
                  <a:pt x="7178162" y="6446408"/>
                </a:lnTo>
                <a:cubicBezTo>
                  <a:pt x="7175678" y="6440194"/>
                  <a:pt x="7177047" y="6436038"/>
                  <a:pt x="7182272" y="6433942"/>
                </a:cubicBezTo>
                <a:cubicBezTo>
                  <a:pt x="7178417" y="6431882"/>
                  <a:pt x="7175355" y="6430856"/>
                  <a:pt x="7173086" y="6430864"/>
                </a:cubicBezTo>
                <a:close/>
                <a:moveTo>
                  <a:pt x="323907" y="6426104"/>
                </a:moveTo>
                <a:lnTo>
                  <a:pt x="323524" y="6447894"/>
                </a:lnTo>
                <a:cubicBezTo>
                  <a:pt x="318299" y="6449989"/>
                  <a:pt x="315752" y="6447406"/>
                  <a:pt x="315880" y="6440142"/>
                </a:cubicBezTo>
                <a:cubicBezTo>
                  <a:pt x="316008" y="6432879"/>
                  <a:pt x="313459" y="6430293"/>
                  <a:pt x="308237" y="6432389"/>
                </a:cubicBezTo>
                <a:close/>
                <a:moveTo>
                  <a:pt x="6879168" y="6414876"/>
                </a:moveTo>
                <a:cubicBezTo>
                  <a:pt x="6876557" y="6415924"/>
                  <a:pt x="6875871" y="6418001"/>
                  <a:pt x="6877113" y="6421108"/>
                </a:cubicBezTo>
                <a:cubicBezTo>
                  <a:pt x="6878355" y="6424218"/>
                  <a:pt x="6881587" y="6424723"/>
                  <a:pt x="6886812" y="6422629"/>
                </a:cubicBezTo>
                <a:cubicBezTo>
                  <a:pt x="6884328" y="6416412"/>
                  <a:pt x="6881780" y="6413829"/>
                  <a:pt x="6879168" y="6414876"/>
                </a:cubicBezTo>
                <a:close/>
                <a:moveTo>
                  <a:pt x="7283754" y="6414875"/>
                </a:moveTo>
                <a:cubicBezTo>
                  <a:pt x="7278528" y="6416971"/>
                  <a:pt x="7275917" y="6418018"/>
                  <a:pt x="7275917" y="6418018"/>
                </a:cubicBezTo>
                <a:cubicBezTo>
                  <a:pt x="7275917" y="6418018"/>
                  <a:pt x="7277846" y="6419048"/>
                  <a:pt x="7281699" y="6421107"/>
                </a:cubicBezTo>
                <a:cubicBezTo>
                  <a:pt x="7285553" y="6423169"/>
                  <a:pt x="7287480" y="6424199"/>
                  <a:pt x="7287480" y="6424199"/>
                </a:cubicBezTo>
                <a:cubicBezTo>
                  <a:pt x="7292704" y="6422102"/>
                  <a:pt x="7294695" y="6419502"/>
                  <a:pt x="7293452" y="6416393"/>
                </a:cubicBezTo>
                <a:cubicBezTo>
                  <a:pt x="7292210" y="6413286"/>
                  <a:pt x="7288977" y="6412779"/>
                  <a:pt x="7283754" y="6414875"/>
                </a:cubicBezTo>
                <a:close/>
                <a:moveTo>
                  <a:pt x="507090" y="6406721"/>
                </a:moveTo>
                <a:lnTo>
                  <a:pt x="526488" y="6409761"/>
                </a:lnTo>
                <a:cubicBezTo>
                  <a:pt x="526488" y="6409761"/>
                  <a:pt x="521264" y="6411856"/>
                  <a:pt x="510816" y="6416047"/>
                </a:cubicBezTo>
                <a:close/>
                <a:moveTo>
                  <a:pt x="7007691" y="6406600"/>
                </a:moveTo>
                <a:lnTo>
                  <a:pt x="6999856" y="6409742"/>
                </a:lnTo>
                <a:cubicBezTo>
                  <a:pt x="6991893" y="6420149"/>
                  <a:pt x="6994376" y="6426365"/>
                  <a:pt x="7007309" y="6428390"/>
                </a:cubicBezTo>
                <a:lnTo>
                  <a:pt x="7011418" y="6415924"/>
                </a:lnTo>
                <a:cubicBezTo>
                  <a:pt x="7008934" y="6409707"/>
                  <a:pt x="7007691" y="6406600"/>
                  <a:pt x="7007691" y="6406600"/>
                </a:cubicBezTo>
                <a:close/>
                <a:moveTo>
                  <a:pt x="7470662" y="6404817"/>
                </a:moveTo>
                <a:cubicBezTo>
                  <a:pt x="7470662" y="6404817"/>
                  <a:pt x="7472589" y="6405847"/>
                  <a:pt x="7476443" y="6407908"/>
                </a:cubicBezTo>
                <a:cubicBezTo>
                  <a:pt x="7480296" y="6409968"/>
                  <a:pt x="7482225" y="6410998"/>
                  <a:pt x="7482225" y="6410998"/>
                </a:cubicBezTo>
                <a:lnTo>
                  <a:pt x="7474389" y="6414142"/>
                </a:lnTo>
                <a:close/>
                <a:moveTo>
                  <a:pt x="7505732" y="6401570"/>
                </a:moveTo>
                <a:cubicBezTo>
                  <a:pt x="7510955" y="6399475"/>
                  <a:pt x="7514810" y="6401534"/>
                  <a:pt x="7517294" y="6407751"/>
                </a:cubicBezTo>
                <a:lnTo>
                  <a:pt x="7509458" y="6410893"/>
                </a:lnTo>
                <a:cubicBezTo>
                  <a:pt x="7509458" y="6410893"/>
                  <a:pt x="7508215" y="6407784"/>
                  <a:pt x="7505732" y="6401570"/>
                </a:cubicBezTo>
                <a:close/>
                <a:moveTo>
                  <a:pt x="495528" y="6400541"/>
                </a:moveTo>
                <a:cubicBezTo>
                  <a:pt x="490304" y="6402636"/>
                  <a:pt x="491546" y="6405744"/>
                  <a:pt x="499254" y="6409865"/>
                </a:cubicBezTo>
                <a:lnTo>
                  <a:pt x="491418" y="6413008"/>
                </a:lnTo>
                <a:lnTo>
                  <a:pt x="487692" y="6403684"/>
                </a:lnTo>
                <a:close/>
                <a:moveTo>
                  <a:pt x="7112900" y="6396856"/>
                </a:moveTo>
                <a:cubicBezTo>
                  <a:pt x="7107675" y="6398951"/>
                  <a:pt x="7104378" y="6402076"/>
                  <a:pt x="7103008" y="6406232"/>
                </a:cubicBezTo>
                <a:cubicBezTo>
                  <a:pt x="7101639" y="6410388"/>
                  <a:pt x="7102882" y="6413496"/>
                  <a:pt x="7106735" y="6415556"/>
                </a:cubicBezTo>
                <a:cubicBezTo>
                  <a:pt x="7110589" y="6417617"/>
                  <a:pt x="7113822" y="6418122"/>
                  <a:pt x="7116435" y="6417075"/>
                </a:cubicBezTo>
                <a:cubicBezTo>
                  <a:pt x="7119046" y="6416027"/>
                  <a:pt x="7119109" y="6412397"/>
                  <a:pt x="7116626" y="6406180"/>
                </a:cubicBezTo>
                <a:close/>
                <a:moveTo>
                  <a:pt x="962615" y="6396262"/>
                </a:moveTo>
                <a:cubicBezTo>
                  <a:pt x="956902" y="6396187"/>
                  <a:pt x="953183" y="6396834"/>
                  <a:pt x="951456" y="6398202"/>
                </a:cubicBezTo>
                <a:cubicBezTo>
                  <a:pt x="950306" y="6399116"/>
                  <a:pt x="950041" y="6400347"/>
                  <a:pt x="950662" y="6401903"/>
                </a:cubicBezTo>
                <a:cubicBezTo>
                  <a:pt x="953147" y="6408117"/>
                  <a:pt x="957000" y="6410178"/>
                  <a:pt x="962224" y="6408082"/>
                </a:cubicBezTo>
                <a:cubicBezTo>
                  <a:pt x="962224" y="6408082"/>
                  <a:pt x="964836" y="6407035"/>
                  <a:pt x="970060" y="6404940"/>
                </a:cubicBezTo>
                <a:cubicBezTo>
                  <a:pt x="975284" y="6402845"/>
                  <a:pt x="984362" y="6402810"/>
                  <a:pt x="997294" y="6404835"/>
                </a:cubicBezTo>
                <a:cubicBezTo>
                  <a:pt x="1010225" y="6406861"/>
                  <a:pt x="1016692" y="6407873"/>
                  <a:pt x="1016692" y="6407873"/>
                </a:cubicBezTo>
                <a:cubicBezTo>
                  <a:pt x="1016692" y="6407873"/>
                  <a:pt x="1014145" y="6405289"/>
                  <a:pt x="1009047" y="6400122"/>
                </a:cubicBezTo>
                <a:cubicBezTo>
                  <a:pt x="1003952" y="6394952"/>
                  <a:pt x="996180" y="6394463"/>
                  <a:pt x="985732" y="6398654"/>
                </a:cubicBezTo>
                <a:cubicBezTo>
                  <a:pt x="976033" y="6397135"/>
                  <a:pt x="968327" y="6396338"/>
                  <a:pt x="962615" y="6396262"/>
                </a:cubicBezTo>
                <a:close/>
                <a:moveTo>
                  <a:pt x="739280" y="6393378"/>
                </a:moveTo>
                <a:cubicBezTo>
                  <a:pt x="741550" y="6393370"/>
                  <a:pt x="744611" y="6394394"/>
                  <a:pt x="748466" y="6396456"/>
                </a:cubicBezTo>
                <a:lnTo>
                  <a:pt x="752192" y="6405779"/>
                </a:lnTo>
                <a:lnTo>
                  <a:pt x="744356" y="6408921"/>
                </a:lnTo>
                <a:cubicBezTo>
                  <a:pt x="736648" y="6404800"/>
                  <a:pt x="733479" y="6400662"/>
                  <a:pt x="734849" y="6396508"/>
                </a:cubicBezTo>
                <a:cubicBezTo>
                  <a:pt x="735534" y="6394430"/>
                  <a:pt x="737011" y="6393387"/>
                  <a:pt x="739280" y="6393378"/>
                </a:cubicBezTo>
                <a:close/>
                <a:moveTo>
                  <a:pt x="7556472" y="6392036"/>
                </a:moveTo>
                <a:cubicBezTo>
                  <a:pt x="7561696" y="6389940"/>
                  <a:pt x="7565550" y="6392002"/>
                  <a:pt x="7568034" y="6398216"/>
                </a:cubicBezTo>
                <a:lnTo>
                  <a:pt x="7560198" y="6401360"/>
                </a:lnTo>
                <a:cubicBezTo>
                  <a:pt x="7560198" y="6401360"/>
                  <a:pt x="7558957" y="6398252"/>
                  <a:pt x="7556472" y="6392036"/>
                </a:cubicBezTo>
                <a:close/>
                <a:moveTo>
                  <a:pt x="764137" y="6390170"/>
                </a:moveTo>
                <a:cubicBezTo>
                  <a:pt x="766621" y="6396385"/>
                  <a:pt x="767864" y="6399493"/>
                  <a:pt x="767864" y="6399493"/>
                </a:cubicBezTo>
                <a:cubicBezTo>
                  <a:pt x="767864" y="6399493"/>
                  <a:pt x="766558" y="6400016"/>
                  <a:pt x="763944" y="6401064"/>
                </a:cubicBezTo>
                <a:cubicBezTo>
                  <a:pt x="761334" y="6402112"/>
                  <a:pt x="758787" y="6399528"/>
                  <a:pt x="756302" y="6393312"/>
                </a:cubicBezTo>
                <a:cubicBezTo>
                  <a:pt x="756302" y="6393312"/>
                  <a:pt x="758913" y="6392264"/>
                  <a:pt x="764137" y="6390170"/>
                </a:cubicBezTo>
                <a:close/>
                <a:moveTo>
                  <a:pt x="7439798" y="6390151"/>
                </a:moveTo>
                <a:cubicBezTo>
                  <a:pt x="7441104" y="6389628"/>
                  <a:pt x="7443684" y="6390395"/>
                  <a:pt x="7447538" y="6392455"/>
                </a:cubicBezTo>
                <a:lnTo>
                  <a:pt x="7443429" y="6404922"/>
                </a:lnTo>
                <a:lnTo>
                  <a:pt x="7435593" y="6408066"/>
                </a:lnTo>
                <a:lnTo>
                  <a:pt x="7439702" y="6395598"/>
                </a:lnTo>
                <a:cubicBezTo>
                  <a:pt x="7438460" y="6392490"/>
                  <a:pt x="7438493" y="6390675"/>
                  <a:pt x="7439798" y="6390151"/>
                </a:cubicBezTo>
                <a:close/>
                <a:moveTo>
                  <a:pt x="7000238" y="6387952"/>
                </a:moveTo>
                <a:cubicBezTo>
                  <a:pt x="6995015" y="6390047"/>
                  <a:pt x="6989106" y="6394219"/>
                  <a:pt x="6982512" y="6400471"/>
                </a:cubicBezTo>
                <a:cubicBezTo>
                  <a:pt x="6975919" y="6406722"/>
                  <a:pt x="6971316" y="6410371"/>
                  <a:pt x="6968704" y="6411419"/>
                </a:cubicBezTo>
                <a:cubicBezTo>
                  <a:pt x="6966093" y="6412466"/>
                  <a:pt x="6963545" y="6409882"/>
                  <a:pt x="6961060" y="6403666"/>
                </a:cubicBezTo>
                <a:cubicBezTo>
                  <a:pt x="6958575" y="6397451"/>
                  <a:pt x="6946887" y="6398533"/>
                  <a:pt x="6925992" y="6406914"/>
                </a:cubicBezTo>
                <a:lnTo>
                  <a:pt x="6921880" y="6419380"/>
                </a:lnTo>
                <a:cubicBezTo>
                  <a:pt x="6945261" y="6417215"/>
                  <a:pt x="6962795" y="6415591"/>
                  <a:pt x="6974485" y="6414508"/>
                </a:cubicBezTo>
                <a:cubicBezTo>
                  <a:pt x="6986174" y="6413427"/>
                  <a:pt x="6996002" y="6407682"/>
                  <a:pt x="7003965" y="6397277"/>
                </a:cubicBezTo>
                <a:cubicBezTo>
                  <a:pt x="7009190" y="6395180"/>
                  <a:pt x="7011801" y="6394133"/>
                  <a:pt x="7011801" y="6394133"/>
                </a:cubicBezTo>
                <a:cubicBezTo>
                  <a:pt x="7009317" y="6387917"/>
                  <a:pt x="7005464" y="6385856"/>
                  <a:pt x="7000238" y="6387952"/>
                </a:cubicBezTo>
                <a:close/>
                <a:moveTo>
                  <a:pt x="7081940" y="6387638"/>
                </a:moveTo>
                <a:cubicBezTo>
                  <a:pt x="7081940" y="6387638"/>
                  <a:pt x="7077402" y="6387656"/>
                  <a:pt x="7068323" y="6387690"/>
                </a:cubicBezTo>
                <a:cubicBezTo>
                  <a:pt x="7063784" y="6387708"/>
                  <a:pt x="7060691" y="6388497"/>
                  <a:pt x="7059042" y="6390060"/>
                </a:cubicBezTo>
                <a:cubicBezTo>
                  <a:pt x="7057394" y="6391623"/>
                  <a:pt x="7057191" y="6393959"/>
                  <a:pt x="7058433" y="6397067"/>
                </a:cubicBezTo>
                <a:close/>
                <a:moveTo>
                  <a:pt x="305276" y="6379484"/>
                </a:moveTo>
                <a:cubicBezTo>
                  <a:pt x="305276" y="6379484"/>
                  <a:pt x="304591" y="6381563"/>
                  <a:pt x="303222" y="6385717"/>
                </a:cubicBezTo>
                <a:cubicBezTo>
                  <a:pt x="301851" y="6389873"/>
                  <a:pt x="300545" y="6390397"/>
                  <a:pt x="299303" y="6387289"/>
                </a:cubicBezTo>
                <a:cubicBezTo>
                  <a:pt x="298060" y="6384183"/>
                  <a:pt x="297440" y="6382628"/>
                  <a:pt x="297440" y="6382628"/>
                </a:cubicBezTo>
                <a:close/>
                <a:moveTo>
                  <a:pt x="316467" y="6379053"/>
                </a:moveTo>
                <a:cubicBezTo>
                  <a:pt x="318085" y="6379305"/>
                  <a:pt x="320820" y="6380463"/>
                  <a:pt x="324673" y="6382524"/>
                </a:cubicBezTo>
                <a:lnTo>
                  <a:pt x="316839" y="6385666"/>
                </a:lnTo>
                <a:cubicBezTo>
                  <a:pt x="316839" y="6385666"/>
                  <a:pt x="316217" y="6384111"/>
                  <a:pt x="314975" y="6381005"/>
                </a:cubicBezTo>
                <a:cubicBezTo>
                  <a:pt x="314354" y="6379450"/>
                  <a:pt x="314851" y="6378800"/>
                  <a:pt x="316467" y="6379053"/>
                </a:cubicBezTo>
                <a:close/>
                <a:moveTo>
                  <a:pt x="7154134" y="6374908"/>
                </a:moveTo>
                <a:cubicBezTo>
                  <a:pt x="7150279" y="6372848"/>
                  <a:pt x="7145741" y="6372865"/>
                  <a:pt x="7140516" y="6374960"/>
                </a:cubicBezTo>
                <a:cubicBezTo>
                  <a:pt x="7135293" y="6377056"/>
                  <a:pt x="7131311" y="6382260"/>
                  <a:pt x="7128571" y="6390570"/>
                </a:cubicBezTo>
                <a:cubicBezTo>
                  <a:pt x="7125831" y="6398881"/>
                  <a:pt x="7127074" y="6401990"/>
                  <a:pt x="7132298" y="6399894"/>
                </a:cubicBezTo>
                <a:cubicBezTo>
                  <a:pt x="7140006" y="6404015"/>
                  <a:pt x="7147842" y="6400871"/>
                  <a:pt x="7155804" y="6390466"/>
                </a:cubicBezTo>
                <a:cubicBezTo>
                  <a:pt x="7158545" y="6382155"/>
                  <a:pt x="7157986" y="6376969"/>
                  <a:pt x="7154134" y="6374908"/>
                </a:cubicBezTo>
                <a:close/>
                <a:moveTo>
                  <a:pt x="7191256" y="6365427"/>
                </a:moveTo>
                <a:cubicBezTo>
                  <a:pt x="7186033" y="6367522"/>
                  <a:pt x="7181493" y="6367540"/>
                  <a:pt x="7177640" y="6365481"/>
                </a:cubicBezTo>
                <a:cubicBezTo>
                  <a:pt x="7173786" y="6363420"/>
                  <a:pt x="7169248" y="6363437"/>
                  <a:pt x="7164023" y="6365532"/>
                </a:cubicBezTo>
                <a:cubicBezTo>
                  <a:pt x="7158800" y="6367627"/>
                  <a:pt x="7160041" y="6370736"/>
                  <a:pt x="7167749" y="6374855"/>
                </a:cubicBezTo>
                <a:cubicBezTo>
                  <a:pt x="7167749" y="6374855"/>
                  <a:pt x="7168992" y="6377964"/>
                  <a:pt x="7171477" y="6384180"/>
                </a:cubicBezTo>
                <a:lnTo>
                  <a:pt x="7179312" y="6381037"/>
                </a:lnTo>
                <a:cubicBezTo>
                  <a:pt x="7184535" y="6378942"/>
                  <a:pt x="7188455" y="6377370"/>
                  <a:pt x="7191067" y="6376322"/>
                </a:cubicBezTo>
                <a:cubicBezTo>
                  <a:pt x="7193677" y="6375276"/>
                  <a:pt x="7196225" y="6377859"/>
                  <a:pt x="7198710" y="6384075"/>
                </a:cubicBezTo>
                <a:cubicBezTo>
                  <a:pt x="7198710" y="6384075"/>
                  <a:pt x="7201320" y="6383027"/>
                  <a:pt x="7206546" y="6380931"/>
                </a:cubicBezTo>
                <a:cubicBezTo>
                  <a:pt x="7211769" y="6378836"/>
                  <a:pt x="7210528" y="6375729"/>
                  <a:pt x="7202820" y="6371608"/>
                </a:cubicBezTo>
                <a:cubicBezTo>
                  <a:pt x="7202820" y="6371608"/>
                  <a:pt x="7200892" y="6370579"/>
                  <a:pt x="7197038" y="6368518"/>
                </a:cubicBezTo>
                <a:cubicBezTo>
                  <a:pt x="7193184" y="6366457"/>
                  <a:pt x="7191256" y="6365427"/>
                  <a:pt x="7191256" y="6365427"/>
                </a:cubicBezTo>
                <a:close/>
                <a:moveTo>
                  <a:pt x="6977306" y="6364695"/>
                </a:moveTo>
                <a:cubicBezTo>
                  <a:pt x="6974694" y="6365741"/>
                  <a:pt x="6970777" y="6367313"/>
                  <a:pt x="6965553" y="6369408"/>
                </a:cubicBezTo>
                <a:lnTo>
                  <a:pt x="6961444" y="6381876"/>
                </a:lnTo>
                <a:cubicBezTo>
                  <a:pt x="6961444" y="6381876"/>
                  <a:pt x="6965361" y="6380305"/>
                  <a:pt x="6973197" y="6377162"/>
                </a:cubicBezTo>
                <a:cubicBezTo>
                  <a:pt x="6981033" y="6374019"/>
                  <a:pt x="6984331" y="6370894"/>
                  <a:pt x="6983088" y="6367785"/>
                </a:cubicBezTo>
                <a:cubicBezTo>
                  <a:pt x="6981845" y="6364677"/>
                  <a:pt x="6979917" y="6363647"/>
                  <a:pt x="6977306" y="6364695"/>
                </a:cubicBezTo>
                <a:close/>
                <a:moveTo>
                  <a:pt x="6125422" y="6360191"/>
                </a:moveTo>
                <a:lnTo>
                  <a:pt x="6136984" y="6366374"/>
                </a:lnTo>
                <a:cubicBezTo>
                  <a:pt x="6136984" y="6366374"/>
                  <a:pt x="6136363" y="6364821"/>
                  <a:pt x="6135121" y="6361712"/>
                </a:cubicBezTo>
                <a:cubicBezTo>
                  <a:pt x="6133878" y="6358603"/>
                  <a:pt x="6130646" y="6358097"/>
                  <a:pt x="6125422" y="6360191"/>
                </a:cubicBezTo>
                <a:close/>
                <a:moveTo>
                  <a:pt x="5304690" y="6354014"/>
                </a:moveTo>
                <a:cubicBezTo>
                  <a:pt x="5299465" y="6356109"/>
                  <a:pt x="5296853" y="6357157"/>
                  <a:pt x="5296853" y="6357157"/>
                </a:cubicBezTo>
                <a:cubicBezTo>
                  <a:pt x="5296853" y="6357157"/>
                  <a:pt x="5297474" y="6358711"/>
                  <a:pt x="5298717" y="6361818"/>
                </a:cubicBezTo>
                <a:cubicBezTo>
                  <a:pt x="5299958" y="6364927"/>
                  <a:pt x="5303191" y="6365433"/>
                  <a:pt x="5308417" y="6363337"/>
                </a:cubicBezTo>
                <a:cubicBezTo>
                  <a:pt x="5313640" y="6361241"/>
                  <a:pt x="5316251" y="6360194"/>
                  <a:pt x="5316251" y="6360194"/>
                </a:cubicBezTo>
                <a:close/>
                <a:moveTo>
                  <a:pt x="6250027" y="6353488"/>
                </a:moveTo>
                <a:cubicBezTo>
                  <a:pt x="6250027" y="6353488"/>
                  <a:pt x="6247416" y="6354536"/>
                  <a:pt x="6242192" y="6356630"/>
                </a:cubicBezTo>
                <a:cubicBezTo>
                  <a:pt x="6242192" y="6356630"/>
                  <a:pt x="6243434" y="6359738"/>
                  <a:pt x="6245919" y="6365954"/>
                </a:cubicBezTo>
                <a:cubicBezTo>
                  <a:pt x="6248659" y="6357642"/>
                  <a:pt x="6250027" y="6353488"/>
                  <a:pt x="6250027" y="6353488"/>
                </a:cubicBezTo>
                <a:close/>
                <a:moveTo>
                  <a:pt x="7304302" y="6352542"/>
                </a:moveTo>
                <a:lnTo>
                  <a:pt x="7296465" y="6355685"/>
                </a:lnTo>
                <a:cubicBezTo>
                  <a:pt x="7296465" y="6355685"/>
                  <a:pt x="7297707" y="6358793"/>
                  <a:pt x="7300192" y="6365008"/>
                </a:cubicBezTo>
                <a:lnTo>
                  <a:pt x="7311754" y="6371188"/>
                </a:lnTo>
                <a:cubicBezTo>
                  <a:pt x="7314494" y="6362878"/>
                  <a:pt x="7315242" y="6357169"/>
                  <a:pt x="7314000" y="6354060"/>
                </a:cubicBezTo>
                <a:cubicBezTo>
                  <a:pt x="7312758" y="6350953"/>
                  <a:pt x="7309526" y="6350446"/>
                  <a:pt x="7304302" y="6352542"/>
                </a:cubicBezTo>
                <a:close/>
                <a:moveTo>
                  <a:pt x="628735" y="6347112"/>
                </a:moveTo>
                <a:cubicBezTo>
                  <a:pt x="623512" y="6349207"/>
                  <a:pt x="620899" y="6350256"/>
                  <a:pt x="620899" y="6350256"/>
                </a:cubicBezTo>
                <a:lnTo>
                  <a:pt x="640297" y="6353293"/>
                </a:lnTo>
                <a:cubicBezTo>
                  <a:pt x="637814" y="6347077"/>
                  <a:pt x="633960" y="6345018"/>
                  <a:pt x="628735" y="6347112"/>
                </a:cubicBezTo>
                <a:close/>
                <a:moveTo>
                  <a:pt x="5973964" y="6345212"/>
                </a:moveTo>
                <a:cubicBezTo>
                  <a:pt x="5973964" y="6345212"/>
                  <a:pt x="5974586" y="6346765"/>
                  <a:pt x="5975829" y="6349874"/>
                </a:cubicBezTo>
                <a:cubicBezTo>
                  <a:pt x="5977071" y="6352983"/>
                  <a:pt x="5977692" y="6354536"/>
                  <a:pt x="5977692" y="6354536"/>
                </a:cubicBezTo>
                <a:cubicBezTo>
                  <a:pt x="5982916" y="6352440"/>
                  <a:pt x="5984907" y="6349839"/>
                  <a:pt x="5983665" y="6346730"/>
                </a:cubicBezTo>
                <a:cubicBezTo>
                  <a:pt x="5982423" y="6343622"/>
                  <a:pt x="5979190" y="6343116"/>
                  <a:pt x="5973964" y="6345212"/>
                </a:cubicBezTo>
                <a:close/>
                <a:moveTo>
                  <a:pt x="6973772" y="6344476"/>
                </a:moveTo>
                <a:lnTo>
                  <a:pt x="6958100" y="6350761"/>
                </a:lnTo>
                <a:lnTo>
                  <a:pt x="6942429" y="6357047"/>
                </a:lnTo>
                <a:cubicBezTo>
                  <a:pt x="6944912" y="6363262"/>
                  <a:pt x="6947397" y="6369478"/>
                  <a:pt x="6949881" y="6375695"/>
                </a:cubicBezTo>
                <a:lnTo>
                  <a:pt x="6961827" y="6360085"/>
                </a:lnTo>
                <a:cubicBezTo>
                  <a:pt x="6967051" y="6357990"/>
                  <a:pt x="6971590" y="6357973"/>
                  <a:pt x="6975443" y="6360032"/>
                </a:cubicBezTo>
                <a:cubicBezTo>
                  <a:pt x="6979297" y="6362094"/>
                  <a:pt x="6983836" y="6362076"/>
                  <a:pt x="6989060" y="6359980"/>
                </a:cubicBezTo>
                <a:cubicBezTo>
                  <a:pt x="6997024" y="6349573"/>
                  <a:pt x="6991928" y="6344405"/>
                  <a:pt x="6973772" y="6344476"/>
                </a:cubicBezTo>
                <a:close/>
                <a:moveTo>
                  <a:pt x="6172437" y="6341335"/>
                </a:moveTo>
                <a:cubicBezTo>
                  <a:pt x="6167212" y="6343430"/>
                  <a:pt x="6164601" y="6344478"/>
                  <a:pt x="6164601" y="6344478"/>
                </a:cubicBezTo>
                <a:lnTo>
                  <a:pt x="6176163" y="6350659"/>
                </a:lnTo>
                <a:cubicBezTo>
                  <a:pt x="6176163" y="6350659"/>
                  <a:pt x="6174921" y="6347551"/>
                  <a:pt x="6172437" y="6341335"/>
                </a:cubicBezTo>
                <a:close/>
                <a:moveTo>
                  <a:pt x="7234545" y="6337246"/>
                </a:moveTo>
                <a:lnTo>
                  <a:pt x="7230436" y="6349713"/>
                </a:lnTo>
                <a:cubicBezTo>
                  <a:pt x="7235660" y="6347617"/>
                  <a:pt x="7238271" y="6346569"/>
                  <a:pt x="7238271" y="6346569"/>
                </a:cubicBezTo>
                <a:cubicBezTo>
                  <a:pt x="7243496" y="6344475"/>
                  <a:pt x="7245486" y="6341873"/>
                  <a:pt x="7244244" y="6338766"/>
                </a:cubicBezTo>
                <a:cubicBezTo>
                  <a:pt x="7243003" y="6335657"/>
                  <a:pt x="7239770" y="6335150"/>
                  <a:pt x="7234545" y="6337246"/>
                </a:cubicBezTo>
                <a:close/>
                <a:moveTo>
                  <a:pt x="6250316" y="6337144"/>
                </a:moveTo>
                <a:cubicBezTo>
                  <a:pt x="6249010" y="6337669"/>
                  <a:pt x="6247671" y="6340008"/>
                  <a:pt x="6246301" y="6344164"/>
                </a:cubicBezTo>
                <a:lnTo>
                  <a:pt x="6254137" y="6341020"/>
                </a:lnTo>
                <a:cubicBezTo>
                  <a:pt x="6252896" y="6337913"/>
                  <a:pt x="6251622" y="6336621"/>
                  <a:pt x="6250316" y="6337144"/>
                </a:cubicBezTo>
                <a:close/>
                <a:moveTo>
                  <a:pt x="7506881" y="6336198"/>
                </a:moveTo>
                <a:lnTo>
                  <a:pt x="7518442" y="6342378"/>
                </a:lnTo>
                <a:cubicBezTo>
                  <a:pt x="7513219" y="6344473"/>
                  <a:pt x="7510607" y="6345522"/>
                  <a:pt x="7510607" y="6345522"/>
                </a:cubicBezTo>
                <a:close/>
                <a:moveTo>
                  <a:pt x="687313" y="6334435"/>
                </a:moveTo>
                <a:cubicBezTo>
                  <a:pt x="682090" y="6336531"/>
                  <a:pt x="680719" y="6340688"/>
                  <a:pt x="683203" y="6346902"/>
                </a:cubicBezTo>
                <a:cubicBezTo>
                  <a:pt x="683203" y="6346902"/>
                  <a:pt x="685815" y="6345855"/>
                  <a:pt x="691040" y="6343760"/>
                </a:cubicBezTo>
                <a:cubicBezTo>
                  <a:pt x="688555" y="6337544"/>
                  <a:pt x="687313" y="6334435"/>
                  <a:pt x="687313" y="6334435"/>
                </a:cubicBezTo>
                <a:close/>
                <a:moveTo>
                  <a:pt x="7283232" y="6333947"/>
                </a:moveTo>
                <a:cubicBezTo>
                  <a:pt x="7279378" y="6331885"/>
                  <a:pt x="7274840" y="6331903"/>
                  <a:pt x="7269614" y="6333999"/>
                </a:cubicBezTo>
                <a:lnTo>
                  <a:pt x="7265505" y="6346465"/>
                </a:lnTo>
                <a:lnTo>
                  <a:pt x="7273341" y="6343322"/>
                </a:lnTo>
                <a:lnTo>
                  <a:pt x="7284903" y="6349503"/>
                </a:lnTo>
                <a:lnTo>
                  <a:pt x="7300575" y="6343217"/>
                </a:lnTo>
                <a:lnTo>
                  <a:pt x="7289012" y="6337037"/>
                </a:lnTo>
                <a:cubicBezTo>
                  <a:pt x="7289012" y="6337037"/>
                  <a:pt x="7287087" y="6336007"/>
                  <a:pt x="7283232" y="6333947"/>
                </a:cubicBezTo>
                <a:close/>
                <a:moveTo>
                  <a:pt x="6386578" y="6331173"/>
                </a:moveTo>
                <a:cubicBezTo>
                  <a:pt x="6381355" y="6333268"/>
                  <a:pt x="6379986" y="6337424"/>
                  <a:pt x="6382470" y="6343639"/>
                </a:cubicBezTo>
                <a:lnTo>
                  <a:pt x="6390305" y="6340496"/>
                </a:lnTo>
                <a:close/>
                <a:moveTo>
                  <a:pt x="7331917" y="6330647"/>
                </a:moveTo>
                <a:lnTo>
                  <a:pt x="7308411" y="6340074"/>
                </a:lnTo>
                <a:cubicBezTo>
                  <a:pt x="7308411" y="6340074"/>
                  <a:pt x="7312265" y="6342135"/>
                  <a:pt x="7319973" y="6346256"/>
                </a:cubicBezTo>
                <a:close/>
                <a:moveTo>
                  <a:pt x="6122078" y="6329078"/>
                </a:moveTo>
                <a:lnTo>
                  <a:pt x="6133641" y="6335258"/>
                </a:lnTo>
                <a:cubicBezTo>
                  <a:pt x="6133641" y="6335258"/>
                  <a:pt x="6136252" y="6334212"/>
                  <a:pt x="6141476" y="6332115"/>
                </a:cubicBezTo>
                <a:close/>
                <a:moveTo>
                  <a:pt x="5707794" y="6327560"/>
                </a:moveTo>
                <a:cubicBezTo>
                  <a:pt x="5705868" y="6326530"/>
                  <a:pt x="5704733" y="6326535"/>
                  <a:pt x="5704390" y="6327573"/>
                </a:cubicBezTo>
                <a:cubicBezTo>
                  <a:pt x="5704047" y="6328612"/>
                  <a:pt x="5704499" y="6330686"/>
                  <a:pt x="5705740" y="6333793"/>
                </a:cubicBezTo>
                <a:cubicBezTo>
                  <a:pt x="5708225" y="6340009"/>
                  <a:pt x="5709467" y="6343116"/>
                  <a:pt x="5709467" y="6343116"/>
                </a:cubicBezTo>
                <a:cubicBezTo>
                  <a:pt x="5709467" y="6343116"/>
                  <a:pt x="5710151" y="6341039"/>
                  <a:pt x="5711520" y="6336886"/>
                </a:cubicBezTo>
                <a:cubicBezTo>
                  <a:pt x="5712890" y="6332728"/>
                  <a:pt x="5711647" y="6329622"/>
                  <a:pt x="5707794" y="6327560"/>
                </a:cubicBezTo>
                <a:close/>
                <a:moveTo>
                  <a:pt x="574652" y="6325531"/>
                </a:moveTo>
                <a:cubicBezTo>
                  <a:pt x="574652" y="6325531"/>
                  <a:pt x="576579" y="6326562"/>
                  <a:pt x="580432" y="6328622"/>
                </a:cubicBezTo>
                <a:cubicBezTo>
                  <a:pt x="584286" y="6330682"/>
                  <a:pt x="586214" y="6331713"/>
                  <a:pt x="586214" y="6331713"/>
                </a:cubicBezTo>
                <a:cubicBezTo>
                  <a:pt x="591182" y="6344144"/>
                  <a:pt x="589812" y="6348300"/>
                  <a:pt x="582105" y="6344179"/>
                </a:cubicBezTo>
                <a:cubicBezTo>
                  <a:pt x="574396" y="6340059"/>
                  <a:pt x="571784" y="6341106"/>
                  <a:pt x="574268" y="6347322"/>
                </a:cubicBezTo>
                <a:lnTo>
                  <a:pt x="585830" y="6353502"/>
                </a:lnTo>
                <a:cubicBezTo>
                  <a:pt x="575383" y="6357693"/>
                  <a:pt x="567547" y="6360835"/>
                  <a:pt x="562324" y="6362930"/>
                </a:cubicBezTo>
                <a:cubicBezTo>
                  <a:pt x="557099" y="6365026"/>
                  <a:pt x="553245" y="6362966"/>
                  <a:pt x="550761" y="6356750"/>
                </a:cubicBezTo>
                <a:cubicBezTo>
                  <a:pt x="543054" y="6352630"/>
                  <a:pt x="541812" y="6349522"/>
                  <a:pt x="547035" y="6347427"/>
                </a:cubicBezTo>
                <a:lnTo>
                  <a:pt x="558980" y="6331817"/>
                </a:lnTo>
                <a:close/>
                <a:moveTo>
                  <a:pt x="6483950" y="6324572"/>
                </a:moveTo>
                <a:cubicBezTo>
                  <a:pt x="6478726" y="6326668"/>
                  <a:pt x="6477357" y="6330823"/>
                  <a:pt x="6479842" y="6337039"/>
                </a:cubicBezTo>
                <a:cubicBezTo>
                  <a:pt x="6485066" y="6334944"/>
                  <a:pt x="6487677" y="6333896"/>
                  <a:pt x="6487677" y="6333896"/>
                </a:cubicBezTo>
                <a:cubicBezTo>
                  <a:pt x="6485193" y="6327681"/>
                  <a:pt x="6483950" y="6324572"/>
                  <a:pt x="6483950" y="6324572"/>
                </a:cubicBezTo>
                <a:close/>
                <a:moveTo>
                  <a:pt x="7374823" y="6324256"/>
                </a:moveTo>
                <a:cubicBezTo>
                  <a:pt x="7369599" y="6326351"/>
                  <a:pt x="7367608" y="6328952"/>
                  <a:pt x="7368851" y="6332060"/>
                </a:cubicBezTo>
                <a:cubicBezTo>
                  <a:pt x="7370092" y="6335168"/>
                  <a:pt x="7372019" y="6336198"/>
                  <a:pt x="7374632" y="6335151"/>
                </a:cubicBezTo>
                <a:cubicBezTo>
                  <a:pt x="7377243" y="6334103"/>
                  <a:pt x="7377307" y="6330470"/>
                  <a:pt x="7374823" y="6324256"/>
                </a:cubicBezTo>
                <a:close/>
                <a:moveTo>
                  <a:pt x="6216142" y="6317043"/>
                </a:moveTo>
                <a:cubicBezTo>
                  <a:pt x="6215179" y="6316528"/>
                  <a:pt x="6214355" y="6317309"/>
                  <a:pt x="6213670" y="6319386"/>
                </a:cubicBezTo>
                <a:cubicBezTo>
                  <a:pt x="6212300" y="6323544"/>
                  <a:pt x="6212858" y="6328729"/>
                  <a:pt x="6215341" y="6334945"/>
                </a:cubicBezTo>
                <a:lnTo>
                  <a:pt x="6219452" y="6322477"/>
                </a:lnTo>
                <a:cubicBezTo>
                  <a:pt x="6218210" y="6319370"/>
                  <a:pt x="6217105" y="6317559"/>
                  <a:pt x="6216142" y="6317043"/>
                </a:cubicBezTo>
                <a:close/>
                <a:moveTo>
                  <a:pt x="5857770" y="6316088"/>
                </a:moveTo>
                <a:cubicBezTo>
                  <a:pt x="5855159" y="6317135"/>
                  <a:pt x="5855095" y="6320767"/>
                  <a:pt x="5857579" y="6326984"/>
                </a:cubicBezTo>
                <a:lnTo>
                  <a:pt x="5865414" y="6323841"/>
                </a:lnTo>
                <a:cubicBezTo>
                  <a:pt x="5865414" y="6323841"/>
                  <a:pt x="5864794" y="6322287"/>
                  <a:pt x="5863551" y="6319179"/>
                </a:cubicBezTo>
                <a:cubicBezTo>
                  <a:pt x="5862310" y="6316071"/>
                  <a:pt x="5860382" y="6315041"/>
                  <a:pt x="5857770" y="6316088"/>
                </a:cubicBezTo>
                <a:close/>
                <a:moveTo>
                  <a:pt x="7487868" y="6311370"/>
                </a:moveTo>
                <a:cubicBezTo>
                  <a:pt x="7506022" y="6311300"/>
                  <a:pt x="7517027" y="6312294"/>
                  <a:pt x="7520880" y="6314355"/>
                </a:cubicBezTo>
                <a:cubicBezTo>
                  <a:pt x="7524736" y="6316417"/>
                  <a:pt x="7529273" y="6316399"/>
                  <a:pt x="7534499" y="6314303"/>
                </a:cubicBezTo>
                <a:cubicBezTo>
                  <a:pt x="7539722" y="6312208"/>
                  <a:pt x="7542955" y="6312713"/>
                  <a:pt x="7544197" y="6315821"/>
                </a:cubicBezTo>
                <a:cubicBezTo>
                  <a:pt x="7545439" y="6318931"/>
                  <a:pt x="7548671" y="6319436"/>
                  <a:pt x="7553895" y="6317341"/>
                </a:cubicBezTo>
                <a:cubicBezTo>
                  <a:pt x="7559120" y="6315245"/>
                  <a:pt x="7562975" y="6317307"/>
                  <a:pt x="7565459" y="6323521"/>
                </a:cubicBezTo>
                <a:cubicBezTo>
                  <a:pt x="7555010" y="6327712"/>
                  <a:pt x="7548544" y="6326700"/>
                  <a:pt x="7546060" y="6320484"/>
                </a:cubicBezTo>
                <a:cubicBezTo>
                  <a:pt x="7540836" y="6322579"/>
                  <a:pt x="7521311" y="6326803"/>
                  <a:pt x="7487484" y="6333160"/>
                </a:cubicBezTo>
                <a:cubicBezTo>
                  <a:pt x="7479775" y="6329039"/>
                  <a:pt x="7477164" y="6330087"/>
                  <a:pt x="7479648" y="6336303"/>
                </a:cubicBezTo>
                <a:cubicBezTo>
                  <a:pt x="7482131" y="6342518"/>
                  <a:pt x="7482067" y="6346150"/>
                  <a:pt x="7479456" y="6347198"/>
                </a:cubicBezTo>
                <a:cubicBezTo>
                  <a:pt x="7476845" y="6348245"/>
                  <a:pt x="7474296" y="6345661"/>
                  <a:pt x="7471811" y="6339446"/>
                </a:cubicBezTo>
                <a:cubicBezTo>
                  <a:pt x="7469328" y="6333230"/>
                  <a:pt x="7468085" y="6330122"/>
                  <a:pt x="7468085" y="6330122"/>
                </a:cubicBezTo>
                <a:lnTo>
                  <a:pt x="7464359" y="6320799"/>
                </a:lnTo>
                <a:cubicBezTo>
                  <a:pt x="7464359" y="6320799"/>
                  <a:pt x="7465666" y="6320274"/>
                  <a:pt x="7468277" y="6319227"/>
                </a:cubicBezTo>
                <a:cubicBezTo>
                  <a:pt x="7470890" y="6318180"/>
                  <a:pt x="7477419" y="6315560"/>
                  <a:pt x="7487868" y="6311370"/>
                </a:cubicBezTo>
                <a:close/>
                <a:moveTo>
                  <a:pt x="8231009" y="6305396"/>
                </a:moveTo>
                <a:lnTo>
                  <a:pt x="8234735" y="6314720"/>
                </a:lnTo>
                <a:cubicBezTo>
                  <a:pt x="8234735" y="6314720"/>
                  <a:pt x="8232123" y="6315767"/>
                  <a:pt x="8226898" y="6317862"/>
                </a:cubicBezTo>
                <a:cubicBezTo>
                  <a:pt x="8224415" y="6311647"/>
                  <a:pt x="8225784" y="6307492"/>
                  <a:pt x="8231009" y="6305396"/>
                </a:cubicBezTo>
                <a:close/>
                <a:moveTo>
                  <a:pt x="7130104" y="6303408"/>
                </a:moveTo>
                <a:cubicBezTo>
                  <a:pt x="7119657" y="6307598"/>
                  <a:pt x="7113125" y="6310218"/>
                  <a:pt x="7110515" y="6311266"/>
                </a:cubicBezTo>
                <a:cubicBezTo>
                  <a:pt x="7109209" y="6311789"/>
                  <a:pt x="7106923" y="6312706"/>
                  <a:pt x="7103659" y="6314015"/>
                </a:cubicBezTo>
                <a:lnTo>
                  <a:pt x="7098761" y="6315980"/>
                </a:lnTo>
                <a:cubicBezTo>
                  <a:pt x="7116917" y="6315910"/>
                  <a:pt x="7128606" y="6314828"/>
                  <a:pt x="7133831" y="6312733"/>
                </a:cubicBezTo>
                <a:close/>
                <a:moveTo>
                  <a:pt x="6457101" y="6302886"/>
                </a:moveTo>
                <a:cubicBezTo>
                  <a:pt x="6451877" y="6304982"/>
                  <a:pt x="6443419" y="6306571"/>
                  <a:pt x="6431730" y="6307653"/>
                </a:cubicBezTo>
                <a:cubicBezTo>
                  <a:pt x="6420041" y="6308736"/>
                  <a:pt x="6405118" y="6309312"/>
                  <a:pt x="6386962" y="6309382"/>
                </a:cubicBezTo>
                <a:lnTo>
                  <a:pt x="6379126" y="6312524"/>
                </a:lnTo>
                <a:lnTo>
                  <a:pt x="6398525" y="6315563"/>
                </a:lnTo>
                <a:cubicBezTo>
                  <a:pt x="6411455" y="6317588"/>
                  <a:pt x="6417922" y="6318602"/>
                  <a:pt x="6417922" y="6318602"/>
                </a:cubicBezTo>
                <a:cubicBezTo>
                  <a:pt x="6423147" y="6316506"/>
                  <a:pt x="6425758" y="6315458"/>
                  <a:pt x="6425758" y="6315458"/>
                </a:cubicBezTo>
                <a:cubicBezTo>
                  <a:pt x="6428242" y="6321674"/>
                  <a:pt x="6428177" y="6325306"/>
                  <a:pt x="6425566" y="6326353"/>
                </a:cubicBezTo>
                <a:cubicBezTo>
                  <a:pt x="6433401" y="6323210"/>
                  <a:pt x="6439246" y="6322668"/>
                  <a:pt x="6443101" y="6324729"/>
                </a:cubicBezTo>
                <a:cubicBezTo>
                  <a:pt x="6446954" y="6326791"/>
                  <a:pt x="6451493" y="6326773"/>
                  <a:pt x="6456718" y="6324678"/>
                </a:cubicBezTo>
                <a:cubicBezTo>
                  <a:pt x="6456718" y="6324678"/>
                  <a:pt x="6458024" y="6324153"/>
                  <a:pt x="6460635" y="6323105"/>
                </a:cubicBezTo>
                <a:cubicBezTo>
                  <a:pt x="6463247" y="6322058"/>
                  <a:pt x="6467166" y="6320486"/>
                  <a:pt x="6472389" y="6318392"/>
                </a:cubicBezTo>
                <a:lnTo>
                  <a:pt x="6476497" y="6305924"/>
                </a:lnTo>
                <a:close/>
                <a:moveTo>
                  <a:pt x="6538801" y="6302572"/>
                </a:moveTo>
                <a:cubicBezTo>
                  <a:pt x="6538801" y="6302572"/>
                  <a:pt x="6534263" y="6302590"/>
                  <a:pt x="6525185" y="6302625"/>
                </a:cubicBezTo>
                <a:cubicBezTo>
                  <a:pt x="6516107" y="6302660"/>
                  <a:pt x="6508956" y="6303725"/>
                  <a:pt x="6503733" y="6305820"/>
                </a:cubicBezTo>
                <a:cubicBezTo>
                  <a:pt x="6493029" y="6324538"/>
                  <a:pt x="6495513" y="6330753"/>
                  <a:pt x="6511185" y="6324467"/>
                </a:cubicBezTo>
                <a:cubicBezTo>
                  <a:pt x="6516409" y="6322372"/>
                  <a:pt x="6520948" y="6322355"/>
                  <a:pt x="6524801" y="6324415"/>
                </a:cubicBezTo>
                <a:cubicBezTo>
                  <a:pt x="6528656" y="6326476"/>
                  <a:pt x="6530582" y="6327506"/>
                  <a:pt x="6530582" y="6327506"/>
                </a:cubicBezTo>
                <a:cubicBezTo>
                  <a:pt x="6535807" y="6325410"/>
                  <a:pt x="6538418" y="6324362"/>
                  <a:pt x="6538418" y="6324362"/>
                </a:cubicBezTo>
                <a:lnTo>
                  <a:pt x="6549979" y="6330543"/>
                </a:lnTo>
                <a:cubicBezTo>
                  <a:pt x="6555205" y="6328447"/>
                  <a:pt x="6556574" y="6324292"/>
                  <a:pt x="6554090" y="6318076"/>
                </a:cubicBezTo>
                <a:cubicBezTo>
                  <a:pt x="6551606" y="6311861"/>
                  <a:pt x="6549743" y="6307200"/>
                  <a:pt x="6548501" y="6304090"/>
                </a:cubicBezTo>
                <a:cubicBezTo>
                  <a:pt x="6547259" y="6300982"/>
                  <a:pt x="6544026" y="6300476"/>
                  <a:pt x="6538801" y="6302572"/>
                </a:cubicBezTo>
                <a:close/>
                <a:moveTo>
                  <a:pt x="7913710" y="6301997"/>
                </a:moveTo>
                <a:cubicBezTo>
                  <a:pt x="7916484" y="6303251"/>
                  <a:pt x="7919782" y="6305816"/>
                  <a:pt x="7923604" y="6309692"/>
                </a:cubicBezTo>
                <a:lnTo>
                  <a:pt x="7935166" y="6315874"/>
                </a:lnTo>
                <a:cubicBezTo>
                  <a:pt x="7935166" y="6315874"/>
                  <a:pt x="7928700" y="6314860"/>
                  <a:pt x="7915768" y="6312834"/>
                </a:cubicBezTo>
                <a:lnTo>
                  <a:pt x="7904205" y="6306654"/>
                </a:lnTo>
                <a:cubicBezTo>
                  <a:pt x="7904892" y="6304576"/>
                  <a:pt x="7905808" y="6303080"/>
                  <a:pt x="7906960" y="6302169"/>
                </a:cubicBezTo>
                <a:cubicBezTo>
                  <a:pt x="7908686" y="6300800"/>
                  <a:pt x="7910936" y="6300743"/>
                  <a:pt x="7913710" y="6301997"/>
                </a:cubicBezTo>
                <a:close/>
                <a:moveTo>
                  <a:pt x="5733644" y="6295556"/>
                </a:moveTo>
                <a:cubicBezTo>
                  <a:pt x="5732338" y="6296080"/>
                  <a:pt x="5731001" y="6298419"/>
                  <a:pt x="5729630" y="6302575"/>
                </a:cubicBezTo>
                <a:lnTo>
                  <a:pt x="5737466" y="6299431"/>
                </a:lnTo>
                <a:cubicBezTo>
                  <a:pt x="5736224" y="6296324"/>
                  <a:pt x="5734950" y="6295033"/>
                  <a:pt x="5733644" y="6295556"/>
                </a:cubicBezTo>
                <a:close/>
                <a:moveTo>
                  <a:pt x="7235313" y="6293665"/>
                </a:moveTo>
                <a:lnTo>
                  <a:pt x="7219640" y="6299951"/>
                </a:lnTo>
                <a:cubicBezTo>
                  <a:pt x="7214416" y="6302046"/>
                  <a:pt x="7213046" y="6306202"/>
                  <a:pt x="7215531" y="6312418"/>
                </a:cubicBezTo>
                <a:cubicBezTo>
                  <a:pt x="7220755" y="6310323"/>
                  <a:pt x="7227348" y="6304071"/>
                  <a:pt x="7235313" y="6293665"/>
                </a:cubicBezTo>
                <a:close/>
                <a:moveTo>
                  <a:pt x="8039633" y="6292904"/>
                </a:moveTo>
                <a:cubicBezTo>
                  <a:pt x="8051944" y="6293375"/>
                  <a:pt x="8066492" y="6295654"/>
                  <a:pt x="8083278" y="6299739"/>
                </a:cubicBezTo>
                <a:cubicBezTo>
                  <a:pt x="8088501" y="6297643"/>
                  <a:pt x="8093041" y="6297626"/>
                  <a:pt x="8096894" y="6299687"/>
                </a:cubicBezTo>
                <a:cubicBezTo>
                  <a:pt x="8100749" y="6301748"/>
                  <a:pt x="8105288" y="6301731"/>
                  <a:pt x="8110513" y="6299635"/>
                </a:cubicBezTo>
                <a:lnTo>
                  <a:pt x="8118347" y="6296493"/>
                </a:lnTo>
                <a:cubicBezTo>
                  <a:pt x="8120832" y="6302708"/>
                  <a:pt x="8128540" y="6306829"/>
                  <a:pt x="8141472" y="6308854"/>
                </a:cubicBezTo>
                <a:cubicBezTo>
                  <a:pt x="8154403" y="6310879"/>
                  <a:pt x="8160869" y="6311892"/>
                  <a:pt x="8160869" y="6311892"/>
                </a:cubicBezTo>
                <a:cubicBezTo>
                  <a:pt x="8155645" y="6313987"/>
                  <a:pt x="8147811" y="6317130"/>
                  <a:pt x="8137363" y="6321320"/>
                </a:cubicBezTo>
                <a:lnTo>
                  <a:pt x="8098567" y="6315244"/>
                </a:lnTo>
                <a:cubicBezTo>
                  <a:pt x="8080412" y="6315314"/>
                  <a:pt x="8071333" y="6315349"/>
                  <a:pt x="8071333" y="6315349"/>
                </a:cubicBezTo>
                <a:cubicBezTo>
                  <a:pt x="8068849" y="6309133"/>
                  <a:pt x="8059771" y="6309168"/>
                  <a:pt x="8044099" y="6315453"/>
                </a:cubicBezTo>
                <a:cubicBezTo>
                  <a:pt x="8044099" y="6315453"/>
                  <a:pt x="8040867" y="6314947"/>
                  <a:pt x="8034400" y="6313936"/>
                </a:cubicBezTo>
                <a:cubicBezTo>
                  <a:pt x="8027934" y="6312922"/>
                  <a:pt x="8013012" y="6313498"/>
                  <a:pt x="7989633" y="6315664"/>
                </a:cubicBezTo>
                <a:lnTo>
                  <a:pt x="7966508" y="6303302"/>
                </a:lnTo>
                <a:cubicBezTo>
                  <a:pt x="7966508" y="6303302"/>
                  <a:pt x="7969121" y="6302254"/>
                  <a:pt x="7974344" y="6300159"/>
                </a:cubicBezTo>
                <a:lnTo>
                  <a:pt x="7982181" y="6297016"/>
                </a:lnTo>
                <a:lnTo>
                  <a:pt x="7990017" y="6293873"/>
                </a:lnTo>
                <a:cubicBezTo>
                  <a:pt x="7997725" y="6297994"/>
                  <a:pt x="8002884" y="6299530"/>
                  <a:pt x="8005496" y="6298482"/>
                </a:cubicBezTo>
                <a:cubicBezTo>
                  <a:pt x="8008107" y="6297435"/>
                  <a:pt x="8009414" y="6296911"/>
                  <a:pt x="8009414" y="6296911"/>
                </a:cubicBezTo>
                <a:cubicBezTo>
                  <a:pt x="8017249" y="6293768"/>
                  <a:pt x="8027322" y="6292433"/>
                  <a:pt x="8039633" y="6292904"/>
                </a:cubicBezTo>
                <a:close/>
                <a:moveTo>
                  <a:pt x="7120235" y="6292092"/>
                </a:moveTo>
                <a:lnTo>
                  <a:pt x="7119055" y="6295670"/>
                </a:lnTo>
                <a:cubicBezTo>
                  <a:pt x="7118715" y="6296708"/>
                  <a:pt x="7118542" y="6297228"/>
                  <a:pt x="7118542" y="6297228"/>
                </a:cubicBezTo>
                <a:close/>
                <a:moveTo>
                  <a:pt x="5760974" y="6290003"/>
                </a:moveTo>
                <a:lnTo>
                  <a:pt x="5753137" y="6293145"/>
                </a:lnTo>
                <a:cubicBezTo>
                  <a:pt x="5755622" y="6299362"/>
                  <a:pt x="5756863" y="6302469"/>
                  <a:pt x="5756863" y="6302469"/>
                </a:cubicBezTo>
                <a:cubicBezTo>
                  <a:pt x="5756863" y="6302469"/>
                  <a:pt x="5759475" y="6301421"/>
                  <a:pt x="5764699" y="6299326"/>
                </a:cubicBezTo>
                <a:close/>
                <a:moveTo>
                  <a:pt x="6577980" y="6286858"/>
                </a:moveTo>
                <a:cubicBezTo>
                  <a:pt x="6577980" y="6286858"/>
                  <a:pt x="6576611" y="6291013"/>
                  <a:pt x="6573871" y="6299325"/>
                </a:cubicBezTo>
                <a:cubicBezTo>
                  <a:pt x="6579095" y="6297230"/>
                  <a:pt x="6581706" y="6296183"/>
                  <a:pt x="6581706" y="6296183"/>
                </a:cubicBezTo>
                <a:close/>
                <a:moveTo>
                  <a:pt x="6686914" y="6286439"/>
                </a:moveTo>
                <a:lnTo>
                  <a:pt x="6671243" y="6292724"/>
                </a:lnTo>
                <a:cubicBezTo>
                  <a:pt x="6668759" y="6286508"/>
                  <a:pt x="6664904" y="6284447"/>
                  <a:pt x="6659681" y="6286543"/>
                </a:cubicBezTo>
                <a:cubicBezTo>
                  <a:pt x="6654456" y="6288638"/>
                  <a:pt x="6653088" y="6292794"/>
                  <a:pt x="6655573" y="6299010"/>
                </a:cubicBezTo>
                <a:cubicBezTo>
                  <a:pt x="6655573" y="6299010"/>
                  <a:pt x="6652959" y="6300058"/>
                  <a:pt x="6647736" y="6302154"/>
                </a:cubicBezTo>
                <a:cubicBezTo>
                  <a:pt x="6640028" y="6298033"/>
                  <a:pt x="6637416" y="6299080"/>
                  <a:pt x="6639900" y="6305296"/>
                </a:cubicBezTo>
                <a:cubicBezTo>
                  <a:pt x="6642385" y="6311512"/>
                  <a:pt x="6644247" y="6316173"/>
                  <a:pt x="6645490" y="6319281"/>
                </a:cubicBezTo>
                <a:cubicBezTo>
                  <a:pt x="6646731" y="6322390"/>
                  <a:pt x="6648037" y="6321866"/>
                  <a:pt x="6649407" y="6317710"/>
                </a:cubicBezTo>
                <a:cubicBezTo>
                  <a:pt x="6650776" y="6313554"/>
                  <a:pt x="6655315" y="6313538"/>
                  <a:pt x="6663025" y="6317658"/>
                </a:cubicBezTo>
                <a:lnTo>
                  <a:pt x="6686531" y="6308229"/>
                </a:lnTo>
                <a:cubicBezTo>
                  <a:pt x="6686531" y="6308229"/>
                  <a:pt x="6689144" y="6307182"/>
                  <a:pt x="6694367" y="6305086"/>
                </a:cubicBezTo>
                <a:lnTo>
                  <a:pt x="6702203" y="6301944"/>
                </a:lnTo>
                <a:cubicBezTo>
                  <a:pt x="6694494" y="6297824"/>
                  <a:pt x="6693252" y="6294714"/>
                  <a:pt x="6698477" y="6292619"/>
                </a:cubicBezTo>
                <a:close/>
                <a:moveTo>
                  <a:pt x="6484717" y="6280992"/>
                </a:moveTo>
                <a:cubicBezTo>
                  <a:pt x="6479494" y="6283087"/>
                  <a:pt x="6476883" y="6284135"/>
                  <a:pt x="6476883" y="6284135"/>
                </a:cubicBezTo>
                <a:lnTo>
                  <a:pt x="6480608" y="6293458"/>
                </a:lnTo>
                <a:cubicBezTo>
                  <a:pt x="6485832" y="6291363"/>
                  <a:pt x="6488443" y="6290316"/>
                  <a:pt x="6488443" y="6290316"/>
                </a:cubicBezTo>
                <a:cubicBezTo>
                  <a:pt x="6488443" y="6290316"/>
                  <a:pt x="6487201" y="6287207"/>
                  <a:pt x="6484717" y="6280992"/>
                </a:cubicBezTo>
                <a:close/>
                <a:moveTo>
                  <a:pt x="6920455" y="6279314"/>
                </a:moveTo>
                <a:lnTo>
                  <a:pt x="6916346" y="6291782"/>
                </a:lnTo>
                <a:cubicBezTo>
                  <a:pt x="6916346" y="6291782"/>
                  <a:pt x="6918956" y="6290734"/>
                  <a:pt x="6924181" y="6288638"/>
                </a:cubicBezTo>
                <a:cubicBezTo>
                  <a:pt x="6929405" y="6286543"/>
                  <a:pt x="6932017" y="6285496"/>
                  <a:pt x="6932017" y="6285496"/>
                </a:cubicBezTo>
                <a:close/>
                <a:moveTo>
                  <a:pt x="5901251" y="6277013"/>
                </a:moveTo>
                <a:lnTo>
                  <a:pt x="5904976" y="6286336"/>
                </a:lnTo>
                <a:cubicBezTo>
                  <a:pt x="5910202" y="6284240"/>
                  <a:pt x="5912813" y="6283193"/>
                  <a:pt x="5912813" y="6283193"/>
                </a:cubicBezTo>
                <a:close/>
                <a:moveTo>
                  <a:pt x="6531540" y="6273030"/>
                </a:moveTo>
                <a:cubicBezTo>
                  <a:pt x="6528929" y="6274077"/>
                  <a:pt x="6528243" y="6276154"/>
                  <a:pt x="6529485" y="6279263"/>
                </a:cubicBezTo>
                <a:cubicBezTo>
                  <a:pt x="6530728" y="6282371"/>
                  <a:pt x="6533959" y="6282877"/>
                  <a:pt x="6539185" y="6280781"/>
                </a:cubicBezTo>
                <a:cubicBezTo>
                  <a:pt x="6536701" y="6274567"/>
                  <a:pt x="6534151" y="6271982"/>
                  <a:pt x="6531540" y="6273030"/>
                </a:cubicBezTo>
                <a:close/>
                <a:moveTo>
                  <a:pt x="7017826" y="6272714"/>
                </a:moveTo>
                <a:cubicBezTo>
                  <a:pt x="7015086" y="6281025"/>
                  <a:pt x="7008493" y="6287276"/>
                  <a:pt x="6998046" y="6291466"/>
                </a:cubicBezTo>
                <a:lnTo>
                  <a:pt x="6990211" y="6294609"/>
                </a:lnTo>
                <a:cubicBezTo>
                  <a:pt x="6990211" y="6294609"/>
                  <a:pt x="6988842" y="6298764"/>
                  <a:pt x="6986100" y="6307076"/>
                </a:cubicBezTo>
                <a:lnTo>
                  <a:pt x="6993936" y="6303932"/>
                </a:lnTo>
                <a:cubicBezTo>
                  <a:pt x="6993936" y="6303932"/>
                  <a:pt x="6996549" y="6302885"/>
                  <a:pt x="7001772" y="6300790"/>
                </a:cubicBezTo>
                <a:lnTo>
                  <a:pt x="7017444" y="6294504"/>
                </a:lnTo>
                <a:cubicBezTo>
                  <a:pt x="7025152" y="6298625"/>
                  <a:pt x="7029005" y="6300686"/>
                  <a:pt x="7029005" y="6300686"/>
                </a:cubicBezTo>
                <a:lnTo>
                  <a:pt x="7021554" y="6282038"/>
                </a:lnTo>
                <a:close/>
                <a:moveTo>
                  <a:pt x="6851117" y="6267908"/>
                </a:moveTo>
                <a:cubicBezTo>
                  <a:pt x="6850153" y="6267393"/>
                  <a:pt x="6849329" y="6268175"/>
                  <a:pt x="6848644" y="6270252"/>
                </a:cubicBezTo>
                <a:cubicBezTo>
                  <a:pt x="6847275" y="6274408"/>
                  <a:pt x="6843978" y="6277533"/>
                  <a:pt x="6838754" y="6279629"/>
                </a:cubicBezTo>
                <a:lnTo>
                  <a:pt x="6834645" y="6292094"/>
                </a:lnTo>
                <a:lnTo>
                  <a:pt x="6823082" y="6285914"/>
                </a:lnTo>
                <a:cubicBezTo>
                  <a:pt x="6815374" y="6281794"/>
                  <a:pt x="6811520" y="6279732"/>
                  <a:pt x="6811520" y="6279732"/>
                </a:cubicBezTo>
                <a:cubicBezTo>
                  <a:pt x="6811520" y="6279732"/>
                  <a:pt x="6807667" y="6277673"/>
                  <a:pt x="6799958" y="6273553"/>
                </a:cubicBezTo>
                <a:cubicBezTo>
                  <a:pt x="6794734" y="6275647"/>
                  <a:pt x="6790815" y="6277219"/>
                  <a:pt x="6788204" y="6278267"/>
                </a:cubicBezTo>
                <a:cubicBezTo>
                  <a:pt x="6785592" y="6279314"/>
                  <a:pt x="6784287" y="6279837"/>
                  <a:pt x="6784287" y="6279837"/>
                </a:cubicBezTo>
                <a:cubicBezTo>
                  <a:pt x="6779062" y="6281934"/>
                  <a:pt x="6776451" y="6282981"/>
                  <a:pt x="6776451" y="6282981"/>
                </a:cubicBezTo>
                <a:cubicBezTo>
                  <a:pt x="6768743" y="6278860"/>
                  <a:pt x="6759666" y="6278895"/>
                  <a:pt x="6749218" y="6283086"/>
                </a:cubicBezTo>
                <a:cubicBezTo>
                  <a:pt x="6738771" y="6287276"/>
                  <a:pt x="6728322" y="6291467"/>
                  <a:pt x="6717874" y="6295658"/>
                </a:cubicBezTo>
                <a:cubicBezTo>
                  <a:pt x="6717874" y="6295658"/>
                  <a:pt x="6720423" y="6298241"/>
                  <a:pt x="6725518" y="6303410"/>
                </a:cubicBezTo>
                <a:cubicBezTo>
                  <a:pt x="6730614" y="6308579"/>
                  <a:pt x="6740314" y="6310097"/>
                  <a:pt x="6754615" y="6307967"/>
                </a:cubicBezTo>
                <a:cubicBezTo>
                  <a:pt x="6768918" y="6305837"/>
                  <a:pt x="6776068" y="6304771"/>
                  <a:pt x="6776068" y="6304771"/>
                </a:cubicBezTo>
                <a:lnTo>
                  <a:pt x="6799575" y="6295343"/>
                </a:lnTo>
                <a:cubicBezTo>
                  <a:pt x="6802059" y="6301559"/>
                  <a:pt x="6805912" y="6303619"/>
                  <a:pt x="6811137" y="6301524"/>
                </a:cubicBezTo>
                <a:cubicBezTo>
                  <a:pt x="6816361" y="6299427"/>
                  <a:pt x="6821584" y="6297332"/>
                  <a:pt x="6826808" y="6295238"/>
                </a:cubicBezTo>
                <a:cubicBezTo>
                  <a:pt x="6829293" y="6301453"/>
                  <a:pt x="6831841" y="6304038"/>
                  <a:pt x="6834453" y="6302991"/>
                </a:cubicBezTo>
                <a:cubicBezTo>
                  <a:pt x="6837064" y="6301943"/>
                  <a:pt x="6839741" y="6297263"/>
                  <a:pt x="6842479" y="6288952"/>
                </a:cubicBezTo>
                <a:lnTo>
                  <a:pt x="6857768" y="6304457"/>
                </a:lnTo>
                <a:cubicBezTo>
                  <a:pt x="6855027" y="6312769"/>
                  <a:pt x="6857641" y="6311720"/>
                  <a:pt x="6865605" y="6301314"/>
                </a:cubicBezTo>
                <a:cubicBezTo>
                  <a:pt x="6870828" y="6299219"/>
                  <a:pt x="6874682" y="6301280"/>
                  <a:pt x="6877166" y="6307496"/>
                </a:cubicBezTo>
                <a:lnTo>
                  <a:pt x="6892837" y="6301210"/>
                </a:lnTo>
                <a:cubicBezTo>
                  <a:pt x="6892837" y="6301210"/>
                  <a:pt x="6893523" y="6299131"/>
                  <a:pt x="6894893" y="6294977"/>
                </a:cubicBezTo>
                <a:cubicBezTo>
                  <a:pt x="6896261" y="6290820"/>
                  <a:pt x="6896948" y="6288742"/>
                  <a:pt x="6896948" y="6288742"/>
                </a:cubicBezTo>
                <a:cubicBezTo>
                  <a:pt x="6894464" y="6282526"/>
                  <a:pt x="6893222" y="6279419"/>
                  <a:pt x="6893222" y="6279419"/>
                </a:cubicBezTo>
                <a:lnTo>
                  <a:pt x="6881659" y="6273238"/>
                </a:lnTo>
                <a:cubicBezTo>
                  <a:pt x="6876434" y="6275333"/>
                  <a:pt x="6873823" y="6276380"/>
                  <a:pt x="6873823" y="6276380"/>
                </a:cubicBezTo>
                <a:cubicBezTo>
                  <a:pt x="6873823" y="6276380"/>
                  <a:pt x="6875066" y="6279489"/>
                  <a:pt x="6877549" y="6285705"/>
                </a:cubicBezTo>
                <a:cubicBezTo>
                  <a:pt x="6869842" y="6281585"/>
                  <a:pt x="6865986" y="6279523"/>
                  <a:pt x="6865986" y="6279523"/>
                </a:cubicBezTo>
                <a:cubicBezTo>
                  <a:pt x="6865986" y="6279523"/>
                  <a:pt x="6862134" y="6277464"/>
                  <a:pt x="6854426" y="6273343"/>
                </a:cubicBezTo>
                <a:cubicBezTo>
                  <a:pt x="6853184" y="6270235"/>
                  <a:pt x="6852081" y="6268423"/>
                  <a:pt x="6851117" y="6267908"/>
                </a:cubicBezTo>
                <a:close/>
                <a:moveTo>
                  <a:pt x="6232163" y="6263287"/>
                </a:moveTo>
                <a:cubicBezTo>
                  <a:pt x="6226939" y="6265382"/>
                  <a:pt x="6224327" y="6266430"/>
                  <a:pt x="6224327" y="6266430"/>
                </a:cubicBezTo>
                <a:cubicBezTo>
                  <a:pt x="6226811" y="6272645"/>
                  <a:pt x="6230666" y="6274707"/>
                  <a:pt x="6235890" y="6272612"/>
                </a:cubicBezTo>
                <a:close/>
                <a:moveTo>
                  <a:pt x="6967469" y="6260457"/>
                </a:moveTo>
                <a:cubicBezTo>
                  <a:pt x="6967469" y="6260457"/>
                  <a:pt x="6968712" y="6263565"/>
                  <a:pt x="6971196" y="6269781"/>
                </a:cubicBezTo>
                <a:cubicBezTo>
                  <a:pt x="6978904" y="6273900"/>
                  <a:pt x="6974922" y="6279105"/>
                  <a:pt x="6959250" y="6285391"/>
                </a:cubicBezTo>
                <a:cubicBezTo>
                  <a:pt x="6954026" y="6287486"/>
                  <a:pt x="6952035" y="6290087"/>
                  <a:pt x="6953278" y="6293195"/>
                </a:cubicBezTo>
                <a:cubicBezTo>
                  <a:pt x="6954520" y="6296302"/>
                  <a:pt x="6951223" y="6299428"/>
                  <a:pt x="6943387" y="6302570"/>
                </a:cubicBezTo>
                <a:cubicBezTo>
                  <a:pt x="6935550" y="6305714"/>
                  <a:pt x="6931012" y="6305731"/>
                  <a:pt x="6929771" y="6302624"/>
                </a:cubicBezTo>
                <a:cubicBezTo>
                  <a:pt x="6928528" y="6299516"/>
                  <a:pt x="6923989" y="6299533"/>
                  <a:pt x="6916154" y="6302676"/>
                </a:cubicBezTo>
                <a:cubicBezTo>
                  <a:pt x="6908318" y="6305819"/>
                  <a:pt x="6903158" y="6304281"/>
                  <a:pt x="6900674" y="6298067"/>
                </a:cubicBezTo>
                <a:lnTo>
                  <a:pt x="6904401" y="6307390"/>
                </a:lnTo>
                <a:cubicBezTo>
                  <a:pt x="6906884" y="6313606"/>
                  <a:pt x="6910738" y="6315666"/>
                  <a:pt x="6915961" y="6313571"/>
                </a:cubicBezTo>
                <a:cubicBezTo>
                  <a:pt x="6928893" y="6315597"/>
                  <a:pt x="6939277" y="6315038"/>
                  <a:pt x="6947113" y="6311895"/>
                </a:cubicBezTo>
                <a:cubicBezTo>
                  <a:pt x="6954949" y="6308752"/>
                  <a:pt x="6959553" y="6305103"/>
                  <a:pt x="6960921" y="6300947"/>
                </a:cubicBezTo>
                <a:cubicBezTo>
                  <a:pt x="6962291" y="6296791"/>
                  <a:pt x="6965587" y="6293666"/>
                  <a:pt x="6970812" y="6291570"/>
                </a:cubicBezTo>
                <a:cubicBezTo>
                  <a:pt x="6991708" y="6283189"/>
                  <a:pt x="6994447" y="6274880"/>
                  <a:pt x="6979032" y="6266638"/>
                </a:cubicBezTo>
                <a:cubicBezTo>
                  <a:pt x="6971322" y="6262518"/>
                  <a:pt x="6967469" y="6260457"/>
                  <a:pt x="6967469" y="6260457"/>
                </a:cubicBezTo>
                <a:close/>
                <a:moveTo>
                  <a:pt x="6492936" y="6256059"/>
                </a:moveTo>
                <a:cubicBezTo>
                  <a:pt x="6492936" y="6256059"/>
                  <a:pt x="6490325" y="6257105"/>
                  <a:pt x="6485101" y="6259201"/>
                </a:cubicBezTo>
                <a:cubicBezTo>
                  <a:pt x="6487585" y="6265417"/>
                  <a:pt x="6488827" y="6268524"/>
                  <a:pt x="6488827" y="6268524"/>
                </a:cubicBezTo>
                <a:close/>
                <a:moveTo>
                  <a:pt x="6819740" y="6254800"/>
                </a:moveTo>
                <a:lnTo>
                  <a:pt x="6811904" y="6257944"/>
                </a:lnTo>
                <a:cubicBezTo>
                  <a:pt x="6814388" y="6264158"/>
                  <a:pt x="6818240" y="6266219"/>
                  <a:pt x="6823466" y="6264124"/>
                </a:cubicBezTo>
                <a:close/>
                <a:moveTo>
                  <a:pt x="6955908" y="6254277"/>
                </a:moveTo>
                <a:lnTo>
                  <a:pt x="6940236" y="6260562"/>
                </a:lnTo>
                <a:cubicBezTo>
                  <a:pt x="6936381" y="6258502"/>
                  <a:pt x="6933149" y="6257996"/>
                  <a:pt x="6930537" y="6259042"/>
                </a:cubicBezTo>
                <a:cubicBezTo>
                  <a:pt x="6927925" y="6260092"/>
                  <a:pt x="6925935" y="6262692"/>
                  <a:pt x="6924565" y="6266847"/>
                </a:cubicBezTo>
                <a:lnTo>
                  <a:pt x="6916729" y="6269990"/>
                </a:lnTo>
                <a:cubicBezTo>
                  <a:pt x="6916729" y="6269990"/>
                  <a:pt x="6925806" y="6269955"/>
                  <a:pt x="6943962" y="6269886"/>
                </a:cubicBezTo>
                <a:close/>
                <a:moveTo>
                  <a:pt x="7127144" y="6250504"/>
                </a:moveTo>
                <a:lnTo>
                  <a:pt x="7119308" y="6253647"/>
                </a:lnTo>
                <a:lnTo>
                  <a:pt x="7123035" y="6262971"/>
                </a:lnTo>
                <a:cubicBezTo>
                  <a:pt x="7123035" y="6262971"/>
                  <a:pt x="7124404" y="6258815"/>
                  <a:pt x="7127144" y="6250504"/>
                </a:cubicBezTo>
                <a:close/>
                <a:moveTo>
                  <a:pt x="7162213" y="6247257"/>
                </a:moveTo>
                <a:lnTo>
                  <a:pt x="7165940" y="6256580"/>
                </a:lnTo>
                <a:cubicBezTo>
                  <a:pt x="7171163" y="6254485"/>
                  <a:pt x="7174397" y="6254991"/>
                  <a:pt x="7175640" y="6258099"/>
                </a:cubicBezTo>
                <a:cubicBezTo>
                  <a:pt x="7176882" y="6261207"/>
                  <a:pt x="7177502" y="6262760"/>
                  <a:pt x="7177502" y="6262760"/>
                </a:cubicBezTo>
                <a:cubicBezTo>
                  <a:pt x="7182727" y="6260665"/>
                  <a:pt x="7185337" y="6259618"/>
                  <a:pt x="7185337" y="6259618"/>
                </a:cubicBezTo>
                <a:close/>
                <a:moveTo>
                  <a:pt x="6472189" y="6246800"/>
                </a:moveTo>
                <a:cubicBezTo>
                  <a:pt x="6469920" y="6246807"/>
                  <a:pt x="6468443" y="6247852"/>
                  <a:pt x="6467758" y="6249929"/>
                </a:cubicBezTo>
                <a:cubicBezTo>
                  <a:pt x="6466388" y="6254085"/>
                  <a:pt x="6465703" y="6256163"/>
                  <a:pt x="6465703" y="6256163"/>
                </a:cubicBezTo>
                <a:lnTo>
                  <a:pt x="6481375" y="6249877"/>
                </a:lnTo>
                <a:cubicBezTo>
                  <a:pt x="6477520" y="6247817"/>
                  <a:pt x="6474459" y="6246791"/>
                  <a:pt x="6472189" y="6246800"/>
                </a:cubicBezTo>
                <a:close/>
                <a:moveTo>
                  <a:pt x="7205071" y="6243589"/>
                </a:moveTo>
                <a:cubicBezTo>
                  <a:pt x="7203113" y="6244374"/>
                  <a:pt x="7201137" y="6246069"/>
                  <a:pt x="7199147" y="6248671"/>
                </a:cubicBezTo>
                <a:cubicBezTo>
                  <a:pt x="7195163" y="6253874"/>
                  <a:pt x="7197026" y="6258536"/>
                  <a:pt x="7204736" y="6262656"/>
                </a:cubicBezTo>
                <a:lnTo>
                  <a:pt x="7216681" y="6247046"/>
                </a:lnTo>
                <a:cubicBezTo>
                  <a:pt x="7216681" y="6247046"/>
                  <a:pt x="7214754" y="6246017"/>
                  <a:pt x="7210899" y="6243957"/>
                </a:cubicBezTo>
                <a:cubicBezTo>
                  <a:pt x="7208973" y="6242927"/>
                  <a:pt x="7207029" y="6242803"/>
                  <a:pt x="7205071" y="6243589"/>
                </a:cubicBezTo>
                <a:close/>
                <a:moveTo>
                  <a:pt x="6287013" y="6241287"/>
                </a:moveTo>
                <a:cubicBezTo>
                  <a:pt x="6281789" y="6243382"/>
                  <a:pt x="6276566" y="6245477"/>
                  <a:pt x="6271341" y="6247573"/>
                </a:cubicBezTo>
                <a:cubicBezTo>
                  <a:pt x="6266117" y="6249668"/>
                  <a:pt x="6263506" y="6250715"/>
                  <a:pt x="6263506" y="6250715"/>
                </a:cubicBezTo>
                <a:cubicBezTo>
                  <a:pt x="6263506" y="6250715"/>
                  <a:pt x="6265434" y="6251744"/>
                  <a:pt x="6269287" y="6253807"/>
                </a:cubicBezTo>
                <a:cubicBezTo>
                  <a:pt x="6273141" y="6255867"/>
                  <a:pt x="6275069" y="6256898"/>
                  <a:pt x="6275069" y="6256898"/>
                </a:cubicBezTo>
                <a:lnTo>
                  <a:pt x="6278794" y="6266221"/>
                </a:lnTo>
                <a:lnTo>
                  <a:pt x="6302302" y="6256792"/>
                </a:lnTo>
                <a:cubicBezTo>
                  <a:pt x="6299817" y="6250575"/>
                  <a:pt x="6302430" y="6249528"/>
                  <a:pt x="6310138" y="6253649"/>
                </a:cubicBezTo>
                <a:lnTo>
                  <a:pt x="6317973" y="6250507"/>
                </a:lnTo>
                <a:close/>
                <a:moveTo>
                  <a:pt x="6995087" y="6238562"/>
                </a:moveTo>
                <a:lnTo>
                  <a:pt x="6998812" y="6247885"/>
                </a:lnTo>
                <a:cubicBezTo>
                  <a:pt x="7004036" y="6245790"/>
                  <a:pt x="7006027" y="6243189"/>
                  <a:pt x="7004784" y="6240080"/>
                </a:cubicBezTo>
                <a:cubicBezTo>
                  <a:pt x="7003543" y="6236973"/>
                  <a:pt x="7000310" y="6236466"/>
                  <a:pt x="6995087" y="6238562"/>
                </a:cubicBezTo>
                <a:close/>
                <a:moveTo>
                  <a:pt x="7022320" y="6238456"/>
                </a:moveTo>
                <a:cubicBezTo>
                  <a:pt x="7024803" y="6244673"/>
                  <a:pt x="7026046" y="6247781"/>
                  <a:pt x="7026046" y="6247781"/>
                </a:cubicBezTo>
                <a:cubicBezTo>
                  <a:pt x="7028529" y="6253996"/>
                  <a:pt x="7029772" y="6257105"/>
                  <a:pt x="7029772" y="6257105"/>
                </a:cubicBezTo>
                <a:cubicBezTo>
                  <a:pt x="7034996" y="6255009"/>
                  <a:pt x="7037607" y="6253961"/>
                  <a:pt x="7037607" y="6253961"/>
                </a:cubicBezTo>
                <a:cubicBezTo>
                  <a:pt x="7037607" y="6253961"/>
                  <a:pt x="7036365" y="6250853"/>
                  <a:pt x="7033881" y="6244638"/>
                </a:cubicBezTo>
                <a:close/>
                <a:moveTo>
                  <a:pt x="7049553" y="6238352"/>
                </a:moveTo>
                <a:cubicBezTo>
                  <a:pt x="7052037" y="6244567"/>
                  <a:pt x="7050667" y="6248723"/>
                  <a:pt x="7045444" y="6250818"/>
                </a:cubicBezTo>
                <a:lnTo>
                  <a:pt x="7049170" y="6260142"/>
                </a:lnTo>
                <a:lnTo>
                  <a:pt x="7068951" y="6241390"/>
                </a:lnTo>
                <a:cubicBezTo>
                  <a:pt x="7063728" y="6243485"/>
                  <a:pt x="7057263" y="6242471"/>
                  <a:pt x="7049553" y="6238352"/>
                </a:cubicBezTo>
                <a:close/>
                <a:moveTo>
                  <a:pt x="6975688" y="6235523"/>
                </a:moveTo>
                <a:lnTo>
                  <a:pt x="6960017" y="6241809"/>
                </a:lnTo>
                <a:lnTo>
                  <a:pt x="6971579" y="6247991"/>
                </a:lnTo>
                <a:close/>
                <a:moveTo>
                  <a:pt x="7812092" y="6235417"/>
                </a:moveTo>
                <a:lnTo>
                  <a:pt x="7796421" y="6241702"/>
                </a:lnTo>
                <a:lnTo>
                  <a:pt x="7784858" y="6235521"/>
                </a:lnTo>
                <a:close/>
                <a:moveTo>
                  <a:pt x="7489400" y="6224208"/>
                </a:moveTo>
                <a:lnTo>
                  <a:pt x="7500962" y="6230389"/>
                </a:lnTo>
                <a:cubicBezTo>
                  <a:pt x="7500962" y="6230389"/>
                  <a:pt x="7498349" y="6231436"/>
                  <a:pt x="7493126" y="6233531"/>
                </a:cubicBezTo>
                <a:close/>
                <a:moveTo>
                  <a:pt x="7053292" y="6219272"/>
                </a:moveTo>
                <a:cubicBezTo>
                  <a:pt x="7051676" y="6219019"/>
                  <a:pt x="7051179" y="6219669"/>
                  <a:pt x="7051800" y="6221222"/>
                </a:cubicBezTo>
                <a:cubicBezTo>
                  <a:pt x="7053042" y="6224331"/>
                  <a:pt x="7054905" y="6228994"/>
                  <a:pt x="7057390" y="6235209"/>
                </a:cubicBezTo>
                <a:cubicBezTo>
                  <a:pt x="7065097" y="6239329"/>
                  <a:pt x="7067708" y="6238281"/>
                  <a:pt x="7065226" y="6232067"/>
                </a:cubicBezTo>
                <a:lnTo>
                  <a:pt x="7061499" y="6222742"/>
                </a:lnTo>
                <a:cubicBezTo>
                  <a:pt x="7057643" y="6220683"/>
                  <a:pt x="7054909" y="6219526"/>
                  <a:pt x="7053292" y="6219272"/>
                </a:cubicBezTo>
                <a:close/>
                <a:moveTo>
                  <a:pt x="7287202" y="6218761"/>
                </a:moveTo>
                <a:lnTo>
                  <a:pt x="7306600" y="6221799"/>
                </a:lnTo>
                <a:lnTo>
                  <a:pt x="7290928" y="6228085"/>
                </a:lnTo>
                <a:lnTo>
                  <a:pt x="7263695" y="6228189"/>
                </a:lnTo>
                <a:cubicBezTo>
                  <a:pt x="7265066" y="6224033"/>
                  <a:pt x="7266404" y="6221695"/>
                  <a:pt x="7267709" y="6221171"/>
                </a:cubicBezTo>
                <a:cubicBezTo>
                  <a:pt x="7269016" y="6220647"/>
                  <a:pt x="7270288" y="6221939"/>
                  <a:pt x="7271530" y="6225046"/>
                </a:cubicBezTo>
                <a:cubicBezTo>
                  <a:pt x="7271530" y="6225046"/>
                  <a:pt x="7272837" y="6224523"/>
                  <a:pt x="7275448" y="6223475"/>
                </a:cubicBezTo>
                <a:cubicBezTo>
                  <a:pt x="7278061" y="6222427"/>
                  <a:pt x="7281978" y="6220856"/>
                  <a:pt x="7287202" y="6218761"/>
                </a:cubicBezTo>
                <a:close/>
                <a:moveTo>
                  <a:pt x="7415918" y="6199589"/>
                </a:moveTo>
                <a:cubicBezTo>
                  <a:pt x="7423627" y="6203708"/>
                  <a:pt x="7427480" y="6205769"/>
                  <a:pt x="7427480" y="6205769"/>
                </a:cubicBezTo>
                <a:cubicBezTo>
                  <a:pt x="7427480" y="6205769"/>
                  <a:pt x="7431398" y="6204199"/>
                  <a:pt x="7439233" y="6201055"/>
                </a:cubicBezTo>
                <a:cubicBezTo>
                  <a:pt x="7447069" y="6197913"/>
                  <a:pt x="7454841" y="6198402"/>
                  <a:pt x="7462549" y="6202522"/>
                </a:cubicBezTo>
                <a:cubicBezTo>
                  <a:pt x="7485929" y="6200357"/>
                  <a:pt x="7504085" y="6200286"/>
                  <a:pt x="7517017" y="6202312"/>
                </a:cubicBezTo>
                <a:lnTo>
                  <a:pt x="7528579" y="6208494"/>
                </a:lnTo>
                <a:cubicBezTo>
                  <a:pt x="7515647" y="6206468"/>
                  <a:pt x="7506569" y="6206503"/>
                  <a:pt x="7501345" y="6208598"/>
                </a:cubicBezTo>
                <a:cubicBezTo>
                  <a:pt x="7488414" y="6206572"/>
                  <a:pt x="7482567" y="6207114"/>
                  <a:pt x="7483810" y="6210222"/>
                </a:cubicBezTo>
                <a:cubicBezTo>
                  <a:pt x="7485052" y="6213329"/>
                  <a:pt x="7479207" y="6213871"/>
                  <a:pt x="7466276" y="6211846"/>
                </a:cubicBezTo>
                <a:cubicBezTo>
                  <a:pt x="7458567" y="6207725"/>
                  <a:pt x="7435188" y="6209890"/>
                  <a:pt x="7396136" y="6218342"/>
                </a:cubicBezTo>
                <a:cubicBezTo>
                  <a:pt x="7377981" y="6218411"/>
                  <a:pt x="7367661" y="6215339"/>
                  <a:pt x="7365177" y="6209122"/>
                </a:cubicBezTo>
                <a:lnTo>
                  <a:pt x="7380850" y="6202836"/>
                </a:lnTo>
                <a:lnTo>
                  <a:pt x="7400247" y="6205875"/>
                </a:lnTo>
                <a:close/>
                <a:moveTo>
                  <a:pt x="7587155" y="6195818"/>
                </a:moveTo>
                <a:lnTo>
                  <a:pt x="7575209" y="6211426"/>
                </a:lnTo>
                <a:cubicBezTo>
                  <a:pt x="7569986" y="6213521"/>
                  <a:pt x="7566132" y="6211461"/>
                  <a:pt x="7563648" y="6205246"/>
                </a:cubicBezTo>
                <a:close/>
                <a:moveTo>
                  <a:pt x="7329929" y="6194862"/>
                </a:moveTo>
                <a:cubicBezTo>
                  <a:pt x="7332852" y="6194591"/>
                  <a:pt x="7335587" y="6195748"/>
                  <a:pt x="7338135" y="6198332"/>
                </a:cubicBezTo>
                <a:cubicBezTo>
                  <a:pt x="7343231" y="6203500"/>
                  <a:pt x="7348391" y="6205037"/>
                  <a:pt x="7353614" y="6202942"/>
                </a:cubicBezTo>
                <a:lnTo>
                  <a:pt x="7356553" y="6201764"/>
                </a:lnTo>
                <a:cubicBezTo>
                  <a:pt x="7355900" y="6202025"/>
                  <a:pt x="7356228" y="6201893"/>
                  <a:pt x="7357532" y="6201370"/>
                </a:cubicBezTo>
                <a:lnTo>
                  <a:pt x="7361451" y="6199798"/>
                </a:lnTo>
                <a:lnTo>
                  <a:pt x="7357340" y="6212265"/>
                </a:lnTo>
                <a:lnTo>
                  <a:pt x="7337944" y="6209227"/>
                </a:lnTo>
                <a:cubicBezTo>
                  <a:pt x="7335459" y="6203012"/>
                  <a:pt x="7332848" y="6204058"/>
                  <a:pt x="7330107" y="6212370"/>
                </a:cubicBezTo>
                <a:lnTo>
                  <a:pt x="7326381" y="6203046"/>
                </a:lnTo>
                <a:cubicBezTo>
                  <a:pt x="7326381" y="6203046"/>
                  <a:pt x="7323770" y="6204093"/>
                  <a:pt x="7318546" y="6206189"/>
                </a:cubicBezTo>
                <a:cubicBezTo>
                  <a:pt x="7313321" y="6208284"/>
                  <a:pt x="7309404" y="6209855"/>
                  <a:pt x="7306792" y="6210903"/>
                </a:cubicBezTo>
                <a:cubicBezTo>
                  <a:pt x="7304181" y="6211951"/>
                  <a:pt x="7301632" y="6209367"/>
                  <a:pt x="7299147" y="6203152"/>
                </a:cubicBezTo>
                <a:lnTo>
                  <a:pt x="7306983" y="6200008"/>
                </a:lnTo>
                <a:cubicBezTo>
                  <a:pt x="7309468" y="6206224"/>
                  <a:pt x="7314007" y="6206207"/>
                  <a:pt x="7320601" y="6199956"/>
                </a:cubicBezTo>
                <a:cubicBezTo>
                  <a:pt x="7323897" y="6196831"/>
                  <a:pt x="7327007" y="6195132"/>
                  <a:pt x="7329929" y="6194862"/>
                </a:cubicBezTo>
                <a:close/>
                <a:moveTo>
                  <a:pt x="7256626" y="6187751"/>
                </a:moveTo>
                <a:cubicBezTo>
                  <a:pt x="7261850" y="6185657"/>
                  <a:pt x="7265083" y="6186162"/>
                  <a:pt x="7266325" y="6189270"/>
                </a:cubicBezTo>
                <a:cubicBezTo>
                  <a:pt x="7267568" y="6192378"/>
                  <a:pt x="7269431" y="6197040"/>
                  <a:pt x="7271915" y="6203257"/>
                </a:cubicBezTo>
                <a:lnTo>
                  <a:pt x="7275640" y="6212580"/>
                </a:lnTo>
                <a:cubicBezTo>
                  <a:pt x="7275640" y="6212580"/>
                  <a:pt x="7272408" y="6212073"/>
                  <a:pt x="7265942" y="6211061"/>
                </a:cubicBezTo>
                <a:cubicBezTo>
                  <a:pt x="7259476" y="6210048"/>
                  <a:pt x="7255000" y="6206434"/>
                  <a:pt x="7252516" y="6200218"/>
                </a:cubicBezTo>
                <a:close/>
                <a:moveTo>
                  <a:pt x="6754859" y="6183458"/>
                </a:moveTo>
                <a:lnTo>
                  <a:pt x="6758586" y="6192780"/>
                </a:lnTo>
                <a:lnTo>
                  <a:pt x="6766422" y="6189638"/>
                </a:lnTo>
                <a:cubicBezTo>
                  <a:pt x="6758714" y="6185518"/>
                  <a:pt x="6754859" y="6183458"/>
                  <a:pt x="6754859" y="6183458"/>
                </a:cubicBezTo>
                <a:close/>
                <a:moveTo>
                  <a:pt x="7618499" y="6183246"/>
                </a:moveTo>
                <a:cubicBezTo>
                  <a:pt x="7608050" y="6187436"/>
                  <a:pt x="7602827" y="6189532"/>
                  <a:pt x="7602827" y="6189532"/>
                </a:cubicBezTo>
                <a:lnTo>
                  <a:pt x="7583429" y="6186493"/>
                </a:lnTo>
                <a:cubicBezTo>
                  <a:pt x="7593877" y="6182303"/>
                  <a:pt x="7605566" y="6181220"/>
                  <a:pt x="7618499" y="6183246"/>
                </a:cubicBezTo>
                <a:close/>
                <a:moveTo>
                  <a:pt x="6272492" y="6182202"/>
                </a:moveTo>
                <a:lnTo>
                  <a:pt x="6284054" y="6188382"/>
                </a:lnTo>
                <a:cubicBezTo>
                  <a:pt x="6284054" y="6188382"/>
                  <a:pt x="6283433" y="6186829"/>
                  <a:pt x="6282191" y="6183720"/>
                </a:cubicBezTo>
                <a:cubicBezTo>
                  <a:pt x="6280948" y="6180613"/>
                  <a:pt x="6277716" y="6180106"/>
                  <a:pt x="6272492" y="6182202"/>
                </a:cubicBezTo>
                <a:close/>
                <a:moveTo>
                  <a:pt x="7042867" y="6176123"/>
                </a:moveTo>
                <a:lnTo>
                  <a:pt x="7043699" y="6181848"/>
                </a:lnTo>
                <a:lnTo>
                  <a:pt x="7035031" y="6179266"/>
                </a:lnTo>
                <a:cubicBezTo>
                  <a:pt x="7035031" y="6179266"/>
                  <a:pt x="7037644" y="6178219"/>
                  <a:pt x="7042867" y="6176123"/>
                </a:cubicBezTo>
                <a:close/>
                <a:moveTo>
                  <a:pt x="7128485" y="6174237"/>
                </a:moveTo>
                <a:cubicBezTo>
                  <a:pt x="7125873" y="6175284"/>
                  <a:pt x="7125811" y="6178917"/>
                  <a:pt x="7128294" y="6185133"/>
                </a:cubicBezTo>
                <a:lnTo>
                  <a:pt x="7132021" y="6194456"/>
                </a:lnTo>
                <a:cubicBezTo>
                  <a:pt x="7126795" y="6196552"/>
                  <a:pt x="7122942" y="6194491"/>
                  <a:pt x="7120457" y="6188276"/>
                </a:cubicBezTo>
                <a:lnTo>
                  <a:pt x="7096950" y="6197705"/>
                </a:lnTo>
                <a:lnTo>
                  <a:pt x="7108513" y="6203884"/>
                </a:lnTo>
                <a:cubicBezTo>
                  <a:pt x="7116221" y="6208006"/>
                  <a:pt x="7118834" y="6206958"/>
                  <a:pt x="7116349" y="6200742"/>
                </a:cubicBezTo>
                <a:cubicBezTo>
                  <a:pt x="7116349" y="6200742"/>
                  <a:pt x="7119580" y="6201249"/>
                  <a:pt x="7126047" y="6202261"/>
                </a:cubicBezTo>
                <a:cubicBezTo>
                  <a:pt x="7132514" y="6203273"/>
                  <a:pt x="7137053" y="6203257"/>
                  <a:pt x="7139664" y="6202210"/>
                </a:cubicBezTo>
                <a:cubicBezTo>
                  <a:pt x="7142276" y="6201162"/>
                  <a:pt x="7146815" y="6201144"/>
                  <a:pt x="7153281" y="6202156"/>
                </a:cubicBezTo>
                <a:cubicBezTo>
                  <a:pt x="7159747" y="6203169"/>
                  <a:pt x="7162980" y="6203675"/>
                  <a:pt x="7162980" y="6203675"/>
                </a:cubicBezTo>
                <a:lnTo>
                  <a:pt x="7178652" y="6197390"/>
                </a:lnTo>
                <a:lnTo>
                  <a:pt x="7159255" y="6194352"/>
                </a:lnTo>
                <a:cubicBezTo>
                  <a:pt x="7156769" y="6188136"/>
                  <a:pt x="7153600" y="6183998"/>
                  <a:pt x="7149746" y="6181937"/>
                </a:cubicBezTo>
                <a:cubicBezTo>
                  <a:pt x="7145893" y="6179877"/>
                  <a:pt x="7141353" y="6179895"/>
                  <a:pt x="7136130" y="6181989"/>
                </a:cubicBezTo>
                <a:cubicBezTo>
                  <a:pt x="7133645" y="6175775"/>
                  <a:pt x="7131097" y="6173190"/>
                  <a:pt x="7128485" y="6174237"/>
                </a:cubicBezTo>
                <a:close/>
                <a:moveTo>
                  <a:pt x="6848507" y="6167533"/>
                </a:moveTo>
                <a:cubicBezTo>
                  <a:pt x="6843282" y="6169629"/>
                  <a:pt x="6840670" y="6170677"/>
                  <a:pt x="6840670" y="6170677"/>
                </a:cubicBezTo>
                <a:lnTo>
                  <a:pt x="6844396" y="6180000"/>
                </a:lnTo>
                <a:close/>
                <a:moveTo>
                  <a:pt x="6128871" y="6164078"/>
                </a:moveTo>
                <a:lnTo>
                  <a:pt x="6132597" y="6173402"/>
                </a:lnTo>
                <a:lnTo>
                  <a:pt x="6136516" y="6171830"/>
                </a:lnTo>
                <a:cubicBezTo>
                  <a:pt x="6133903" y="6172878"/>
                  <a:pt x="6131354" y="6170295"/>
                  <a:pt x="6128871" y="6164078"/>
                </a:cubicBezTo>
                <a:close/>
                <a:moveTo>
                  <a:pt x="6918644" y="6161038"/>
                </a:moveTo>
                <a:cubicBezTo>
                  <a:pt x="6912179" y="6160026"/>
                  <a:pt x="6907641" y="6160044"/>
                  <a:pt x="6905028" y="6161091"/>
                </a:cubicBezTo>
                <a:cubicBezTo>
                  <a:pt x="6902417" y="6162139"/>
                  <a:pt x="6901732" y="6164217"/>
                  <a:pt x="6902973" y="6167324"/>
                </a:cubicBezTo>
                <a:cubicBezTo>
                  <a:pt x="6905457" y="6173539"/>
                  <a:pt x="6906014" y="6178725"/>
                  <a:pt x="6904644" y="6182882"/>
                </a:cubicBezTo>
                <a:cubicBezTo>
                  <a:pt x="6903275" y="6187036"/>
                  <a:pt x="6902590" y="6189113"/>
                  <a:pt x="6902590" y="6189113"/>
                </a:cubicBezTo>
                <a:lnTo>
                  <a:pt x="6941386" y="6195190"/>
                </a:lnTo>
                <a:lnTo>
                  <a:pt x="6929823" y="6189009"/>
                </a:lnTo>
                <a:cubicBezTo>
                  <a:pt x="6924599" y="6191105"/>
                  <a:pt x="6921366" y="6190599"/>
                  <a:pt x="6920124" y="6187490"/>
                </a:cubicBezTo>
                <a:cubicBezTo>
                  <a:pt x="6918882" y="6184381"/>
                  <a:pt x="6918260" y="6182828"/>
                  <a:pt x="6918260" y="6182828"/>
                </a:cubicBezTo>
                <a:lnTo>
                  <a:pt x="6922371" y="6170361"/>
                </a:lnTo>
                <a:cubicBezTo>
                  <a:pt x="6927594" y="6168266"/>
                  <a:pt x="6929585" y="6165665"/>
                  <a:pt x="6928342" y="6162556"/>
                </a:cubicBezTo>
                <a:cubicBezTo>
                  <a:pt x="6927101" y="6159449"/>
                  <a:pt x="6923869" y="6158943"/>
                  <a:pt x="6918644" y="6161038"/>
                </a:cubicBezTo>
                <a:close/>
                <a:moveTo>
                  <a:pt x="6163941" y="6160830"/>
                </a:moveTo>
                <a:lnTo>
                  <a:pt x="6148268" y="6167117"/>
                </a:lnTo>
                <a:cubicBezTo>
                  <a:pt x="6155977" y="6171236"/>
                  <a:pt x="6159832" y="6173297"/>
                  <a:pt x="6159832" y="6173297"/>
                </a:cubicBezTo>
                <a:cubicBezTo>
                  <a:pt x="6159832" y="6173297"/>
                  <a:pt x="6161759" y="6174328"/>
                  <a:pt x="6165611" y="6176387"/>
                </a:cubicBezTo>
                <a:cubicBezTo>
                  <a:pt x="6169465" y="6178448"/>
                  <a:pt x="6171393" y="6179479"/>
                  <a:pt x="6171393" y="6179479"/>
                </a:cubicBezTo>
                <a:lnTo>
                  <a:pt x="6179228" y="6176335"/>
                </a:lnTo>
                <a:lnTo>
                  <a:pt x="6175502" y="6167012"/>
                </a:lnTo>
                <a:close/>
                <a:moveTo>
                  <a:pt x="6949796" y="6159362"/>
                </a:moveTo>
                <a:cubicBezTo>
                  <a:pt x="6947185" y="6160409"/>
                  <a:pt x="6941896" y="6166137"/>
                  <a:pt x="6933933" y="6176542"/>
                </a:cubicBezTo>
                <a:lnTo>
                  <a:pt x="6945496" y="6182724"/>
                </a:lnTo>
                <a:cubicBezTo>
                  <a:pt x="6950719" y="6180629"/>
                  <a:pt x="6957184" y="6181642"/>
                  <a:pt x="6964892" y="6185762"/>
                </a:cubicBezTo>
                <a:lnTo>
                  <a:pt x="6972728" y="6182618"/>
                </a:lnTo>
                <a:cubicBezTo>
                  <a:pt x="6965021" y="6178499"/>
                  <a:pt x="6959923" y="6173330"/>
                  <a:pt x="6957440" y="6167114"/>
                </a:cubicBezTo>
                <a:cubicBezTo>
                  <a:pt x="6954955" y="6160899"/>
                  <a:pt x="6952407" y="6158314"/>
                  <a:pt x="6949796" y="6159362"/>
                </a:cubicBezTo>
                <a:close/>
                <a:moveTo>
                  <a:pt x="6070678" y="6154965"/>
                </a:moveTo>
                <a:lnTo>
                  <a:pt x="6058731" y="6170574"/>
                </a:lnTo>
                <a:cubicBezTo>
                  <a:pt x="6058731" y="6170574"/>
                  <a:pt x="6058111" y="6169020"/>
                  <a:pt x="6056869" y="6165911"/>
                </a:cubicBezTo>
                <a:cubicBezTo>
                  <a:pt x="6055627" y="6162804"/>
                  <a:pt x="6057617" y="6160203"/>
                  <a:pt x="6062842" y="6158108"/>
                </a:cubicBezTo>
                <a:cubicBezTo>
                  <a:pt x="6068067" y="6156012"/>
                  <a:pt x="6070678" y="6154965"/>
                  <a:pt x="6070678" y="6154965"/>
                </a:cubicBezTo>
                <a:close/>
                <a:moveTo>
                  <a:pt x="6370246" y="6153811"/>
                </a:moveTo>
                <a:cubicBezTo>
                  <a:pt x="6367506" y="6162122"/>
                  <a:pt x="6368065" y="6167308"/>
                  <a:pt x="6371918" y="6169368"/>
                </a:cubicBezTo>
                <a:cubicBezTo>
                  <a:pt x="6375773" y="6171428"/>
                  <a:pt x="6379006" y="6171935"/>
                  <a:pt x="6381617" y="6170887"/>
                </a:cubicBezTo>
                <a:cubicBezTo>
                  <a:pt x="6384228" y="6169840"/>
                  <a:pt x="6385535" y="6169315"/>
                  <a:pt x="6385535" y="6169315"/>
                </a:cubicBezTo>
                <a:cubicBezTo>
                  <a:pt x="6385535" y="6169315"/>
                  <a:pt x="6384292" y="6166208"/>
                  <a:pt x="6381809" y="6159992"/>
                </a:cubicBezTo>
                <a:close/>
                <a:moveTo>
                  <a:pt x="7132787" y="6150875"/>
                </a:moveTo>
                <a:lnTo>
                  <a:pt x="7136513" y="6160199"/>
                </a:lnTo>
                <a:cubicBezTo>
                  <a:pt x="7141738" y="6158103"/>
                  <a:pt x="7146960" y="6156008"/>
                  <a:pt x="7152185" y="6153914"/>
                </a:cubicBezTo>
                <a:cubicBezTo>
                  <a:pt x="7144477" y="6149793"/>
                  <a:pt x="7138011" y="6148779"/>
                  <a:pt x="7132787" y="6150875"/>
                </a:cubicBezTo>
                <a:close/>
                <a:moveTo>
                  <a:pt x="6086349" y="6148679"/>
                </a:moveTo>
                <a:lnTo>
                  <a:pt x="6090075" y="6158003"/>
                </a:lnTo>
                <a:cubicBezTo>
                  <a:pt x="6092560" y="6164218"/>
                  <a:pt x="6092495" y="6167850"/>
                  <a:pt x="6089884" y="6168896"/>
                </a:cubicBezTo>
                <a:cubicBezTo>
                  <a:pt x="6087272" y="6169945"/>
                  <a:pt x="6084724" y="6167360"/>
                  <a:pt x="6082239" y="6161145"/>
                </a:cubicBezTo>
                <a:cubicBezTo>
                  <a:pt x="6079756" y="6154929"/>
                  <a:pt x="6081126" y="6150774"/>
                  <a:pt x="6086349" y="6148679"/>
                </a:cubicBezTo>
                <a:close/>
                <a:moveTo>
                  <a:pt x="6977222" y="6148362"/>
                </a:moveTo>
                <a:lnTo>
                  <a:pt x="6961549" y="6154647"/>
                </a:lnTo>
                <a:cubicBezTo>
                  <a:pt x="6969257" y="6158768"/>
                  <a:pt x="6973111" y="6160828"/>
                  <a:pt x="6973111" y="6160828"/>
                </a:cubicBezTo>
                <a:lnTo>
                  <a:pt x="6980564" y="6179476"/>
                </a:lnTo>
                <a:cubicBezTo>
                  <a:pt x="6988273" y="6183596"/>
                  <a:pt x="6991441" y="6187735"/>
                  <a:pt x="6990071" y="6191890"/>
                </a:cubicBezTo>
                <a:cubicBezTo>
                  <a:pt x="6988702" y="6196045"/>
                  <a:pt x="6988637" y="6199678"/>
                  <a:pt x="6989879" y="6202786"/>
                </a:cubicBezTo>
                <a:cubicBezTo>
                  <a:pt x="6991121" y="6205893"/>
                  <a:pt x="6994354" y="6206399"/>
                  <a:pt x="6999579" y="6204303"/>
                </a:cubicBezTo>
                <a:cubicBezTo>
                  <a:pt x="7004803" y="6202208"/>
                  <a:pt x="7004930" y="6194946"/>
                  <a:pt x="6999962" y="6182515"/>
                </a:cubicBezTo>
                <a:cubicBezTo>
                  <a:pt x="6992254" y="6178394"/>
                  <a:pt x="7003944" y="6177311"/>
                  <a:pt x="7035031" y="6179266"/>
                </a:cubicBezTo>
                <a:cubicBezTo>
                  <a:pt x="7035031" y="6179266"/>
                  <a:pt x="7036274" y="6182375"/>
                  <a:pt x="7038757" y="6188589"/>
                </a:cubicBezTo>
                <a:cubicBezTo>
                  <a:pt x="7033533" y="6190685"/>
                  <a:pt x="7030921" y="6191733"/>
                  <a:pt x="7030921" y="6191733"/>
                </a:cubicBezTo>
                <a:lnTo>
                  <a:pt x="7015250" y="6198019"/>
                </a:lnTo>
                <a:cubicBezTo>
                  <a:pt x="7015250" y="6198019"/>
                  <a:pt x="7015871" y="6199573"/>
                  <a:pt x="7017113" y="6202680"/>
                </a:cubicBezTo>
                <a:cubicBezTo>
                  <a:pt x="7018355" y="6205789"/>
                  <a:pt x="7021588" y="6206294"/>
                  <a:pt x="7026812" y="6204200"/>
                </a:cubicBezTo>
                <a:cubicBezTo>
                  <a:pt x="7032036" y="6202104"/>
                  <a:pt x="7036638" y="6198456"/>
                  <a:pt x="7040621" y="6193251"/>
                </a:cubicBezTo>
                <a:cubicBezTo>
                  <a:pt x="7042612" y="6190650"/>
                  <a:pt x="7043795" y="6187922"/>
                  <a:pt x="7044168" y="6185067"/>
                </a:cubicBezTo>
                <a:lnTo>
                  <a:pt x="7043699" y="6181848"/>
                </a:lnTo>
                <a:lnTo>
                  <a:pt x="7048577" y="6183299"/>
                </a:lnTo>
                <a:cubicBezTo>
                  <a:pt x="7060186" y="6186757"/>
                  <a:pt x="7065991" y="6188485"/>
                  <a:pt x="7065991" y="6188485"/>
                </a:cubicBezTo>
                <a:lnTo>
                  <a:pt x="7056435" y="6200973"/>
                </a:lnTo>
                <a:lnTo>
                  <a:pt x="7065608" y="6210277"/>
                </a:lnTo>
                <a:cubicBezTo>
                  <a:pt x="7070832" y="6208181"/>
                  <a:pt x="7076120" y="6202453"/>
                  <a:pt x="7081471" y="6193094"/>
                </a:cubicBezTo>
                <a:cubicBezTo>
                  <a:pt x="7086822" y="6183737"/>
                  <a:pt x="7089498" y="6179057"/>
                  <a:pt x="7089498" y="6179057"/>
                </a:cubicBezTo>
                <a:lnTo>
                  <a:pt x="7113006" y="6169628"/>
                </a:lnTo>
                <a:cubicBezTo>
                  <a:pt x="7113262" y="6155101"/>
                  <a:pt x="7109407" y="6153042"/>
                  <a:pt x="7101444" y="6163447"/>
                </a:cubicBezTo>
                <a:lnTo>
                  <a:pt x="7085772" y="6169731"/>
                </a:lnTo>
                <a:lnTo>
                  <a:pt x="7082045" y="6160410"/>
                </a:lnTo>
                <a:cubicBezTo>
                  <a:pt x="7076822" y="6162504"/>
                  <a:pt x="7072283" y="6162522"/>
                  <a:pt x="7068429" y="6160461"/>
                </a:cubicBezTo>
                <a:cubicBezTo>
                  <a:pt x="7064575" y="6158401"/>
                  <a:pt x="7060037" y="6158419"/>
                  <a:pt x="7054813" y="6160515"/>
                </a:cubicBezTo>
                <a:lnTo>
                  <a:pt x="6988400" y="6176332"/>
                </a:lnTo>
                <a:cubicBezTo>
                  <a:pt x="6988400" y="6176332"/>
                  <a:pt x="6987159" y="6173225"/>
                  <a:pt x="6984674" y="6167009"/>
                </a:cubicBezTo>
                <a:cubicBezTo>
                  <a:pt x="6982190" y="6160793"/>
                  <a:pt x="6982253" y="6157161"/>
                  <a:pt x="6984865" y="6156113"/>
                </a:cubicBezTo>
                <a:cubicBezTo>
                  <a:pt x="6987475" y="6155066"/>
                  <a:pt x="6984930" y="6152482"/>
                  <a:pt x="6977222" y="6148362"/>
                </a:cubicBezTo>
                <a:close/>
                <a:moveTo>
                  <a:pt x="6665528" y="6147616"/>
                </a:moveTo>
                <a:cubicBezTo>
                  <a:pt x="6666525" y="6146314"/>
                  <a:pt x="6667332" y="6146442"/>
                  <a:pt x="6667954" y="6147996"/>
                </a:cubicBezTo>
                <a:cubicBezTo>
                  <a:pt x="6669196" y="6151105"/>
                  <a:pt x="6667205" y="6153705"/>
                  <a:pt x="6661980" y="6155801"/>
                </a:cubicBezTo>
                <a:cubicBezTo>
                  <a:pt x="6663351" y="6151644"/>
                  <a:pt x="6664532" y="6148918"/>
                  <a:pt x="6665528" y="6147616"/>
                </a:cubicBezTo>
                <a:close/>
                <a:moveTo>
                  <a:pt x="5958018" y="6146060"/>
                </a:moveTo>
                <a:cubicBezTo>
                  <a:pt x="5952793" y="6148156"/>
                  <a:pt x="5951424" y="6152311"/>
                  <a:pt x="5953908" y="6158526"/>
                </a:cubicBezTo>
                <a:cubicBezTo>
                  <a:pt x="5953908" y="6158526"/>
                  <a:pt x="5956519" y="6157479"/>
                  <a:pt x="5961744" y="6155384"/>
                </a:cubicBezTo>
                <a:close/>
                <a:moveTo>
                  <a:pt x="6121418" y="6145431"/>
                </a:moveTo>
                <a:cubicBezTo>
                  <a:pt x="6116194" y="6147526"/>
                  <a:pt x="6113583" y="6148573"/>
                  <a:pt x="6113583" y="6148573"/>
                </a:cubicBezTo>
                <a:cubicBezTo>
                  <a:pt x="6108359" y="6150669"/>
                  <a:pt x="6101894" y="6149655"/>
                  <a:pt x="6094185" y="6145536"/>
                </a:cubicBezTo>
                <a:lnTo>
                  <a:pt x="6086349" y="6148679"/>
                </a:lnTo>
                <a:lnTo>
                  <a:pt x="6082432" y="6150250"/>
                </a:lnTo>
                <a:cubicBezTo>
                  <a:pt x="6079820" y="6151297"/>
                  <a:pt x="6078513" y="6151821"/>
                  <a:pt x="6078513" y="6151821"/>
                </a:cubicBezTo>
                <a:cubicBezTo>
                  <a:pt x="6073289" y="6153918"/>
                  <a:pt x="6070056" y="6153411"/>
                  <a:pt x="6068815" y="6150302"/>
                </a:cubicBezTo>
                <a:cubicBezTo>
                  <a:pt x="6067572" y="6147194"/>
                  <a:pt x="6061727" y="6147736"/>
                  <a:pt x="6051279" y="6151926"/>
                </a:cubicBezTo>
                <a:cubicBezTo>
                  <a:pt x="6040832" y="6156116"/>
                  <a:pt x="6036229" y="6159766"/>
                  <a:pt x="6037471" y="6162874"/>
                </a:cubicBezTo>
                <a:cubicBezTo>
                  <a:pt x="6038714" y="6165983"/>
                  <a:pt x="6038029" y="6168060"/>
                  <a:pt x="6035417" y="6169107"/>
                </a:cubicBezTo>
                <a:cubicBezTo>
                  <a:pt x="6032806" y="6170155"/>
                  <a:pt x="6030257" y="6167570"/>
                  <a:pt x="6027772" y="6161355"/>
                </a:cubicBezTo>
                <a:cubicBezTo>
                  <a:pt x="6019809" y="6171761"/>
                  <a:pt x="6004139" y="6178046"/>
                  <a:pt x="5980758" y="6180211"/>
                </a:cubicBezTo>
                <a:cubicBezTo>
                  <a:pt x="5967827" y="6178186"/>
                  <a:pt x="5960675" y="6179252"/>
                  <a:pt x="5959305" y="6183408"/>
                </a:cubicBezTo>
                <a:cubicBezTo>
                  <a:pt x="5957936" y="6187562"/>
                  <a:pt x="5954704" y="6187057"/>
                  <a:pt x="5949608" y="6181888"/>
                </a:cubicBezTo>
                <a:cubicBezTo>
                  <a:pt x="5944512" y="6176720"/>
                  <a:pt x="5936738" y="6176231"/>
                  <a:pt x="5926290" y="6180421"/>
                </a:cubicBezTo>
                <a:cubicBezTo>
                  <a:pt x="5915844" y="6184611"/>
                  <a:pt x="5910619" y="6186707"/>
                  <a:pt x="5910619" y="6186707"/>
                </a:cubicBezTo>
                <a:lnTo>
                  <a:pt x="5937854" y="6186602"/>
                </a:lnTo>
                <a:lnTo>
                  <a:pt x="5945689" y="6183460"/>
                </a:lnTo>
                <a:lnTo>
                  <a:pt x="5957250" y="6189640"/>
                </a:lnTo>
                <a:cubicBezTo>
                  <a:pt x="5964959" y="6193761"/>
                  <a:pt x="5970739" y="6196852"/>
                  <a:pt x="5974593" y="6198911"/>
                </a:cubicBezTo>
                <a:cubicBezTo>
                  <a:pt x="5978447" y="6200972"/>
                  <a:pt x="5988211" y="6198859"/>
                  <a:pt x="6003881" y="6192574"/>
                </a:cubicBezTo>
                <a:cubicBezTo>
                  <a:pt x="6009107" y="6190478"/>
                  <a:pt x="6014329" y="6188383"/>
                  <a:pt x="6019553" y="6186288"/>
                </a:cubicBezTo>
                <a:cubicBezTo>
                  <a:pt x="6024777" y="6184193"/>
                  <a:pt x="6027390" y="6183145"/>
                  <a:pt x="6027390" y="6183145"/>
                </a:cubicBezTo>
                <a:cubicBezTo>
                  <a:pt x="6035098" y="6187265"/>
                  <a:pt x="6038330" y="6187771"/>
                  <a:pt x="6037088" y="6184664"/>
                </a:cubicBezTo>
                <a:cubicBezTo>
                  <a:pt x="6035846" y="6181557"/>
                  <a:pt x="6041691" y="6181016"/>
                  <a:pt x="6054623" y="6183040"/>
                </a:cubicBezTo>
                <a:cubicBezTo>
                  <a:pt x="6059847" y="6180945"/>
                  <a:pt x="6066998" y="6179879"/>
                  <a:pt x="6076076" y="6179845"/>
                </a:cubicBezTo>
                <a:cubicBezTo>
                  <a:pt x="6085154" y="6179810"/>
                  <a:pt x="6092304" y="6178745"/>
                  <a:pt x="6097528" y="6176650"/>
                </a:cubicBezTo>
                <a:lnTo>
                  <a:pt x="6105364" y="6173507"/>
                </a:lnTo>
                <a:cubicBezTo>
                  <a:pt x="6097656" y="6169387"/>
                  <a:pt x="6101638" y="6164182"/>
                  <a:pt x="6117309" y="6157897"/>
                </a:cubicBezTo>
                <a:lnTo>
                  <a:pt x="6132980" y="6151611"/>
                </a:lnTo>
                <a:cubicBezTo>
                  <a:pt x="6130497" y="6145396"/>
                  <a:pt x="6126643" y="6143335"/>
                  <a:pt x="6121418" y="6145431"/>
                </a:cubicBezTo>
                <a:close/>
                <a:moveTo>
                  <a:pt x="6168146" y="6142915"/>
                </a:moveTo>
                <a:cubicBezTo>
                  <a:pt x="6166841" y="6143440"/>
                  <a:pt x="6166808" y="6145257"/>
                  <a:pt x="6168049" y="6148364"/>
                </a:cubicBezTo>
                <a:lnTo>
                  <a:pt x="6175886" y="6145221"/>
                </a:lnTo>
                <a:cubicBezTo>
                  <a:pt x="6172032" y="6143162"/>
                  <a:pt x="6169452" y="6142392"/>
                  <a:pt x="6168146" y="6142915"/>
                </a:cubicBezTo>
                <a:close/>
                <a:moveTo>
                  <a:pt x="7502592" y="6137780"/>
                </a:moveTo>
                <a:cubicBezTo>
                  <a:pt x="7503897" y="6137256"/>
                  <a:pt x="7506477" y="6138025"/>
                  <a:pt x="7510331" y="6140083"/>
                </a:cubicBezTo>
                <a:lnTo>
                  <a:pt x="7502494" y="6143227"/>
                </a:lnTo>
                <a:cubicBezTo>
                  <a:pt x="7501252" y="6140120"/>
                  <a:pt x="7501284" y="6138305"/>
                  <a:pt x="7502592" y="6137780"/>
                </a:cubicBezTo>
                <a:close/>
                <a:moveTo>
                  <a:pt x="6572828" y="6137468"/>
                </a:moveTo>
                <a:lnTo>
                  <a:pt x="6576554" y="6146791"/>
                </a:lnTo>
                <a:lnTo>
                  <a:pt x="6564991" y="6140611"/>
                </a:lnTo>
                <a:cubicBezTo>
                  <a:pt x="6570216" y="6138516"/>
                  <a:pt x="6572828" y="6137468"/>
                  <a:pt x="6572828" y="6137468"/>
                </a:cubicBezTo>
                <a:close/>
                <a:moveTo>
                  <a:pt x="7070868" y="6132438"/>
                </a:moveTo>
                <a:lnTo>
                  <a:pt x="7066758" y="6144904"/>
                </a:lnTo>
                <a:lnTo>
                  <a:pt x="7082429" y="6138618"/>
                </a:lnTo>
                <a:cubicBezTo>
                  <a:pt x="7082429" y="6138618"/>
                  <a:pt x="7078576" y="6136559"/>
                  <a:pt x="7070868" y="6132438"/>
                </a:cubicBezTo>
                <a:close/>
                <a:moveTo>
                  <a:pt x="7397670" y="6131180"/>
                </a:moveTo>
                <a:lnTo>
                  <a:pt x="7401396" y="6140503"/>
                </a:lnTo>
                <a:cubicBezTo>
                  <a:pt x="7401396" y="6140503"/>
                  <a:pt x="7397543" y="6138442"/>
                  <a:pt x="7389834" y="6134322"/>
                </a:cubicBezTo>
                <a:close/>
                <a:moveTo>
                  <a:pt x="6296767" y="6129192"/>
                </a:moveTo>
                <a:cubicBezTo>
                  <a:pt x="6296767" y="6129192"/>
                  <a:pt x="6295459" y="6129716"/>
                  <a:pt x="6292848" y="6130764"/>
                </a:cubicBezTo>
                <a:cubicBezTo>
                  <a:pt x="6290236" y="6131811"/>
                  <a:pt x="6286318" y="6133383"/>
                  <a:pt x="6281094" y="6135477"/>
                </a:cubicBezTo>
                <a:cubicBezTo>
                  <a:pt x="6275870" y="6137574"/>
                  <a:pt x="6268720" y="6138638"/>
                  <a:pt x="6259641" y="6138673"/>
                </a:cubicBezTo>
                <a:cubicBezTo>
                  <a:pt x="6250564" y="6138707"/>
                  <a:pt x="6243414" y="6139774"/>
                  <a:pt x="6238189" y="6141869"/>
                </a:cubicBezTo>
                <a:cubicBezTo>
                  <a:pt x="6232964" y="6143964"/>
                  <a:pt x="6227741" y="6146059"/>
                  <a:pt x="6222517" y="6148154"/>
                </a:cubicBezTo>
                <a:lnTo>
                  <a:pt x="6226243" y="6157477"/>
                </a:lnTo>
                <a:cubicBezTo>
                  <a:pt x="6221019" y="6159574"/>
                  <a:pt x="6213183" y="6162716"/>
                  <a:pt x="6202736" y="6166907"/>
                </a:cubicBezTo>
                <a:lnTo>
                  <a:pt x="6199011" y="6157583"/>
                </a:lnTo>
                <a:cubicBezTo>
                  <a:pt x="6193785" y="6159679"/>
                  <a:pt x="6190489" y="6162804"/>
                  <a:pt x="6189120" y="6166958"/>
                </a:cubicBezTo>
                <a:cubicBezTo>
                  <a:pt x="6187750" y="6171114"/>
                  <a:pt x="6190298" y="6173698"/>
                  <a:pt x="6196764" y="6174712"/>
                </a:cubicBezTo>
                <a:cubicBezTo>
                  <a:pt x="6203229" y="6175724"/>
                  <a:pt x="6211001" y="6176214"/>
                  <a:pt x="6220079" y="6176177"/>
                </a:cubicBezTo>
                <a:cubicBezTo>
                  <a:pt x="6229157" y="6176144"/>
                  <a:pt x="6237550" y="6178186"/>
                  <a:pt x="6245258" y="6182306"/>
                </a:cubicBezTo>
                <a:cubicBezTo>
                  <a:pt x="6247999" y="6173995"/>
                  <a:pt x="6251295" y="6170869"/>
                  <a:pt x="6255148" y="6172931"/>
                </a:cubicBezTo>
                <a:cubicBezTo>
                  <a:pt x="6259003" y="6174990"/>
                  <a:pt x="6260929" y="6176020"/>
                  <a:pt x="6260929" y="6176020"/>
                </a:cubicBezTo>
                <a:lnTo>
                  <a:pt x="6268765" y="6172878"/>
                </a:lnTo>
                <a:lnTo>
                  <a:pt x="6288162" y="6175916"/>
                </a:lnTo>
                <a:cubicBezTo>
                  <a:pt x="6295871" y="6180036"/>
                  <a:pt x="6306192" y="6183110"/>
                  <a:pt x="6319124" y="6185135"/>
                </a:cubicBezTo>
                <a:lnTo>
                  <a:pt x="6315397" y="6175810"/>
                </a:lnTo>
                <a:cubicBezTo>
                  <a:pt x="6315397" y="6175810"/>
                  <a:pt x="6314776" y="6174257"/>
                  <a:pt x="6313535" y="6171149"/>
                </a:cubicBezTo>
                <a:cubicBezTo>
                  <a:pt x="6312292" y="6168041"/>
                  <a:pt x="6310429" y="6163378"/>
                  <a:pt x="6307944" y="6157162"/>
                </a:cubicBezTo>
                <a:lnTo>
                  <a:pt x="6315780" y="6154020"/>
                </a:lnTo>
                <a:cubicBezTo>
                  <a:pt x="6320749" y="6166452"/>
                  <a:pt x="6323232" y="6172668"/>
                  <a:pt x="6323232" y="6172668"/>
                </a:cubicBezTo>
                <a:lnTo>
                  <a:pt x="6327342" y="6160202"/>
                </a:lnTo>
                <a:lnTo>
                  <a:pt x="6335178" y="6157059"/>
                </a:lnTo>
                <a:lnTo>
                  <a:pt x="6343013" y="6153916"/>
                </a:lnTo>
                <a:cubicBezTo>
                  <a:pt x="6337790" y="6156012"/>
                  <a:pt x="6336420" y="6160166"/>
                  <a:pt x="6338904" y="6166382"/>
                </a:cubicBezTo>
                <a:cubicBezTo>
                  <a:pt x="6338904" y="6166382"/>
                  <a:pt x="6340210" y="6165859"/>
                  <a:pt x="6342822" y="6164810"/>
                </a:cubicBezTo>
                <a:cubicBezTo>
                  <a:pt x="6345434" y="6163763"/>
                  <a:pt x="6349351" y="6162192"/>
                  <a:pt x="6354576" y="6160096"/>
                </a:cubicBezTo>
                <a:lnTo>
                  <a:pt x="6362412" y="6156954"/>
                </a:lnTo>
                <a:cubicBezTo>
                  <a:pt x="6357188" y="6159049"/>
                  <a:pt x="6355946" y="6155940"/>
                  <a:pt x="6358686" y="6147631"/>
                </a:cubicBezTo>
                <a:lnTo>
                  <a:pt x="6347123" y="6141449"/>
                </a:lnTo>
                <a:cubicBezTo>
                  <a:pt x="6341898" y="6143544"/>
                  <a:pt x="6336676" y="6145639"/>
                  <a:pt x="6331451" y="6147734"/>
                </a:cubicBezTo>
                <a:cubicBezTo>
                  <a:pt x="6326226" y="6149830"/>
                  <a:pt x="6321689" y="6149848"/>
                  <a:pt x="6317835" y="6147788"/>
                </a:cubicBezTo>
                <a:cubicBezTo>
                  <a:pt x="6313981" y="6145727"/>
                  <a:pt x="6312053" y="6144697"/>
                  <a:pt x="6312053" y="6144697"/>
                </a:cubicBezTo>
                <a:lnTo>
                  <a:pt x="6304219" y="6147840"/>
                </a:lnTo>
                <a:cubicBezTo>
                  <a:pt x="6301734" y="6141623"/>
                  <a:pt x="6300492" y="6138515"/>
                  <a:pt x="6300492" y="6138515"/>
                </a:cubicBezTo>
                <a:cubicBezTo>
                  <a:pt x="6300492" y="6138515"/>
                  <a:pt x="6299250" y="6135408"/>
                  <a:pt x="6296767" y="6129192"/>
                </a:cubicBezTo>
                <a:close/>
                <a:moveTo>
                  <a:pt x="7133170" y="6129085"/>
                </a:moveTo>
                <a:lnTo>
                  <a:pt x="7129061" y="6141551"/>
                </a:lnTo>
                <a:cubicBezTo>
                  <a:pt x="7129061" y="6141551"/>
                  <a:pt x="7131671" y="6140504"/>
                  <a:pt x="7136896" y="6138408"/>
                </a:cubicBezTo>
                <a:cubicBezTo>
                  <a:pt x="7136896" y="6138408"/>
                  <a:pt x="7135653" y="6135300"/>
                  <a:pt x="7133170" y="6129085"/>
                </a:cubicBezTo>
                <a:close/>
                <a:moveTo>
                  <a:pt x="6678036" y="6127724"/>
                </a:moveTo>
                <a:lnTo>
                  <a:pt x="6654527" y="6137154"/>
                </a:lnTo>
                <a:cubicBezTo>
                  <a:pt x="6646819" y="6133033"/>
                  <a:pt x="6638427" y="6130989"/>
                  <a:pt x="6629349" y="6131025"/>
                </a:cubicBezTo>
                <a:cubicBezTo>
                  <a:pt x="6620272" y="6131059"/>
                  <a:pt x="6614426" y="6131601"/>
                  <a:pt x="6611815" y="6132649"/>
                </a:cubicBezTo>
                <a:cubicBezTo>
                  <a:pt x="6609203" y="6133696"/>
                  <a:pt x="6606591" y="6134743"/>
                  <a:pt x="6603979" y="6135792"/>
                </a:cubicBezTo>
                <a:cubicBezTo>
                  <a:pt x="6601368" y="6136838"/>
                  <a:pt x="6597450" y="6138410"/>
                  <a:pt x="6592225" y="6140506"/>
                </a:cubicBezTo>
                <a:lnTo>
                  <a:pt x="6580663" y="6134325"/>
                </a:lnTo>
                <a:lnTo>
                  <a:pt x="6534032" y="6131392"/>
                </a:lnTo>
                <a:cubicBezTo>
                  <a:pt x="6531291" y="6139702"/>
                  <a:pt x="6526690" y="6143352"/>
                  <a:pt x="6520223" y="6142339"/>
                </a:cubicBezTo>
                <a:cubicBezTo>
                  <a:pt x="6513757" y="6141326"/>
                  <a:pt x="6510524" y="6140821"/>
                  <a:pt x="6510524" y="6140821"/>
                </a:cubicBezTo>
                <a:cubicBezTo>
                  <a:pt x="6502817" y="6136700"/>
                  <a:pt x="6496972" y="6137240"/>
                  <a:pt x="6492990" y="6142444"/>
                </a:cubicBezTo>
                <a:cubicBezTo>
                  <a:pt x="6489008" y="6147648"/>
                  <a:pt x="6481857" y="6148712"/>
                  <a:pt x="6471538" y="6145639"/>
                </a:cubicBezTo>
                <a:cubicBezTo>
                  <a:pt x="6461217" y="6142566"/>
                  <a:pt x="6454688" y="6145186"/>
                  <a:pt x="6451947" y="6153496"/>
                </a:cubicBezTo>
                <a:lnTo>
                  <a:pt x="6440386" y="6147315"/>
                </a:lnTo>
                <a:lnTo>
                  <a:pt x="6424714" y="6153601"/>
                </a:lnTo>
                <a:cubicBezTo>
                  <a:pt x="6414266" y="6157792"/>
                  <a:pt x="6407115" y="6158857"/>
                  <a:pt x="6403261" y="6156796"/>
                </a:cubicBezTo>
                <a:cubicBezTo>
                  <a:pt x="6399408" y="6154737"/>
                  <a:pt x="6397481" y="6153707"/>
                  <a:pt x="6397481" y="6153707"/>
                </a:cubicBezTo>
                <a:lnTo>
                  <a:pt x="6401208" y="6163030"/>
                </a:lnTo>
                <a:cubicBezTo>
                  <a:pt x="6408916" y="6167151"/>
                  <a:pt x="6416066" y="6166085"/>
                  <a:pt x="6422660" y="6159835"/>
                </a:cubicBezTo>
                <a:cubicBezTo>
                  <a:pt x="6429254" y="6153583"/>
                  <a:pt x="6433791" y="6153567"/>
                  <a:pt x="6436276" y="6159782"/>
                </a:cubicBezTo>
                <a:cubicBezTo>
                  <a:pt x="6438760" y="6165998"/>
                  <a:pt x="6441309" y="6168582"/>
                  <a:pt x="6443920" y="6167535"/>
                </a:cubicBezTo>
                <a:cubicBezTo>
                  <a:pt x="6446532" y="6166487"/>
                  <a:pt x="6450450" y="6164916"/>
                  <a:pt x="6455673" y="6162821"/>
                </a:cubicBezTo>
                <a:lnTo>
                  <a:pt x="6475072" y="6165858"/>
                </a:lnTo>
                <a:cubicBezTo>
                  <a:pt x="6482780" y="6169979"/>
                  <a:pt x="6487320" y="6169961"/>
                  <a:pt x="6488688" y="6165806"/>
                </a:cubicBezTo>
                <a:cubicBezTo>
                  <a:pt x="6490058" y="6161650"/>
                  <a:pt x="6492670" y="6160602"/>
                  <a:pt x="6496524" y="6162663"/>
                </a:cubicBezTo>
                <a:cubicBezTo>
                  <a:pt x="6500377" y="6164723"/>
                  <a:pt x="6508150" y="6165213"/>
                  <a:pt x="6519840" y="6164129"/>
                </a:cubicBezTo>
                <a:cubicBezTo>
                  <a:pt x="6531529" y="6163047"/>
                  <a:pt x="6539987" y="6161458"/>
                  <a:pt x="6545210" y="6159363"/>
                </a:cubicBezTo>
                <a:lnTo>
                  <a:pt x="6549320" y="6146897"/>
                </a:lnTo>
                <a:cubicBezTo>
                  <a:pt x="6546580" y="6155206"/>
                  <a:pt x="6548443" y="6159869"/>
                  <a:pt x="6554910" y="6160882"/>
                </a:cubicBezTo>
                <a:cubicBezTo>
                  <a:pt x="6561376" y="6161894"/>
                  <a:pt x="6567219" y="6161353"/>
                  <a:pt x="6572443" y="6159258"/>
                </a:cubicBezTo>
                <a:cubicBezTo>
                  <a:pt x="6577669" y="6157162"/>
                  <a:pt x="6583511" y="6156621"/>
                  <a:pt x="6589978" y="6157634"/>
                </a:cubicBezTo>
                <a:cubicBezTo>
                  <a:pt x="6596445" y="6158648"/>
                  <a:pt x="6600921" y="6162261"/>
                  <a:pt x="6603404" y="6168477"/>
                </a:cubicBezTo>
                <a:cubicBezTo>
                  <a:pt x="6606015" y="6167429"/>
                  <a:pt x="6607322" y="6166905"/>
                  <a:pt x="6607322" y="6166905"/>
                </a:cubicBezTo>
                <a:lnTo>
                  <a:pt x="6619075" y="6162191"/>
                </a:lnTo>
                <a:cubicBezTo>
                  <a:pt x="6621559" y="6168407"/>
                  <a:pt x="6626099" y="6168391"/>
                  <a:pt x="6632692" y="6162138"/>
                </a:cubicBezTo>
                <a:cubicBezTo>
                  <a:pt x="6639285" y="6155887"/>
                  <a:pt x="6644510" y="6153792"/>
                  <a:pt x="6648364" y="6155854"/>
                </a:cubicBezTo>
                <a:cubicBezTo>
                  <a:pt x="6652217" y="6157915"/>
                  <a:pt x="6656756" y="6157897"/>
                  <a:pt x="6661980" y="6155801"/>
                </a:cubicBezTo>
                <a:cubicBezTo>
                  <a:pt x="6664463" y="6162016"/>
                  <a:pt x="6667013" y="6164600"/>
                  <a:pt x="6669625" y="6163553"/>
                </a:cubicBezTo>
                <a:cubicBezTo>
                  <a:pt x="6672236" y="6162505"/>
                  <a:pt x="6677461" y="6160410"/>
                  <a:pt x="6685296" y="6157267"/>
                </a:cubicBezTo>
                <a:cubicBezTo>
                  <a:pt x="6693131" y="6154124"/>
                  <a:pt x="6702210" y="6154090"/>
                  <a:pt x="6712529" y="6157162"/>
                </a:cubicBezTo>
                <a:cubicBezTo>
                  <a:pt x="6722851" y="6160234"/>
                  <a:pt x="6726767" y="6158664"/>
                  <a:pt x="6724282" y="6152447"/>
                </a:cubicBezTo>
                <a:lnTo>
                  <a:pt x="6735846" y="6158629"/>
                </a:lnTo>
                <a:cubicBezTo>
                  <a:pt x="6743554" y="6162750"/>
                  <a:pt x="6751325" y="6163239"/>
                  <a:pt x="6759160" y="6160095"/>
                </a:cubicBezTo>
                <a:cubicBezTo>
                  <a:pt x="6766997" y="6156952"/>
                  <a:pt x="6777382" y="6156394"/>
                  <a:pt x="6790313" y="6158420"/>
                </a:cubicBezTo>
                <a:cubicBezTo>
                  <a:pt x="6808468" y="6158348"/>
                  <a:pt x="6824696" y="6157249"/>
                  <a:pt x="6838999" y="6155119"/>
                </a:cubicBezTo>
                <a:cubicBezTo>
                  <a:pt x="6853301" y="6152988"/>
                  <a:pt x="6863062" y="6150876"/>
                  <a:pt x="6868287" y="6148781"/>
                </a:cubicBezTo>
                <a:lnTo>
                  <a:pt x="6876122" y="6145638"/>
                </a:lnTo>
                <a:cubicBezTo>
                  <a:pt x="6883830" y="6149758"/>
                  <a:pt x="6890297" y="6150771"/>
                  <a:pt x="6895521" y="6148677"/>
                </a:cubicBezTo>
                <a:cubicBezTo>
                  <a:pt x="6900744" y="6146581"/>
                  <a:pt x="6915046" y="6144451"/>
                  <a:pt x="6938425" y="6142286"/>
                </a:cubicBezTo>
                <a:lnTo>
                  <a:pt x="6926864" y="6136105"/>
                </a:lnTo>
                <a:lnTo>
                  <a:pt x="6907466" y="6133066"/>
                </a:lnTo>
                <a:cubicBezTo>
                  <a:pt x="6915174" y="6137186"/>
                  <a:pt x="6906096" y="6137222"/>
                  <a:pt x="6880232" y="6133171"/>
                </a:cubicBezTo>
                <a:lnTo>
                  <a:pt x="6864561" y="6139457"/>
                </a:lnTo>
                <a:lnTo>
                  <a:pt x="6856725" y="6142599"/>
                </a:lnTo>
                <a:cubicBezTo>
                  <a:pt x="6849017" y="6138479"/>
                  <a:pt x="6834157" y="6135425"/>
                  <a:pt x="6812148" y="6133432"/>
                </a:cubicBezTo>
                <a:cubicBezTo>
                  <a:pt x="6790139" y="6131443"/>
                  <a:pt x="6771298" y="6133590"/>
                  <a:pt x="6755626" y="6139876"/>
                </a:cubicBezTo>
                <a:lnTo>
                  <a:pt x="6724667" y="6130658"/>
                </a:lnTo>
                <a:cubicBezTo>
                  <a:pt x="6724667" y="6130658"/>
                  <a:pt x="6720128" y="6130676"/>
                  <a:pt x="6711050" y="6130710"/>
                </a:cubicBezTo>
                <a:cubicBezTo>
                  <a:pt x="6701972" y="6130744"/>
                  <a:pt x="6690967" y="6129750"/>
                  <a:pt x="6678036" y="6127724"/>
                </a:cubicBezTo>
                <a:close/>
                <a:moveTo>
                  <a:pt x="7114156" y="6104255"/>
                </a:moveTo>
                <a:lnTo>
                  <a:pt x="7117883" y="6113580"/>
                </a:lnTo>
                <a:lnTo>
                  <a:pt x="7125718" y="6110438"/>
                </a:lnTo>
                <a:cubicBezTo>
                  <a:pt x="7123234" y="6104222"/>
                  <a:pt x="7119380" y="6102161"/>
                  <a:pt x="7114156" y="6104255"/>
                </a:cubicBezTo>
                <a:close/>
                <a:moveTo>
                  <a:pt x="6822423" y="6102267"/>
                </a:moveTo>
                <a:cubicBezTo>
                  <a:pt x="6804267" y="6102337"/>
                  <a:pt x="6789964" y="6104468"/>
                  <a:pt x="6779518" y="6108658"/>
                </a:cubicBezTo>
                <a:cubicBezTo>
                  <a:pt x="6782001" y="6114873"/>
                  <a:pt x="6783243" y="6117981"/>
                  <a:pt x="6783243" y="6117981"/>
                </a:cubicBezTo>
                <a:lnTo>
                  <a:pt x="6798913" y="6111696"/>
                </a:lnTo>
                <a:lnTo>
                  <a:pt x="6810477" y="6117876"/>
                </a:lnTo>
                <a:cubicBezTo>
                  <a:pt x="6810477" y="6117876"/>
                  <a:pt x="6815701" y="6115781"/>
                  <a:pt x="6826149" y="6111590"/>
                </a:cubicBezTo>
                <a:lnTo>
                  <a:pt x="6841820" y="6105304"/>
                </a:lnTo>
                <a:close/>
                <a:moveTo>
                  <a:pt x="7530495" y="6099542"/>
                </a:moveTo>
                <a:cubicBezTo>
                  <a:pt x="7548651" y="6099471"/>
                  <a:pt x="7558970" y="6102545"/>
                  <a:pt x="7561454" y="6108760"/>
                </a:cubicBezTo>
                <a:lnTo>
                  <a:pt x="7553619" y="6111902"/>
                </a:lnTo>
                <a:lnTo>
                  <a:pt x="7483672" y="6107502"/>
                </a:lnTo>
                <a:cubicBezTo>
                  <a:pt x="7486284" y="6106455"/>
                  <a:pt x="7487589" y="6105932"/>
                  <a:pt x="7487589" y="6105932"/>
                </a:cubicBezTo>
                <a:cubicBezTo>
                  <a:pt x="7487589" y="6105932"/>
                  <a:pt x="7490200" y="6104884"/>
                  <a:pt x="7495426" y="6102788"/>
                </a:cubicBezTo>
                <a:close/>
                <a:moveTo>
                  <a:pt x="7592797" y="6096188"/>
                </a:moveTo>
                <a:lnTo>
                  <a:pt x="7612196" y="6099227"/>
                </a:lnTo>
                <a:cubicBezTo>
                  <a:pt x="7606972" y="6101322"/>
                  <a:pt x="7601748" y="6103417"/>
                  <a:pt x="7596524" y="6105513"/>
                </a:cubicBezTo>
                <a:close/>
                <a:moveTo>
                  <a:pt x="7013642" y="6095889"/>
                </a:moveTo>
                <a:cubicBezTo>
                  <a:pt x="6999699" y="6096073"/>
                  <a:pt x="6983960" y="6096976"/>
                  <a:pt x="6966426" y="6098600"/>
                </a:cubicBezTo>
                <a:lnTo>
                  <a:pt x="6939193" y="6098705"/>
                </a:lnTo>
                <a:cubicBezTo>
                  <a:pt x="6921037" y="6098775"/>
                  <a:pt x="6902881" y="6098845"/>
                  <a:pt x="6884724" y="6098914"/>
                </a:cubicBezTo>
                <a:lnTo>
                  <a:pt x="6853382" y="6111486"/>
                </a:lnTo>
                <a:cubicBezTo>
                  <a:pt x="6850641" y="6119798"/>
                  <a:pt x="6854498" y="6121856"/>
                  <a:pt x="6864943" y="6117667"/>
                </a:cubicBezTo>
                <a:lnTo>
                  <a:pt x="6880616" y="6111380"/>
                </a:lnTo>
                <a:lnTo>
                  <a:pt x="6892178" y="6117562"/>
                </a:lnTo>
                <a:lnTo>
                  <a:pt x="6907849" y="6111276"/>
                </a:lnTo>
                <a:cubicBezTo>
                  <a:pt x="6910332" y="6117492"/>
                  <a:pt x="6918663" y="6123166"/>
                  <a:pt x="6932836" y="6128300"/>
                </a:cubicBezTo>
                <a:cubicBezTo>
                  <a:pt x="6947010" y="6133433"/>
                  <a:pt x="6955403" y="6135475"/>
                  <a:pt x="6958015" y="6134428"/>
                </a:cubicBezTo>
                <a:cubicBezTo>
                  <a:pt x="6960627" y="6133381"/>
                  <a:pt x="6962618" y="6130779"/>
                  <a:pt x="6963988" y="6126624"/>
                </a:cubicBezTo>
                <a:cubicBezTo>
                  <a:pt x="6965357" y="6122468"/>
                  <a:pt x="6967285" y="6123497"/>
                  <a:pt x="6969769" y="6129714"/>
                </a:cubicBezTo>
                <a:cubicBezTo>
                  <a:pt x="6972253" y="6135930"/>
                  <a:pt x="6976106" y="6137991"/>
                  <a:pt x="6981331" y="6135895"/>
                </a:cubicBezTo>
                <a:lnTo>
                  <a:pt x="6997002" y="6129610"/>
                </a:lnTo>
                <a:cubicBezTo>
                  <a:pt x="6999486" y="6135825"/>
                  <a:pt x="7000729" y="6138932"/>
                  <a:pt x="7000729" y="6138932"/>
                </a:cubicBezTo>
                <a:lnTo>
                  <a:pt x="7008563" y="6135790"/>
                </a:lnTo>
                <a:cubicBezTo>
                  <a:pt x="7008563" y="6135790"/>
                  <a:pt x="7007195" y="6139946"/>
                  <a:pt x="7004454" y="6148256"/>
                </a:cubicBezTo>
                <a:cubicBezTo>
                  <a:pt x="7009678" y="6146161"/>
                  <a:pt x="7012290" y="6145113"/>
                  <a:pt x="7012290" y="6145113"/>
                </a:cubicBezTo>
                <a:lnTo>
                  <a:pt x="7008563" y="6135790"/>
                </a:lnTo>
                <a:lnTo>
                  <a:pt x="7016400" y="6132647"/>
                </a:lnTo>
                <a:lnTo>
                  <a:pt x="7035797" y="6135685"/>
                </a:lnTo>
                <a:cubicBezTo>
                  <a:pt x="7061917" y="6125208"/>
                  <a:pt x="7078831" y="6122031"/>
                  <a:pt x="7086539" y="6126152"/>
                </a:cubicBezTo>
                <a:lnTo>
                  <a:pt x="7090647" y="6113685"/>
                </a:lnTo>
                <a:cubicBezTo>
                  <a:pt x="7081140" y="6101271"/>
                  <a:pt x="7055472" y="6095339"/>
                  <a:pt x="7013642" y="6095889"/>
                </a:cubicBezTo>
                <a:close/>
                <a:moveTo>
                  <a:pt x="7682335" y="6092731"/>
                </a:moveTo>
                <a:lnTo>
                  <a:pt x="7678225" y="6105198"/>
                </a:lnTo>
                <a:cubicBezTo>
                  <a:pt x="7665293" y="6103172"/>
                  <a:pt x="7658827" y="6102160"/>
                  <a:pt x="7658827" y="6102160"/>
                </a:cubicBezTo>
                <a:lnTo>
                  <a:pt x="7639429" y="6099122"/>
                </a:lnTo>
                <a:cubicBezTo>
                  <a:pt x="7655100" y="6092836"/>
                  <a:pt x="7669403" y="6090706"/>
                  <a:pt x="7682335" y="6092731"/>
                </a:cubicBezTo>
                <a:close/>
                <a:moveTo>
                  <a:pt x="7773925" y="6083040"/>
                </a:moveTo>
                <a:cubicBezTo>
                  <a:pt x="7783003" y="6083006"/>
                  <a:pt x="7789470" y="6084018"/>
                  <a:pt x="7793323" y="6086078"/>
                </a:cubicBezTo>
                <a:cubicBezTo>
                  <a:pt x="7797177" y="6088139"/>
                  <a:pt x="7797734" y="6093325"/>
                  <a:pt x="7794995" y="6101636"/>
                </a:cubicBezTo>
                <a:lnTo>
                  <a:pt x="7771488" y="6111065"/>
                </a:lnTo>
                <a:cubicBezTo>
                  <a:pt x="7774227" y="6102753"/>
                  <a:pt x="7778208" y="6097550"/>
                  <a:pt x="7783433" y="6095455"/>
                </a:cubicBezTo>
                <a:lnTo>
                  <a:pt x="7764036" y="6092416"/>
                </a:lnTo>
                <a:lnTo>
                  <a:pt x="7752471" y="6086235"/>
                </a:lnTo>
                <a:cubicBezTo>
                  <a:pt x="7757697" y="6084139"/>
                  <a:pt x="7764848" y="6083074"/>
                  <a:pt x="7773925" y="6083040"/>
                </a:cubicBezTo>
                <a:close/>
                <a:moveTo>
                  <a:pt x="874711" y="6075359"/>
                </a:moveTo>
                <a:lnTo>
                  <a:pt x="866874" y="6078502"/>
                </a:lnTo>
                <a:cubicBezTo>
                  <a:pt x="861650" y="6080598"/>
                  <a:pt x="860282" y="6084753"/>
                  <a:pt x="862765" y="6090970"/>
                </a:cubicBezTo>
                <a:close/>
                <a:moveTo>
                  <a:pt x="474043" y="6073789"/>
                </a:moveTo>
                <a:lnTo>
                  <a:pt x="469933" y="6086257"/>
                </a:lnTo>
                <a:lnTo>
                  <a:pt x="466206" y="6076932"/>
                </a:lnTo>
                <a:close/>
                <a:moveTo>
                  <a:pt x="291243" y="6071380"/>
                </a:moveTo>
                <a:lnTo>
                  <a:pt x="279299" y="6086989"/>
                </a:lnTo>
                <a:cubicBezTo>
                  <a:pt x="276815" y="6080774"/>
                  <a:pt x="275572" y="6077666"/>
                  <a:pt x="275572" y="6077666"/>
                </a:cubicBezTo>
                <a:cubicBezTo>
                  <a:pt x="275572" y="6077666"/>
                  <a:pt x="278183" y="6076618"/>
                  <a:pt x="283408" y="6074523"/>
                </a:cubicBezTo>
                <a:cubicBezTo>
                  <a:pt x="288632" y="6072428"/>
                  <a:pt x="291243" y="6071380"/>
                  <a:pt x="291243" y="6071380"/>
                </a:cubicBezTo>
                <a:close/>
                <a:moveTo>
                  <a:pt x="765968" y="6064883"/>
                </a:moveTo>
                <a:cubicBezTo>
                  <a:pt x="763356" y="6065931"/>
                  <a:pt x="763293" y="6069563"/>
                  <a:pt x="765777" y="6075779"/>
                </a:cubicBezTo>
                <a:cubicBezTo>
                  <a:pt x="768261" y="6081995"/>
                  <a:pt x="772114" y="6084055"/>
                  <a:pt x="777338" y="6081960"/>
                </a:cubicBezTo>
                <a:cubicBezTo>
                  <a:pt x="782562" y="6079865"/>
                  <a:pt x="782626" y="6076233"/>
                  <a:pt x="777530" y="6071065"/>
                </a:cubicBezTo>
                <a:cubicBezTo>
                  <a:pt x="772434" y="6065896"/>
                  <a:pt x="768580" y="6063835"/>
                  <a:pt x="765968" y="6064883"/>
                </a:cubicBezTo>
                <a:close/>
                <a:moveTo>
                  <a:pt x="797119" y="6063208"/>
                </a:moveTo>
                <a:lnTo>
                  <a:pt x="793010" y="6075674"/>
                </a:lnTo>
                <a:lnTo>
                  <a:pt x="808682" y="6069388"/>
                </a:lnTo>
                <a:cubicBezTo>
                  <a:pt x="806198" y="6063172"/>
                  <a:pt x="802343" y="6061112"/>
                  <a:pt x="797119" y="6063208"/>
                </a:cubicBezTo>
                <a:close/>
                <a:moveTo>
                  <a:pt x="7379421" y="6062770"/>
                </a:moveTo>
                <a:cubicBezTo>
                  <a:pt x="7384645" y="6060675"/>
                  <a:pt x="7391112" y="6061688"/>
                  <a:pt x="7398819" y="6065808"/>
                </a:cubicBezTo>
                <a:cubicBezTo>
                  <a:pt x="7393595" y="6067903"/>
                  <a:pt x="7388372" y="6069998"/>
                  <a:pt x="7383149" y="6072094"/>
                </a:cubicBezTo>
                <a:close/>
                <a:moveTo>
                  <a:pt x="341985" y="6061847"/>
                </a:moveTo>
                <a:lnTo>
                  <a:pt x="337875" y="6074313"/>
                </a:lnTo>
                <a:lnTo>
                  <a:pt x="326312" y="6068133"/>
                </a:lnTo>
                <a:cubicBezTo>
                  <a:pt x="331537" y="6066038"/>
                  <a:pt x="336760" y="6063942"/>
                  <a:pt x="341985" y="6061847"/>
                </a:cubicBezTo>
                <a:close/>
                <a:moveTo>
                  <a:pt x="6869819" y="6061619"/>
                </a:moveTo>
                <a:lnTo>
                  <a:pt x="6865711" y="6074086"/>
                </a:lnTo>
                <a:lnTo>
                  <a:pt x="6881382" y="6067800"/>
                </a:lnTo>
                <a:cubicBezTo>
                  <a:pt x="6881382" y="6067800"/>
                  <a:pt x="6879454" y="6066771"/>
                  <a:pt x="6875601" y="6064709"/>
                </a:cubicBezTo>
                <a:cubicBezTo>
                  <a:pt x="6871747" y="6062649"/>
                  <a:pt x="6869819" y="6061619"/>
                  <a:pt x="6869819" y="6061619"/>
                </a:cubicBezTo>
                <a:close/>
                <a:moveTo>
                  <a:pt x="377245" y="6047704"/>
                </a:moveTo>
                <a:cubicBezTo>
                  <a:pt x="379858" y="6046656"/>
                  <a:pt x="382405" y="6049240"/>
                  <a:pt x="384889" y="6055456"/>
                </a:cubicBezTo>
                <a:cubicBezTo>
                  <a:pt x="390114" y="6053360"/>
                  <a:pt x="393346" y="6053868"/>
                  <a:pt x="394588" y="6056975"/>
                </a:cubicBezTo>
                <a:cubicBezTo>
                  <a:pt x="395830" y="6060083"/>
                  <a:pt x="389987" y="6060624"/>
                  <a:pt x="377054" y="6058598"/>
                </a:cubicBezTo>
                <a:cubicBezTo>
                  <a:pt x="371830" y="6060694"/>
                  <a:pt x="367976" y="6058635"/>
                  <a:pt x="365492" y="6052419"/>
                </a:cubicBezTo>
                <a:cubicBezTo>
                  <a:pt x="370715" y="6050324"/>
                  <a:pt x="374634" y="6048751"/>
                  <a:pt x="377245" y="6047704"/>
                </a:cubicBezTo>
                <a:close/>
                <a:moveTo>
                  <a:pt x="272229" y="6046552"/>
                </a:moveTo>
                <a:lnTo>
                  <a:pt x="268120" y="6059019"/>
                </a:lnTo>
                <a:cubicBezTo>
                  <a:pt x="270859" y="6050708"/>
                  <a:pt x="269618" y="6047599"/>
                  <a:pt x="264394" y="6049694"/>
                </a:cubicBezTo>
                <a:close/>
                <a:moveTo>
                  <a:pt x="299463" y="6046448"/>
                </a:moveTo>
                <a:lnTo>
                  <a:pt x="318478" y="6071276"/>
                </a:lnTo>
                <a:cubicBezTo>
                  <a:pt x="323446" y="6083707"/>
                  <a:pt x="325930" y="6089924"/>
                  <a:pt x="325930" y="6089924"/>
                </a:cubicBezTo>
                <a:cubicBezTo>
                  <a:pt x="325930" y="6089924"/>
                  <a:pt x="322697" y="6089416"/>
                  <a:pt x="316230" y="6088404"/>
                </a:cubicBezTo>
                <a:cubicBezTo>
                  <a:pt x="309765" y="6087392"/>
                  <a:pt x="307902" y="6082730"/>
                  <a:pt x="310641" y="6074419"/>
                </a:cubicBezTo>
                <a:lnTo>
                  <a:pt x="303189" y="6055770"/>
                </a:lnTo>
                <a:cubicBezTo>
                  <a:pt x="303189" y="6055770"/>
                  <a:pt x="301262" y="6054741"/>
                  <a:pt x="297408" y="6052680"/>
                </a:cubicBezTo>
                <a:cubicBezTo>
                  <a:pt x="293554" y="6050620"/>
                  <a:pt x="294239" y="6048543"/>
                  <a:pt x="299463" y="6046448"/>
                </a:cubicBezTo>
                <a:close/>
                <a:moveTo>
                  <a:pt x="7228158" y="6036895"/>
                </a:moveTo>
                <a:cubicBezTo>
                  <a:pt x="7225545" y="6037942"/>
                  <a:pt x="7225482" y="6041573"/>
                  <a:pt x="7227966" y="6047790"/>
                </a:cubicBezTo>
                <a:lnTo>
                  <a:pt x="7235802" y="6044647"/>
                </a:lnTo>
                <a:cubicBezTo>
                  <a:pt x="7233318" y="6038431"/>
                  <a:pt x="7230769" y="6035847"/>
                  <a:pt x="7228158" y="6036895"/>
                </a:cubicBezTo>
                <a:close/>
                <a:moveTo>
                  <a:pt x="7191226" y="6035480"/>
                </a:moveTo>
                <a:cubicBezTo>
                  <a:pt x="7182147" y="6035515"/>
                  <a:pt x="7174997" y="6036580"/>
                  <a:pt x="7169772" y="6038676"/>
                </a:cubicBezTo>
                <a:lnTo>
                  <a:pt x="7135225" y="6045166"/>
                </a:lnTo>
                <a:lnTo>
                  <a:pt x="7151420" y="6045361"/>
                </a:lnTo>
                <a:cubicBezTo>
                  <a:pt x="7173290" y="6046056"/>
                  <a:pt x="7187116" y="6047948"/>
                  <a:pt x="7192896" y="6051038"/>
                </a:cubicBezTo>
                <a:lnTo>
                  <a:pt x="7208568" y="6044751"/>
                </a:lnTo>
                <a:cubicBezTo>
                  <a:pt x="7206084" y="6038536"/>
                  <a:pt x="7200303" y="6035445"/>
                  <a:pt x="7191226" y="6035480"/>
                </a:cubicBezTo>
                <a:close/>
                <a:moveTo>
                  <a:pt x="7348845" y="6031761"/>
                </a:moveTo>
                <a:cubicBezTo>
                  <a:pt x="7343622" y="6033856"/>
                  <a:pt x="7335785" y="6036999"/>
                  <a:pt x="7325338" y="6041189"/>
                </a:cubicBezTo>
                <a:lnTo>
                  <a:pt x="7313776" y="6035008"/>
                </a:lnTo>
                <a:lnTo>
                  <a:pt x="7298105" y="6041294"/>
                </a:lnTo>
                <a:cubicBezTo>
                  <a:pt x="7285172" y="6039269"/>
                  <a:pt x="7276779" y="6037226"/>
                  <a:pt x="7272925" y="6035166"/>
                </a:cubicBezTo>
                <a:cubicBezTo>
                  <a:pt x="7270999" y="6034136"/>
                  <a:pt x="7269864" y="6034140"/>
                  <a:pt x="7269522" y="6035180"/>
                </a:cubicBezTo>
                <a:cubicBezTo>
                  <a:pt x="7269180" y="6036217"/>
                  <a:pt x="7269629" y="6038291"/>
                  <a:pt x="7270871" y="6041398"/>
                </a:cubicBezTo>
                <a:cubicBezTo>
                  <a:pt x="7268130" y="6049710"/>
                  <a:pt x="7278451" y="6052784"/>
                  <a:pt x="7301831" y="6050618"/>
                </a:cubicBezTo>
                <a:cubicBezTo>
                  <a:pt x="7307055" y="6048523"/>
                  <a:pt x="7312899" y="6047981"/>
                  <a:pt x="7319366" y="6048995"/>
                </a:cubicBezTo>
                <a:cubicBezTo>
                  <a:pt x="7325833" y="6050007"/>
                  <a:pt x="7331675" y="6049466"/>
                  <a:pt x="7336901" y="6047370"/>
                </a:cubicBezTo>
                <a:cubicBezTo>
                  <a:pt x="7336901" y="6047370"/>
                  <a:pt x="7339512" y="6046323"/>
                  <a:pt x="7344736" y="6044228"/>
                </a:cubicBezTo>
                <a:close/>
                <a:moveTo>
                  <a:pt x="284271" y="6025494"/>
                </a:moveTo>
                <a:cubicBezTo>
                  <a:pt x="285576" y="6024971"/>
                  <a:pt x="288157" y="6025738"/>
                  <a:pt x="292010" y="6027799"/>
                </a:cubicBezTo>
                <a:lnTo>
                  <a:pt x="284175" y="6030943"/>
                </a:lnTo>
                <a:cubicBezTo>
                  <a:pt x="282932" y="6027834"/>
                  <a:pt x="282964" y="6026018"/>
                  <a:pt x="284271" y="6025494"/>
                </a:cubicBezTo>
                <a:close/>
                <a:moveTo>
                  <a:pt x="463247" y="6024027"/>
                </a:moveTo>
                <a:lnTo>
                  <a:pt x="482645" y="6027065"/>
                </a:lnTo>
                <a:cubicBezTo>
                  <a:pt x="477421" y="6029161"/>
                  <a:pt x="472198" y="6031257"/>
                  <a:pt x="466973" y="6033352"/>
                </a:cubicBezTo>
                <a:close/>
                <a:moveTo>
                  <a:pt x="988521" y="6018892"/>
                </a:moveTo>
                <a:lnTo>
                  <a:pt x="984411" y="6031359"/>
                </a:lnTo>
                <a:lnTo>
                  <a:pt x="1000083" y="6025073"/>
                </a:lnTo>
                <a:cubicBezTo>
                  <a:pt x="992375" y="6020952"/>
                  <a:pt x="988521" y="6018892"/>
                  <a:pt x="988521" y="6018892"/>
                </a:cubicBezTo>
                <a:close/>
                <a:moveTo>
                  <a:pt x="541222" y="6014389"/>
                </a:moveTo>
                <a:lnTo>
                  <a:pt x="537111" y="6026855"/>
                </a:lnTo>
                <a:cubicBezTo>
                  <a:pt x="542336" y="6024760"/>
                  <a:pt x="544948" y="6023712"/>
                  <a:pt x="544948" y="6023712"/>
                </a:cubicBezTo>
                <a:cubicBezTo>
                  <a:pt x="544948" y="6023712"/>
                  <a:pt x="547559" y="6022665"/>
                  <a:pt x="552784" y="6020569"/>
                </a:cubicBezTo>
                <a:cubicBezTo>
                  <a:pt x="552784" y="6020569"/>
                  <a:pt x="550856" y="6019540"/>
                  <a:pt x="547002" y="6017480"/>
                </a:cubicBezTo>
                <a:cubicBezTo>
                  <a:pt x="543148" y="6015418"/>
                  <a:pt x="541222" y="6014389"/>
                  <a:pt x="541222" y="6014389"/>
                </a:cubicBezTo>
                <a:close/>
                <a:moveTo>
                  <a:pt x="677389" y="6013865"/>
                </a:moveTo>
                <a:cubicBezTo>
                  <a:pt x="672166" y="6015960"/>
                  <a:pt x="669554" y="6017007"/>
                  <a:pt x="669554" y="6017007"/>
                </a:cubicBezTo>
                <a:lnTo>
                  <a:pt x="673280" y="6026333"/>
                </a:lnTo>
                <a:close/>
                <a:moveTo>
                  <a:pt x="257708" y="5987467"/>
                </a:moveTo>
                <a:cubicBezTo>
                  <a:pt x="267900" y="5997804"/>
                  <a:pt x="273680" y="6000892"/>
                  <a:pt x="275050" y="5996738"/>
                </a:cubicBezTo>
                <a:cubicBezTo>
                  <a:pt x="276421" y="5992583"/>
                  <a:pt x="280338" y="5991012"/>
                  <a:pt x="286804" y="5992023"/>
                </a:cubicBezTo>
                <a:cubicBezTo>
                  <a:pt x="293270" y="5993035"/>
                  <a:pt x="297124" y="5995097"/>
                  <a:pt x="298366" y="5998204"/>
                </a:cubicBezTo>
                <a:cubicBezTo>
                  <a:pt x="299607" y="6001312"/>
                  <a:pt x="298923" y="6003390"/>
                  <a:pt x="296311" y="6004437"/>
                </a:cubicBezTo>
                <a:cubicBezTo>
                  <a:pt x="293700" y="6005485"/>
                  <a:pt x="289782" y="6007057"/>
                  <a:pt x="284557" y="6009153"/>
                </a:cubicBezTo>
                <a:cubicBezTo>
                  <a:pt x="276849" y="6005032"/>
                  <a:pt x="271069" y="6001941"/>
                  <a:pt x="267215" y="5999881"/>
                </a:cubicBezTo>
                <a:cubicBezTo>
                  <a:pt x="263362" y="5997821"/>
                  <a:pt x="258822" y="5997837"/>
                  <a:pt x="253598" y="5999932"/>
                </a:cubicBezTo>
                <a:cubicBezTo>
                  <a:pt x="253598" y="5999932"/>
                  <a:pt x="252977" y="5998379"/>
                  <a:pt x="251734" y="5995270"/>
                </a:cubicBezTo>
                <a:cubicBezTo>
                  <a:pt x="250492" y="5992163"/>
                  <a:pt x="249871" y="5990610"/>
                  <a:pt x="249871" y="5990610"/>
                </a:cubicBezTo>
                <a:close/>
                <a:moveTo>
                  <a:pt x="149156" y="5966095"/>
                </a:moveTo>
                <a:lnTo>
                  <a:pt x="145047" y="5978562"/>
                </a:lnTo>
                <a:cubicBezTo>
                  <a:pt x="145047" y="5978562"/>
                  <a:pt x="143119" y="5977531"/>
                  <a:pt x="139265" y="5975471"/>
                </a:cubicBezTo>
                <a:cubicBezTo>
                  <a:pt x="135411" y="5973412"/>
                  <a:pt x="133485" y="5972380"/>
                  <a:pt x="133485" y="5972380"/>
                </a:cubicBezTo>
                <a:cubicBezTo>
                  <a:pt x="133485" y="5972380"/>
                  <a:pt x="136097" y="5971333"/>
                  <a:pt x="141320" y="5969238"/>
                </a:cubicBezTo>
                <a:close/>
                <a:moveTo>
                  <a:pt x="584894" y="5964417"/>
                </a:moveTo>
                <a:lnTo>
                  <a:pt x="577057" y="5967561"/>
                </a:lnTo>
                <a:cubicBezTo>
                  <a:pt x="579542" y="5973776"/>
                  <a:pt x="583396" y="5975836"/>
                  <a:pt x="588620" y="5973741"/>
                </a:cubicBezTo>
                <a:cubicBezTo>
                  <a:pt x="586135" y="5967525"/>
                  <a:pt x="584894" y="5964417"/>
                  <a:pt x="584894" y="5964417"/>
                </a:cubicBezTo>
                <a:close/>
                <a:moveTo>
                  <a:pt x="7385064" y="5963141"/>
                </a:moveTo>
                <a:cubicBezTo>
                  <a:pt x="7387548" y="5969357"/>
                  <a:pt x="7388791" y="5972466"/>
                  <a:pt x="7388791" y="5972466"/>
                </a:cubicBezTo>
                <a:lnTo>
                  <a:pt x="7380954" y="5975609"/>
                </a:lnTo>
                <a:cubicBezTo>
                  <a:pt x="7378471" y="5969393"/>
                  <a:pt x="7379840" y="5965236"/>
                  <a:pt x="7385064" y="5963141"/>
                </a:cubicBezTo>
                <a:close/>
                <a:moveTo>
                  <a:pt x="546098" y="5958341"/>
                </a:moveTo>
                <a:lnTo>
                  <a:pt x="538263" y="5961485"/>
                </a:lnTo>
                <a:cubicBezTo>
                  <a:pt x="540746" y="5967700"/>
                  <a:pt x="539376" y="5971855"/>
                  <a:pt x="534152" y="5973951"/>
                </a:cubicBezTo>
                <a:cubicBezTo>
                  <a:pt x="528928" y="5976046"/>
                  <a:pt x="522463" y="5975034"/>
                  <a:pt x="514754" y="5970914"/>
                </a:cubicBezTo>
                <a:lnTo>
                  <a:pt x="510644" y="5983379"/>
                </a:lnTo>
                <a:lnTo>
                  <a:pt x="534152" y="5973951"/>
                </a:lnTo>
                <a:lnTo>
                  <a:pt x="549824" y="5967664"/>
                </a:lnTo>
                <a:lnTo>
                  <a:pt x="557659" y="5964523"/>
                </a:lnTo>
                <a:close/>
                <a:moveTo>
                  <a:pt x="900984" y="5955571"/>
                </a:moveTo>
                <a:lnTo>
                  <a:pt x="872901" y="5957084"/>
                </a:lnTo>
                <a:lnTo>
                  <a:pt x="857229" y="5963369"/>
                </a:lnTo>
                <a:lnTo>
                  <a:pt x="833722" y="5972797"/>
                </a:lnTo>
                <a:cubicBezTo>
                  <a:pt x="849139" y="5981039"/>
                  <a:pt x="864682" y="5982017"/>
                  <a:pt x="880354" y="5975731"/>
                </a:cubicBezTo>
                <a:cubicBezTo>
                  <a:pt x="885578" y="5973636"/>
                  <a:pt x="890800" y="5971541"/>
                  <a:pt x="896025" y="5969445"/>
                </a:cubicBezTo>
                <a:lnTo>
                  <a:pt x="899751" y="5978769"/>
                </a:lnTo>
                <a:lnTo>
                  <a:pt x="907587" y="5975626"/>
                </a:lnTo>
                <a:cubicBezTo>
                  <a:pt x="910327" y="5967315"/>
                  <a:pt x="913001" y="5962636"/>
                  <a:pt x="915614" y="5961589"/>
                </a:cubicBezTo>
                <a:cubicBezTo>
                  <a:pt x="918226" y="5960541"/>
                  <a:pt x="919533" y="5960017"/>
                  <a:pt x="919533" y="5960017"/>
                </a:cubicBezTo>
                <a:cubicBezTo>
                  <a:pt x="927240" y="5964138"/>
                  <a:pt x="930474" y="5964644"/>
                  <a:pt x="929231" y="5961535"/>
                </a:cubicBezTo>
                <a:cubicBezTo>
                  <a:pt x="928609" y="5959982"/>
                  <a:pt x="926202" y="5958694"/>
                  <a:pt x="922004" y="5957673"/>
                </a:cubicBezTo>
                <a:lnTo>
                  <a:pt x="908755" y="5956000"/>
                </a:lnTo>
                <a:lnTo>
                  <a:pt x="907162" y="5956094"/>
                </a:lnTo>
                <a:close/>
                <a:moveTo>
                  <a:pt x="7369776" y="5947636"/>
                </a:moveTo>
                <a:cubicBezTo>
                  <a:pt x="7372261" y="5953852"/>
                  <a:pt x="7373502" y="5956961"/>
                  <a:pt x="7373502" y="5956961"/>
                </a:cubicBezTo>
                <a:lnTo>
                  <a:pt x="7381338" y="5953818"/>
                </a:lnTo>
                <a:cubicBezTo>
                  <a:pt x="7378854" y="5947602"/>
                  <a:pt x="7374999" y="5945541"/>
                  <a:pt x="7369776" y="5947636"/>
                </a:cubicBezTo>
                <a:close/>
                <a:moveTo>
                  <a:pt x="7548849" y="5940723"/>
                </a:moveTo>
                <a:lnTo>
                  <a:pt x="7560411" y="5946903"/>
                </a:lnTo>
                <a:cubicBezTo>
                  <a:pt x="7555186" y="5948998"/>
                  <a:pt x="7550647" y="5949016"/>
                  <a:pt x="7546794" y="5946956"/>
                </a:cubicBezTo>
                <a:cubicBezTo>
                  <a:pt x="7542940" y="5944895"/>
                  <a:pt x="7541012" y="5943865"/>
                  <a:pt x="7541012" y="5943865"/>
                </a:cubicBezTo>
                <a:close/>
                <a:moveTo>
                  <a:pt x="137977" y="5938123"/>
                </a:moveTo>
                <a:lnTo>
                  <a:pt x="141705" y="5947448"/>
                </a:lnTo>
                <a:cubicBezTo>
                  <a:pt x="136480" y="5949544"/>
                  <a:pt x="132626" y="5947482"/>
                  <a:pt x="130141" y="5941267"/>
                </a:cubicBezTo>
                <a:close/>
                <a:moveTo>
                  <a:pt x="7327254" y="5932237"/>
                </a:moveTo>
                <a:lnTo>
                  <a:pt x="7323145" y="5944704"/>
                </a:lnTo>
                <a:cubicBezTo>
                  <a:pt x="7328370" y="5942609"/>
                  <a:pt x="7330980" y="5941561"/>
                  <a:pt x="7330980" y="5941561"/>
                </a:cubicBezTo>
                <a:close/>
                <a:moveTo>
                  <a:pt x="111867" y="5929664"/>
                </a:moveTo>
                <a:cubicBezTo>
                  <a:pt x="115100" y="5930171"/>
                  <a:pt x="117338" y="5931978"/>
                  <a:pt x="118580" y="5935086"/>
                </a:cubicBezTo>
                <a:lnTo>
                  <a:pt x="95073" y="5944514"/>
                </a:lnTo>
                <a:cubicBezTo>
                  <a:pt x="92588" y="5938298"/>
                  <a:pt x="93957" y="5934144"/>
                  <a:pt x="99181" y="5932047"/>
                </a:cubicBezTo>
                <a:cubicBezTo>
                  <a:pt x="104405" y="5929952"/>
                  <a:pt x="108633" y="5929158"/>
                  <a:pt x="111867" y="5929664"/>
                </a:cubicBezTo>
                <a:close/>
                <a:moveTo>
                  <a:pt x="569989" y="5927122"/>
                </a:moveTo>
                <a:cubicBezTo>
                  <a:pt x="572472" y="5933338"/>
                  <a:pt x="573715" y="5936446"/>
                  <a:pt x="573715" y="5936446"/>
                </a:cubicBezTo>
                <a:lnTo>
                  <a:pt x="581551" y="5933304"/>
                </a:lnTo>
                <a:cubicBezTo>
                  <a:pt x="579067" y="5927088"/>
                  <a:pt x="575212" y="5925027"/>
                  <a:pt x="569989" y="5927122"/>
                </a:cubicBezTo>
                <a:close/>
                <a:moveTo>
                  <a:pt x="8187166" y="5922701"/>
                </a:moveTo>
                <a:lnTo>
                  <a:pt x="8183056" y="5935168"/>
                </a:lnTo>
                <a:lnTo>
                  <a:pt x="8179331" y="5925845"/>
                </a:lnTo>
                <a:close/>
                <a:moveTo>
                  <a:pt x="7876034" y="5917674"/>
                </a:moveTo>
                <a:lnTo>
                  <a:pt x="7887597" y="5923854"/>
                </a:lnTo>
                <a:lnTo>
                  <a:pt x="7871925" y="5930140"/>
                </a:lnTo>
                <a:lnTo>
                  <a:pt x="7860363" y="5923960"/>
                </a:lnTo>
                <a:cubicBezTo>
                  <a:pt x="7859122" y="5920852"/>
                  <a:pt x="7858671" y="5918778"/>
                  <a:pt x="7859014" y="5917739"/>
                </a:cubicBezTo>
                <a:cubicBezTo>
                  <a:pt x="7859355" y="5916701"/>
                  <a:pt x="7860490" y="5916696"/>
                  <a:pt x="7862417" y="5917726"/>
                </a:cubicBezTo>
                <a:cubicBezTo>
                  <a:pt x="7866271" y="5919788"/>
                  <a:pt x="7870810" y="5919769"/>
                  <a:pt x="7876034" y="5917674"/>
                </a:cubicBezTo>
                <a:close/>
                <a:moveTo>
                  <a:pt x="7584301" y="5915683"/>
                </a:moveTo>
                <a:lnTo>
                  <a:pt x="7576466" y="5918825"/>
                </a:lnTo>
                <a:cubicBezTo>
                  <a:pt x="7571241" y="5920921"/>
                  <a:pt x="7567323" y="5922493"/>
                  <a:pt x="7564712" y="5923541"/>
                </a:cubicBezTo>
                <a:cubicBezTo>
                  <a:pt x="7562099" y="5924588"/>
                  <a:pt x="7558183" y="5926160"/>
                  <a:pt x="7552957" y="5928256"/>
                </a:cubicBezTo>
                <a:cubicBezTo>
                  <a:pt x="7551716" y="5925148"/>
                  <a:pt x="7553707" y="5922547"/>
                  <a:pt x="7558931" y="5920451"/>
                </a:cubicBezTo>
                <a:cubicBezTo>
                  <a:pt x="7564155" y="5918356"/>
                  <a:pt x="7572612" y="5916767"/>
                  <a:pt x="7584301" y="5915683"/>
                </a:cubicBezTo>
                <a:close/>
                <a:moveTo>
                  <a:pt x="8059027" y="5909187"/>
                </a:moveTo>
                <a:cubicBezTo>
                  <a:pt x="8061638" y="5908139"/>
                  <a:pt x="8064870" y="5908646"/>
                  <a:pt x="8068724" y="5910707"/>
                </a:cubicBezTo>
                <a:cubicBezTo>
                  <a:pt x="8072578" y="5912768"/>
                  <a:pt x="8074506" y="5913797"/>
                  <a:pt x="8074506" y="5913797"/>
                </a:cubicBezTo>
                <a:lnTo>
                  <a:pt x="8097630" y="5926160"/>
                </a:lnTo>
                <a:cubicBezTo>
                  <a:pt x="8110560" y="5928183"/>
                  <a:pt x="8117027" y="5929197"/>
                  <a:pt x="8117027" y="5929197"/>
                </a:cubicBezTo>
                <a:lnTo>
                  <a:pt x="8085685" y="5941768"/>
                </a:lnTo>
                <a:lnTo>
                  <a:pt x="8054725" y="5932549"/>
                </a:lnTo>
                <a:cubicBezTo>
                  <a:pt x="8049499" y="5934645"/>
                  <a:pt x="8043655" y="5935186"/>
                  <a:pt x="8037189" y="5934173"/>
                </a:cubicBezTo>
                <a:cubicBezTo>
                  <a:pt x="8030724" y="5933160"/>
                  <a:pt x="8027491" y="5932654"/>
                  <a:pt x="8027491" y="5932654"/>
                </a:cubicBezTo>
                <a:cubicBezTo>
                  <a:pt x="8027491" y="5932654"/>
                  <a:pt x="8022952" y="5932672"/>
                  <a:pt x="8013874" y="5932707"/>
                </a:cubicBezTo>
                <a:cubicBezTo>
                  <a:pt x="8004796" y="5932740"/>
                  <a:pt x="8000258" y="5932758"/>
                  <a:pt x="8000258" y="5932758"/>
                </a:cubicBezTo>
                <a:cubicBezTo>
                  <a:pt x="8000258" y="5932758"/>
                  <a:pt x="7996404" y="5930699"/>
                  <a:pt x="7988695" y="5926578"/>
                </a:cubicBezTo>
                <a:cubicBezTo>
                  <a:pt x="7988695" y="5926578"/>
                  <a:pt x="7986768" y="5925549"/>
                  <a:pt x="7982914" y="5923487"/>
                </a:cubicBezTo>
                <a:cubicBezTo>
                  <a:pt x="7979061" y="5921428"/>
                  <a:pt x="7975827" y="5920922"/>
                  <a:pt x="7973216" y="5921969"/>
                </a:cubicBezTo>
                <a:cubicBezTo>
                  <a:pt x="7970605" y="5923017"/>
                  <a:pt x="7966686" y="5924589"/>
                  <a:pt x="7961463" y="5926684"/>
                </a:cubicBezTo>
                <a:cubicBezTo>
                  <a:pt x="7961463" y="5926684"/>
                  <a:pt x="7956238" y="5928779"/>
                  <a:pt x="7945790" y="5932970"/>
                </a:cubicBezTo>
                <a:cubicBezTo>
                  <a:pt x="7940567" y="5935065"/>
                  <a:pt x="7934721" y="5935605"/>
                  <a:pt x="7928255" y="5934592"/>
                </a:cubicBezTo>
                <a:cubicBezTo>
                  <a:pt x="7921788" y="5933580"/>
                  <a:pt x="7917314" y="5929965"/>
                  <a:pt x="7914830" y="5923750"/>
                </a:cubicBezTo>
                <a:cubicBezTo>
                  <a:pt x="7914830" y="5923750"/>
                  <a:pt x="7917442" y="5922703"/>
                  <a:pt x="7922666" y="5920607"/>
                </a:cubicBezTo>
                <a:lnTo>
                  <a:pt x="7938337" y="5914322"/>
                </a:lnTo>
                <a:lnTo>
                  <a:pt x="7946173" y="5911178"/>
                </a:lnTo>
                <a:cubicBezTo>
                  <a:pt x="7946173" y="5911178"/>
                  <a:pt x="7948100" y="5912209"/>
                  <a:pt x="7951953" y="5914269"/>
                </a:cubicBezTo>
                <a:cubicBezTo>
                  <a:pt x="7955808" y="5916329"/>
                  <a:pt x="7960347" y="5916311"/>
                  <a:pt x="7965571" y="5914217"/>
                </a:cubicBezTo>
                <a:cubicBezTo>
                  <a:pt x="7970795" y="5912121"/>
                  <a:pt x="7981178" y="5911564"/>
                  <a:pt x="7996723" y="5912540"/>
                </a:cubicBezTo>
                <a:cubicBezTo>
                  <a:pt x="8012266" y="5913517"/>
                  <a:pt x="8026504" y="5915020"/>
                  <a:pt x="8039436" y="5917044"/>
                </a:cubicBezTo>
                <a:cubicBezTo>
                  <a:pt x="8044661" y="5914948"/>
                  <a:pt x="8048578" y="5913377"/>
                  <a:pt x="8051190" y="5912330"/>
                </a:cubicBezTo>
                <a:cubicBezTo>
                  <a:pt x="8053801" y="5911282"/>
                  <a:pt x="8056414" y="5910234"/>
                  <a:pt x="8059027" y="5909187"/>
                </a:cubicBezTo>
                <a:close/>
                <a:moveTo>
                  <a:pt x="189102" y="5906800"/>
                </a:moveTo>
                <a:cubicBezTo>
                  <a:pt x="196810" y="5910920"/>
                  <a:pt x="203276" y="5911932"/>
                  <a:pt x="208500" y="5909838"/>
                </a:cubicBezTo>
                <a:cubicBezTo>
                  <a:pt x="213724" y="5907742"/>
                  <a:pt x="216956" y="5908248"/>
                  <a:pt x="218199" y="5911357"/>
                </a:cubicBezTo>
                <a:cubicBezTo>
                  <a:pt x="219440" y="5914464"/>
                  <a:pt x="212226" y="5919162"/>
                  <a:pt x="196554" y="5925448"/>
                </a:cubicBezTo>
                <a:cubicBezTo>
                  <a:pt x="191331" y="5927543"/>
                  <a:pt x="187477" y="5925482"/>
                  <a:pt x="184992" y="5919266"/>
                </a:cubicBezTo>
                <a:close/>
                <a:moveTo>
                  <a:pt x="115238" y="5903972"/>
                </a:moveTo>
                <a:lnTo>
                  <a:pt x="134251" y="5928800"/>
                </a:lnTo>
                <a:cubicBezTo>
                  <a:pt x="129026" y="5930896"/>
                  <a:pt x="125173" y="5928835"/>
                  <a:pt x="122690" y="5922618"/>
                </a:cubicBezTo>
                <a:close/>
                <a:moveTo>
                  <a:pt x="7685784" y="5896617"/>
                </a:moveTo>
                <a:lnTo>
                  <a:pt x="7681673" y="5909084"/>
                </a:lnTo>
                <a:lnTo>
                  <a:pt x="7677946" y="5899760"/>
                </a:lnTo>
                <a:cubicBezTo>
                  <a:pt x="7683171" y="5897664"/>
                  <a:pt x="7685784" y="5896617"/>
                  <a:pt x="7685784" y="5896617"/>
                </a:cubicBezTo>
                <a:close/>
                <a:moveTo>
                  <a:pt x="6770460" y="5883862"/>
                </a:moveTo>
                <a:lnTo>
                  <a:pt x="6770893" y="5884930"/>
                </a:lnTo>
                <a:lnTo>
                  <a:pt x="6771787" y="5884572"/>
                </a:lnTo>
                <a:close/>
                <a:moveTo>
                  <a:pt x="6571453" y="5883786"/>
                </a:moveTo>
                <a:cubicBezTo>
                  <a:pt x="6559764" y="5884869"/>
                  <a:pt x="6551307" y="5886459"/>
                  <a:pt x="6546084" y="5888554"/>
                </a:cubicBezTo>
                <a:lnTo>
                  <a:pt x="6592715" y="5891487"/>
                </a:lnTo>
                <a:cubicBezTo>
                  <a:pt x="6590230" y="5885271"/>
                  <a:pt x="6583144" y="5882705"/>
                  <a:pt x="6571453" y="5883786"/>
                </a:cubicBezTo>
                <a:close/>
                <a:moveTo>
                  <a:pt x="6511206" y="5880906"/>
                </a:moveTo>
                <a:cubicBezTo>
                  <a:pt x="6508594" y="5881953"/>
                  <a:pt x="6507288" y="5882478"/>
                  <a:pt x="6507288" y="5882478"/>
                </a:cubicBezTo>
                <a:lnTo>
                  <a:pt x="6511014" y="5891801"/>
                </a:lnTo>
                <a:cubicBezTo>
                  <a:pt x="6511014" y="5891801"/>
                  <a:pt x="6513624" y="5890753"/>
                  <a:pt x="6518849" y="5888659"/>
                </a:cubicBezTo>
                <a:cubicBezTo>
                  <a:pt x="6516366" y="5882443"/>
                  <a:pt x="6513816" y="5879858"/>
                  <a:pt x="6511206" y="5880906"/>
                </a:cubicBezTo>
                <a:close/>
                <a:moveTo>
                  <a:pt x="6760226" y="5878392"/>
                </a:moveTo>
                <a:lnTo>
                  <a:pt x="6756116" y="5890857"/>
                </a:lnTo>
                <a:lnTo>
                  <a:pt x="6769875" y="5885339"/>
                </a:lnTo>
                <a:lnTo>
                  <a:pt x="6761418" y="5881688"/>
                </a:lnTo>
                <a:lnTo>
                  <a:pt x="6764248" y="5880542"/>
                </a:lnTo>
                <a:close/>
                <a:moveTo>
                  <a:pt x="368559" y="5878094"/>
                </a:moveTo>
                <a:cubicBezTo>
                  <a:pt x="368559" y="5878094"/>
                  <a:pt x="365946" y="5879142"/>
                  <a:pt x="360721" y="5881237"/>
                </a:cubicBezTo>
                <a:cubicBezTo>
                  <a:pt x="355498" y="5883333"/>
                  <a:pt x="352887" y="5884379"/>
                  <a:pt x="352887" y="5884379"/>
                </a:cubicBezTo>
                <a:cubicBezTo>
                  <a:pt x="360595" y="5888500"/>
                  <a:pt x="365754" y="5890038"/>
                  <a:pt x="368367" y="5888990"/>
                </a:cubicBezTo>
                <a:cubicBezTo>
                  <a:pt x="370978" y="5887943"/>
                  <a:pt x="371043" y="5884309"/>
                  <a:pt x="368559" y="5878094"/>
                </a:cubicBezTo>
                <a:close/>
                <a:moveTo>
                  <a:pt x="6885248" y="5875576"/>
                </a:moveTo>
                <a:cubicBezTo>
                  <a:pt x="6884285" y="5875060"/>
                  <a:pt x="6883461" y="5875842"/>
                  <a:pt x="6882776" y="5877919"/>
                </a:cubicBezTo>
                <a:cubicBezTo>
                  <a:pt x="6881408" y="5882075"/>
                  <a:pt x="6883333" y="5883106"/>
                  <a:pt x="6888557" y="5881010"/>
                </a:cubicBezTo>
                <a:cubicBezTo>
                  <a:pt x="6887315" y="5877903"/>
                  <a:pt x="6886211" y="5876091"/>
                  <a:pt x="6885248" y="5875576"/>
                </a:cubicBezTo>
                <a:close/>
                <a:moveTo>
                  <a:pt x="500999" y="5868246"/>
                </a:moveTo>
                <a:lnTo>
                  <a:pt x="531960" y="5877466"/>
                </a:lnTo>
                <a:lnTo>
                  <a:pt x="516287" y="5883752"/>
                </a:lnTo>
                <a:close/>
                <a:moveTo>
                  <a:pt x="6818802" y="5865715"/>
                </a:moveTo>
                <a:cubicBezTo>
                  <a:pt x="6824026" y="5863619"/>
                  <a:pt x="6827259" y="5864126"/>
                  <a:pt x="6828501" y="5867234"/>
                </a:cubicBezTo>
                <a:cubicBezTo>
                  <a:pt x="6829743" y="5870342"/>
                  <a:pt x="6827751" y="5872943"/>
                  <a:pt x="6822528" y="5875038"/>
                </a:cubicBezTo>
                <a:cubicBezTo>
                  <a:pt x="6820044" y="5868824"/>
                  <a:pt x="6818802" y="5865715"/>
                  <a:pt x="6818802" y="5865715"/>
                </a:cubicBezTo>
                <a:close/>
                <a:moveTo>
                  <a:pt x="536068" y="5864999"/>
                </a:moveTo>
                <a:lnTo>
                  <a:pt x="539795" y="5874323"/>
                </a:lnTo>
                <a:cubicBezTo>
                  <a:pt x="539795" y="5874323"/>
                  <a:pt x="537183" y="5875371"/>
                  <a:pt x="531960" y="5877466"/>
                </a:cubicBezTo>
                <a:cubicBezTo>
                  <a:pt x="529475" y="5871250"/>
                  <a:pt x="530845" y="5867094"/>
                  <a:pt x="536068" y="5864999"/>
                </a:cubicBezTo>
                <a:close/>
                <a:moveTo>
                  <a:pt x="281268" y="5864424"/>
                </a:moveTo>
                <a:cubicBezTo>
                  <a:pt x="275423" y="5864965"/>
                  <a:pt x="271349" y="5866148"/>
                  <a:pt x="269049" y="5867973"/>
                </a:cubicBezTo>
                <a:cubicBezTo>
                  <a:pt x="266747" y="5869797"/>
                  <a:pt x="266217" y="5872262"/>
                  <a:pt x="267459" y="5875371"/>
                </a:cubicBezTo>
                <a:cubicBezTo>
                  <a:pt x="269943" y="5881588"/>
                  <a:pt x="276409" y="5882599"/>
                  <a:pt x="286857" y="5878409"/>
                </a:cubicBezTo>
                <a:cubicBezTo>
                  <a:pt x="292081" y="5876314"/>
                  <a:pt x="298548" y="5877327"/>
                  <a:pt x="306256" y="5881447"/>
                </a:cubicBezTo>
                <a:lnTo>
                  <a:pt x="310364" y="5868980"/>
                </a:lnTo>
                <a:cubicBezTo>
                  <a:pt x="302656" y="5864859"/>
                  <a:pt x="292958" y="5863340"/>
                  <a:pt x="281268" y="5864424"/>
                </a:cubicBezTo>
                <a:close/>
                <a:moveTo>
                  <a:pt x="162636" y="5863324"/>
                </a:moveTo>
                <a:lnTo>
                  <a:pt x="166361" y="5872647"/>
                </a:lnTo>
                <a:cubicBezTo>
                  <a:pt x="161138" y="5874742"/>
                  <a:pt x="157284" y="5872682"/>
                  <a:pt x="154799" y="5866468"/>
                </a:cubicBezTo>
                <a:close/>
                <a:moveTo>
                  <a:pt x="761773" y="5861018"/>
                </a:moveTo>
                <a:lnTo>
                  <a:pt x="773335" y="5867198"/>
                </a:lnTo>
                <a:lnTo>
                  <a:pt x="781170" y="5864055"/>
                </a:lnTo>
                <a:cubicBezTo>
                  <a:pt x="773463" y="5859934"/>
                  <a:pt x="766997" y="5858923"/>
                  <a:pt x="761773" y="5861018"/>
                </a:cubicBezTo>
                <a:close/>
                <a:moveTo>
                  <a:pt x="7303226" y="5860738"/>
                </a:moveTo>
                <a:cubicBezTo>
                  <a:pt x="7301298" y="5859708"/>
                  <a:pt x="7300165" y="5859712"/>
                  <a:pt x="7299820" y="5860750"/>
                </a:cubicBezTo>
                <a:cubicBezTo>
                  <a:pt x="7299479" y="5861789"/>
                  <a:pt x="7299928" y="5863862"/>
                  <a:pt x="7301171" y="5866970"/>
                </a:cubicBezTo>
                <a:cubicBezTo>
                  <a:pt x="7306394" y="5864875"/>
                  <a:pt x="7309006" y="5863827"/>
                  <a:pt x="7309006" y="5863827"/>
                </a:cubicBezTo>
                <a:cubicBezTo>
                  <a:pt x="7309006" y="5863827"/>
                  <a:pt x="7307079" y="5862798"/>
                  <a:pt x="7303226" y="5860738"/>
                </a:cubicBezTo>
                <a:close/>
                <a:moveTo>
                  <a:pt x="614044" y="5855360"/>
                </a:moveTo>
                <a:cubicBezTo>
                  <a:pt x="614044" y="5855360"/>
                  <a:pt x="615285" y="5858469"/>
                  <a:pt x="617770" y="5864685"/>
                </a:cubicBezTo>
                <a:cubicBezTo>
                  <a:pt x="617770" y="5864685"/>
                  <a:pt x="615157" y="5865733"/>
                  <a:pt x="609933" y="5867829"/>
                </a:cubicBezTo>
                <a:close/>
                <a:moveTo>
                  <a:pt x="750210" y="5854837"/>
                </a:moveTo>
                <a:lnTo>
                  <a:pt x="715141" y="5858085"/>
                </a:lnTo>
                <a:lnTo>
                  <a:pt x="734539" y="5861122"/>
                </a:lnTo>
                <a:lnTo>
                  <a:pt x="742375" y="5857979"/>
                </a:lnTo>
                <a:close/>
                <a:moveTo>
                  <a:pt x="6818993" y="5854820"/>
                </a:moveTo>
                <a:lnTo>
                  <a:pt x="6817955" y="5854824"/>
                </a:lnTo>
                <a:lnTo>
                  <a:pt x="6827400" y="5863240"/>
                </a:lnTo>
                <a:cubicBezTo>
                  <a:pt x="6812416" y="5866549"/>
                  <a:pt x="6800699" y="5867847"/>
                  <a:pt x="6792248" y="5867131"/>
                </a:cubicBezTo>
                <a:lnTo>
                  <a:pt x="6792050" y="5867027"/>
                </a:lnTo>
                <a:lnTo>
                  <a:pt x="6795294" y="5875143"/>
                </a:lnTo>
                <a:lnTo>
                  <a:pt x="6799020" y="5884467"/>
                </a:lnTo>
                <a:cubicBezTo>
                  <a:pt x="6801505" y="5890682"/>
                  <a:pt x="6813194" y="5889601"/>
                  <a:pt x="6834090" y="5881220"/>
                </a:cubicBezTo>
                <a:cubicBezTo>
                  <a:pt x="6839315" y="5879124"/>
                  <a:pt x="6844538" y="5877029"/>
                  <a:pt x="6849762" y="5874933"/>
                </a:cubicBezTo>
                <a:cubicBezTo>
                  <a:pt x="6854986" y="5872838"/>
                  <a:pt x="6860209" y="5870743"/>
                  <a:pt x="6865434" y="5868648"/>
                </a:cubicBezTo>
                <a:cubicBezTo>
                  <a:pt x="6875881" y="5864458"/>
                  <a:pt x="6881104" y="5862363"/>
                  <a:pt x="6881104" y="5862363"/>
                </a:cubicBezTo>
                <a:lnTo>
                  <a:pt x="6869542" y="5856180"/>
                </a:lnTo>
                <a:lnTo>
                  <a:pt x="6861708" y="5859323"/>
                </a:lnTo>
                <a:lnTo>
                  <a:pt x="6853871" y="5862466"/>
                </a:lnTo>
                <a:cubicBezTo>
                  <a:pt x="6851387" y="5856252"/>
                  <a:pt x="6846228" y="5854714"/>
                  <a:pt x="6838392" y="5857858"/>
                </a:cubicBezTo>
                <a:cubicBezTo>
                  <a:pt x="6830556" y="5861000"/>
                  <a:pt x="6824089" y="5859987"/>
                  <a:pt x="6818993" y="5854820"/>
                </a:cubicBezTo>
                <a:close/>
                <a:moveTo>
                  <a:pt x="7659316" y="5853141"/>
                </a:moveTo>
                <a:cubicBezTo>
                  <a:pt x="7659316" y="5853141"/>
                  <a:pt x="7656704" y="5854188"/>
                  <a:pt x="7651480" y="5856284"/>
                </a:cubicBezTo>
                <a:cubicBezTo>
                  <a:pt x="7648740" y="5864595"/>
                  <a:pt x="7649983" y="5867703"/>
                  <a:pt x="7655207" y="5865607"/>
                </a:cubicBezTo>
                <a:close/>
                <a:moveTo>
                  <a:pt x="6784116" y="5847173"/>
                </a:moveTo>
                <a:lnTo>
                  <a:pt x="6786648" y="5853508"/>
                </a:lnTo>
                <a:lnTo>
                  <a:pt x="6795042" y="5853013"/>
                </a:lnTo>
                <a:lnTo>
                  <a:pt x="6789897" y="5850263"/>
                </a:lnTo>
                <a:cubicBezTo>
                  <a:pt x="6786043" y="5848202"/>
                  <a:pt x="6784116" y="5847173"/>
                  <a:pt x="6784116" y="5847173"/>
                </a:cubicBezTo>
                <a:close/>
                <a:moveTo>
                  <a:pt x="307021" y="5837867"/>
                </a:moveTo>
                <a:cubicBezTo>
                  <a:pt x="301798" y="5839962"/>
                  <a:pt x="297880" y="5841532"/>
                  <a:pt x="295267" y="5842581"/>
                </a:cubicBezTo>
                <a:cubicBezTo>
                  <a:pt x="292657" y="5843629"/>
                  <a:pt x="295204" y="5846211"/>
                  <a:pt x="302912" y="5850332"/>
                </a:cubicBezTo>
                <a:close/>
                <a:moveTo>
                  <a:pt x="334255" y="5837761"/>
                </a:moveTo>
                <a:lnTo>
                  <a:pt x="330145" y="5850228"/>
                </a:lnTo>
                <a:cubicBezTo>
                  <a:pt x="335369" y="5848134"/>
                  <a:pt x="337982" y="5847085"/>
                  <a:pt x="337982" y="5847085"/>
                </a:cubicBezTo>
                <a:cubicBezTo>
                  <a:pt x="337982" y="5847085"/>
                  <a:pt x="340593" y="5846038"/>
                  <a:pt x="345817" y="5843943"/>
                </a:cubicBezTo>
                <a:close/>
                <a:moveTo>
                  <a:pt x="7150098" y="5830200"/>
                </a:moveTo>
                <a:lnTo>
                  <a:pt x="7145989" y="5842666"/>
                </a:lnTo>
                <a:cubicBezTo>
                  <a:pt x="7143504" y="5836450"/>
                  <a:pt x="7142263" y="5833342"/>
                  <a:pt x="7142263" y="5833342"/>
                </a:cubicBezTo>
                <a:cubicBezTo>
                  <a:pt x="7147487" y="5831248"/>
                  <a:pt x="7150098" y="5830200"/>
                  <a:pt x="7150098" y="5830200"/>
                </a:cubicBezTo>
                <a:close/>
                <a:moveTo>
                  <a:pt x="7597492" y="5829256"/>
                </a:moveTo>
                <a:cubicBezTo>
                  <a:pt x="7598797" y="5828733"/>
                  <a:pt x="7601379" y="5829501"/>
                  <a:pt x="7605232" y="5831561"/>
                </a:cubicBezTo>
                <a:lnTo>
                  <a:pt x="7597397" y="5834703"/>
                </a:lnTo>
                <a:cubicBezTo>
                  <a:pt x="7596155" y="5831596"/>
                  <a:pt x="7596187" y="5829779"/>
                  <a:pt x="7597492" y="5829256"/>
                </a:cubicBezTo>
                <a:close/>
                <a:moveTo>
                  <a:pt x="221595" y="5828856"/>
                </a:moveTo>
                <a:lnTo>
                  <a:pt x="217485" y="5841324"/>
                </a:lnTo>
                <a:cubicBezTo>
                  <a:pt x="212261" y="5843419"/>
                  <a:pt x="210891" y="5847574"/>
                  <a:pt x="213375" y="5853791"/>
                </a:cubicBezTo>
                <a:lnTo>
                  <a:pt x="205540" y="5856933"/>
                </a:lnTo>
                <a:lnTo>
                  <a:pt x="193977" y="5850753"/>
                </a:lnTo>
                <a:lnTo>
                  <a:pt x="166744" y="5850856"/>
                </a:lnTo>
                <a:cubicBezTo>
                  <a:pt x="166744" y="5850856"/>
                  <a:pt x="164131" y="5851905"/>
                  <a:pt x="158910" y="5853999"/>
                </a:cubicBezTo>
                <a:cubicBezTo>
                  <a:pt x="153685" y="5856095"/>
                  <a:pt x="149830" y="5854035"/>
                  <a:pt x="147347" y="5847819"/>
                </a:cubicBezTo>
                <a:cubicBezTo>
                  <a:pt x="142123" y="5849915"/>
                  <a:pt x="139445" y="5854594"/>
                  <a:pt x="139319" y="5861857"/>
                </a:cubicBezTo>
                <a:cubicBezTo>
                  <a:pt x="139191" y="5869121"/>
                  <a:pt x="135273" y="5870691"/>
                  <a:pt x="127566" y="5866570"/>
                </a:cubicBezTo>
                <a:lnTo>
                  <a:pt x="123455" y="5879039"/>
                </a:lnTo>
                <a:cubicBezTo>
                  <a:pt x="136389" y="5881063"/>
                  <a:pt x="159767" y="5878898"/>
                  <a:pt x="193594" y="5872544"/>
                </a:cubicBezTo>
                <a:cubicBezTo>
                  <a:pt x="209267" y="5866258"/>
                  <a:pt x="217723" y="5864668"/>
                  <a:pt x="218964" y="5867776"/>
                </a:cubicBezTo>
                <a:cubicBezTo>
                  <a:pt x="220207" y="5870884"/>
                  <a:pt x="223439" y="5871391"/>
                  <a:pt x="228663" y="5869295"/>
                </a:cubicBezTo>
                <a:cubicBezTo>
                  <a:pt x="233887" y="5867200"/>
                  <a:pt x="236500" y="5866152"/>
                  <a:pt x="236500" y="5866152"/>
                </a:cubicBezTo>
                <a:lnTo>
                  <a:pt x="240609" y="5853686"/>
                </a:lnTo>
                <a:cubicBezTo>
                  <a:pt x="235385" y="5855781"/>
                  <a:pt x="230911" y="5852166"/>
                  <a:pt x="227184" y="5842842"/>
                </a:cubicBezTo>
                <a:cubicBezTo>
                  <a:pt x="223457" y="5833519"/>
                  <a:pt x="221595" y="5828856"/>
                  <a:pt x="221595" y="5828856"/>
                </a:cubicBezTo>
                <a:close/>
                <a:moveTo>
                  <a:pt x="7504134" y="5828837"/>
                </a:moveTo>
                <a:lnTo>
                  <a:pt x="7535093" y="5838057"/>
                </a:lnTo>
                <a:cubicBezTo>
                  <a:pt x="7524647" y="5842246"/>
                  <a:pt x="7516810" y="5845389"/>
                  <a:pt x="7511586" y="5847485"/>
                </a:cubicBezTo>
                <a:cubicBezTo>
                  <a:pt x="7506363" y="5849580"/>
                  <a:pt x="7499897" y="5848566"/>
                  <a:pt x="7492188" y="5844446"/>
                </a:cubicBezTo>
                <a:cubicBezTo>
                  <a:pt x="7492188" y="5844446"/>
                  <a:pt x="7488335" y="5842386"/>
                  <a:pt x="7480627" y="5838266"/>
                </a:cubicBezTo>
                <a:cubicBezTo>
                  <a:pt x="7485850" y="5836170"/>
                  <a:pt x="7493686" y="5833027"/>
                  <a:pt x="7504134" y="5828837"/>
                </a:cubicBezTo>
                <a:close/>
                <a:moveTo>
                  <a:pt x="202197" y="5825819"/>
                </a:moveTo>
                <a:cubicBezTo>
                  <a:pt x="204681" y="5832035"/>
                  <a:pt x="205922" y="5835142"/>
                  <a:pt x="205922" y="5835142"/>
                </a:cubicBezTo>
                <a:lnTo>
                  <a:pt x="213758" y="5832000"/>
                </a:lnTo>
                <a:cubicBezTo>
                  <a:pt x="211274" y="5825784"/>
                  <a:pt x="207421" y="5823724"/>
                  <a:pt x="202197" y="5825819"/>
                </a:cubicBezTo>
                <a:close/>
                <a:moveTo>
                  <a:pt x="19398" y="5823410"/>
                </a:moveTo>
                <a:lnTo>
                  <a:pt x="23123" y="5832734"/>
                </a:lnTo>
                <a:cubicBezTo>
                  <a:pt x="17900" y="5834828"/>
                  <a:pt x="14046" y="5832769"/>
                  <a:pt x="11561" y="5826552"/>
                </a:cubicBezTo>
                <a:close/>
                <a:moveTo>
                  <a:pt x="237266" y="5822570"/>
                </a:moveTo>
                <a:cubicBezTo>
                  <a:pt x="232043" y="5824666"/>
                  <a:pt x="229430" y="5825714"/>
                  <a:pt x="229430" y="5825714"/>
                </a:cubicBezTo>
                <a:cubicBezTo>
                  <a:pt x="231914" y="5831930"/>
                  <a:pt x="233157" y="5835038"/>
                  <a:pt x="233157" y="5835038"/>
                </a:cubicBezTo>
                <a:cubicBezTo>
                  <a:pt x="233157" y="5835038"/>
                  <a:pt x="235769" y="5833991"/>
                  <a:pt x="240992" y="5831895"/>
                </a:cubicBezTo>
                <a:lnTo>
                  <a:pt x="252554" y="5838076"/>
                </a:lnTo>
                <a:lnTo>
                  <a:pt x="265984" y="5840179"/>
                </a:lnTo>
                <a:lnTo>
                  <a:pt x="264307" y="5833362"/>
                </a:lnTo>
                <a:cubicBezTo>
                  <a:pt x="264435" y="5826098"/>
                  <a:pt x="261888" y="5823514"/>
                  <a:pt x="256664" y="5825610"/>
                </a:cubicBezTo>
                <a:cubicBezTo>
                  <a:pt x="251440" y="5827705"/>
                  <a:pt x="248207" y="5827197"/>
                  <a:pt x="246965" y="5824090"/>
                </a:cubicBezTo>
                <a:cubicBezTo>
                  <a:pt x="245722" y="5820982"/>
                  <a:pt x="242491" y="5820475"/>
                  <a:pt x="237266" y="5822570"/>
                </a:cubicBezTo>
                <a:close/>
                <a:moveTo>
                  <a:pt x="108933" y="5819953"/>
                </a:moveTo>
                <a:lnTo>
                  <a:pt x="93262" y="5826238"/>
                </a:lnTo>
                <a:cubicBezTo>
                  <a:pt x="93262" y="5826238"/>
                  <a:pt x="102339" y="5826204"/>
                  <a:pt x="120496" y="5826134"/>
                </a:cubicBezTo>
                <a:cubicBezTo>
                  <a:pt x="120496" y="5826134"/>
                  <a:pt x="116642" y="5824073"/>
                  <a:pt x="108933" y="5819953"/>
                </a:cubicBezTo>
                <a:close/>
                <a:moveTo>
                  <a:pt x="190635" y="5819637"/>
                </a:moveTo>
                <a:cubicBezTo>
                  <a:pt x="190635" y="5819637"/>
                  <a:pt x="188022" y="5820685"/>
                  <a:pt x="182799" y="5822780"/>
                </a:cubicBezTo>
                <a:lnTo>
                  <a:pt x="194361" y="5828961"/>
                </a:lnTo>
                <a:close/>
                <a:moveTo>
                  <a:pt x="7780579" y="5815322"/>
                </a:moveTo>
                <a:lnTo>
                  <a:pt x="7776469" y="5827788"/>
                </a:lnTo>
                <a:lnTo>
                  <a:pt x="7764908" y="5821608"/>
                </a:lnTo>
                <a:cubicBezTo>
                  <a:pt x="7770132" y="5819512"/>
                  <a:pt x="7775355" y="5817418"/>
                  <a:pt x="7780579" y="5815322"/>
                </a:cubicBezTo>
                <a:close/>
                <a:moveTo>
                  <a:pt x="7679480" y="5812598"/>
                </a:moveTo>
                <a:cubicBezTo>
                  <a:pt x="7679480" y="5812598"/>
                  <a:pt x="7680722" y="5815707"/>
                  <a:pt x="7683206" y="5821921"/>
                </a:cubicBezTo>
                <a:cubicBezTo>
                  <a:pt x="7683206" y="5821921"/>
                  <a:pt x="7680595" y="5822969"/>
                  <a:pt x="7675372" y="5825064"/>
                </a:cubicBezTo>
                <a:close/>
                <a:moveTo>
                  <a:pt x="132440" y="5810524"/>
                </a:moveTo>
                <a:lnTo>
                  <a:pt x="151456" y="5835352"/>
                </a:lnTo>
                <a:cubicBezTo>
                  <a:pt x="156679" y="5833257"/>
                  <a:pt x="160662" y="5828054"/>
                  <a:pt x="163400" y="5819743"/>
                </a:cubicBezTo>
                <a:lnTo>
                  <a:pt x="151839" y="5813562"/>
                </a:lnTo>
                <a:cubicBezTo>
                  <a:pt x="144131" y="5809442"/>
                  <a:pt x="137665" y="5808428"/>
                  <a:pt x="132440" y="5810524"/>
                </a:cubicBezTo>
                <a:close/>
                <a:moveTo>
                  <a:pt x="875582" y="5804550"/>
                </a:moveTo>
                <a:cubicBezTo>
                  <a:pt x="880807" y="5802455"/>
                  <a:pt x="884661" y="5804516"/>
                  <a:pt x="887145" y="5810732"/>
                </a:cubicBezTo>
                <a:cubicBezTo>
                  <a:pt x="887145" y="5810732"/>
                  <a:pt x="884533" y="5811780"/>
                  <a:pt x="879308" y="5813876"/>
                </a:cubicBezTo>
                <a:close/>
                <a:moveTo>
                  <a:pt x="774485" y="5801828"/>
                </a:moveTo>
                <a:cubicBezTo>
                  <a:pt x="774485" y="5801828"/>
                  <a:pt x="771873" y="5802875"/>
                  <a:pt x="766649" y="5804970"/>
                </a:cubicBezTo>
                <a:cubicBezTo>
                  <a:pt x="761426" y="5807065"/>
                  <a:pt x="758813" y="5808114"/>
                  <a:pt x="758813" y="5808114"/>
                </a:cubicBezTo>
                <a:cubicBezTo>
                  <a:pt x="758813" y="5808114"/>
                  <a:pt x="752347" y="5807100"/>
                  <a:pt x="739415" y="5805075"/>
                </a:cubicBezTo>
                <a:lnTo>
                  <a:pt x="723742" y="5811361"/>
                </a:lnTo>
                <a:cubicBezTo>
                  <a:pt x="721259" y="5805144"/>
                  <a:pt x="717406" y="5803084"/>
                  <a:pt x="712182" y="5805180"/>
                </a:cubicBezTo>
                <a:cubicBezTo>
                  <a:pt x="706958" y="5807275"/>
                  <a:pt x="701734" y="5809371"/>
                  <a:pt x="696510" y="5811466"/>
                </a:cubicBezTo>
                <a:lnTo>
                  <a:pt x="673003" y="5820894"/>
                </a:lnTo>
                <a:lnTo>
                  <a:pt x="665168" y="5824036"/>
                </a:lnTo>
                <a:cubicBezTo>
                  <a:pt x="659943" y="5826132"/>
                  <a:pt x="661186" y="5829240"/>
                  <a:pt x="668895" y="5833360"/>
                </a:cubicBezTo>
                <a:cubicBezTo>
                  <a:pt x="676602" y="5837481"/>
                  <a:pt x="683068" y="5838494"/>
                  <a:pt x="688292" y="5836398"/>
                </a:cubicBezTo>
                <a:cubicBezTo>
                  <a:pt x="688292" y="5836398"/>
                  <a:pt x="690903" y="5835352"/>
                  <a:pt x="696127" y="5833256"/>
                </a:cubicBezTo>
                <a:cubicBezTo>
                  <a:pt x="701351" y="5831161"/>
                  <a:pt x="707817" y="5832172"/>
                  <a:pt x="715525" y="5836293"/>
                </a:cubicBezTo>
                <a:lnTo>
                  <a:pt x="750594" y="5833046"/>
                </a:lnTo>
                <a:cubicBezTo>
                  <a:pt x="771489" y="5824665"/>
                  <a:pt x="778084" y="5818414"/>
                  <a:pt x="770375" y="5814293"/>
                </a:cubicBezTo>
                <a:cubicBezTo>
                  <a:pt x="767892" y="5808078"/>
                  <a:pt x="770503" y="5807030"/>
                  <a:pt x="778211" y="5811151"/>
                </a:cubicBezTo>
                <a:lnTo>
                  <a:pt x="786047" y="5808007"/>
                </a:lnTo>
                <a:cubicBezTo>
                  <a:pt x="788532" y="5814223"/>
                  <a:pt x="789773" y="5817331"/>
                  <a:pt x="789773" y="5817331"/>
                </a:cubicBezTo>
                <a:lnTo>
                  <a:pt x="805444" y="5811046"/>
                </a:lnTo>
                <a:lnTo>
                  <a:pt x="793882" y="5804865"/>
                </a:lnTo>
                <a:cubicBezTo>
                  <a:pt x="793882" y="5804865"/>
                  <a:pt x="791270" y="5805912"/>
                  <a:pt x="786047" y="5808007"/>
                </a:cubicBezTo>
                <a:cubicBezTo>
                  <a:pt x="778340" y="5803886"/>
                  <a:pt x="774485" y="5801828"/>
                  <a:pt x="774485" y="5801828"/>
                </a:cubicBezTo>
                <a:close/>
                <a:moveTo>
                  <a:pt x="7411255" y="5801180"/>
                </a:moveTo>
                <a:cubicBezTo>
                  <a:pt x="7413738" y="5807395"/>
                  <a:pt x="7412370" y="5811551"/>
                  <a:pt x="7407145" y="5813647"/>
                </a:cubicBezTo>
                <a:lnTo>
                  <a:pt x="7403420" y="5804323"/>
                </a:lnTo>
                <a:cubicBezTo>
                  <a:pt x="7403420" y="5804323"/>
                  <a:pt x="7406030" y="5803276"/>
                  <a:pt x="7411255" y="5801180"/>
                </a:cubicBezTo>
                <a:close/>
                <a:moveTo>
                  <a:pt x="591686" y="5799418"/>
                </a:moveTo>
                <a:cubicBezTo>
                  <a:pt x="582608" y="5799453"/>
                  <a:pt x="576109" y="5800256"/>
                  <a:pt x="572192" y="5801827"/>
                </a:cubicBezTo>
                <a:cubicBezTo>
                  <a:pt x="568275" y="5803399"/>
                  <a:pt x="566936" y="5805739"/>
                  <a:pt x="568179" y="5808846"/>
                </a:cubicBezTo>
                <a:cubicBezTo>
                  <a:pt x="570663" y="5815062"/>
                  <a:pt x="573211" y="5817646"/>
                  <a:pt x="575822" y="5816599"/>
                </a:cubicBezTo>
                <a:cubicBezTo>
                  <a:pt x="578435" y="5815551"/>
                  <a:pt x="583595" y="5817088"/>
                  <a:pt x="591302" y="5821209"/>
                </a:cubicBezTo>
                <a:lnTo>
                  <a:pt x="579740" y="5815027"/>
                </a:lnTo>
                <a:lnTo>
                  <a:pt x="587576" y="5811884"/>
                </a:lnTo>
                <a:cubicBezTo>
                  <a:pt x="590059" y="5818100"/>
                  <a:pt x="592673" y="5817052"/>
                  <a:pt x="595412" y="5808741"/>
                </a:cubicBezTo>
                <a:cubicBezTo>
                  <a:pt x="598152" y="5800430"/>
                  <a:pt x="596910" y="5797323"/>
                  <a:pt x="591686" y="5799418"/>
                </a:cubicBezTo>
                <a:close/>
                <a:moveTo>
                  <a:pt x="653990" y="5796066"/>
                </a:moveTo>
                <a:cubicBezTo>
                  <a:pt x="648765" y="5798162"/>
                  <a:pt x="646153" y="5799209"/>
                  <a:pt x="646153" y="5799209"/>
                </a:cubicBezTo>
                <a:lnTo>
                  <a:pt x="665551" y="5802246"/>
                </a:lnTo>
                <a:cubicBezTo>
                  <a:pt x="663067" y="5796031"/>
                  <a:pt x="659213" y="5793971"/>
                  <a:pt x="653990" y="5796066"/>
                </a:cubicBezTo>
                <a:close/>
                <a:moveTo>
                  <a:pt x="117153" y="5795018"/>
                </a:moveTo>
                <a:cubicBezTo>
                  <a:pt x="103536" y="5795072"/>
                  <a:pt x="92647" y="5795551"/>
                  <a:pt x="84485" y="5796458"/>
                </a:cubicBezTo>
                <a:cubicBezTo>
                  <a:pt x="76324" y="5797364"/>
                  <a:pt x="70891" y="5798698"/>
                  <a:pt x="68185" y="5800460"/>
                </a:cubicBezTo>
                <a:cubicBezTo>
                  <a:pt x="66381" y="5801634"/>
                  <a:pt x="65791" y="5802998"/>
                  <a:pt x="66412" y="5804553"/>
                </a:cubicBezTo>
                <a:cubicBezTo>
                  <a:pt x="66412" y="5804553"/>
                  <a:pt x="69645" y="5805059"/>
                  <a:pt x="76112" y="5806072"/>
                </a:cubicBezTo>
                <a:cubicBezTo>
                  <a:pt x="82578" y="5807084"/>
                  <a:pt x="88421" y="5806542"/>
                  <a:pt x="93645" y="5804448"/>
                </a:cubicBezTo>
                <a:cubicBezTo>
                  <a:pt x="98870" y="5802352"/>
                  <a:pt x="101482" y="5801304"/>
                  <a:pt x="101482" y="5801304"/>
                </a:cubicBezTo>
                <a:cubicBezTo>
                  <a:pt x="104093" y="5800256"/>
                  <a:pt x="107358" y="5798946"/>
                  <a:pt x="111276" y="5797376"/>
                </a:cubicBezTo>
                <a:close/>
                <a:moveTo>
                  <a:pt x="7234430" y="5790967"/>
                </a:moveTo>
                <a:cubicBezTo>
                  <a:pt x="7231816" y="5792015"/>
                  <a:pt x="7229827" y="5794616"/>
                  <a:pt x="7228455" y="5798771"/>
                </a:cubicBezTo>
                <a:lnTo>
                  <a:pt x="7240018" y="5804951"/>
                </a:lnTo>
                <a:lnTo>
                  <a:pt x="7247852" y="5801809"/>
                </a:lnTo>
                <a:lnTo>
                  <a:pt x="7244127" y="5792486"/>
                </a:lnTo>
                <a:cubicBezTo>
                  <a:pt x="7240272" y="5790425"/>
                  <a:pt x="7237040" y="5789919"/>
                  <a:pt x="7234430" y="5790967"/>
                </a:cubicBezTo>
                <a:close/>
                <a:moveTo>
                  <a:pt x="704729" y="5786532"/>
                </a:moveTo>
                <a:lnTo>
                  <a:pt x="696894" y="5789675"/>
                </a:lnTo>
                <a:cubicBezTo>
                  <a:pt x="704601" y="5793796"/>
                  <a:pt x="708454" y="5795855"/>
                  <a:pt x="708454" y="5795855"/>
                </a:cubicBezTo>
                <a:close/>
                <a:moveTo>
                  <a:pt x="7477666" y="5785361"/>
                </a:moveTo>
                <a:cubicBezTo>
                  <a:pt x="7480150" y="5791577"/>
                  <a:pt x="7485310" y="5793113"/>
                  <a:pt x="7493147" y="5789970"/>
                </a:cubicBezTo>
                <a:cubicBezTo>
                  <a:pt x="7500982" y="5786827"/>
                  <a:pt x="7507448" y="5787840"/>
                  <a:pt x="7512544" y="5793009"/>
                </a:cubicBezTo>
                <a:cubicBezTo>
                  <a:pt x="7517640" y="5798177"/>
                  <a:pt x="7517577" y="5801808"/>
                  <a:pt x="7512353" y="5803903"/>
                </a:cubicBezTo>
                <a:cubicBezTo>
                  <a:pt x="7507129" y="5805999"/>
                  <a:pt x="7500663" y="5804986"/>
                  <a:pt x="7492955" y="5800866"/>
                </a:cubicBezTo>
                <a:lnTo>
                  <a:pt x="7473556" y="5797828"/>
                </a:lnTo>
                <a:cubicBezTo>
                  <a:pt x="7468333" y="5799922"/>
                  <a:pt x="7461868" y="5798910"/>
                  <a:pt x="7454159" y="5794789"/>
                </a:cubicBezTo>
                <a:cubicBezTo>
                  <a:pt x="7448936" y="5796884"/>
                  <a:pt x="7444396" y="5796903"/>
                  <a:pt x="7440543" y="5794842"/>
                </a:cubicBezTo>
                <a:cubicBezTo>
                  <a:pt x="7436689" y="5792782"/>
                  <a:pt x="7434761" y="5791752"/>
                  <a:pt x="7434761" y="5791752"/>
                </a:cubicBezTo>
                <a:lnTo>
                  <a:pt x="7450433" y="5785466"/>
                </a:lnTo>
                <a:cubicBezTo>
                  <a:pt x="7463364" y="5787491"/>
                  <a:pt x="7472442" y="5787457"/>
                  <a:pt x="7477666" y="5785361"/>
                </a:cubicBezTo>
                <a:close/>
                <a:moveTo>
                  <a:pt x="967366" y="5783964"/>
                </a:moveTo>
                <a:cubicBezTo>
                  <a:pt x="960900" y="5782952"/>
                  <a:pt x="955055" y="5783494"/>
                  <a:pt x="949832" y="5785589"/>
                </a:cubicBezTo>
                <a:cubicBezTo>
                  <a:pt x="944607" y="5787685"/>
                  <a:pt x="940690" y="5789255"/>
                  <a:pt x="938079" y="5790303"/>
                </a:cubicBezTo>
                <a:cubicBezTo>
                  <a:pt x="935466" y="5791351"/>
                  <a:pt x="930305" y="5789813"/>
                  <a:pt x="922598" y="5785693"/>
                </a:cubicBezTo>
                <a:lnTo>
                  <a:pt x="906926" y="5791979"/>
                </a:lnTo>
                <a:cubicBezTo>
                  <a:pt x="901703" y="5794073"/>
                  <a:pt x="897163" y="5794092"/>
                  <a:pt x="893310" y="5792032"/>
                </a:cubicBezTo>
                <a:cubicBezTo>
                  <a:pt x="889456" y="5789971"/>
                  <a:pt x="880999" y="5791560"/>
                  <a:pt x="867940" y="5796798"/>
                </a:cubicBezTo>
                <a:lnTo>
                  <a:pt x="854787" y="5803242"/>
                </a:lnTo>
                <a:lnTo>
                  <a:pt x="858096" y="5803450"/>
                </a:lnTo>
                <a:cubicBezTo>
                  <a:pt x="860677" y="5804219"/>
                  <a:pt x="863895" y="5805633"/>
                  <a:pt x="867748" y="5807692"/>
                </a:cubicBezTo>
                <a:lnTo>
                  <a:pt x="859912" y="5810836"/>
                </a:lnTo>
                <a:cubicBezTo>
                  <a:pt x="854687" y="5812931"/>
                  <a:pt x="851455" y="5812425"/>
                  <a:pt x="850212" y="5809318"/>
                </a:cubicBezTo>
                <a:lnTo>
                  <a:pt x="849974" y="5807095"/>
                </a:lnTo>
                <a:lnTo>
                  <a:pt x="846296" y="5810889"/>
                </a:lnTo>
                <a:cubicBezTo>
                  <a:pt x="844924" y="5815044"/>
                  <a:pt x="841627" y="5818169"/>
                  <a:pt x="836405" y="5820264"/>
                </a:cubicBezTo>
                <a:cubicBezTo>
                  <a:pt x="841627" y="5818169"/>
                  <a:pt x="846167" y="5818153"/>
                  <a:pt x="850021" y="5820213"/>
                </a:cubicBezTo>
                <a:cubicBezTo>
                  <a:pt x="853875" y="5822272"/>
                  <a:pt x="855802" y="5823303"/>
                  <a:pt x="855802" y="5823303"/>
                </a:cubicBezTo>
                <a:cubicBezTo>
                  <a:pt x="861026" y="5821208"/>
                  <a:pt x="864944" y="5819637"/>
                  <a:pt x="867556" y="5818589"/>
                </a:cubicBezTo>
                <a:cubicBezTo>
                  <a:pt x="870168" y="5817541"/>
                  <a:pt x="876012" y="5817000"/>
                  <a:pt x="885090" y="5816964"/>
                </a:cubicBezTo>
                <a:cubicBezTo>
                  <a:pt x="894168" y="5816930"/>
                  <a:pt x="905172" y="5817924"/>
                  <a:pt x="918105" y="5819949"/>
                </a:cubicBezTo>
                <a:lnTo>
                  <a:pt x="949447" y="5807378"/>
                </a:lnTo>
                <a:lnTo>
                  <a:pt x="957283" y="5804235"/>
                </a:lnTo>
                <a:cubicBezTo>
                  <a:pt x="996079" y="5810312"/>
                  <a:pt x="1012993" y="5807135"/>
                  <a:pt x="1008024" y="5794703"/>
                </a:cubicBezTo>
                <a:cubicBezTo>
                  <a:pt x="1005540" y="5788487"/>
                  <a:pt x="1001686" y="5786426"/>
                  <a:pt x="996463" y="5788521"/>
                </a:cubicBezTo>
                <a:lnTo>
                  <a:pt x="988627" y="5791663"/>
                </a:lnTo>
                <a:cubicBezTo>
                  <a:pt x="988627" y="5791663"/>
                  <a:pt x="986015" y="5792712"/>
                  <a:pt x="980790" y="5794807"/>
                </a:cubicBezTo>
                <a:lnTo>
                  <a:pt x="977065" y="5785484"/>
                </a:lnTo>
                <a:cubicBezTo>
                  <a:pt x="977065" y="5785484"/>
                  <a:pt x="973831" y="5784978"/>
                  <a:pt x="967366" y="5783964"/>
                </a:cubicBezTo>
                <a:close/>
                <a:moveTo>
                  <a:pt x="7967871" y="5783474"/>
                </a:moveTo>
                <a:lnTo>
                  <a:pt x="7963761" y="5795940"/>
                </a:lnTo>
                <a:cubicBezTo>
                  <a:pt x="7961278" y="5789724"/>
                  <a:pt x="7960035" y="5786616"/>
                  <a:pt x="7960035" y="5786616"/>
                </a:cubicBezTo>
                <a:close/>
                <a:moveTo>
                  <a:pt x="1039367" y="5782132"/>
                </a:moveTo>
                <a:cubicBezTo>
                  <a:pt x="1039367" y="5782132"/>
                  <a:pt x="1036756" y="5783179"/>
                  <a:pt x="1031533" y="5785274"/>
                </a:cubicBezTo>
                <a:cubicBezTo>
                  <a:pt x="1026308" y="5787369"/>
                  <a:pt x="1023697" y="5788416"/>
                  <a:pt x="1023697" y="5788416"/>
                </a:cubicBezTo>
                <a:lnTo>
                  <a:pt x="1035258" y="5794597"/>
                </a:lnTo>
                <a:cubicBezTo>
                  <a:pt x="1040482" y="5792502"/>
                  <a:pt x="1041852" y="5788347"/>
                  <a:pt x="1039367" y="5782132"/>
                </a:cubicBezTo>
                <a:close/>
                <a:moveTo>
                  <a:pt x="6456204" y="5780769"/>
                </a:moveTo>
                <a:lnTo>
                  <a:pt x="6450717" y="5781091"/>
                </a:lnTo>
                <a:lnTo>
                  <a:pt x="6450627" y="5786202"/>
                </a:lnTo>
                <a:lnTo>
                  <a:pt x="6458463" y="5783059"/>
                </a:lnTo>
                <a:close/>
                <a:moveTo>
                  <a:pt x="8002941" y="5780226"/>
                </a:moveTo>
                <a:lnTo>
                  <a:pt x="8006666" y="5789549"/>
                </a:lnTo>
                <a:cubicBezTo>
                  <a:pt x="8006666" y="5789549"/>
                  <a:pt x="8004053" y="5790598"/>
                  <a:pt x="7998831" y="5792692"/>
                </a:cubicBezTo>
                <a:cubicBezTo>
                  <a:pt x="8001570" y="5784382"/>
                  <a:pt x="8002941" y="5780226"/>
                  <a:pt x="8002941" y="5780226"/>
                </a:cubicBezTo>
                <a:close/>
                <a:moveTo>
                  <a:pt x="101962" y="5774067"/>
                </a:moveTo>
                <a:cubicBezTo>
                  <a:pt x="100654" y="5774591"/>
                  <a:pt x="100622" y="5776407"/>
                  <a:pt x="101865" y="5779515"/>
                </a:cubicBezTo>
                <a:lnTo>
                  <a:pt x="109701" y="5776372"/>
                </a:lnTo>
                <a:cubicBezTo>
                  <a:pt x="105847" y="5774311"/>
                  <a:pt x="103267" y="5773544"/>
                  <a:pt x="101962" y="5774067"/>
                </a:cubicBezTo>
                <a:close/>
                <a:moveTo>
                  <a:pt x="7590711" y="5772474"/>
                </a:moveTo>
                <a:lnTo>
                  <a:pt x="7586600" y="5784942"/>
                </a:lnTo>
                <a:cubicBezTo>
                  <a:pt x="7581377" y="5787037"/>
                  <a:pt x="7574847" y="5789656"/>
                  <a:pt x="7567011" y="5792799"/>
                </a:cubicBezTo>
                <a:cubicBezTo>
                  <a:pt x="7559176" y="5795942"/>
                  <a:pt x="7550720" y="5797531"/>
                  <a:pt x="7541641" y="5797565"/>
                </a:cubicBezTo>
                <a:cubicBezTo>
                  <a:pt x="7532563" y="5797600"/>
                  <a:pt x="7529394" y="5793463"/>
                  <a:pt x="7532134" y="5785151"/>
                </a:cubicBezTo>
                <a:close/>
                <a:moveTo>
                  <a:pt x="7217276" y="5770799"/>
                </a:moveTo>
                <a:cubicBezTo>
                  <a:pt x="7219761" y="5777015"/>
                  <a:pt x="7222309" y="5779599"/>
                  <a:pt x="7224921" y="5778552"/>
                </a:cubicBezTo>
                <a:cubicBezTo>
                  <a:pt x="7227532" y="5777504"/>
                  <a:pt x="7228218" y="5775426"/>
                  <a:pt x="7226976" y="5772318"/>
                </a:cubicBezTo>
                <a:cubicBezTo>
                  <a:pt x="7225733" y="5769211"/>
                  <a:pt x="7222499" y="5768704"/>
                  <a:pt x="7217276" y="5770799"/>
                </a:cubicBezTo>
                <a:close/>
                <a:moveTo>
                  <a:pt x="7116178" y="5768076"/>
                </a:moveTo>
                <a:lnTo>
                  <a:pt x="7119904" y="5777399"/>
                </a:lnTo>
                <a:cubicBezTo>
                  <a:pt x="7125128" y="5775304"/>
                  <a:pt x="7127739" y="5774257"/>
                  <a:pt x="7127739" y="5774257"/>
                </a:cubicBezTo>
                <a:cubicBezTo>
                  <a:pt x="7125256" y="5768042"/>
                  <a:pt x="7121402" y="5765981"/>
                  <a:pt x="7116178" y="5768076"/>
                </a:cubicBezTo>
                <a:close/>
                <a:moveTo>
                  <a:pt x="6770179" y="5762268"/>
                </a:moveTo>
                <a:lnTo>
                  <a:pt x="6763426" y="5764486"/>
                </a:lnTo>
                <a:lnTo>
                  <a:pt x="6777814" y="5763154"/>
                </a:lnTo>
                <a:lnTo>
                  <a:pt x="6778104" y="5762272"/>
                </a:lnTo>
                <a:close/>
                <a:moveTo>
                  <a:pt x="7240783" y="5761370"/>
                </a:moveTo>
                <a:cubicBezTo>
                  <a:pt x="7240783" y="5761370"/>
                  <a:pt x="7238172" y="5762418"/>
                  <a:pt x="7232947" y="5764514"/>
                </a:cubicBezTo>
                <a:cubicBezTo>
                  <a:pt x="7235432" y="5770729"/>
                  <a:pt x="7239286" y="5772790"/>
                  <a:pt x="7244509" y="5770696"/>
                </a:cubicBezTo>
                <a:close/>
                <a:moveTo>
                  <a:pt x="6686545" y="5757279"/>
                </a:moveTo>
                <a:lnTo>
                  <a:pt x="6684551" y="5757287"/>
                </a:lnTo>
                <a:lnTo>
                  <a:pt x="6686683" y="5757621"/>
                </a:lnTo>
                <a:close/>
                <a:moveTo>
                  <a:pt x="6710991" y="5757185"/>
                </a:moveTo>
                <a:lnTo>
                  <a:pt x="6693166" y="5757253"/>
                </a:lnTo>
                <a:lnTo>
                  <a:pt x="6695049" y="5758931"/>
                </a:lnTo>
                <a:lnTo>
                  <a:pt x="6703948" y="5760324"/>
                </a:lnTo>
                <a:lnTo>
                  <a:pt x="6711101" y="5757455"/>
                </a:lnTo>
                <a:close/>
                <a:moveTo>
                  <a:pt x="6746853" y="5753935"/>
                </a:moveTo>
                <a:lnTo>
                  <a:pt x="6743238" y="5764902"/>
                </a:lnTo>
                <a:lnTo>
                  <a:pt x="6753277" y="5760836"/>
                </a:lnTo>
                <a:cubicBezTo>
                  <a:pt x="6757952" y="5758943"/>
                  <a:pt x="6760288" y="5757997"/>
                  <a:pt x="6760288" y="5757997"/>
                </a:cubicBezTo>
                <a:lnTo>
                  <a:pt x="6758796" y="5754313"/>
                </a:lnTo>
                <a:close/>
                <a:moveTo>
                  <a:pt x="7291524" y="5751838"/>
                </a:moveTo>
                <a:lnTo>
                  <a:pt x="7303086" y="5758018"/>
                </a:lnTo>
                <a:cubicBezTo>
                  <a:pt x="7297862" y="5760113"/>
                  <a:pt x="7293323" y="5760131"/>
                  <a:pt x="7289471" y="5758072"/>
                </a:cubicBezTo>
                <a:cubicBezTo>
                  <a:pt x="7285616" y="5756011"/>
                  <a:pt x="7283688" y="5754980"/>
                  <a:pt x="7283688" y="5754980"/>
                </a:cubicBezTo>
                <a:close/>
                <a:moveTo>
                  <a:pt x="7509394" y="5750998"/>
                </a:moveTo>
                <a:cubicBezTo>
                  <a:pt x="7514617" y="5748903"/>
                  <a:pt x="7518471" y="5750964"/>
                  <a:pt x="7520955" y="5757180"/>
                </a:cubicBezTo>
                <a:cubicBezTo>
                  <a:pt x="7520955" y="5757180"/>
                  <a:pt x="7519648" y="5757705"/>
                  <a:pt x="7517038" y="5758752"/>
                </a:cubicBezTo>
                <a:cubicBezTo>
                  <a:pt x="7514425" y="5759799"/>
                  <a:pt x="7513120" y="5760323"/>
                  <a:pt x="7513120" y="5760323"/>
                </a:cubicBezTo>
                <a:close/>
                <a:moveTo>
                  <a:pt x="7754495" y="5750055"/>
                </a:moveTo>
                <a:cubicBezTo>
                  <a:pt x="7754495" y="5750055"/>
                  <a:pt x="7756422" y="5751085"/>
                  <a:pt x="7760275" y="5753145"/>
                </a:cubicBezTo>
                <a:cubicBezTo>
                  <a:pt x="7764129" y="5755206"/>
                  <a:pt x="7767299" y="5759345"/>
                  <a:pt x="7769784" y="5765560"/>
                </a:cubicBezTo>
                <a:cubicBezTo>
                  <a:pt x="7772267" y="5771775"/>
                  <a:pt x="7776122" y="5773835"/>
                  <a:pt x="7781345" y="5771741"/>
                </a:cubicBezTo>
                <a:cubicBezTo>
                  <a:pt x="7786569" y="5769646"/>
                  <a:pt x="7792413" y="5769105"/>
                  <a:pt x="7798880" y="5770118"/>
                </a:cubicBezTo>
                <a:cubicBezTo>
                  <a:pt x="7805345" y="5771130"/>
                  <a:pt x="7813118" y="5771618"/>
                  <a:pt x="7822196" y="5771583"/>
                </a:cubicBezTo>
                <a:cubicBezTo>
                  <a:pt x="7831274" y="5771549"/>
                  <a:pt x="7842278" y="5772544"/>
                  <a:pt x="7855210" y="5774569"/>
                </a:cubicBezTo>
                <a:cubicBezTo>
                  <a:pt x="7868141" y="5776595"/>
                  <a:pt x="7877219" y="5776560"/>
                  <a:pt x="7882443" y="5774465"/>
                </a:cubicBezTo>
                <a:cubicBezTo>
                  <a:pt x="7887668" y="5772369"/>
                  <a:pt x="7890900" y="5772876"/>
                  <a:pt x="7892142" y="5775983"/>
                </a:cubicBezTo>
                <a:cubicBezTo>
                  <a:pt x="7893384" y="5779092"/>
                  <a:pt x="7900472" y="5781659"/>
                  <a:pt x="7913402" y="5783683"/>
                </a:cubicBezTo>
                <a:lnTo>
                  <a:pt x="7932801" y="5786722"/>
                </a:lnTo>
                <a:cubicBezTo>
                  <a:pt x="7930060" y="5795033"/>
                  <a:pt x="7919614" y="5799224"/>
                  <a:pt x="7901459" y="5799293"/>
                </a:cubicBezTo>
                <a:cubicBezTo>
                  <a:pt x="7888526" y="5797268"/>
                  <a:pt x="7882060" y="5796254"/>
                  <a:pt x="7882060" y="5796254"/>
                </a:cubicBezTo>
                <a:lnTo>
                  <a:pt x="7854827" y="5796359"/>
                </a:lnTo>
                <a:cubicBezTo>
                  <a:pt x="7841895" y="5794334"/>
                  <a:pt x="7833503" y="5792292"/>
                  <a:pt x="7829649" y="5790231"/>
                </a:cubicBezTo>
                <a:cubicBezTo>
                  <a:pt x="7825795" y="5788170"/>
                  <a:pt x="7821255" y="5788188"/>
                  <a:pt x="7816032" y="5790283"/>
                </a:cubicBezTo>
                <a:lnTo>
                  <a:pt x="7808196" y="5793427"/>
                </a:lnTo>
                <a:cubicBezTo>
                  <a:pt x="7803227" y="5780994"/>
                  <a:pt x="7790296" y="5778969"/>
                  <a:pt x="7769400" y="5787350"/>
                </a:cubicBezTo>
                <a:cubicBezTo>
                  <a:pt x="7748504" y="5795732"/>
                  <a:pt x="7735573" y="5793706"/>
                  <a:pt x="7730605" y="5781275"/>
                </a:cubicBezTo>
                <a:cubicBezTo>
                  <a:pt x="7728121" y="5775059"/>
                  <a:pt x="7724267" y="5772998"/>
                  <a:pt x="7719041" y="5775094"/>
                </a:cubicBezTo>
                <a:cubicBezTo>
                  <a:pt x="7713818" y="5777188"/>
                  <a:pt x="7711207" y="5778236"/>
                  <a:pt x="7711207" y="5778236"/>
                </a:cubicBezTo>
                <a:lnTo>
                  <a:pt x="7699645" y="5772055"/>
                </a:lnTo>
                <a:lnTo>
                  <a:pt x="7703371" y="5781379"/>
                </a:lnTo>
                <a:lnTo>
                  <a:pt x="7691426" y="5796989"/>
                </a:lnTo>
                <a:cubicBezTo>
                  <a:pt x="7678493" y="5794964"/>
                  <a:pt x="7672093" y="5790319"/>
                  <a:pt x="7672219" y="5783055"/>
                </a:cubicBezTo>
                <a:cubicBezTo>
                  <a:pt x="7672348" y="5775792"/>
                  <a:pt x="7667186" y="5774255"/>
                  <a:pt x="7656740" y="5778445"/>
                </a:cubicBezTo>
                <a:cubicBezTo>
                  <a:pt x="7630620" y="5788922"/>
                  <a:pt x="7615077" y="5787945"/>
                  <a:pt x="7610109" y="5775513"/>
                </a:cubicBezTo>
                <a:cubicBezTo>
                  <a:pt x="7615333" y="5773418"/>
                  <a:pt x="7617944" y="5772370"/>
                  <a:pt x="7617944" y="5772370"/>
                </a:cubicBezTo>
                <a:cubicBezTo>
                  <a:pt x="7620428" y="5778585"/>
                  <a:pt x="7624281" y="5780646"/>
                  <a:pt x="7629506" y="5778551"/>
                </a:cubicBezTo>
                <a:cubicBezTo>
                  <a:pt x="7629506" y="5778551"/>
                  <a:pt x="7645798" y="5773819"/>
                  <a:pt x="7678384" y="5764355"/>
                </a:cubicBezTo>
                <a:cubicBezTo>
                  <a:pt x="7710968" y="5754892"/>
                  <a:pt x="7731116" y="5752221"/>
                  <a:pt x="7738823" y="5756341"/>
                </a:cubicBezTo>
                <a:cubicBezTo>
                  <a:pt x="7738823" y="5756341"/>
                  <a:pt x="7744048" y="5754245"/>
                  <a:pt x="7754495" y="5750055"/>
                </a:cubicBezTo>
                <a:close/>
                <a:moveTo>
                  <a:pt x="149070" y="5749762"/>
                </a:moveTo>
                <a:cubicBezTo>
                  <a:pt x="146459" y="5750809"/>
                  <a:pt x="145153" y="5751333"/>
                  <a:pt x="145153" y="5751333"/>
                </a:cubicBezTo>
                <a:lnTo>
                  <a:pt x="148880" y="5760658"/>
                </a:lnTo>
                <a:lnTo>
                  <a:pt x="156716" y="5757515"/>
                </a:lnTo>
                <a:lnTo>
                  <a:pt x="164552" y="5754372"/>
                </a:lnTo>
                <a:cubicBezTo>
                  <a:pt x="156843" y="5750250"/>
                  <a:pt x="151683" y="5748714"/>
                  <a:pt x="149070" y="5749762"/>
                </a:cubicBezTo>
                <a:close/>
                <a:moveTo>
                  <a:pt x="7326593" y="5748589"/>
                </a:moveTo>
                <a:lnTo>
                  <a:pt x="7330320" y="5757914"/>
                </a:lnTo>
                <a:lnTo>
                  <a:pt x="7318758" y="5751732"/>
                </a:lnTo>
                <a:close/>
                <a:moveTo>
                  <a:pt x="7353828" y="5748485"/>
                </a:moveTo>
                <a:lnTo>
                  <a:pt x="7357554" y="5757809"/>
                </a:lnTo>
                <a:lnTo>
                  <a:pt x="7345991" y="5751628"/>
                </a:lnTo>
                <a:close/>
                <a:moveTo>
                  <a:pt x="7544462" y="5747752"/>
                </a:moveTo>
                <a:lnTo>
                  <a:pt x="7540353" y="5760218"/>
                </a:lnTo>
                <a:lnTo>
                  <a:pt x="7536627" y="5750894"/>
                </a:lnTo>
                <a:cubicBezTo>
                  <a:pt x="7536627" y="5750894"/>
                  <a:pt x="7539238" y="5749847"/>
                  <a:pt x="7544462" y="5747752"/>
                </a:cubicBezTo>
                <a:close/>
                <a:moveTo>
                  <a:pt x="7388896" y="5745237"/>
                </a:moveTo>
                <a:lnTo>
                  <a:pt x="7392623" y="5754562"/>
                </a:lnTo>
                <a:cubicBezTo>
                  <a:pt x="7387399" y="5756656"/>
                  <a:pt x="7382860" y="5756674"/>
                  <a:pt x="7379006" y="5754614"/>
                </a:cubicBezTo>
                <a:cubicBezTo>
                  <a:pt x="7375153" y="5752553"/>
                  <a:pt x="7373225" y="5751523"/>
                  <a:pt x="7373225" y="5751523"/>
                </a:cubicBezTo>
                <a:cubicBezTo>
                  <a:pt x="7378450" y="5749427"/>
                  <a:pt x="7383672" y="5747332"/>
                  <a:pt x="7388896" y="5745237"/>
                </a:cubicBezTo>
                <a:close/>
                <a:moveTo>
                  <a:pt x="7451200" y="5741885"/>
                </a:moveTo>
                <a:cubicBezTo>
                  <a:pt x="7456423" y="5739790"/>
                  <a:pt x="7460277" y="5741851"/>
                  <a:pt x="7462761" y="5748066"/>
                </a:cubicBezTo>
                <a:cubicBezTo>
                  <a:pt x="7452314" y="5752255"/>
                  <a:pt x="7443236" y="5752291"/>
                  <a:pt x="7435528" y="5748171"/>
                </a:cubicBezTo>
                <a:cubicBezTo>
                  <a:pt x="7440753" y="5746075"/>
                  <a:pt x="7445976" y="5743980"/>
                  <a:pt x="7451200" y="5741885"/>
                </a:cubicBezTo>
                <a:close/>
                <a:moveTo>
                  <a:pt x="7618615" y="5734237"/>
                </a:moveTo>
                <a:cubicBezTo>
                  <a:pt x="7619920" y="5733714"/>
                  <a:pt x="7621195" y="5735005"/>
                  <a:pt x="7622437" y="5738112"/>
                </a:cubicBezTo>
                <a:lnTo>
                  <a:pt x="7614601" y="5741255"/>
                </a:lnTo>
                <a:cubicBezTo>
                  <a:pt x="7615971" y="5737100"/>
                  <a:pt x="7617309" y="5734761"/>
                  <a:pt x="7618615" y="5734237"/>
                </a:cubicBezTo>
                <a:close/>
                <a:moveTo>
                  <a:pt x="7163575" y="5727428"/>
                </a:moveTo>
                <a:cubicBezTo>
                  <a:pt x="7153128" y="5731618"/>
                  <a:pt x="7144672" y="5733207"/>
                  <a:pt x="7138205" y="5732195"/>
                </a:cubicBezTo>
                <a:cubicBezTo>
                  <a:pt x="7131739" y="5731183"/>
                  <a:pt x="7127200" y="5731200"/>
                  <a:pt x="7124589" y="5732247"/>
                </a:cubicBezTo>
                <a:cubicBezTo>
                  <a:pt x="7121978" y="5733295"/>
                  <a:pt x="7117437" y="5733313"/>
                  <a:pt x="7110971" y="5732300"/>
                </a:cubicBezTo>
                <a:cubicBezTo>
                  <a:pt x="7104505" y="5731287"/>
                  <a:pt x="7098661" y="5731828"/>
                  <a:pt x="7093437" y="5733923"/>
                </a:cubicBezTo>
                <a:cubicBezTo>
                  <a:pt x="7062094" y="5746495"/>
                  <a:pt x="7045181" y="5749674"/>
                  <a:pt x="7042697" y="5743457"/>
                </a:cubicBezTo>
                <a:lnTo>
                  <a:pt x="7038971" y="5734133"/>
                </a:lnTo>
                <a:cubicBezTo>
                  <a:pt x="7038971" y="5734133"/>
                  <a:pt x="7036358" y="5735180"/>
                  <a:pt x="7031133" y="5737276"/>
                </a:cubicBezTo>
                <a:lnTo>
                  <a:pt x="7015463" y="5743561"/>
                </a:lnTo>
                <a:cubicBezTo>
                  <a:pt x="7010238" y="5745657"/>
                  <a:pt x="7004394" y="5746198"/>
                  <a:pt x="6997928" y="5745185"/>
                </a:cubicBezTo>
                <a:cubicBezTo>
                  <a:pt x="6991462" y="5744173"/>
                  <a:pt x="6986923" y="5744190"/>
                  <a:pt x="6984312" y="5745238"/>
                </a:cubicBezTo>
                <a:cubicBezTo>
                  <a:pt x="6981700" y="5746285"/>
                  <a:pt x="6979086" y="5747334"/>
                  <a:pt x="6976475" y="5748381"/>
                </a:cubicBezTo>
                <a:cubicBezTo>
                  <a:pt x="6973864" y="5749429"/>
                  <a:pt x="6972558" y="5749952"/>
                  <a:pt x="6972558" y="5749952"/>
                </a:cubicBezTo>
                <a:lnTo>
                  <a:pt x="6952739" y="5750029"/>
                </a:lnTo>
                <a:lnTo>
                  <a:pt x="6945713" y="5757383"/>
                </a:lnTo>
                <a:cubicBezTo>
                  <a:pt x="6945505" y="5760227"/>
                  <a:pt x="6949385" y="5761414"/>
                  <a:pt x="6957357" y="5760945"/>
                </a:cubicBezTo>
                <a:cubicBezTo>
                  <a:pt x="6962031" y="5759052"/>
                  <a:pt x="6964847" y="5759290"/>
                  <a:pt x="6965807" y="5761660"/>
                </a:cubicBezTo>
                <a:cubicBezTo>
                  <a:pt x="6966767" y="5764029"/>
                  <a:pt x="6967247" y="5765215"/>
                  <a:pt x="6967247" y="5765215"/>
                </a:cubicBezTo>
                <a:lnTo>
                  <a:pt x="6967377" y="5765536"/>
                </a:lnTo>
                <a:lnTo>
                  <a:pt x="6987075" y="5765460"/>
                </a:lnTo>
                <a:lnTo>
                  <a:pt x="6991161" y="5763805"/>
                </a:lnTo>
                <a:cubicBezTo>
                  <a:pt x="6989241" y="5759065"/>
                  <a:pt x="6989450" y="5756223"/>
                  <a:pt x="6991788" y="5755276"/>
                </a:cubicBezTo>
                <a:cubicBezTo>
                  <a:pt x="6994124" y="5754328"/>
                  <a:pt x="6995773" y="5755042"/>
                  <a:pt x="6996733" y="5757412"/>
                </a:cubicBezTo>
                <a:lnTo>
                  <a:pt x="6995134" y="5765429"/>
                </a:lnTo>
                <a:lnTo>
                  <a:pt x="7015079" y="5765352"/>
                </a:lnTo>
                <a:cubicBezTo>
                  <a:pt x="7051391" y="5765213"/>
                  <a:pt x="7074771" y="5763047"/>
                  <a:pt x="7085218" y="5758858"/>
                </a:cubicBezTo>
                <a:cubicBezTo>
                  <a:pt x="7090442" y="5756761"/>
                  <a:pt x="7093675" y="5757268"/>
                  <a:pt x="7094918" y="5760376"/>
                </a:cubicBezTo>
                <a:cubicBezTo>
                  <a:pt x="7096160" y="5763483"/>
                  <a:pt x="7103930" y="5763972"/>
                  <a:pt x="7118232" y="5761842"/>
                </a:cubicBezTo>
                <a:cubicBezTo>
                  <a:pt x="7132534" y="5759713"/>
                  <a:pt x="7144224" y="5758630"/>
                  <a:pt x="7153302" y="5758595"/>
                </a:cubicBezTo>
                <a:cubicBezTo>
                  <a:pt x="7162379" y="5758560"/>
                  <a:pt x="7170216" y="5755417"/>
                  <a:pt x="7176809" y="5749167"/>
                </a:cubicBezTo>
                <a:cubicBezTo>
                  <a:pt x="7183404" y="5742915"/>
                  <a:pt x="7186699" y="5739791"/>
                  <a:pt x="7186699" y="5739791"/>
                </a:cubicBezTo>
                <a:cubicBezTo>
                  <a:pt x="7197148" y="5735599"/>
                  <a:pt x="7195905" y="5732492"/>
                  <a:pt x="7182972" y="5730466"/>
                </a:cubicBezTo>
                <a:cubicBezTo>
                  <a:pt x="7177749" y="5732562"/>
                  <a:pt x="7171283" y="5731549"/>
                  <a:pt x="7163575" y="5727428"/>
                </a:cubicBezTo>
                <a:close/>
                <a:moveTo>
                  <a:pt x="7733751" y="5722969"/>
                </a:moveTo>
                <a:lnTo>
                  <a:pt x="7735480" y="5725227"/>
                </a:lnTo>
                <a:lnTo>
                  <a:pt x="7719809" y="5731513"/>
                </a:lnTo>
                <a:lnTo>
                  <a:pt x="7722275" y="5724032"/>
                </a:lnTo>
                <a:close/>
                <a:moveTo>
                  <a:pt x="8011924" y="5711712"/>
                </a:moveTo>
                <a:cubicBezTo>
                  <a:pt x="8011924" y="5711712"/>
                  <a:pt x="8011240" y="5713789"/>
                  <a:pt x="8009870" y="5717945"/>
                </a:cubicBezTo>
                <a:cubicBezTo>
                  <a:pt x="8008502" y="5722101"/>
                  <a:pt x="8007816" y="5724179"/>
                  <a:pt x="8007816" y="5724179"/>
                </a:cubicBezTo>
                <a:cubicBezTo>
                  <a:pt x="8000108" y="5720059"/>
                  <a:pt x="7998865" y="5716950"/>
                  <a:pt x="8004090" y="5714854"/>
                </a:cubicBezTo>
                <a:cubicBezTo>
                  <a:pt x="8009313" y="5712759"/>
                  <a:pt x="8011924" y="5711712"/>
                  <a:pt x="8011924" y="5711712"/>
                </a:cubicBezTo>
                <a:close/>
                <a:moveTo>
                  <a:pt x="7409062" y="5704695"/>
                </a:moveTo>
                <a:cubicBezTo>
                  <a:pt x="7409062" y="5704695"/>
                  <a:pt x="7410304" y="5707802"/>
                  <a:pt x="7412787" y="5714018"/>
                </a:cubicBezTo>
                <a:cubicBezTo>
                  <a:pt x="7412787" y="5714018"/>
                  <a:pt x="7410176" y="5715065"/>
                  <a:pt x="7404950" y="5717161"/>
                </a:cubicBezTo>
                <a:close/>
                <a:moveTo>
                  <a:pt x="7953732" y="5702597"/>
                </a:moveTo>
                <a:cubicBezTo>
                  <a:pt x="7953732" y="5702597"/>
                  <a:pt x="7955658" y="5703628"/>
                  <a:pt x="7959513" y="5705688"/>
                </a:cubicBezTo>
                <a:cubicBezTo>
                  <a:pt x="7963366" y="5707748"/>
                  <a:pt x="7963925" y="5712934"/>
                  <a:pt x="7961185" y="5721245"/>
                </a:cubicBezTo>
                <a:cubicBezTo>
                  <a:pt x="7955960" y="5723341"/>
                  <a:pt x="7952106" y="5721280"/>
                  <a:pt x="7949622" y="5715064"/>
                </a:cubicBezTo>
                <a:cubicBezTo>
                  <a:pt x="7941915" y="5710944"/>
                  <a:pt x="7943284" y="5706788"/>
                  <a:pt x="7953732" y="5702597"/>
                </a:cubicBezTo>
                <a:close/>
                <a:moveTo>
                  <a:pt x="7013070" y="5696997"/>
                </a:moveTo>
                <a:lnTo>
                  <a:pt x="7001263" y="5699202"/>
                </a:lnTo>
                <a:lnTo>
                  <a:pt x="7016228" y="5699982"/>
                </a:lnTo>
                <a:cubicBezTo>
                  <a:pt x="7025306" y="5699947"/>
                  <a:pt x="7032767" y="5699658"/>
                  <a:pt x="7038613" y="5699117"/>
                </a:cubicBezTo>
                <a:lnTo>
                  <a:pt x="7047907" y="5697370"/>
                </a:lnTo>
                <a:lnTo>
                  <a:pt x="7029973" y="5698427"/>
                </a:lnTo>
                <a:cubicBezTo>
                  <a:pt x="7025299" y="5700320"/>
                  <a:pt x="7019664" y="5699843"/>
                  <a:pt x="7013070" y="5696997"/>
                </a:cubicBezTo>
                <a:close/>
                <a:moveTo>
                  <a:pt x="7914935" y="5696521"/>
                </a:moveTo>
                <a:cubicBezTo>
                  <a:pt x="7920161" y="5694425"/>
                  <a:pt x="7924015" y="5696486"/>
                  <a:pt x="7926499" y="5702702"/>
                </a:cubicBezTo>
                <a:cubicBezTo>
                  <a:pt x="7928983" y="5708918"/>
                  <a:pt x="7927614" y="5713073"/>
                  <a:pt x="7922388" y="5715169"/>
                </a:cubicBezTo>
                <a:cubicBezTo>
                  <a:pt x="7917165" y="5717265"/>
                  <a:pt x="7913246" y="5718837"/>
                  <a:pt x="7910635" y="5719884"/>
                </a:cubicBezTo>
                <a:cubicBezTo>
                  <a:pt x="7908024" y="5720931"/>
                  <a:pt x="7906718" y="5721455"/>
                  <a:pt x="7906718" y="5721455"/>
                </a:cubicBezTo>
                <a:cubicBezTo>
                  <a:pt x="7901750" y="5709023"/>
                  <a:pt x="7904490" y="5700711"/>
                  <a:pt x="7914935" y="5696521"/>
                </a:cubicBezTo>
                <a:close/>
                <a:moveTo>
                  <a:pt x="218113" y="5695024"/>
                </a:moveTo>
                <a:cubicBezTo>
                  <a:pt x="221966" y="5697084"/>
                  <a:pt x="224515" y="5699668"/>
                  <a:pt x="225757" y="5702776"/>
                </a:cubicBezTo>
                <a:cubicBezTo>
                  <a:pt x="226999" y="5705883"/>
                  <a:pt x="230232" y="5706391"/>
                  <a:pt x="235457" y="5704295"/>
                </a:cubicBezTo>
                <a:lnTo>
                  <a:pt x="219784" y="5710581"/>
                </a:lnTo>
                <a:cubicBezTo>
                  <a:pt x="219784" y="5710581"/>
                  <a:pt x="217174" y="5711629"/>
                  <a:pt x="211949" y="5713724"/>
                </a:cubicBezTo>
                <a:cubicBezTo>
                  <a:pt x="206725" y="5715819"/>
                  <a:pt x="204113" y="5716867"/>
                  <a:pt x="204113" y="5716867"/>
                </a:cubicBezTo>
                <a:cubicBezTo>
                  <a:pt x="198889" y="5718962"/>
                  <a:pt x="196277" y="5720009"/>
                  <a:pt x="196277" y="5720009"/>
                </a:cubicBezTo>
                <a:lnTo>
                  <a:pt x="208221" y="5704400"/>
                </a:lnTo>
                <a:cubicBezTo>
                  <a:pt x="209592" y="5700244"/>
                  <a:pt x="211102" y="5697386"/>
                  <a:pt x="212750" y="5695821"/>
                </a:cubicBezTo>
                <a:cubicBezTo>
                  <a:pt x="214398" y="5694260"/>
                  <a:pt x="216187" y="5693995"/>
                  <a:pt x="218113" y="5695024"/>
                </a:cubicBezTo>
                <a:close/>
                <a:moveTo>
                  <a:pt x="7122747" y="5685680"/>
                </a:moveTo>
                <a:lnTo>
                  <a:pt x="7110953" y="5686374"/>
                </a:lnTo>
                <a:lnTo>
                  <a:pt x="7097529" y="5687618"/>
                </a:lnTo>
                <a:lnTo>
                  <a:pt x="7077800" y="5695608"/>
                </a:lnTo>
                <a:lnTo>
                  <a:pt x="7067206" y="5696233"/>
                </a:lnTo>
                <a:lnTo>
                  <a:pt x="7070697" y="5699772"/>
                </a:lnTo>
                <a:cubicBezTo>
                  <a:pt x="7075920" y="5697677"/>
                  <a:pt x="7092149" y="5696577"/>
                  <a:pt x="7119383" y="5696471"/>
                </a:cubicBezTo>
                <a:cubicBezTo>
                  <a:pt x="7132999" y="5696419"/>
                  <a:pt x="7143865" y="5696117"/>
                  <a:pt x="7151979" y="5695567"/>
                </a:cubicBezTo>
                <a:lnTo>
                  <a:pt x="7158167" y="5694646"/>
                </a:lnTo>
                <a:lnTo>
                  <a:pt x="7153520" y="5690894"/>
                </a:lnTo>
                <a:cubicBezTo>
                  <a:pt x="7152899" y="5689339"/>
                  <a:pt x="7153893" y="5688038"/>
                  <a:pt x="7156507" y="5686990"/>
                </a:cubicBezTo>
                <a:lnTo>
                  <a:pt x="7155990" y="5685697"/>
                </a:lnTo>
                <a:lnTo>
                  <a:pt x="7143155" y="5685691"/>
                </a:lnTo>
                <a:cubicBezTo>
                  <a:pt x="7136144" y="5688531"/>
                  <a:pt x="7129341" y="5688527"/>
                  <a:pt x="7122747" y="5685680"/>
                </a:cubicBezTo>
                <a:close/>
                <a:moveTo>
                  <a:pt x="7701178" y="5684894"/>
                </a:moveTo>
                <a:cubicBezTo>
                  <a:pt x="7706403" y="5682799"/>
                  <a:pt x="7712867" y="5683811"/>
                  <a:pt x="7720575" y="5687932"/>
                </a:cubicBezTo>
                <a:lnTo>
                  <a:pt x="7739972" y="5690969"/>
                </a:lnTo>
                <a:cubicBezTo>
                  <a:pt x="7739972" y="5690969"/>
                  <a:pt x="7745817" y="5690427"/>
                  <a:pt x="7757507" y="5689346"/>
                </a:cubicBezTo>
                <a:cubicBezTo>
                  <a:pt x="7769197" y="5688263"/>
                  <a:pt x="7778897" y="5689782"/>
                  <a:pt x="7786603" y="5693904"/>
                </a:cubicBezTo>
                <a:cubicBezTo>
                  <a:pt x="7809985" y="5691738"/>
                  <a:pt x="7824285" y="5689608"/>
                  <a:pt x="7829510" y="5687513"/>
                </a:cubicBezTo>
                <a:cubicBezTo>
                  <a:pt x="7829510" y="5687513"/>
                  <a:pt x="7831437" y="5688543"/>
                  <a:pt x="7835290" y="5690603"/>
                </a:cubicBezTo>
                <a:cubicBezTo>
                  <a:pt x="7839144" y="5692664"/>
                  <a:pt x="7844925" y="5695755"/>
                  <a:pt x="7852633" y="5699874"/>
                </a:cubicBezTo>
                <a:cubicBezTo>
                  <a:pt x="7860342" y="5703995"/>
                  <a:pt x="7866808" y="5705007"/>
                  <a:pt x="7872032" y="5702912"/>
                </a:cubicBezTo>
                <a:cubicBezTo>
                  <a:pt x="7892928" y="5694531"/>
                  <a:pt x="7900635" y="5698652"/>
                  <a:pt x="7895156" y="5715274"/>
                </a:cubicBezTo>
                <a:cubicBezTo>
                  <a:pt x="7887192" y="5725679"/>
                  <a:pt x="7872890" y="5727811"/>
                  <a:pt x="7852250" y="5721665"/>
                </a:cubicBezTo>
                <a:cubicBezTo>
                  <a:pt x="7834094" y="5721735"/>
                  <a:pt x="7821784" y="5721263"/>
                  <a:pt x="7815317" y="5720250"/>
                </a:cubicBezTo>
                <a:cubicBezTo>
                  <a:pt x="7808851" y="5719237"/>
                  <a:pt x="7797782" y="5721874"/>
                  <a:pt x="7782111" y="5728159"/>
                </a:cubicBezTo>
                <a:cubicBezTo>
                  <a:pt x="7769181" y="5726135"/>
                  <a:pt x="7761406" y="5725646"/>
                  <a:pt x="7758795" y="5726694"/>
                </a:cubicBezTo>
                <a:cubicBezTo>
                  <a:pt x="7756184" y="5727741"/>
                  <a:pt x="7753636" y="5725156"/>
                  <a:pt x="7751152" y="5718941"/>
                </a:cubicBezTo>
                <a:cubicBezTo>
                  <a:pt x="7745928" y="5721037"/>
                  <a:pt x="7743316" y="5722085"/>
                  <a:pt x="7743316" y="5722085"/>
                </a:cubicBezTo>
                <a:lnTo>
                  <a:pt x="7733751" y="5722969"/>
                </a:lnTo>
                <a:lnTo>
                  <a:pt x="7730728" y="5719020"/>
                </a:lnTo>
                <a:cubicBezTo>
                  <a:pt x="7728799" y="5717989"/>
                  <a:pt x="7726530" y="5717999"/>
                  <a:pt x="7723918" y="5719045"/>
                </a:cubicBezTo>
                <a:lnTo>
                  <a:pt x="7722275" y="5724032"/>
                </a:lnTo>
                <a:lnTo>
                  <a:pt x="7708247" y="5725331"/>
                </a:lnTo>
                <a:lnTo>
                  <a:pt x="7688850" y="5722294"/>
                </a:lnTo>
                <a:lnTo>
                  <a:pt x="7677671" y="5694323"/>
                </a:lnTo>
                <a:lnTo>
                  <a:pt x="7693342" y="5688037"/>
                </a:lnTo>
                <a:close/>
                <a:moveTo>
                  <a:pt x="7351251" y="5673790"/>
                </a:moveTo>
                <a:lnTo>
                  <a:pt x="7354977" y="5683114"/>
                </a:lnTo>
                <a:cubicBezTo>
                  <a:pt x="7349753" y="5685208"/>
                  <a:pt x="7343288" y="5684196"/>
                  <a:pt x="7335580" y="5680075"/>
                </a:cubicBezTo>
                <a:close/>
                <a:moveTo>
                  <a:pt x="7233675" y="5657305"/>
                </a:moveTo>
                <a:lnTo>
                  <a:pt x="7228403" y="5659440"/>
                </a:lnTo>
                <a:lnTo>
                  <a:pt x="7238590" y="5664886"/>
                </a:lnTo>
                <a:cubicBezTo>
                  <a:pt x="7243814" y="5662790"/>
                  <a:pt x="7246425" y="5661743"/>
                  <a:pt x="7246425" y="5661743"/>
                </a:cubicBezTo>
                <a:lnTo>
                  <a:pt x="7238960" y="5657751"/>
                </a:lnTo>
                <a:close/>
                <a:moveTo>
                  <a:pt x="7298922" y="5654669"/>
                </a:moveTo>
                <a:lnTo>
                  <a:pt x="7298404" y="5655916"/>
                </a:lnTo>
                <a:cubicBezTo>
                  <a:pt x="7298404" y="5655916"/>
                  <a:pt x="7296068" y="5656863"/>
                  <a:pt x="7291393" y="5658756"/>
                </a:cubicBezTo>
                <a:lnTo>
                  <a:pt x="7273506" y="5659810"/>
                </a:lnTo>
                <a:lnTo>
                  <a:pt x="7300894" y="5661533"/>
                </a:lnTo>
                <a:cubicBezTo>
                  <a:pt x="7306117" y="5659438"/>
                  <a:pt x="7306802" y="5657360"/>
                  <a:pt x="7302947" y="5655300"/>
                </a:cubicBezTo>
                <a:close/>
                <a:moveTo>
                  <a:pt x="7266385" y="5647388"/>
                </a:moveTo>
                <a:lnTo>
                  <a:pt x="7266666" y="5648081"/>
                </a:lnTo>
                <a:lnTo>
                  <a:pt x="7269040" y="5647940"/>
                </a:lnTo>
                <a:lnTo>
                  <a:pt x="7268070" y="5647651"/>
                </a:lnTo>
                <a:close/>
                <a:moveTo>
                  <a:pt x="478365" y="5606866"/>
                </a:moveTo>
                <a:lnTo>
                  <a:pt x="524996" y="5609800"/>
                </a:lnTo>
                <a:cubicBezTo>
                  <a:pt x="524996" y="5609800"/>
                  <a:pt x="523691" y="5610324"/>
                  <a:pt x="521077" y="5611372"/>
                </a:cubicBezTo>
                <a:cubicBezTo>
                  <a:pt x="518466" y="5612419"/>
                  <a:pt x="514548" y="5613990"/>
                  <a:pt x="509324" y="5616085"/>
                </a:cubicBezTo>
                <a:cubicBezTo>
                  <a:pt x="496391" y="5614059"/>
                  <a:pt x="486073" y="5610987"/>
                  <a:pt x="478365" y="5606866"/>
                </a:cubicBezTo>
                <a:close/>
                <a:moveTo>
                  <a:pt x="7255632" y="5595648"/>
                </a:moveTo>
                <a:lnTo>
                  <a:pt x="7255027" y="5596342"/>
                </a:lnTo>
                <a:lnTo>
                  <a:pt x="7256166" y="5596338"/>
                </a:lnTo>
                <a:close/>
                <a:moveTo>
                  <a:pt x="536941" y="5594189"/>
                </a:moveTo>
                <a:cubicBezTo>
                  <a:pt x="539425" y="5600405"/>
                  <a:pt x="540668" y="5603514"/>
                  <a:pt x="540668" y="5603514"/>
                </a:cubicBezTo>
                <a:cubicBezTo>
                  <a:pt x="535444" y="5605608"/>
                  <a:pt x="532833" y="5606657"/>
                  <a:pt x="532833" y="5606657"/>
                </a:cubicBezTo>
                <a:cubicBezTo>
                  <a:pt x="532833" y="5606657"/>
                  <a:pt x="531590" y="5603547"/>
                  <a:pt x="529105" y="5597332"/>
                </a:cubicBezTo>
                <a:cubicBezTo>
                  <a:pt x="529105" y="5597332"/>
                  <a:pt x="531716" y="5596285"/>
                  <a:pt x="536941" y="5594189"/>
                </a:cubicBezTo>
                <a:close/>
                <a:moveTo>
                  <a:pt x="7456785" y="5583491"/>
                </a:moveTo>
                <a:cubicBezTo>
                  <a:pt x="7456785" y="5583491"/>
                  <a:pt x="7457743" y="5585862"/>
                  <a:pt x="7459663" y="5590602"/>
                </a:cubicBezTo>
                <a:cubicBezTo>
                  <a:pt x="7454989" y="5592495"/>
                  <a:pt x="7451693" y="5591072"/>
                  <a:pt x="7449773" y="5586332"/>
                </a:cubicBezTo>
                <a:close/>
                <a:moveTo>
                  <a:pt x="7454265" y="5567561"/>
                </a:moveTo>
                <a:cubicBezTo>
                  <a:pt x="7456749" y="5573776"/>
                  <a:pt x="7448914" y="5576920"/>
                  <a:pt x="7430758" y="5576990"/>
                </a:cubicBezTo>
                <a:lnTo>
                  <a:pt x="7411360" y="5573951"/>
                </a:lnTo>
                <a:cubicBezTo>
                  <a:pt x="7416585" y="5571857"/>
                  <a:pt x="7421807" y="5569762"/>
                  <a:pt x="7427032" y="5567665"/>
                </a:cubicBezTo>
                <a:close/>
                <a:moveTo>
                  <a:pt x="7373733" y="5564333"/>
                </a:moveTo>
                <a:lnTo>
                  <a:pt x="7370112" y="5566564"/>
                </a:lnTo>
                <a:lnTo>
                  <a:pt x="7372565" y="5567876"/>
                </a:lnTo>
                <a:close/>
                <a:moveTo>
                  <a:pt x="7561336" y="5562480"/>
                </a:moveTo>
                <a:cubicBezTo>
                  <a:pt x="7567803" y="5563493"/>
                  <a:pt x="7571036" y="5563998"/>
                  <a:pt x="7571036" y="5563998"/>
                </a:cubicBezTo>
                <a:lnTo>
                  <a:pt x="7543802" y="5564104"/>
                </a:lnTo>
                <a:cubicBezTo>
                  <a:pt x="7549027" y="5562009"/>
                  <a:pt x="7554870" y="5561467"/>
                  <a:pt x="7561336" y="5562480"/>
                </a:cubicBezTo>
                <a:close/>
                <a:moveTo>
                  <a:pt x="7501280" y="5548703"/>
                </a:moveTo>
                <a:lnTo>
                  <a:pt x="7516568" y="5564208"/>
                </a:lnTo>
                <a:lnTo>
                  <a:pt x="7500896" y="5570494"/>
                </a:lnTo>
                <a:cubicBezTo>
                  <a:pt x="7493188" y="5566374"/>
                  <a:pt x="7490021" y="5562236"/>
                  <a:pt x="7491389" y="5558080"/>
                </a:cubicBezTo>
                <a:cubicBezTo>
                  <a:pt x="7492759" y="5553924"/>
                  <a:pt x="7496055" y="5550799"/>
                  <a:pt x="7501280" y="5548703"/>
                </a:cubicBezTo>
                <a:close/>
                <a:moveTo>
                  <a:pt x="7450922" y="5536446"/>
                </a:moveTo>
                <a:cubicBezTo>
                  <a:pt x="7456147" y="5534351"/>
                  <a:pt x="7460001" y="5536412"/>
                  <a:pt x="7462484" y="5542628"/>
                </a:cubicBezTo>
                <a:lnTo>
                  <a:pt x="7454649" y="5545772"/>
                </a:lnTo>
                <a:cubicBezTo>
                  <a:pt x="7446939" y="5541650"/>
                  <a:pt x="7445698" y="5538542"/>
                  <a:pt x="7450922" y="5536446"/>
                </a:cubicBezTo>
                <a:close/>
                <a:moveTo>
                  <a:pt x="7467550" y="5529471"/>
                </a:moveTo>
                <a:cubicBezTo>
                  <a:pt x="7472224" y="5527578"/>
                  <a:pt x="7475522" y="5529001"/>
                  <a:pt x="7477442" y="5533742"/>
                </a:cubicBezTo>
                <a:lnTo>
                  <a:pt x="7470430" y="5536582"/>
                </a:lnTo>
                <a:lnTo>
                  <a:pt x="7463419" y="5539423"/>
                </a:lnTo>
                <a:cubicBezTo>
                  <a:pt x="7461499" y="5534681"/>
                  <a:pt x="7462875" y="5531365"/>
                  <a:pt x="7467550" y="5529471"/>
                </a:cubicBezTo>
                <a:close/>
                <a:moveTo>
                  <a:pt x="510858" y="5528923"/>
                </a:moveTo>
                <a:cubicBezTo>
                  <a:pt x="513342" y="5535140"/>
                  <a:pt x="511972" y="5539295"/>
                  <a:pt x="506748" y="5541390"/>
                </a:cubicBezTo>
                <a:cubicBezTo>
                  <a:pt x="501524" y="5543486"/>
                  <a:pt x="497670" y="5541426"/>
                  <a:pt x="495186" y="5535208"/>
                </a:cubicBezTo>
                <a:lnTo>
                  <a:pt x="503021" y="5532065"/>
                </a:lnTo>
                <a:close/>
                <a:moveTo>
                  <a:pt x="7544473" y="5525970"/>
                </a:moveTo>
                <a:cubicBezTo>
                  <a:pt x="7552244" y="5526459"/>
                  <a:pt x="7557373" y="5529812"/>
                  <a:pt x="7559857" y="5536027"/>
                </a:cubicBezTo>
                <a:lnTo>
                  <a:pt x="7548294" y="5529847"/>
                </a:lnTo>
                <a:cubicBezTo>
                  <a:pt x="7543070" y="5531941"/>
                  <a:pt x="7535234" y="5535085"/>
                  <a:pt x="7524787" y="5539275"/>
                </a:cubicBezTo>
                <a:lnTo>
                  <a:pt x="7513225" y="5533094"/>
                </a:lnTo>
                <a:cubicBezTo>
                  <a:pt x="7526284" y="5527856"/>
                  <a:pt x="7536701" y="5525482"/>
                  <a:pt x="7544473" y="5525970"/>
                </a:cubicBezTo>
                <a:close/>
                <a:moveTo>
                  <a:pt x="7424569" y="5510802"/>
                </a:moveTo>
                <a:lnTo>
                  <a:pt x="7426233" y="5513100"/>
                </a:lnTo>
                <a:lnTo>
                  <a:pt x="7433189" y="5513370"/>
                </a:lnTo>
                <a:close/>
                <a:moveTo>
                  <a:pt x="7926796" y="5464580"/>
                </a:moveTo>
                <a:cubicBezTo>
                  <a:pt x="7947564" y="5463461"/>
                  <a:pt x="7959190" y="5466011"/>
                  <a:pt x="7961674" y="5472226"/>
                </a:cubicBezTo>
                <a:lnTo>
                  <a:pt x="7926605" y="5475474"/>
                </a:lnTo>
                <a:lnTo>
                  <a:pt x="7895645" y="5466255"/>
                </a:lnTo>
                <a:cubicBezTo>
                  <a:pt x="7895645" y="5466255"/>
                  <a:pt x="7906030" y="5465696"/>
                  <a:pt x="7926796" y="5464580"/>
                </a:cubicBezTo>
                <a:close/>
                <a:moveTo>
                  <a:pt x="512006" y="5463552"/>
                </a:moveTo>
                <a:cubicBezTo>
                  <a:pt x="517231" y="5461457"/>
                  <a:pt x="521085" y="5463517"/>
                  <a:pt x="523570" y="5469732"/>
                </a:cubicBezTo>
                <a:lnTo>
                  <a:pt x="515733" y="5472875"/>
                </a:lnTo>
                <a:cubicBezTo>
                  <a:pt x="515733" y="5472875"/>
                  <a:pt x="514491" y="5469768"/>
                  <a:pt x="512006" y="5463552"/>
                </a:cubicBezTo>
                <a:close/>
                <a:moveTo>
                  <a:pt x="7975482" y="5461279"/>
                </a:moveTo>
                <a:cubicBezTo>
                  <a:pt x="7981949" y="5462291"/>
                  <a:pt x="7985182" y="5462797"/>
                  <a:pt x="7985182" y="5462797"/>
                </a:cubicBezTo>
                <a:cubicBezTo>
                  <a:pt x="7985182" y="5462797"/>
                  <a:pt x="7982570" y="5463844"/>
                  <a:pt x="7977345" y="5465940"/>
                </a:cubicBezTo>
                <a:cubicBezTo>
                  <a:pt x="7972121" y="5468035"/>
                  <a:pt x="7968888" y="5467529"/>
                  <a:pt x="7967647" y="5464421"/>
                </a:cubicBezTo>
                <a:cubicBezTo>
                  <a:pt x="7967026" y="5462868"/>
                  <a:pt x="7967367" y="5461829"/>
                  <a:pt x="7968673" y="5461304"/>
                </a:cubicBezTo>
                <a:cubicBezTo>
                  <a:pt x="7969980" y="5460780"/>
                  <a:pt x="7972250" y="5460773"/>
                  <a:pt x="7975482" y="5461279"/>
                </a:cubicBezTo>
                <a:close/>
                <a:moveTo>
                  <a:pt x="764946" y="5459465"/>
                </a:moveTo>
                <a:lnTo>
                  <a:pt x="768671" y="5468789"/>
                </a:lnTo>
                <a:lnTo>
                  <a:pt x="776507" y="5465647"/>
                </a:lnTo>
                <a:cubicBezTo>
                  <a:pt x="774023" y="5459431"/>
                  <a:pt x="770169" y="5457370"/>
                  <a:pt x="764946" y="5459465"/>
                </a:cubicBezTo>
                <a:close/>
                <a:moveTo>
                  <a:pt x="1587003" y="5446209"/>
                </a:moveTo>
                <a:lnTo>
                  <a:pt x="1586908" y="5446287"/>
                </a:lnTo>
                <a:lnTo>
                  <a:pt x="1587029" y="5446275"/>
                </a:lnTo>
                <a:close/>
                <a:moveTo>
                  <a:pt x="7504733" y="5439924"/>
                </a:moveTo>
                <a:lnTo>
                  <a:pt x="7454938" y="5452159"/>
                </a:lnTo>
                <a:lnTo>
                  <a:pt x="7487525" y="5446037"/>
                </a:lnTo>
                <a:cubicBezTo>
                  <a:pt x="7490009" y="5452252"/>
                  <a:pt x="7487397" y="5453300"/>
                  <a:pt x="7479689" y="5449180"/>
                </a:cubicBezTo>
                <a:cubicBezTo>
                  <a:pt x="7479689" y="5449180"/>
                  <a:pt x="7474465" y="5451275"/>
                  <a:pt x="7464018" y="5455465"/>
                </a:cubicBezTo>
                <a:cubicBezTo>
                  <a:pt x="7453570" y="5459656"/>
                  <a:pt x="7448346" y="5461750"/>
                  <a:pt x="7448346" y="5461750"/>
                </a:cubicBezTo>
                <a:cubicBezTo>
                  <a:pt x="7445862" y="5455536"/>
                  <a:pt x="7442008" y="5453475"/>
                  <a:pt x="7436784" y="5455571"/>
                </a:cubicBezTo>
                <a:lnTo>
                  <a:pt x="7452462" y="5452625"/>
                </a:lnTo>
                <a:lnTo>
                  <a:pt x="7439378" y="5449841"/>
                </a:lnTo>
                <a:cubicBezTo>
                  <a:pt x="7437042" y="5450787"/>
                  <a:pt x="7433536" y="5452207"/>
                  <a:pt x="7428861" y="5454101"/>
                </a:cubicBezTo>
                <a:cubicBezTo>
                  <a:pt x="7422267" y="5451254"/>
                  <a:pt x="7418969" y="5449830"/>
                  <a:pt x="7418969" y="5449830"/>
                </a:cubicBezTo>
                <a:cubicBezTo>
                  <a:pt x="7418969" y="5449830"/>
                  <a:pt x="7419929" y="5452201"/>
                  <a:pt x="7421849" y="5456941"/>
                </a:cubicBezTo>
                <a:lnTo>
                  <a:pt x="7421343" y="5457522"/>
                </a:lnTo>
                <a:lnTo>
                  <a:pt x="7448346" y="5461750"/>
                </a:lnTo>
                <a:lnTo>
                  <a:pt x="7459907" y="5467933"/>
                </a:lnTo>
                <a:lnTo>
                  <a:pt x="7492035" y="5464957"/>
                </a:lnTo>
                <a:lnTo>
                  <a:pt x="7489460" y="5462662"/>
                </a:lnTo>
                <a:cubicBezTo>
                  <a:pt x="7489460" y="5462662"/>
                  <a:pt x="7494134" y="5460769"/>
                  <a:pt x="7503482" y="5456983"/>
                </a:cubicBezTo>
                <a:cubicBezTo>
                  <a:pt x="7517504" y="5451303"/>
                  <a:pt x="7522386" y="5446567"/>
                  <a:pt x="7518130" y="5442774"/>
                </a:cubicBezTo>
                <a:cubicBezTo>
                  <a:pt x="7513873" y="5438980"/>
                  <a:pt x="7509408" y="5438031"/>
                  <a:pt x="7504733" y="5439924"/>
                </a:cubicBezTo>
                <a:close/>
                <a:moveTo>
                  <a:pt x="7635638" y="5429904"/>
                </a:moveTo>
                <a:cubicBezTo>
                  <a:pt x="7635638" y="5429904"/>
                  <a:pt x="7636880" y="5433013"/>
                  <a:pt x="7639363" y="5439227"/>
                </a:cubicBezTo>
                <a:cubicBezTo>
                  <a:pt x="7639363" y="5439227"/>
                  <a:pt x="7636753" y="5440274"/>
                  <a:pt x="7631527" y="5442370"/>
                </a:cubicBezTo>
                <a:lnTo>
                  <a:pt x="7627802" y="5433046"/>
                </a:lnTo>
                <a:cubicBezTo>
                  <a:pt x="7633027" y="5430950"/>
                  <a:pt x="7635638" y="5429904"/>
                  <a:pt x="7635638" y="5429904"/>
                </a:cubicBezTo>
                <a:close/>
                <a:moveTo>
                  <a:pt x="676462" y="5403000"/>
                </a:moveTo>
                <a:cubicBezTo>
                  <a:pt x="677768" y="5402475"/>
                  <a:pt x="679043" y="5403767"/>
                  <a:pt x="680285" y="5406875"/>
                </a:cubicBezTo>
                <a:lnTo>
                  <a:pt x="695572" y="5422380"/>
                </a:lnTo>
                <a:cubicBezTo>
                  <a:pt x="695572" y="5422380"/>
                  <a:pt x="696814" y="5425487"/>
                  <a:pt x="699300" y="5431703"/>
                </a:cubicBezTo>
                <a:cubicBezTo>
                  <a:pt x="694075" y="5433799"/>
                  <a:pt x="687609" y="5432786"/>
                  <a:pt x="679902" y="5428666"/>
                </a:cubicBezTo>
                <a:lnTo>
                  <a:pt x="672449" y="5410018"/>
                </a:lnTo>
                <a:cubicBezTo>
                  <a:pt x="673819" y="5405863"/>
                  <a:pt x="675156" y="5403524"/>
                  <a:pt x="676462" y="5403000"/>
                </a:cubicBezTo>
                <a:close/>
                <a:moveTo>
                  <a:pt x="1353671" y="5385608"/>
                </a:moveTo>
                <a:lnTo>
                  <a:pt x="1345835" y="5388750"/>
                </a:lnTo>
                <a:lnTo>
                  <a:pt x="1365233" y="5391787"/>
                </a:lnTo>
                <a:cubicBezTo>
                  <a:pt x="1362749" y="5385572"/>
                  <a:pt x="1358895" y="5383512"/>
                  <a:pt x="1353671" y="5385608"/>
                </a:cubicBezTo>
                <a:close/>
                <a:moveTo>
                  <a:pt x="1462604" y="5385187"/>
                </a:moveTo>
                <a:lnTo>
                  <a:pt x="1454770" y="5388329"/>
                </a:lnTo>
                <a:cubicBezTo>
                  <a:pt x="1454770" y="5388329"/>
                  <a:pt x="1456697" y="5389361"/>
                  <a:pt x="1460551" y="5391420"/>
                </a:cubicBezTo>
                <a:cubicBezTo>
                  <a:pt x="1464404" y="5393480"/>
                  <a:pt x="1466332" y="5394511"/>
                  <a:pt x="1466332" y="5394511"/>
                </a:cubicBezTo>
                <a:close/>
                <a:moveTo>
                  <a:pt x="7850546" y="5376160"/>
                </a:moveTo>
                <a:lnTo>
                  <a:pt x="7869944" y="5379199"/>
                </a:lnTo>
                <a:lnTo>
                  <a:pt x="7862109" y="5382342"/>
                </a:lnTo>
                <a:cubicBezTo>
                  <a:pt x="7854400" y="5378222"/>
                  <a:pt x="7850546" y="5376160"/>
                  <a:pt x="7850546" y="5376160"/>
                </a:cubicBezTo>
                <a:close/>
                <a:moveTo>
                  <a:pt x="7803915" y="5373227"/>
                </a:moveTo>
                <a:lnTo>
                  <a:pt x="7815476" y="5379408"/>
                </a:lnTo>
                <a:lnTo>
                  <a:pt x="7807641" y="5382551"/>
                </a:lnTo>
                <a:close/>
                <a:moveTo>
                  <a:pt x="7831149" y="5373122"/>
                </a:moveTo>
                <a:cubicBezTo>
                  <a:pt x="7836371" y="5371027"/>
                  <a:pt x="7840227" y="5373087"/>
                  <a:pt x="7842712" y="5379303"/>
                </a:cubicBezTo>
                <a:cubicBezTo>
                  <a:pt x="7837487" y="5381398"/>
                  <a:pt x="7832264" y="5383493"/>
                  <a:pt x="7827039" y="5385589"/>
                </a:cubicBezTo>
                <a:close/>
                <a:moveTo>
                  <a:pt x="1439482" y="5372826"/>
                </a:moveTo>
                <a:lnTo>
                  <a:pt x="1431646" y="5375969"/>
                </a:lnTo>
                <a:cubicBezTo>
                  <a:pt x="1439354" y="5380090"/>
                  <a:pt x="1443209" y="5382149"/>
                  <a:pt x="1443209" y="5382149"/>
                </a:cubicBezTo>
                <a:cubicBezTo>
                  <a:pt x="1443209" y="5382149"/>
                  <a:pt x="1441966" y="5379042"/>
                  <a:pt x="1439482" y="5372826"/>
                </a:cubicBezTo>
                <a:close/>
                <a:moveTo>
                  <a:pt x="7790942" y="5340553"/>
                </a:moveTo>
                <a:lnTo>
                  <a:pt x="7783932" y="5343392"/>
                </a:lnTo>
                <a:lnTo>
                  <a:pt x="7776920" y="5346232"/>
                </a:lnTo>
                <a:cubicBezTo>
                  <a:pt x="7783514" y="5349081"/>
                  <a:pt x="7787979" y="5350030"/>
                  <a:pt x="7790318" y="5349083"/>
                </a:cubicBezTo>
                <a:cubicBezTo>
                  <a:pt x="7792654" y="5348137"/>
                  <a:pt x="7793822" y="5347664"/>
                  <a:pt x="7793822" y="5347664"/>
                </a:cubicBezTo>
                <a:close/>
                <a:moveTo>
                  <a:pt x="689269" y="5338362"/>
                </a:moveTo>
                <a:cubicBezTo>
                  <a:pt x="691754" y="5344577"/>
                  <a:pt x="690384" y="5348733"/>
                  <a:pt x="685160" y="5350827"/>
                </a:cubicBezTo>
                <a:cubicBezTo>
                  <a:pt x="685160" y="5350827"/>
                  <a:pt x="683919" y="5347720"/>
                  <a:pt x="681434" y="5341504"/>
                </a:cubicBezTo>
                <a:close/>
                <a:moveTo>
                  <a:pt x="1363071" y="5328644"/>
                </a:moveTo>
                <a:lnTo>
                  <a:pt x="1365951" y="5335754"/>
                </a:lnTo>
                <a:lnTo>
                  <a:pt x="1356060" y="5331484"/>
                </a:lnTo>
                <a:cubicBezTo>
                  <a:pt x="1356060" y="5331484"/>
                  <a:pt x="1358397" y="5330538"/>
                  <a:pt x="1363071" y="5328644"/>
                </a:cubicBezTo>
                <a:close/>
                <a:moveTo>
                  <a:pt x="7833010" y="5323514"/>
                </a:moveTo>
                <a:lnTo>
                  <a:pt x="7825999" y="5326354"/>
                </a:lnTo>
                <a:cubicBezTo>
                  <a:pt x="7829297" y="5327778"/>
                  <a:pt x="7831528" y="5328253"/>
                  <a:pt x="7832697" y="5327780"/>
                </a:cubicBezTo>
                <a:cubicBezTo>
                  <a:pt x="7833866" y="5327306"/>
                  <a:pt x="7833971" y="5325885"/>
                  <a:pt x="7833010" y="5323514"/>
                </a:cubicBezTo>
                <a:close/>
                <a:moveTo>
                  <a:pt x="7405070" y="5314759"/>
                </a:moveTo>
                <a:lnTo>
                  <a:pt x="7407281" y="5315713"/>
                </a:lnTo>
                <a:lnTo>
                  <a:pt x="7408720" y="5315535"/>
                </a:lnTo>
                <a:close/>
                <a:moveTo>
                  <a:pt x="7369328" y="5309532"/>
                </a:moveTo>
                <a:lnTo>
                  <a:pt x="7367228" y="5313205"/>
                </a:lnTo>
                <a:lnTo>
                  <a:pt x="7367759" y="5313319"/>
                </a:lnTo>
                <a:cubicBezTo>
                  <a:pt x="7370097" y="5312372"/>
                  <a:pt x="7374562" y="5313321"/>
                  <a:pt x="7381156" y="5316169"/>
                </a:cubicBezTo>
                <a:lnTo>
                  <a:pt x="7380965" y="5315697"/>
                </a:lnTo>
                <a:lnTo>
                  <a:pt x="7380890" y="5315714"/>
                </a:lnTo>
                <a:cubicBezTo>
                  <a:pt x="7373182" y="5311593"/>
                  <a:pt x="7369328" y="5309532"/>
                  <a:pt x="7369328" y="5309532"/>
                </a:cubicBezTo>
                <a:close/>
                <a:moveTo>
                  <a:pt x="1121665" y="5305569"/>
                </a:moveTo>
                <a:lnTo>
                  <a:pt x="1117554" y="5318035"/>
                </a:lnTo>
                <a:cubicBezTo>
                  <a:pt x="1125262" y="5322157"/>
                  <a:pt x="1129118" y="5324217"/>
                  <a:pt x="1129118" y="5324217"/>
                </a:cubicBezTo>
                <a:cubicBezTo>
                  <a:pt x="1134342" y="5322122"/>
                  <a:pt x="1135711" y="5317966"/>
                  <a:pt x="1133226" y="5311750"/>
                </a:cubicBezTo>
                <a:cubicBezTo>
                  <a:pt x="1133226" y="5311750"/>
                  <a:pt x="1131921" y="5312273"/>
                  <a:pt x="1129308" y="5313321"/>
                </a:cubicBezTo>
                <a:cubicBezTo>
                  <a:pt x="1126696" y="5314369"/>
                  <a:pt x="1124148" y="5311785"/>
                  <a:pt x="1121665" y="5305569"/>
                </a:cubicBezTo>
                <a:close/>
                <a:moveTo>
                  <a:pt x="7856735" y="5301491"/>
                </a:moveTo>
                <a:cubicBezTo>
                  <a:pt x="7851102" y="5301014"/>
                  <a:pt x="7845948" y="5301721"/>
                  <a:pt x="7841274" y="5303615"/>
                </a:cubicBezTo>
                <a:cubicBezTo>
                  <a:pt x="7836599" y="5305509"/>
                  <a:pt x="7834262" y="5306455"/>
                  <a:pt x="7834262" y="5306455"/>
                </a:cubicBezTo>
                <a:cubicBezTo>
                  <a:pt x="7831924" y="5307401"/>
                  <a:pt x="7829004" y="5308585"/>
                  <a:pt x="7825498" y="5310005"/>
                </a:cubicBezTo>
                <a:lnTo>
                  <a:pt x="7820239" y="5312134"/>
                </a:lnTo>
                <a:cubicBezTo>
                  <a:pt x="7844154" y="5310724"/>
                  <a:pt x="7858559" y="5308512"/>
                  <a:pt x="7863458" y="5305493"/>
                </a:cubicBezTo>
                <a:cubicBezTo>
                  <a:pt x="7865092" y="5304487"/>
                  <a:pt x="7865667" y="5303391"/>
                  <a:pt x="7865187" y="5302205"/>
                </a:cubicBezTo>
                <a:cubicBezTo>
                  <a:pt x="7865187" y="5302205"/>
                  <a:pt x="7862369" y="5301968"/>
                  <a:pt x="7856735" y="5301491"/>
                </a:cubicBezTo>
                <a:close/>
                <a:moveTo>
                  <a:pt x="1429069" y="5301274"/>
                </a:moveTo>
                <a:lnTo>
                  <a:pt x="1432795" y="5310597"/>
                </a:lnTo>
                <a:cubicBezTo>
                  <a:pt x="1427571" y="5312692"/>
                  <a:pt x="1423718" y="5310632"/>
                  <a:pt x="1421234" y="5304417"/>
                </a:cubicBezTo>
                <a:cubicBezTo>
                  <a:pt x="1426458" y="5302320"/>
                  <a:pt x="1429069" y="5301274"/>
                  <a:pt x="1429069" y="5301274"/>
                </a:cubicBezTo>
                <a:close/>
                <a:moveTo>
                  <a:pt x="722413" y="5298451"/>
                </a:moveTo>
                <a:cubicBezTo>
                  <a:pt x="724333" y="5303192"/>
                  <a:pt x="722957" y="5306507"/>
                  <a:pt x="718281" y="5308401"/>
                </a:cubicBezTo>
                <a:lnTo>
                  <a:pt x="715400" y="5301292"/>
                </a:lnTo>
                <a:cubicBezTo>
                  <a:pt x="715400" y="5301292"/>
                  <a:pt x="717737" y="5300345"/>
                  <a:pt x="722413" y="5298451"/>
                </a:cubicBezTo>
                <a:close/>
                <a:moveTo>
                  <a:pt x="1355204" y="5298444"/>
                </a:moveTo>
                <a:lnTo>
                  <a:pt x="1358931" y="5307769"/>
                </a:lnTo>
                <a:lnTo>
                  <a:pt x="1351095" y="5310911"/>
                </a:lnTo>
                <a:close/>
                <a:moveTo>
                  <a:pt x="1382437" y="5298340"/>
                </a:moveTo>
                <a:cubicBezTo>
                  <a:pt x="1384922" y="5304556"/>
                  <a:pt x="1386164" y="5307664"/>
                  <a:pt x="1386164" y="5307664"/>
                </a:cubicBezTo>
                <a:cubicBezTo>
                  <a:pt x="1386164" y="5307664"/>
                  <a:pt x="1384858" y="5308187"/>
                  <a:pt x="1382245" y="5309235"/>
                </a:cubicBezTo>
                <a:cubicBezTo>
                  <a:pt x="1379634" y="5310283"/>
                  <a:pt x="1377087" y="5307699"/>
                  <a:pt x="1374602" y="5301483"/>
                </a:cubicBezTo>
                <a:close/>
                <a:moveTo>
                  <a:pt x="7269551" y="5295160"/>
                </a:moveTo>
                <a:lnTo>
                  <a:pt x="7266971" y="5296205"/>
                </a:lnTo>
                <a:lnTo>
                  <a:pt x="7270028" y="5295784"/>
                </a:lnTo>
                <a:close/>
                <a:moveTo>
                  <a:pt x="7753882" y="5289352"/>
                </a:moveTo>
                <a:lnTo>
                  <a:pt x="7756762" y="5296463"/>
                </a:lnTo>
                <a:cubicBezTo>
                  <a:pt x="7756762" y="5296463"/>
                  <a:pt x="7759100" y="5295516"/>
                  <a:pt x="7763773" y="5293623"/>
                </a:cubicBezTo>
                <a:close/>
                <a:moveTo>
                  <a:pt x="930622" y="5288609"/>
                </a:moveTo>
                <a:lnTo>
                  <a:pt x="950405" y="5297150"/>
                </a:lnTo>
                <a:cubicBezTo>
                  <a:pt x="950405" y="5297150"/>
                  <a:pt x="948069" y="5298096"/>
                  <a:pt x="943394" y="5299989"/>
                </a:cubicBezTo>
                <a:lnTo>
                  <a:pt x="936382" y="5302829"/>
                </a:lnTo>
                <a:lnTo>
                  <a:pt x="929372" y="5305669"/>
                </a:lnTo>
                <a:cubicBezTo>
                  <a:pt x="922777" y="5302821"/>
                  <a:pt x="918312" y="5301872"/>
                  <a:pt x="915975" y="5302818"/>
                </a:cubicBezTo>
                <a:cubicBezTo>
                  <a:pt x="913639" y="5303765"/>
                  <a:pt x="912469" y="5304239"/>
                  <a:pt x="912469" y="5304239"/>
                </a:cubicBezTo>
                <a:cubicBezTo>
                  <a:pt x="898447" y="5309918"/>
                  <a:pt x="876869" y="5310380"/>
                  <a:pt x="847740" y="5305627"/>
                </a:cubicBezTo>
                <a:cubicBezTo>
                  <a:pt x="843065" y="5307520"/>
                  <a:pt x="839079" y="5307756"/>
                  <a:pt x="835783" y="5306331"/>
                </a:cubicBezTo>
                <a:cubicBezTo>
                  <a:pt x="832486" y="5304907"/>
                  <a:pt x="828501" y="5305142"/>
                  <a:pt x="823825" y="5307035"/>
                </a:cubicBezTo>
                <a:lnTo>
                  <a:pt x="816815" y="5309875"/>
                </a:lnTo>
                <a:cubicBezTo>
                  <a:pt x="814896" y="5305135"/>
                  <a:pt x="808301" y="5302288"/>
                  <a:pt x="797032" y="5301335"/>
                </a:cubicBezTo>
                <a:cubicBezTo>
                  <a:pt x="785765" y="5300381"/>
                  <a:pt x="780131" y="5299903"/>
                  <a:pt x="780131" y="5299903"/>
                </a:cubicBezTo>
                <a:cubicBezTo>
                  <a:pt x="784805" y="5298011"/>
                  <a:pt x="791816" y="5295170"/>
                  <a:pt x="801164" y="5291385"/>
                </a:cubicBezTo>
                <a:lnTo>
                  <a:pt x="834970" y="5294245"/>
                </a:lnTo>
                <a:cubicBezTo>
                  <a:pt x="850910" y="5293306"/>
                  <a:pt x="858883" y="5292836"/>
                  <a:pt x="858883" y="5292836"/>
                </a:cubicBezTo>
                <a:cubicBezTo>
                  <a:pt x="860803" y="5297576"/>
                  <a:pt x="868774" y="5297107"/>
                  <a:pt x="882796" y="5291428"/>
                </a:cubicBezTo>
                <a:cubicBezTo>
                  <a:pt x="882796" y="5291428"/>
                  <a:pt x="885614" y="5291666"/>
                  <a:pt x="891248" y="5292143"/>
                </a:cubicBezTo>
                <a:cubicBezTo>
                  <a:pt x="896881" y="5292621"/>
                  <a:pt x="910006" y="5291442"/>
                  <a:pt x="930622" y="5288609"/>
                </a:cubicBezTo>
                <a:close/>
                <a:moveTo>
                  <a:pt x="7842526" y="5286555"/>
                </a:moveTo>
                <a:cubicBezTo>
                  <a:pt x="7842526" y="5286555"/>
                  <a:pt x="7834553" y="5287025"/>
                  <a:pt x="7818611" y="5287963"/>
                </a:cubicBezTo>
                <a:cubicBezTo>
                  <a:pt x="7818611" y="5287963"/>
                  <a:pt x="7821908" y="5289388"/>
                  <a:pt x="7828502" y="5292235"/>
                </a:cubicBezTo>
                <a:close/>
                <a:moveTo>
                  <a:pt x="978450" y="5285791"/>
                </a:moveTo>
                <a:cubicBezTo>
                  <a:pt x="978450" y="5285791"/>
                  <a:pt x="984084" y="5286267"/>
                  <a:pt x="995353" y="5287222"/>
                </a:cubicBezTo>
                <a:lnTo>
                  <a:pt x="1005243" y="5291492"/>
                </a:lnTo>
                <a:cubicBezTo>
                  <a:pt x="1004554" y="5293149"/>
                  <a:pt x="1003686" y="5294365"/>
                  <a:pt x="1002637" y="5295133"/>
                </a:cubicBezTo>
                <a:cubicBezTo>
                  <a:pt x="999492" y="5297443"/>
                  <a:pt x="994727" y="5295751"/>
                  <a:pt x="988341" y="5290062"/>
                </a:cubicBezTo>
                <a:close/>
                <a:moveTo>
                  <a:pt x="7743991" y="5285082"/>
                </a:moveTo>
                <a:lnTo>
                  <a:pt x="7736980" y="5287921"/>
                </a:lnTo>
                <a:cubicBezTo>
                  <a:pt x="7738900" y="5292662"/>
                  <a:pt x="7742196" y="5294085"/>
                  <a:pt x="7746871" y="5292191"/>
                </a:cubicBezTo>
                <a:cubicBezTo>
                  <a:pt x="7744951" y="5287451"/>
                  <a:pt x="7743991" y="5285082"/>
                  <a:pt x="7743991" y="5285082"/>
                </a:cubicBezTo>
                <a:close/>
                <a:moveTo>
                  <a:pt x="7691473" y="5284070"/>
                </a:moveTo>
                <a:lnTo>
                  <a:pt x="7692658" y="5289320"/>
                </a:lnTo>
                <a:cubicBezTo>
                  <a:pt x="7692240" y="5295007"/>
                  <a:pt x="7694369" y="5296904"/>
                  <a:pt x="7699044" y="5295010"/>
                </a:cubicBezTo>
                <a:cubicBezTo>
                  <a:pt x="7703717" y="5293116"/>
                  <a:pt x="7706535" y="5293356"/>
                  <a:pt x="7707495" y="5295726"/>
                </a:cubicBezTo>
                <a:cubicBezTo>
                  <a:pt x="7708455" y="5298096"/>
                  <a:pt x="7711272" y="5298335"/>
                  <a:pt x="7715946" y="5296441"/>
                </a:cubicBezTo>
                <a:cubicBezTo>
                  <a:pt x="7720620" y="5294547"/>
                  <a:pt x="7722958" y="5293600"/>
                  <a:pt x="7722958" y="5293600"/>
                </a:cubicBezTo>
                <a:cubicBezTo>
                  <a:pt x="7721038" y="5288860"/>
                  <a:pt x="7720078" y="5286490"/>
                  <a:pt x="7720078" y="5286490"/>
                </a:cubicBezTo>
                <a:cubicBezTo>
                  <a:pt x="7720078" y="5286490"/>
                  <a:pt x="7717739" y="5287437"/>
                  <a:pt x="7713066" y="5289330"/>
                </a:cubicBezTo>
                <a:lnTo>
                  <a:pt x="7703175" y="5285060"/>
                </a:lnTo>
                <a:close/>
                <a:moveTo>
                  <a:pt x="7791818" y="5282264"/>
                </a:moveTo>
                <a:cubicBezTo>
                  <a:pt x="7787145" y="5284157"/>
                  <a:pt x="7783429" y="5288419"/>
                  <a:pt x="7780675" y="5295052"/>
                </a:cubicBezTo>
                <a:lnTo>
                  <a:pt x="7790566" y="5299323"/>
                </a:lnTo>
                <a:cubicBezTo>
                  <a:pt x="7797161" y="5302170"/>
                  <a:pt x="7802795" y="5302647"/>
                  <a:pt x="7807469" y="5300754"/>
                </a:cubicBezTo>
                <a:close/>
                <a:moveTo>
                  <a:pt x="7635566" y="5279338"/>
                </a:moveTo>
                <a:cubicBezTo>
                  <a:pt x="7630892" y="5281231"/>
                  <a:pt x="7628554" y="5282176"/>
                  <a:pt x="7628554" y="5282176"/>
                </a:cubicBezTo>
                <a:cubicBezTo>
                  <a:pt x="7628554" y="5282176"/>
                  <a:pt x="7626218" y="5283124"/>
                  <a:pt x="7621543" y="5285016"/>
                </a:cubicBezTo>
                <a:lnTo>
                  <a:pt x="7631433" y="5289288"/>
                </a:lnTo>
                <a:close/>
                <a:moveTo>
                  <a:pt x="1569819" y="5278819"/>
                </a:moveTo>
                <a:lnTo>
                  <a:pt x="1566320" y="5279332"/>
                </a:lnTo>
                <a:lnTo>
                  <a:pt x="1568402" y="5280446"/>
                </a:lnTo>
                <a:close/>
                <a:moveTo>
                  <a:pt x="7904375" y="5278058"/>
                </a:moveTo>
                <a:cubicBezTo>
                  <a:pt x="7909049" y="5276164"/>
                  <a:pt x="7912346" y="5277587"/>
                  <a:pt x="7914266" y="5282328"/>
                </a:cubicBezTo>
                <a:lnTo>
                  <a:pt x="7907254" y="5285167"/>
                </a:lnTo>
                <a:close/>
                <a:moveTo>
                  <a:pt x="1246861" y="5277986"/>
                </a:moveTo>
                <a:cubicBezTo>
                  <a:pt x="1242920" y="5281238"/>
                  <a:pt x="1240950" y="5282865"/>
                  <a:pt x="1240950" y="5282865"/>
                </a:cubicBezTo>
                <a:lnTo>
                  <a:pt x="1259846" y="5280096"/>
                </a:lnTo>
                <a:cubicBezTo>
                  <a:pt x="1255129" y="5275437"/>
                  <a:pt x="1250801" y="5274734"/>
                  <a:pt x="1246861" y="5277986"/>
                </a:cubicBezTo>
                <a:close/>
                <a:moveTo>
                  <a:pt x="7659480" y="5277929"/>
                </a:moveTo>
                <a:lnTo>
                  <a:pt x="7655348" y="5287878"/>
                </a:lnTo>
                <a:cubicBezTo>
                  <a:pt x="7660021" y="5285985"/>
                  <a:pt x="7663528" y="5284565"/>
                  <a:pt x="7665865" y="5283618"/>
                </a:cubicBezTo>
                <a:cubicBezTo>
                  <a:pt x="7668202" y="5282672"/>
                  <a:pt x="7666074" y="5280776"/>
                  <a:pt x="7659480" y="5277929"/>
                </a:cubicBezTo>
                <a:close/>
                <a:moveTo>
                  <a:pt x="1387371" y="5277463"/>
                </a:moveTo>
                <a:cubicBezTo>
                  <a:pt x="1392087" y="5282122"/>
                  <a:pt x="1394445" y="5284451"/>
                  <a:pt x="1394445" y="5284451"/>
                </a:cubicBezTo>
                <a:cubicBezTo>
                  <a:pt x="1394445" y="5284451"/>
                  <a:pt x="1393460" y="5285265"/>
                  <a:pt x="1391489" y="5286890"/>
                </a:cubicBezTo>
                <a:cubicBezTo>
                  <a:pt x="1389520" y="5288516"/>
                  <a:pt x="1386177" y="5287000"/>
                  <a:pt x="1381460" y="5282341"/>
                </a:cubicBezTo>
                <a:cubicBezTo>
                  <a:pt x="1381460" y="5282341"/>
                  <a:pt x="1383430" y="5280715"/>
                  <a:pt x="1387371" y="5277463"/>
                </a:cubicBezTo>
                <a:close/>
                <a:moveTo>
                  <a:pt x="1239785" y="5270997"/>
                </a:moveTo>
                <a:lnTo>
                  <a:pt x="1232567" y="5272055"/>
                </a:lnTo>
                <a:lnTo>
                  <a:pt x="1234867" y="5275058"/>
                </a:lnTo>
                <a:close/>
                <a:moveTo>
                  <a:pt x="1452590" y="5267558"/>
                </a:moveTo>
                <a:cubicBezTo>
                  <a:pt x="1447915" y="5269451"/>
                  <a:pt x="1443929" y="5269687"/>
                  <a:pt x="1440632" y="5268262"/>
                </a:cubicBezTo>
                <a:cubicBezTo>
                  <a:pt x="1437336" y="5266839"/>
                  <a:pt x="1430533" y="5266835"/>
                  <a:pt x="1420225" y="5268252"/>
                </a:cubicBezTo>
                <a:cubicBezTo>
                  <a:pt x="1409917" y="5269668"/>
                  <a:pt x="1402426" y="5271323"/>
                  <a:pt x="1397752" y="5273216"/>
                </a:cubicBezTo>
                <a:lnTo>
                  <a:pt x="1396512" y="5272112"/>
                </a:lnTo>
                <a:lnTo>
                  <a:pt x="1393281" y="5272585"/>
                </a:lnTo>
                <a:cubicBezTo>
                  <a:pt x="1393281" y="5272585"/>
                  <a:pt x="1388952" y="5271881"/>
                  <a:pt x="1380295" y="5270475"/>
                </a:cubicBezTo>
                <a:lnTo>
                  <a:pt x="1357617" y="5278714"/>
                </a:lnTo>
                <a:lnTo>
                  <a:pt x="1365936" y="5287149"/>
                </a:lnTo>
                <a:lnTo>
                  <a:pt x="1365956" y="5287120"/>
                </a:lnTo>
                <a:cubicBezTo>
                  <a:pt x="1368023" y="5286483"/>
                  <a:pt x="1371221" y="5286516"/>
                  <a:pt x="1375549" y="5287219"/>
                </a:cubicBezTo>
                <a:lnTo>
                  <a:pt x="1382623" y="5294208"/>
                </a:lnTo>
                <a:lnTo>
                  <a:pt x="1376713" y="5299086"/>
                </a:lnTo>
                <a:lnTo>
                  <a:pt x="1369051" y="5294543"/>
                </a:lnTo>
                <a:lnTo>
                  <a:pt x="1364903" y="5299963"/>
                </a:lnTo>
                <a:cubicBezTo>
                  <a:pt x="1362291" y="5301011"/>
                  <a:pt x="1359058" y="5300505"/>
                  <a:pt x="1355204" y="5298444"/>
                </a:cubicBezTo>
                <a:lnTo>
                  <a:pt x="1343643" y="5292263"/>
                </a:lnTo>
                <a:lnTo>
                  <a:pt x="1340145" y="5283513"/>
                </a:lnTo>
                <a:lnTo>
                  <a:pt x="1336146" y="5284466"/>
                </a:lnTo>
                <a:lnTo>
                  <a:pt x="1330732" y="5285755"/>
                </a:lnTo>
                <a:lnTo>
                  <a:pt x="1332080" y="5286084"/>
                </a:lnTo>
                <a:lnTo>
                  <a:pt x="1331314" y="5286391"/>
                </a:lnTo>
                <a:lnTo>
                  <a:pt x="1344833" y="5299743"/>
                </a:lnTo>
                <a:lnTo>
                  <a:pt x="1343153" y="5300542"/>
                </a:lnTo>
                <a:lnTo>
                  <a:pt x="1351095" y="5310911"/>
                </a:lnTo>
                <a:cubicBezTo>
                  <a:pt x="1351095" y="5310911"/>
                  <a:pt x="1345871" y="5313007"/>
                  <a:pt x="1335423" y="5317197"/>
                </a:cubicBezTo>
                <a:cubicBezTo>
                  <a:pt x="1332939" y="5310981"/>
                  <a:pt x="1331697" y="5307873"/>
                  <a:pt x="1331697" y="5307873"/>
                </a:cubicBezTo>
                <a:cubicBezTo>
                  <a:pt x="1329213" y="5301657"/>
                  <a:pt x="1327970" y="5298549"/>
                  <a:pt x="1327970" y="5298549"/>
                </a:cubicBezTo>
                <a:lnTo>
                  <a:pt x="1332379" y="5298532"/>
                </a:lnTo>
                <a:lnTo>
                  <a:pt x="1331848" y="5297635"/>
                </a:lnTo>
                <a:cubicBezTo>
                  <a:pt x="1323190" y="5296228"/>
                  <a:pt x="1318861" y="5295525"/>
                  <a:pt x="1318861" y="5295525"/>
                </a:cubicBezTo>
                <a:cubicBezTo>
                  <a:pt x="1314922" y="5298776"/>
                  <a:pt x="1315309" y="5302732"/>
                  <a:pt x="1320025" y="5307392"/>
                </a:cubicBezTo>
                <a:cubicBezTo>
                  <a:pt x="1324742" y="5312050"/>
                  <a:pt x="1323951" y="5314841"/>
                  <a:pt x="1317652" y="5315763"/>
                </a:cubicBezTo>
                <a:cubicBezTo>
                  <a:pt x="1311354" y="5316687"/>
                  <a:pt x="1310563" y="5319478"/>
                  <a:pt x="1315278" y="5324136"/>
                </a:cubicBezTo>
                <a:cubicBezTo>
                  <a:pt x="1319995" y="5328795"/>
                  <a:pt x="1322354" y="5331125"/>
                  <a:pt x="1322354" y="5331125"/>
                </a:cubicBezTo>
                <a:cubicBezTo>
                  <a:pt x="1318414" y="5334377"/>
                  <a:pt x="1314084" y="5333673"/>
                  <a:pt x="1309369" y="5329015"/>
                </a:cubicBezTo>
                <a:cubicBezTo>
                  <a:pt x="1304652" y="5324355"/>
                  <a:pt x="1300324" y="5323653"/>
                  <a:pt x="1296384" y="5326905"/>
                </a:cubicBezTo>
                <a:lnTo>
                  <a:pt x="1297547" y="5338771"/>
                </a:lnTo>
                <a:lnTo>
                  <a:pt x="1289793" y="5341162"/>
                </a:lnTo>
                <a:lnTo>
                  <a:pt x="1299970" y="5342235"/>
                </a:lnTo>
                <a:cubicBezTo>
                  <a:pt x="1318127" y="5342165"/>
                  <a:pt x="1331744" y="5342113"/>
                  <a:pt x="1340820" y="5342078"/>
                </a:cubicBezTo>
                <a:cubicBezTo>
                  <a:pt x="1349900" y="5342043"/>
                  <a:pt x="1357050" y="5340978"/>
                  <a:pt x="1362274" y="5338883"/>
                </a:cubicBezTo>
                <a:cubicBezTo>
                  <a:pt x="1362274" y="5338883"/>
                  <a:pt x="1364885" y="5337836"/>
                  <a:pt x="1370109" y="5335740"/>
                </a:cubicBezTo>
                <a:lnTo>
                  <a:pt x="1391494" y="5338198"/>
                </a:lnTo>
                <a:lnTo>
                  <a:pt x="1393191" y="5336796"/>
                </a:lnTo>
                <a:lnTo>
                  <a:pt x="1395021" y="5338603"/>
                </a:lnTo>
                <a:lnTo>
                  <a:pt x="1396315" y="5338752"/>
                </a:lnTo>
                <a:cubicBezTo>
                  <a:pt x="1403466" y="5337686"/>
                  <a:pt x="1409033" y="5334552"/>
                  <a:pt x="1413014" y="5329349"/>
                </a:cubicBezTo>
                <a:lnTo>
                  <a:pt x="1420850" y="5326206"/>
                </a:lnTo>
                <a:lnTo>
                  <a:pt x="1424577" y="5335531"/>
                </a:lnTo>
                <a:cubicBezTo>
                  <a:pt x="1429800" y="5333436"/>
                  <a:pt x="1433718" y="5331864"/>
                  <a:pt x="1436330" y="5330816"/>
                </a:cubicBezTo>
                <a:cubicBezTo>
                  <a:pt x="1438942" y="5329768"/>
                  <a:pt x="1440248" y="5329245"/>
                  <a:pt x="1440248" y="5329245"/>
                </a:cubicBezTo>
                <a:lnTo>
                  <a:pt x="1459645" y="5332282"/>
                </a:lnTo>
                <a:lnTo>
                  <a:pt x="1475317" y="5325997"/>
                </a:lnTo>
                <a:cubicBezTo>
                  <a:pt x="1475317" y="5325997"/>
                  <a:pt x="1480541" y="5323901"/>
                  <a:pt x="1490989" y="5319711"/>
                </a:cubicBezTo>
                <a:cubicBezTo>
                  <a:pt x="1496212" y="5317616"/>
                  <a:pt x="1502058" y="5317074"/>
                  <a:pt x="1508523" y="5318088"/>
                </a:cubicBezTo>
                <a:lnTo>
                  <a:pt x="1509811" y="5318289"/>
                </a:lnTo>
                <a:lnTo>
                  <a:pt x="1512002" y="5316282"/>
                </a:lnTo>
                <a:lnTo>
                  <a:pt x="1506659" y="5313426"/>
                </a:lnTo>
                <a:cubicBezTo>
                  <a:pt x="1486020" y="5307279"/>
                  <a:pt x="1471847" y="5302146"/>
                  <a:pt x="1464139" y="5298026"/>
                </a:cubicBezTo>
                <a:cubicBezTo>
                  <a:pt x="1456431" y="5293905"/>
                  <a:pt x="1452576" y="5291845"/>
                  <a:pt x="1452576" y="5291845"/>
                </a:cubicBezTo>
                <a:cubicBezTo>
                  <a:pt x="1447353" y="5293941"/>
                  <a:pt x="1440887" y="5292927"/>
                  <a:pt x="1433178" y="5288806"/>
                </a:cubicBezTo>
                <a:cubicBezTo>
                  <a:pt x="1427955" y="5290901"/>
                  <a:pt x="1423416" y="5290920"/>
                  <a:pt x="1419562" y="5288859"/>
                </a:cubicBezTo>
                <a:cubicBezTo>
                  <a:pt x="1415708" y="5286799"/>
                  <a:pt x="1411169" y="5286816"/>
                  <a:pt x="1405946" y="5288911"/>
                </a:cubicBezTo>
                <a:cubicBezTo>
                  <a:pt x="1395753" y="5278575"/>
                  <a:pt x="1390657" y="5273407"/>
                  <a:pt x="1390657" y="5273407"/>
                </a:cubicBezTo>
                <a:lnTo>
                  <a:pt x="1417890" y="5273302"/>
                </a:lnTo>
                <a:cubicBezTo>
                  <a:pt x="1417890" y="5273302"/>
                  <a:pt x="1419196" y="5272778"/>
                  <a:pt x="1421807" y="5271730"/>
                </a:cubicBezTo>
                <a:cubicBezTo>
                  <a:pt x="1424420" y="5270683"/>
                  <a:pt x="1432192" y="5271172"/>
                  <a:pt x="1445123" y="5273197"/>
                </a:cubicBezTo>
                <a:cubicBezTo>
                  <a:pt x="1450348" y="5271102"/>
                  <a:pt x="1452960" y="5270055"/>
                  <a:pt x="1452960" y="5270055"/>
                </a:cubicBezTo>
                <a:lnTo>
                  <a:pt x="1472358" y="5273092"/>
                </a:lnTo>
                <a:lnTo>
                  <a:pt x="1474886" y="5268670"/>
                </a:lnTo>
                <a:lnTo>
                  <a:pt x="1469491" y="5268989"/>
                </a:lnTo>
                <a:cubicBezTo>
                  <a:pt x="1462897" y="5266142"/>
                  <a:pt x="1457264" y="5265665"/>
                  <a:pt x="1452590" y="5267558"/>
                </a:cubicBezTo>
                <a:close/>
                <a:moveTo>
                  <a:pt x="1597686" y="5264106"/>
                </a:moveTo>
                <a:lnTo>
                  <a:pt x="1597536" y="5264234"/>
                </a:lnTo>
                <a:lnTo>
                  <a:pt x="1597709" y="5264201"/>
                </a:lnTo>
                <a:close/>
                <a:moveTo>
                  <a:pt x="7473554" y="5262192"/>
                </a:moveTo>
                <a:lnTo>
                  <a:pt x="7486325" y="5273573"/>
                </a:lnTo>
                <a:lnTo>
                  <a:pt x="7459531" y="5267871"/>
                </a:lnTo>
                <a:close/>
                <a:moveTo>
                  <a:pt x="7780299" y="5253823"/>
                </a:moveTo>
                <a:cubicBezTo>
                  <a:pt x="7784973" y="5251930"/>
                  <a:pt x="7788270" y="5253352"/>
                  <a:pt x="7790190" y="5258092"/>
                </a:cubicBezTo>
                <a:lnTo>
                  <a:pt x="7783178" y="5260933"/>
                </a:lnTo>
                <a:close/>
                <a:moveTo>
                  <a:pt x="7657851" y="5253758"/>
                </a:moveTo>
                <a:lnTo>
                  <a:pt x="7653720" y="5263708"/>
                </a:lnTo>
                <a:cubicBezTo>
                  <a:pt x="7660314" y="5266555"/>
                  <a:pt x="7668764" y="5267271"/>
                  <a:pt x="7679074" y="5265854"/>
                </a:cubicBezTo>
                <a:cubicBezTo>
                  <a:pt x="7684227" y="5265146"/>
                  <a:pt x="7687853" y="5264022"/>
                  <a:pt x="7689950" y="5262483"/>
                </a:cubicBezTo>
                <a:cubicBezTo>
                  <a:pt x="7692047" y="5260944"/>
                  <a:pt x="7692616" y="5258990"/>
                  <a:pt x="7691656" y="5256620"/>
                </a:cubicBezTo>
                <a:cubicBezTo>
                  <a:pt x="7689736" y="5251880"/>
                  <a:pt x="7684102" y="5251403"/>
                  <a:pt x="7674753" y="5255189"/>
                </a:cubicBezTo>
                <a:cubicBezTo>
                  <a:pt x="7670079" y="5257083"/>
                  <a:pt x="7664445" y="5256604"/>
                  <a:pt x="7657851" y="5253758"/>
                </a:cubicBezTo>
                <a:close/>
                <a:moveTo>
                  <a:pt x="1527938" y="5253593"/>
                </a:moveTo>
                <a:lnTo>
                  <a:pt x="1521450" y="5256220"/>
                </a:lnTo>
                <a:cubicBezTo>
                  <a:pt x="1523370" y="5260959"/>
                  <a:pt x="1526666" y="5262384"/>
                  <a:pt x="1531342" y="5260490"/>
                </a:cubicBezTo>
                <a:cubicBezTo>
                  <a:pt x="1533262" y="5265230"/>
                  <a:pt x="1534222" y="5267600"/>
                  <a:pt x="1534222" y="5267600"/>
                </a:cubicBezTo>
                <a:cubicBezTo>
                  <a:pt x="1534222" y="5267600"/>
                  <a:pt x="1530236" y="5267835"/>
                  <a:pt x="1522264" y="5268306"/>
                </a:cubicBezTo>
                <a:cubicBezTo>
                  <a:pt x="1514293" y="5268775"/>
                  <a:pt x="1504673" y="5268533"/>
                  <a:pt x="1493406" y="5267579"/>
                </a:cubicBezTo>
                <a:lnTo>
                  <a:pt x="1478710" y="5268445"/>
                </a:lnTo>
                <a:lnTo>
                  <a:pt x="1480193" y="5269950"/>
                </a:lnTo>
                <a:cubicBezTo>
                  <a:pt x="1480193" y="5269950"/>
                  <a:pt x="1479509" y="5272026"/>
                  <a:pt x="1478139" y="5276182"/>
                </a:cubicBezTo>
                <a:cubicBezTo>
                  <a:pt x="1476769" y="5280338"/>
                  <a:pt x="1478695" y="5281369"/>
                  <a:pt x="1483920" y="5279273"/>
                </a:cubicBezTo>
                <a:cubicBezTo>
                  <a:pt x="1489143" y="5277178"/>
                  <a:pt x="1491754" y="5276131"/>
                  <a:pt x="1491754" y="5276131"/>
                </a:cubicBezTo>
                <a:cubicBezTo>
                  <a:pt x="1491754" y="5276131"/>
                  <a:pt x="1493682" y="5277160"/>
                  <a:pt x="1497536" y="5279220"/>
                </a:cubicBezTo>
                <a:cubicBezTo>
                  <a:pt x="1501391" y="5281281"/>
                  <a:pt x="1504622" y="5281787"/>
                  <a:pt x="1507235" y="5280740"/>
                </a:cubicBezTo>
                <a:cubicBezTo>
                  <a:pt x="1509847" y="5279692"/>
                  <a:pt x="1513765" y="5278121"/>
                  <a:pt x="1518990" y="5276025"/>
                </a:cubicBezTo>
                <a:cubicBezTo>
                  <a:pt x="1521473" y="5282242"/>
                  <a:pt x="1524705" y="5282747"/>
                  <a:pt x="1528688" y="5277545"/>
                </a:cubicBezTo>
                <a:cubicBezTo>
                  <a:pt x="1532669" y="5272341"/>
                  <a:pt x="1535903" y="5272847"/>
                  <a:pt x="1538386" y="5279063"/>
                </a:cubicBezTo>
                <a:lnTo>
                  <a:pt x="1554058" y="5272777"/>
                </a:lnTo>
                <a:lnTo>
                  <a:pt x="1563806" y="5277989"/>
                </a:lnTo>
                <a:lnTo>
                  <a:pt x="1565671" y="5271403"/>
                </a:lnTo>
                <a:lnTo>
                  <a:pt x="1581846" y="5267548"/>
                </a:lnTo>
                <a:lnTo>
                  <a:pt x="1582048" y="5264781"/>
                </a:lnTo>
                <a:cubicBezTo>
                  <a:pt x="1582048" y="5264781"/>
                  <a:pt x="1579712" y="5265728"/>
                  <a:pt x="1575037" y="5267621"/>
                </a:cubicBezTo>
                <a:lnTo>
                  <a:pt x="1565146" y="5263352"/>
                </a:lnTo>
                <a:lnTo>
                  <a:pt x="1563651" y="5259661"/>
                </a:lnTo>
                <a:lnTo>
                  <a:pt x="1555060" y="5260920"/>
                </a:lnTo>
                <a:cubicBezTo>
                  <a:pt x="1552702" y="5258591"/>
                  <a:pt x="1551523" y="5257426"/>
                  <a:pt x="1551523" y="5257426"/>
                </a:cubicBezTo>
                <a:cubicBezTo>
                  <a:pt x="1551523" y="5257426"/>
                  <a:pt x="1549358" y="5257074"/>
                  <a:pt x="1545029" y="5256370"/>
                </a:cubicBezTo>
                <a:lnTo>
                  <a:pt x="1542520" y="5255962"/>
                </a:lnTo>
                <a:lnTo>
                  <a:pt x="1538353" y="5257650"/>
                </a:lnTo>
                <a:cubicBezTo>
                  <a:pt x="1533679" y="5259544"/>
                  <a:pt x="1530862" y="5259305"/>
                  <a:pt x="1529902" y="5256935"/>
                </a:cubicBezTo>
                <a:lnTo>
                  <a:pt x="1528591" y="5253699"/>
                </a:lnTo>
                <a:close/>
                <a:moveTo>
                  <a:pt x="7603638" y="5250886"/>
                </a:moveTo>
                <a:cubicBezTo>
                  <a:pt x="7601302" y="5251833"/>
                  <a:pt x="7601093" y="5254676"/>
                  <a:pt x="7603012" y="5259416"/>
                </a:cubicBezTo>
                <a:cubicBezTo>
                  <a:pt x="7603012" y="5259416"/>
                  <a:pt x="7605350" y="5258471"/>
                  <a:pt x="7610025" y="5256577"/>
                </a:cubicBezTo>
                <a:cubicBezTo>
                  <a:pt x="7614699" y="5254684"/>
                  <a:pt x="7617035" y="5253738"/>
                  <a:pt x="7617035" y="5253738"/>
                </a:cubicBezTo>
                <a:cubicBezTo>
                  <a:pt x="7610441" y="5250891"/>
                  <a:pt x="7605976" y="5249940"/>
                  <a:pt x="7603638" y="5250886"/>
                </a:cubicBezTo>
                <a:close/>
                <a:moveTo>
                  <a:pt x="1295310" y="5250826"/>
                </a:moveTo>
                <a:lnTo>
                  <a:pt x="1295945" y="5257303"/>
                </a:lnTo>
                <a:lnTo>
                  <a:pt x="1300156" y="5255615"/>
                </a:lnTo>
                <a:close/>
                <a:moveTo>
                  <a:pt x="1218562" y="5250032"/>
                </a:moveTo>
                <a:lnTo>
                  <a:pt x="1214808" y="5253130"/>
                </a:lnTo>
                <a:lnTo>
                  <a:pt x="1219803" y="5255388"/>
                </a:lnTo>
                <a:lnTo>
                  <a:pt x="1225024" y="5262207"/>
                </a:lnTo>
                <a:lnTo>
                  <a:pt x="1229174" y="5260515"/>
                </a:lnTo>
                <a:cubicBezTo>
                  <a:pt x="1235473" y="5259593"/>
                  <a:pt x="1236264" y="5256802"/>
                  <a:pt x="1231547" y="5252143"/>
                </a:cubicBezTo>
                <a:cubicBezTo>
                  <a:pt x="1226830" y="5247485"/>
                  <a:pt x="1222502" y="5246780"/>
                  <a:pt x="1218562" y="5250032"/>
                </a:cubicBezTo>
                <a:close/>
                <a:moveTo>
                  <a:pt x="1579293" y="5249345"/>
                </a:moveTo>
                <a:lnTo>
                  <a:pt x="1576329" y="5249779"/>
                </a:lnTo>
                <a:lnTo>
                  <a:pt x="1574506" y="5251284"/>
                </a:lnTo>
                <a:close/>
                <a:moveTo>
                  <a:pt x="7818235" y="5246733"/>
                </a:moveTo>
                <a:cubicBezTo>
                  <a:pt x="7806966" y="5245780"/>
                  <a:pt x="7786351" y="5248613"/>
                  <a:pt x="7756384" y="5255232"/>
                </a:cubicBezTo>
                <a:cubicBezTo>
                  <a:pt x="7742362" y="5260911"/>
                  <a:pt x="7734872" y="5262566"/>
                  <a:pt x="7733912" y="5260196"/>
                </a:cubicBezTo>
                <a:cubicBezTo>
                  <a:pt x="7732952" y="5257826"/>
                  <a:pt x="7730135" y="5257587"/>
                  <a:pt x="7725461" y="5259480"/>
                </a:cubicBezTo>
                <a:cubicBezTo>
                  <a:pt x="7720786" y="5261374"/>
                  <a:pt x="7718449" y="5262320"/>
                  <a:pt x="7718449" y="5262320"/>
                </a:cubicBezTo>
                <a:lnTo>
                  <a:pt x="7714317" y="5272270"/>
                </a:lnTo>
                <a:cubicBezTo>
                  <a:pt x="7718992" y="5270377"/>
                  <a:pt x="7722768" y="5272986"/>
                  <a:pt x="7725648" y="5280097"/>
                </a:cubicBezTo>
                <a:cubicBezTo>
                  <a:pt x="7728528" y="5287206"/>
                  <a:pt x="7729968" y="5290761"/>
                  <a:pt x="7729968" y="5290761"/>
                </a:cubicBezTo>
                <a:lnTo>
                  <a:pt x="7734100" y="5280810"/>
                </a:lnTo>
                <a:cubicBezTo>
                  <a:pt x="7738774" y="5278917"/>
                  <a:pt x="7740151" y="5275602"/>
                  <a:pt x="7738231" y="5270862"/>
                </a:cubicBezTo>
                <a:lnTo>
                  <a:pt x="7745242" y="5268022"/>
                </a:lnTo>
                <a:lnTo>
                  <a:pt x="7755133" y="5272292"/>
                </a:lnTo>
                <a:lnTo>
                  <a:pt x="7779047" y="5270883"/>
                </a:lnTo>
                <a:cubicBezTo>
                  <a:pt x="7779047" y="5270883"/>
                  <a:pt x="7781385" y="5269936"/>
                  <a:pt x="7786058" y="5268043"/>
                </a:cubicBezTo>
                <a:cubicBezTo>
                  <a:pt x="7790731" y="5266150"/>
                  <a:pt x="7794029" y="5267573"/>
                  <a:pt x="7795950" y="5272313"/>
                </a:cubicBezTo>
                <a:cubicBezTo>
                  <a:pt x="7800623" y="5270420"/>
                  <a:pt x="7803170" y="5266631"/>
                  <a:pt x="7803586" y="5260944"/>
                </a:cubicBezTo>
                <a:cubicBezTo>
                  <a:pt x="7804003" y="5255257"/>
                  <a:pt x="7807509" y="5253837"/>
                  <a:pt x="7814103" y="5256684"/>
                </a:cubicBezTo>
                <a:close/>
                <a:moveTo>
                  <a:pt x="1471369" y="5243399"/>
                </a:moveTo>
                <a:cubicBezTo>
                  <a:pt x="1469032" y="5244345"/>
                  <a:pt x="1468824" y="5247189"/>
                  <a:pt x="1470744" y="5251929"/>
                </a:cubicBezTo>
                <a:cubicBezTo>
                  <a:pt x="1475418" y="5250035"/>
                  <a:pt x="1477275" y="5247904"/>
                  <a:pt x="1476315" y="5245534"/>
                </a:cubicBezTo>
                <a:cubicBezTo>
                  <a:pt x="1475355" y="5243164"/>
                  <a:pt x="1473707" y="5242452"/>
                  <a:pt x="1471369" y="5243399"/>
                </a:cubicBezTo>
                <a:close/>
                <a:moveTo>
                  <a:pt x="1512566" y="5240379"/>
                </a:moveTo>
                <a:lnTo>
                  <a:pt x="1508680" y="5244840"/>
                </a:lnTo>
                <a:lnTo>
                  <a:pt x="1514639" y="5242426"/>
                </a:lnTo>
                <a:close/>
                <a:moveTo>
                  <a:pt x="1567635" y="5229267"/>
                </a:moveTo>
                <a:lnTo>
                  <a:pt x="1561445" y="5232400"/>
                </a:lnTo>
                <a:cubicBezTo>
                  <a:pt x="1560756" y="5233504"/>
                  <a:pt x="1561000" y="5234638"/>
                  <a:pt x="1562179" y="5235803"/>
                </a:cubicBezTo>
                <a:lnTo>
                  <a:pt x="1564749" y="5236220"/>
                </a:lnTo>
                <a:close/>
                <a:moveTo>
                  <a:pt x="1446476" y="5228679"/>
                </a:moveTo>
                <a:lnTo>
                  <a:pt x="1453550" y="5235668"/>
                </a:lnTo>
                <a:lnTo>
                  <a:pt x="1441730" y="5245425"/>
                </a:lnTo>
                <a:lnTo>
                  <a:pt x="1431853" y="5246872"/>
                </a:lnTo>
                <a:lnTo>
                  <a:pt x="1431993" y="5246932"/>
                </a:lnTo>
                <a:cubicBezTo>
                  <a:pt x="1430616" y="5250249"/>
                  <a:pt x="1432745" y="5252146"/>
                  <a:pt x="1438378" y="5252621"/>
                </a:cubicBezTo>
                <a:cubicBezTo>
                  <a:pt x="1444013" y="5253099"/>
                  <a:pt x="1449647" y="5253576"/>
                  <a:pt x="1455281" y="5254053"/>
                </a:cubicBezTo>
                <a:cubicBezTo>
                  <a:pt x="1460915" y="5254530"/>
                  <a:pt x="1465108" y="5251452"/>
                  <a:pt x="1467864" y="5244819"/>
                </a:cubicBezTo>
                <a:cubicBezTo>
                  <a:pt x="1465944" y="5240078"/>
                  <a:pt x="1466153" y="5237236"/>
                  <a:pt x="1468489" y="5236289"/>
                </a:cubicBezTo>
                <a:cubicBezTo>
                  <a:pt x="1470827" y="5235342"/>
                  <a:pt x="1474812" y="5235107"/>
                  <a:pt x="1480447" y="5235584"/>
                </a:cubicBezTo>
                <a:lnTo>
                  <a:pt x="1486698" y="5235215"/>
                </a:lnTo>
                <a:lnTo>
                  <a:pt x="1485431" y="5235010"/>
                </a:lnTo>
                <a:lnTo>
                  <a:pt x="1472446" y="5232899"/>
                </a:lnTo>
                <a:lnTo>
                  <a:pt x="1459462" y="5230789"/>
                </a:lnTo>
                <a:cubicBezTo>
                  <a:pt x="1454745" y="5226130"/>
                  <a:pt x="1450417" y="5225427"/>
                  <a:pt x="1446476" y="5228679"/>
                </a:cubicBezTo>
                <a:close/>
                <a:moveTo>
                  <a:pt x="7420445" y="5225767"/>
                </a:moveTo>
                <a:lnTo>
                  <a:pt x="7418339" y="5226620"/>
                </a:lnTo>
                <a:cubicBezTo>
                  <a:pt x="7420259" y="5231360"/>
                  <a:pt x="7423556" y="5232783"/>
                  <a:pt x="7428230" y="5230890"/>
                </a:cubicBezTo>
                <a:lnTo>
                  <a:pt x="7426541" y="5226721"/>
                </a:lnTo>
                <a:close/>
                <a:moveTo>
                  <a:pt x="1598575" y="5224983"/>
                </a:moveTo>
                <a:cubicBezTo>
                  <a:pt x="1593899" y="5226877"/>
                  <a:pt x="1591563" y="5227824"/>
                  <a:pt x="1591563" y="5227824"/>
                </a:cubicBezTo>
                <a:lnTo>
                  <a:pt x="1589207" y="5230528"/>
                </a:lnTo>
                <a:lnTo>
                  <a:pt x="1597310" y="5228030"/>
                </a:lnTo>
                <a:close/>
                <a:moveTo>
                  <a:pt x="1053059" y="5224902"/>
                </a:moveTo>
                <a:cubicBezTo>
                  <a:pt x="1053059" y="5224902"/>
                  <a:pt x="1054986" y="5225934"/>
                  <a:pt x="1058839" y="5227994"/>
                </a:cubicBezTo>
                <a:cubicBezTo>
                  <a:pt x="1062693" y="5230053"/>
                  <a:pt x="1064620" y="5231083"/>
                  <a:pt x="1064620" y="5231083"/>
                </a:cubicBezTo>
                <a:lnTo>
                  <a:pt x="1056785" y="5234226"/>
                </a:lnTo>
                <a:cubicBezTo>
                  <a:pt x="1056785" y="5234226"/>
                  <a:pt x="1055543" y="5231119"/>
                  <a:pt x="1053059" y="5224902"/>
                </a:cubicBezTo>
                <a:close/>
                <a:moveTo>
                  <a:pt x="7756009" y="5214001"/>
                </a:moveTo>
                <a:cubicBezTo>
                  <a:pt x="7760683" y="5212108"/>
                  <a:pt x="7763980" y="5213533"/>
                  <a:pt x="7765900" y="5218272"/>
                </a:cubicBezTo>
                <a:lnTo>
                  <a:pt x="7761768" y="5228221"/>
                </a:lnTo>
                <a:cubicBezTo>
                  <a:pt x="7755174" y="5225374"/>
                  <a:pt x="7749540" y="5224899"/>
                  <a:pt x="7744866" y="5226792"/>
                </a:cubicBezTo>
                <a:cubicBezTo>
                  <a:pt x="7740192" y="5228685"/>
                  <a:pt x="7737375" y="5228447"/>
                  <a:pt x="7736416" y="5226076"/>
                </a:cubicBezTo>
                <a:cubicBezTo>
                  <a:pt x="7735455" y="5223706"/>
                  <a:pt x="7741985" y="5219681"/>
                  <a:pt x="7756009" y="5214001"/>
                </a:cubicBezTo>
                <a:close/>
                <a:moveTo>
                  <a:pt x="7448835" y="5212733"/>
                </a:moveTo>
                <a:lnTo>
                  <a:pt x="7440155" y="5216215"/>
                </a:lnTo>
                <a:lnTo>
                  <a:pt x="7439373" y="5218099"/>
                </a:lnTo>
                <a:lnTo>
                  <a:pt x="7441564" y="5223509"/>
                </a:lnTo>
                <a:lnTo>
                  <a:pt x="7444725" y="5225200"/>
                </a:lnTo>
                <a:lnTo>
                  <a:pt x="7460398" y="5218913"/>
                </a:lnTo>
                <a:cubicBezTo>
                  <a:pt x="7457913" y="5212698"/>
                  <a:pt x="7454061" y="5210637"/>
                  <a:pt x="7448835" y="5212733"/>
                </a:cubicBezTo>
                <a:close/>
                <a:moveTo>
                  <a:pt x="7134030" y="5209349"/>
                </a:moveTo>
                <a:lnTo>
                  <a:pt x="7133879" y="5209410"/>
                </a:lnTo>
                <a:cubicBezTo>
                  <a:pt x="7131126" y="5216044"/>
                  <a:pt x="7128581" y="5219832"/>
                  <a:pt x="7126243" y="5220779"/>
                </a:cubicBezTo>
                <a:lnTo>
                  <a:pt x="7123269" y="5221984"/>
                </a:lnTo>
                <a:lnTo>
                  <a:pt x="7125760" y="5223315"/>
                </a:lnTo>
                <a:cubicBezTo>
                  <a:pt x="7143915" y="5223244"/>
                  <a:pt x="7151750" y="5220102"/>
                  <a:pt x="7149267" y="5213887"/>
                </a:cubicBezTo>
                <a:lnTo>
                  <a:pt x="7145805" y="5212856"/>
                </a:lnTo>
                <a:lnTo>
                  <a:pt x="7143770" y="5213680"/>
                </a:lnTo>
                <a:lnTo>
                  <a:pt x="7143111" y="5212054"/>
                </a:lnTo>
                <a:close/>
                <a:moveTo>
                  <a:pt x="1173938" y="5208874"/>
                </a:moveTo>
                <a:lnTo>
                  <a:pt x="1185501" y="5215055"/>
                </a:lnTo>
                <a:cubicBezTo>
                  <a:pt x="1180276" y="5217151"/>
                  <a:pt x="1177665" y="5218198"/>
                  <a:pt x="1177665" y="5218198"/>
                </a:cubicBezTo>
                <a:cubicBezTo>
                  <a:pt x="1177665" y="5218198"/>
                  <a:pt x="1175053" y="5219246"/>
                  <a:pt x="1169829" y="5221340"/>
                </a:cubicBezTo>
                <a:cubicBezTo>
                  <a:pt x="1167344" y="5215124"/>
                  <a:pt x="1168714" y="5210968"/>
                  <a:pt x="1173938" y="5208874"/>
                </a:cubicBezTo>
                <a:close/>
                <a:moveTo>
                  <a:pt x="7810847" y="5208343"/>
                </a:moveTo>
                <a:cubicBezTo>
                  <a:pt x="7815521" y="5206451"/>
                  <a:pt x="7818818" y="5207874"/>
                  <a:pt x="7820739" y="5212615"/>
                </a:cubicBezTo>
                <a:lnTo>
                  <a:pt x="7826497" y="5226834"/>
                </a:lnTo>
                <a:close/>
                <a:moveTo>
                  <a:pt x="7182472" y="5205977"/>
                </a:moveTo>
                <a:cubicBezTo>
                  <a:pt x="7176005" y="5204964"/>
                  <a:pt x="7171404" y="5208613"/>
                  <a:pt x="7168664" y="5216924"/>
                </a:cubicBezTo>
                <a:lnTo>
                  <a:pt x="7175560" y="5217358"/>
                </a:lnTo>
                <a:lnTo>
                  <a:pt x="7177576" y="5216541"/>
                </a:lnTo>
                <a:lnTo>
                  <a:pt x="7194682" y="5209613"/>
                </a:lnTo>
                <a:close/>
                <a:moveTo>
                  <a:pt x="7413831" y="5195340"/>
                </a:moveTo>
                <a:cubicBezTo>
                  <a:pt x="7415751" y="5200079"/>
                  <a:pt x="7416711" y="5202450"/>
                  <a:pt x="7416711" y="5202450"/>
                </a:cubicBezTo>
                <a:lnTo>
                  <a:pt x="7423723" y="5199609"/>
                </a:lnTo>
                <a:cubicBezTo>
                  <a:pt x="7421803" y="5194869"/>
                  <a:pt x="7418505" y="5193446"/>
                  <a:pt x="7413831" y="5195340"/>
                </a:cubicBezTo>
                <a:close/>
                <a:moveTo>
                  <a:pt x="7845904" y="5194145"/>
                </a:moveTo>
                <a:cubicBezTo>
                  <a:pt x="7847824" y="5198885"/>
                  <a:pt x="7846446" y="5202202"/>
                  <a:pt x="7841773" y="5204094"/>
                </a:cubicBezTo>
                <a:cubicBezTo>
                  <a:pt x="7832424" y="5207881"/>
                  <a:pt x="7826790" y="5207404"/>
                  <a:pt x="7824870" y="5202664"/>
                </a:cubicBezTo>
                <a:close/>
                <a:moveTo>
                  <a:pt x="7805088" y="5194123"/>
                </a:moveTo>
                <a:cubicBezTo>
                  <a:pt x="7809762" y="5192229"/>
                  <a:pt x="7813059" y="5193654"/>
                  <a:pt x="7814978" y="5198394"/>
                </a:cubicBezTo>
                <a:lnTo>
                  <a:pt x="7807968" y="5201234"/>
                </a:lnTo>
                <a:close/>
                <a:moveTo>
                  <a:pt x="7459320" y="5193469"/>
                </a:moveTo>
                <a:lnTo>
                  <a:pt x="7447636" y="5198201"/>
                </a:lnTo>
                <a:lnTo>
                  <a:pt x="7440656" y="5201028"/>
                </a:lnTo>
                <a:lnTo>
                  <a:pt x="7440906" y="5201162"/>
                </a:lnTo>
                <a:lnTo>
                  <a:pt x="7450516" y="5205311"/>
                </a:lnTo>
                <a:lnTo>
                  <a:pt x="7457527" y="5202471"/>
                </a:lnTo>
                <a:lnTo>
                  <a:pt x="7460275" y="5195856"/>
                </a:lnTo>
                <a:close/>
                <a:moveTo>
                  <a:pt x="7482692" y="5184002"/>
                </a:moveTo>
                <a:lnTo>
                  <a:pt x="7477294" y="5186189"/>
                </a:lnTo>
                <a:lnTo>
                  <a:pt x="7472534" y="5192410"/>
                </a:lnTo>
                <a:lnTo>
                  <a:pt x="7471717" y="5193373"/>
                </a:lnTo>
                <a:lnTo>
                  <a:pt x="7478561" y="5193952"/>
                </a:lnTo>
                <a:close/>
                <a:moveTo>
                  <a:pt x="7068339" y="5170618"/>
                </a:moveTo>
                <a:lnTo>
                  <a:pt x="7060496" y="5173763"/>
                </a:lnTo>
                <a:lnTo>
                  <a:pt x="7055736" y="5175672"/>
                </a:lnTo>
                <a:lnTo>
                  <a:pt x="7064642" y="5179517"/>
                </a:lnTo>
                <a:close/>
                <a:moveTo>
                  <a:pt x="7803460" y="5169953"/>
                </a:moveTo>
                <a:cubicBezTo>
                  <a:pt x="7803460" y="5169953"/>
                  <a:pt x="7805108" y="5170665"/>
                  <a:pt x="7808404" y="5172088"/>
                </a:cubicBezTo>
                <a:cubicBezTo>
                  <a:pt x="7811702" y="5173511"/>
                  <a:pt x="7813350" y="5174224"/>
                  <a:pt x="7813350" y="5174224"/>
                </a:cubicBezTo>
                <a:cubicBezTo>
                  <a:pt x="7813350" y="5174224"/>
                  <a:pt x="7811013" y="5175171"/>
                  <a:pt x="7806340" y="5177064"/>
                </a:cubicBezTo>
                <a:lnTo>
                  <a:pt x="7799328" y="5179904"/>
                </a:lnTo>
                <a:close/>
                <a:moveTo>
                  <a:pt x="7341714" y="5158336"/>
                </a:moveTo>
                <a:lnTo>
                  <a:pt x="7339372" y="5163977"/>
                </a:lnTo>
                <a:lnTo>
                  <a:pt x="7343726" y="5163304"/>
                </a:lnTo>
                <a:close/>
                <a:moveTo>
                  <a:pt x="7682264" y="5152829"/>
                </a:moveTo>
                <a:cubicBezTo>
                  <a:pt x="7688858" y="5155676"/>
                  <a:pt x="7693803" y="5157811"/>
                  <a:pt x="7697100" y="5159234"/>
                </a:cubicBezTo>
                <a:cubicBezTo>
                  <a:pt x="7700397" y="5160658"/>
                  <a:pt x="7704383" y="5160423"/>
                  <a:pt x="7709058" y="5158530"/>
                </a:cubicBezTo>
                <a:cubicBezTo>
                  <a:pt x="7709058" y="5158530"/>
                  <a:pt x="7709538" y="5159715"/>
                  <a:pt x="7710498" y="5162085"/>
                </a:cubicBezTo>
                <a:cubicBezTo>
                  <a:pt x="7711458" y="5164455"/>
                  <a:pt x="7711936" y="5165640"/>
                  <a:pt x="7711936" y="5165640"/>
                </a:cubicBezTo>
                <a:lnTo>
                  <a:pt x="7704925" y="5168480"/>
                </a:lnTo>
                <a:cubicBezTo>
                  <a:pt x="7696411" y="5160893"/>
                  <a:pt x="7691466" y="5158758"/>
                  <a:pt x="7690088" y="5162074"/>
                </a:cubicBezTo>
                <a:cubicBezTo>
                  <a:pt x="7688712" y="5165391"/>
                  <a:pt x="7685206" y="5166811"/>
                  <a:pt x="7679571" y="5166334"/>
                </a:cubicBezTo>
                <a:cubicBezTo>
                  <a:pt x="7673938" y="5165858"/>
                  <a:pt x="7670641" y="5164433"/>
                  <a:pt x="7669681" y="5162064"/>
                </a:cubicBezTo>
                <a:cubicBezTo>
                  <a:pt x="7668722" y="5159693"/>
                  <a:pt x="7669409" y="5158036"/>
                  <a:pt x="7671746" y="5157089"/>
                </a:cubicBezTo>
                <a:cubicBezTo>
                  <a:pt x="7674084" y="5156143"/>
                  <a:pt x="7677590" y="5154723"/>
                  <a:pt x="7682264" y="5152829"/>
                </a:cubicBezTo>
                <a:close/>
                <a:moveTo>
                  <a:pt x="7461282" y="5151291"/>
                </a:moveTo>
                <a:cubicBezTo>
                  <a:pt x="7456608" y="5153185"/>
                  <a:pt x="7454270" y="5154132"/>
                  <a:pt x="7454270" y="5154132"/>
                </a:cubicBezTo>
                <a:lnTo>
                  <a:pt x="7447910" y="5156707"/>
                </a:lnTo>
                <a:lnTo>
                  <a:pt x="7453711" y="5156685"/>
                </a:lnTo>
                <a:lnTo>
                  <a:pt x="7460108" y="5154120"/>
                </a:lnTo>
                <a:close/>
                <a:moveTo>
                  <a:pt x="7609660" y="5137409"/>
                </a:moveTo>
                <a:cubicBezTo>
                  <a:pt x="7612145" y="5143624"/>
                  <a:pt x="7610775" y="5147780"/>
                  <a:pt x="7605550" y="5149876"/>
                </a:cubicBezTo>
                <a:lnTo>
                  <a:pt x="7601824" y="5140553"/>
                </a:lnTo>
                <a:close/>
                <a:moveTo>
                  <a:pt x="7683515" y="5135769"/>
                </a:moveTo>
                <a:cubicBezTo>
                  <a:pt x="7684475" y="5138140"/>
                  <a:pt x="7684371" y="5139561"/>
                  <a:pt x="7683203" y="5140034"/>
                </a:cubicBezTo>
                <a:cubicBezTo>
                  <a:pt x="7682034" y="5140507"/>
                  <a:pt x="7679801" y="5140033"/>
                  <a:pt x="7676504" y="5138608"/>
                </a:cubicBezTo>
                <a:close/>
                <a:moveTo>
                  <a:pt x="830255" y="5134388"/>
                </a:moveTo>
                <a:lnTo>
                  <a:pt x="825510" y="5151135"/>
                </a:lnTo>
                <a:cubicBezTo>
                  <a:pt x="820794" y="5146475"/>
                  <a:pt x="818435" y="5144145"/>
                  <a:pt x="818435" y="5144145"/>
                </a:cubicBezTo>
                <a:cubicBezTo>
                  <a:pt x="818435" y="5144145"/>
                  <a:pt x="820404" y="5142519"/>
                  <a:pt x="824344" y="5139267"/>
                </a:cubicBezTo>
                <a:cubicBezTo>
                  <a:pt x="828286" y="5136015"/>
                  <a:pt x="830255" y="5134388"/>
                  <a:pt x="830255" y="5134388"/>
                </a:cubicBezTo>
                <a:close/>
                <a:moveTo>
                  <a:pt x="7644730" y="5134161"/>
                </a:moveTo>
                <a:lnTo>
                  <a:pt x="7640619" y="5146627"/>
                </a:lnTo>
                <a:cubicBezTo>
                  <a:pt x="7638136" y="5140412"/>
                  <a:pt x="7636893" y="5137304"/>
                  <a:pt x="7636893" y="5137304"/>
                </a:cubicBezTo>
                <a:cubicBezTo>
                  <a:pt x="7636893" y="5137304"/>
                  <a:pt x="7639506" y="5136257"/>
                  <a:pt x="7644730" y="5134161"/>
                </a:cubicBezTo>
                <a:close/>
                <a:moveTo>
                  <a:pt x="7238672" y="5125584"/>
                </a:moveTo>
                <a:lnTo>
                  <a:pt x="7224650" y="5131262"/>
                </a:lnTo>
                <a:cubicBezTo>
                  <a:pt x="7226570" y="5136003"/>
                  <a:pt x="7229867" y="5137426"/>
                  <a:pt x="7234540" y="5135533"/>
                </a:cubicBezTo>
                <a:close/>
                <a:moveTo>
                  <a:pt x="7252695" y="5119903"/>
                </a:moveTo>
                <a:cubicBezTo>
                  <a:pt x="7248020" y="5121797"/>
                  <a:pt x="7247812" y="5124640"/>
                  <a:pt x="7252069" y="5128433"/>
                </a:cubicBezTo>
                <a:cubicBezTo>
                  <a:pt x="7256326" y="5132226"/>
                  <a:pt x="7259623" y="5133651"/>
                  <a:pt x="7261961" y="5132704"/>
                </a:cubicBezTo>
                <a:cubicBezTo>
                  <a:pt x="7264297" y="5131758"/>
                  <a:pt x="7264505" y="5128914"/>
                  <a:pt x="7262586" y="5124174"/>
                </a:cubicBezTo>
                <a:cubicBezTo>
                  <a:pt x="7260666" y="5119434"/>
                  <a:pt x="7257369" y="5118010"/>
                  <a:pt x="7252695" y="5119903"/>
                </a:cubicBezTo>
                <a:close/>
                <a:moveTo>
                  <a:pt x="7590818" y="5118482"/>
                </a:moveTo>
                <a:cubicBezTo>
                  <a:pt x="7593395" y="5118128"/>
                  <a:pt x="7597501" y="5118189"/>
                  <a:pt x="7603135" y="5118666"/>
                </a:cubicBezTo>
                <a:cubicBezTo>
                  <a:pt x="7607810" y="5116774"/>
                  <a:pt x="7611107" y="5118196"/>
                  <a:pt x="7613026" y="5122936"/>
                </a:cubicBezTo>
                <a:cubicBezTo>
                  <a:pt x="7608351" y="5124830"/>
                  <a:pt x="7604846" y="5126249"/>
                  <a:pt x="7602510" y="5127196"/>
                </a:cubicBezTo>
                <a:cubicBezTo>
                  <a:pt x="7600172" y="5128142"/>
                  <a:pt x="7598044" y="5126247"/>
                  <a:pt x="7596124" y="5121506"/>
                </a:cubicBezTo>
                <a:cubicBezTo>
                  <a:pt x="7591450" y="5123400"/>
                  <a:pt x="7588633" y="5123160"/>
                  <a:pt x="7587673" y="5120791"/>
                </a:cubicBezTo>
                <a:cubicBezTo>
                  <a:pt x="7587193" y="5119605"/>
                  <a:pt x="7588242" y="5118836"/>
                  <a:pt x="7590818" y="5118482"/>
                </a:cubicBezTo>
                <a:close/>
                <a:moveTo>
                  <a:pt x="803122" y="5118302"/>
                </a:moveTo>
                <a:lnTo>
                  <a:pt x="804287" y="5130169"/>
                </a:lnTo>
                <a:cubicBezTo>
                  <a:pt x="803510" y="5122257"/>
                  <a:pt x="801152" y="5119928"/>
                  <a:pt x="797211" y="5123181"/>
                </a:cubicBezTo>
                <a:close/>
                <a:moveTo>
                  <a:pt x="7178074" y="5117020"/>
                </a:moveTo>
                <a:lnTo>
                  <a:pt x="7166931" y="5129811"/>
                </a:lnTo>
                <a:lnTo>
                  <a:pt x="7173943" y="5126971"/>
                </a:lnTo>
                <a:cubicBezTo>
                  <a:pt x="7178618" y="5125078"/>
                  <a:pt x="7179994" y="5121760"/>
                  <a:pt x="7178074" y="5117020"/>
                </a:cubicBezTo>
                <a:close/>
                <a:moveTo>
                  <a:pt x="7698789" y="5113030"/>
                </a:moveTo>
                <a:cubicBezTo>
                  <a:pt x="7696034" y="5119663"/>
                  <a:pt x="7696995" y="5122033"/>
                  <a:pt x="7701670" y="5120139"/>
                </a:cubicBezTo>
                <a:lnTo>
                  <a:pt x="7694659" y="5122979"/>
                </a:lnTo>
                <a:close/>
                <a:moveTo>
                  <a:pt x="872795" y="5112107"/>
                </a:moveTo>
                <a:lnTo>
                  <a:pt x="873958" y="5123973"/>
                </a:lnTo>
                <a:lnTo>
                  <a:pt x="860973" y="5121865"/>
                </a:lnTo>
                <a:cubicBezTo>
                  <a:pt x="864914" y="5118612"/>
                  <a:pt x="868854" y="5115360"/>
                  <a:pt x="872795" y="5112107"/>
                </a:cubicBezTo>
                <a:close/>
                <a:moveTo>
                  <a:pt x="827928" y="5110656"/>
                </a:moveTo>
                <a:lnTo>
                  <a:pt x="855063" y="5126742"/>
                </a:lnTo>
                <a:cubicBezTo>
                  <a:pt x="864496" y="5136060"/>
                  <a:pt x="869213" y="5140719"/>
                  <a:pt x="869213" y="5140719"/>
                </a:cubicBezTo>
                <a:cubicBezTo>
                  <a:pt x="869213" y="5140719"/>
                  <a:pt x="866062" y="5141180"/>
                  <a:pt x="859764" y="5142103"/>
                </a:cubicBezTo>
                <a:cubicBezTo>
                  <a:pt x="853466" y="5143027"/>
                  <a:pt x="849928" y="5139532"/>
                  <a:pt x="849152" y="5131621"/>
                </a:cubicBezTo>
                <a:lnTo>
                  <a:pt x="835003" y="5117645"/>
                </a:lnTo>
                <a:cubicBezTo>
                  <a:pt x="835003" y="5117645"/>
                  <a:pt x="832839" y="5117292"/>
                  <a:pt x="828510" y="5116589"/>
                </a:cubicBezTo>
                <a:cubicBezTo>
                  <a:pt x="824181" y="5115886"/>
                  <a:pt x="823987" y="5113909"/>
                  <a:pt x="827928" y="5110656"/>
                </a:cubicBezTo>
                <a:close/>
                <a:moveTo>
                  <a:pt x="7641386" y="5103047"/>
                </a:moveTo>
                <a:lnTo>
                  <a:pt x="7652948" y="5109228"/>
                </a:lnTo>
                <a:cubicBezTo>
                  <a:pt x="7652948" y="5109228"/>
                  <a:pt x="7650336" y="5110276"/>
                  <a:pt x="7645111" y="5112370"/>
                </a:cubicBezTo>
                <a:cubicBezTo>
                  <a:pt x="7645111" y="5112370"/>
                  <a:pt x="7642500" y="5113418"/>
                  <a:pt x="7637277" y="5115513"/>
                </a:cubicBezTo>
                <a:lnTo>
                  <a:pt x="7638189" y="5112744"/>
                </a:lnTo>
                <a:lnTo>
                  <a:pt x="7634060" y="5114417"/>
                </a:lnTo>
                <a:lnTo>
                  <a:pt x="7638191" y="5104467"/>
                </a:lnTo>
                <a:lnTo>
                  <a:pt x="7640578" y="5105498"/>
                </a:lnTo>
                <a:close/>
                <a:moveTo>
                  <a:pt x="7522755" y="5101563"/>
                </a:moveTo>
                <a:lnTo>
                  <a:pt x="7525635" y="5108674"/>
                </a:lnTo>
                <a:lnTo>
                  <a:pt x="7518624" y="5111513"/>
                </a:lnTo>
                <a:close/>
                <a:moveTo>
                  <a:pt x="813778" y="5096680"/>
                </a:moveTo>
                <a:lnTo>
                  <a:pt x="807867" y="5101558"/>
                </a:lnTo>
                <a:cubicBezTo>
                  <a:pt x="805510" y="5099227"/>
                  <a:pt x="804823" y="5097657"/>
                  <a:pt x="805807" y="5096844"/>
                </a:cubicBezTo>
                <a:cubicBezTo>
                  <a:pt x="806792" y="5096031"/>
                  <a:pt x="809449" y="5095975"/>
                  <a:pt x="813778" y="5096680"/>
                </a:cubicBezTo>
                <a:close/>
                <a:moveTo>
                  <a:pt x="7690149" y="5091699"/>
                </a:moveTo>
                <a:cubicBezTo>
                  <a:pt x="7692070" y="5096440"/>
                  <a:pt x="7693029" y="5098810"/>
                  <a:pt x="7693029" y="5098810"/>
                </a:cubicBezTo>
                <a:cubicBezTo>
                  <a:pt x="7693029" y="5098810"/>
                  <a:pt x="7690693" y="5099756"/>
                  <a:pt x="7686018" y="5101650"/>
                </a:cubicBezTo>
                <a:cubicBezTo>
                  <a:pt x="7681345" y="5103542"/>
                  <a:pt x="7679007" y="5104489"/>
                  <a:pt x="7679007" y="5104489"/>
                </a:cubicBezTo>
                <a:close/>
                <a:moveTo>
                  <a:pt x="7649334" y="5091678"/>
                </a:moveTo>
                <a:cubicBezTo>
                  <a:pt x="7649334" y="5091678"/>
                  <a:pt x="7652151" y="5091917"/>
                  <a:pt x="7657786" y="5092393"/>
                </a:cubicBezTo>
                <a:cubicBezTo>
                  <a:pt x="7663420" y="5092869"/>
                  <a:pt x="7664860" y="5096425"/>
                  <a:pt x="7662105" y="5103058"/>
                </a:cubicBezTo>
                <a:lnTo>
                  <a:pt x="7667865" y="5117279"/>
                </a:lnTo>
                <a:cubicBezTo>
                  <a:pt x="7667865" y="5117279"/>
                  <a:pt x="7669513" y="5117990"/>
                  <a:pt x="7672810" y="5119414"/>
                </a:cubicBezTo>
                <a:cubicBezTo>
                  <a:pt x="7676107" y="5120837"/>
                  <a:pt x="7675419" y="5122495"/>
                  <a:pt x="7670745" y="5124389"/>
                </a:cubicBezTo>
                <a:lnTo>
                  <a:pt x="7655093" y="5105898"/>
                </a:lnTo>
                <a:cubicBezTo>
                  <a:pt x="7651253" y="5096418"/>
                  <a:pt x="7649334" y="5091678"/>
                  <a:pt x="7649334" y="5091678"/>
                </a:cubicBezTo>
                <a:close/>
                <a:moveTo>
                  <a:pt x="899392" y="5090155"/>
                </a:moveTo>
                <a:cubicBezTo>
                  <a:pt x="901362" y="5088528"/>
                  <a:pt x="904705" y="5090045"/>
                  <a:pt x="909422" y="5094703"/>
                </a:cubicBezTo>
                <a:cubicBezTo>
                  <a:pt x="913362" y="5091451"/>
                  <a:pt x="916512" y="5090991"/>
                  <a:pt x="918870" y="5093320"/>
                </a:cubicBezTo>
                <a:cubicBezTo>
                  <a:pt x="921227" y="5095650"/>
                  <a:pt x="916109" y="5097736"/>
                  <a:pt x="903511" y="5099582"/>
                </a:cubicBezTo>
                <a:cubicBezTo>
                  <a:pt x="899571" y="5102834"/>
                  <a:pt x="895242" y="5102132"/>
                  <a:pt x="890526" y="5097473"/>
                </a:cubicBezTo>
                <a:cubicBezTo>
                  <a:pt x="894467" y="5094220"/>
                  <a:pt x="897421" y="5091782"/>
                  <a:pt x="899392" y="5090155"/>
                </a:cubicBezTo>
                <a:close/>
                <a:moveTo>
                  <a:pt x="997991" y="5085740"/>
                </a:moveTo>
                <a:lnTo>
                  <a:pt x="999154" y="5097608"/>
                </a:lnTo>
                <a:lnTo>
                  <a:pt x="992080" y="5090618"/>
                </a:lnTo>
                <a:close/>
                <a:moveTo>
                  <a:pt x="659118" y="5083226"/>
                </a:moveTo>
                <a:lnTo>
                  <a:pt x="660284" y="5095093"/>
                </a:lnTo>
                <a:cubicBezTo>
                  <a:pt x="660284" y="5095093"/>
                  <a:pt x="658118" y="5094741"/>
                  <a:pt x="653791" y="5094038"/>
                </a:cubicBezTo>
                <a:cubicBezTo>
                  <a:pt x="649462" y="5093335"/>
                  <a:pt x="647298" y="5092982"/>
                  <a:pt x="647298" y="5092982"/>
                </a:cubicBezTo>
                <a:cubicBezTo>
                  <a:pt x="647298" y="5092982"/>
                  <a:pt x="649267" y="5091357"/>
                  <a:pt x="653208" y="5088103"/>
                </a:cubicBezTo>
                <a:close/>
                <a:moveTo>
                  <a:pt x="794928" y="5067342"/>
                </a:moveTo>
                <a:cubicBezTo>
                  <a:pt x="801226" y="5066419"/>
                  <a:pt x="805554" y="5067122"/>
                  <a:pt x="807912" y="5069452"/>
                </a:cubicBezTo>
                <a:cubicBezTo>
                  <a:pt x="810272" y="5071781"/>
                  <a:pt x="810464" y="5073759"/>
                  <a:pt x="808495" y="5075385"/>
                </a:cubicBezTo>
                <a:cubicBezTo>
                  <a:pt x="806524" y="5077012"/>
                  <a:pt x="803569" y="5079450"/>
                  <a:pt x="799629" y="5082702"/>
                </a:cubicBezTo>
                <a:cubicBezTo>
                  <a:pt x="790971" y="5081297"/>
                  <a:pt x="784480" y="5080240"/>
                  <a:pt x="780150" y="5079538"/>
                </a:cubicBezTo>
                <a:cubicBezTo>
                  <a:pt x="775823" y="5078835"/>
                  <a:pt x="771688" y="5080109"/>
                  <a:pt x="767748" y="5083361"/>
                </a:cubicBezTo>
                <a:cubicBezTo>
                  <a:pt x="767748" y="5083361"/>
                  <a:pt x="766569" y="5082196"/>
                  <a:pt x="764210" y="5079866"/>
                </a:cubicBezTo>
                <a:cubicBezTo>
                  <a:pt x="761852" y="5077537"/>
                  <a:pt x="760672" y="5076373"/>
                  <a:pt x="760672" y="5076373"/>
                </a:cubicBezTo>
                <a:lnTo>
                  <a:pt x="766584" y="5071495"/>
                </a:lnTo>
                <a:cubicBezTo>
                  <a:pt x="779957" y="5077560"/>
                  <a:pt x="786448" y="5078614"/>
                  <a:pt x="786061" y="5074660"/>
                </a:cubicBezTo>
                <a:cubicBezTo>
                  <a:pt x="785673" y="5070705"/>
                  <a:pt x="788628" y="5068265"/>
                  <a:pt x="794928" y="5067342"/>
                </a:cubicBezTo>
                <a:close/>
                <a:moveTo>
                  <a:pt x="7634317" y="5062608"/>
                </a:moveTo>
                <a:lnTo>
                  <a:pt x="7630207" y="5075077"/>
                </a:lnTo>
                <a:lnTo>
                  <a:pt x="7626481" y="5065752"/>
                </a:lnTo>
                <a:close/>
                <a:moveTo>
                  <a:pt x="637895" y="5062261"/>
                </a:moveTo>
                <a:lnTo>
                  <a:pt x="644969" y="5069250"/>
                </a:lnTo>
                <a:cubicBezTo>
                  <a:pt x="641030" y="5072502"/>
                  <a:pt x="636701" y="5071798"/>
                  <a:pt x="631984" y="5067140"/>
                </a:cubicBezTo>
                <a:close/>
                <a:moveTo>
                  <a:pt x="610737" y="5062228"/>
                </a:moveTo>
                <a:cubicBezTo>
                  <a:pt x="613887" y="5061766"/>
                  <a:pt x="616640" y="5062700"/>
                  <a:pt x="618999" y="5065030"/>
                </a:cubicBezTo>
                <a:lnTo>
                  <a:pt x="601268" y="5079665"/>
                </a:lnTo>
                <a:cubicBezTo>
                  <a:pt x="596551" y="5075006"/>
                  <a:pt x="596162" y="5071050"/>
                  <a:pt x="600103" y="5067798"/>
                </a:cubicBezTo>
                <a:cubicBezTo>
                  <a:pt x="604043" y="5064545"/>
                  <a:pt x="607587" y="5062689"/>
                  <a:pt x="610737" y="5062228"/>
                </a:cubicBezTo>
                <a:close/>
                <a:moveTo>
                  <a:pt x="7755197" y="5046580"/>
                </a:moveTo>
                <a:cubicBezTo>
                  <a:pt x="7757680" y="5052795"/>
                  <a:pt x="7758923" y="5055904"/>
                  <a:pt x="7758923" y="5055904"/>
                </a:cubicBezTo>
                <a:cubicBezTo>
                  <a:pt x="7753697" y="5058000"/>
                  <a:pt x="7751086" y="5059047"/>
                  <a:pt x="7751086" y="5059047"/>
                </a:cubicBezTo>
                <a:close/>
                <a:moveTo>
                  <a:pt x="987423" y="5043153"/>
                </a:moveTo>
                <a:cubicBezTo>
                  <a:pt x="983483" y="5046405"/>
                  <a:pt x="979543" y="5049657"/>
                  <a:pt x="975603" y="5052909"/>
                </a:cubicBezTo>
                <a:lnTo>
                  <a:pt x="968527" y="5045921"/>
                </a:lnTo>
                <a:close/>
                <a:moveTo>
                  <a:pt x="603686" y="5039187"/>
                </a:moveTo>
                <a:lnTo>
                  <a:pt x="630821" y="5055274"/>
                </a:lnTo>
                <a:cubicBezTo>
                  <a:pt x="626879" y="5058526"/>
                  <a:pt x="622551" y="5057821"/>
                  <a:pt x="617834" y="5053162"/>
                </a:cubicBezTo>
                <a:close/>
                <a:moveTo>
                  <a:pt x="700537" y="5016972"/>
                </a:moveTo>
                <a:cubicBezTo>
                  <a:pt x="702896" y="5019301"/>
                  <a:pt x="698165" y="5025344"/>
                  <a:pt x="686344" y="5035102"/>
                </a:cubicBezTo>
                <a:cubicBezTo>
                  <a:pt x="682403" y="5038354"/>
                  <a:pt x="678075" y="5037649"/>
                  <a:pt x="673358" y="5032990"/>
                </a:cubicBezTo>
                <a:lnTo>
                  <a:pt x="672195" y="5021124"/>
                </a:lnTo>
                <a:cubicBezTo>
                  <a:pt x="680851" y="5022531"/>
                  <a:pt x="687150" y="5021608"/>
                  <a:pt x="691090" y="5018356"/>
                </a:cubicBezTo>
                <a:cubicBezTo>
                  <a:pt x="695031" y="5015104"/>
                  <a:pt x="698179" y="5014642"/>
                  <a:pt x="700537" y="5016972"/>
                </a:cubicBezTo>
                <a:close/>
                <a:moveTo>
                  <a:pt x="1035872" y="5015992"/>
                </a:moveTo>
                <a:lnTo>
                  <a:pt x="1037036" y="5027858"/>
                </a:lnTo>
                <a:cubicBezTo>
                  <a:pt x="1040976" y="5024607"/>
                  <a:pt x="1042946" y="5022980"/>
                  <a:pt x="1042946" y="5022980"/>
                </a:cubicBezTo>
                <a:cubicBezTo>
                  <a:pt x="1042946" y="5022980"/>
                  <a:pt x="1044916" y="5021355"/>
                  <a:pt x="1048857" y="5018102"/>
                </a:cubicBezTo>
                <a:cubicBezTo>
                  <a:pt x="1048857" y="5018102"/>
                  <a:pt x="1046693" y="5017750"/>
                  <a:pt x="1042364" y="5017047"/>
                </a:cubicBezTo>
                <a:cubicBezTo>
                  <a:pt x="1038035" y="5016344"/>
                  <a:pt x="1035872" y="5015992"/>
                  <a:pt x="1035872" y="5015992"/>
                </a:cubicBezTo>
                <a:close/>
                <a:moveTo>
                  <a:pt x="1274352" y="5000413"/>
                </a:moveTo>
                <a:lnTo>
                  <a:pt x="1264405" y="5004440"/>
                </a:lnTo>
                <a:lnTo>
                  <a:pt x="1264076" y="5004502"/>
                </a:lnTo>
                <a:lnTo>
                  <a:pt x="1264951" y="5006504"/>
                </a:lnTo>
                <a:cubicBezTo>
                  <a:pt x="1269668" y="5011163"/>
                  <a:pt x="1273995" y="5011867"/>
                  <a:pt x="1277936" y="5008614"/>
                </a:cubicBezTo>
                <a:close/>
                <a:moveTo>
                  <a:pt x="1260830" y="4997078"/>
                </a:moveTo>
                <a:lnTo>
                  <a:pt x="1260919" y="4997279"/>
                </a:lnTo>
                <a:lnTo>
                  <a:pt x="1261526" y="4997331"/>
                </a:lnTo>
                <a:lnTo>
                  <a:pt x="1261333" y="4997159"/>
                </a:lnTo>
                <a:close/>
                <a:moveTo>
                  <a:pt x="484488" y="4996463"/>
                </a:moveTo>
                <a:lnTo>
                  <a:pt x="491563" y="5003451"/>
                </a:lnTo>
                <a:cubicBezTo>
                  <a:pt x="487623" y="5006704"/>
                  <a:pt x="483295" y="5006001"/>
                  <a:pt x="478578" y="5001342"/>
                </a:cubicBezTo>
                <a:close/>
                <a:moveTo>
                  <a:pt x="630910" y="4991062"/>
                </a:moveTo>
                <a:lnTo>
                  <a:pt x="637984" y="4998049"/>
                </a:lnTo>
                <a:cubicBezTo>
                  <a:pt x="634044" y="5001302"/>
                  <a:pt x="629716" y="5000598"/>
                  <a:pt x="624999" y="4995939"/>
                </a:cubicBezTo>
                <a:close/>
                <a:moveTo>
                  <a:pt x="1300903" y="4989659"/>
                </a:moveTo>
                <a:lnTo>
                  <a:pt x="1289315" y="4994352"/>
                </a:lnTo>
                <a:lnTo>
                  <a:pt x="1289756" y="4998858"/>
                </a:lnTo>
                <a:close/>
                <a:moveTo>
                  <a:pt x="1159904" y="4977758"/>
                </a:moveTo>
                <a:cubicBezTo>
                  <a:pt x="1155963" y="4981010"/>
                  <a:pt x="1153993" y="4982637"/>
                  <a:pt x="1153993" y="4982637"/>
                </a:cubicBezTo>
                <a:lnTo>
                  <a:pt x="1161069" y="4989626"/>
                </a:lnTo>
                <a:close/>
                <a:moveTo>
                  <a:pt x="564818" y="4968644"/>
                </a:moveTo>
                <a:lnTo>
                  <a:pt x="552997" y="4978402"/>
                </a:lnTo>
                <a:cubicBezTo>
                  <a:pt x="552997" y="4978402"/>
                  <a:pt x="561267" y="4975853"/>
                  <a:pt x="577804" y="4970755"/>
                </a:cubicBezTo>
                <a:cubicBezTo>
                  <a:pt x="577804" y="4970755"/>
                  <a:pt x="573476" y="4970051"/>
                  <a:pt x="564818" y="4968644"/>
                </a:cubicBezTo>
                <a:close/>
                <a:moveTo>
                  <a:pt x="1018229" y="4966416"/>
                </a:moveTo>
                <a:lnTo>
                  <a:pt x="1012319" y="4971293"/>
                </a:lnTo>
                <a:cubicBezTo>
                  <a:pt x="1017036" y="4975952"/>
                  <a:pt x="1017423" y="4979908"/>
                  <a:pt x="1013483" y="4983160"/>
                </a:cubicBezTo>
                <a:cubicBezTo>
                  <a:pt x="1009542" y="4986412"/>
                  <a:pt x="1003245" y="4987335"/>
                  <a:pt x="994587" y="4985929"/>
                </a:cubicBezTo>
                <a:lnTo>
                  <a:pt x="995751" y="4997795"/>
                </a:lnTo>
                <a:lnTo>
                  <a:pt x="1013483" y="4983160"/>
                </a:lnTo>
                <a:lnTo>
                  <a:pt x="1025304" y="4973404"/>
                </a:lnTo>
                <a:lnTo>
                  <a:pt x="1031214" y="4968525"/>
                </a:lnTo>
                <a:close/>
                <a:moveTo>
                  <a:pt x="1056022" y="4960879"/>
                </a:moveTo>
                <a:lnTo>
                  <a:pt x="1050111" y="4965758"/>
                </a:lnTo>
                <a:cubicBezTo>
                  <a:pt x="1054827" y="4970416"/>
                  <a:pt x="1059156" y="4971118"/>
                  <a:pt x="1063096" y="4967867"/>
                </a:cubicBezTo>
                <a:cubicBezTo>
                  <a:pt x="1058379" y="4963208"/>
                  <a:pt x="1056022" y="4960879"/>
                  <a:pt x="1056022" y="4960879"/>
                </a:cubicBezTo>
                <a:close/>
                <a:moveTo>
                  <a:pt x="767927" y="4954937"/>
                </a:moveTo>
                <a:cubicBezTo>
                  <a:pt x="759270" y="4953531"/>
                  <a:pt x="749822" y="4954915"/>
                  <a:pt x="739583" y="4959090"/>
                </a:cubicBezTo>
                <a:cubicBezTo>
                  <a:pt x="734464" y="4961178"/>
                  <a:pt x="731214" y="4963327"/>
                  <a:pt x="729834" y="4965534"/>
                </a:cubicBezTo>
                <a:cubicBezTo>
                  <a:pt x="728453" y="4967743"/>
                  <a:pt x="728941" y="4970012"/>
                  <a:pt x="731300" y="4972342"/>
                </a:cubicBezTo>
                <a:cubicBezTo>
                  <a:pt x="736017" y="4977000"/>
                  <a:pt x="742314" y="4976077"/>
                  <a:pt x="750195" y="4969573"/>
                </a:cubicBezTo>
                <a:cubicBezTo>
                  <a:pt x="754136" y="4966321"/>
                  <a:pt x="760434" y="4965398"/>
                  <a:pt x="769091" y="4966805"/>
                </a:cubicBezTo>
                <a:close/>
                <a:moveTo>
                  <a:pt x="601447" y="4951242"/>
                </a:moveTo>
                <a:cubicBezTo>
                  <a:pt x="592791" y="4949835"/>
                  <a:pt x="586490" y="4950757"/>
                  <a:pt x="582550" y="4954010"/>
                </a:cubicBezTo>
                <a:lnTo>
                  <a:pt x="609685" y="4970095"/>
                </a:lnTo>
                <a:cubicBezTo>
                  <a:pt x="613625" y="4966844"/>
                  <a:pt x="615208" y="4961262"/>
                  <a:pt x="614432" y="4953352"/>
                </a:cubicBezTo>
                <a:close/>
                <a:moveTo>
                  <a:pt x="652224" y="4947814"/>
                </a:moveTo>
                <a:cubicBezTo>
                  <a:pt x="656940" y="4952474"/>
                  <a:pt x="659298" y="4954803"/>
                  <a:pt x="659298" y="4954803"/>
                </a:cubicBezTo>
                <a:lnTo>
                  <a:pt x="665208" y="4949924"/>
                </a:lnTo>
                <a:cubicBezTo>
                  <a:pt x="660492" y="4945265"/>
                  <a:pt x="656164" y="4944563"/>
                  <a:pt x="652224" y="4947814"/>
                </a:cubicBezTo>
                <a:close/>
                <a:moveTo>
                  <a:pt x="824614" y="4946632"/>
                </a:moveTo>
                <a:cubicBezTo>
                  <a:pt x="824614" y="4946632"/>
                  <a:pt x="822644" y="4948258"/>
                  <a:pt x="818704" y="4951510"/>
                </a:cubicBezTo>
                <a:cubicBezTo>
                  <a:pt x="814763" y="4954763"/>
                  <a:pt x="812793" y="4956389"/>
                  <a:pt x="812793" y="4956389"/>
                </a:cubicBezTo>
                <a:cubicBezTo>
                  <a:pt x="821450" y="4957795"/>
                  <a:pt x="826764" y="4957686"/>
                  <a:pt x="828735" y="4956060"/>
                </a:cubicBezTo>
                <a:cubicBezTo>
                  <a:pt x="830704" y="4954434"/>
                  <a:pt x="829331" y="4951291"/>
                  <a:pt x="824614" y="4946632"/>
                </a:cubicBezTo>
                <a:close/>
                <a:moveTo>
                  <a:pt x="639237" y="4945704"/>
                </a:moveTo>
                <a:cubicBezTo>
                  <a:pt x="639237" y="4945704"/>
                  <a:pt x="637268" y="4947331"/>
                  <a:pt x="633327" y="4950583"/>
                </a:cubicBezTo>
                <a:lnTo>
                  <a:pt x="646313" y="4952693"/>
                </a:lnTo>
                <a:close/>
                <a:moveTo>
                  <a:pt x="671119" y="4945046"/>
                </a:moveTo>
                <a:lnTo>
                  <a:pt x="672283" y="4956913"/>
                </a:lnTo>
                <a:cubicBezTo>
                  <a:pt x="668344" y="4960165"/>
                  <a:pt x="668732" y="4964120"/>
                  <a:pt x="673448" y="4968779"/>
                </a:cubicBezTo>
                <a:lnTo>
                  <a:pt x="667538" y="4973658"/>
                </a:lnTo>
                <a:lnTo>
                  <a:pt x="654552" y="4971548"/>
                </a:lnTo>
                <a:lnTo>
                  <a:pt x="629745" y="4979194"/>
                </a:lnTo>
                <a:cubicBezTo>
                  <a:pt x="629745" y="4979194"/>
                  <a:pt x="627774" y="4980821"/>
                  <a:pt x="623835" y="4984072"/>
                </a:cubicBezTo>
                <a:cubicBezTo>
                  <a:pt x="619894" y="4987325"/>
                  <a:pt x="615567" y="4986622"/>
                  <a:pt x="610850" y="4981963"/>
                </a:cubicBezTo>
                <a:cubicBezTo>
                  <a:pt x="606909" y="4985215"/>
                  <a:pt x="606312" y="4989984"/>
                  <a:pt x="609058" y="4996269"/>
                </a:cubicBezTo>
                <a:cubicBezTo>
                  <a:pt x="611805" y="5002553"/>
                  <a:pt x="608850" y="5004992"/>
                  <a:pt x="600193" y="5003586"/>
                </a:cubicBezTo>
                <a:lnTo>
                  <a:pt x="601356" y="5015454"/>
                </a:lnTo>
                <a:cubicBezTo>
                  <a:pt x="613954" y="5013608"/>
                  <a:pt x="634431" y="5005257"/>
                  <a:pt x="662791" y="4990403"/>
                </a:cubicBezTo>
                <a:cubicBezTo>
                  <a:pt x="674613" y="4980646"/>
                  <a:pt x="681702" y="4976933"/>
                  <a:pt x="684060" y="4979262"/>
                </a:cubicBezTo>
                <a:cubicBezTo>
                  <a:pt x="686418" y="4981592"/>
                  <a:pt x="689566" y="4981130"/>
                  <a:pt x="693508" y="4977878"/>
                </a:cubicBezTo>
                <a:cubicBezTo>
                  <a:pt x="697447" y="4974626"/>
                  <a:pt x="699418" y="4972999"/>
                  <a:pt x="699418" y="4972999"/>
                </a:cubicBezTo>
                <a:lnTo>
                  <a:pt x="698254" y="4961134"/>
                </a:lnTo>
                <a:cubicBezTo>
                  <a:pt x="694315" y="4964385"/>
                  <a:pt x="688806" y="4962517"/>
                  <a:pt x="681731" y="4955528"/>
                </a:cubicBezTo>
                <a:cubicBezTo>
                  <a:pt x="674657" y="4948540"/>
                  <a:pt x="671119" y="4945046"/>
                  <a:pt x="671119" y="4945046"/>
                </a:cubicBezTo>
                <a:close/>
                <a:moveTo>
                  <a:pt x="562490" y="4944910"/>
                </a:moveTo>
                <a:cubicBezTo>
                  <a:pt x="537684" y="4952558"/>
                  <a:pt x="523506" y="4958647"/>
                  <a:pt x="519958" y="4963180"/>
                </a:cubicBezTo>
                <a:cubicBezTo>
                  <a:pt x="518774" y="4964690"/>
                  <a:pt x="518773" y="4966028"/>
                  <a:pt x="519952" y="4967194"/>
                </a:cubicBezTo>
                <a:cubicBezTo>
                  <a:pt x="519952" y="4967194"/>
                  <a:pt x="523102" y="4966732"/>
                  <a:pt x="529401" y="4965810"/>
                </a:cubicBezTo>
                <a:cubicBezTo>
                  <a:pt x="535698" y="4964886"/>
                  <a:pt x="540817" y="4962799"/>
                  <a:pt x="544758" y="4959547"/>
                </a:cubicBezTo>
                <a:cubicBezTo>
                  <a:pt x="548699" y="4956293"/>
                  <a:pt x="550669" y="4954668"/>
                  <a:pt x="550669" y="4954668"/>
                </a:cubicBezTo>
                <a:cubicBezTo>
                  <a:pt x="552640" y="4953041"/>
                  <a:pt x="555102" y="4951009"/>
                  <a:pt x="558058" y="4948570"/>
                </a:cubicBezTo>
                <a:close/>
                <a:moveTo>
                  <a:pt x="1027723" y="4932925"/>
                </a:moveTo>
                <a:cubicBezTo>
                  <a:pt x="1032440" y="4937583"/>
                  <a:pt x="1034799" y="4939913"/>
                  <a:pt x="1034799" y="4939913"/>
                </a:cubicBezTo>
                <a:lnTo>
                  <a:pt x="1040708" y="4935036"/>
                </a:lnTo>
                <a:cubicBezTo>
                  <a:pt x="1035992" y="4930376"/>
                  <a:pt x="1031663" y="4929672"/>
                  <a:pt x="1027723" y="4932925"/>
                </a:cubicBezTo>
                <a:close/>
                <a:moveTo>
                  <a:pt x="701836" y="4932522"/>
                </a:moveTo>
                <a:cubicBezTo>
                  <a:pt x="697898" y="4935774"/>
                  <a:pt x="694746" y="4936234"/>
                  <a:pt x="692388" y="4933905"/>
                </a:cubicBezTo>
                <a:cubicBezTo>
                  <a:pt x="690029" y="4931576"/>
                  <a:pt x="686881" y="4932037"/>
                  <a:pt x="682941" y="4935289"/>
                </a:cubicBezTo>
                <a:cubicBezTo>
                  <a:pt x="678999" y="4938541"/>
                  <a:pt x="677029" y="4940168"/>
                  <a:pt x="677029" y="4940168"/>
                </a:cubicBezTo>
                <a:cubicBezTo>
                  <a:pt x="681746" y="4944827"/>
                  <a:pt x="684105" y="4947157"/>
                  <a:pt x="684105" y="4947157"/>
                </a:cubicBezTo>
                <a:cubicBezTo>
                  <a:pt x="684105" y="4947157"/>
                  <a:pt x="686076" y="4945530"/>
                  <a:pt x="690016" y="4942278"/>
                </a:cubicBezTo>
                <a:lnTo>
                  <a:pt x="703001" y="4944388"/>
                </a:lnTo>
                <a:lnTo>
                  <a:pt x="716083" y="4942471"/>
                </a:lnTo>
                <a:lnTo>
                  <a:pt x="711866" y="4937071"/>
                </a:lnTo>
                <a:cubicBezTo>
                  <a:pt x="709121" y="4930785"/>
                  <a:pt x="705778" y="4929268"/>
                  <a:pt x="701836" y="4932522"/>
                </a:cubicBezTo>
                <a:close/>
                <a:moveTo>
                  <a:pt x="548342" y="4930935"/>
                </a:moveTo>
                <a:cubicBezTo>
                  <a:pt x="544012" y="4930232"/>
                  <a:pt x="541355" y="4930287"/>
                  <a:pt x="540372" y="4931100"/>
                </a:cubicBezTo>
                <a:cubicBezTo>
                  <a:pt x="539386" y="4931913"/>
                  <a:pt x="540072" y="4933484"/>
                  <a:pt x="542430" y="4935814"/>
                </a:cubicBezTo>
                <a:close/>
                <a:moveTo>
                  <a:pt x="752613" y="4929095"/>
                </a:moveTo>
                <a:cubicBezTo>
                  <a:pt x="748673" y="4932347"/>
                  <a:pt x="745718" y="4934785"/>
                  <a:pt x="743747" y="4936412"/>
                </a:cubicBezTo>
                <a:cubicBezTo>
                  <a:pt x="741777" y="4938038"/>
                  <a:pt x="745120" y="4939554"/>
                  <a:pt x="753777" y="4940962"/>
                </a:cubicBezTo>
                <a:close/>
                <a:moveTo>
                  <a:pt x="777419" y="4921447"/>
                </a:moveTo>
                <a:lnTo>
                  <a:pt x="778584" y="4933315"/>
                </a:lnTo>
                <a:cubicBezTo>
                  <a:pt x="782525" y="4930062"/>
                  <a:pt x="784495" y="4928436"/>
                  <a:pt x="784495" y="4928436"/>
                </a:cubicBezTo>
                <a:cubicBezTo>
                  <a:pt x="784495" y="4928436"/>
                  <a:pt x="786464" y="4926811"/>
                  <a:pt x="790405" y="4923558"/>
                </a:cubicBezTo>
                <a:close/>
                <a:moveTo>
                  <a:pt x="7346467" y="4908116"/>
                </a:moveTo>
                <a:cubicBezTo>
                  <a:pt x="7346467" y="4908116"/>
                  <a:pt x="7344129" y="4909063"/>
                  <a:pt x="7339455" y="4910956"/>
                </a:cubicBezTo>
                <a:cubicBezTo>
                  <a:pt x="7341375" y="4915696"/>
                  <a:pt x="7342335" y="4918067"/>
                  <a:pt x="7342335" y="4918067"/>
                </a:cubicBezTo>
                <a:cubicBezTo>
                  <a:pt x="7347009" y="4916174"/>
                  <a:pt x="7348387" y="4912856"/>
                  <a:pt x="7346467" y="4908116"/>
                </a:cubicBezTo>
                <a:close/>
                <a:moveTo>
                  <a:pt x="7384403" y="4901028"/>
                </a:moveTo>
                <a:cubicBezTo>
                  <a:pt x="7386323" y="4905768"/>
                  <a:pt x="7389620" y="4907192"/>
                  <a:pt x="7394294" y="4905298"/>
                </a:cubicBezTo>
                <a:cubicBezTo>
                  <a:pt x="7398967" y="4903406"/>
                  <a:pt x="7401305" y="4902459"/>
                  <a:pt x="7401305" y="4902459"/>
                </a:cubicBezTo>
                <a:close/>
                <a:moveTo>
                  <a:pt x="973453" y="4900752"/>
                </a:moveTo>
                <a:lnTo>
                  <a:pt x="961632" y="4910510"/>
                </a:lnTo>
                <a:lnTo>
                  <a:pt x="941573" y="4901410"/>
                </a:lnTo>
                <a:close/>
                <a:moveTo>
                  <a:pt x="1288315" y="4897427"/>
                </a:moveTo>
                <a:lnTo>
                  <a:pt x="1286354" y="4899046"/>
                </a:lnTo>
                <a:lnTo>
                  <a:pt x="1291803" y="4898933"/>
                </a:lnTo>
                <a:close/>
                <a:moveTo>
                  <a:pt x="589716" y="4896787"/>
                </a:moveTo>
                <a:cubicBezTo>
                  <a:pt x="581058" y="4895379"/>
                  <a:pt x="575744" y="4895489"/>
                  <a:pt x="573774" y="4897116"/>
                </a:cubicBezTo>
                <a:cubicBezTo>
                  <a:pt x="571804" y="4898741"/>
                  <a:pt x="570819" y="4899554"/>
                  <a:pt x="570819" y="4899554"/>
                </a:cubicBezTo>
                <a:lnTo>
                  <a:pt x="577895" y="4906543"/>
                </a:lnTo>
                <a:lnTo>
                  <a:pt x="583804" y="4901665"/>
                </a:lnTo>
                <a:close/>
                <a:moveTo>
                  <a:pt x="7453263" y="4889692"/>
                </a:moveTo>
                <a:cubicBezTo>
                  <a:pt x="7457939" y="4887798"/>
                  <a:pt x="7461235" y="4889221"/>
                  <a:pt x="7463155" y="4893961"/>
                </a:cubicBezTo>
                <a:cubicBezTo>
                  <a:pt x="7469749" y="4896808"/>
                  <a:pt x="7470709" y="4899177"/>
                  <a:pt x="7466034" y="4901070"/>
                </a:cubicBezTo>
                <a:lnTo>
                  <a:pt x="7454892" y="4913861"/>
                </a:lnTo>
                <a:lnTo>
                  <a:pt x="7440869" y="4919540"/>
                </a:lnTo>
                <a:cubicBezTo>
                  <a:pt x="7440869" y="4919540"/>
                  <a:pt x="7439221" y="4918828"/>
                  <a:pt x="7435924" y="4917405"/>
                </a:cubicBezTo>
                <a:cubicBezTo>
                  <a:pt x="7432627" y="4915981"/>
                  <a:pt x="7430978" y="4915269"/>
                  <a:pt x="7430978" y="4915269"/>
                </a:cubicBezTo>
                <a:cubicBezTo>
                  <a:pt x="7427139" y="4905790"/>
                  <a:pt x="7428515" y="4902473"/>
                  <a:pt x="7435109" y="4905320"/>
                </a:cubicBezTo>
                <a:cubicBezTo>
                  <a:pt x="7441703" y="4908168"/>
                  <a:pt x="7444040" y="4907220"/>
                  <a:pt x="7442122" y="4902479"/>
                </a:cubicBezTo>
                <a:lnTo>
                  <a:pt x="7432230" y="4898211"/>
                </a:lnTo>
                <a:cubicBezTo>
                  <a:pt x="7441578" y="4894424"/>
                  <a:pt x="7448590" y="4891584"/>
                  <a:pt x="7453263" y="4889692"/>
                </a:cubicBezTo>
                <a:close/>
                <a:moveTo>
                  <a:pt x="972288" y="4888886"/>
                </a:moveTo>
                <a:lnTo>
                  <a:pt x="979364" y="4895875"/>
                </a:lnTo>
                <a:cubicBezTo>
                  <a:pt x="979364" y="4895875"/>
                  <a:pt x="977393" y="4897500"/>
                  <a:pt x="973453" y="4900752"/>
                </a:cubicBezTo>
                <a:cubicBezTo>
                  <a:pt x="968737" y="4896093"/>
                  <a:pt x="968348" y="4892138"/>
                  <a:pt x="972288" y="4888886"/>
                </a:cubicBezTo>
                <a:close/>
                <a:moveTo>
                  <a:pt x="7104075" y="4873868"/>
                </a:moveTo>
                <a:cubicBezTo>
                  <a:pt x="7104075" y="4873868"/>
                  <a:pt x="7101738" y="4874815"/>
                  <a:pt x="7097063" y="4876708"/>
                </a:cubicBezTo>
                <a:cubicBezTo>
                  <a:pt x="7092389" y="4878601"/>
                  <a:pt x="7084419" y="4879071"/>
                  <a:pt x="7073150" y="4878116"/>
                </a:cubicBezTo>
                <a:cubicBezTo>
                  <a:pt x="7061881" y="4877163"/>
                  <a:pt x="7056248" y="4876687"/>
                  <a:pt x="7056248" y="4876687"/>
                </a:cubicBezTo>
                <a:cubicBezTo>
                  <a:pt x="7056248" y="4876687"/>
                  <a:pt x="7058375" y="4878583"/>
                  <a:pt x="7062633" y="4882376"/>
                </a:cubicBezTo>
                <a:cubicBezTo>
                  <a:pt x="7066889" y="4886170"/>
                  <a:pt x="7073692" y="4886174"/>
                  <a:pt x="7083041" y="4882387"/>
                </a:cubicBezTo>
                <a:cubicBezTo>
                  <a:pt x="7099944" y="4883818"/>
                  <a:pt x="7109967" y="4883379"/>
                  <a:pt x="7113114" y="4881071"/>
                </a:cubicBezTo>
                <a:cubicBezTo>
                  <a:pt x="7114162" y="4880300"/>
                  <a:pt x="7114446" y="4879324"/>
                  <a:pt x="7113966" y="4878138"/>
                </a:cubicBezTo>
                <a:cubicBezTo>
                  <a:pt x="7112046" y="4873398"/>
                  <a:pt x="7108749" y="4871975"/>
                  <a:pt x="7104075" y="4873868"/>
                </a:cubicBezTo>
                <a:close/>
                <a:moveTo>
                  <a:pt x="7277855" y="4869694"/>
                </a:moveTo>
                <a:cubicBezTo>
                  <a:pt x="7280192" y="4868747"/>
                  <a:pt x="7282320" y="4870644"/>
                  <a:pt x="7284240" y="4875384"/>
                </a:cubicBezTo>
                <a:cubicBezTo>
                  <a:pt x="7284240" y="4875384"/>
                  <a:pt x="7281904" y="4876331"/>
                  <a:pt x="7277229" y="4878224"/>
                </a:cubicBezTo>
                <a:cubicBezTo>
                  <a:pt x="7275309" y="4873484"/>
                  <a:pt x="7274349" y="4871114"/>
                  <a:pt x="7274349" y="4871114"/>
                </a:cubicBezTo>
                <a:cubicBezTo>
                  <a:pt x="7274349" y="4871114"/>
                  <a:pt x="7275518" y="4870641"/>
                  <a:pt x="7277855" y="4869694"/>
                </a:cubicBezTo>
                <a:close/>
                <a:moveTo>
                  <a:pt x="7295384" y="4862595"/>
                </a:moveTo>
                <a:cubicBezTo>
                  <a:pt x="7301977" y="4865442"/>
                  <a:pt x="7304586" y="4868523"/>
                  <a:pt x="7303208" y="4871840"/>
                </a:cubicBezTo>
                <a:cubicBezTo>
                  <a:pt x="7302520" y="4873498"/>
                  <a:pt x="7301179" y="4874386"/>
                  <a:pt x="7299186" y="4874503"/>
                </a:cubicBezTo>
                <a:cubicBezTo>
                  <a:pt x="7297194" y="4874620"/>
                  <a:pt x="7294549" y="4873968"/>
                  <a:pt x="7291251" y="4872545"/>
                </a:cubicBezTo>
                <a:lnTo>
                  <a:pt x="7288373" y="4865434"/>
                </a:lnTo>
                <a:close/>
                <a:moveTo>
                  <a:pt x="1360941" y="4861536"/>
                </a:moveTo>
                <a:cubicBezTo>
                  <a:pt x="1356709" y="4861822"/>
                  <a:pt x="1350952" y="4862833"/>
                  <a:pt x="1343668" y="4864568"/>
                </a:cubicBezTo>
                <a:cubicBezTo>
                  <a:pt x="1329100" y="4868040"/>
                  <a:pt x="1319847" y="4871403"/>
                  <a:pt x="1315907" y="4874655"/>
                </a:cubicBezTo>
                <a:lnTo>
                  <a:pt x="1311312" y="4878447"/>
                </a:lnTo>
                <a:lnTo>
                  <a:pt x="1313982" y="4885042"/>
                </a:lnTo>
                <a:cubicBezTo>
                  <a:pt x="1313982" y="4885042"/>
                  <a:pt x="1311646" y="4885989"/>
                  <a:pt x="1306971" y="4887882"/>
                </a:cubicBezTo>
                <a:lnTo>
                  <a:pt x="1305195" y="4883496"/>
                </a:lnTo>
                <a:lnTo>
                  <a:pt x="1304086" y="4884412"/>
                </a:lnTo>
                <a:lnTo>
                  <a:pt x="1296769" y="4890452"/>
                </a:lnTo>
                <a:lnTo>
                  <a:pt x="1299961" y="4890721"/>
                </a:lnTo>
                <a:lnTo>
                  <a:pt x="1296592" y="4898835"/>
                </a:lnTo>
                <a:lnTo>
                  <a:pt x="1310265" y="4898553"/>
                </a:lnTo>
                <a:lnTo>
                  <a:pt x="1326466" y="4890432"/>
                </a:lnTo>
                <a:lnTo>
                  <a:pt x="1323874" y="4889313"/>
                </a:lnTo>
                <a:lnTo>
                  <a:pt x="1327380" y="4887893"/>
                </a:lnTo>
                <a:cubicBezTo>
                  <a:pt x="1329717" y="4886946"/>
                  <a:pt x="1330885" y="4886473"/>
                  <a:pt x="1330885" y="4886473"/>
                </a:cubicBezTo>
                <a:lnTo>
                  <a:pt x="1332058" y="4886980"/>
                </a:lnTo>
                <a:lnTo>
                  <a:pt x="1341878" y="4878875"/>
                </a:lnTo>
                <a:lnTo>
                  <a:pt x="1348952" y="4885862"/>
                </a:lnTo>
                <a:lnTo>
                  <a:pt x="1354863" y="4880984"/>
                </a:lnTo>
                <a:cubicBezTo>
                  <a:pt x="1354087" y="4873073"/>
                  <a:pt x="1354684" y="4868305"/>
                  <a:pt x="1356655" y="4866680"/>
                </a:cubicBezTo>
                <a:cubicBezTo>
                  <a:pt x="1358624" y="4865053"/>
                  <a:pt x="1359610" y="4864239"/>
                  <a:pt x="1359610" y="4864239"/>
                </a:cubicBezTo>
                <a:cubicBezTo>
                  <a:pt x="1368266" y="4865646"/>
                  <a:pt x="1371415" y="4865185"/>
                  <a:pt x="1369056" y="4862855"/>
                </a:cubicBezTo>
                <a:cubicBezTo>
                  <a:pt x="1367878" y="4861690"/>
                  <a:pt x="1365173" y="4861251"/>
                  <a:pt x="1360941" y="4861536"/>
                </a:cubicBezTo>
                <a:close/>
                <a:moveTo>
                  <a:pt x="7669738" y="4859948"/>
                </a:moveTo>
                <a:cubicBezTo>
                  <a:pt x="7669738" y="4859948"/>
                  <a:pt x="7670218" y="4861133"/>
                  <a:pt x="7671176" y="4863504"/>
                </a:cubicBezTo>
                <a:cubicBezTo>
                  <a:pt x="7671657" y="4864688"/>
                  <a:pt x="7671193" y="4865221"/>
                  <a:pt x="7669785" y="4865102"/>
                </a:cubicBezTo>
                <a:cubicBezTo>
                  <a:pt x="7668375" y="4864982"/>
                  <a:pt x="7666023" y="4864211"/>
                  <a:pt x="7662727" y="4862787"/>
                </a:cubicBezTo>
                <a:close/>
                <a:moveTo>
                  <a:pt x="7685200" y="4857824"/>
                </a:moveTo>
                <a:cubicBezTo>
                  <a:pt x="7686160" y="4860194"/>
                  <a:pt x="7686640" y="4861379"/>
                  <a:pt x="7686640" y="4861379"/>
                </a:cubicBezTo>
                <a:lnTo>
                  <a:pt x="7679629" y="4864219"/>
                </a:lnTo>
                <a:cubicBezTo>
                  <a:pt x="7679629" y="4864219"/>
                  <a:pt x="7680316" y="4862559"/>
                  <a:pt x="7681694" y="4859244"/>
                </a:cubicBezTo>
                <a:cubicBezTo>
                  <a:pt x="7683071" y="4855927"/>
                  <a:pt x="7684240" y="4855454"/>
                  <a:pt x="7685200" y="4857824"/>
                </a:cubicBezTo>
                <a:close/>
                <a:moveTo>
                  <a:pt x="1022694" y="4847282"/>
                </a:moveTo>
                <a:lnTo>
                  <a:pt x="1012067" y="4856054"/>
                </a:lnTo>
                <a:lnTo>
                  <a:pt x="1023091" y="4856988"/>
                </a:lnTo>
                <a:cubicBezTo>
                  <a:pt x="1026837" y="4856160"/>
                  <a:pt x="1029399" y="4854088"/>
                  <a:pt x="1030776" y="4850772"/>
                </a:cubicBezTo>
                <a:close/>
                <a:moveTo>
                  <a:pt x="7517617" y="4847073"/>
                </a:moveTo>
                <a:lnTo>
                  <a:pt x="7520497" y="4854183"/>
                </a:lnTo>
                <a:lnTo>
                  <a:pt x="7513485" y="4857023"/>
                </a:lnTo>
                <a:cubicBezTo>
                  <a:pt x="7518159" y="4855130"/>
                  <a:pt x="7517199" y="4852760"/>
                  <a:pt x="7510606" y="4849912"/>
                </a:cubicBezTo>
                <a:close/>
                <a:moveTo>
                  <a:pt x="7500714" y="4845642"/>
                </a:moveTo>
                <a:lnTo>
                  <a:pt x="7503594" y="4852753"/>
                </a:lnTo>
                <a:lnTo>
                  <a:pt x="7486692" y="4851321"/>
                </a:lnTo>
                <a:cubicBezTo>
                  <a:pt x="7486692" y="4851321"/>
                  <a:pt x="7491366" y="4849428"/>
                  <a:pt x="7500714" y="4845642"/>
                </a:cubicBezTo>
                <a:close/>
                <a:moveTo>
                  <a:pt x="615193" y="4830862"/>
                </a:moveTo>
                <a:cubicBezTo>
                  <a:pt x="619522" y="4831565"/>
                  <a:pt x="622865" y="4833081"/>
                  <a:pt x="625223" y="4835410"/>
                </a:cubicBezTo>
                <a:cubicBezTo>
                  <a:pt x="627581" y="4837740"/>
                  <a:pt x="630731" y="4837278"/>
                  <a:pt x="634672" y="4834026"/>
                </a:cubicBezTo>
                <a:lnTo>
                  <a:pt x="622850" y="4843784"/>
                </a:lnTo>
                <a:cubicBezTo>
                  <a:pt x="622850" y="4843784"/>
                  <a:pt x="620879" y="4845409"/>
                  <a:pt x="616939" y="4848661"/>
                </a:cubicBezTo>
                <a:cubicBezTo>
                  <a:pt x="612999" y="4851914"/>
                  <a:pt x="611028" y="4853540"/>
                  <a:pt x="611028" y="4853540"/>
                </a:cubicBezTo>
                <a:cubicBezTo>
                  <a:pt x="607089" y="4856792"/>
                  <a:pt x="605118" y="4858419"/>
                  <a:pt x="605118" y="4858419"/>
                </a:cubicBezTo>
                <a:lnTo>
                  <a:pt x="609864" y="4841673"/>
                </a:lnTo>
                <a:cubicBezTo>
                  <a:pt x="609477" y="4837717"/>
                  <a:pt x="609727" y="4834839"/>
                  <a:pt x="610615" y="4833036"/>
                </a:cubicBezTo>
                <a:cubicBezTo>
                  <a:pt x="611504" y="4831235"/>
                  <a:pt x="613029" y="4830510"/>
                  <a:pt x="615193" y="4830862"/>
                </a:cubicBezTo>
                <a:close/>
                <a:moveTo>
                  <a:pt x="1062111" y="4827578"/>
                </a:moveTo>
                <a:cubicBezTo>
                  <a:pt x="1053455" y="4826170"/>
                  <a:pt x="1048140" y="4826281"/>
                  <a:pt x="1046171" y="4827906"/>
                </a:cubicBezTo>
                <a:cubicBezTo>
                  <a:pt x="1044200" y="4829532"/>
                  <a:pt x="1038888" y="4829642"/>
                  <a:pt x="1030230" y="4828235"/>
                </a:cubicBezTo>
                <a:cubicBezTo>
                  <a:pt x="1030230" y="4828235"/>
                  <a:pt x="1032588" y="4830564"/>
                  <a:pt x="1037304" y="4835223"/>
                </a:cubicBezTo>
                <a:cubicBezTo>
                  <a:pt x="1038082" y="4843134"/>
                  <a:pt x="1034140" y="4846387"/>
                  <a:pt x="1025484" y="4844980"/>
                </a:cubicBezTo>
                <a:lnTo>
                  <a:pt x="1022895" y="4847117"/>
                </a:lnTo>
                <a:lnTo>
                  <a:pt x="1067460" y="4860743"/>
                </a:lnTo>
                <a:cubicBezTo>
                  <a:pt x="1068420" y="4863113"/>
                  <a:pt x="1073125" y="4864656"/>
                  <a:pt x="1081576" y="4865371"/>
                </a:cubicBezTo>
                <a:lnTo>
                  <a:pt x="1094170" y="4865255"/>
                </a:lnTo>
                <a:lnTo>
                  <a:pt x="1112261" y="4850324"/>
                </a:lnTo>
                <a:cubicBezTo>
                  <a:pt x="1122113" y="4842192"/>
                  <a:pt x="1127039" y="4838127"/>
                  <a:pt x="1127039" y="4838127"/>
                </a:cubicBezTo>
                <a:cubicBezTo>
                  <a:pt x="1118381" y="4836721"/>
                  <a:pt x="1112082" y="4837643"/>
                  <a:pt x="1108142" y="4840895"/>
                </a:cubicBezTo>
                <a:cubicBezTo>
                  <a:pt x="1100260" y="4847400"/>
                  <a:pt x="1094351" y="4852277"/>
                  <a:pt x="1090410" y="4855530"/>
                </a:cubicBezTo>
                <a:lnTo>
                  <a:pt x="1077425" y="4853420"/>
                </a:lnTo>
                <a:lnTo>
                  <a:pt x="1070351" y="4846431"/>
                </a:lnTo>
                <a:cubicBezTo>
                  <a:pt x="1061693" y="4845026"/>
                  <a:pt x="1060320" y="4841882"/>
                  <a:pt x="1066231" y="4837004"/>
                </a:cubicBezTo>
                <a:cubicBezTo>
                  <a:pt x="1072140" y="4832126"/>
                  <a:pt x="1075096" y="4829687"/>
                  <a:pt x="1075096" y="4829687"/>
                </a:cubicBezTo>
                <a:cubicBezTo>
                  <a:pt x="1075096" y="4829687"/>
                  <a:pt x="1070769" y="4828983"/>
                  <a:pt x="1062111" y="4827578"/>
                </a:cubicBezTo>
                <a:close/>
                <a:moveTo>
                  <a:pt x="7295007" y="4821365"/>
                </a:moveTo>
                <a:lnTo>
                  <a:pt x="7304897" y="4825635"/>
                </a:lnTo>
                <a:cubicBezTo>
                  <a:pt x="7304897" y="4825635"/>
                  <a:pt x="7302561" y="4826581"/>
                  <a:pt x="7297886" y="4828474"/>
                </a:cubicBezTo>
                <a:close/>
                <a:moveTo>
                  <a:pt x="1163665" y="4820723"/>
                </a:moveTo>
                <a:lnTo>
                  <a:pt x="1132949" y="4833249"/>
                </a:lnTo>
                <a:lnTo>
                  <a:pt x="1151844" y="4830480"/>
                </a:lnTo>
                <a:lnTo>
                  <a:pt x="1157754" y="4825601"/>
                </a:lnTo>
                <a:close/>
                <a:moveTo>
                  <a:pt x="1195547" y="4820065"/>
                </a:moveTo>
                <a:cubicBezTo>
                  <a:pt x="1186890" y="4818658"/>
                  <a:pt x="1180591" y="4819582"/>
                  <a:pt x="1176651" y="4822834"/>
                </a:cubicBezTo>
                <a:lnTo>
                  <a:pt x="1189636" y="4824944"/>
                </a:lnTo>
                <a:close/>
                <a:moveTo>
                  <a:pt x="7073194" y="4817771"/>
                </a:moveTo>
                <a:lnTo>
                  <a:pt x="7072291" y="4819079"/>
                </a:lnTo>
                <a:lnTo>
                  <a:pt x="7074025" y="4819828"/>
                </a:lnTo>
                <a:close/>
                <a:moveTo>
                  <a:pt x="1001909" y="4816335"/>
                </a:moveTo>
                <a:cubicBezTo>
                  <a:pt x="1000730" y="4815170"/>
                  <a:pt x="999156" y="4815401"/>
                  <a:pt x="997185" y="4817028"/>
                </a:cubicBezTo>
                <a:cubicBezTo>
                  <a:pt x="988916" y="4819576"/>
                  <a:pt x="983304" y="4822070"/>
                  <a:pt x="980350" y="4824509"/>
                </a:cubicBezTo>
                <a:cubicBezTo>
                  <a:pt x="977394" y="4826948"/>
                  <a:pt x="977095" y="4829332"/>
                  <a:pt x="979454" y="4831663"/>
                </a:cubicBezTo>
                <a:cubicBezTo>
                  <a:pt x="984170" y="4836322"/>
                  <a:pt x="987513" y="4837838"/>
                  <a:pt x="989483" y="4836211"/>
                </a:cubicBezTo>
                <a:cubicBezTo>
                  <a:pt x="991454" y="4834585"/>
                  <a:pt x="996767" y="4834476"/>
                  <a:pt x="1005424" y="4835883"/>
                </a:cubicBezTo>
                <a:lnTo>
                  <a:pt x="992438" y="4833773"/>
                </a:lnTo>
                <a:lnTo>
                  <a:pt x="998348" y="4828894"/>
                </a:lnTo>
                <a:cubicBezTo>
                  <a:pt x="1003065" y="4833553"/>
                  <a:pt x="1005035" y="4831926"/>
                  <a:pt x="1004259" y="4824015"/>
                </a:cubicBezTo>
                <a:cubicBezTo>
                  <a:pt x="1003871" y="4820059"/>
                  <a:pt x="1003088" y="4817500"/>
                  <a:pt x="1001909" y="4816335"/>
                </a:cubicBezTo>
                <a:close/>
                <a:moveTo>
                  <a:pt x="7577837" y="4814405"/>
                </a:moveTo>
                <a:cubicBezTo>
                  <a:pt x="7577837" y="4814405"/>
                  <a:pt x="7581135" y="4815829"/>
                  <a:pt x="7587729" y="4818675"/>
                </a:cubicBezTo>
                <a:cubicBezTo>
                  <a:pt x="7589649" y="4823415"/>
                  <a:pt x="7590609" y="4825785"/>
                  <a:pt x="7590609" y="4825785"/>
                </a:cubicBezTo>
                <a:cubicBezTo>
                  <a:pt x="7590609" y="4825785"/>
                  <a:pt x="7588271" y="4826732"/>
                  <a:pt x="7583597" y="4828625"/>
                </a:cubicBezTo>
                <a:cubicBezTo>
                  <a:pt x="7581677" y="4823885"/>
                  <a:pt x="7577213" y="4822935"/>
                  <a:pt x="7570201" y="4825775"/>
                </a:cubicBezTo>
                <a:cubicBezTo>
                  <a:pt x="7563190" y="4828614"/>
                  <a:pt x="7559204" y="4828849"/>
                  <a:pt x="7558244" y="4826479"/>
                </a:cubicBezTo>
                <a:cubicBezTo>
                  <a:pt x="7557284" y="4824109"/>
                  <a:pt x="7563815" y="4820084"/>
                  <a:pt x="7577837" y="4814405"/>
                </a:cubicBezTo>
                <a:close/>
                <a:moveTo>
                  <a:pt x="7666481" y="4811608"/>
                </a:moveTo>
                <a:cubicBezTo>
                  <a:pt x="7671155" y="4809714"/>
                  <a:pt x="7673283" y="4811611"/>
                  <a:pt x="7672865" y="4817298"/>
                </a:cubicBezTo>
                <a:cubicBezTo>
                  <a:pt x="7672449" y="4822984"/>
                  <a:pt x="7674577" y="4824882"/>
                  <a:pt x="7679252" y="4822989"/>
                </a:cubicBezTo>
                <a:lnTo>
                  <a:pt x="7665229" y="4828669"/>
                </a:lnTo>
                <a:close/>
                <a:moveTo>
                  <a:pt x="7632676" y="4808747"/>
                </a:moveTo>
                <a:cubicBezTo>
                  <a:pt x="7637351" y="4806854"/>
                  <a:pt x="7638999" y="4807565"/>
                  <a:pt x="7637622" y="4810882"/>
                </a:cubicBezTo>
                <a:cubicBezTo>
                  <a:pt x="7636244" y="4814198"/>
                  <a:pt x="7637893" y="4814911"/>
                  <a:pt x="7642568" y="4813018"/>
                </a:cubicBezTo>
                <a:cubicBezTo>
                  <a:pt x="7642568" y="4813018"/>
                  <a:pt x="7643528" y="4815387"/>
                  <a:pt x="7645448" y="4820127"/>
                </a:cubicBezTo>
                <a:lnTo>
                  <a:pt x="7635556" y="4815858"/>
                </a:lnTo>
                <a:close/>
                <a:moveTo>
                  <a:pt x="7061254" y="4808446"/>
                </a:moveTo>
                <a:lnTo>
                  <a:pt x="7064134" y="4815556"/>
                </a:lnTo>
                <a:lnTo>
                  <a:pt x="7070303" y="4818219"/>
                </a:lnTo>
                <a:lnTo>
                  <a:pt x="7073133" y="4817625"/>
                </a:lnTo>
                <a:lnTo>
                  <a:pt x="7071146" y="4812716"/>
                </a:lnTo>
                <a:cubicBezTo>
                  <a:pt x="7069225" y="4807977"/>
                  <a:pt x="7065929" y="4806554"/>
                  <a:pt x="7061254" y="4808446"/>
                </a:cubicBezTo>
                <a:close/>
                <a:moveTo>
                  <a:pt x="7078782" y="4801347"/>
                </a:moveTo>
                <a:cubicBezTo>
                  <a:pt x="7076446" y="4802294"/>
                  <a:pt x="7075757" y="4803952"/>
                  <a:pt x="7076717" y="4806321"/>
                </a:cubicBezTo>
                <a:cubicBezTo>
                  <a:pt x="7077677" y="4808692"/>
                  <a:pt x="7080494" y="4808930"/>
                  <a:pt x="7085168" y="4807037"/>
                </a:cubicBezTo>
                <a:cubicBezTo>
                  <a:pt x="7083248" y="4802297"/>
                  <a:pt x="7081120" y="4800400"/>
                  <a:pt x="7078782" y="4801347"/>
                </a:cubicBezTo>
                <a:close/>
                <a:moveTo>
                  <a:pt x="7293378" y="4797195"/>
                </a:moveTo>
                <a:lnTo>
                  <a:pt x="7296258" y="4804305"/>
                </a:lnTo>
                <a:cubicBezTo>
                  <a:pt x="7296258" y="4804305"/>
                  <a:pt x="7294610" y="4803593"/>
                  <a:pt x="7291314" y="4802170"/>
                </a:cubicBezTo>
                <a:cubicBezTo>
                  <a:pt x="7288015" y="4800746"/>
                  <a:pt x="7282861" y="4801455"/>
                  <a:pt x="7275850" y="4804294"/>
                </a:cubicBezTo>
                <a:cubicBezTo>
                  <a:pt x="7268840" y="4807134"/>
                  <a:pt x="7262037" y="4807131"/>
                  <a:pt x="7255442" y="4804283"/>
                </a:cubicBezTo>
                <a:close/>
                <a:moveTo>
                  <a:pt x="7252562" y="4797173"/>
                </a:moveTo>
                <a:cubicBezTo>
                  <a:pt x="7254483" y="4801914"/>
                  <a:pt x="7254274" y="4804756"/>
                  <a:pt x="7251938" y="4805703"/>
                </a:cubicBezTo>
                <a:cubicBezTo>
                  <a:pt x="7249599" y="4806649"/>
                  <a:pt x="7246094" y="4808069"/>
                  <a:pt x="7241420" y="4809962"/>
                </a:cubicBezTo>
                <a:cubicBezTo>
                  <a:pt x="7232072" y="4813748"/>
                  <a:pt x="7226917" y="4814457"/>
                  <a:pt x="7225958" y="4812087"/>
                </a:cubicBezTo>
                <a:cubicBezTo>
                  <a:pt x="7224997" y="4809717"/>
                  <a:pt x="7229193" y="4806639"/>
                  <a:pt x="7238541" y="4802853"/>
                </a:cubicBezTo>
                <a:cubicBezTo>
                  <a:pt x="7238541" y="4802853"/>
                  <a:pt x="7240877" y="4801906"/>
                  <a:pt x="7245552" y="4800014"/>
                </a:cubicBezTo>
                <a:cubicBezTo>
                  <a:pt x="7250226" y="4798120"/>
                  <a:pt x="7252562" y="4797173"/>
                  <a:pt x="7252562" y="4797173"/>
                </a:cubicBezTo>
                <a:close/>
                <a:moveTo>
                  <a:pt x="1052709" y="4796855"/>
                </a:moveTo>
                <a:cubicBezTo>
                  <a:pt x="1048769" y="4800107"/>
                  <a:pt x="1046798" y="4801734"/>
                  <a:pt x="1046798" y="4801734"/>
                </a:cubicBezTo>
                <a:lnTo>
                  <a:pt x="1065693" y="4798965"/>
                </a:lnTo>
                <a:cubicBezTo>
                  <a:pt x="1060976" y="4794306"/>
                  <a:pt x="1056649" y="4793603"/>
                  <a:pt x="1052709" y="4796855"/>
                </a:cubicBezTo>
                <a:close/>
                <a:moveTo>
                  <a:pt x="7667732" y="4794548"/>
                </a:moveTo>
                <a:cubicBezTo>
                  <a:pt x="7669652" y="4799288"/>
                  <a:pt x="7670612" y="4801659"/>
                  <a:pt x="7670612" y="4801659"/>
                </a:cubicBezTo>
                <a:cubicBezTo>
                  <a:pt x="7670612" y="4801659"/>
                  <a:pt x="7668276" y="4802605"/>
                  <a:pt x="7663601" y="4804499"/>
                </a:cubicBezTo>
                <a:cubicBezTo>
                  <a:pt x="7658927" y="4806392"/>
                  <a:pt x="7653292" y="4805914"/>
                  <a:pt x="7646699" y="4803067"/>
                </a:cubicBezTo>
                <a:close/>
                <a:moveTo>
                  <a:pt x="7626916" y="4794526"/>
                </a:moveTo>
                <a:cubicBezTo>
                  <a:pt x="7633511" y="4797374"/>
                  <a:pt x="7636809" y="4798797"/>
                  <a:pt x="7636809" y="4798797"/>
                </a:cubicBezTo>
                <a:lnTo>
                  <a:pt x="7629796" y="4801637"/>
                </a:lnTo>
                <a:close/>
                <a:moveTo>
                  <a:pt x="7096310" y="4794248"/>
                </a:moveTo>
                <a:lnTo>
                  <a:pt x="7089299" y="4797087"/>
                </a:lnTo>
                <a:lnTo>
                  <a:pt x="7092179" y="4804197"/>
                </a:lnTo>
                <a:cubicBezTo>
                  <a:pt x="7096853" y="4802304"/>
                  <a:pt x="7098230" y="4798988"/>
                  <a:pt x="7096310" y="4794248"/>
                </a:cubicBezTo>
                <a:close/>
                <a:moveTo>
                  <a:pt x="7331315" y="4790106"/>
                </a:moveTo>
                <a:cubicBezTo>
                  <a:pt x="7335989" y="4788213"/>
                  <a:pt x="7339286" y="4789636"/>
                  <a:pt x="7341206" y="4794377"/>
                </a:cubicBezTo>
                <a:lnTo>
                  <a:pt x="7320172" y="4802896"/>
                </a:lnTo>
                <a:cubicBezTo>
                  <a:pt x="7315498" y="4804789"/>
                  <a:pt x="7312201" y="4803365"/>
                  <a:pt x="7310281" y="4798625"/>
                </a:cubicBezTo>
                <a:cubicBezTo>
                  <a:pt x="7308360" y="4793886"/>
                  <a:pt x="7315372" y="4791045"/>
                  <a:pt x="7331315" y="4790106"/>
                </a:cubicBezTo>
                <a:close/>
                <a:moveTo>
                  <a:pt x="7236912" y="4778683"/>
                </a:moveTo>
                <a:cubicBezTo>
                  <a:pt x="7243507" y="4781530"/>
                  <a:pt x="7246803" y="4782953"/>
                  <a:pt x="7246803" y="4782953"/>
                </a:cubicBezTo>
                <a:lnTo>
                  <a:pt x="7239792" y="4785793"/>
                </a:lnTo>
                <a:cubicBezTo>
                  <a:pt x="7233198" y="4782946"/>
                  <a:pt x="7227563" y="4782469"/>
                  <a:pt x="7222890" y="4784362"/>
                </a:cubicBezTo>
                <a:close/>
                <a:moveTo>
                  <a:pt x="1095246" y="4774574"/>
                </a:moveTo>
                <a:lnTo>
                  <a:pt x="1089336" y="4779453"/>
                </a:lnTo>
                <a:cubicBezTo>
                  <a:pt x="1097993" y="4780858"/>
                  <a:pt x="1102321" y="4781561"/>
                  <a:pt x="1102321" y="4781561"/>
                </a:cubicBezTo>
                <a:close/>
                <a:moveTo>
                  <a:pt x="1183815" y="4765610"/>
                </a:moveTo>
                <a:cubicBezTo>
                  <a:pt x="1183815" y="4765610"/>
                  <a:pt x="1181845" y="4767237"/>
                  <a:pt x="1177905" y="4770488"/>
                </a:cubicBezTo>
                <a:cubicBezTo>
                  <a:pt x="1169249" y="4769081"/>
                  <a:pt x="1164919" y="4768379"/>
                  <a:pt x="1164919" y="4768379"/>
                </a:cubicBezTo>
                <a:cubicBezTo>
                  <a:pt x="1164919" y="4768379"/>
                  <a:pt x="1162950" y="4770004"/>
                  <a:pt x="1159009" y="4773257"/>
                </a:cubicBezTo>
                <a:cubicBezTo>
                  <a:pt x="1155069" y="4776510"/>
                  <a:pt x="1153099" y="4778135"/>
                  <a:pt x="1153099" y="4778135"/>
                </a:cubicBezTo>
                <a:cubicBezTo>
                  <a:pt x="1153099" y="4778135"/>
                  <a:pt x="1146798" y="4779058"/>
                  <a:pt x="1134201" y="4780904"/>
                </a:cubicBezTo>
                <a:lnTo>
                  <a:pt x="1122381" y="4790660"/>
                </a:lnTo>
                <a:cubicBezTo>
                  <a:pt x="1117664" y="4786001"/>
                  <a:pt x="1113337" y="4785298"/>
                  <a:pt x="1109396" y="4788550"/>
                </a:cubicBezTo>
                <a:cubicBezTo>
                  <a:pt x="1105455" y="4791804"/>
                  <a:pt x="1101515" y="4795055"/>
                  <a:pt x="1097574" y="4798308"/>
                </a:cubicBezTo>
                <a:lnTo>
                  <a:pt x="1079843" y="4812943"/>
                </a:lnTo>
                <a:lnTo>
                  <a:pt x="1073933" y="4817820"/>
                </a:lnTo>
                <a:cubicBezTo>
                  <a:pt x="1069992" y="4821072"/>
                  <a:pt x="1072350" y="4823402"/>
                  <a:pt x="1081007" y="4824808"/>
                </a:cubicBezTo>
                <a:cubicBezTo>
                  <a:pt x="1089664" y="4826215"/>
                  <a:pt x="1095964" y="4825292"/>
                  <a:pt x="1099904" y="4822040"/>
                </a:cubicBezTo>
                <a:cubicBezTo>
                  <a:pt x="1099904" y="4822040"/>
                  <a:pt x="1101874" y="4820415"/>
                  <a:pt x="1105814" y="4817163"/>
                </a:cubicBezTo>
                <a:cubicBezTo>
                  <a:pt x="1109755" y="4813910"/>
                  <a:pt x="1116052" y="4812987"/>
                  <a:pt x="1124710" y="4814394"/>
                </a:cubicBezTo>
                <a:lnTo>
                  <a:pt x="1155426" y="4801869"/>
                </a:lnTo>
                <a:cubicBezTo>
                  <a:pt x="1171187" y="4788859"/>
                  <a:pt x="1174741" y="4781652"/>
                  <a:pt x="1166085" y="4780245"/>
                </a:cubicBezTo>
                <a:cubicBezTo>
                  <a:pt x="1161368" y="4775586"/>
                  <a:pt x="1163337" y="4773960"/>
                  <a:pt x="1171993" y="4775367"/>
                </a:cubicBezTo>
                <a:lnTo>
                  <a:pt x="1177905" y="4770488"/>
                </a:lnTo>
                <a:cubicBezTo>
                  <a:pt x="1182622" y="4775147"/>
                  <a:pt x="1184979" y="4777476"/>
                  <a:pt x="1184979" y="4777476"/>
                </a:cubicBezTo>
                <a:lnTo>
                  <a:pt x="1196800" y="4767720"/>
                </a:lnTo>
                <a:close/>
                <a:moveTo>
                  <a:pt x="7381646" y="4753167"/>
                </a:moveTo>
                <a:cubicBezTo>
                  <a:pt x="7386318" y="4751274"/>
                  <a:pt x="7389136" y="4751514"/>
                  <a:pt x="7390096" y="4753883"/>
                </a:cubicBezTo>
                <a:cubicBezTo>
                  <a:pt x="7391056" y="4756253"/>
                  <a:pt x="7389198" y="4758385"/>
                  <a:pt x="7384525" y="4760278"/>
                </a:cubicBezTo>
                <a:cubicBezTo>
                  <a:pt x="7379851" y="4762171"/>
                  <a:pt x="7376553" y="4760747"/>
                  <a:pt x="7374634" y="4756007"/>
                </a:cubicBezTo>
                <a:close/>
                <a:moveTo>
                  <a:pt x="7361864" y="4744628"/>
                </a:moveTo>
                <a:lnTo>
                  <a:pt x="7350720" y="4757417"/>
                </a:lnTo>
                <a:cubicBezTo>
                  <a:pt x="7341372" y="4761203"/>
                  <a:pt x="7335737" y="4760727"/>
                  <a:pt x="7333818" y="4755987"/>
                </a:cubicBezTo>
                <a:cubicBezTo>
                  <a:pt x="7331898" y="4751246"/>
                  <a:pt x="7341247" y="4747460"/>
                  <a:pt x="7361864" y="4744628"/>
                </a:cubicBezTo>
                <a:close/>
                <a:moveTo>
                  <a:pt x="7059250" y="4743046"/>
                </a:moveTo>
                <a:lnTo>
                  <a:pt x="7045227" y="4748725"/>
                </a:lnTo>
                <a:lnTo>
                  <a:pt x="7069141" y="4747317"/>
                </a:lnTo>
                <a:cubicBezTo>
                  <a:pt x="7067221" y="4742577"/>
                  <a:pt x="7063924" y="4741152"/>
                  <a:pt x="7059250" y="4743046"/>
                </a:cubicBezTo>
                <a:close/>
                <a:moveTo>
                  <a:pt x="1258234" y="4742670"/>
                </a:moveTo>
                <a:cubicBezTo>
                  <a:pt x="1262175" y="4739418"/>
                  <a:pt x="1266503" y="4740122"/>
                  <a:pt x="1271220" y="4744780"/>
                </a:cubicBezTo>
                <a:cubicBezTo>
                  <a:pt x="1271220" y="4744780"/>
                  <a:pt x="1269249" y="4746406"/>
                  <a:pt x="1265310" y="4749659"/>
                </a:cubicBezTo>
                <a:close/>
                <a:moveTo>
                  <a:pt x="7046480" y="4731666"/>
                </a:moveTo>
                <a:lnTo>
                  <a:pt x="7049359" y="4738776"/>
                </a:lnTo>
                <a:cubicBezTo>
                  <a:pt x="7049359" y="4738776"/>
                  <a:pt x="7051696" y="4737829"/>
                  <a:pt x="7056370" y="4735937"/>
                </a:cubicBezTo>
                <a:cubicBezTo>
                  <a:pt x="7054450" y="4731196"/>
                  <a:pt x="7051153" y="4729773"/>
                  <a:pt x="7046480" y="4731666"/>
                </a:cubicBezTo>
                <a:close/>
                <a:moveTo>
                  <a:pt x="7417640" y="4726174"/>
                </a:moveTo>
                <a:cubicBezTo>
                  <a:pt x="7421146" y="4724754"/>
                  <a:pt x="7424547" y="4724756"/>
                  <a:pt x="7427845" y="4726180"/>
                </a:cubicBezTo>
                <a:lnTo>
                  <a:pt x="7423712" y="4736129"/>
                </a:lnTo>
                <a:lnTo>
                  <a:pt x="7406810" y="4734699"/>
                </a:lnTo>
                <a:cubicBezTo>
                  <a:pt x="7410524" y="4730436"/>
                  <a:pt x="7414135" y="4727594"/>
                  <a:pt x="7417640" y="4726174"/>
                </a:cubicBezTo>
                <a:close/>
                <a:moveTo>
                  <a:pt x="7150396" y="4706129"/>
                </a:moveTo>
                <a:lnTo>
                  <a:pt x="7143384" y="4708969"/>
                </a:lnTo>
                <a:cubicBezTo>
                  <a:pt x="7145304" y="4713709"/>
                  <a:pt x="7148602" y="4715133"/>
                  <a:pt x="7153275" y="4713240"/>
                </a:cubicBezTo>
                <a:close/>
                <a:moveTo>
                  <a:pt x="1330631" y="4704493"/>
                </a:moveTo>
                <a:lnTo>
                  <a:pt x="1333511" y="4711603"/>
                </a:lnTo>
                <a:lnTo>
                  <a:pt x="1326499" y="4714443"/>
                </a:lnTo>
                <a:close/>
                <a:moveTo>
                  <a:pt x="7227035" y="4698883"/>
                </a:moveTo>
                <a:cubicBezTo>
                  <a:pt x="7225626" y="4698764"/>
                  <a:pt x="7224474" y="4700955"/>
                  <a:pt x="7223577" y="4705456"/>
                </a:cubicBezTo>
                <a:cubicBezTo>
                  <a:pt x="7221783" y="4714460"/>
                  <a:pt x="7225559" y="4717069"/>
                  <a:pt x="7234908" y="4713283"/>
                </a:cubicBezTo>
                <a:cubicBezTo>
                  <a:pt x="7234908" y="4713283"/>
                  <a:pt x="7233947" y="4710912"/>
                  <a:pt x="7232028" y="4706172"/>
                </a:cubicBezTo>
                <a:cubicBezTo>
                  <a:pt x="7230108" y="4701432"/>
                  <a:pt x="7228444" y="4699002"/>
                  <a:pt x="7227035" y="4698883"/>
                </a:cubicBezTo>
                <a:close/>
                <a:moveTo>
                  <a:pt x="7276975" y="4696244"/>
                </a:moveTo>
                <a:cubicBezTo>
                  <a:pt x="7278895" y="4700984"/>
                  <a:pt x="7273531" y="4704537"/>
                  <a:pt x="7260887" y="4706898"/>
                </a:cubicBezTo>
                <a:cubicBezTo>
                  <a:pt x="7248242" y="4709261"/>
                  <a:pt x="7242399" y="4711628"/>
                  <a:pt x="7243359" y="4713998"/>
                </a:cubicBezTo>
                <a:cubicBezTo>
                  <a:pt x="7244319" y="4716368"/>
                  <a:pt x="7240124" y="4719446"/>
                  <a:pt x="7230777" y="4723232"/>
                </a:cubicBezTo>
                <a:cubicBezTo>
                  <a:pt x="7224183" y="4720386"/>
                  <a:pt x="7218548" y="4719909"/>
                  <a:pt x="7213874" y="4721802"/>
                </a:cubicBezTo>
                <a:cubicBezTo>
                  <a:pt x="7209200" y="4723695"/>
                  <a:pt x="7207822" y="4727011"/>
                  <a:pt x="7209743" y="4731752"/>
                </a:cubicBezTo>
                <a:cubicBezTo>
                  <a:pt x="7208366" y="4735067"/>
                  <a:pt x="7207092" y="4736964"/>
                  <a:pt x="7205924" y="4737437"/>
                </a:cubicBezTo>
                <a:cubicBezTo>
                  <a:pt x="7204755" y="4737911"/>
                  <a:pt x="7203691" y="4736961"/>
                  <a:pt x="7202730" y="4734592"/>
                </a:cubicBezTo>
                <a:cubicBezTo>
                  <a:pt x="7200812" y="4729851"/>
                  <a:pt x="7202189" y="4726535"/>
                  <a:pt x="7206863" y="4724642"/>
                </a:cubicBezTo>
                <a:cubicBezTo>
                  <a:pt x="7206863" y="4724642"/>
                  <a:pt x="7205903" y="4722271"/>
                  <a:pt x="7203983" y="4717531"/>
                </a:cubicBezTo>
                <a:cubicBezTo>
                  <a:pt x="7202063" y="4712791"/>
                  <a:pt x="7196429" y="4712314"/>
                  <a:pt x="7187080" y="4716102"/>
                </a:cubicBezTo>
                <a:cubicBezTo>
                  <a:pt x="7182407" y="4717994"/>
                  <a:pt x="7179109" y="4716570"/>
                  <a:pt x="7177189" y="4711831"/>
                </a:cubicBezTo>
                <a:cubicBezTo>
                  <a:pt x="7175269" y="4707091"/>
                  <a:pt x="7175478" y="4704247"/>
                  <a:pt x="7177816" y="4703301"/>
                </a:cubicBezTo>
                <a:cubicBezTo>
                  <a:pt x="7180153" y="4702354"/>
                  <a:pt x="7181322" y="4701880"/>
                  <a:pt x="7181322" y="4701880"/>
                </a:cubicBezTo>
                <a:lnTo>
                  <a:pt x="7188331" y="4699041"/>
                </a:lnTo>
                <a:lnTo>
                  <a:pt x="7253061" y="4697653"/>
                </a:lnTo>
                <a:cubicBezTo>
                  <a:pt x="7254981" y="4702394"/>
                  <a:pt x="7258279" y="4703817"/>
                  <a:pt x="7262953" y="4701924"/>
                </a:cubicBezTo>
                <a:cubicBezTo>
                  <a:pt x="7267627" y="4700031"/>
                  <a:pt x="7271131" y="4698611"/>
                  <a:pt x="7273469" y="4697664"/>
                </a:cubicBezTo>
                <a:cubicBezTo>
                  <a:pt x="7275806" y="4696718"/>
                  <a:pt x="7276975" y="4696244"/>
                  <a:pt x="7276975" y="4696244"/>
                </a:cubicBezTo>
                <a:close/>
                <a:moveTo>
                  <a:pt x="1362206" y="4695338"/>
                </a:moveTo>
                <a:lnTo>
                  <a:pt x="1356295" y="4700216"/>
                </a:lnTo>
                <a:cubicBezTo>
                  <a:pt x="1356295" y="4700216"/>
                  <a:pt x="1354325" y="4701842"/>
                  <a:pt x="1350385" y="4705094"/>
                </a:cubicBezTo>
                <a:lnTo>
                  <a:pt x="1343311" y="4698107"/>
                </a:lnTo>
                <a:cubicBezTo>
                  <a:pt x="1343311" y="4698107"/>
                  <a:pt x="1340162" y="4698567"/>
                  <a:pt x="1333862" y="4699491"/>
                </a:cubicBezTo>
                <a:cubicBezTo>
                  <a:pt x="1327564" y="4700414"/>
                  <a:pt x="1322444" y="4702501"/>
                  <a:pt x="1318504" y="4705753"/>
                </a:cubicBezTo>
                <a:cubicBezTo>
                  <a:pt x="1314564" y="4709006"/>
                  <a:pt x="1311609" y="4711444"/>
                  <a:pt x="1309638" y="4713071"/>
                </a:cubicBezTo>
                <a:cubicBezTo>
                  <a:pt x="1307669" y="4714697"/>
                  <a:pt x="1302354" y="4714806"/>
                  <a:pt x="1293697" y="4713399"/>
                </a:cubicBezTo>
                <a:lnTo>
                  <a:pt x="1281876" y="4723157"/>
                </a:lnTo>
                <a:cubicBezTo>
                  <a:pt x="1277936" y="4726408"/>
                  <a:pt x="1273801" y="4727684"/>
                  <a:pt x="1269474" y="4726980"/>
                </a:cubicBezTo>
                <a:cubicBezTo>
                  <a:pt x="1265145" y="4726276"/>
                  <a:pt x="1258055" y="4729991"/>
                  <a:pt x="1248205" y="4738121"/>
                </a:cubicBezTo>
                <a:lnTo>
                  <a:pt x="1238745" y="4747314"/>
                </a:lnTo>
                <a:lnTo>
                  <a:pt x="1241845" y="4746575"/>
                </a:lnTo>
                <a:cubicBezTo>
                  <a:pt x="1244503" y="4746522"/>
                  <a:pt x="1247996" y="4746845"/>
                  <a:pt x="1252323" y="4747548"/>
                </a:cubicBezTo>
                <a:lnTo>
                  <a:pt x="1246413" y="4752426"/>
                </a:lnTo>
                <a:cubicBezTo>
                  <a:pt x="1242473" y="4755678"/>
                  <a:pt x="1239323" y="4756141"/>
                  <a:pt x="1236966" y="4753811"/>
                </a:cubicBezTo>
                <a:lnTo>
                  <a:pt x="1235872" y="4751965"/>
                </a:lnTo>
                <a:lnTo>
                  <a:pt x="1234011" y="4756250"/>
                </a:lnTo>
                <a:cubicBezTo>
                  <a:pt x="1234398" y="4760206"/>
                  <a:pt x="1232622" y="4763809"/>
                  <a:pt x="1228682" y="4767061"/>
                </a:cubicBezTo>
                <a:cubicBezTo>
                  <a:pt x="1232622" y="4763809"/>
                  <a:pt x="1236756" y="4762536"/>
                  <a:pt x="1241086" y="4763238"/>
                </a:cubicBezTo>
                <a:cubicBezTo>
                  <a:pt x="1245413" y="4763941"/>
                  <a:pt x="1247577" y="4764294"/>
                  <a:pt x="1247577" y="4764294"/>
                </a:cubicBezTo>
                <a:cubicBezTo>
                  <a:pt x="1251518" y="4761041"/>
                  <a:pt x="1254474" y="4758602"/>
                  <a:pt x="1256444" y="4756977"/>
                </a:cubicBezTo>
                <a:cubicBezTo>
                  <a:pt x="1258414" y="4755350"/>
                  <a:pt x="1263533" y="4753262"/>
                  <a:pt x="1271801" y="4750713"/>
                </a:cubicBezTo>
                <a:cubicBezTo>
                  <a:pt x="1280072" y="4748164"/>
                  <a:pt x="1290503" y="4745966"/>
                  <a:pt x="1303100" y="4744121"/>
                </a:cubicBezTo>
                <a:lnTo>
                  <a:pt x="1326742" y="4724608"/>
                </a:lnTo>
                <a:lnTo>
                  <a:pt x="1332653" y="4719729"/>
                </a:lnTo>
                <a:cubicBezTo>
                  <a:pt x="1370446" y="4714193"/>
                  <a:pt x="1384624" y="4706767"/>
                  <a:pt x="1375192" y="4697448"/>
                </a:cubicBezTo>
                <a:cubicBezTo>
                  <a:pt x="1370475" y="4692789"/>
                  <a:pt x="1366146" y="4692086"/>
                  <a:pt x="1362206" y="4695338"/>
                </a:cubicBezTo>
                <a:close/>
                <a:moveTo>
                  <a:pt x="7223389" y="4684842"/>
                </a:moveTo>
                <a:cubicBezTo>
                  <a:pt x="7222012" y="4688158"/>
                  <a:pt x="7220857" y="4690349"/>
                  <a:pt x="7219930" y="4691416"/>
                </a:cubicBezTo>
                <a:cubicBezTo>
                  <a:pt x="7219002" y="4692482"/>
                  <a:pt x="7218298" y="4692422"/>
                  <a:pt x="7217817" y="4691238"/>
                </a:cubicBezTo>
                <a:cubicBezTo>
                  <a:pt x="7216858" y="4688866"/>
                  <a:pt x="7218714" y="4686735"/>
                  <a:pt x="7223389" y="4684842"/>
                </a:cubicBezTo>
                <a:close/>
                <a:moveTo>
                  <a:pt x="1398834" y="4677935"/>
                </a:moveTo>
                <a:cubicBezTo>
                  <a:pt x="1398834" y="4677935"/>
                  <a:pt x="1396865" y="4679561"/>
                  <a:pt x="1392924" y="4682813"/>
                </a:cubicBezTo>
                <a:cubicBezTo>
                  <a:pt x="1388983" y="4686065"/>
                  <a:pt x="1387013" y="4687691"/>
                  <a:pt x="1387013" y="4687691"/>
                </a:cubicBezTo>
                <a:lnTo>
                  <a:pt x="1399998" y="4689800"/>
                </a:lnTo>
                <a:cubicBezTo>
                  <a:pt x="1403939" y="4686548"/>
                  <a:pt x="1403551" y="4682594"/>
                  <a:pt x="1398834" y="4677935"/>
                </a:cubicBezTo>
                <a:close/>
                <a:moveTo>
                  <a:pt x="861601" y="4672383"/>
                </a:moveTo>
                <a:cubicBezTo>
                  <a:pt x="861601" y="4672383"/>
                  <a:pt x="860616" y="4673196"/>
                  <a:pt x="858645" y="4674822"/>
                </a:cubicBezTo>
                <a:cubicBezTo>
                  <a:pt x="856676" y="4676449"/>
                  <a:pt x="853720" y="4678888"/>
                  <a:pt x="849779" y="4682140"/>
                </a:cubicBezTo>
                <a:cubicBezTo>
                  <a:pt x="837182" y="4683985"/>
                  <a:pt x="826556" y="4684204"/>
                  <a:pt x="817898" y="4682798"/>
                </a:cubicBezTo>
                <a:close/>
                <a:moveTo>
                  <a:pt x="7337196" y="4663576"/>
                </a:moveTo>
                <a:cubicBezTo>
                  <a:pt x="7337196" y="4663576"/>
                  <a:pt x="7340494" y="4664999"/>
                  <a:pt x="7347087" y="4667847"/>
                </a:cubicBezTo>
                <a:cubicBezTo>
                  <a:pt x="7348048" y="4670216"/>
                  <a:pt x="7347943" y="4671638"/>
                  <a:pt x="7346775" y="4672111"/>
                </a:cubicBezTo>
                <a:cubicBezTo>
                  <a:pt x="7345605" y="4672585"/>
                  <a:pt x="7343373" y="4672110"/>
                  <a:pt x="7340076" y="4670687"/>
                </a:cubicBezTo>
                <a:close/>
                <a:moveTo>
                  <a:pt x="7385023" y="4660758"/>
                </a:moveTo>
                <a:cubicBezTo>
                  <a:pt x="7389697" y="4658865"/>
                  <a:pt x="7392994" y="4660288"/>
                  <a:pt x="7394914" y="4665028"/>
                </a:cubicBezTo>
                <a:lnTo>
                  <a:pt x="7387904" y="4667867"/>
                </a:lnTo>
                <a:cubicBezTo>
                  <a:pt x="7387904" y="4667867"/>
                  <a:pt x="7386943" y="4665498"/>
                  <a:pt x="7385023" y="4660758"/>
                </a:cubicBezTo>
                <a:close/>
                <a:moveTo>
                  <a:pt x="7310403" y="4657875"/>
                </a:moveTo>
                <a:cubicBezTo>
                  <a:pt x="7310403" y="4657875"/>
                  <a:pt x="7312051" y="4658587"/>
                  <a:pt x="7315349" y="4660011"/>
                </a:cubicBezTo>
                <a:cubicBezTo>
                  <a:pt x="7318645" y="4661433"/>
                  <a:pt x="7320295" y="4662146"/>
                  <a:pt x="7320295" y="4662146"/>
                </a:cubicBezTo>
                <a:cubicBezTo>
                  <a:pt x="7328808" y="4669732"/>
                  <a:pt x="7330728" y="4674473"/>
                  <a:pt x="7326054" y="4676366"/>
                </a:cubicBezTo>
                <a:cubicBezTo>
                  <a:pt x="7321380" y="4678259"/>
                  <a:pt x="7317394" y="4678494"/>
                  <a:pt x="7314096" y="4677071"/>
                </a:cubicBezTo>
                <a:cubicBezTo>
                  <a:pt x="7310800" y="4675647"/>
                  <a:pt x="7310528" y="4671618"/>
                  <a:pt x="7313283" y="4664985"/>
                </a:cubicBezTo>
                <a:close/>
                <a:moveTo>
                  <a:pt x="7065508" y="4657745"/>
                </a:moveTo>
                <a:cubicBezTo>
                  <a:pt x="7065508" y="4657745"/>
                  <a:pt x="7064820" y="4659404"/>
                  <a:pt x="7063442" y="4662721"/>
                </a:cubicBezTo>
                <a:cubicBezTo>
                  <a:pt x="7062065" y="4666037"/>
                  <a:pt x="7061376" y="4667696"/>
                  <a:pt x="7061376" y="4667696"/>
                </a:cubicBezTo>
                <a:cubicBezTo>
                  <a:pt x="7066050" y="4665803"/>
                  <a:pt x="7069556" y="4664383"/>
                  <a:pt x="7071894" y="4663436"/>
                </a:cubicBezTo>
                <a:cubicBezTo>
                  <a:pt x="7074231" y="4662490"/>
                  <a:pt x="7074919" y="4660831"/>
                  <a:pt x="7073959" y="4658461"/>
                </a:cubicBezTo>
                <a:cubicBezTo>
                  <a:pt x="7072999" y="4656091"/>
                  <a:pt x="7070182" y="4655852"/>
                  <a:pt x="7065508" y="4657745"/>
                </a:cubicBezTo>
                <a:close/>
                <a:moveTo>
                  <a:pt x="7375133" y="4656488"/>
                </a:moveTo>
                <a:cubicBezTo>
                  <a:pt x="7372378" y="4663121"/>
                  <a:pt x="7368665" y="4667384"/>
                  <a:pt x="7363989" y="4669278"/>
                </a:cubicBezTo>
                <a:lnTo>
                  <a:pt x="7354099" y="4665007"/>
                </a:lnTo>
                <a:cubicBezTo>
                  <a:pt x="7354099" y="4665007"/>
                  <a:pt x="7355267" y="4664534"/>
                  <a:pt x="7357605" y="4663587"/>
                </a:cubicBezTo>
                <a:cubicBezTo>
                  <a:pt x="7359941" y="4662641"/>
                  <a:pt x="7363447" y="4661221"/>
                  <a:pt x="7368122" y="4659328"/>
                </a:cubicBezTo>
                <a:close/>
                <a:moveTo>
                  <a:pt x="866347" y="4655637"/>
                </a:moveTo>
                <a:cubicBezTo>
                  <a:pt x="871064" y="4660296"/>
                  <a:pt x="873421" y="4662626"/>
                  <a:pt x="873421" y="4662626"/>
                </a:cubicBezTo>
                <a:cubicBezTo>
                  <a:pt x="869482" y="4665878"/>
                  <a:pt x="867512" y="4667504"/>
                  <a:pt x="867512" y="4667504"/>
                </a:cubicBezTo>
                <a:cubicBezTo>
                  <a:pt x="867512" y="4667504"/>
                  <a:pt x="865153" y="4665175"/>
                  <a:pt x="860436" y="4660516"/>
                </a:cubicBezTo>
                <a:cubicBezTo>
                  <a:pt x="860436" y="4660516"/>
                  <a:pt x="862406" y="4658890"/>
                  <a:pt x="866347" y="4655637"/>
                </a:cubicBezTo>
                <a:close/>
                <a:moveTo>
                  <a:pt x="7304643" y="4643654"/>
                </a:moveTo>
                <a:lnTo>
                  <a:pt x="7300512" y="4653605"/>
                </a:lnTo>
                <a:cubicBezTo>
                  <a:pt x="7289245" y="4652651"/>
                  <a:pt x="7285947" y="4651227"/>
                  <a:pt x="7290620" y="4649334"/>
                </a:cubicBezTo>
                <a:close/>
                <a:moveTo>
                  <a:pt x="7342579" y="4636566"/>
                </a:moveTo>
                <a:lnTo>
                  <a:pt x="7331437" y="4649356"/>
                </a:lnTo>
                <a:lnTo>
                  <a:pt x="7328557" y="4642246"/>
                </a:lnTo>
                <a:close/>
                <a:moveTo>
                  <a:pt x="816824" y="4606719"/>
                </a:moveTo>
                <a:cubicBezTo>
                  <a:pt x="821541" y="4611380"/>
                  <a:pt x="821929" y="4615334"/>
                  <a:pt x="817989" y="4618586"/>
                </a:cubicBezTo>
                <a:cubicBezTo>
                  <a:pt x="814048" y="4621838"/>
                  <a:pt x="809720" y="4621136"/>
                  <a:pt x="805002" y="4616476"/>
                </a:cubicBezTo>
                <a:lnTo>
                  <a:pt x="810913" y="4611597"/>
                </a:lnTo>
                <a:close/>
                <a:moveTo>
                  <a:pt x="7721870" y="4590157"/>
                </a:moveTo>
                <a:lnTo>
                  <a:pt x="7679333" y="4612439"/>
                </a:lnTo>
                <a:cubicBezTo>
                  <a:pt x="7670675" y="4611033"/>
                  <a:pt x="7662018" y="4609625"/>
                  <a:pt x="7653362" y="4608219"/>
                </a:cubicBezTo>
                <a:cubicBezTo>
                  <a:pt x="7681720" y="4593365"/>
                  <a:pt x="7704558" y="4587345"/>
                  <a:pt x="7721870" y="4590157"/>
                </a:cubicBezTo>
                <a:close/>
                <a:moveTo>
                  <a:pt x="7257692" y="4588183"/>
                </a:moveTo>
                <a:lnTo>
                  <a:pt x="7260572" y="4595293"/>
                </a:lnTo>
                <a:cubicBezTo>
                  <a:pt x="7255897" y="4597186"/>
                  <a:pt x="7252601" y="4595763"/>
                  <a:pt x="7250681" y="4591023"/>
                </a:cubicBezTo>
                <a:close/>
                <a:moveTo>
                  <a:pt x="7232339" y="4586038"/>
                </a:moveTo>
                <a:cubicBezTo>
                  <a:pt x="7233298" y="4588407"/>
                  <a:pt x="7233090" y="4591250"/>
                  <a:pt x="7231712" y="4594567"/>
                </a:cubicBezTo>
                <a:cubicBezTo>
                  <a:pt x="7231025" y="4596225"/>
                  <a:pt x="7230268" y="4596876"/>
                  <a:pt x="7229443" y="4596521"/>
                </a:cubicBezTo>
                <a:cubicBezTo>
                  <a:pt x="7228619" y="4596165"/>
                  <a:pt x="7227727" y="4594802"/>
                  <a:pt x="7226767" y="4592431"/>
                </a:cubicBezTo>
                <a:cubicBezTo>
                  <a:pt x="7229521" y="4585798"/>
                  <a:pt x="7231378" y="4583667"/>
                  <a:pt x="7232339" y="4586038"/>
                </a:cubicBezTo>
                <a:close/>
                <a:moveTo>
                  <a:pt x="7222259" y="4561152"/>
                </a:moveTo>
                <a:lnTo>
                  <a:pt x="7249053" y="4566853"/>
                </a:lnTo>
                <a:cubicBezTo>
                  <a:pt x="7249053" y="4566853"/>
                  <a:pt x="7243898" y="4567561"/>
                  <a:pt x="7233590" y="4568977"/>
                </a:cubicBezTo>
                <a:cubicBezTo>
                  <a:pt x="7223282" y="4570393"/>
                  <a:pt x="7213453" y="4572994"/>
                  <a:pt x="7204105" y="4576781"/>
                </a:cubicBezTo>
                <a:lnTo>
                  <a:pt x="7194214" y="4572512"/>
                </a:lnTo>
                <a:cubicBezTo>
                  <a:pt x="7192294" y="4567770"/>
                  <a:pt x="7195320" y="4565165"/>
                  <a:pt x="7203291" y="4564696"/>
                </a:cubicBezTo>
                <a:cubicBezTo>
                  <a:pt x="7211262" y="4564226"/>
                  <a:pt x="7217585" y="4563045"/>
                  <a:pt x="7222259" y="4561152"/>
                </a:cubicBezTo>
                <a:close/>
                <a:moveTo>
                  <a:pt x="7277098" y="4555494"/>
                </a:moveTo>
                <a:lnTo>
                  <a:pt x="7279978" y="4562604"/>
                </a:lnTo>
                <a:lnTo>
                  <a:pt x="7265954" y="4568283"/>
                </a:lnTo>
                <a:cubicBezTo>
                  <a:pt x="7259360" y="4565436"/>
                  <a:pt x="7258402" y="4563067"/>
                  <a:pt x="7263075" y="4561174"/>
                </a:cubicBezTo>
                <a:close/>
                <a:moveTo>
                  <a:pt x="792107" y="4550155"/>
                </a:moveTo>
                <a:cubicBezTo>
                  <a:pt x="796047" y="4546902"/>
                  <a:pt x="800376" y="4547606"/>
                  <a:pt x="805092" y="4552264"/>
                </a:cubicBezTo>
                <a:lnTo>
                  <a:pt x="799181" y="4557143"/>
                </a:lnTo>
                <a:cubicBezTo>
                  <a:pt x="799181" y="4557143"/>
                  <a:pt x="796823" y="4554813"/>
                  <a:pt x="792107" y="4550155"/>
                </a:cubicBezTo>
                <a:close/>
                <a:moveTo>
                  <a:pt x="7012419" y="4546825"/>
                </a:moveTo>
                <a:lnTo>
                  <a:pt x="7005408" y="4549664"/>
                </a:lnTo>
                <a:cubicBezTo>
                  <a:pt x="7005408" y="4549664"/>
                  <a:pt x="7006368" y="4552034"/>
                  <a:pt x="7008288" y="4556774"/>
                </a:cubicBezTo>
                <a:close/>
                <a:moveTo>
                  <a:pt x="7230522" y="4541252"/>
                </a:moveTo>
                <a:lnTo>
                  <a:pt x="7243293" y="4552633"/>
                </a:lnTo>
                <a:cubicBezTo>
                  <a:pt x="7238619" y="4554526"/>
                  <a:pt x="7232296" y="4555706"/>
                  <a:pt x="7224324" y="4556177"/>
                </a:cubicBezTo>
                <a:cubicBezTo>
                  <a:pt x="7216353" y="4556646"/>
                  <a:pt x="7211407" y="4554512"/>
                  <a:pt x="7209487" y="4549772"/>
                </a:cubicBezTo>
                <a:cubicBezTo>
                  <a:pt x="7207569" y="4545031"/>
                  <a:pt x="7214580" y="4542192"/>
                  <a:pt x="7230522" y="4541252"/>
                </a:cubicBezTo>
                <a:close/>
                <a:moveTo>
                  <a:pt x="7169924" y="4532690"/>
                </a:moveTo>
                <a:lnTo>
                  <a:pt x="7168671" y="4549750"/>
                </a:lnTo>
                <a:lnTo>
                  <a:pt x="7161661" y="4552589"/>
                </a:lnTo>
                <a:cubicBezTo>
                  <a:pt x="7166336" y="4550696"/>
                  <a:pt x="7166753" y="4545009"/>
                  <a:pt x="7162912" y="4535530"/>
                </a:cubicBezTo>
                <a:cubicBezTo>
                  <a:pt x="7162912" y="4535530"/>
                  <a:pt x="7165250" y="4534583"/>
                  <a:pt x="7169924" y="4532690"/>
                </a:cubicBezTo>
                <a:close/>
                <a:moveTo>
                  <a:pt x="7050913" y="4513266"/>
                </a:moveTo>
                <a:lnTo>
                  <a:pt x="7050127" y="4516038"/>
                </a:lnTo>
                <a:lnTo>
                  <a:pt x="7053061" y="4513617"/>
                </a:lnTo>
                <a:close/>
                <a:moveTo>
                  <a:pt x="6998334" y="4507478"/>
                </a:moveTo>
                <a:lnTo>
                  <a:pt x="6996580" y="4507718"/>
                </a:lnTo>
                <a:cubicBezTo>
                  <a:pt x="6990947" y="4507242"/>
                  <a:pt x="6988610" y="4508189"/>
                  <a:pt x="6989569" y="4510558"/>
                </a:cubicBezTo>
                <a:cubicBezTo>
                  <a:pt x="6990529" y="4512928"/>
                  <a:pt x="6987713" y="4512690"/>
                  <a:pt x="6981119" y="4509843"/>
                </a:cubicBezTo>
                <a:lnTo>
                  <a:pt x="6983998" y="4516953"/>
                </a:lnTo>
                <a:lnTo>
                  <a:pt x="6986851" y="4516955"/>
                </a:lnTo>
                <a:lnTo>
                  <a:pt x="6989320" y="4514917"/>
                </a:lnTo>
                <a:cubicBezTo>
                  <a:pt x="6991290" y="4513291"/>
                  <a:pt x="6992276" y="4512478"/>
                  <a:pt x="6992276" y="4512478"/>
                </a:cubicBezTo>
                <a:close/>
                <a:moveTo>
                  <a:pt x="7022097" y="4507105"/>
                </a:moveTo>
                <a:cubicBezTo>
                  <a:pt x="7016784" y="4507215"/>
                  <a:pt x="7011172" y="4509709"/>
                  <a:pt x="7005261" y="4514588"/>
                </a:cubicBezTo>
                <a:lnTo>
                  <a:pt x="6989096" y="4516956"/>
                </a:lnTo>
                <a:lnTo>
                  <a:pt x="7009116" y="4516967"/>
                </a:lnTo>
                <a:lnTo>
                  <a:pt x="7007912" y="4515544"/>
                </a:lnTo>
                <a:lnTo>
                  <a:pt x="7014923" y="4512704"/>
                </a:lnTo>
                <a:lnTo>
                  <a:pt x="7016651" y="4516970"/>
                </a:lnTo>
                <a:lnTo>
                  <a:pt x="7024814" y="4516975"/>
                </a:lnTo>
                <a:lnTo>
                  <a:pt x="7034705" y="4521246"/>
                </a:lnTo>
                <a:lnTo>
                  <a:pt x="7044596" y="4525516"/>
                </a:lnTo>
                <a:lnTo>
                  <a:pt x="7048873" y="4525518"/>
                </a:lnTo>
                <a:lnTo>
                  <a:pt x="7037142" y="4513930"/>
                </a:lnTo>
                <a:cubicBezTo>
                  <a:pt x="7032425" y="4509271"/>
                  <a:pt x="7027411" y="4506996"/>
                  <a:pt x="7022097" y="4507105"/>
                </a:cubicBezTo>
                <a:close/>
                <a:moveTo>
                  <a:pt x="7253236" y="4502332"/>
                </a:moveTo>
                <a:lnTo>
                  <a:pt x="7260311" y="4509320"/>
                </a:lnTo>
                <a:cubicBezTo>
                  <a:pt x="7256370" y="4512573"/>
                  <a:pt x="7254400" y="4514199"/>
                  <a:pt x="7254400" y="4514199"/>
                </a:cubicBezTo>
                <a:cubicBezTo>
                  <a:pt x="7249683" y="4509540"/>
                  <a:pt x="7249294" y="4505585"/>
                  <a:pt x="7253236" y="4502332"/>
                </a:cubicBezTo>
                <a:close/>
                <a:moveTo>
                  <a:pt x="7081317" y="4493264"/>
                </a:moveTo>
                <a:lnTo>
                  <a:pt x="7080905" y="4494257"/>
                </a:lnTo>
                <a:lnTo>
                  <a:pt x="7076815" y="4504105"/>
                </a:lnTo>
                <a:lnTo>
                  <a:pt x="7077143" y="4504056"/>
                </a:lnTo>
                <a:lnTo>
                  <a:pt x="7087853" y="4499719"/>
                </a:lnTo>
                <a:close/>
                <a:moveTo>
                  <a:pt x="7152645" y="4490029"/>
                </a:moveTo>
                <a:cubicBezTo>
                  <a:pt x="7159239" y="4492876"/>
                  <a:pt x="7162536" y="4494299"/>
                  <a:pt x="7162536" y="4494299"/>
                </a:cubicBezTo>
                <a:cubicBezTo>
                  <a:pt x="7164456" y="4499039"/>
                  <a:pt x="7167064" y="4502122"/>
                  <a:pt x="7170362" y="4503545"/>
                </a:cubicBezTo>
                <a:cubicBezTo>
                  <a:pt x="7173658" y="4504968"/>
                  <a:pt x="7177645" y="4504734"/>
                  <a:pt x="7182319" y="4502841"/>
                </a:cubicBezTo>
                <a:lnTo>
                  <a:pt x="7195088" y="4514221"/>
                </a:lnTo>
                <a:cubicBezTo>
                  <a:pt x="7190415" y="4516114"/>
                  <a:pt x="7179146" y="4515160"/>
                  <a:pt x="7161285" y="4511360"/>
                </a:cubicBezTo>
                <a:cubicBezTo>
                  <a:pt x="7143423" y="4507558"/>
                  <a:pt x="7134700" y="4502815"/>
                  <a:pt x="7135117" y="4497128"/>
                </a:cubicBezTo>
                <a:cubicBezTo>
                  <a:pt x="7135534" y="4491442"/>
                  <a:pt x="7141378" y="4489075"/>
                  <a:pt x="7152645" y="4490029"/>
                </a:cubicBezTo>
                <a:close/>
                <a:moveTo>
                  <a:pt x="7200472" y="4487212"/>
                </a:moveTo>
                <a:cubicBezTo>
                  <a:pt x="7197718" y="4493843"/>
                  <a:pt x="7196341" y="4497160"/>
                  <a:pt x="7196341" y="4497160"/>
                </a:cubicBezTo>
                <a:cubicBezTo>
                  <a:pt x="7196341" y="4497160"/>
                  <a:pt x="7195381" y="4494790"/>
                  <a:pt x="7193461" y="4490051"/>
                </a:cubicBezTo>
                <a:close/>
                <a:moveTo>
                  <a:pt x="7183570" y="4485780"/>
                </a:moveTo>
                <a:cubicBezTo>
                  <a:pt x="7183570" y="4485780"/>
                  <a:pt x="7184529" y="4488149"/>
                  <a:pt x="7186450" y="4492891"/>
                </a:cubicBezTo>
                <a:cubicBezTo>
                  <a:pt x="7186450" y="4492891"/>
                  <a:pt x="7185281" y="4493364"/>
                  <a:pt x="7182945" y="4494311"/>
                </a:cubicBezTo>
                <a:cubicBezTo>
                  <a:pt x="7180608" y="4495257"/>
                  <a:pt x="7179439" y="4495731"/>
                  <a:pt x="7179439" y="4495731"/>
                </a:cubicBezTo>
                <a:cubicBezTo>
                  <a:pt x="7177519" y="4490990"/>
                  <a:pt x="7176559" y="4488620"/>
                  <a:pt x="7176559" y="4488620"/>
                </a:cubicBezTo>
                <a:cubicBezTo>
                  <a:pt x="7181232" y="4486727"/>
                  <a:pt x="7183570" y="4485780"/>
                  <a:pt x="7183570" y="4485780"/>
                </a:cubicBezTo>
                <a:close/>
                <a:moveTo>
                  <a:pt x="1021275" y="4476455"/>
                </a:moveTo>
                <a:lnTo>
                  <a:pt x="1028351" y="4483444"/>
                </a:lnTo>
                <a:lnTo>
                  <a:pt x="1034261" y="4478565"/>
                </a:lnTo>
                <a:cubicBezTo>
                  <a:pt x="1029544" y="4473906"/>
                  <a:pt x="1025216" y="4473202"/>
                  <a:pt x="1021275" y="4476455"/>
                </a:cubicBezTo>
                <a:close/>
                <a:moveTo>
                  <a:pt x="918288" y="4452423"/>
                </a:moveTo>
                <a:cubicBezTo>
                  <a:pt x="919275" y="4451610"/>
                  <a:pt x="920945" y="4452368"/>
                  <a:pt x="923302" y="4454697"/>
                </a:cubicBezTo>
                <a:lnTo>
                  <a:pt x="943363" y="4463796"/>
                </a:lnTo>
                <a:cubicBezTo>
                  <a:pt x="943363" y="4463796"/>
                  <a:pt x="945721" y="4466125"/>
                  <a:pt x="950438" y="4470784"/>
                </a:cubicBezTo>
                <a:cubicBezTo>
                  <a:pt x="946496" y="4474036"/>
                  <a:pt x="940199" y="4474959"/>
                  <a:pt x="931542" y="4473552"/>
                </a:cubicBezTo>
                <a:lnTo>
                  <a:pt x="917394" y="4459575"/>
                </a:lnTo>
                <a:cubicBezTo>
                  <a:pt x="917006" y="4455620"/>
                  <a:pt x="917304" y="4453236"/>
                  <a:pt x="918288" y="4452423"/>
                </a:cubicBezTo>
                <a:close/>
                <a:moveTo>
                  <a:pt x="6956452" y="4428792"/>
                </a:moveTo>
                <a:lnTo>
                  <a:pt x="6966342" y="4433063"/>
                </a:lnTo>
                <a:cubicBezTo>
                  <a:pt x="6961669" y="4434955"/>
                  <a:pt x="6958163" y="4436375"/>
                  <a:pt x="6955827" y="4437322"/>
                </a:cubicBezTo>
                <a:cubicBezTo>
                  <a:pt x="6953489" y="4438269"/>
                  <a:pt x="6951362" y="4436371"/>
                  <a:pt x="6949441" y="4431632"/>
                </a:cubicBezTo>
                <a:close/>
                <a:moveTo>
                  <a:pt x="7161264" y="4411484"/>
                </a:moveTo>
                <a:cubicBezTo>
                  <a:pt x="7157322" y="4414736"/>
                  <a:pt x="7153384" y="4417988"/>
                  <a:pt x="7149443" y="4421240"/>
                </a:cubicBezTo>
                <a:cubicBezTo>
                  <a:pt x="7145502" y="4424494"/>
                  <a:pt x="7139203" y="4425416"/>
                  <a:pt x="7130547" y="4424009"/>
                </a:cubicBezTo>
                <a:close/>
                <a:moveTo>
                  <a:pt x="6905556" y="4403885"/>
                </a:moveTo>
                <a:cubicBezTo>
                  <a:pt x="6899923" y="4403409"/>
                  <a:pt x="6898066" y="4405540"/>
                  <a:pt x="6899986" y="4410280"/>
                </a:cubicBezTo>
                <a:lnTo>
                  <a:pt x="6903893" y="4419924"/>
                </a:lnTo>
                <a:lnTo>
                  <a:pt x="6915881" y="4414228"/>
                </a:lnTo>
                <a:lnTo>
                  <a:pt x="6911943" y="4409576"/>
                </a:lnTo>
                <a:cubicBezTo>
                  <a:pt x="6913319" y="4406259"/>
                  <a:pt x="6911191" y="4404363"/>
                  <a:pt x="6905556" y="4403885"/>
                </a:cubicBezTo>
                <a:close/>
                <a:moveTo>
                  <a:pt x="6882771" y="4401520"/>
                </a:moveTo>
                <a:lnTo>
                  <a:pt x="6876124" y="4403104"/>
                </a:lnTo>
                <a:cubicBezTo>
                  <a:pt x="6870213" y="4407983"/>
                  <a:pt x="6866080" y="4409257"/>
                  <a:pt x="6863722" y="4406927"/>
                </a:cubicBezTo>
                <a:lnTo>
                  <a:pt x="6862330" y="4407131"/>
                </a:lnTo>
                <a:lnTo>
                  <a:pt x="6855039" y="4420208"/>
                </a:lnTo>
                <a:cubicBezTo>
                  <a:pt x="6855039" y="4420208"/>
                  <a:pt x="6853391" y="4419497"/>
                  <a:pt x="6850094" y="4418074"/>
                </a:cubicBezTo>
                <a:cubicBezTo>
                  <a:pt x="6846796" y="4416649"/>
                  <a:pt x="6840473" y="4417831"/>
                  <a:pt x="6831125" y="4421618"/>
                </a:cubicBezTo>
                <a:cubicBezTo>
                  <a:pt x="6831125" y="4421618"/>
                  <a:pt x="6828788" y="4422564"/>
                  <a:pt x="6824112" y="4424458"/>
                </a:cubicBezTo>
                <a:cubicBezTo>
                  <a:pt x="6826033" y="4429198"/>
                  <a:pt x="6829810" y="4431807"/>
                  <a:pt x="6835444" y="4432283"/>
                </a:cubicBezTo>
                <a:cubicBezTo>
                  <a:pt x="6841079" y="4432760"/>
                  <a:pt x="6845273" y="4429681"/>
                  <a:pt x="6848028" y="4423048"/>
                </a:cubicBezTo>
                <a:lnTo>
                  <a:pt x="6855039" y="4420208"/>
                </a:lnTo>
                <a:cubicBezTo>
                  <a:pt x="6850365" y="4422103"/>
                  <a:pt x="6851324" y="4424472"/>
                  <a:pt x="6857918" y="4427318"/>
                </a:cubicBezTo>
                <a:cubicBezTo>
                  <a:pt x="6864513" y="4430165"/>
                  <a:pt x="6873443" y="4432065"/>
                  <a:pt x="6884711" y="4433020"/>
                </a:cubicBezTo>
                <a:lnTo>
                  <a:pt x="6886337" y="4433158"/>
                </a:lnTo>
                <a:lnTo>
                  <a:pt x="6900304" y="4421629"/>
                </a:lnTo>
                <a:lnTo>
                  <a:pt x="6901753" y="4420941"/>
                </a:lnTo>
                <a:lnTo>
                  <a:pt x="6892975" y="4413120"/>
                </a:lnTo>
                <a:close/>
                <a:moveTo>
                  <a:pt x="904496" y="4393255"/>
                </a:moveTo>
                <a:cubicBezTo>
                  <a:pt x="909213" y="4397914"/>
                  <a:pt x="909601" y="4401869"/>
                  <a:pt x="905662" y="4405121"/>
                </a:cubicBezTo>
                <a:cubicBezTo>
                  <a:pt x="905662" y="4405121"/>
                  <a:pt x="903304" y="4402791"/>
                  <a:pt x="898587" y="4398132"/>
                </a:cubicBezTo>
                <a:close/>
                <a:moveTo>
                  <a:pt x="6810498" y="4373099"/>
                </a:moveTo>
                <a:lnTo>
                  <a:pt x="6818438" y="4374395"/>
                </a:lnTo>
                <a:lnTo>
                  <a:pt x="6818899" y="4373371"/>
                </a:lnTo>
                <a:close/>
                <a:moveTo>
                  <a:pt x="6935476" y="4366945"/>
                </a:moveTo>
                <a:lnTo>
                  <a:pt x="6933439" y="4368627"/>
                </a:lnTo>
                <a:lnTo>
                  <a:pt x="6934389" y="4369564"/>
                </a:lnTo>
                <a:close/>
                <a:moveTo>
                  <a:pt x="6747734" y="4364353"/>
                </a:moveTo>
                <a:lnTo>
                  <a:pt x="6736345" y="4368964"/>
                </a:lnTo>
                <a:lnTo>
                  <a:pt x="6746237" y="4373234"/>
                </a:lnTo>
                <a:cubicBezTo>
                  <a:pt x="6750912" y="4371341"/>
                  <a:pt x="6753248" y="4370395"/>
                  <a:pt x="6753248" y="4370395"/>
                </a:cubicBezTo>
                <a:lnTo>
                  <a:pt x="6752445" y="4368410"/>
                </a:lnTo>
                <a:lnTo>
                  <a:pt x="6748063" y="4367698"/>
                </a:lnTo>
                <a:close/>
                <a:moveTo>
                  <a:pt x="7274684" y="4362767"/>
                </a:moveTo>
                <a:cubicBezTo>
                  <a:pt x="7277043" y="4365097"/>
                  <a:pt x="7277235" y="4367076"/>
                  <a:pt x="7275266" y="4368702"/>
                </a:cubicBezTo>
                <a:cubicBezTo>
                  <a:pt x="7273296" y="4370327"/>
                  <a:pt x="7269951" y="4368811"/>
                  <a:pt x="7265236" y="4364153"/>
                </a:cubicBezTo>
                <a:cubicBezTo>
                  <a:pt x="7269177" y="4360899"/>
                  <a:pt x="7272325" y="4360438"/>
                  <a:pt x="7274684" y="4362767"/>
                </a:cubicBezTo>
                <a:close/>
                <a:moveTo>
                  <a:pt x="7430551" y="4355982"/>
                </a:moveTo>
                <a:lnTo>
                  <a:pt x="7395087" y="4385252"/>
                </a:lnTo>
                <a:cubicBezTo>
                  <a:pt x="7386432" y="4383845"/>
                  <a:pt x="7379148" y="4385581"/>
                  <a:pt x="7373238" y="4390459"/>
                </a:cubicBezTo>
                <a:cubicBezTo>
                  <a:pt x="7367328" y="4395338"/>
                  <a:pt x="7364760" y="4401732"/>
                  <a:pt x="7365536" y="4409644"/>
                </a:cubicBezTo>
                <a:cubicBezTo>
                  <a:pt x="7361595" y="4412896"/>
                  <a:pt x="7357655" y="4416148"/>
                  <a:pt x="7353715" y="4419400"/>
                </a:cubicBezTo>
                <a:cubicBezTo>
                  <a:pt x="7345834" y="4425904"/>
                  <a:pt x="7343073" y="4430321"/>
                  <a:pt x="7345431" y="4432651"/>
                </a:cubicBezTo>
                <a:cubicBezTo>
                  <a:pt x="7347790" y="4434981"/>
                  <a:pt x="7346999" y="4437772"/>
                  <a:pt x="7343058" y="4441024"/>
                </a:cubicBezTo>
                <a:lnTo>
                  <a:pt x="7330072" y="4438914"/>
                </a:lnTo>
                <a:cubicBezTo>
                  <a:pt x="7325357" y="4434255"/>
                  <a:pt x="7321028" y="4433552"/>
                  <a:pt x="7317088" y="4436804"/>
                </a:cubicBezTo>
                <a:lnTo>
                  <a:pt x="7310013" y="4429816"/>
                </a:lnTo>
                <a:cubicBezTo>
                  <a:pt x="7306072" y="4433068"/>
                  <a:pt x="7301744" y="4432364"/>
                  <a:pt x="7297027" y="4427705"/>
                </a:cubicBezTo>
                <a:cubicBezTo>
                  <a:pt x="7297027" y="4427705"/>
                  <a:pt x="7295057" y="4429331"/>
                  <a:pt x="7291117" y="4432584"/>
                </a:cubicBezTo>
                <a:lnTo>
                  <a:pt x="7265146" y="4428364"/>
                </a:lnTo>
                <a:lnTo>
                  <a:pt x="7252161" y="4426254"/>
                </a:lnTo>
                <a:lnTo>
                  <a:pt x="7271056" y="4423485"/>
                </a:lnTo>
                <a:lnTo>
                  <a:pt x="7288788" y="4408850"/>
                </a:lnTo>
                <a:cubicBezTo>
                  <a:pt x="7276192" y="4410697"/>
                  <a:pt x="7275803" y="4406740"/>
                  <a:pt x="7287624" y="4396984"/>
                </a:cubicBezTo>
                <a:lnTo>
                  <a:pt x="7293535" y="4392106"/>
                </a:lnTo>
                <a:cubicBezTo>
                  <a:pt x="7289595" y="4395357"/>
                  <a:pt x="7291953" y="4397688"/>
                  <a:pt x="7300609" y="4399094"/>
                </a:cubicBezTo>
                <a:lnTo>
                  <a:pt x="7356133" y="4378921"/>
                </a:lnTo>
                <a:cubicBezTo>
                  <a:pt x="7376611" y="4370571"/>
                  <a:pt x="7387238" y="4370352"/>
                  <a:pt x="7388013" y="4378264"/>
                </a:cubicBezTo>
                <a:lnTo>
                  <a:pt x="7393925" y="4373385"/>
                </a:lnTo>
                <a:cubicBezTo>
                  <a:pt x="7389208" y="4368726"/>
                  <a:pt x="7394134" y="4364661"/>
                  <a:pt x="7408701" y="4361189"/>
                </a:cubicBezTo>
                <a:cubicBezTo>
                  <a:pt x="7423269" y="4357718"/>
                  <a:pt x="7430551" y="4355982"/>
                  <a:pt x="7430551" y="4355982"/>
                </a:cubicBezTo>
                <a:close/>
                <a:moveTo>
                  <a:pt x="6841377" y="4341989"/>
                </a:moveTo>
                <a:lnTo>
                  <a:pt x="6848452" y="4348979"/>
                </a:lnTo>
                <a:cubicBezTo>
                  <a:pt x="6848452" y="4348979"/>
                  <a:pt x="6844123" y="4348275"/>
                  <a:pt x="6835467" y="4346868"/>
                </a:cubicBezTo>
                <a:cubicBezTo>
                  <a:pt x="6839407" y="4343615"/>
                  <a:pt x="6841377" y="4341989"/>
                  <a:pt x="6841377" y="4341989"/>
                </a:cubicBezTo>
                <a:close/>
                <a:moveTo>
                  <a:pt x="6611134" y="4339609"/>
                </a:moveTo>
                <a:lnTo>
                  <a:pt x="6567433" y="4350026"/>
                </a:lnTo>
                <a:lnTo>
                  <a:pt x="6566105" y="4351122"/>
                </a:lnTo>
                <a:lnTo>
                  <a:pt x="6574334" y="4351818"/>
                </a:lnTo>
                <a:lnTo>
                  <a:pt x="6585469" y="4350288"/>
                </a:lnTo>
                <a:lnTo>
                  <a:pt x="6586328" y="4347257"/>
                </a:lnTo>
                <a:lnTo>
                  <a:pt x="6596046" y="4348835"/>
                </a:lnTo>
                <a:lnTo>
                  <a:pt x="6600738" y="4348191"/>
                </a:lnTo>
                <a:close/>
                <a:moveTo>
                  <a:pt x="6759939" y="4321243"/>
                </a:moveTo>
                <a:lnTo>
                  <a:pt x="6754017" y="4330714"/>
                </a:lnTo>
                <a:lnTo>
                  <a:pt x="6750481" y="4327220"/>
                </a:lnTo>
                <a:lnTo>
                  <a:pt x="6748663" y="4326395"/>
                </a:lnTo>
                <a:lnTo>
                  <a:pt x="6738849" y="4334844"/>
                </a:lnTo>
                <a:cubicBezTo>
                  <a:pt x="6738849" y="4334844"/>
                  <a:pt x="6739330" y="4336029"/>
                  <a:pt x="6740288" y="4338400"/>
                </a:cubicBezTo>
                <a:cubicBezTo>
                  <a:pt x="6741249" y="4340769"/>
                  <a:pt x="6746402" y="4340061"/>
                  <a:pt x="6755751" y="4336275"/>
                </a:cubicBezTo>
                <a:lnTo>
                  <a:pt x="6757987" y="4334633"/>
                </a:lnTo>
                <a:lnTo>
                  <a:pt x="6756671" y="4333334"/>
                </a:lnTo>
                <a:lnTo>
                  <a:pt x="6754017" y="4330714"/>
                </a:lnTo>
                <a:cubicBezTo>
                  <a:pt x="6756376" y="4333044"/>
                  <a:pt x="6758540" y="4333395"/>
                  <a:pt x="6760511" y="4331769"/>
                </a:cubicBezTo>
                <a:lnTo>
                  <a:pt x="6761364" y="4332156"/>
                </a:lnTo>
                <a:lnTo>
                  <a:pt x="6768335" y="4327040"/>
                </a:lnTo>
                <a:close/>
                <a:moveTo>
                  <a:pt x="6803394" y="4309201"/>
                </a:moveTo>
                <a:lnTo>
                  <a:pt x="6801951" y="4309286"/>
                </a:lnTo>
                <a:lnTo>
                  <a:pt x="6802758" y="4309726"/>
                </a:lnTo>
                <a:close/>
                <a:moveTo>
                  <a:pt x="7181482" y="4308212"/>
                </a:moveTo>
                <a:cubicBezTo>
                  <a:pt x="7182660" y="4309376"/>
                  <a:pt x="7183444" y="4311937"/>
                  <a:pt x="7183832" y="4315892"/>
                </a:cubicBezTo>
                <a:cubicBezTo>
                  <a:pt x="7183832" y="4315892"/>
                  <a:pt x="7185802" y="4314267"/>
                  <a:pt x="7189743" y="4311015"/>
                </a:cubicBezTo>
                <a:cubicBezTo>
                  <a:pt x="7193684" y="4307762"/>
                  <a:pt x="7198011" y="4308465"/>
                  <a:pt x="7202727" y="4313124"/>
                </a:cubicBezTo>
                <a:lnTo>
                  <a:pt x="7190907" y="4322880"/>
                </a:lnTo>
                <a:lnTo>
                  <a:pt x="7186159" y="4339625"/>
                </a:lnTo>
                <a:lnTo>
                  <a:pt x="7180249" y="4344504"/>
                </a:lnTo>
                <a:lnTo>
                  <a:pt x="7154279" y="4340285"/>
                </a:lnTo>
                <a:cubicBezTo>
                  <a:pt x="7149563" y="4335625"/>
                  <a:pt x="7144055" y="4333756"/>
                  <a:pt x="7137755" y="4334680"/>
                </a:cubicBezTo>
                <a:cubicBezTo>
                  <a:pt x="7131457" y="4335603"/>
                  <a:pt x="7128308" y="4336065"/>
                  <a:pt x="7128308" y="4336065"/>
                </a:cubicBezTo>
                <a:lnTo>
                  <a:pt x="7140129" y="4326308"/>
                </a:lnTo>
                <a:lnTo>
                  <a:pt x="7160190" y="4335406"/>
                </a:lnTo>
                <a:cubicBezTo>
                  <a:pt x="7160190" y="4335406"/>
                  <a:pt x="7161175" y="4334592"/>
                  <a:pt x="7163145" y="4332967"/>
                </a:cubicBezTo>
                <a:cubicBezTo>
                  <a:pt x="7165114" y="4331342"/>
                  <a:pt x="7168070" y="4328902"/>
                  <a:pt x="7172011" y="4325650"/>
                </a:cubicBezTo>
                <a:cubicBezTo>
                  <a:pt x="7175952" y="4322397"/>
                  <a:pt x="7177922" y="4320771"/>
                  <a:pt x="7177922" y="4320771"/>
                </a:cubicBezTo>
                <a:cubicBezTo>
                  <a:pt x="7177922" y="4320771"/>
                  <a:pt x="7175563" y="4318441"/>
                  <a:pt x="7170846" y="4313782"/>
                </a:cubicBezTo>
                <a:cubicBezTo>
                  <a:pt x="7170846" y="4313782"/>
                  <a:pt x="7172816" y="4312157"/>
                  <a:pt x="7176757" y="4308904"/>
                </a:cubicBezTo>
                <a:cubicBezTo>
                  <a:pt x="7178727" y="4307278"/>
                  <a:pt x="7180302" y="4307048"/>
                  <a:pt x="7181482" y="4308212"/>
                </a:cubicBezTo>
                <a:close/>
                <a:moveTo>
                  <a:pt x="6841405" y="4306962"/>
                </a:moveTo>
                <a:lnTo>
                  <a:pt x="6825864" y="4307877"/>
                </a:lnTo>
                <a:cubicBezTo>
                  <a:pt x="6817893" y="4308347"/>
                  <a:pt x="6811914" y="4308700"/>
                  <a:pt x="6807928" y="4308934"/>
                </a:cubicBezTo>
                <a:lnTo>
                  <a:pt x="6807913" y="4308935"/>
                </a:lnTo>
                <a:lnTo>
                  <a:pt x="6815383" y="4316313"/>
                </a:lnTo>
                <a:lnTo>
                  <a:pt x="6842767" y="4309308"/>
                </a:lnTo>
                <a:lnTo>
                  <a:pt x="6846511" y="4307792"/>
                </a:lnTo>
                <a:close/>
                <a:moveTo>
                  <a:pt x="7355059" y="4302844"/>
                </a:moveTo>
                <a:lnTo>
                  <a:pt x="7362133" y="4309832"/>
                </a:lnTo>
                <a:cubicBezTo>
                  <a:pt x="7358192" y="4313084"/>
                  <a:pt x="7351894" y="4314006"/>
                  <a:pt x="7343237" y="4312601"/>
                </a:cubicBezTo>
                <a:cubicBezTo>
                  <a:pt x="7347179" y="4309348"/>
                  <a:pt x="7351118" y="4306096"/>
                  <a:pt x="7355059" y="4302844"/>
                </a:cubicBezTo>
                <a:close/>
                <a:moveTo>
                  <a:pt x="7286281" y="4301886"/>
                </a:moveTo>
                <a:cubicBezTo>
                  <a:pt x="7287265" y="4301073"/>
                  <a:pt x="7288938" y="4301832"/>
                  <a:pt x="7291297" y="4304160"/>
                </a:cubicBezTo>
                <a:lnTo>
                  <a:pt x="7285385" y="4309038"/>
                </a:lnTo>
                <a:cubicBezTo>
                  <a:pt x="7284998" y="4305083"/>
                  <a:pt x="7285295" y="4302699"/>
                  <a:pt x="7286281" y="4301886"/>
                </a:cubicBezTo>
                <a:close/>
                <a:moveTo>
                  <a:pt x="6952424" y="4301646"/>
                </a:moveTo>
                <a:cubicBezTo>
                  <a:pt x="6952424" y="4301646"/>
                  <a:pt x="6956753" y="4302350"/>
                  <a:pt x="6965410" y="4303757"/>
                </a:cubicBezTo>
                <a:lnTo>
                  <a:pt x="6959499" y="4308635"/>
                </a:lnTo>
                <a:close/>
                <a:moveTo>
                  <a:pt x="7050977" y="4299466"/>
                </a:moveTo>
                <a:cubicBezTo>
                  <a:pt x="7049600" y="4302782"/>
                  <a:pt x="7047571" y="4305328"/>
                  <a:pt x="7044890" y="4307103"/>
                </a:cubicBezTo>
                <a:cubicBezTo>
                  <a:pt x="7042208" y="4308879"/>
                  <a:pt x="7038873" y="4309885"/>
                  <a:pt x="7034888" y="4310119"/>
                </a:cubicBezTo>
                <a:cubicBezTo>
                  <a:pt x="7026918" y="4310590"/>
                  <a:pt x="7021284" y="4310113"/>
                  <a:pt x="7017987" y="4308689"/>
                </a:cubicBezTo>
                <a:cubicBezTo>
                  <a:pt x="7014689" y="4307265"/>
                  <a:pt x="7010704" y="4307500"/>
                  <a:pt x="7006030" y="4309394"/>
                </a:cubicBezTo>
                <a:cubicBezTo>
                  <a:pt x="7008784" y="4302761"/>
                  <a:pt x="7015795" y="4299921"/>
                  <a:pt x="7027063" y="4300875"/>
                </a:cubicBezTo>
                <a:lnTo>
                  <a:pt x="7043966" y="4302306"/>
                </a:lnTo>
                <a:close/>
                <a:moveTo>
                  <a:pt x="7220458" y="4298490"/>
                </a:moveTo>
                <a:cubicBezTo>
                  <a:pt x="7225175" y="4303149"/>
                  <a:pt x="7228519" y="4304663"/>
                  <a:pt x="7230488" y="4303038"/>
                </a:cubicBezTo>
                <a:cubicBezTo>
                  <a:pt x="7232459" y="4301411"/>
                  <a:pt x="7233444" y="4300598"/>
                  <a:pt x="7233444" y="4300598"/>
                </a:cubicBezTo>
                <a:cubicBezTo>
                  <a:pt x="7238162" y="4305257"/>
                  <a:pt x="7239534" y="4308400"/>
                  <a:pt x="7237564" y="4310027"/>
                </a:cubicBezTo>
                <a:cubicBezTo>
                  <a:pt x="7235595" y="4311652"/>
                  <a:pt x="7234608" y="4312466"/>
                  <a:pt x="7234608" y="4312466"/>
                </a:cubicBezTo>
                <a:lnTo>
                  <a:pt x="7227534" y="4305477"/>
                </a:lnTo>
                <a:close/>
                <a:moveTo>
                  <a:pt x="1288703" y="4278663"/>
                </a:moveTo>
                <a:lnTo>
                  <a:pt x="1285430" y="4279989"/>
                </a:lnTo>
                <a:lnTo>
                  <a:pt x="1289578" y="4280663"/>
                </a:lnTo>
                <a:close/>
                <a:moveTo>
                  <a:pt x="7013858" y="4276596"/>
                </a:moveTo>
                <a:lnTo>
                  <a:pt x="7026844" y="4278705"/>
                </a:lnTo>
                <a:lnTo>
                  <a:pt x="7039829" y="4280816"/>
                </a:lnTo>
                <a:cubicBezTo>
                  <a:pt x="7031949" y="4287320"/>
                  <a:pt x="7021709" y="4291496"/>
                  <a:pt x="7009112" y="4293341"/>
                </a:cubicBezTo>
                <a:cubicBezTo>
                  <a:pt x="6992575" y="4298439"/>
                  <a:pt x="6981946" y="4298658"/>
                  <a:pt x="6977231" y="4294000"/>
                </a:cubicBezTo>
                <a:cubicBezTo>
                  <a:pt x="6981172" y="4290748"/>
                  <a:pt x="6989440" y="4288197"/>
                  <a:pt x="7002038" y="4286352"/>
                </a:cubicBezTo>
                <a:close/>
                <a:moveTo>
                  <a:pt x="7594794" y="4271733"/>
                </a:moveTo>
                <a:cubicBezTo>
                  <a:pt x="7598735" y="4268480"/>
                  <a:pt x="7603064" y="4269184"/>
                  <a:pt x="7607779" y="4273842"/>
                </a:cubicBezTo>
                <a:lnTo>
                  <a:pt x="7601868" y="4278721"/>
                </a:lnTo>
                <a:lnTo>
                  <a:pt x="7559331" y="4301003"/>
                </a:lnTo>
                <a:lnTo>
                  <a:pt x="7572316" y="4303113"/>
                </a:lnTo>
                <a:lnTo>
                  <a:pt x="7566405" y="4307990"/>
                </a:lnTo>
                <a:lnTo>
                  <a:pt x="7579390" y="4310101"/>
                </a:lnTo>
                <a:cubicBezTo>
                  <a:pt x="7591211" y="4300345"/>
                  <a:pt x="7595943" y="4294302"/>
                  <a:pt x="7593584" y="4291973"/>
                </a:cubicBezTo>
                <a:cubicBezTo>
                  <a:pt x="7591227" y="4289643"/>
                  <a:pt x="7591033" y="4287664"/>
                  <a:pt x="7593003" y="4286039"/>
                </a:cubicBezTo>
                <a:cubicBezTo>
                  <a:pt x="7594972" y="4284413"/>
                  <a:pt x="7596347" y="4287555"/>
                  <a:pt x="7597122" y="4295467"/>
                </a:cubicBezTo>
                <a:lnTo>
                  <a:pt x="7610107" y="4297576"/>
                </a:lnTo>
                <a:lnTo>
                  <a:pt x="7586465" y="4317090"/>
                </a:lnTo>
                <a:cubicBezTo>
                  <a:pt x="7570703" y="4330099"/>
                  <a:pt x="7558495" y="4335899"/>
                  <a:pt x="7549838" y="4334493"/>
                </a:cubicBezTo>
                <a:cubicBezTo>
                  <a:pt x="7549838" y="4334493"/>
                  <a:pt x="7547480" y="4332164"/>
                  <a:pt x="7542763" y="4327504"/>
                </a:cubicBezTo>
                <a:lnTo>
                  <a:pt x="7541599" y="4315638"/>
                </a:lnTo>
                <a:cubicBezTo>
                  <a:pt x="7541599" y="4315638"/>
                  <a:pt x="7540614" y="4316451"/>
                  <a:pt x="7538643" y="4318077"/>
                </a:cubicBezTo>
                <a:cubicBezTo>
                  <a:pt x="7536674" y="4319703"/>
                  <a:pt x="7533718" y="4322142"/>
                  <a:pt x="7529777" y="4325395"/>
                </a:cubicBezTo>
                <a:lnTo>
                  <a:pt x="7523867" y="4330273"/>
                </a:lnTo>
                <a:lnTo>
                  <a:pt x="7530942" y="4337262"/>
                </a:lnTo>
                <a:lnTo>
                  <a:pt x="7517957" y="4335152"/>
                </a:lnTo>
                <a:cubicBezTo>
                  <a:pt x="7508523" y="4325834"/>
                  <a:pt x="7504197" y="4325130"/>
                  <a:pt x="7504972" y="4333042"/>
                </a:cubicBezTo>
                <a:lnTo>
                  <a:pt x="7500226" y="4349786"/>
                </a:lnTo>
                <a:lnTo>
                  <a:pt x="7487240" y="4347677"/>
                </a:lnTo>
                <a:lnTo>
                  <a:pt x="7469508" y="4362312"/>
                </a:lnTo>
                <a:cubicBezTo>
                  <a:pt x="7469508" y="4362312"/>
                  <a:pt x="7468524" y="4363125"/>
                  <a:pt x="7466553" y="4364752"/>
                </a:cubicBezTo>
                <a:cubicBezTo>
                  <a:pt x="7464582" y="4366378"/>
                  <a:pt x="7461628" y="4368816"/>
                  <a:pt x="7457687" y="4372070"/>
                </a:cubicBezTo>
                <a:cubicBezTo>
                  <a:pt x="7449807" y="4378572"/>
                  <a:pt x="7448224" y="4384154"/>
                  <a:pt x="7452941" y="4388813"/>
                </a:cubicBezTo>
                <a:lnTo>
                  <a:pt x="7458852" y="4383935"/>
                </a:lnTo>
                <a:cubicBezTo>
                  <a:pt x="7462791" y="4380682"/>
                  <a:pt x="7463971" y="4381848"/>
                  <a:pt x="7462389" y="4387430"/>
                </a:cubicBezTo>
                <a:cubicBezTo>
                  <a:pt x="7460806" y="4393010"/>
                  <a:pt x="7455880" y="4397076"/>
                  <a:pt x="7447612" y="4399625"/>
                </a:cubicBezTo>
                <a:cubicBezTo>
                  <a:pt x="7439344" y="4402175"/>
                  <a:pt x="7426941" y="4405998"/>
                  <a:pt x="7410403" y="4411095"/>
                </a:cubicBezTo>
                <a:cubicBezTo>
                  <a:pt x="7393866" y="4416193"/>
                  <a:pt x="7383237" y="4416411"/>
                  <a:pt x="7378522" y="4411754"/>
                </a:cubicBezTo>
                <a:lnTo>
                  <a:pt x="7403327" y="4404107"/>
                </a:lnTo>
                <a:cubicBezTo>
                  <a:pt x="7411985" y="4405513"/>
                  <a:pt x="7416119" y="4404238"/>
                  <a:pt x="7415731" y="4400284"/>
                </a:cubicBezTo>
                <a:cubicBezTo>
                  <a:pt x="7415343" y="4396329"/>
                  <a:pt x="7419477" y="4395054"/>
                  <a:pt x="7428134" y="4396461"/>
                </a:cubicBezTo>
                <a:cubicBezTo>
                  <a:pt x="7427359" y="4388549"/>
                  <a:pt x="7426971" y="4384593"/>
                  <a:pt x="7426971" y="4384593"/>
                </a:cubicBezTo>
                <a:cubicBezTo>
                  <a:pt x="7426971" y="4384593"/>
                  <a:pt x="7428940" y="4382967"/>
                  <a:pt x="7432880" y="4379715"/>
                </a:cubicBezTo>
                <a:cubicBezTo>
                  <a:pt x="7436821" y="4376463"/>
                  <a:pt x="7438791" y="4374836"/>
                  <a:pt x="7438791" y="4374836"/>
                </a:cubicBezTo>
                <a:cubicBezTo>
                  <a:pt x="7446672" y="4368332"/>
                  <a:pt x="7449433" y="4363916"/>
                  <a:pt x="7447075" y="4361586"/>
                </a:cubicBezTo>
                <a:cubicBezTo>
                  <a:pt x="7444716" y="4359257"/>
                  <a:pt x="7442165" y="4354948"/>
                  <a:pt x="7439418" y="4348664"/>
                </a:cubicBezTo>
                <a:cubicBezTo>
                  <a:pt x="7436672" y="4342380"/>
                  <a:pt x="7437269" y="4337610"/>
                  <a:pt x="7441209" y="4334358"/>
                </a:cubicBezTo>
                <a:cubicBezTo>
                  <a:pt x="7445149" y="4331106"/>
                  <a:pt x="7453419" y="4328557"/>
                  <a:pt x="7466016" y="4326711"/>
                </a:cubicBezTo>
                <a:cubicBezTo>
                  <a:pt x="7469956" y="4323460"/>
                  <a:pt x="7472911" y="4321020"/>
                  <a:pt x="7474881" y="4319394"/>
                </a:cubicBezTo>
                <a:cubicBezTo>
                  <a:pt x="7476851" y="4317768"/>
                  <a:pt x="7477836" y="4316954"/>
                  <a:pt x="7477836" y="4316954"/>
                </a:cubicBezTo>
                <a:lnTo>
                  <a:pt x="7484912" y="4323943"/>
                </a:lnTo>
                <a:lnTo>
                  <a:pt x="7490822" y="4319065"/>
                </a:lnTo>
                <a:cubicBezTo>
                  <a:pt x="7490822" y="4319065"/>
                  <a:pt x="7493777" y="4316626"/>
                  <a:pt x="7499688" y="4311747"/>
                </a:cubicBezTo>
                <a:cubicBezTo>
                  <a:pt x="7505599" y="4306870"/>
                  <a:pt x="7510524" y="4302804"/>
                  <a:pt x="7514464" y="4299551"/>
                </a:cubicBezTo>
                <a:lnTo>
                  <a:pt x="7552257" y="4294015"/>
                </a:lnTo>
                <a:lnTo>
                  <a:pt x="7569988" y="4279380"/>
                </a:lnTo>
                <a:cubicBezTo>
                  <a:pt x="7573929" y="4276128"/>
                  <a:pt x="7578256" y="4276831"/>
                  <a:pt x="7582973" y="4281490"/>
                </a:cubicBezTo>
                <a:close/>
                <a:moveTo>
                  <a:pt x="7523958" y="4266061"/>
                </a:moveTo>
                <a:lnTo>
                  <a:pt x="7488493" y="4295332"/>
                </a:lnTo>
                <a:lnTo>
                  <a:pt x="7468434" y="4286233"/>
                </a:lnTo>
                <a:cubicBezTo>
                  <a:pt x="7477090" y="4287640"/>
                  <a:pt x="7488509" y="4284629"/>
                  <a:pt x="7502687" y="4277202"/>
                </a:cubicBezTo>
                <a:cubicBezTo>
                  <a:pt x="7516867" y="4269775"/>
                  <a:pt x="7523958" y="4266061"/>
                  <a:pt x="7523958" y="4266061"/>
                </a:cubicBezTo>
                <a:close/>
                <a:moveTo>
                  <a:pt x="7256818" y="4262065"/>
                </a:moveTo>
                <a:cubicBezTo>
                  <a:pt x="7257803" y="4261253"/>
                  <a:pt x="7259474" y="4262010"/>
                  <a:pt x="7261833" y="4264341"/>
                </a:cubicBezTo>
                <a:cubicBezTo>
                  <a:pt x="7261833" y="4264341"/>
                  <a:pt x="7259863" y="4265966"/>
                  <a:pt x="7255922" y="4269219"/>
                </a:cubicBezTo>
                <a:cubicBezTo>
                  <a:pt x="7255534" y="4265263"/>
                  <a:pt x="7255833" y="4262878"/>
                  <a:pt x="7256818" y="4262065"/>
                </a:cubicBezTo>
                <a:close/>
                <a:moveTo>
                  <a:pt x="7063471" y="4261303"/>
                </a:moveTo>
                <a:cubicBezTo>
                  <a:pt x="7063471" y="4261303"/>
                  <a:pt x="7067799" y="4262005"/>
                  <a:pt x="7076456" y="4263412"/>
                </a:cubicBezTo>
                <a:cubicBezTo>
                  <a:pt x="7072516" y="4266664"/>
                  <a:pt x="7070546" y="4268291"/>
                  <a:pt x="7070546" y="4268291"/>
                </a:cubicBezTo>
                <a:close/>
                <a:moveTo>
                  <a:pt x="6941856" y="4259057"/>
                </a:moveTo>
                <a:cubicBezTo>
                  <a:pt x="6945797" y="4255805"/>
                  <a:pt x="6950126" y="4256508"/>
                  <a:pt x="6954842" y="4261168"/>
                </a:cubicBezTo>
                <a:cubicBezTo>
                  <a:pt x="6954842" y="4261168"/>
                  <a:pt x="6953857" y="4261982"/>
                  <a:pt x="6951887" y="4263607"/>
                </a:cubicBezTo>
                <a:cubicBezTo>
                  <a:pt x="6949917" y="4265233"/>
                  <a:pt x="6947753" y="4264882"/>
                  <a:pt x="6945394" y="4262552"/>
                </a:cubicBezTo>
                <a:cubicBezTo>
                  <a:pt x="6943036" y="4260223"/>
                  <a:pt x="6941856" y="4259057"/>
                  <a:pt x="6941856" y="4259057"/>
                </a:cubicBezTo>
                <a:close/>
                <a:moveTo>
                  <a:pt x="6404623" y="4253506"/>
                </a:moveTo>
                <a:lnTo>
                  <a:pt x="6403371" y="4254540"/>
                </a:lnTo>
                <a:lnTo>
                  <a:pt x="6404559" y="4255052"/>
                </a:lnTo>
                <a:lnTo>
                  <a:pt x="6404769" y="4255000"/>
                </a:lnTo>
                <a:close/>
                <a:moveTo>
                  <a:pt x="6978921" y="4246105"/>
                </a:moveTo>
                <a:cubicBezTo>
                  <a:pt x="6980988" y="4245468"/>
                  <a:pt x="6983201" y="4246314"/>
                  <a:pt x="6985559" y="4248642"/>
                </a:cubicBezTo>
                <a:cubicBezTo>
                  <a:pt x="6985559" y="4248642"/>
                  <a:pt x="6986737" y="4249807"/>
                  <a:pt x="6989097" y="4252137"/>
                </a:cubicBezTo>
                <a:cubicBezTo>
                  <a:pt x="6991456" y="4254467"/>
                  <a:pt x="6992634" y="4255631"/>
                  <a:pt x="6992634" y="4255631"/>
                </a:cubicBezTo>
                <a:cubicBezTo>
                  <a:pt x="6996575" y="4252379"/>
                  <a:pt x="6998545" y="4250753"/>
                  <a:pt x="6998545" y="4250753"/>
                </a:cubicBezTo>
                <a:cubicBezTo>
                  <a:pt x="7002485" y="4247501"/>
                  <a:pt x="7006813" y="4248203"/>
                  <a:pt x="7011530" y="4252862"/>
                </a:cubicBezTo>
                <a:lnTo>
                  <a:pt x="7005620" y="4257741"/>
                </a:lnTo>
                <a:lnTo>
                  <a:pt x="6993798" y="4267497"/>
                </a:lnTo>
                <a:lnTo>
                  <a:pt x="6987888" y="4272376"/>
                </a:lnTo>
                <a:lnTo>
                  <a:pt x="6931200" y="4280681"/>
                </a:lnTo>
                <a:lnTo>
                  <a:pt x="6967827" y="4263277"/>
                </a:lnTo>
                <a:cubicBezTo>
                  <a:pt x="6967827" y="4263277"/>
                  <a:pt x="6969605" y="4259673"/>
                  <a:pt x="6973156" y="4252467"/>
                </a:cubicBezTo>
                <a:cubicBezTo>
                  <a:pt x="6974932" y="4248863"/>
                  <a:pt x="6976854" y="4246742"/>
                  <a:pt x="6978921" y="4246105"/>
                </a:cubicBezTo>
                <a:close/>
                <a:moveTo>
                  <a:pt x="1286087" y="4245063"/>
                </a:moveTo>
                <a:lnTo>
                  <a:pt x="1286635" y="4250657"/>
                </a:lnTo>
                <a:lnTo>
                  <a:pt x="1292861" y="4248135"/>
                </a:lnTo>
                <a:close/>
                <a:moveTo>
                  <a:pt x="6885349" y="4244767"/>
                </a:moveTo>
                <a:lnTo>
                  <a:pt x="6889916" y="4250617"/>
                </a:lnTo>
                <a:lnTo>
                  <a:pt x="6860363" y="4275010"/>
                </a:lnTo>
                <a:cubicBezTo>
                  <a:pt x="6855647" y="4270350"/>
                  <a:pt x="6853094" y="4266044"/>
                  <a:pt x="6852706" y="4262088"/>
                </a:cubicBezTo>
                <a:cubicBezTo>
                  <a:pt x="6852512" y="4260112"/>
                  <a:pt x="6853153" y="4258512"/>
                  <a:pt x="6854631" y="4257292"/>
                </a:cubicBezTo>
                <a:cubicBezTo>
                  <a:pt x="6856109" y="4256073"/>
                  <a:pt x="6858423" y="4255233"/>
                  <a:pt x="6861572" y="4254771"/>
                </a:cubicBezTo>
                <a:cubicBezTo>
                  <a:pt x="6867871" y="4253847"/>
                  <a:pt x="6871020" y="4253386"/>
                  <a:pt x="6871020" y="4253386"/>
                </a:cubicBezTo>
                <a:cubicBezTo>
                  <a:pt x="6874557" y="4256880"/>
                  <a:pt x="6878766" y="4255009"/>
                  <a:pt x="6883647" y="4247775"/>
                </a:cubicBezTo>
                <a:close/>
                <a:moveTo>
                  <a:pt x="7240608" y="4243376"/>
                </a:moveTo>
                <a:cubicBezTo>
                  <a:pt x="7236280" y="4242674"/>
                  <a:pt x="7233623" y="4242727"/>
                  <a:pt x="7232639" y="4243540"/>
                </a:cubicBezTo>
                <a:cubicBezTo>
                  <a:pt x="7231653" y="4244354"/>
                  <a:pt x="7232342" y="4245925"/>
                  <a:pt x="7234698" y="4248254"/>
                </a:cubicBezTo>
                <a:close/>
                <a:moveTo>
                  <a:pt x="6444788" y="4239597"/>
                </a:moveTo>
                <a:cubicBezTo>
                  <a:pt x="6442430" y="4237267"/>
                  <a:pt x="6439281" y="4237729"/>
                  <a:pt x="6435342" y="4240981"/>
                </a:cubicBezTo>
                <a:lnTo>
                  <a:pt x="6435964" y="4247334"/>
                </a:lnTo>
                <a:lnTo>
                  <a:pt x="6446986" y="4244626"/>
                </a:lnTo>
                <a:close/>
                <a:moveTo>
                  <a:pt x="6888162" y="4238169"/>
                </a:moveTo>
                <a:lnTo>
                  <a:pt x="6888751" y="4238751"/>
                </a:lnTo>
                <a:lnTo>
                  <a:pt x="6885349" y="4244767"/>
                </a:lnTo>
                <a:lnTo>
                  <a:pt x="6885795" y="4241190"/>
                </a:lnTo>
                <a:close/>
                <a:moveTo>
                  <a:pt x="7405925" y="4235205"/>
                </a:moveTo>
                <a:cubicBezTo>
                  <a:pt x="7410642" y="4239864"/>
                  <a:pt x="7409059" y="4245446"/>
                  <a:pt x="7401179" y="4251949"/>
                </a:cubicBezTo>
                <a:lnTo>
                  <a:pt x="7395268" y="4256828"/>
                </a:lnTo>
                <a:cubicBezTo>
                  <a:pt x="7390552" y="4252170"/>
                  <a:pt x="7390163" y="4248215"/>
                  <a:pt x="7394105" y="4244961"/>
                </a:cubicBezTo>
                <a:cubicBezTo>
                  <a:pt x="7398045" y="4241710"/>
                  <a:pt x="7401000" y="4239270"/>
                  <a:pt x="7402969" y="4237644"/>
                </a:cubicBezTo>
                <a:cubicBezTo>
                  <a:pt x="7404940" y="4236018"/>
                  <a:pt x="7405925" y="4235205"/>
                  <a:pt x="7405925" y="4235205"/>
                </a:cubicBezTo>
                <a:close/>
                <a:moveTo>
                  <a:pt x="990076" y="4233767"/>
                </a:moveTo>
                <a:cubicBezTo>
                  <a:pt x="1002414" y="4233576"/>
                  <a:pt x="1011197" y="4234827"/>
                  <a:pt x="1016426" y="4237517"/>
                </a:cubicBezTo>
                <a:cubicBezTo>
                  <a:pt x="1016426" y="4237517"/>
                  <a:pt x="1012452" y="4237924"/>
                  <a:pt x="1004505" y="4238739"/>
                </a:cubicBezTo>
                <a:cubicBezTo>
                  <a:pt x="996559" y="4239554"/>
                  <a:pt x="987305" y="4239697"/>
                  <a:pt x="976744" y="4239167"/>
                </a:cubicBezTo>
                <a:cubicBezTo>
                  <a:pt x="966182" y="4238637"/>
                  <a:pt x="959125" y="4239093"/>
                  <a:pt x="955569" y="4240533"/>
                </a:cubicBezTo>
                <a:lnTo>
                  <a:pt x="966236" y="4236213"/>
                </a:lnTo>
                <a:cubicBezTo>
                  <a:pt x="969791" y="4234773"/>
                  <a:pt x="973763" y="4234366"/>
                  <a:pt x="978156" y="4234991"/>
                </a:cubicBezTo>
                <a:cubicBezTo>
                  <a:pt x="982548" y="4235615"/>
                  <a:pt x="986520" y="4235208"/>
                  <a:pt x="990076" y="4233767"/>
                </a:cubicBezTo>
                <a:close/>
                <a:moveTo>
                  <a:pt x="6607010" y="4230989"/>
                </a:moveTo>
                <a:lnTo>
                  <a:pt x="6601982" y="4233026"/>
                </a:lnTo>
                <a:lnTo>
                  <a:pt x="6608246" y="4234044"/>
                </a:lnTo>
                <a:close/>
                <a:moveTo>
                  <a:pt x="7054069" y="4230581"/>
                </a:moveTo>
                <a:lnTo>
                  <a:pt x="7061143" y="4237569"/>
                </a:lnTo>
                <a:cubicBezTo>
                  <a:pt x="7061143" y="4237569"/>
                  <a:pt x="7056815" y="4236865"/>
                  <a:pt x="7048158" y="4235460"/>
                </a:cubicBezTo>
                <a:close/>
                <a:moveTo>
                  <a:pt x="7385865" y="4226107"/>
                </a:moveTo>
                <a:cubicBezTo>
                  <a:pt x="7390582" y="4230766"/>
                  <a:pt x="7391954" y="4233908"/>
                  <a:pt x="7389984" y="4235535"/>
                </a:cubicBezTo>
                <a:cubicBezTo>
                  <a:pt x="7388014" y="4237160"/>
                  <a:pt x="7384671" y="4235644"/>
                  <a:pt x="7379955" y="4230985"/>
                </a:cubicBezTo>
                <a:close/>
                <a:moveTo>
                  <a:pt x="7071801" y="4215946"/>
                </a:moveTo>
                <a:cubicBezTo>
                  <a:pt x="7081234" y="4225263"/>
                  <a:pt x="7081621" y="4229219"/>
                  <a:pt x="7072964" y="4227813"/>
                </a:cubicBezTo>
                <a:cubicBezTo>
                  <a:pt x="7069023" y="4231066"/>
                  <a:pt x="7065874" y="4231527"/>
                  <a:pt x="7063516" y="4229197"/>
                </a:cubicBezTo>
                <a:cubicBezTo>
                  <a:pt x="7061158" y="4226867"/>
                  <a:pt x="7061949" y="4224078"/>
                  <a:pt x="7065890" y="4220825"/>
                </a:cubicBezTo>
                <a:cubicBezTo>
                  <a:pt x="7069830" y="4217573"/>
                  <a:pt x="7071801" y="4215946"/>
                  <a:pt x="7071801" y="4215946"/>
                </a:cubicBezTo>
                <a:close/>
                <a:moveTo>
                  <a:pt x="1445085" y="4215323"/>
                </a:moveTo>
                <a:cubicBezTo>
                  <a:pt x="1443308" y="4216043"/>
                  <a:pt x="1443254" y="4218468"/>
                  <a:pt x="1444928" y="4222598"/>
                </a:cubicBezTo>
                <a:cubicBezTo>
                  <a:pt x="1448484" y="4221157"/>
                  <a:pt x="1450261" y="4220438"/>
                  <a:pt x="1450261" y="4220438"/>
                </a:cubicBezTo>
                <a:lnTo>
                  <a:pt x="1455594" y="4218278"/>
                </a:lnTo>
                <a:cubicBezTo>
                  <a:pt x="1450365" y="4215588"/>
                  <a:pt x="1446863" y="4214603"/>
                  <a:pt x="1445085" y="4215323"/>
                </a:cubicBezTo>
                <a:close/>
                <a:moveTo>
                  <a:pt x="1429245" y="4214528"/>
                </a:moveTo>
                <a:lnTo>
                  <a:pt x="1407912" y="4223168"/>
                </a:lnTo>
                <a:cubicBezTo>
                  <a:pt x="1409585" y="4227298"/>
                  <a:pt x="1411729" y="4230036"/>
                  <a:pt x="1414342" y="4231380"/>
                </a:cubicBezTo>
                <a:cubicBezTo>
                  <a:pt x="1416956" y="4232725"/>
                  <a:pt x="1421819" y="4231958"/>
                  <a:pt x="1428929" y="4229078"/>
                </a:cubicBezTo>
                <a:close/>
                <a:moveTo>
                  <a:pt x="6734237" y="4213241"/>
                </a:moveTo>
                <a:lnTo>
                  <a:pt x="6732929" y="4213433"/>
                </a:lnTo>
                <a:lnTo>
                  <a:pt x="6732848" y="4213713"/>
                </a:lnTo>
                <a:close/>
                <a:moveTo>
                  <a:pt x="7023432" y="4211305"/>
                </a:moveTo>
                <a:cubicBezTo>
                  <a:pt x="7030025" y="4214151"/>
                  <a:pt x="7030984" y="4216521"/>
                  <a:pt x="7026311" y="4218414"/>
                </a:cubicBezTo>
                <a:lnTo>
                  <a:pt x="7016419" y="4214144"/>
                </a:lnTo>
                <a:close/>
                <a:moveTo>
                  <a:pt x="1508608" y="4211227"/>
                </a:moveTo>
                <a:cubicBezTo>
                  <a:pt x="1501498" y="4214107"/>
                  <a:pt x="1497942" y="4215548"/>
                  <a:pt x="1497942" y="4215548"/>
                </a:cubicBezTo>
                <a:lnTo>
                  <a:pt x="1498627" y="4216223"/>
                </a:lnTo>
                <a:lnTo>
                  <a:pt x="1500433" y="4215666"/>
                </a:lnTo>
                <a:lnTo>
                  <a:pt x="1508797" y="4211692"/>
                </a:lnTo>
                <a:close/>
                <a:moveTo>
                  <a:pt x="6625486" y="4209111"/>
                </a:moveTo>
                <a:cubicBezTo>
                  <a:pt x="6622337" y="4209572"/>
                  <a:pt x="6619971" y="4212594"/>
                  <a:pt x="6618388" y="4218176"/>
                </a:cubicBezTo>
                <a:lnTo>
                  <a:pt x="6616949" y="4225010"/>
                </a:lnTo>
                <a:lnTo>
                  <a:pt x="6642422" y="4216242"/>
                </a:lnTo>
                <a:lnTo>
                  <a:pt x="6637284" y="4215406"/>
                </a:lnTo>
                <a:cubicBezTo>
                  <a:pt x="6632568" y="4210748"/>
                  <a:pt x="6628636" y="4208649"/>
                  <a:pt x="6625486" y="4209111"/>
                </a:cubicBezTo>
                <a:close/>
                <a:moveTo>
                  <a:pt x="7313863" y="4208569"/>
                </a:moveTo>
                <a:lnTo>
                  <a:pt x="7320938" y="4215558"/>
                </a:lnTo>
                <a:lnTo>
                  <a:pt x="7309117" y="4225314"/>
                </a:lnTo>
                <a:cubicBezTo>
                  <a:pt x="7308342" y="4217402"/>
                  <a:pt x="7309924" y="4211821"/>
                  <a:pt x="7313863" y="4208569"/>
                </a:cubicBezTo>
                <a:close/>
                <a:moveTo>
                  <a:pt x="7486255" y="4207386"/>
                </a:moveTo>
                <a:cubicBezTo>
                  <a:pt x="7486255" y="4207386"/>
                  <a:pt x="7490584" y="4208091"/>
                  <a:pt x="7499240" y="4209496"/>
                </a:cubicBezTo>
                <a:lnTo>
                  <a:pt x="7493329" y="4214375"/>
                </a:lnTo>
                <a:lnTo>
                  <a:pt x="7487419" y="4219252"/>
                </a:lnTo>
                <a:cubicBezTo>
                  <a:pt x="7483478" y="4222505"/>
                  <a:pt x="7479538" y="4225757"/>
                  <a:pt x="7475597" y="4229010"/>
                </a:cubicBezTo>
                <a:cubicBezTo>
                  <a:pt x="7471656" y="4232262"/>
                  <a:pt x="7469687" y="4233888"/>
                  <a:pt x="7469687" y="4233888"/>
                </a:cubicBezTo>
                <a:lnTo>
                  <a:pt x="7470852" y="4245755"/>
                </a:lnTo>
                <a:lnTo>
                  <a:pt x="7457865" y="4243645"/>
                </a:lnTo>
                <a:cubicBezTo>
                  <a:pt x="7457865" y="4243645"/>
                  <a:pt x="7459836" y="4242019"/>
                  <a:pt x="7463777" y="4238766"/>
                </a:cubicBezTo>
                <a:cubicBezTo>
                  <a:pt x="7467718" y="4235513"/>
                  <a:pt x="7469299" y="4229933"/>
                  <a:pt x="7468523" y="4222021"/>
                </a:cubicBezTo>
                <a:cubicBezTo>
                  <a:pt x="7467747" y="4214110"/>
                  <a:pt x="7467360" y="4210155"/>
                  <a:pt x="7467360" y="4210155"/>
                </a:cubicBezTo>
                <a:close/>
                <a:moveTo>
                  <a:pt x="6768644" y="4206904"/>
                </a:moveTo>
                <a:cubicBezTo>
                  <a:pt x="6773318" y="4205012"/>
                  <a:pt x="6776134" y="4205251"/>
                  <a:pt x="6777094" y="4207621"/>
                </a:cubicBezTo>
                <a:cubicBezTo>
                  <a:pt x="6778056" y="4209991"/>
                  <a:pt x="6776199" y="4212122"/>
                  <a:pt x="6771525" y="4214015"/>
                </a:cubicBezTo>
                <a:cubicBezTo>
                  <a:pt x="6764930" y="4211169"/>
                  <a:pt x="6763970" y="4208798"/>
                  <a:pt x="6768644" y="4206904"/>
                </a:cubicBezTo>
                <a:close/>
                <a:moveTo>
                  <a:pt x="6762254" y="4198279"/>
                </a:moveTo>
                <a:lnTo>
                  <a:pt x="6757152" y="4199852"/>
                </a:lnTo>
                <a:cubicBezTo>
                  <a:pt x="6757541" y="4203807"/>
                  <a:pt x="6755764" y="4207411"/>
                  <a:pt x="6751824" y="4210664"/>
                </a:cubicBezTo>
                <a:lnTo>
                  <a:pt x="6744537" y="4211732"/>
                </a:lnTo>
                <a:lnTo>
                  <a:pt x="6746171" y="4211870"/>
                </a:lnTo>
                <a:cubicBezTo>
                  <a:pt x="6747130" y="4214239"/>
                  <a:pt x="6745274" y="4216370"/>
                  <a:pt x="6740598" y="4218264"/>
                </a:cubicBezTo>
                <a:lnTo>
                  <a:pt x="6731771" y="4217516"/>
                </a:lnTo>
                <a:lnTo>
                  <a:pt x="6730297" y="4222714"/>
                </a:lnTo>
                <a:lnTo>
                  <a:pt x="6736468" y="4228214"/>
                </a:lnTo>
                <a:lnTo>
                  <a:pt x="6758619" y="4225171"/>
                </a:lnTo>
                <a:lnTo>
                  <a:pt x="6771884" y="4219762"/>
                </a:lnTo>
                <a:lnTo>
                  <a:pt x="6783706" y="4210005"/>
                </a:lnTo>
                <a:lnTo>
                  <a:pt x="6777099" y="4203480"/>
                </a:lnTo>
                <a:lnTo>
                  <a:pt x="6775654" y="4204065"/>
                </a:lnTo>
                <a:close/>
                <a:moveTo>
                  <a:pt x="7117875" y="4197159"/>
                </a:moveTo>
                <a:cubicBezTo>
                  <a:pt x="7120233" y="4199488"/>
                  <a:pt x="7119443" y="4202278"/>
                  <a:pt x="7115502" y="4205530"/>
                </a:cubicBezTo>
                <a:cubicBezTo>
                  <a:pt x="7115502" y="4205530"/>
                  <a:pt x="7113145" y="4203202"/>
                  <a:pt x="7108428" y="4198542"/>
                </a:cubicBezTo>
                <a:cubicBezTo>
                  <a:pt x="7112369" y="4195290"/>
                  <a:pt x="7115516" y="4194829"/>
                  <a:pt x="7117875" y="4197159"/>
                </a:cubicBezTo>
                <a:close/>
                <a:moveTo>
                  <a:pt x="7561837" y="4196312"/>
                </a:moveTo>
                <a:lnTo>
                  <a:pt x="7542942" y="4199081"/>
                </a:lnTo>
                <a:lnTo>
                  <a:pt x="7531120" y="4208838"/>
                </a:lnTo>
                <a:lnTo>
                  <a:pt x="7524046" y="4201850"/>
                </a:lnTo>
                <a:cubicBezTo>
                  <a:pt x="7527987" y="4198598"/>
                  <a:pt x="7532121" y="4197323"/>
                  <a:pt x="7536450" y="4198027"/>
                </a:cubicBezTo>
                <a:cubicBezTo>
                  <a:pt x="7538613" y="4198379"/>
                  <a:pt x="7541812" y="4198411"/>
                  <a:pt x="7546043" y="4198125"/>
                </a:cubicBezTo>
                <a:close/>
                <a:moveTo>
                  <a:pt x="1191697" y="4194693"/>
                </a:moveTo>
                <a:cubicBezTo>
                  <a:pt x="1191697" y="4194693"/>
                  <a:pt x="1193862" y="4195046"/>
                  <a:pt x="1198189" y="4195749"/>
                </a:cubicBezTo>
                <a:cubicBezTo>
                  <a:pt x="1202518" y="4196451"/>
                  <a:pt x="1204681" y="4196803"/>
                  <a:pt x="1204681" y="4196803"/>
                </a:cubicBezTo>
                <a:lnTo>
                  <a:pt x="1198771" y="4201681"/>
                </a:lnTo>
                <a:cubicBezTo>
                  <a:pt x="1198771" y="4201681"/>
                  <a:pt x="1196413" y="4199352"/>
                  <a:pt x="1191697" y="4194693"/>
                </a:cubicBezTo>
                <a:close/>
                <a:moveTo>
                  <a:pt x="7024682" y="4194245"/>
                </a:moveTo>
                <a:lnTo>
                  <a:pt x="7034574" y="4198515"/>
                </a:lnTo>
                <a:lnTo>
                  <a:pt x="7027563" y="4201354"/>
                </a:lnTo>
                <a:close/>
                <a:moveTo>
                  <a:pt x="6701826" y="4190950"/>
                </a:moveTo>
                <a:lnTo>
                  <a:pt x="6692808" y="4195235"/>
                </a:lnTo>
                <a:cubicBezTo>
                  <a:pt x="6688091" y="4190576"/>
                  <a:pt x="6681599" y="4189521"/>
                  <a:pt x="6673330" y="4192071"/>
                </a:cubicBezTo>
                <a:cubicBezTo>
                  <a:pt x="6665061" y="4194619"/>
                  <a:pt x="6661315" y="4199849"/>
                  <a:pt x="6662091" y="4207761"/>
                </a:cubicBezTo>
                <a:lnTo>
                  <a:pt x="6699882" y="4202224"/>
                </a:lnTo>
                <a:cubicBezTo>
                  <a:pt x="6703823" y="4198970"/>
                  <a:pt x="6705792" y="4197345"/>
                  <a:pt x="6705792" y="4197345"/>
                </a:cubicBezTo>
                <a:lnTo>
                  <a:pt x="6710439" y="4193509"/>
                </a:lnTo>
                <a:lnTo>
                  <a:pt x="6705166" y="4191232"/>
                </a:lnTo>
                <a:close/>
                <a:moveTo>
                  <a:pt x="1207782" y="4188856"/>
                </a:moveTo>
                <a:lnTo>
                  <a:pt x="1210291" y="4195050"/>
                </a:lnTo>
                <a:cubicBezTo>
                  <a:pt x="1206734" y="4196490"/>
                  <a:pt x="1204957" y="4197210"/>
                  <a:pt x="1204957" y="4197210"/>
                </a:cubicBezTo>
                <a:close/>
                <a:moveTo>
                  <a:pt x="7120248" y="4188785"/>
                </a:moveTo>
                <a:cubicBezTo>
                  <a:pt x="7120248" y="4188785"/>
                  <a:pt x="7122413" y="4189136"/>
                  <a:pt x="7126741" y="4189841"/>
                </a:cubicBezTo>
                <a:cubicBezTo>
                  <a:pt x="7131069" y="4190545"/>
                  <a:pt x="7133234" y="4190895"/>
                  <a:pt x="7133234" y="4190895"/>
                </a:cubicBezTo>
                <a:cubicBezTo>
                  <a:pt x="7129293" y="4194148"/>
                  <a:pt x="7127323" y="4195774"/>
                  <a:pt x="7127323" y="4195774"/>
                </a:cubicBezTo>
                <a:close/>
                <a:moveTo>
                  <a:pt x="6921886" y="4185748"/>
                </a:moveTo>
                <a:cubicBezTo>
                  <a:pt x="6921886" y="4185748"/>
                  <a:pt x="6919917" y="4187374"/>
                  <a:pt x="6915977" y="4190626"/>
                </a:cubicBezTo>
                <a:cubicBezTo>
                  <a:pt x="6912036" y="4193879"/>
                  <a:pt x="6914393" y="4196208"/>
                  <a:pt x="6923051" y="4197615"/>
                </a:cubicBezTo>
                <a:close/>
                <a:moveTo>
                  <a:pt x="1379683" y="4184126"/>
                </a:moveTo>
                <a:lnTo>
                  <a:pt x="1375013" y="4186018"/>
                </a:lnTo>
                <a:lnTo>
                  <a:pt x="1382168" y="4190259"/>
                </a:lnTo>
                <a:close/>
                <a:moveTo>
                  <a:pt x="7375297" y="4183519"/>
                </a:moveTo>
                <a:lnTo>
                  <a:pt x="7357566" y="4198152"/>
                </a:lnTo>
                <a:lnTo>
                  <a:pt x="7345744" y="4207910"/>
                </a:lnTo>
                <a:lnTo>
                  <a:pt x="7332759" y="4205800"/>
                </a:lnTo>
                <a:cubicBezTo>
                  <a:pt x="7336700" y="4202548"/>
                  <a:pt x="7343790" y="4198834"/>
                  <a:pt x="7354029" y="4194660"/>
                </a:cubicBezTo>
                <a:cubicBezTo>
                  <a:pt x="7364267" y="4190485"/>
                  <a:pt x="7371357" y="4186770"/>
                  <a:pt x="7375297" y="4183519"/>
                </a:cubicBezTo>
                <a:close/>
                <a:moveTo>
                  <a:pt x="1435207" y="4183271"/>
                </a:moveTo>
                <a:lnTo>
                  <a:pt x="1429875" y="4185430"/>
                </a:lnTo>
                <a:lnTo>
                  <a:pt x="1434576" y="4186752"/>
                </a:lnTo>
                <a:lnTo>
                  <a:pt x="1435140" y="4186363"/>
                </a:lnTo>
                <a:close/>
                <a:moveTo>
                  <a:pt x="6583015" y="4183234"/>
                </a:moveTo>
                <a:cubicBezTo>
                  <a:pt x="6587731" y="4187891"/>
                  <a:pt x="6590090" y="4190222"/>
                  <a:pt x="6590090" y="4190222"/>
                </a:cubicBezTo>
                <a:lnTo>
                  <a:pt x="6590396" y="4189969"/>
                </a:lnTo>
                <a:lnTo>
                  <a:pt x="6589731" y="4188329"/>
                </a:lnTo>
                <a:lnTo>
                  <a:pt x="6594940" y="4186219"/>
                </a:lnTo>
                <a:lnTo>
                  <a:pt x="6596000" y="4185344"/>
                </a:lnTo>
                <a:cubicBezTo>
                  <a:pt x="6591283" y="4180685"/>
                  <a:pt x="6586956" y="4179982"/>
                  <a:pt x="6583015" y="4183234"/>
                </a:cubicBezTo>
                <a:close/>
                <a:moveTo>
                  <a:pt x="6617852" y="4180137"/>
                </a:moveTo>
                <a:cubicBezTo>
                  <a:pt x="6615882" y="4181762"/>
                  <a:pt x="6616076" y="4183740"/>
                  <a:pt x="6618433" y="4186069"/>
                </a:cubicBezTo>
                <a:cubicBezTo>
                  <a:pt x="6620792" y="4188399"/>
                  <a:pt x="6623941" y="4187937"/>
                  <a:pt x="6627881" y="4184686"/>
                </a:cubicBezTo>
                <a:cubicBezTo>
                  <a:pt x="6623165" y="4180026"/>
                  <a:pt x="6619822" y="4178510"/>
                  <a:pt x="6617852" y="4180137"/>
                </a:cubicBezTo>
                <a:close/>
                <a:moveTo>
                  <a:pt x="7988115" y="4177996"/>
                </a:moveTo>
                <a:lnTo>
                  <a:pt x="7995189" y="4184985"/>
                </a:lnTo>
                <a:lnTo>
                  <a:pt x="7976293" y="4187753"/>
                </a:lnTo>
                <a:close/>
                <a:moveTo>
                  <a:pt x="1009843" y="4175285"/>
                </a:moveTo>
                <a:cubicBezTo>
                  <a:pt x="1015073" y="4177975"/>
                  <a:pt x="1017685" y="4179320"/>
                  <a:pt x="1017685" y="4179320"/>
                </a:cubicBezTo>
                <a:lnTo>
                  <a:pt x="1004510" y="4177445"/>
                </a:lnTo>
                <a:close/>
                <a:moveTo>
                  <a:pt x="1046859" y="4174714"/>
                </a:moveTo>
                <a:lnTo>
                  <a:pt x="1049369" y="4180909"/>
                </a:lnTo>
                <a:lnTo>
                  <a:pt x="1041526" y="4176874"/>
                </a:lnTo>
                <a:close/>
                <a:moveTo>
                  <a:pt x="1033684" y="4172840"/>
                </a:moveTo>
                <a:lnTo>
                  <a:pt x="1030860" y="4181195"/>
                </a:lnTo>
                <a:cubicBezTo>
                  <a:pt x="1027305" y="4182635"/>
                  <a:pt x="1024691" y="4181290"/>
                  <a:pt x="1023019" y="4177160"/>
                </a:cubicBezTo>
                <a:cubicBezTo>
                  <a:pt x="1026574" y="4175720"/>
                  <a:pt x="1030128" y="4174281"/>
                  <a:pt x="1033684" y="4172840"/>
                </a:cubicBezTo>
                <a:close/>
                <a:moveTo>
                  <a:pt x="7623273" y="4171264"/>
                </a:moveTo>
                <a:lnTo>
                  <a:pt x="7611452" y="4181020"/>
                </a:lnTo>
                <a:cubicBezTo>
                  <a:pt x="7599242" y="4186821"/>
                  <a:pt x="7587428" y="4191225"/>
                  <a:pt x="7576011" y="4194237"/>
                </a:cubicBezTo>
                <a:lnTo>
                  <a:pt x="7561839" y="4196313"/>
                </a:lnTo>
                <a:lnTo>
                  <a:pt x="7572327" y="4189259"/>
                </a:lnTo>
                <a:cubicBezTo>
                  <a:pt x="7584439" y="4182469"/>
                  <a:pt x="7601421" y="4176470"/>
                  <a:pt x="7623273" y="4171264"/>
                </a:cubicBezTo>
                <a:close/>
                <a:moveTo>
                  <a:pt x="7048246" y="4171247"/>
                </a:moveTo>
                <a:lnTo>
                  <a:pt x="7055322" y="4178235"/>
                </a:lnTo>
                <a:cubicBezTo>
                  <a:pt x="7051381" y="4181489"/>
                  <a:pt x="7049412" y="4183114"/>
                  <a:pt x="7049412" y="4183114"/>
                </a:cubicBezTo>
                <a:close/>
                <a:moveTo>
                  <a:pt x="1361490" y="4169863"/>
                </a:moveTo>
                <a:cubicBezTo>
                  <a:pt x="1357935" y="4171303"/>
                  <a:pt x="1351766" y="4171397"/>
                  <a:pt x="1342983" y="4170149"/>
                </a:cubicBezTo>
                <a:lnTo>
                  <a:pt x="1329792" y="4170352"/>
                </a:lnTo>
                <a:lnTo>
                  <a:pt x="1331647" y="4172184"/>
                </a:lnTo>
                <a:cubicBezTo>
                  <a:pt x="1337155" y="4174052"/>
                  <a:pt x="1345221" y="4174876"/>
                  <a:pt x="1355849" y="4174657"/>
                </a:cubicBezTo>
                <a:lnTo>
                  <a:pt x="1360562" y="4177451"/>
                </a:lnTo>
                <a:lnTo>
                  <a:pt x="1364000" y="4176058"/>
                </a:lnTo>
                <a:close/>
                <a:moveTo>
                  <a:pt x="7520554" y="4166250"/>
                </a:moveTo>
                <a:lnTo>
                  <a:pt x="7502822" y="4180885"/>
                </a:lnTo>
                <a:lnTo>
                  <a:pt x="7483926" y="4183654"/>
                </a:lnTo>
                <a:close/>
                <a:moveTo>
                  <a:pt x="1427681" y="4164686"/>
                </a:moveTo>
                <a:lnTo>
                  <a:pt x="1411682" y="4171166"/>
                </a:lnTo>
                <a:cubicBezTo>
                  <a:pt x="1413354" y="4175296"/>
                  <a:pt x="1414191" y="4177361"/>
                  <a:pt x="1414191" y="4177361"/>
                </a:cubicBezTo>
                <a:close/>
                <a:moveTo>
                  <a:pt x="1193824" y="4162060"/>
                </a:moveTo>
                <a:cubicBezTo>
                  <a:pt x="1203550" y="4160524"/>
                  <a:pt x="1209248" y="4161822"/>
                  <a:pt x="1210920" y="4165951"/>
                </a:cubicBezTo>
                <a:lnTo>
                  <a:pt x="1208096" y="4174306"/>
                </a:lnTo>
                <a:lnTo>
                  <a:pt x="1194921" y="4172431"/>
                </a:lnTo>
                <a:lnTo>
                  <a:pt x="1160415" y="4179197"/>
                </a:lnTo>
                <a:cubicBezTo>
                  <a:pt x="1140966" y="4182267"/>
                  <a:pt x="1130405" y="4181737"/>
                  <a:pt x="1128732" y="4177608"/>
                </a:cubicBezTo>
                <a:cubicBezTo>
                  <a:pt x="1125176" y="4179048"/>
                  <a:pt x="1122510" y="4180128"/>
                  <a:pt x="1120733" y="4180848"/>
                </a:cubicBezTo>
                <a:cubicBezTo>
                  <a:pt x="1118955" y="4181567"/>
                  <a:pt x="1117177" y="4182288"/>
                  <a:pt x="1115400" y="4183007"/>
                </a:cubicBezTo>
                <a:cubicBezTo>
                  <a:pt x="1113623" y="4183727"/>
                  <a:pt x="1111843" y="4184448"/>
                  <a:pt x="1110067" y="4185167"/>
                </a:cubicBezTo>
                <a:cubicBezTo>
                  <a:pt x="1108290" y="4185887"/>
                  <a:pt x="1106565" y="4184182"/>
                  <a:pt x="1104892" y="4180053"/>
                </a:cubicBezTo>
                <a:cubicBezTo>
                  <a:pt x="1104892" y="4180053"/>
                  <a:pt x="1103115" y="4180773"/>
                  <a:pt x="1099559" y="4182213"/>
                </a:cubicBezTo>
                <a:lnTo>
                  <a:pt x="1094225" y="4184373"/>
                </a:lnTo>
                <a:lnTo>
                  <a:pt x="1091716" y="4178178"/>
                </a:lnTo>
                <a:lnTo>
                  <a:pt x="1054701" y="4178750"/>
                </a:lnTo>
                <a:cubicBezTo>
                  <a:pt x="1058257" y="4177310"/>
                  <a:pt x="1060923" y="4176230"/>
                  <a:pt x="1062700" y="4175510"/>
                </a:cubicBezTo>
                <a:cubicBezTo>
                  <a:pt x="1064478" y="4174790"/>
                  <a:pt x="1070229" y="4173662"/>
                  <a:pt x="1079953" y="4172126"/>
                </a:cubicBezTo>
                <a:cubicBezTo>
                  <a:pt x="1089679" y="4170591"/>
                  <a:pt x="1096736" y="4170136"/>
                  <a:pt x="1101129" y="4170761"/>
                </a:cubicBezTo>
                <a:cubicBezTo>
                  <a:pt x="1105520" y="4171386"/>
                  <a:pt x="1113047" y="4169539"/>
                  <a:pt x="1123714" y="4165218"/>
                </a:cubicBezTo>
                <a:lnTo>
                  <a:pt x="1147554" y="4162774"/>
                </a:lnTo>
                <a:cubicBezTo>
                  <a:pt x="1149227" y="4166903"/>
                  <a:pt x="1151842" y="4168248"/>
                  <a:pt x="1155397" y="4166808"/>
                </a:cubicBezTo>
                <a:cubicBezTo>
                  <a:pt x="1155397" y="4166808"/>
                  <a:pt x="1157174" y="4166088"/>
                  <a:pt x="1160730" y="4164648"/>
                </a:cubicBezTo>
                <a:cubicBezTo>
                  <a:pt x="1164286" y="4163207"/>
                  <a:pt x="1166062" y="4162488"/>
                  <a:pt x="1166062" y="4162488"/>
                </a:cubicBezTo>
                <a:cubicBezTo>
                  <a:pt x="1174845" y="4163737"/>
                  <a:pt x="1184100" y="4163596"/>
                  <a:pt x="1193824" y="4162060"/>
                </a:cubicBezTo>
                <a:close/>
                <a:moveTo>
                  <a:pt x="7500494" y="4157152"/>
                </a:moveTo>
                <a:cubicBezTo>
                  <a:pt x="7496554" y="4160404"/>
                  <a:pt x="7493598" y="4162844"/>
                  <a:pt x="7491629" y="4164469"/>
                </a:cubicBezTo>
                <a:cubicBezTo>
                  <a:pt x="7489658" y="4166095"/>
                  <a:pt x="7486314" y="4164579"/>
                  <a:pt x="7481597" y="4159920"/>
                </a:cubicBezTo>
                <a:lnTo>
                  <a:pt x="7475105" y="4158865"/>
                </a:lnTo>
                <a:lnTo>
                  <a:pt x="7484699" y="4158965"/>
                </a:lnTo>
                <a:cubicBezTo>
                  <a:pt x="7488930" y="4158678"/>
                  <a:pt x="7494195" y="4158074"/>
                  <a:pt x="7500494" y="4157152"/>
                </a:cubicBezTo>
                <a:close/>
                <a:moveTo>
                  <a:pt x="6912483" y="4155026"/>
                </a:moveTo>
                <a:lnTo>
                  <a:pt x="6913648" y="4166893"/>
                </a:lnTo>
                <a:cubicBezTo>
                  <a:pt x="6917588" y="4163641"/>
                  <a:pt x="6919559" y="4162014"/>
                  <a:pt x="6919559" y="4162014"/>
                </a:cubicBezTo>
                <a:cubicBezTo>
                  <a:pt x="6914842" y="4157355"/>
                  <a:pt x="6912483" y="4155026"/>
                  <a:pt x="6912483" y="4155026"/>
                </a:cubicBezTo>
                <a:close/>
                <a:moveTo>
                  <a:pt x="7071889" y="4151734"/>
                </a:moveTo>
                <a:lnTo>
                  <a:pt x="7060067" y="4161491"/>
                </a:lnTo>
                <a:lnTo>
                  <a:pt x="7052993" y="4154503"/>
                </a:lnTo>
                <a:close/>
                <a:moveTo>
                  <a:pt x="7538286" y="4151614"/>
                </a:moveTo>
                <a:lnTo>
                  <a:pt x="7539449" y="4163482"/>
                </a:lnTo>
                <a:lnTo>
                  <a:pt x="7526465" y="4161371"/>
                </a:lnTo>
                <a:cubicBezTo>
                  <a:pt x="7530405" y="4158120"/>
                  <a:pt x="7532375" y="4156493"/>
                  <a:pt x="7532375" y="4156493"/>
                </a:cubicBezTo>
                <a:cubicBezTo>
                  <a:pt x="7532375" y="4156493"/>
                  <a:pt x="7534345" y="4154868"/>
                  <a:pt x="7538286" y="4151614"/>
                </a:cubicBezTo>
                <a:close/>
                <a:moveTo>
                  <a:pt x="8036563" y="4150838"/>
                </a:moveTo>
                <a:lnTo>
                  <a:pt x="8043637" y="4157825"/>
                </a:lnTo>
                <a:cubicBezTo>
                  <a:pt x="8039697" y="4161077"/>
                  <a:pt x="8035757" y="4164329"/>
                  <a:pt x="8031816" y="4167581"/>
                </a:cubicBezTo>
                <a:cubicBezTo>
                  <a:pt x="8023159" y="4166176"/>
                  <a:pt x="8016861" y="4167098"/>
                  <a:pt x="8012921" y="4170350"/>
                </a:cubicBezTo>
                <a:close/>
                <a:moveTo>
                  <a:pt x="7525300" y="4149505"/>
                </a:moveTo>
                <a:cubicBezTo>
                  <a:pt x="7526075" y="4157415"/>
                  <a:pt x="7526465" y="4161371"/>
                  <a:pt x="7526465" y="4161371"/>
                </a:cubicBezTo>
                <a:cubicBezTo>
                  <a:pt x="7526465" y="4161371"/>
                  <a:pt x="7524106" y="4159042"/>
                  <a:pt x="7519389" y="4154383"/>
                </a:cubicBezTo>
                <a:lnTo>
                  <a:pt x="7500494" y="4157152"/>
                </a:lnTo>
                <a:cubicBezTo>
                  <a:pt x="7504435" y="4153899"/>
                  <a:pt x="7509554" y="4151812"/>
                  <a:pt x="7515852" y="4150889"/>
                </a:cubicBezTo>
                <a:cubicBezTo>
                  <a:pt x="7522151" y="4149966"/>
                  <a:pt x="7525300" y="4149505"/>
                  <a:pt x="7525300" y="4149505"/>
                </a:cubicBezTo>
                <a:close/>
                <a:moveTo>
                  <a:pt x="7665810" y="4148980"/>
                </a:moveTo>
                <a:cubicBezTo>
                  <a:pt x="7669750" y="4145728"/>
                  <a:pt x="7674080" y="4146432"/>
                  <a:pt x="7678796" y="4151091"/>
                </a:cubicBezTo>
                <a:cubicBezTo>
                  <a:pt x="7678796" y="4151091"/>
                  <a:pt x="7676825" y="4152717"/>
                  <a:pt x="7672885" y="4155969"/>
                </a:cubicBezTo>
                <a:lnTo>
                  <a:pt x="7648078" y="4163617"/>
                </a:lnTo>
                <a:lnTo>
                  <a:pt x="7635094" y="4161507"/>
                </a:lnTo>
                <a:lnTo>
                  <a:pt x="7641003" y="4156628"/>
                </a:lnTo>
                <a:lnTo>
                  <a:pt x="7653989" y="4158738"/>
                </a:lnTo>
                <a:close/>
                <a:moveTo>
                  <a:pt x="1166693" y="4133390"/>
                </a:moveTo>
                <a:lnTo>
                  <a:pt x="1169202" y="4139584"/>
                </a:lnTo>
                <a:cubicBezTo>
                  <a:pt x="1165646" y="4141024"/>
                  <a:pt x="1163868" y="4141744"/>
                  <a:pt x="1163868" y="4141744"/>
                </a:cubicBezTo>
                <a:cubicBezTo>
                  <a:pt x="1163868" y="4141744"/>
                  <a:pt x="1163032" y="4139679"/>
                  <a:pt x="1161359" y="4135550"/>
                </a:cubicBezTo>
                <a:cubicBezTo>
                  <a:pt x="1161359" y="4135550"/>
                  <a:pt x="1163137" y="4134830"/>
                  <a:pt x="1166693" y="4133390"/>
                </a:cubicBezTo>
                <a:close/>
                <a:moveTo>
                  <a:pt x="7453298" y="4131967"/>
                </a:moveTo>
                <a:cubicBezTo>
                  <a:pt x="7453298" y="4131967"/>
                  <a:pt x="7457627" y="4132671"/>
                  <a:pt x="7466284" y="4134076"/>
                </a:cubicBezTo>
                <a:lnTo>
                  <a:pt x="7460374" y="4138955"/>
                </a:lnTo>
                <a:lnTo>
                  <a:pt x="7454463" y="4143833"/>
                </a:lnTo>
                <a:cubicBezTo>
                  <a:pt x="7453688" y="4135921"/>
                  <a:pt x="7453298" y="4131967"/>
                  <a:pt x="7453298" y="4131967"/>
                </a:cubicBezTo>
                <a:close/>
                <a:moveTo>
                  <a:pt x="931740" y="4120392"/>
                </a:moveTo>
                <a:cubicBezTo>
                  <a:pt x="935296" y="4118951"/>
                  <a:pt x="937490" y="4119265"/>
                  <a:pt x="938326" y="4121329"/>
                </a:cubicBezTo>
                <a:cubicBezTo>
                  <a:pt x="938744" y="4122360"/>
                  <a:pt x="938511" y="4123057"/>
                  <a:pt x="937622" y="4123417"/>
                </a:cubicBezTo>
                <a:cubicBezTo>
                  <a:pt x="936732" y="4123777"/>
                  <a:pt x="935190" y="4123800"/>
                  <a:pt x="932994" y="4123488"/>
                </a:cubicBezTo>
                <a:cubicBezTo>
                  <a:pt x="928602" y="4122864"/>
                  <a:pt x="926407" y="4122552"/>
                  <a:pt x="926407" y="4122552"/>
                </a:cubicBezTo>
                <a:cubicBezTo>
                  <a:pt x="926407" y="4122552"/>
                  <a:pt x="928184" y="4121832"/>
                  <a:pt x="931740" y="4120392"/>
                </a:cubicBezTo>
                <a:close/>
                <a:moveTo>
                  <a:pt x="1291229" y="4119003"/>
                </a:moveTo>
                <a:cubicBezTo>
                  <a:pt x="1292901" y="4123132"/>
                  <a:pt x="1295515" y="4124477"/>
                  <a:pt x="1299071" y="4123037"/>
                </a:cubicBezTo>
                <a:lnTo>
                  <a:pt x="1264564" y="4129803"/>
                </a:lnTo>
                <a:cubicBezTo>
                  <a:pt x="1262892" y="4125673"/>
                  <a:pt x="1264669" y="4124953"/>
                  <a:pt x="1269897" y="4127643"/>
                </a:cubicBezTo>
                <a:cubicBezTo>
                  <a:pt x="1269897" y="4127643"/>
                  <a:pt x="1273453" y="4126203"/>
                  <a:pt x="1280563" y="4123323"/>
                </a:cubicBezTo>
                <a:cubicBezTo>
                  <a:pt x="1287674" y="4120443"/>
                  <a:pt x="1291229" y="4119003"/>
                  <a:pt x="1291229" y="4119003"/>
                </a:cubicBezTo>
                <a:close/>
                <a:moveTo>
                  <a:pt x="966247" y="4113626"/>
                </a:moveTo>
                <a:lnTo>
                  <a:pt x="987262" y="4119535"/>
                </a:lnTo>
                <a:cubicBezTo>
                  <a:pt x="987262" y="4119535"/>
                  <a:pt x="980203" y="4119990"/>
                  <a:pt x="966089" y="4120899"/>
                </a:cubicBezTo>
                <a:cubicBezTo>
                  <a:pt x="951973" y="4121811"/>
                  <a:pt x="944078" y="4120200"/>
                  <a:pt x="942406" y="4116072"/>
                </a:cubicBezTo>
                <a:close/>
                <a:moveTo>
                  <a:pt x="7192385" y="4110007"/>
                </a:moveTo>
                <a:cubicBezTo>
                  <a:pt x="7190025" y="4107677"/>
                  <a:pt x="7184906" y="4109764"/>
                  <a:pt x="7177026" y="4116268"/>
                </a:cubicBezTo>
                <a:cubicBezTo>
                  <a:pt x="7169145" y="4122773"/>
                  <a:pt x="7163235" y="4127651"/>
                  <a:pt x="7159293" y="4130904"/>
                </a:cubicBezTo>
                <a:cubicBezTo>
                  <a:pt x="7155353" y="4134156"/>
                  <a:pt x="7155548" y="4136133"/>
                  <a:pt x="7159877" y="4136837"/>
                </a:cubicBezTo>
                <a:cubicBezTo>
                  <a:pt x="7164205" y="4137540"/>
                  <a:pt x="7171294" y="4133828"/>
                  <a:pt x="7181145" y="4125697"/>
                </a:cubicBezTo>
                <a:cubicBezTo>
                  <a:pt x="7190996" y="4117566"/>
                  <a:pt x="7194742" y="4112336"/>
                  <a:pt x="7192385" y="4110007"/>
                </a:cubicBezTo>
                <a:close/>
                <a:moveTo>
                  <a:pt x="6894840" y="4105449"/>
                </a:moveTo>
                <a:lnTo>
                  <a:pt x="6901915" y="4112439"/>
                </a:lnTo>
                <a:lnTo>
                  <a:pt x="6888930" y="4110328"/>
                </a:lnTo>
                <a:close/>
                <a:moveTo>
                  <a:pt x="7159920" y="4104731"/>
                </a:moveTo>
                <a:cubicBezTo>
                  <a:pt x="7157951" y="4106357"/>
                  <a:pt x="7159324" y="4109500"/>
                  <a:pt x="7164041" y="4114159"/>
                </a:cubicBezTo>
                <a:cubicBezTo>
                  <a:pt x="7164041" y="4114159"/>
                  <a:pt x="7163847" y="4112181"/>
                  <a:pt x="7163459" y="4108226"/>
                </a:cubicBezTo>
                <a:cubicBezTo>
                  <a:pt x="7163069" y="4104270"/>
                  <a:pt x="7161891" y="4103105"/>
                  <a:pt x="7159920" y="4104731"/>
                </a:cubicBezTo>
                <a:close/>
                <a:moveTo>
                  <a:pt x="7316370" y="4103878"/>
                </a:moveTo>
                <a:lnTo>
                  <a:pt x="7329357" y="4105989"/>
                </a:lnTo>
                <a:cubicBezTo>
                  <a:pt x="7334073" y="4110647"/>
                  <a:pt x="7334461" y="4114602"/>
                  <a:pt x="7330521" y="4117855"/>
                </a:cubicBezTo>
                <a:cubicBezTo>
                  <a:pt x="7321864" y="4116448"/>
                  <a:pt x="7317536" y="4115745"/>
                  <a:pt x="7317536" y="4115745"/>
                </a:cubicBezTo>
                <a:cubicBezTo>
                  <a:pt x="7312819" y="4111086"/>
                  <a:pt x="7312431" y="4107130"/>
                  <a:pt x="7316370" y="4103878"/>
                </a:cubicBezTo>
                <a:close/>
                <a:moveTo>
                  <a:pt x="6832870" y="4092460"/>
                </a:moveTo>
                <a:cubicBezTo>
                  <a:pt x="6826960" y="4097338"/>
                  <a:pt x="6825183" y="4100942"/>
                  <a:pt x="6827541" y="4103272"/>
                </a:cubicBezTo>
                <a:cubicBezTo>
                  <a:pt x="6829901" y="4105602"/>
                  <a:pt x="6832065" y="4105953"/>
                  <a:pt x="6834034" y="4104327"/>
                </a:cubicBezTo>
                <a:cubicBezTo>
                  <a:pt x="6836005" y="4102701"/>
                  <a:pt x="6839348" y="4104217"/>
                  <a:pt x="6844064" y="4108877"/>
                </a:cubicBezTo>
                <a:cubicBezTo>
                  <a:pt x="6848780" y="4113536"/>
                  <a:pt x="6853109" y="4114240"/>
                  <a:pt x="6857051" y="4110987"/>
                </a:cubicBezTo>
                <a:cubicBezTo>
                  <a:pt x="6860991" y="4107735"/>
                  <a:pt x="6863155" y="4108086"/>
                  <a:pt x="6863542" y="4112041"/>
                </a:cubicBezTo>
                <a:cubicBezTo>
                  <a:pt x="6863931" y="4115997"/>
                  <a:pt x="6857825" y="4118898"/>
                  <a:pt x="6845229" y="4120743"/>
                </a:cubicBezTo>
                <a:lnTo>
                  <a:pt x="6814512" y="4133268"/>
                </a:lnTo>
                <a:cubicBezTo>
                  <a:pt x="6810571" y="4136520"/>
                  <a:pt x="6806437" y="4137795"/>
                  <a:pt x="6802107" y="4137091"/>
                </a:cubicBezTo>
                <a:cubicBezTo>
                  <a:pt x="6797780" y="4136388"/>
                  <a:pt x="6795616" y="4136037"/>
                  <a:pt x="6795616" y="4136037"/>
                </a:cubicBezTo>
                <a:lnTo>
                  <a:pt x="6802690" y="4143025"/>
                </a:lnTo>
                <a:lnTo>
                  <a:pt x="6809765" y="4150013"/>
                </a:lnTo>
                <a:cubicBezTo>
                  <a:pt x="6805825" y="4153265"/>
                  <a:pt x="6798347" y="4153024"/>
                  <a:pt x="6787332" y="4149287"/>
                </a:cubicBezTo>
                <a:cubicBezTo>
                  <a:pt x="6776316" y="4145552"/>
                  <a:pt x="6768839" y="4145309"/>
                  <a:pt x="6764899" y="4148561"/>
                </a:cubicBezTo>
                <a:cubicBezTo>
                  <a:pt x="6768839" y="4145309"/>
                  <a:pt x="6770809" y="4143683"/>
                  <a:pt x="6770809" y="4143683"/>
                </a:cubicBezTo>
                <a:cubicBezTo>
                  <a:pt x="6778690" y="4137178"/>
                  <a:pt x="6786571" y="4130674"/>
                  <a:pt x="6794451" y="4124169"/>
                </a:cubicBezTo>
                <a:cubicBezTo>
                  <a:pt x="6802331" y="4117665"/>
                  <a:pt x="6810213" y="4111161"/>
                  <a:pt x="6818094" y="4104656"/>
                </a:cubicBezTo>
                <a:cubicBezTo>
                  <a:pt x="6822035" y="4101403"/>
                  <a:pt x="6824004" y="4099778"/>
                  <a:pt x="6824004" y="4099778"/>
                </a:cubicBezTo>
                <a:lnTo>
                  <a:pt x="6829914" y="4094899"/>
                </a:lnTo>
                <a:close/>
                <a:moveTo>
                  <a:pt x="7347089" y="4091354"/>
                </a:moveTo>
                <a:cubicBezTo>
                  <a:pt x="7351030" y="4088101"/>
                  <a:pt x="7355357" y="4088804"/>
                  <a:pt x="7360073" y="4093463"/>
                </a:cubicBezTo>
                <a:lnTo>
                  <a:pt x="7354163" y="4098342"/>
                </a:lnTo>
                <a:cubicBezTo>
                  <a:pt x="7345506" y="4096934"/>
                  <a:pt x="7343148" y="4094607"/>
                  <a:pt x="7347089" y="4091354"/>
                </a:cubicBezTo>
                <a:close/>
                <a:moveTo>
                  <a:pt x="6998388" y="4089023"/>
                </a:moveTo>
                <a:cubicBezTo>
                  <a:pt x="6998388" y="4089023"/>
                  <a:pt x="7000036" y="4089734"/>
                  <a:pt x="7003334" y="4091158"/>
                </a:cubicBezTo>
                <a:cubicBezTo>
                  <a:pt x="7006631" y="4092583"/>
                  <a:pt x="7008279" y="4093294"/>
                  <a:pt x="7008279" y="4093294"/>
                </a:cubicBezTo>
                <a:lnTo>
                  <a:pt x="7001268" y="4096134"/>
                </a:lnTo>
                <a:close/>
                <a:moveTo>
                  <a:pt x="6954496" y="4086678"/>
                </a:moveTo>
                <a:cubicBezTo>
                  <a:pt x="6956071" y="4086447"/>
                  <a:pt x="6959022" y="4086685"/>
                  <a:pt x="6963351" y="4087388"/>
                </a:cubicBezTo>
                <a:cubicBezTo>
                  <a:pt x="6972007" y="4088793"/>
                  <a:pt x="6974365" y="4091124"/>
                  <a:pt x="6970425" y="4094376"/>
                </a:cubicBezTo>
                <a:lnTo>
                  <a:pt x="6977500" y="4101364"/>
                </a:lnTo>
                <a:cubicBezTo>
                  <a:pt x="6981441" y="4098112"/>
                  <a:pt x="6983799" y="4100442"/>
                  <a:pt x="6984575" y="4108353"/>
                </a:cubicBezTo>
                <a:cubicBezTo>
                  <a:pt x="6976694" y="4114857"/>
                  <a:pt x="6970783" y="4119736"/>
                  <a:pt x="6966842" y="4122988"/>
                </a:cubicBezTo>
                <a:cubicBezTo>
                  <a:pt x="6958186" y="4121581"/>
                  <a:pt x="6955827" y="4119251"/>
                  <a:pt x="6959767" y="4115999"/>
                </a:cubicBezTo>
                <a:cubicBezTo>
                  <a:pt x="6963709" y="4112747"/>
                  <a:pt x="6966663" y="4110308"/>
                  <a:pt x="6968634" y="4108681"/>
                </a:cubicBezTo>
                <a:cubicBezTo>
                  <a:pt x="6970604" y="4107055"/>
                  <a:pt x="6971589" y="4106241"/>
                  <a:pt x="6971589" y="4106241"/>
                </a:cubicBezTo>
                <a:lnTo>
                  <a:pt x="6964514" y="4099255"/>
                </a:lnTo>
                <a:lnTo>
                  <a:pt x="6957440" y="4092266"/>
                </a:lnTo>
                <a:cubicBezTo>
                  <a:pt x="6957440" y="4092266"/>
                  <a:pt x="6956262" y="4091102"/>
                  <a:pt x="6953903" y="4088772"/>
                </a:cubicBezTo>
                <a:cubicBezTo>
                  <a:pt x="6952724" y="4087607"/>
                  <a:pt x="6952922" y="4086908"/>
                  <a:pt x="6954496" y="4086678"/>
                </a:cubicBezTo>
                <a:close/>
                <a:moveTo>
                  <a:pt x="7244370" y="4086341"/>
                </a:moveTo>
                <a:cubicBezTo>
                  <a:pt x="7244370" y="4086341"/>
                  <a:pt x="7243579" y="4089131"/>
                  <a:pt x="7241998" y="4094712"/>
                </a:cubicBezTo>
                <a:cubicBezTo>
                  <a:pt x="7240414" y="4100295"/>
                  <a:pt x="7237265" y="4100756"/>
                  <a:pt x="7232548" y="4096097"/>
                </a:cubicBezTo>
                <a:lnTo>
                  <a:pt x="7219564" y="4093988"/>
                </a:lnTo>
                <a:cubicBezTo>
                  <a:pt x="7224280" y="4098645"/>
                  <a:pt x="7222311" y="4100271"/>
                  <a:pt x="7213654" y="4098866"/>
                </a:cubicBezTo>
                <a:cubicBezTo>
                  <a:pt x="7213654" y="4098866"/>
                  <a:pt x="7212668" y="4099679"/>
                  <a:pt x="7210699" y="4101304"/>
                </a:cubicBezTo>
                <a:lnTo>
                  <a:pt x="7207743" y="4103744"/>
                </a:lnTo>
                <a:cubicBezTo>
                  <a:pt x="7212458" y="4108402"/>
                  <a:pt x="7214817" y="4110732"/>
                  <a:pt x="7214817" y="4110732"/>
                </a:cubicBezTo>
                <a:cubicBezTo>
                  <a:pt x="7214817" y="4110732"/>
                  <a:pt x="7217966" y="4110271"/>
                  <a:pt x="7224266" y="4109347"/>
                </a:cubicBezTo>
                <a:cubicBezTo>
                  <a:pt x="7230565" y="4108424"/>
                  <a:pt x="7234102" y="4111919"/>
                  <a:pt x="7234878" y="4119830"/>
                </a:cubicBezTo>
                <a:cubicBezTo>
                  <a:pt x="7230937" y="4123083"/>
                  <a:pt x="7230146" y="4125874"/>
                  <a:pt x="7232503" y="4128202"/>
                </a:cubicBezTo>
                <a:cubicBezTo>
                  <a:pt x="7234862" y="4130533"/>
                  <a:pt x="7237027" y="4130883"/>
                  <a:pt x="7238998" y="4129257"/>
                </a:cubicBezTo>
                <a:cubicBezTo>
                  <a:pt x="7240966" y="4127633"/>
                  <a:pt x="7242938" y="4126005"/>
                  <a:pt x="7244907" y="4124379"/>
                </a:cubicBezTo>
                <a:cubicBezTo>
                  <a:pt x="7246877" y="4122754"/>
                  <a:pt x="7246683" y="4120776"/>
                  <a:pt x="7244325" y="4118446"/>
                </a:cubicBezTo>
                <a:cubicBezTo>
                  <a:pt x="7241968" y="4116116"/>
                  <a:pt x="7242758" y="4113327"/>
                  <a:pt x="7246699" y="4110074"/>
                </a:cubicBezTo>
                <a:cubicBezTo>
                  <a:pt x="7241982" y="4105415"/>
                  <a:pt x="7242772" y="4102625"/>
                  <a:pt x="7249073" y="4101701"/>
                </a:cubicBezTo>
                <a:cubicBezTo>
                  <a:pt x="7255371" y="4100779"/>
                  <a:pt x="7256161" y="4097987"/>
                  <a:pt x="7251444" y="4093328"/>
                </a:cubicBezTo>
                <a:cubicBezTo>
                  <a:pt x="7246729" y="4088670"/>
                  <a:pt x="7244370" y="4086341"/>
                  <a:pt x="7244370" y="4086341"/>
                </a:cubicBezTo>
                <a:close/>
                <a:moveTo>
                  <a:pt x="7742648" y="4085563"/>
                </a:moveTo>
                <a:cubicBezTo>
                  <a:pt x="7751304" y="4086969"/>
                  <a:pt x="7754648" y="4088486"/>
                  <a:pt x="7752678" y="4090111"/>
                </a:cubicBezTo>
                <a:cubicBezTo>
                  <a:pt x="7750707" y="4091737"/>
                  <a:pt x="7745394" y="4091847"/>
                  <a:pt x="7736737" y="4090442"/>
                </a:cubicBezTo>
                <a:close/>
                <a:moveTo>
                  <a:pt x="7403776" y="4083049"/>
                </a:moveTo>
                <a:lnTo>
                  <a:pt x="7404940" y="4094914"/>
                </a:lnTo>
                <a:lnTo>
                  <a:pt x="7391955" y="4092806"/>
                </a:lnTo>
                <a:cubicBezTo>
                  <a:pt x="7391955" y="4092806"/>
                  <a:pt x="7393925" y="4091179"/>
                  <a:pt x="7397866" y="4087927"/>
                </a:cubicBezTo>
                <a:cubicBezTo>
                  <a:pt x="7401807" y="4084674"/>
                  <a:pt x="7403776" y="4083049"/>
                  <a:pt x="7403776" y="4083049"/>
                </a:cubicBezTo>
                <a:close/>
                <a:moveTo>
                  <a:pt x="6847647" y="4080264"/>
                </a:moveTo>
                <a:lnTo>
                  <a:pt x="6854722" y="4087253"/>
                </a:lnTo>
                <a:cubicBezTo>
                  <a:pt x="6851557" y="4098417"/>
                  <a:pt x="6849587" y="4100043"/>
                  <a:pt x="6848811" y="4092132"/>
                </a:cubicBezTo>
                <a:cubicBezTo>
                  <a:pt x="6844094" y="4087473"/>
                  <a:pt x="6838780" y="4087582"/>
                  <a:pt x="6832870" y="4092460"/>
                </a:cubicBezTo>
                <a:lnTo>
                  <a:pt x="6841736" y="4085143"/>
                </a:lnTo>
                <a:close/>
                <a:moveTo>
                  <a:pt x="7486434" y="4078963"/>
                </a:moveTo>
                <a:lnTo>
                  <a:pt x="7480524" y="4083842"/>
                </a:lnTo>
                <a:cubicBezTo>
                  <a:pt x="7478165" y="4081512"/>
                  <a:pt x="7477478" y="4079941"/>
                  <a:pt x="7478463" y="4079127"/>
                </a:cubicBezTo>
                <a:cubicBezTo>
                  <a:pt x="7479449" y="4078314"/>
                  <a:pt x="7482104" y="4078259"/>
                  <a:pt x="7486434" y="4078963"/>
                </a:cubicBezTo>
                <a:close/>
                <a:moveTo>
                  <a:pt x="7293983" y="4071047"/>
                </a:moveTo>
                <a:lnTo>
                  <a:pt x="7306968" y="4073157"/>
                </a:lnTo>
                <a:lnTo>
                  <a:pt x="7301058" y="4078035"/>
                </a:lnTo>
                <a:cubicBezTo>
                  <a:pt x="7301058" y="4078035"/>
                  <a:pt x="7298699" y="4075704"/>
                  <a:pt x="7293983" y="4071047"/>
                </a:cubicBezTo>
                <a:close/>
                <a:moveTo>
                  <a:pt x="7715512" y="4069476"/>
                </a:moveTo>
                <a:cubicBezTo>
                  <a:pt x="7720229" y="4074134"/>
                  <a:pt x="7722587" y="4076465"/>
                  <a:pt x="7722587" y="4076465"/>
                </a:cubicBezTo>
                <a:cubicBezTo>
                  <a:pt x="7727303" y="4081124"/>
                  <a:pt x="7727692" y="4085080"/>
                  <a:pt x="7723752" y="4088331"/>
                </a:cubicBezTo>
                <a:cubicBezTo>
                  <a:pt x="7719811" y="4091584"/>
                  <a:pt x="7711542" y="4094132"/>
                  <a:pt x="7698945" y="4095978"/>
                </a:cubicBezTo>
                <a:cubicBezTo>
                  <a:pt x="7687125" y="4105734"/>
                  <a:pt x="7681213" y="4110613"/>
                  <a:pt x="7681213" y="4110613"/>
                </a:cubicBezTo>
                <a:lnTo>
                  <a:pt x="7612704" y="4128675"/>
                </a:lnTo>
                <a:cubicBezTo>
                  <a:pt x="7616646" y="4125422"/>
                  <a:pt x="7620586" y="4122170"/>
                  <a:pt x="7624526" y="4118918"/>
                </a:cubicBezTo>
                <a:lnTo>
                  <a:pt x="7667064" y="4096635"/>
                </a:lnTo>
                <a:cubicBezTo>
                  <a:pt x="7667064" y="4096635"/>
                  <a:pt x="7666676" y="4092681"/>
                  <a:pt x="7665900" y="4084769"/>
                </a:cubicBezTo>
                <a:lnTo>
                  <a:pt x="7678885" y="4086880"/>
                </a:lnTo>
                <a:lnTo>
                  <a:pt x="7697781" y="4084111"/>
                </a:lnTo>
                <a:cubicBezTo>
                  <a:pt x="7710377" y="4082265"/>
                  <a:pt x="7715498" y="4080178"/>
                  <a:pt x="7713139" y="4077848"/>
                </a:cubicBezTo>
                <a:cubicBezTo>
                  <a:pt x="7710781" y="4075519"/>
                  <a:pt x="7711572" y="4072728"/>
                  <a:pt x="7715512" y="4069476"/>
                </a:cubicBezTo>
                <a:close/>
                <a:moveTo>
                  <a:pt x="1239475" y="4067857"/>
                </a:moveTo>
                <a:lnTo>
                  <a:pt x="1247316" y="4071892"/>
                </a:lnTo>
                <a:cubicBezTo>
                  <a:pt x="1229539" y="4079092"/>
                  <a:pt x="1218979" y="4078562"/>
                  <a:pt x="1215633" y="4070302"/>
                </a:cubicBezTo>
                <a:lnTo>
                  <a:pt x="1223476" y="4074337"/>
                </a:lnTo>
                <a:cubicBezTo>
                  <a:pt x="1227031" y="4072897"/>
                  <a:pt x="1232365" y="4070737"/>
                  <a:pt x="1239475" y="4067857"/>
                </a:cubicBezTo>
                <a:close/>
                <a:moveTo>
                  <a:pt x="7734408" y="4066708"/>
                </a:moveTo>
                <a:cubicBezTo>
                  <a:pt x="7734408" y="4066708"/>
                  <a:pt x="7738737" y="4067412"/>
                  <a:pt x="7747395" y="4068818"/>
                </a:cubicBezTo>
                <a:lnTo>
                  <a:pt x="7741483" y="4073697"/>
                </a:lnTo>
                <a:close/>
                <a:moveTo>
                  <a:pt x="1287156" y="4062966"/>
                </a:moveTo>
                <a:cubicBezTo>
                  <a:pt x="1292384" y="4065656"/>
                  <a:pt x="1293221" y="4067721"/>
                  <a:pt x="1289665" y="4069161"/>
                </a:cubicBezTo>
                <a:cubicBezTo>
                  <a:pt x="1286109" y="4070601"/>
                  <a:pt x="1283496" y="4069256"/>
                  <a:pt x="1281823" y="4065126"/>
                </a:cubicBezTo>
                <a:close/>
                <a:moveTo>
                  <a:pt x="1305664" y="4062681"/>
                </a:moveTo>
                <a:cubicBezTo>
                  <a:pt x="1307337" y="4066811"/>
                  <a:pt x="1308171" y="4068876"/>
                  <a:pt x="1308171" y="4068876"/>
                </a:cubicBezTo>
                <a:lnTo>
                  <a:pt x="1300330" y="4064841"/>
                </a:lnTo>
                <a:close/>
                <a:moveTo>
                  <a:pt x="6922066" y="4057325"/>
                </a:moveTo>
                <a:lnTo>
                  <a:pt x="6910245" y="4067082"/>
                </a:lnTo>
                <a:cubicBezTo>
                  <a:pt x="6911020" y="4074993"/>
                  <a:pt x="6913379" y="4077322"/>
                  <a:pt x="6917319" y="4074070"/>
                </a:cubicBezTo>
                <a:close/>
                <a:moveTo>
                  <a:pt x="7941054" y="4056495"/>
                </a:moveTo>
                <a:cubicBezTo>
                  <a:pt x="7943412" y="4058824"/>
                  <a:pt x="7945577" y="4059176"/>
                  <a:pt x="7947547" y="4057549"/>
                </a:cubicBezTo>
                <a:cubicBezTo>
                  <a:pt x="7949516" y="4055924"/>
                  <a:pt x="7954830" y="4055815"/>
                  <a:pt x="7963488" y="4057221"/>
                </a:cubicBezTo>
                <a:lnTo>
                  <a:pt x="7970562" y="4064209"/>
                </a:lnTo>
                <a:cubicBezTo>
                  <a:pt x="7970562" y="4064209"/>
                  <a:pt x="7969577" y="4065021"/>
                  <a:pt x="7967607" y="4066648"/>
                </a:cubicBezTo>
                <a:cubicBezTo>
                  <a:pt x="7965637" y="4068273"/>
                  <a:pt x="7962294" y="4066757"/>
                  <a:pt x="7957577" y="4062098"/>
                </a:cubicBezTo>
                <a:cubicBezTo>
                  <a:pt x="7953635" y="4065352"/>
                  <a:pt x="7947339" y="4066274"/>
                  <a:pt x="7938681" y="4064866"/>
                </a:cubicBezTo>
                <a:lnTo>
                  <a:pt x="7931606" y="4057879"/>
                </a:lnTo>
                <a:cubicBezTo>
                  <a:pt x="7935547" y="4054627"/>
                  <a:pt x="7938696" y="4054166"/>
                  <a:pt x="7941054" y="4056495"/>
                </a:cubicBezTo>
                <a:close/>
                <a:moveTo>
                  <a:pt x="8001280" y="4051683"/>
                </a:moveTo>
                <a:cubicBezTo>
                  <a:pt x="8009937" y="4053090"/>
                  <a:pt x="8012294" y="4055420"/>
                  <a:pt x="8008354" y="4058672"/>
                </a:cubicBezTo>
                <a:lnTo>
                  <a:pt x="7995369" y="4056562"/>
                </a:lnTo>
                <a:cubicBezTo>
                  <a:pt x="7995369" y="4056562"/>
                  <a:pt x="7993205" y="4056211"/>
                  <a:pt x="7988875" y="4055507"/>
                </a:cubicBezTo>
                <a:cubicBezTo>
                  <a:pt x="7984549" y="4054804"/>
                  <a:pt x="7982384" y="4054452"/>
                  <a:pt x="7982384" y="4054452"/>
                </a:cubicBezTo>
                <a:close/>
                <a:moveTo>
                  <a:pt x="1226616" y="4051433"/>
                </a:moveTo>
                <a:cubicBezTo>
                  <a:pt x="1223059" y="4052874"/>
                  <a:pt x="1219085" y="4053281"/>
                  <a:pt x="1214694" y="4052656"/>
                </a:cubicBezTo>
                <a:cubicBezTo>
                  <a:pt x="1210302" y="4052031"/>
                  <a:pt x="1208106" y="4051719"/>
                  <a:pt x="1208106" y="4051719"/>
                </a:cubicBezTo>
                <a:close/>
                <a:moveTo>
                  <a:pt x="7231285" y="4050641"/>
                </a:moveTo>
                <a:cubicBezTo>
                  <a:pt x="7229217" y="4051279"/>
                  <a:pt x="7228280" y="4052586"/>
                  <a:pt x="7228474" y="4054564"/>
                </a:cubicBezTo>
                <a:cubicBezTo>
                  <a:pt x="7228863" y="4058519"/>
                  <a:pt x="7226101" y="4062936"/>
                  <a:pt x="7220190" y="4067815"/>
                </a:cubicBezTo>
                <a:cubicBezTo>
                  <a:pt x="7214280" y="4072693"/>
                  <a:pt x="7211325" y="4075132"/>
                  <a:pt x="7211325" y="4075132"/>
                </a:cubicBezTo>
                <a:cubicBezTo>
                  <a:pt x="7223921" y="4073286"/>
                  <a:pt x="7236132" y="4067485"/>
                  <a:pt x="7247951" y="4057730"/>
                </a:cubicBezTo>
                <a:lnTo>
                  <a:pt x="7240877" y="4050741"/>
                </a:lnTo>
                <a:cubicBezTo>
                  <a:pt x="7236549" y="4050036"/>
                  <a:pt x="7233352" y="4050003"/>
                  <a:pt x="7231285" y="4050641"/>
                </a:cubicBezTo>
                <a:close/>
                <a:moveTo>
                  <a:pt x="6870125" y="4048885"/>
                </a:moveTo>
                <a:cubicBezTo>
                  <a:pt x="6870125" y="4048885"/>
                  <a:pt x="6868155" y="4050511"/>
                  <a:pt x="6864215" y="4053763"/>
                </a:cubicBezTo>
                <a:cubicBezTo>
                  <a:pt x="6860274" y="4057015"/>
                  <a:pt x="6858304" y="4058641"/>
                  <a:pt x="6858304" y="4058641"/>
                </a:cubicBezTo>
                <a:lnTo>
                  <a:pt x="6871289" y="4060751"/>
                </a:lnTo>
                <a:close/>
                <a:moveTo>
                  <a:pt x="1342994" y="4047561"/>
                </a:moveTo>
                <a:lnTo>
                  <a:pt x="1340170" y="4055915"/>
                </a:lnTo>
                <a:lnTo>
                  <a:pt x="1350836" y="4051595"/>
                </a:lnTo>
                <a:cubicBezTo>
                  <a:pt x="1349163" y="4047466"/>
                  <a:pt x="1346550" y="4046121"/>
                  <a:pt x="1342994" y="4047561"/>
                </a:cubicBezTo>
                <a:close/>
                <a:moveTo>
                  <a:pt x="1361502" y="4047275"/>
                </a:moveTo>
                <a:lnTo>
                  <a:pt x="1356169" y="4049435"/>
                </a:lnTo>
                <a:lnTo>
                  <a:pt x="1363722" y="4053322"/>
                </a:lnTo>
                <a:lnTo>
                  <a:pt x="1363968" y="4053362"/>
                </a:lnTo>
                <a:close/>
                <a:moveTo>
                  <a:pt x="8232417" y="4046910"/>
                </a:moveTo>
                <a:cubicBezTo>
                  <a:pt x="8233402" y="4046097"/>
                  <a:pt x="8235074" y="4046855"/>
                  <a:pt x="8237433" y="4049184"/>
                </a:cubicBezTo>
                <a:lnTo>
                  <a:pt x="8231522" y="4054063"/>
                </a:lnTo>
                <a:cubicBezTo>
                  <a:pt x="8231134" y="4050106"/>
                  <a:pt x="8231432" y="4047723"/>
                  <a:pt x="8232417" y="4046910"/>
                </a:cubicBezTo>
                <a:close/>
                <a:moveTo>
                  <a:pt x="1255789" y="4046828"/>
                </a:moveTo>
                <a:cubicBezTo>
                  <a:pt x="1261016" y="4049518"/>
                  <a:pt x="1263160" y="4052255"/>
                  <a:pt x="1262218" y="4055040"/>
                </a:cubicBezTo>
                <a:cubicBezTo>
                  <a:pt x="1261277" y="4057826"/>
                  <a:pt x="1259030" y="4059937"/>
                  <a:pt x="1255473" y="4061378"/>
                </a:cubicBezTo>
                <a:lnTo>
                  <a:pt x="1245122" y="4051148"/>
                </a:lnTo>
                <a:close/>
                <a:moveTo>
                  <a:pt x="7962323" y="4045353"/>
                </a:moveTo>
                <a:lnTo>
                  <a:pt x="7975309" y="4047463"/>
                </a:lnTo>
                <a:lnTo>
                  <a:pt x="7969399" y="4052342"/>
                </a:lnTo>
                <a:close/>
                <a:moveTo>
                  <a:pt x="7559689" y="4044156"/>
                </a:moveTo>
                <a:lnTo>
                  <a:pt x="7566764" y="4051144"/>
                </a:lnTo>
                <a:cubicBezTo>
                  <a:pt x="7562823" y="4054398"/>
                  <a:pt x="7559868" y="4056836"/>
                  <a:pt x="7557898" y="4058462"/>
                </a:cubicBezTo>
                <a:cubicBezTo>
                  <a:pt x="7555927" y="4060088"/>
                  <a:pt x="7552586" y="4058572"/>
                  <a:pt x="7547868" y="4053913"/>
                </a:cubicBezTo>
                <a:close/>
                <a:moveTo>
                  <a:pt x="1369501" y="4044036"/>
                </a:moveTo>
                <a:cubicBezTo>
                  <a:pt x="1367724" y="4044755"/>
                  <a:pt x="1367253" y="4046148"/>
                  <a:pt x="1368089" y="4048213"/>
                </a:cubicBezTo>
                <a:cubicBezTo>
                  <a:pt x="1368926" y="4050278"/>
                  <a:pt x="1371122" y="4050590"/>
                  <a:pt x="1374678" y="4049150"/>
                </a:cubicBezTo>
                <a:cubicBezTo>
                  <a:pt x="1373003" y="4045021"/>
                  <a:pt x="1371279" y="4043316"/>
                  <a:pt x="1369501" y="4044036"/>
                </a:cubicBezTo>
                <a:close/>
                <a:moveTo>
                  <a:pt x="7297565" y="4042435"/>
                </a:moveTo>
                <a:lnTo>
                  <a:pt x="7298729" y="4054302"/>
                </a:lnTo>
                <a:cubicBezTo>
                  <a:pt x="7294788" y="4057554"/>
                  <a:pt x="7292624" y="4057202"/>
                  <a:pt x="7292237" y="4053247"/>
                </a:cubicBezTo>
                <a:cubicBezTo>
                  <a:pt x="7291848" y="4049291"/>
                  <a:pt x="7292640" y="4046500"/>
                  <a:pt x="7294610" y="4044875"/>
                </a:cubicBezTo>
                <a:cubicBezTo>
                  <a:pt x="7296580" y="4043249"/>
                  <a:pt x="7297565" y="4042435"/>
                  <a:pt x="7297565" y="4042435"/>
                </a:cubicBezTo>
                <a:close/>
                <a:moveTo>
                  <a:pt x="7188937" y="4042301"/>
                </a:moveTo>
                <a:lnTo>
                  <a:pt x="7183026" y="4047179"/>
                </a:lnTo>
                <a:lnTo>
                  <a:pt x="7190100" y="4054167"/>
                </a:lnTo>
                <a:close/>
                <a:moveTo>
                  <a:pt x="1427690" y="4042099"/>
                </a:moveTo>
                <a:lnTo>
                  <a:pt x="1422358" y="4044259"/>
                </a:lnTo>
                <a:lnTo>
                  <a:pt x="1430199" y="4048294"/>
                </a:lnTo>
                <a:close/>
                <a:moveTo>
                  <a:pt x="1303470" y="4041937"/>
                </a:moveTo>
                <a:lnTo>
                  <a:pt x="1316644" y="4043812"/>
                </a:lnTo>
                <a:cubicBezTo>
                  <a:pt x="1313088" y="4045252"/>
                  <a:pt x="1309534" y="4046692"/>
                  <a:pt x="1305979" y="4048131"/>
                </a:cubicBezTo>
                <a:lnTo>
                  <a:pt x="1287471" y="4048417"/>
                </a:lnTo>
                <a:cubicBezTo>
                  <a:pt x="1285799" y="4044288"/>
                  <a:pt x="1291131" y="4042128"/>
                  <a:pt x="1303470" y="4041937"/>
                </a:cubicBezTo>
                <a:close/>
                <a:moveTo>
                  <a:pt x="7696661" y="4040139"/>
                </a:moveTo>
                <a:cubicBezTo>
                  <a:pt x="7699020" y="4042468"/>
                  <a:pt x="7700588" y="4047588"/>
                  <a:pt x="7701363" y="4055500"/>
                </a:cubicBezTo>
                <a:cubicBezTo>
                  <a:pt x="7697423" y="4058753"/>
                  <a:pt x="7693094" y="4058048"/>
                  <a:pt x="7688378" y="4053389"/>
                </a:cubicBezTo>
                <a:cubicBezTo>
                  <a:pt x="7683662" y="4048731"/>
                  <a:pt x="7683272" y="4044776"/>
                  <a:pt x="7687213" y="4041523"/>
                </a:cubicBezTo>
                <a:cubicBezTo>
                  <a:pt x="7691154" y="4038271"/>
                  <a:pt x="7694303" y="4037809"/>
                  <a:pt x="7696661" y="4040139"/>
                </a:cubicBezTo>
                <a:close/>
                <a:moveTo>
                  <a:pt x="7472911" y="4038813"/>
                </a:moveTo>
                <a:cubicBezTo>
                  <a:pt x="7474881" y="4037188"/>
                  <a:pt x="7478226" y="4038704"/>
                  <a:pt x="7482942" y="4043363"/>
                </a:cubicBezTo>
                <a:lnTo>
                  <a:pt x="7459300" y="4062877"/>
                </a:lnTo>
                <a:cubicBezTo>
                  <a:pt x="7454583" y="4058218"/>
                  <a:pt x="7450254" y="4057513"/>
                  <a:pt x="7446313" y="4060766"/>
                </a:cubicBezTo>
                <a:cubicBezTo>
                  <a:pt x="7441598" y="4056108"/>
                  <a:pt x="7441210" y="4052153"/>
                  <a:pt x="7445149" y="4048900"/>
                </a:cubicBezTo>
                <a:lnTo>
                  <a:pt x="7439239" y="4053778"/>
                </a:lnTo>
                <a:lnTo>
                  <a:pt x="7432166" y="4046790"/>
                </a:lnTo>
                <a:lnTo>
                  <a:pt x="7456971" y="4039143"/>
                </a:lnTo>
                <a:cubicBezTo>
                  <a:pt x="7465629" y="4040550"/>
                  <a:pt x="7470941" y="4040440"/>
                  <a:pt x="7472911" y="4038813"/>
                </a:cubicBezTo>
                <a:close/>
                <a:moveTo>
                  <a:pt x="7079144" y="4030300"/>
                </a:moveTo>
                <a:lnTo>
                  <a:pt x="7093293" y="4044276"/>
                </a:lnTo>
                <a:cubicBezTo>
                  <a:pt x="7084636" y="4042869"/>
                  <a:pt x="7078337" y="4043791"/>
                  <a:pt x="7074396" y="4047044"/>
                </a:cubicBezTo>
                <a:lnTo>
                  <a:pt x="7068486" y="4051922"/>
                </a:lnTo>
                <a:cubicBezTo>
                  <a:pt x="7063769" y="4047264"/>
                  <a:pt x="7063381" y="4043308"/>
                  <a:pt x="7067322" y="4040056"/>
                </a:cubicBezTo>
                <a:cubicBezTo>
                  <a:pt x="7071263" y="4036804"/>
                  <a:pt x="7073233" y="4035177"/>
                  <a:pt x="7073233" y="4035177"/>
                </a:cubicBezTo>
                <a:close/>
                <a:moveTo>
                  <a:pt x="7794679" y="4029791"/>
                </a:moveTo>
                <a:lnTo>
                  <a:pt x="7795843" y="4041657"/>
                </a:lnTo>
                <a:lnTo>
                  <a:pt x="7802917" y="4048645"/>
                </a:lnTo>
                <a:lnTo>
                  <a:pt x="7797007" y="4053524"/>
                </a:lnTo>
                <a:lnTo>
                  <a:pt x="7784023" y="4051414"/>
                </a:lnTo>
                <a:lnTo>
                  <a:pt x="7778111" y="4056293"/>
                </a:lnTo>
                <a:cubicBezTo>
                  <a:pt x="7782052" y="4053040"/>
                  <a:pt x="7781663" y="4049084"/>
                  <a:pt x="7776948" y="4044426"/>
                </a:cubicBezTo>
                <a:lnTo>
                  <a:pt x="7775783" y="4032559"/>
                </a:lnTo>
                <a:cubicBezTo>
                  <a:pt x="7780499" y="4037217"/>
                  <a:pt x="7784827" y="4037922"/>
                  <a:pt x="7788769" y="4034670"/>
                </a:cubicBezTo>
                <a:cubicBezTo>
                  <a:pt x="7792708" y="4031417"/>
                  <a:pt x="7794679" y="4029791"/>
                  <a:pt x="7794679" y="4029791"/>
                </a:cubicBezTo>
                <a:close/>
                <a:moveTo>
                  <a:pt x="7141741" y="4017116"/>
                </a:moveTo>
                <a:lnTo>
                  <a:pt x="7124011" y="4031751"/>
                </a:lnTo>
                <a:cubicBezTo>
                  <a:pt x="7120068" y="4035003"/>
                  <a:pt x="7117709" y="4032674"/>
                  <a:pt x="7116936" y="4024762"/>
                </a:cubicBezTo>
                <a:close/>
                <a:moveTo>
                  <a:pt x="7173622" y="4016457"/>
                </a:moveTo>
                <a:cubicBezTo>
                  <a:pt x="7177562" y="4013206"/>
                  <a:pt x="7181892" y="4013910"/>
                  <a:pt x="7186608" y="4018567"/>
                </a:cubicBezTo>
                <a:cubicBezTo>
                  <a:pt x="7191325" y="4023225"/>
                  <a:pt x="7189353" y="4024852"/>
                  <a:pt x="7180697" y="4023446"/>
                </a:cubicBezTo>
                <a:close/>
                <a:moveTo>
                  <a:pt x="7660550" y="4005806"/>
                </a:moveTo>
                <a:cubicBezTo>
                  <a:pt x="7661042" y="4005400"/>
                  <a:pt x="7662468" y="4006361"/>
                  <a:pt x="7664825" y="4008690"/>
                </a:cubicBezTo>
                <a:cubicBezTo>
                  <a:pt x="7668765" y="4005439"/>
                  <a:pt x="7671124" y="4007768"/>
                  <a:pt x="7671900" y="4015680"/>
                </a:cubicBezTo>
                <a:cubicBezTo>
                  <a:pt x="7667960" y="4018932"/>
                  <a:pt x="7664617" y="4017415"/>
                  <a:pt x="7661870" y="4011130"/>
                </a:cubicBezTo>
                <a:cubicBezTo>
                  <a:pt x="7660496" y="4007988"/>
                  <a:pt x="7660056" y="4006214"/>
                  <a:pt x="7660550" y="4005806"/>
                </a:cubicBezTo>
                <a:close/>
                <a:moveTo>
                  <a:pt x="7124636" y="4005577"/>
                </a:moveTo>
                <a:cubicBezTo>
                  <a:pt x="7126606" y="4003952"/>
                  <a:pt x="7129950" y="4005468"/>
                  <a:pt x="7134667" y="4010128"/>
                </a:cubicBezTo>
                <a:lnTo>
                  <a:pt x="7122845" y="4019884"/>
                </a:lnTo>
                <a:lnTo>
                  <a:pt x="7121682" y="4008017"/>
                </a:lnTo>
                <a:cubicBezTo>
                  <a:pt x="7121682" y="4008017"/>
                  <a:pt x="7122666" y="4007204"/>
                  <a:pt x="7124636" y="4005577"/>
                </a:cubicBezTo>
                <a:close/>
                <a:moveTo>
                  <a:pt x="7342499" y="3995728"/>
                </a:moveTo>
                <a:cubicBezTo>
                  <a:pt x="7339349" y="3996191"/>
                  <a:pt x="7335805" y="3998047"/>
                  <a:pt x="7331865" y="4001299"/>
                </a:cubicBezTo>
                <a:lnTo>
                  <a:pt x="7338940" y="4008287"/>
                </a:lnTo>
                <a:cubicBezTo>
                  <a:pt x="7351536" y="4006442"/>
                  <a:pt x="7355476" y="4003189"/>
                  <a:pt x="7350760" y="3998531"/>
                </a:cubicBezTo>
                <a:cubicBezTo>
                  <a:pt x="7348402" y="3996201"/>
                  <a:pt x="7345648" y="3995268"/>
                  <a:pt x="7342499" y="3995728"/>
                </a:cubicBezTo>
                <a:close/>
                <a:moveTo>
                  <a:pt x="8350271" y="3994534"/>
                </a:moveTo>
                <a:cubicBezTo>
                  <a:pt x="8352241" y="3992909"/>
                  <a:pt x="8355584" y="3994426"/>
                  <a:pt x="8360299" y="3999085"/>
                </a:cubicBezTo>
                <a:cubicBezTo>
                  <a:pt x="8365017" y="4003745"/>
                  <a:pt x="8369733" y="4008402"/>
                  <a:pt x="8374449" y="4013061"/>
                </a:cubicBezTo>
                <a:lnTo>
                  <a:pt x="8361465" y="4010951"/>
                </a:lnTo>
                <a:cubicBezTo>
                  <a:pt x="8357525" y="4014204"/>
                  <a:pt x="8353390" y="4015478"/>
                  <a:pt x="8349061" y="4014774"/>
                </a:cubicBezTo>
                <a:cubicBezTo>
                  <a:pt x="8344734" y="4014071"/>
                  <a:pt x="8342569" y="4013719"/>
                  <a:pt x="8342569" y="4013719"/>
                </a:cubicBezTo>
                <a:lnTo>
                  <a:pt x="8330747" y="4023476"/>
                </a:lnTo>
                <a:cubicBezTo>
                  <a:pt x="8326032" y="4018818"/>
                  <a:pt x="8317375" y="4017411"/>
                  <a:pt x="8304777" y="4019256"/>
                </a:cubicBezTo>
                <a:cubicBezTo>
                  <a:pt x="8292181" y="4021102"/>
                  <a:pt x="8284895" y="4022838"/>
                  <a:pt x="8282925" y="4024463"/>
                </a:cubicBezTo>
                <a:cubicBezTo>
                  <a:pt x="8280956" y="4026089"/>
                  <a:pt x="8282136" y="4027255"/>
                  <a:pt x="8286463" y="4027958"/>
                </a:cubicBezTo>
                <a:cubicBezTo>
                  <a:pt x="8290791" y="4028662"/>
                  <a:pt x="8294135" y="4030178"/>
                  <a:pt x="8296494" y="4032506"/>
                </a:cubicBezTo>
                <a:cubicBezTo>
                  <a:pt x="8298852" y="4034836"/>
                  <a:pt x="8290389" y="4035407"/>
                  <a:pt x="8271104" y="4034220"/>
                </a:cubicBezTo>
                <a:cubicBezTo>
                  <a:pt x="8251821" y="4033034"/>
                  <a:pt x="8239822" y="4030111"/>
                  <a:pt x="8235105" y="4025451"/>
                </a:cubicBezTo>
                <a:cubicBezTo>
                  <a:pt x="8230387" y="4020792"/>
                  <a:pt x="8211493" y="4023562"/>
                  <a:pt x="8178417" y="4033757"/>
                </a:cubicBezTo>
                <a:lnTo>
                  <a:pt x="8146536" y="4034415"/>
                </a:lnTo>
                <a:cubicBezTo>
                  <a:pt x="8146536" y="4034415"/>
                  <a:pt x="8144565" y="4036041"/>
                  <a:pt x="8140625" y="4039293"/>
                </a:cubicBezTo>
                <a:cubicBezTo>
                  <a:pt x="8136684" y="4042545"/>
                  <a:pt x="8134714" y="4044172"/>
                  <a:pt x="8134714" y="4044172"/>
                </a:cubicBezTo>
                <a:lnTo>
                  <a:pt x="8115817" y="4046939"/>
                </a:lnTo>
                <a:lnTo>
                  <a:pt x="8109907" y="4051818"/>
                </a:lnTo>
                <a:lnTo>
                  <a:pt x="8096923" y="4049708"/>
                </a:lnTo>
                <a:cubicBezTo>
                  <a:pt x="8096923" y="4049708"/>
                  <a:pt x="8094952" y="4051335"/>
                  <a:pt x="8091012" y="4054587"/>
                </a:cubicBezTo>
                <a:lnTo>
                  <a:pt x="8059132" y="4055245"/>
                </a:lnTo>
                <a:lnTo>
                  <a:pt x="8020175" y="4048916"/>
                </a:lnTo>
                <a:lnTo>
                  <a:pt x="8039070" y="4046147"/>
                </a:lnTo>
                <a:lnTo>
                  <a:pt x="8069788" y="4033622"/>
                </a:lnTo>
                <a:cubicBezTo>
                  <a:pt x="8082385" y="4031776"/>
                  <a:pt x="8097146" y="4030282"/>
                  <a:pt x="8114072" y="4029140"/>
                </a:cubicBezTo>
                <a:cubicBezTo>
                  <a:pt x="8130998" y="4027998"/>
                  <a:pt x="8154030" y="4023955"/>
                  <a:pt x="8183163" y="4017012"/>
                </a:cubicBezTo>
                <a:cubicBezTo>
                  <a:pt x="8220955" y="4011474"/>
                  <a:pt x="8252448" y="4006861"/>
                  <a:pt x="8277641" y="4003170"/>
                </a:cubicBezTo>
                <a:cubicBezTo>
                  <a:pt x="8281582" y="3999917"/>
                  <a:pt x="8286948" y="3997626"/>
                  <a:pt x="8293740" y="3996297"/>
                </a:cubicBezTo>
                <a:cubicBezTo>
                  <a:pt x="8300530" y="3994968"/>
                  <a:pt x="8308747" y="3994601"/>
                  <a:pt x="8318388" y="3995194"/>
                </a:cubicBezTo>
                <a:cubicBezTo>
                  <a:pt x="8337674" y="3996380"/>
                  <a:pt x="8348301" y="3996161"/>
                  <a:pt x="8350271" y="3994534"/>
                </a:cubicBezTo>
                <a:close/>
                <a:moveTo>
                  <a:pt x="7477702" y="3989963"/>
                </a:moveTo>
                <a:cubicBezTo>
                  <a:pt x="7482031" y="3990667"/>
                  <a:pt x="7484388" y="3992996"/>
                  <a:pt x="7484778" y="3996951"/>
                </a:cubicBezTo>
                <a:cubicBezTo>
                  <a:pt x="7485167" y="4000907"/>
                  <a:pt x="7483389" y="4004512"/>
                  <a:pt x="7479449" y="4007764"/>
                </a:cubicBezTo>
                <a:lnTo>
                  <a:pt x="7472374" y="4000775"/>
                </a:lnTo>
                <a:cubicBezTo>
                  <a:pt x="7471988" y="3996819"/>
                  <a:pt x="7472237" y="3993941"/>
                  <a:pt x="7473124" y="3992138"/>
                </a:cubicBezTo>
                <a:cubicBezTo>
                  <a:pt x="7474012" y="3990336"/>
                  <a:pt x="7475539" y="3989611"/>
                  <a:pt x="7477702" y="3989963"/>
                </a:cubicBezTo>
                <a:close/>
                <a:moveTo>
                  <a:pt x="1391935" y="3984473"/>
                </a:moveTo>
                <a:cubicBezTo>
                  <a:pt x="1388380" y="3985913"/>
                  <a:pt x="1387909" y="3987306"/>
                  <a:pt x="1390523" y="3988651"/>
                </a:cubicBezTo>
                <a:cubicBezTo>
                  <a:pt x="1393138" y="3989997"/>
                  <a:pt x="1397530" y="3990621"/>
                  <a:pt x="1403698" y="3990525"/>
                </a:cubicBezTo>
                <a:cubicBezTo>
                  <a:pt x="1409868" y="3990431"/>
                  <a:pt x="1413370" y="3991415"/>
                  <a:pt x="1414207" y="3993480"/>
                </a:cubicBezTo>
                <a:cubicBezTo>
                  <a:pt x="1415043" y="3995546"/>
                  <a:pt x="1417239" y="3995858"/>
                  <a:pt x="1420795" y="3994418"/>
                </a:cubicBezTo>
                <a:cubicBezTo>
                  <a:pt x="1424349" y="3992978"/>
                  <a:pt x="1425290" y="3990193"/>
                  <a:pt x="1423618" y="3986063"/>
                </a:cubicBezTo>
                <a:close/>
                <a:moveTo>
                  <a:pt x="1521490" y="3982476"/>
                </a:moveTo>
                <a:lnTo>
                  <a:pt x="1502982" y="3982761"/>
                </a:lnTo>
                <a:lnTo>
                  <a:pt x="1497649" y="3984921"/>
                </a:lnTo>
                <a:cubicBezTo>
                  <a:pt x="1499322" y="3989052"/>
                  <a:pt x="1504131" y="3990709"/>
                  <a:pt x="1512078" y="3989893"/>
                </a:cubicBezTo>
                <a:cubicBezTo>
                  <a:pt x="1520025" y="3989078"/>
                  <a:pt x="1525777" y="3987951"/>
                  <a:pt x="1529332" y="3986511"/>
                </a:cubicBezTo>
                <a:close/>
                <a:moveTo>
                  <a:pt x="1434283" y="3981743"/>
                </a:moveTo>
                <a:cubicBezTo>
                  <a:pt x="1430728" y="3983183"/>
                  <a:pt x="1428951" y="3983903"/>
                  <a:pt x="1428951" y="3983903"/>
                </a:cubicBezTo>
                <a:cubicBezTo>
                  <a:pt x="1428951" y="3983903"/>
                  <a:pt x="1431565" y="3985249"/>
                  <a:pt x="1436792" y="3987938"/>
                </a:cubicBezTo>
                <a:lnTo>
                  <a:pt x="1442126" y="3985778"/>
                </a:lnTo>
                <a:close/>
                <a:moveTo>
                  <a:pt x="7170130" y="3980858"/>
                </a:moveTo>
                <a:cubicBezTo>
                  <a:pt x="7174846" y="3985516"/>
                  <a:pt x="7175235" y="3989471"/>
                  <a:pt x="7171294" y="3992724"/>
                </a:cubicBezTo>
                <a:lnTo>
                  <a:pt x="7184279" y="3994834"/>
                </a:lnTo>
                <a:lnTo>
                  <a:pt x="7222071" y="3989297"/>
                </a:lnTo>
                <a:cubicBezTo>
                  <a:pt x="7209475" y="3991143"/>
                  <a:pt x="7201206" y="3993692"/>
                  <a:pt x="7197266" y="3996943"/>
                </a:cubicBezTo>
                <a:cubicBezTo>
                  <a:pt x="7176011" y="3997383"/>
                  <a:pt x="7163413" y="3999229"/>
                  <a:pt x="7159473" y="4002480"/>
                </a:cubicBezTo>
                <a:cubicBezTo>
                  <a:pt x="7155532" y="4005733"/>
                  <a:pt x="7151204" y="4005029"/>
                  <a:pt x="7146489" y="4000371"/>
                </a:cubicBezTo>
                <a:cubicBezTo>
                  <a:pt x="7146489" y="4000371"/>
                  <a:pt x="7150429" y="3997119"/>
                  <a:pt x="7158309" y="3990614"/>
                </a:cubicBezTo>
                <a:close/>
                <a:moveTo>
                  <a:pt x="1355235" y="3970496"/>
                </a:moveTo>
                <a:cubicBezTo>
                  <a:pt x="1358790" y="3969056"/>
                  <a:pt x="1363182" y="3969680"/>
                  <a:pt x="1368410" y="3972371"/>
                </a:cubicBezTo>
                <a:lnTo>
                  <a:pt x="1357744" y="3976690"/>
                </a:lnTo>
                <a:close/>
                <a:moveTo>
                  <a:pt x="7386224" y="3969260"/>
                </a:moveTo>
                <a:cubicBezTo>
                  <a:pt x="7386224" y="3969260"/>
                  <a:pt x="7384254" y="3970885"/>
                  <a:pt x="7380314" y="3974137"/>
                </a:cubicBezTo>
                <a:cubicBezTo>
                  <a:pt x="7376372" y="3977391"/>
                  <a:pt x="7374402" y="3979016"/>
                  <a:pt x="7374402" y="3979016"/>
                </a:cubicBezTo>
                <a:cubicBezTo>
                  <a:pt x="7374402" y="3979016"/>
                  <a:pt x="7376762" y="3981347"/>
                  <a:pt x="7381477" y="3986005"/>
                </a:cubicBezTo>
                <a:cubicBezTo>
                  <a:pt x="7386194" y="3990664"/>
                  <a:pt x="7388163" y="3989038"/>
                  <a:pt x="7387388" y="3981126"/>
                </a:cubicBezTo>
                <a:cubicBezTo>
                  <a:pt x="7391328" y="3977874"/>
                  <a:pt x="7390940" y="3973919"/>
                  <a:pt x="7386224" y="3969260"/>
                </a:cubicBezTo>
                <a:close/>
                <a:moveTo>
                  <a:pt x="7487777" y="3962406"/>
                </a:moveTo>
                <a:lnTo>
                  <a:pt x="7488943" y="3974273"/>
                </a:lnTo>
                <a:cubicBezTo>
                  <a:pt x="7485001" y="3977526"/>
                  <a:pt x="7482838" y="3977173"/>
                  <a:pt x="7482450" y="3973218"/>
                </a:cubicBezTo>
                <a:cubicBezTo>
                  <a:pt x="7482060" y="3969263"/>
                  <a:pt x="7482852" y="3966471"/>
                  <a:pt x="7484822" y="3964846"/>
                </a:cubicBezTo>
                <a:cubicBezTo>
                  <a:pt x="7486792" y="3963219"/>
                  <a:pt x="7487777" y="3962406"/>
                  <a:pt x="7487777" y="3962406"/>
                </a:cubicBezTo>
                <a:close/>
                <a:moveTo>
                  <a:pt x="1585486" y="3956556"/>
                </a:moveTo>
                <a:cubicBezTo>
                  <a:pt x="1573146" y="3956747"/>
                  <a:pt x="1565199" y="3957562"/>
                  <a:pt x="1561645" y="3959001"/>
                </a:cubicBezTo>
                <a:cubicBezTo>
                  <a:pt x="1558089" y="3960442"/>
                  <a:pt x="1555423" y="3961522"/>
                  <a:pt x="1553645" y="3962242"/>
                </a:cubicBezTo>
                <a:cubicBezTo>
                  <a:pt x="1551868" y="3962961"/>
                  <a:pt x="1550142" y="3961257"/>
                  <a:pt x="1548469" y="3957127"/>
                </a:cubicBezTo>
                <a:cubicBezTo>
                  <a:pt x="1544914" y="3958567"/>
                  <a:pt x="1533883" y="3959430"/>
                  <a:pt x="1515375" y="3959715"/>
                </a:cubicBezTo>
                <a:cubicBezTo>
                  <a:pt x="1506121" y="3959858"/>
                  <a:pt x="1498736" y="3960145"/>
                  <a:pt x="1493221" y="3960576"/>
                </a:cubicBezTo>
                <a:lnTo>
                  <a:pt x="1489013" y="3961241"/>
                </a:lnTo>
                <a:lnTo>
                  <a:pt x="1492161" y="3963709"/>
                </a:lnTo>
                <a:cubicBezTo>
                  <a:pt x="1492580" y="3964741"/>
                  <a:pt x="1491901" y="3965618"/>
                  <a:pt x="1490122" y="3966338"/>
                </a:cubicBezTo>
                <a:lnTo>
                  <a:pt x="1492631" y="3972532"/>
                </a:lnTo>
                <a:cubicBezTo>
                  <a:pt x="1496186" y="3971092"/>
                  <a:pt x="1497964" y="3970372"/>
                  <a:pt x="1497964" y="3970372"/>
                </a:cubicBezTo>
                <a:cubicBezTo>
                  <a:pt x="1501519" y="3968932"/>
                  <a:pt x="1507271" y="3967805"/>
                  <a:pt x="1515218" y="3966990"/>
                </a:cubicBezTo>
                <a:cubicBezTo>
                  <a:pt x="1523164" y="3966175"/>
                  <a:pt x="1531112" y="3965359"/>
                  <a:pt x="1539058" y="3964544"/>
                </a:cubicBezTo>
                <a:cubicBezTo>
                  <a:pt x="1547005" y="3963729"/>
                  <a:pt x="1553591" y="3964666"/>
                  <a:pt x="1558820" y="3967356"/>
                </a:cubicBezTo>
                <a:lnTo>
                  <a:pt x="1577328" y="3967071"/>
                </a:lnTo>
                <a:cubicBezTo>
                  <a:pt x="1589667" y="3966880"/>
                  <a:pt x="1596726" y="3966425"/>
                  <a:pt x="1598503" y="3965705"/>
                </a:cubicBezTo>
                <a:cubicBezTo>
                  <a:pt x="1600279" y="3964985"/>
                  <a:pt x="1602058" y="3964265"/>
                  <a:pt x="1603835" y="3963545"/>
                </a:cubicBezTo>
                <a:cubicBezTo>
                  <a:pt x="1605613" y="3962825"/>
                  <a:pt x="1606083" y="3961433"/>
                  <a:pt x="1605247" y="3959368"/>
                </a:cubicBezTo>
                <a:cubicBezTo>
                  <a:pt x="1604412" y="3957303"/>
                  <a:pt x="1597824" y="3956366"/>
                  <a:pt x="1585486" y="3956556"/>
                </a:cubicBezTo>
                <a:close/>
                <a:moveTo>
                  <a:pt x="7565422" y="3956047"/>
                </a:moveTo>
                <a:cubicBezTo>
                  <a:pt x="7566407" y="3955234"/>
                  <a:pt x="7568078" y="3955993"/>
                  <a:pt x="7570435" y="3958321"/>
                </a:cubicBezTo>
                <a:lnTo>
                  <a:pt x="7564525" y="3963199"/>
                </a:lnTo>
                <a:cubicBezTo>
                  <a:pt x="7564137" y="3959245"/>
                  <a:pt x="7564436" y="3956859"/>
                  <a:pt x="7565422" y="3956047"/>
                </a:cubicBezTo>
                <a:close/>
                <a:moveTo>
                  <a:pt x="7173713" y="3952245"/>
                </a:moveTo>
                <a:lnTo>
                  <a:pt x="7186697" y="3954355"/>
                </a:lnTo>
                <a:cubicBezTo>
                  <a:pt x="7186697" y="3954355"/>
                  <a:pt x="7184727" y="3955982"/>
                  <a:pt x="7180787" y="3959233"/>
                </a:cubicBezTo>
                <a:close/>
                <a:moveTo>
                  <a:pt x="6694331" y="3950255"/>
                </a:moveTo>
                <a:lnTo>
                  <a:pt x="6695495" y="3962123"/>
                </a:lnTo>
                <a:cubicBezTo>
                  <a:pt x="6703375" y="3955618"/>
                  <a:pt x="6707316" y="3952365"/>
                  <a:pt x="6707316" y="3952365"/>
                </a:cubicBezTo>
                <a:close/>
                <a:moveTo>
                  <a:pt x="943361" y="3949837"/>
                </a:moveTo>
                <a:cubicBezTo>
                  <a:pt x="946917" y="3948397"/>
                  <a:pt x="949531" y="3949742"/>
                  <a:pt x="951204" y="3953872"/>
                </a:cubicBezTo>
                <a:cubicBezTo>
                  <a:pt x="956431" y="3956560"/>
                  <a:pt x="955490" y="3959346"/>
                  <a:pt x="948379" y="3962226"/>
                </a:cubicBezTo>
                <a:cubicBezTo>
                  <a:pt x="948379" y="3962226"/>
                  <a:pt x="947073" y="3961553"/>
                  <a:pt x="944459" y="3960208"/>
                </a:cubicBezTo>
                <a:cubicBezTo>
                  <a:pt x="941845" y="3958863"/>
                  <a:pt x="941478" y="3955406"/>
                  <a:pt x="943361" y="3949837"/>
                </a:cubicBezTo>
                <a:close/>
                <a:moveTo>
                  <a:pt x="980377" y="3949266"/>
                </a:moveTo>
                <a:cubicBezTo>
                  <a:pt x="983722" y="3957525"/>
                  <a:pt x="981839" y="3963096"/>
                  <a:pt x="974729" y="3965974"/>
                </a:cubicBezTo>
                <a:cubicBezTo>
                  <a:pt x="971174" y="3967416"/>
                  <a:pt x="968559" y="3966069"/>
                  <a:pt x="966887" y="3961940"/>
                </a:cubicBezTo>
                <a:cubicBezTo>
                  <a:pt x="965215" y="3957811"/>
                  <a:pt x="966155" y="3955026"/>
                  <a:pt x="969711" y="3953585"/>
                </a:cubicBezTo>
                <a:cubicBezTo>
                  <a:pt x="973267" y="3952146"/>
                  <a:pt x="975933" y="3951066"/>
                  <a:pt x="977711" y="3950346"/>
                </a:cubicBezTo>
                <a:cubicBezTo>
                  <a:pt x="979488" y="3949626"/>
                  <a:pt x="980377" y="3949266"/>
                  <a:pt x="980377" y="3949266"/>
                </a:cubicBezTo>
                <a:close/>
                <a:moveTo>
                  <a:pt x="911679" y="3948247"/>
                </a:moveTo>
                <a:cubicBezTo>
                  <a:pt x="916907" y="3950936"/>
                  <a:pt x="917744" y="3953002"/>
                  <a:pt x="914188" y="3954442"/>
                </a:cubicBezTo>
                <a:cubicBezTo>
                  <a:pt x="910633" y="3955882"/>
                  <a:pt x="908856" y="3956602"/>
                  <a:pt x="908856" y="3956602"/>
                </a:cubicBezTo>
                <a:cubicBezTo>
                  <a:pt x="908856" y="3956602"/>
                  <a:pt x="909326" y="3955210"/>
                  <a:pt x="910267" y="3952425"/>
                </a:cubicBezTo>
                <a:cubicBezTo>
                  <a:pt x="911207" y="3949640"/>
                  <a:pt x="911679" y="3948247"/>
                  <a:pt x="911679" y="3948247"/>
                </a:cubicBezTo>
                <a:close/>
                <a:moveTo>
                  <a:pt x="1321359" y="3948163"/>
                </a:moveTo>
                <a:lnTo>
                  <a:pt x="1318534" y="3956518"/>
                </a:lnTo>
                <a:cubicBezTo>
                  <a:pt x="1318534" y="3956518"/>
                  <a:pt x="1317697" y="3954453"/>
                  <a:pt x="1316025" y="3950324"/>
                </a:cubicBezTo>
                <a:cubicBezTo>
                  <a:pt x="1316025" y="3950324"/>
                  <a:pt x="1317803" y="3949603"/>
                  <a:pt x="1321359" y="3948163"/>
                </a:cubicBezTo>
                <a:close/>
                <a:moveTo>
                  <a:pt x="7460643" y="3946319"/>
                </a:moveTo>
                <a:lnTo>
                  <a:pt x="7461807" y="3958188"/>
                </a:lnTo>
                <a:cubicBezTo>
                  <a:pt x="7457091" y="3953528"/>
                  <a:pt x="7455718" y="3950385"/>
                  <a:pt x="7457688" y="3948759"/>
                </a:cubicBezTo>
                <a:cubicBezTo>
                  <a:pt x="7459657" y="3947133"/>
                  <a:pt x="7460643" y="3946319"/>
                  <a:pt x="7460643" y="3946319"/>
                </a:cubicBezTo>
                <a:close/>
                <a:moveTo>
                  <a:pt x="1065074" y="3943804"/>
                </a:moveTo>
                <a:cubicBezTo>
                  <a:pt x="1073857" y="3945053"/>
                  <a:pt x="1079138" y="3945318"/>
                  <a:pt x="1080915" y="3944598"/>
                </a:cubicBezTo>
                <a:cubicBezTo>
                  <a:pt x="1082693" y="3943878"/>
                  <a:pt x="1084418" y="3945584"/>
                  <a:pt x="1086090" y="3949713"/>
                </a:cubicBezTo>
                <a:cubicBezTo>
                  <a:pt x="1089645" y="3948273"/>
                  <a:pt x="1091424" y="3947552"/>
                  <a:pt x="1091424" y="3947552"/>
                </a:cubicBezTo>
                <a:lnTo>
                  <a:pt x="1097926" y="3946886"/>
                </a:lnTo>
                <a:lnTo>
                  <a:pt x="1099971" y="3949499"/>
                </a:lnTo>
                <a:cubicBezTo>
                  <a:pt x="1101278" y="3950172"/>
                  <a:pt x="1102821" y="3950147"/>
                  <a:pt x="1104598" y="3949428"/>
                </a:cubicBezTo>
                <a:lnTo>
                  <a:pt x="1105728" y="3946086"/>
                </a:lnTo>
                <a:lnTo>
                  <a:pt x="1115264" y="3945108"/>
                </a:lnTo>
                <a:lnTo>
                  <a:pt x="1128439" y="3946982"/>
                </a:lnTo>
                <a:lnTo>
                  <a:pt x="1135966" y="3965565"/>
                </a:lnTo>
                <a:lnTo>
                  <a:pt x="1125300" y="3969885"/>
                </a:lnTo>
                <a:lnTo>
                  <a:pt x="1119968" y="3972045"/>
                </a:lnTo>
                <a:cubicBezTo>
                  <a:pt x="1116411" y="3973486"/>
                  <a:pt x="1112021" y="3972861"/>
                  <a:pt x="1106792" y="3970171"/>
                </a:cubicBezTo>
                <a:lnTo>
                  <a:pt x="1093617" y="3968297"/>
                </a:lnTo>
                <a:cubicBezTo>
                  <a:pt x="1093617" y="3968297"/>
                  <a:pt x="1089643" y="3968705"/>
                  <a:pt x="1081697" y="3969519"/>
                </a:cubicBezTo>
                <a:cubicBezTo>
                  <a:pt x="1073750" y="3970334"/>
                  <a:pt x="1067163" y="3969398"/>
                  <a:pt x="1061935" y="3966708"/>
                </a:cubicBezTo>
                <a:cubicBezTo>
                  <a:pt x="1046041" y="3968338"/>
                  <a:pt x="1036317" y="3969872"/>
                  <a:pt x="1032760" y="3971313"/>
                </a:cubicBezTo>
                <a:cubicBezTo>
                  <a:pt x="1032760" y="3971313"/>
                  <a:pt x="1031454" y="3970641"/>
                  <a:pt x="1028841" y="3969296"/>
                </a:cubicBezTo>
                <a:cubicBezTo>
                  <a:pt x="1026227" y="3967950"/>
                  <a:pt x="1022306" y="3965933"/>
                  <a:pt x="1017078" y="3963244"/>
                </a:cubicBezTo>
                <a:cubicBezTo>
                  <a:pt x="1011850" y="3960555"/>
                  <a:pt x="1007458" y="3959929"/>
                  <a:pt x="1003903" y="3961370"/>
                </a:cubicBezTo>
                <a:cubicBezTo>
                  <a:pt x="989681" y="3967130"/>
                  <a:pt x="984454" y="3964440"/>
                  <a:pt x="988219" y="3953300"/>
                </a:cubicBezTo>
                <a:cubicBezTo>
                  <a:pt x="990938" y="3949795"/>
                  <a:pt x="994729" y="3947659"/>
                  <a:pt x="999591" y="3946892"/>
                </a:cubicBezTo>
                <a:cubicBezTo>
                  <a:pt x="1004454" y="3946124"/>
                  <a:pt x="1010387" y="3946725"/>
                  <a:pt x="1017393" y="3948695"/>
                </a:cubicBezTo>
                <a:cubicBezTo>
                  <a:pt x="1029731" y="3948505"/>
                  <a:pt x="1038096" y="3948721"/>
                  <a:pt x="1042487" y="3949347"/>
                </a:cubicBezTo>
                <a:cubicBezTo>
                  <a:pt x="1046880" y="3949972"/>
                  <a:pt x="1054408" y="3948124"/>
                  <a:pt x="1065074" y="3943804"/>
                </a:cubicBezTo>
                <a:close/>
                <a:moveTo>
                  <a:pt x="1107423" y="3941072"/>
                </a:moveTo>
                <a:lnTo>
                  <a:pt x="1105728" y="3946086"/>
                </a:lnTo>
                <a:lnTo>
                  <a:pt x="1097926" y="3946886"/>
                </a:lnTo>
                <a:lnTo>
                  <a:pt x="1096756" y="3945393"/>
                </a:lnTo>
                <a:close/>
                <a:moveTo>
                  <a:pt x="7178458" y="3935500"/>
                </a:moveTo>
                <a:lnTo>
                  <a:pt x="7185534" y="3942489"/>
                </a:lnTo>
                <a:lnTo>
                  <a:pt x="7172548" y="3940379"/>
                </a:lnTo>
                <a:close/>
                <a:moveTo>
                  <a:pt x="1178945" y="3933737"/>
                </a:moveTo>
                <a:cubicBezTo>
                  <a:pt x="1178003" y="3936521"/>
                  <a:pt x="1177088" y="3938094"/>
                  <a:pt x="1176199" y="3938454"/>
                </a:cubicBezTo>
                <a:cubicBezTo>
                  <a:pt x="1175311" y="3938814"/>
                  <a:pt x="1174448" y="3937961"/>
                  <a:pt x="1173612" y="3935897"/>
                </a:cubicBezTo>
                <a:close/>
                <a:moveTo>
                  <a:pt x="7849128" y="3933541"/>
                </a:moveTo>
                <a:lnTo>
                  <a:pt x="7850291" y="3945407"/>
                </a:lnTo>
                <a:lnTo>
                  <a:pt x="7843217" y="3938419"/>
                </a:lnTo>
                <a:close/>
                <a:moveTo>
                  <a:pt x="1300656" y="3927705"/>
                </a:moveTo>
                <a:cubicBezTo>
                  <a:pt x="1297100" y="3929145"/>
                  <a:pt x="1293546" y="3930585"/>
                  <a:pt x="1289991" y="3932024"/>
                </a:cubicBezTo>
                <a:cubicBezTo>
                  <a:pt x="1286435" y="3933465"/>
                  <a:pt x="1283821" y="3932120"/>
                  <a:pt x="1282149" y="3927990"/>
                </a:cubicBezTo>
                <a:cubicBezTo>
                  <a:pt x="1289259" y="3925110"/>
                  <a:pt x="1295428" y="3925015"/>
                  <a:pt x="1300656" y="3927705"/>
                </a:cubicBezTo>
                <a:close/>
                <a:moveTo>
                  <a:pt x="6873841" y="3923956"/>
                </a:moveTo>
                <a:cubicBezTo>
                  <a:pt x="6871483" y="3921626"/>
                  <a:pt x="6868334" y="3922088"/>
                  <a:pt x="6864394" y="3925340"/>
                </a:cubicBezTo>
                <a:lnTo>
                  <a:pt x="6877378" y="3927450"/>
                </a:lnTo>
                <a:cubicBezTo>
                  <a:pt x="6877378" y="3927450"/>
                  <a:pt x="6876199" y="3926286"/>
                  <a:pt x="6873841" y="3923956"/>
                </a:cubicBezTo>
                <a:close/>
                <a:moveTo>
                  <a:pt x="1339084" y="3922957"/>
                </a:moveTo>
                <a:cubicBezTo>
                  <a:pt x="1341698" y="3924302"/>
                  <a:pt x="1343006" y="3924974"/>
                  <a:pt x="1343006" y="3924974"/>
                </a:cubicBezTo>
                <a:cubicBezTo>
                  <a:pt x="1339450" y="3926414"/>
                  <a:pt x="1335895" y="3927854"/>
                  <a:pt x="1332339" y="3929294"/>
                </a:cubicBezTo>
                <a:lnTo>
                  <a:pt x="1329830" y="3923099"/>
                </a:lnTo>
                <a:cubicBezTo>
                  <a:pt x="1333386" y="3921659"/>
                  <a:pt x="1336471" y="3921612"/>
                  <a:pt x="1339084" y="3922957"/>
                </a:cubicBezTo>
                <a:close/>
                <a:moveTo>
                  <a:pt x="1353670" y="3920654"/>
                </a:moveTo>
                <a:lnTo>
                  <a:pt x="1361513" y="3924688"/>
                </a:lnTo>
                <a:lnTo>
                  <a:pt x="1356179" y="3926849"/>
                </a:lnTo>
                <a:close/>
                <a:moveTo>
                  <a:pt x="1229450" y="3920492"/>
                </a:moveTo>
                <a:lnTo>
                  <a:pt x="1231958" y="3926686"/>
                </a:lnTo>
                <a:cubicBezTo>
                  <a:pt x="1231958" y="3926686"/>
                  <a:pt x="1230181" y="3927406"/>
                  <a:pt x="1226625" y="3928846"/>
                </a:cubicBezTo>
                <a:close/>
                <a:moveTo>
                  <a:pt x="1372179" y="3920368"/>
                </a:moveTo>
                <a:lnTo>
                  <a:pt x="1380022" y="3924403"/>
                </a:lnTo>
                <a:lnTo>
                  <a:pt x="1374688" y="3926563"/>
                </a:lnTo>
                <a:close/>
                <a:moveTo>
                  <a:pt x="1247957" y="3920206"/>
                </a:moveTo>
                <a:lnTo>
                  <a:pt x="1250465" y="3926401"/>
                </a:lnTo>
                <a:cubicBezTo>
                  <a:pt x="1246911" y="3927841"/>
                  <a:pt x="1244297" y="3926496"/>
                  <a:pt x="1242624" y="3922366"/>
                </a:cubicBezTo>
                <a:cubicBezTo>
                  <a:pt x="1242624" y="3922366"/>
                  <a:pt x="1243514" y="3922006"/>
                  <a:pt x="1245291" y="3921286"/>
                </a:cubicBezTo>
                <a:cubicBezTo>
                  <a:pt x="1247068" y="3920566"/>
                  <a:pt x="1247957" y="3920206"/>
                  <a:pt x="1247957" y="3920206"/>
                </a:cubicBezTo>
                <a:close/>
                <a:moveTo>
                  <a:pt x="1399940" y="3919940"/>
                </a:moveTo>
                <a:cubicBezTo>
                  <a:pt x="1402555" y="3921285"/>
                  <a:pt x="1403861" y="3921958"/>
                  <a:pt x="1403861" y="3921958"/>
                </a:cubicBezTo>
                <a:lnTo>
                  <a:pt x="1398528" y="3924118"/>
                </a:lnTo>
                <a:lnTo>
                  <a:pt x="1390687" y="3920083"/>
                </a:lnTo>
                <a:cubicBezTo>
                  <a:pt x="1394242" y="3918643"/>
                  <a:pt x="1397327" y="3918595"/>
                  <a:pt x="1399940" y="3919940"/>
                </a:cubicBezTo>
                <a:close/>
                <a:moveTo>
                  <a:pt x="1797858" y="3913804"/>
                </a:moveTo>
                <a:lnTo>
                  <a:pt x="1792524" y="3915965"/>
                </a:lnTo>
                <a:lnTo>
                  <a:pt x="1811032" y="3915679"/>
                </a:lnTo>
                <a:close/>
                <a:moveTo>
                  <a:pt x="7572272" y="3911909"/>
                </a:moveTo>
                <a:cubicBezTo>
                  <a:pt x="7574241" y="3910283"/>
                  <a:pt x="7576406" y="3910636"/>
                  <a:pt x="7578763" y="3912964"/>
                </a:cubicBezTo>
                <a:lnTo>
                  <a:pt x="7579929" y="3924832"/>
                </a:lnTo>
                <a:lnTo>
                  <a:pt x="7566943" y="3922721"/>
                </a:lnTo>
                <a:cubicBezTo>
                  <a:pt x="7568526" y="3917141"/>
                  <a:pt x="7570301" y="3913536"/>
                  <a:pt x="7572272" y="3911909"/>
                </a:cubicBezTo>
                <a:close/>
                <a:moveTo>
                  <a:pt x="1430527" y="3911157"/>
                </a:moveTo>
                <a:lnTo>
                  <a:pt x="1433035" y="3917353"/>
                </a:lnTo>
                <a:cubicBezTo>
                  <a:pt x="1433035" y="3917353"/>
                  <a:pt x="1434813" y="3916633"/>
                  <a:pt x="1438368" y="3915193"/>
                </a:cubicBezTo>
                <a:cubicBezTo>
                  <a:pt x="1436696" y="3911063"/>
                  <a:pt x="1434082" y="3909718"/>
                  <a:pt x="1430527" y="3911157"/>
                </a:cubicBezTo>
                <a:close/>
                <a:moveTo>
                  <a:pt x="1771508" y="3910055"/>
                </a:moveTo>
                <a:cubicBezTo>
                  <a:pt x="1767952" y="3911495"/>
                  <a:pt x="1763979" y="3911902"/>
                  <a:pt x="1759587" y="3911278"/>
                </a:cubicBezTo>
                <a:cubicBezTo>
                  <a:pt x="1755196" y="3910652"/>
                  <a:pt x="1751223" y="3911060"/>
                  <a:pt x="1747667" y="3912500"/>
                </a:cubicBezTo>
                <a:cubicBezTo>
                  <a:pt x="1744111" y="3913940"/>
                  <a:pt x="1743642" y="3915332"/>
                  <a:pt x="1746255" y="3916677"/>
                </a:cubicBezTo>
                <a:cubicBezTo>
                  <a:pt x="1748869" y="3918022"/>
                  <a:pt x="1756345" y="3918599"/>
                  <a:pt x="1768684" y="3918409"/>
                </a:cubicBezTo>
                <a:close/>
                <a:moveTo>
                  <a:pt x="7629541" y="3909538"/>
                </a:moveTo>
                <a:cubicBezTo>
                  <a:pt x="7629541" y="3909538"/>
                  <a:pt x="7629929" y="3913494"/>
                  <a:pt x="7630706" y="3921405"/>
                </a:cubicBezTo>
                <a:cubicBezTo>
                  <a:pt x="7626765" y="3924657"/>
                  <a:pt x="7624795" y="3926284"/>
                  <a:pt x="7624795" y="3926284"/>
                </a:cubicBezTo>
                <a:cubicBezTo>
                  <a:pt x="7624795" y="3926284"/>
                  <a:pt x="7622436" y="3923954"/>
                  <a:pt x="7617719" y="3919295"/>
                </a:cubicBezTo>
                <a:cubicBezTo>
                  <a:pt x="7617719" y="3919295"/>
                  <a:pt x="7619689" y="3917668"/>
                  <a:pt x="7623630" y="3914416"/>
                </a:cubicBezTo>
                <a:cubicBezTo>
                  <a:pt x="7627571" y="3911164"/>
                  <a:pt x="7629541" y="3909538"/>
                  <a:pt x="7629541" y="3909538"/>
                </a:cubicBezTo>
                <a:close/>
                <a:moveTo>
                  <a:pt x="1443859" y="3905758"/>
                </a:moveTo>
                <a:cubicBezTo>
                  <a:pt x="1442081" y="3906478"/>
                  <a:pt x="1441609" y="3907870"/>
                  <a:pt x="1442446" y="3909936"/>
                </a:cubicBezTo>
                <a:cubicBezTo>
                  <a:pt x="1443282" y="3912000"/>
                  <a:pt x="1445479" y="3912313"/>
                  <a:pt x="1449034" y="3910873"/>
                </a:cubicBezTo>
                <a:cubicBezTo>
                  <a:pt x="1447361" y="3906743"/>
                  <a:pt x="1445636" y="3905038"/>
                  <a:pt x="1443859" y="3905758"/>
                </a:cubicBezTo>
                <a:close/>
                <a:moveTo>
                  <a:pt x="1515223" y="3905696"/>
                </a:moveTo>
                <a:cubicBezTo>
                  <a:pt x="1511668" y="3907136"/>
                  <a:pt x="1509889" y="3907856"/>
                  <a:pt x="1509889" y="3907856"/>
                </a:cubicBezTo>
                <a:cubicBezTo>
                  <a:pt x="1511562" y="3911985"/>
                  <a:pt x="1514175" y="3913330"/>
                  <a:pt x="1517732" y="3911890"/>
                </a:cubicBezTo>
                <a:close/>
                <a:moveTo>
                  <a:pt x="1666579" y="3903881"/>
                </a:moveTo>
                <a:cubicBezTo>
                  <a:pt x="1668774" y="3904194"/>
                  <a:pt x="1670291" y="3905382"/>
                  <a:pt x="1671127" y="3907447"/>
                </a:cubicBezTo>
                <a:lnTo>
                  <a:pt x="1664853" y="3904220"/>
                </a:lnTo>
                <a:close/>
                <a:moveTo>
                  <a:pt x="1663284" y="3903413"/>
                </a:moveTo>
                <a:lnTo>
                  <a:pt x="1664853" y="3904220"/>
                </a:lnTo>
                <a:lnTo>
                  <a:pt x="1657952" y="3905572"/>
                </a:lnTo>
                <a:close/>
                <a:moveTo>
                  <a:pt x="917956" y="3902440"/>
                </a:moveTo>
                <a:cubicBezTo>
                  <a:pt x="916074" y="3908010"/>
                  <a:pt x="915133" y="3910794"/>
                  <a:pt x="915133" y="3910794"/>
                </a:cubicBezTo>
                <a:lnTo>
                  <a:pt x="912624" y="3904600"/>
                </a:lnTo>
                <a:cubicBezTo>
                  <a:pt x="912624" y="3904600"/>
                  <a:pt x="914401" y="3903880"/>
                  <a:pt x="917956" y="3902440"/>
                </a:cubicBezTo>
                <a:close/>
                <a:moveTo>
                  <a:pt x="941797" y="3899994"/>
                </a:moveTo>
                <a:cubicBezTo>
                  <a:pt x="943470" y="3904125"/>
                  <a:pt x="944306" y="3906190"/>
                  <a:pt x="944306" y="3906190"/>
                </a:cubicBezTo>
                <a:lnTo>
                  <a:pt x="938974" y="3908349"/>
                </a:lnTo>
                <a:close/>
                <a:moveTo>
                  <a:pt x="1126875" y="3897141"/>
                </a:moveTo>
                <a:cubicBezTo>
                  <a:pt x="1135658" y="3898390"/>
                  <a:pt x="1139997" y="3901440"/>
                  <a:pt x="1139892" y="3906289"/>
                </a:cubicBezTo>
                <a:cubicBezTo>
                  <a:pt x="1139787" y="3911139"/>
                  <a:pt x="1143291" y="3912124"/>
                  <a:pt x="1150400" y="3909244"/>
                </a:cubicBezTo>
                <a:cubicBezTo>
                  <a:pt x="1168177" y="3902045"/>
                  <a:pt x="1178737" y="3902574"/>
                  <a:pt x="1182082" y="3910833"/>
                </a:cubicBezTo>
                <a:cubicBezTo>
                  <a:pt x="1178528" y="3912273"/>
                  <a:pt x="1176750" y="3912993"/>
                  <a:pt x="1176750" y="3912993"/>
                </a:cubicBezTo>
                <a:cubicBezTo>
                  <a:pt x="1175078" y="3908864"/>
                  <a:pt x="1172464" y="3907518"/>
                  <a:pt x="1168909" y="3908958"/>
                </a:cubicBezTo>
                <a:cubicBezTo>
                  <a:pt x="1168909" y="3908958"/>
                  <a:pt x="1157825" y="3912247"/>
                  <a:pt x="1135656" y="3918821"/>
                </a:cubicBezTo>
                <a:cubicBezTo>
                  <a:pt x="1113489" y="3925397"/>
                  <a:pt x="1099791" y="3927339"/>
                  <a:pt x="1094563" y="3924650"/>
                </a:cubicBezTo>
                <a:cubicBezTo>
                  <a:pt x="1094563" y="3924650"/>
                  <a:pt x="1091007" y="3926090"/>
                  <a:pt x="1083897" y="3928969"/>
                </a:cubicBezTo>
                <a:cubicBezTo>
                  <a:pt x="1083897" y="3928969"/>
                  <a:pt x="1082589" y="3928298"/>
                  <a:pt x="1079975" y="3926953"/>
                </a:cubicBezTo>
                <a:cubicBezTo>
                  <a:pt x="1077361" y="3925607"/>
                  <a:pt x="1075218" y="3922870"/>
                  <a:pt x="1073546" y="3918741"/>
                </a:cubicBezTo>
                <a:cubicBezTo>
                  <a:pt x="1071873" y="3914611"/>
                  <a:pt x="1069259" y="3913266"/>
                  <a:pt x="1065704" y="3914706"/>
                </a:cubicBezTo>
                <a:cubicBezTo>
                  <a:pt x="1062149" y="3916146"/>
                  <a:pt x="1058176" y="3916553"/>
                  <a:pt x="1053783" y="3915929"/>
                </a:cubicBezTo>
                <a:cubicBezTo>
                  <a:pt x="1049392" y="3915303"/>
                  <a:pt x="1044111" y="3915040"/>
                  <a:pt x="1037942" y="3915135"/>
                </a:cubicBezTo>
                <a:cubicBezTo>
                  <a:pt x="1031773" y="3915228"/>
                  <a:pt x="1024297" y="3914652"/>
                  <a:pt x="1015513" y="3913403"/>
                </a:cubicBezTo>
                <a:cubicBezTo>
                  <a:pt x="1006731" y="3912152"/>
                  <a:pt x="1000561" y="3912247"/>
                  <a:pt x="997006" y="3913687"/>
                </a:cubicBezTo>
                <a:cubicBezTo>
                  <a:pt x="993451" y="3915127"/>
                  <a:pt x="991255" y="3914815"/>
                  <a:pt x="990419" y="3912751"/>
                </a:cubicBezTo>
                <a:cubicBezTo>
                  <a:pt x="989582" y="3910685"/>
                  <a:pt x="984772" y="3909027"/>
                  <a:pt x="975990" y="3907779"/>
                </a:cubicBezTo>
                <a:lnTo>
                  <a:pt x="962814" y="3905904"/>
                </a:lnTo>
                <a:cubicBezTo>
                  <a:pt x="964697" y="3900333"/>
                  <a:pt x="971808" y="3897454"/>
                  <a:pt x="984146" y="3897264"/>
                </a:cubicBezTo>
                <a:cubicBezTo>
                  <a:pt x="992929" y="3898513"/>
                  <a:pt x="997321" y="3899139"/>
                  <a:pt x="997321" y="3899139"/>
                </a:cubicBezTo>
                <a:lnTo>
                  <a:pt x="1015829" y="3898853"/>
                </a:lnTo>
                <a:cubicBezTo>
                  <a:pt x="1024611" y="3900103"/>
                  <a:pt x="1030310" y="3901399"/>
                  <a:pt x="1032924" y="3902745"/>
                </a:cubicBezTo>
                <a:cubicBezTo>
                  <a:pt x="1035537" y="3904091"/>
                  <a:pt x="1038623" y="3904043"/>
                  <a:pt x="1042178" y="3902603"/>
                </a:cubicBezTo>
                <a:lnTo>
                  <a:pt x="1047511" y="3900443"/>
                </a:lnTo>
                <a:cubicBezTo>
                  <a:pt x="1050857" y="3908702"/>
                  <a:pt x="1059640" y="3909952"/>
                  <a:pt x="1073861" y="3904192"/>
                </a:cubicBezTo>
                <a:cubicBezTo>
                  <a:pt x="1088083" y="3898432"/>
                  <a:pt x="1096865" y="3899680"/>
                  <a:pt x="1100210" y="3907941"/>
                </a:cubicBezTo>
                <a:cubicBezTo>
                  <a:pt x="1101883" y="3912070"/>
                  <a:pt x="1104496" y="3913415"/>
                  <a:pt x="1108053" y="3911976"/>
                </a:cubicBezTo>
                <a:cubicBezTo>
                  <a:pt x="1111609" y="3910535"/>
                  <a:pt x="1113386" y="3909816"/>
                  <a:pt x="1113386" y="3909816"/>
                </a:cubicBezTo>
                <a:lnTo>
                  <a:pt x="1121227" y="3913849"/>
                </a:lnTo>
                <a:lnTo>
                  <a:pt x="1118718" y="3907656"/>
                </a:lnTo>
                <a:close/>
                <a:moveTo>
                  <a:pt x="6907827" y="3895905"/>
                </a:moveTo>
                <a:cubicBezTo>
                  <a:pt x="6906843" y="3896718"/>
                  <a:pt x="6906544" y="3899103"/>
                  <a:pt x="6906931" y="3903058"/>
                </a:cubicBezTo>
                <a:cubicBezTo>
                  <a:pt x="6910873" y="3899805"/>
                  <a:pt x="6912842" y="3898179"/>
                  <a:pt x="6912842" y="3898179"/>
                </a:cubicBezTo>
                <a:cubicBezTo>
                  <a:pt x="6910484" y="3895851"/>
                  <a:pt x="6908813" y="3895092"/>
                  <a:pt x="6907827" y="3895905"/>
                </a:cubicBezTo>
                <a:close/>
                <a:moveTo>
                  <a:pt x="1228667" y="3895570"/>
                </a:moveTo>
                <a:cubicBezTo>
                  <a:pt x="1234838" y="3895476"/>
                  <a:pt x="1236980" y="3898213"/>
                  <a:pt x="1235097" y="3903782"/>
                </a:cubicBezTo>
                <a:lnTo>
                  <a:pt x="1195258" y="3912708"/>
                </a:lnTo>
                <a:lnTo>
                  <a:pt x="1198082" y="3904353"/>
                </a:lnTo>
                <a:cubicBezTo>
                  <a:pt x="1201637" y="3902913"/>
                  <a:pt x="1206082" y="3901112"/>
                  <a:pt x="1211414" y="3898953"/>
                </a:cubicBezTo>
                <a:cubicBezTo>
                  <a:pt x="1216747" y="3896793"/>
                  <a:pt x="1222498" y="3895666"/>
                  <a:pt x="1228667" y="3895570"/>
                </a:cubicBezTo>
                <a:close/>
                <a:moveTo>
                  <a:pt x="1771822" y="3895506"/>
                </a:moveTo>
                <a:cubicBezTo>
                  <a:pt x="1768266" y="3896946"/>
                  <a:pt x="1766490" y="3897665"/>
                  <a:pt x="1766490" y="3897665"/>
                </a:cubicBezTo>
                <a:cubicBezTo>
                  <a:pt x="1766490" y="3897665"/>
                  <a:pt x="1767797" y="3898338"/>
                  <a:pt x="1770411" y="3899683"/>
                </a:cubicBezTo>
                <a:cubicBezTo>
                  <a:pt x="1771718" y="3900356"/>
                  <a:pt x="1772489" y="3900343"/>
                  <a:pt x="1772724" y="3899647"/>
                </a:cubicBezTo>
                <a:cubicBezTo>
                  <a:pt x="1772959" y="3898951"/>
                  <a:pt x="1772658" y="3897570"/>
                  <a:pt x="1771822" y="3895506"/>
                </a:cubicBezTo>
                <a:close/>
                <a:moveTo>
                  <a:pt x="1647600" y="3895343"/>
                </a:moveTo>
                <a:lnTo>
                  <a:pt x="1642268" y="3897503"/>
                </a:lnTo>
                <a:lnTo>
                  <a:pt x="1657952" y="3905572"/>
                </a:lnTo>
                <a:lnTo>
                  <a:pt x="1652618" y="3907733"/>
                </a:lnTo>
                <a:lnTo>
                  <a:pt x="1623445" y="3912338"/>
                </a:lnTo>
                <a:cubicBezTo>
                  <a:pt x="1611107" y="3912529"/>
                  <a:pt x="1598769" y="3912719"/>
                  <a:pt x="1586431" y="3912909"/>
                </a:cubicBezTo>
                <a:cubicBezTo>
                  <a:pt x="1561753" y="3913289"/>
                  <a:pt x="1545859" y="3914920"/>
                  <a:pt x="1538749" y="3917800"/>
                </a:cubicBezTo>
                <a:cubicBezTo>
                  <a:pt x="1535192" y="3919240"/>
                  <a:pt x="1532997" y="3918928"/>
                  <a:pt x="1532161" y="3916863"/>
                </a:cubicBezTo>
                <a:cubicBezTo>
                  <a:pt x="1531325" y="3914797"/>
                  <a:pt x="1526045" y="3914533"/>
                  <a:pt x="1516320" y="3916068"/>
                </a:cubicBezTo>
                <a:cubicBezTo>
                  <a:pt x="1506595" y="3917602"/>
                  <a:pt x="1498649" y="3918418"/>
                  <a:pt x="1492479" y="3918513"/>
                </a:cubicBezTo>
                <a:cubicBezTo>
                  <a:pt x="1486310" y="3918608"/>
                  <a:pt x="1480977" y="3920768"/>
                  <a:pt x="1476480" y="3924993"/>
                </a:cubicBezTo>
                <a:cubicBezTo>
                  <a:pt x="1471983" y="3929219"/>
                  <a:pt x="1469736" y="3931330"/>
                  <a:pt x="1469736" y="3931330"/>
                </a:cubicBezTo>
                <a:cubicBezTo>
                  <a:pt x="1462625" y="3934211"/>
                  <a:pt x="1463462" y="3936276"/>
                  <a:pt x="1472245" y="3937525"/>
                </a:cubicBezTo>
                <a:cubicBezTo>
                  <a:pt x="1475800" y="3936085"/>
                  <a:pt x="1480191" y="3936710"/>
                  <a:pt x="1485419" y="3939399"/>
                </a:cubicBezTo>
                <a:cubicBezTo>
                  <a:pt x="1492529" y="3936520"/>
                  <a:pt x="1498281" y="3935392"/>
                  <a:pt x="1502673" y="3936017"/>
                </a:cubicBezTo>
                <a:cubicBezTo>
                  <a:pt x="1507064" y="3936642"/>
                  <a:pt x="1510150" y="3936594"/>
                  <a:pt x="1511926" y="3935873"/>
                </a:cubicBezTo>
                <a:cubicBezTo>
                  <a:pt x="1513704" y="3935153"/>
                  <a:pt x="1516788" y="3935106"/>
                  <a:pt x="1521179" y="3935731"/>
                </a:cubicBezTo>
                <a:cubicBezTo>
                  <a:pt x="1525572" y="3936357"/>
                  <a:pt x="1529545" y="3935949"/>
                  <a:pt x="1533101" y="3934509"/>
                </a:cubicBezTo>
                <a:cubicBezTo>
                  <a:pt x="1554432" y="3925869"/>
                  <a:pt x="1565935" y="3923614"/>
                  <a:pt x="1567606" y="3927743"/>
                </a:cubicBezTo>
                <a:lnTo>
                  <a:pt x="1570115" y="3933938"/>
                </a:lnTo>
                <a:cubicBezTo>
                  <a:pt x="1570115" y="3933938"/>
                  <a:pt x="1571893" y="3933219"/>
                  <a:pt x="1575450" y="3931778"/>
                </a:cubicBezTo>
                <a:lnTo>
                  <a:pt x="1586114" y="3927458"/>
                </a:lnTo>
                <a:cubicBezTo>
                  <a:pt x="1589670" y="3926018"/>
                  <a:pt x="1593643" y="3925611"/>
                  <a:pt x="1598035" y="3926235"/>
                </a:cubicBezTo>
                <a:cubicBezTo>
                  <a:pt x="1602427" y="3926860"/>
                  <a:pt x="1605512" y="3926812"/>
                  <a:pt x="1607289" y="3926092"/>
                </a:cubicBezTo>
                <a:cubicBezTo>
                  <a:pt x="1609066" y="3925373"/>
                  <a:pt x="1610845" y="3924652"/>
                  <a:pt x="1612623" y="3923932"/>
                </a:cubicBezTo>
                <a:cubicBezTo>
                  <a:pt x="1614400" y="3923212"/>
                  <a:pt x="1615289" y="3922852"/>
                  <a:pt x="1615289" y="3922852"/>
                </a:cubicBezTo>
                <a:lnTo>
                  <a:pt x="1633797" y="3922567"/>
                </a:lnTo>
                <a:lnTo>
                  <a:pt x="1657636" y="3920122"/>
                </a:lnTo>
                <a:lnTo>
                  <a:pt x="1676145" y="3919836"/>
                </a:lnTo>
                <a:cubicBezTo>
                  <a:pt x="1674473" y="3915707"/>
                  <a:pt x="1678028" y="3914266"/>
                  <a:pt x="1686811" y="3915516"/>
                </a:cubicBezTo>
                <a:lnTo>
                  <a:pt x="1697476" y="3911196"/>
                </a:lnTo>
                <a:cubicBezTo>
                  <a:pt x="1697476" y="3911196"/>
                  <a:pt x="1696169" y="3910524"/>
                  <a:pt x="1693555" y="3909180"/>
                </a:cubicBezTo>
                <a:cubicBezTo>
                  <a:pt x="1690941" y="3907835"/>
                  <a:pt x="1687857" y="3907882"/>
                  <a:pt x="1684301" y="3909322"/>
                </a:cubicBezTo>
                <a:cubicBezTo>
                  <a:pt x="1679074" y="3906633"/>
                  <a:pt x="1674735" y="3903583"/>
                  <a:pt x="1671285" y="3900172"/>
                </a:cubicBezTo>
                <a:cubicBezTo>
                  <a:pt x="1667834" y="3896763"/>
                  <a:pt x="1664331" y="3895778"/>
                  <a:pt x="1660776" y="3897219"/>
                </a:cubicBezTo>
                <a:cubicBezTo>
                  <a:pt x="1657220" y="3898658"/>
                  <a:pt x="1654554" y="3899739"/>
                  <a:pt x="1652777" y="3900458"/>
                </a:cubicBezTo>
                <a:cubicBezTo>
                  <a:pt x="1650999" y="3901178"/>
                  <a:pt x="1649273" y="3899473"/>
                  <a:pt x="1647600" y="3895343"/>
                </a:cubicBezTo>
                <a:close/>
                <a:moveTo>
                  <a:pt x="7647273" y="3894903"/>
                </a:moveTo>
                <a:lnTo>
                  <a:pt x="7654349" y="3901891"/>
                </a:lnTo>
                <a:lnTo>
                  <a:pt x="7648437" y="3906770"/>
                </a:lnTo>
                <a:cubicBezTo>
                  <a:pt x="7643722" y="3902111"/>
                  <a:pt x="7643332" y="3898155"/>
                  <a:pt x="7647273" y="3894903"/>
                </a:cubicBezTo>
                <a:close/>
                <a:moveTo>
                  <a:pt x="1970074" y="3894526"/>
                </a:moveTo>
                <a:lnTo>
                  <a:pt x="1964742" y="3896686"/>
                </a:lnTo>
                <a:cubicBezTo>
                  <a:pt x="1966414" y="3900815"/>
                  <a:pt x="1968141" y="3902520"/>
                  <a:pt x="1969918" y="3901800"/>
                </a:cubicBezTo>
                <a:cubicBezTo>
                  <a:pt x="1971696" y="3901081"/>
                  <a:pt x="1971747" y="3898656"/>
                  <a:pt x="1970074" y="3894526"/>
                </a:cubicBezTo>
                <a:close/>
                <a:moveTo>
                  <a:pt x="1689950" y="3892613"/>
                </a:moveTo>
                <a:cubicBezTo>
                  <a:pt x="1686394" y="3894053"/>
                  <a:pt x="1684616" y="3894773"/>
                  <a:pt x="1684616" y="3894773"/>
                </a:cubicBezTo>
                <a:lnTo>
                  <a:pt x="1679283" y="3896933"/>
                </a:lnTo>
                <a:cubicBezTo>
                  <a:pt x="1680956" y="3901063"/>
                  <a:pt x="1682681" y="3902767"/>
                  <a:pt x="1684459" y="3902047"/>
                </a:cubicBezTo>
                <a:cubicBezTo>
                  <a:pt x="1686236" y="3901327"/>
                  <a:pt x="1688015" y="3900606"/>
                  <a:pt x="1689791" y="3899887"/>
                </a:cubicBezTo>
                <a:cubicBezTo>
                  <a:pt x="1691570" y="3899167"/>
                  <a:pt x="1692458" y="3898807"/>
                  <a:pt x="1692458" y="3898807"/>
                </a:cubicBezTo>
                <a:cubicBezTo>
                  <a:pt x="1692458" y="3898807"/>
                  <a:pt x="1691622" y="3896743"/>
                  <a:pt x="1689950" y="3892613"/>
                </a:cubicBezTo>
                <a:close/>
                <a:moveTo>
                  <a:pt x="1248587" y="3891108"/>
                </a:moveTo>
                <a:cubicBezTo>
                  <a:pt x="1252143" y="3889668"/>
                  <a:pt x="1256534" y="3890292"/>
                  <a:pt x="1261763" y="3892982"/>
                </a:cubicBezTo>
                <a:lnTo>
                  <a:pt x="1274937" y="3894857"/>
                </a:lnTo>
                <a:cubicBezTo>
                  <a:pt x="1278492" y="3893418"/>
                  <a:pt x="1282883" y="3894042"/>
                  <a:pt x="1288112" y="3896732"/>
                </a:cubicBezTo>
                <a:cubicBezTo>
                  <a:pt x="1291667" y="3895292"/>
                  <a:pt x="1294752" y="3895244"/>
                  <a:pt x="1297366" y="3896589"/>
                </a:cubicBezTo>
                <a:cubicBezTo>
                  <a:pt x="1299979" y="3897934"/>
                  <a:pt x="1301287" y="3898606"/>
                  <a:pt x="1301287" y="3898606"/>
                </a:cubicBezTo>
                <a:lnTo>
                  <a:pt x="1290620" y="3902926"/>
                </a:lnTo>
                <a:cubicBezTo>
                  <a:pt x="1281838" y="3901677"/>
                  <a:pt x="1275669" y="3901771"/>
                  <a:pt x="1272113" y="3903212"/>
                </a:cubicBezTo>
                <a:cubicBezTo>
                  <a:pt x="1270441" y="3899082"/>
                  <a:pt x="1266938" y="3898097"/>
                  <a:pt x="1261604" y="3900258"/>
                </a:cubicBezTo>
                <a:cubicBezTo>
                  <a:pt x="1256272" y="3902417"/>
                  <a:pt x="1251880" y="3901792"/>
                  <a:pt x="1248430" y="3898382"/>
                </a:cubicBezTo>
                <a:cubicBezTo>
                  <a:pt x="1244980" y="3894973"/>
                  <a:pt x="1245031" y="3892548"/>
                  <a:pt x="1248587" y="3891108"/>
                </a:cubicBezTo>
                <a:close/>
                <a:moveTo>
                  <a:pt x="1433665" y="3888254"/>
                </a:moveTo>
                <a:lnTo>
                  <a:pt x="1428332" y="3890414"/>
                </a:lnTo>
                <a:lnTo>
                  <a:pt x="1430841" y="3896608"/>
                </a:lnTo>
                <a:cubicBezTo>
                  <a:pt x="1433455" y="3897952"/>
                  <a:pt x="1435650" y="3898265"/>
                  <a:pt x="1437428" y="3897545"/>
                </a:cubicBezTo>
                <a:cubicBezTo>
                  <a:pt x="1439206" y="3896825"/>
                  <a:pt x="1440565" y="3895073"/>
                  <a:pt x="1441507" y="3892289"/>
                </a:cubicBezTo>
                <a:close/>
                <a:moveTo>
                  <a:pt x="1320109" y="3883772"/>
                </a:moveTo>
                <a:lnTo>
                  <a:pt x="1322618" y="3889966"/>
                </a:lnTo>
                <a:cubicBezTo>
                  <a:pt x="1322618" y="3889966"/>
                  <a:pt x="1320841" y="3890686"/>
                  <a:pt x="1317286" y="3892126"/>
                </a:cubicBezTo>
                <a:cubicBezTo>
                  <a:pt x="1315613" y="3887997"/>
                  <a:pt x="1316554" y="3885212"/>
                  <a:pt x="1320109" y="3883772"/>
                </a:cubicBezTo>
                <a:close/>
                <a:moveTo>
                  <a:pt x="1137856" y="3878272"/>
                </a:moveTo>
                <a:lnTo>
                  <a:pt x="1135032" y="3886626"/>
                </a:lnTo>
                <a:cubicBezTo>
                  <a:pt x="1135032" y="3886626"/>
                  <a:pt x="1134195" y="3884560"/>
                  <a:pt x="1132523" y="3880431"/>
                </a:cubicBezTo>
                <a:cubicBezTo>
                  <a:pt x="1132523" y="3880431"/>
                  <a:pt x="1134301" y="3879712"/>
                  <a:pt x="1137856" y="3878272"/>
                </a:cubicBezTo>
                <a:close/>
                <a:moveTo>
                  <a:pt x="1069158" y="3877253"/>
                </a:moveTo>
                <a:lnTo>
                  <a:pt x="1077000" y="3881288"/>
                </a:lnTo>
                <a:cubicBezTo>
                  <a:pt x="1073444" y="3882728"/>
                  <a:pt x="1069889" y="3884168"/>
                  <a:pt x="1066334" y="3885607"/>
                </a:cubicBezTo>
                <a:close/>
                <a:moveTo>
                  <a:pt x="7607153" y="3876707"/>
                </a:moveTo>
                <a:lnTo>
                  <a:pt x="7614227" y="3883694"/>
                </a:lnTo>
                <a:cubicBezTo>
                  <a:pt x="7603183" y="3901363"/>
                  <a:pt x="7595302" y="3907867"/>
                  <a:pt x="7590585" y="3903208"/>
                </a:cubicBezTo>
                <a:cubicBezTo>
                  <a:pt x="7585868" y="3898549"/>
                  <a:pt x="7586467" y="3893780"/>
                  <a:pt x="7592377" y="3888902"/>
                </a:cubicBezTo>
                <a:cubicBezTo>
                  <a:pt x="7598287" y="3884024"/>
                  <a:pt x="7603212" y="3879959"/>
                  <a:pt x="7607153" y="3876707"/>
                </a:cubicBezTo>
                <a:close/>
                <a:moveTo>
                  <a:pt x="7431224" y="3874394"/>
                </a:moveTo>
                <a:cubicBezTo>
                  <a:pt x="7437523" y="3873472"/>
                  <a:pt x="7443031" y="3875340"/>
                  <a:pt x="7447747" y="3879998"/>
                </a:cubicBezTo>
                <a:cubicBezTo>
                  <a:pt x="7443807" y="3883251"/>
                  <a:pt x="7435537" y="3885799"/>
                  <a:pt x="7422941" y="3887645"/>
                </a:cubicBezTo>
                <a:lnTo>
                  <a:pt x="7409955" y="3885536"/>
                </a:lnTo>
                <a:cubicBezTo>
                  <a:pt x="7417837" y="3879030"/>
                  <a:pt x="7424926" y="3875317"/>
                  <a:pt x="7431224" y="3874394"/>
                </a:cubicBezTo>
                <a:close/>
                <a:moveTo>
                  <a:pt x="6950365" y="3873624"/>
                </a:moveTo>
                <a:cubicBezTo>
                  <a:pt x="6949381" y="3874437"/>
                  <a:pt x="6949082" y="3876821"/>
                  <a:pt x="6949470" y="3880777"/>
                </a:cubicBezTo>
                <a:lnTo>
                  <a:pt x="6955380" y="3875898"/>
                </a:lnTo>
                <a:cubicBezTo>
                  <a:pt x="6953022" y="3873569"/>
                  <a:pt x="6951350" y="3872810"/>
                  <a:pt x="6950365" y="3873624"/>
                </a:cubicBezTo>
                <a:close/>
                <a:moveTo>
                  <a:pt x="1190870" y="3871221"/>
                </a:moveTo>
                <a:cubicBezTo>
                  <a:pt x="1191706" y="3873285"/>
                  <a:pt x="1191681" y="3874498"/>
                  <a:pt x="1190791" y="3874857"/>
                </a:cubicBezTo>
                <a:cubicBezTo>
                  <a:pt x="1189903" y="3875218"/>
                  <a:pt x="1188150" y="3874725"/>
                  <a:pt x="1185538" y="3873381"/>
                </a:cubicBezTo>
                <a:close/>
                <a:moveTo>
                  <a:pt x="6986098" y="3863373"/>
                </a:moveTo>
                <a:cubicBezTo>
                  <a:pt x="6986098" y="3863373"/>
                  <a:pt x="6982157" y="3866625"/>
                  <a:pt x="6974276" y="3873129"/>
                </a:cubicBezTo>
                <a:lnTo>
                  <a:pt x="6987262" y="3875240"/>
                </a:lnTo>
                <a:close/>
                <a:moveTo>
                  <a:pt x="1497660" y="3862334"/>
                </a:moveTo>
                <a:cubicBezTo>
                  <a:pt x="1499333" y="3866464"/>
                  <a:pt x="1500169" y="3868529"/>
                  <a:pt x="1500169" y="3868529"/>
                </a:cubicBezTo>
                <a:cubicBezTo>
                  <a:pt x="1496614" y="3869968"/>
                  <a:pt x="1494835" y="3870689"/>
                  <a:pt x="1494835" y="3870689"/>
                </a:cubicBezTo>
                <a:close/>
                <a:moveTo>
                  <a:pt x="1249217" y="3862011"/>
                </a:moveTo>
                <a:cubicBezTo>
                  <a:pt x="1252772" y="3860569"/>
                  <a:pt x="1257164" y="3861196"/>
                  <a:pt x="1262392" y="3863884"/>
                </a:cubicBezTo>
                <a:cubicBezTo>
                  <a:pt x="1262392" y="3863884"/>
                  <a:pt x="1265006" y="3865230"/>
                  <a:pt x="1270233" y="3867919"/>
                </a:cubicBezTo>
                <a:cubicBezTo>
                  <a:pt x="1266678" y="3869359"/>
                  <a:pt x="1261345" y="3871519"/>
                  <a:pt x="1254236" y="3874398"/>
                </a:cubicBezTo>
                <a:lnTo>
                  <a:pt x="1233219" y="3868489"/>
                </a:lnTo>
                <a:cubicBezTo>
                  <a:pt x="1240328" y="3865610"/>
                  <a:pt x="1245662" y="3863450"/>
                  <a:pt x="1249217" y="3862011"/>
                </a:cubicBezTo>
                <a:close/>
                <a:moveTo>
                  <a:pt x="6953052" y="3852165"/>
                </a:moveTo>
                <a:lnTo>
                  <a:pt x="6947141" y="3857043"/>
                </a:lnTo>
                <a:cubicBezTo>
                  <a:pt x="6943200" y="3860295"/>
                  <a:pt x="6941231" y="3861922"/>
                  <a:pt x="6941231" y="3861922"/>
                </a:cubicBezTo>
                <a:cubicBezTo>
                  <a:pt x="6941231" y="3861922"/>
                  <a:pt x="6945559" y="3862625"/>
                  <a:pt x="6954215" y="3864031"/>
                </a:cubicBezTo>
                <a:cubicBezTo>
                  <a:pt x="6962873" y="3865437"/>
                  <a:pt x="6969171" y="3864516"/>
                  <a:pt x="6973112" y="3861263"/>
                </a:cubicBezTo>
                <a:lnTo>
                  <a:pt x="6960126" y="3859153"/>
                </a:lnTo>
                <a:cubicBezTo>
                  <a:pt x="6951470" y="3857747"/>
                  <a:pt x="6949112" y="3855416"/>
                  <a:pt x="6953052" y="3852165"/>
                </a:cubicBezTo>
                <a:close/>
                <a:moveTo>
                  <a:pt x="1151661" y="3851048"/>
                </a:moveTo>
                <a:lnTo>
                  <a:pt x="1148837" y="3859403"/>
                </a:lnTo>
                <a:cubicBezTo>
                  <a:pt x="1148837" y="3859403"/>
                  <a:pt x="1150614" y="3858683"/>
                  <a:pt x="1154170" y="3857243"/>
                </a:cubicBezTo>
                <a:cubicBezTo>
                  <a:pt x="1156052" y="3851673"/>
                  <a:pt x="1155216" y="3849608"/>
                  <a:pt x="1151661" y="3851048"/>
                </a:cubicBezTo>
                <a:close/>
                <a:moveTo>
                  <a:pt x="7700467" y="3850997"/>
                </a:moveTo>
                <a:lnTo>
                  <a:pt x="7713454" y="3853108"/>
                </a:lnTo>
                <a:lnTo>
                  <a:pt x="7709021" y="3856767"/>
                </a:lnTo>
                <a:cubicBezTo>
                  <a:pt x="7706065" y="3859206"/>
                  <a:pt x="7703603" y="3861239"/>
                  <a:pt x="7701633" y="3862864"/>
                </a:cubicBezTo>
                <a:cubicBezTo>
                  <a:pt x="7705573" y="3859612"/>
                  <a:pt x="7705379" y="3857635"/>
                  <a:pt x="7701049" y="3856931"/>
                </a:cubicBezTo>
                <a:cubicBezTo>
                  <a:pt x="7696722" y="3856226"/>
                  <a:pt x="7696527" y="3854250"/>
                  <a:pt x="7700467" y="3850997"/>
                </a:cubicBezTo>
                <a:close/>
                <a:moveTo>
                  <a:pt x="1392262" y="3847338"/>
                </a:moveTo>
                <a:cubicBezTo>
                  <a:pt x="1388706" y="3848778"/>
                  <a:pt x="1386929" y="3849498"/>
                  <a:pt x="1386929" y="3849498"/>
                </a:cubicBezTo>
                <a:cubicBezTo>
                  <a:pt x="1386929" y="3849498"/>
                  <a:pt x="1388235" y="3850170"/>
                  <a:pt x="1390850" y="3851514"/>
                </a:cubicBezTo>
                <a:cubicBezTo>
                  <a:pt x="1392155" y="3852187"/>
                  <a:pt x="1392927" y="3852175"/>
                  <a:pt x="1393163" y="3851479"/>
                </a:cubicBezTo>
                <a:cubicBezTo>
                  <a:pt x="1393397" y="3850783"/>
                  <a:pt x="1393098" y="3849403"/>
                  <a:pt x="1392262" y="3847338"/>
                </a:cubicBezTo>
                <a:close/>
                <a:moveTo>
                  <a:pt x="7616646" y="3843217"/>
                </a:moveTo>
                <a:cubicBezTo>
                  <a:pt x="7621362" y="3847876"/>
                  <a:pt x="7621749" y="3851831"/>
                  <a:pt x="7617810" y="3855083"/>
                </a:cubicBezTo>
                <a:cubicBezTo>
                  <a:pt x="7613095" y="3850425"/>
                  <a:pt x="7610735" y="3848095"/>
                  <a:pt x="7610735" y="3848095"/>
                </a:cubicBezTo>
                <a:cubicBezTo>
                  <a:pt x="7610735" y="3848095"/>
                  <a:pt x="7612706" y="3846469"/>
                  <a:pt x="7616646" y="3843217"/>
                </a:cubicBezTo>
                <a:close/>
                <a:moveTo>
                  <a:pt x="7182131" y="3842677"/>
                </a:moveTo>
                <a:cubicBezTo>
                  <a:pt x="7173474" y="3841271"/>
                  <a:pt x="7163234" y="3845446"/>
                  <a:pt x="7151413" y="3855203"/>
                </a:cubicBezTo>
                <a:cubicBezTo>
                  <a:pt x="7147473" y="3858455"/>
                  <a:pt x="7143533" y="3861707"/>
                  <a:pt x="7139592" y="3864959"/>
                </a:cubicBezTo>
                <a:cubicBezTo>
                  <a:pt x="7135651" y="3868211"/>
                  <a:pt x="7131711" y="3871463"/>
                  <a:pt x="7127771" y="3874715"/>
                </a:cubicBezTo>
                <a:cubicBezTo>
                  <a:pt x="7127771" y="3874715"/>
                  <a:pt x="7126786" y="3875529"/>
                  <a:pt x="7124816" y="3877155"/>
                </a:cubicBezTo>
                <a:cubicBezTo>
                  <a:pt x="7122846" y="3878781"/>
                  <a:pt x="7124025" y="3879945"/>
                  <a:pt x="7128353" y="3880649"/>
                </a:cubicBezTo>
                <a:cubicBezTo>
                  <a:pt x="7132683" y="3881353"/>
                  <a:pt x="7139966" y="3879617"/>
                  <a:pt x="7150205" y="3875441"/>
                </a:cubicBezTo>
                <a:cubicBezTo>
                  <a:pt x="7160444" y="3871267"/>
                  <a:pt x="7166548" y="3868366"/>
                  <a:pt x="7168518" y="3866739"/>
                </a:cubicBezTo>
                <a:cubicBezTo>
                  <a:pt x="7170488" y="3865114"/>
                  <a:pt x="7173444" y="3862675"/>
                  <a:pt x="7177383" y="3859422"/>
                </a:cubicBezTo>
                <a:lnTo>
                  <a:pt x="7183296" y="3854544"/>
                </a:lnTo>
                <a:lnTo>
                  <a:pt x="7176221" y="3847556"/>
                </a:lnTo>
                <a:cubicBezTo>
                  <a:pt x="7180161" y="3844304"/>
                  <a:pt x="7182131" y="3842677"/>
                  <a:pt x="7182131" y="3842677"/>
                </a:cubicBezTo>
                <a:close/>
                <a:moveTo>
                  <a:pt x="7648528" y="3842558"/>
                </a:moveTo>
                <a:lnTo>
                  <a:pt x="7649690" y="3854424"/>
                </a:lnTo>
                <a:lnTo>
                  <a:pt x="7642616" y="3847437"/>
                </a:lnTo>
                <a:close/>
                <a:moveTo>
                  <a:pt x="1717559" y="3838166"/>
                </a:moveTo>
                <a:cubicBezTo>
                  <a:pt x="1719232" y="3842295"/>
                  <a:pt x="1720069" y="3844361"/>
                  <a:pt x="1720069" y="3844361"/>
                </a:cubicBezTo>
                <a:cubicBezTo>
                  <a:pt x="1716512" y="3845800"/>
                  <a:pt x="1714317" y="3845488"/>
                  <a:pt x="1713480" y="3843422"/>
                </a:cubicBezTo>
                <a:cubicBezTo>
                  <a:pt x="1712644" y="3841358"/>
                  <a:pt x="1714003" y="3839606"/>
                  <a:pt x="1717559" y="3838166"/>
                </a:cubicBezTo>
                <a:close/>
                <a:moveTo>
                  <a:pt x="1672702" y="3834702"/>
                </a:moveTo>
                <a:cubicBezTo>
                  <a:pt x="1673538" y="3836766"/>
                  <a:pt x="1674284" y="3837967"/>
                  <a:pt x="1674937" y="3838303"/>
                </a:cubicBezTo>
                <a:cubicBezTo>
                  <a:pt x="1675591" y="3838640"/>
                  <a:pt x="1676152" y="3838111"/>
                  <a:pt x="1676623" y="3836719"/>
                </a:cubicBezTo>
                <a:cubicBezTo>
                  <a:pt x="1677564" y="3833933"/>
                  <a:pt x="1676257" y="3833262"/>
                  <a:pt x="1672702" y="3834702"/>
                </a:cubicBezTo>
                <a:close/>
                <a:moveTo>
                  <a:pt x="7845725" y="3833729"/>
                </a:moveTo>
                <a:cubicBezTo>
                  <a:pt x="7850440" y="3838387"/>
                  <a:pt x="7850830" y="3842343"/>
                  <a:pt x="7846889" y="3845595"/>
                </a:cubicBezTo>
                <a:lnTo>
                  <a:pt x="7816172" y="3858121"/>
                </a:lnTo>
                <a:lnTo>
                  <a:pt x="7785455" y="3870645"/>
                </a:lnTo>
                <a:cubicBezTo>
                  <a:pt x="7783098" y="3868317"/>
                  <a:pt x="7782114" y="3866455"/>
                  <a:pt x="7782511" y="3865058"/>
                </a:cubicBezTo>
                <a:cubicBezTo>
                  <a:pt x="7782906" y="3863663"/>
                  <a:pt x="7784679" y="3862735"/>
                  <a:pt x="7787828" y="3862274"/>
                </a:cubicBezTo>
                <a:cubicBezTo>
                  <a:pt x="7794126" y="3861351"/>
                  <a:pt x="7803186" y="3856010"/>
                  <a:pt x="7815008" y="3846254"/>
                </a:cubicBezTo>
                <a:close/>
                <a:moveTo>
                  <a:pt x="7138899" y="3833463"/>
                </a:moveTo>
                <a:cubicBezTo>
                  <a:pt x="7137422" y="3834682"/>
                  <a:pt x="7136877" y="3837270"/>
                  <a:pt x="7137264" y="3841225"/>
                </a:cubicBezTo>
                <a:lnTo>
                  <a:pt x="7150250" y="3843336"/>
                </a:lnTo>
                <a:cubicBezTo>
                  <a:pt x="7154191" y="3840083"/>
                  <a:pt x="7156160" y="3838458"/>
                  <a:pt x="7156160" y="3838458"/>
                </a:cubicBezTo>
                <a:cubicBezTo>
                  <a:pt x="7156160" y="3838458"/>
                  <a:pt x="7152817" y="3836940"/>
                  <a:pt x="7146130" y="3833908"/>
                </a:cubicBezTo>
                <a:cubicBezTo>
                  <a:pt x="7142787" y="3832392"/>
                  <a:pt x="7140378" y="3832243"/>
                  <a:pt x="7138899" y="3833463"/>
                </a:cubicBezTo>
                <a:close/>
                <a:moveTo>
                  <a:pt x="7244729" y="3829493"/>
                </a:moveTo>
                <a:lnTo>
                  <a:pt x="7238818" y="3834372"/>
                </a:lnTo>
                <a:lnTo>
                  <a:pt x="7232908" y="3839251"/>
                </a:lnTo>
                <a:cubicBezTo>
                  <a:pt x="7228968" y="3842503"/>
                  <a:pt x="7224833" y="3843778"/>
                  <a:pt x="7220504" y="3843074"/>
                </a:cubicBezTo>
                <a:cubicBezTo>
                  <a:pt x="7218341" y="3842722"/>
                  <a:pt x="7217307" y="3843041"/>
                  <a:pt x="7217403" y="3844030"/>
                </a:cubicBezTo>
                <a:cubicBezTo>
                  <a:pt x="7217501" y="3845018"/>
                  <a:pt x="7218727" y="3846678"/>
                  <a:pt x="7221086" y="3849007"/>
                </a:cubicBezTo>
                <a:cubicBezTo>
                  <a:pt x="7221086" y="3849007"/>
                  <a:pt x="7223057" y="3847382"/>
                  <a:pt x="7226997" y="3844128"/>
                </a:cubicBezTo>
                <a:lnTo>
                  <a:pt x="7234072" y="3851117"/>
                </a:lnTo>
                <a:lnTo>
                  <a:pt x="7251804" y="3836482"/>
                </a:lnTo>
                <a:close/>
                <a:moveTo>
                  <a:pt x="1726344" y="3829199"/>
                </a:moveTo>
                <a:cubicBezTo>
                  <a:pt x="1722370" y="3829607"/>
                  <a:pt x="1716829" y="3831251"/>
                  <a:pt x="1709717" y="3834131"/>
                </a:cubicBezTo>
                <a:cubicBezTo>
                  <a:pt x="1706162" y="3835570"/>
                  <a:pt x="1702606" y="3837011"/>
                  <a:pt x="1699051" y="3838450"/>
                </a:cubicBezTo>
                <a:cubicBezTo>
                  <a:pt x="1695495" y="3839891"/>
                  <a:pt x="1691942" y="3841330"/>
                  <a:pt x="1688386" y="3842770"/>
                </a:cubicBezTo>
                <a:cubicBezTo>
                  <a:pt x="1681275" y="3845650"/>
                  <a:pt x="1677720" y="3847090"/>
                  <a:pt x="1677720" y="3847090"/>
                </a:cubicBezTo>
                <a:lnTo>
                  <a:pt x="1685561" y="3851126"/>
                </a:lnTo>
                <a:lnTo>
                  <a:pt x="1690894" y="3848967"/>
                </a:lnTo>
                <a:lnTo>
                  <a:pt x="1696228" y="3846805"/>
                </a:lnTo>
                <a:cubicBezTo>
                  <a:pt x="1697900" y="3850934"/>
                  <a:pt x="1701403" y="3851920"/>
                  <a:pt x="1706736" y="3849761"/>
                </a:cubicBezTo>
                <a:cubicBezTo>
                  <a:pt x="1712069" y="3847601"/>
                  <a:pt x="1716462" y="3848225"/>
                  <a:pt x="1719911" y="3851634"/>
                </a:cubicBezTo>
                <a:cubicBezTo>
                  <a:pt x="1723361" y="3855044"/>
                  <a:pt x="1726446" y="3854998"/>
                  <a:pt x="1729165" y="3851491"/>
                </a:cubicBezTo>
                <a:cubicBezTo>
                  <a:pt x="1731883" y="3847987"/>
                  <a:pt x="1734079" y="3848300"/>
                  <a:pt x="1735752" y="3852429"/>
                </a:cubicBezTo>
                <a:cubicBezTo>
                  <a:pt x="1735752" y="3852429"/>
                  <a:pt x="1737060" y="3853101"/>
                  <a:pt x="1739673" y="3854446"/>
                </a:cubicBezTo>
                <a:cubicBezTo>
                  <a:pt x="1742286" y="3855792"/>
                  <a:pt x="1743594" y="3856463"/>
                  <a:pt x="1743594" y="3856463"/>
                </a:cubicBezTo>
                <a:lnTo>
                  <a:pt x="1736067" y="3837880"/>
                </a:lnTo>
                <a:lnTo>
                  <a:pt x="1733558" y="3831685"/>
                </a:lnTo>
                <a:cubicBezTo>
                  <a:pt x="1732722" y="3829621"/>
                  <a:pt x="1730317" y="3828792"/>
                  <a:pt x="1726344" y="3829199"/>
                </a:cubicBezTo>
                <a:close/>
                <a:moveTo>
                  <a:pt x="7036919" y="3827840"/>
                </a:moveTo>
                <a:cubicBezTo>
                  <a:pt x="7030620" y="3828763"/>
                  <a:pt x="7029830" y="3831554"/>
                  <a:pt x="7034547" y="3836213"/>
                </a:cubicBezTo>
                <a:cubicBezTo>
                  <a:pt x="7030605" y="3839466"/>
                  <a:pt x="7024501" y="3842365"/>
                  <a:pt x="7016232" y="3844915"/>
                </a:cubicBezTo>
                <a:cubicBezTo>
                  <a:pt x="7012098" y="3846189"/>
                  <a:pt x="7009586" y="3847727"/>
                  <a:pt x="7008698" y="3849529"/>
                </a:cubicBezTo>
                <a:cubicBezTo>
                  <a:pt x="7007810" y="3851332"/>
                  <a:pt x="7008546" y="3853397"/>
                  <a:pt x="7010904" y="3855726"/>
                </a:cubicBezTo>
                <a:cubicBezTo>
                  <a:pt x="7010904" y="3855726"/>
                  <a:pt x="7014844" y="3852474"/>
                  <a:pt x="7022725" y="3845970"/>
                </a:cubicBezTo>
                <a:lnTo>
                  <a:pt x="7034547" y="3836213"/>
                </a:lnTo>
                <a:lnTo>
                  <a:pt x="7053442" y="3833445"/>
                </a:lnTo>
                <a:cubicBezTo>
                  <a:pt x="7048726" y="3828785"/>
                  <a:pt x="7043218" y="3826917"/>
                  <a:pt x="7036919" y="3827840"/>
                </a:cubicBezTo>
                <a:close/>
                <a:moveTo>
                  <a:pt x="1762732" y="3827081"/>
                </a:moveTo>
                <a:lnTo>
                  <a:pt x="1752066" y="3831401"/>
                </a:lnTo>
                <a:cubicBezTo>
                  <a:pt x="1752066" y="3831401"/>
                  <a:pt x="1753373" y="3832072"/>
                  <a:pt x="1755986" y="3833418"/>
                </a:cubicBezTo>
                <a:cubicBezTo>
                  <a:pt x="1758601" y="3834763"/>
                  <a:pt x="1759907" y="3835435"/>
                  <a:pt x="1759907" y="3835435"/>
                </a:cubicBezTo>
                <a:close/>
                <a:moveTo>
                  <a:pt x="1873778" y="3825367"/>
                </a:moveTo>
                <a:cubicBezTo>
                  <a:pt x="1875451" y="3829497"/>
                  <a:pt x="1880260" y="3831155"/>
                  <a:pt x="1888208" y="3830340"/>
                </a:cubicBezTo>
                <a:cubicBezTo>
                  <a:pt x="1896155" y="3829525"/>
                  <a:pt x="1901905" y="3828397"/>
                  <a:pt x="1905461" y="3826957"/>
                </a:cubicBezTo>
                <a:close/>
                <a:moveTo>
                  <a:pt x="1929302" y="3824512"/>
                </a:moveTo>
                <a:cubicBezTo>
                  <a:pt x="1929302" y="3824512"/>
                  <a:pt x="1927525" y="3825231"/>
                  <a:pt x="1923969" y="3826672"/>
                </a:cubicBezTo>
                <a:cubicBezTo>
                  <a:pt x="1925642" y="3830801"/>
                  <a:pt x="1927366" y="3832506"/>
                  <a:pt x="1929144" y="3831786"/>
                </a:cubicBezTo>
                <a:cubicBezTo>
                  <a:pt x="1930921" y="3831066"/>
                  <a:pt x="1931811" y="3830706"/>
                  <a:pt x="1931811" y="3830706"/>
                </a:cubicBezTo>
                <a:close/>
                <a:moveTo>
                  <a:pt x="1133783" y="3822235"/>
                </a:moveTo>
                <a:lnTo>
                  <a:pt x="1136292" y="3828430"/>
                </a:lnTo>
                <a:cubicBezTo>
                  <a:pt x="1132736" y="3829870"/>
                  <a:pt x="1130959" y="3830590"/>
                  <a:pt x="1130959" y="3830590"/>
                </a:cubicBezTo>
                <a:close/>
                <a:moveTo>
                  <a:pt x="7492704" y="3817238"/>
                </a:moveTo>
                <a:lnTo>
                  <a:pt x="7487956" y="3833983"/>
                </a:lnTo>
                <a:lnTo>
                  <a:pt x="7469061" y="3836752"/>
                </a:lnTo>
                <a:cubicBezTo>
                  <a:pt x="7461181" y="3843256"/>
                  <a:pt x="7455076" y="3846157"/>
                  <a:pt x="7450748" y="3845453"/>
                </a:cubicBezTo>
                <a:cubicBezTo>
                  <a:pt x="7446418" y="3844750"/>
                  <a:pt x="7442284" y="3846023"/>
                  <a:pt x="7438343" y="3849276"/>
                </a:cubicBezTo>
                <a:cubicBezTo>
                  <a:pt x="7443060" y="3853936"/>
                  <a:pt x="7443255" y="3855914"/>
                  <a:pt x="7438926" y="3855210"/>
                </a:cubicBezTo>
                <a:cubicBezTo>
                  <a:pt x="7434599" y="3854507"/>
                  <a:pt x="7431448" y="3854967"/>
                  <a:pt x="7429477" y="3856594"/>
                </a:cubicBezTo>
                <a:cubicBezTo>
                  <a:pt x="7427508" y="3858219"/>
                  <a:pt x="7424553" y="3860659"/>
                  <a:pt x="7420612" y="3863911"/>
                </a:cubicBezTo>
                <a:cubicBezTo>
                  <a:pt x="7416671" y="3867163"/>
                  <a:pt x="7414702" y="3868789"/>
                  <a:pt x="7414702" y="3868789"/>
                </a:cubicBezTo>
                <a:cubicBezTo>
                  <a:pt x="7406820" y="3875294"/>
                  <a:pt x="7396582" y="3879469"/>
                  <a:pt x="7383984" y="3881315"/>
                </a:cubicBezTo>
                <a:cubicBezTo>
                  <a:pt x="7346193" y="3886851"/>
                  <a:pt x="7325327" y="3891246"/>
                  <a:pt x="7321386" y="3894498"/>
                </a:cubicBezTo>
                <a:cubicBezTo>
                  <a:pt x="7321386" y="3894498"/>
                  <a:pt x="7319223" y="3894148"/>
                  <a:pt x="7314894" y="3893443"/>
                </a:cubicBezTo>
                <a:cubicBezTo>
                  <a:pt x="7310565" y="3892740"/>
                  <a:pt x="7306431" y="3894014"/>
                  <a:pt x="7302490" y="3897266"/>
                </a:cubicBezTo>
                <a:cubicBezTo>
                  <a:pt x="7298551" y="3900519"/>
                  <a:pt x="7296773" y="3904123"/>
                  <a:pt x="7297162" y="3908079"/>
                </a:cubicBezTo>
                <a:cubicBezTo>
                  <a:pt x="7297550" y="3912035"/>
                  <a:pt x="7295775" y="3915638"/>
                  <a:pt x="7291833" y="3918891"/>
                </a:cubicBezTo>
                <a:cubicBezTo>
                  <a:pt x="7279237" y="3920735"/>
                  <a:pt x="7275296" y="3923989"/>
                  <a:pt x="7280012" y="3928648"/>
                </a:cubicBezTo>
                <a:cubicBezTo>
                  <a:pt x="7284729" y="3933306"/>
                  <a:pt x="7282759" y="3934933"/>
                  <a:pt x="7274103" y="3933525"/>
                </a:cubicBezTo>
                <a:lnTo>
                  <a:pt x="7267027" y="3926536"/>
                </a:lnTo>
                <a:cubicBezTo>
                  <a:pt x="7267027" y="3926536"/>
                  <a:pt x="7264670" y="3924207"/>
                  <a:pt x="7259953" y="3919549"/>
                </a:cubicBezTo>
                <a:cubicBezTo>
                  <a:pt x="7259953" y="3919549"/>
                  <a:pt x="7260938" y="3918735"/>
                  <a:pt x="7262909" y="3917109"/>
                </a:cubicBezTo>
                <a:cubicBezTo>
                  <a:pt x="7264878" y="3915484"/>
                  <a:pt x="7267834" y="3913044"/>
                  <a:pt x="7271774" y="3909791"/>
                </a:cubicBezTo>
                <a:cubicBezTo>
                  <a:pt x="7271774" y="3909791"/>
                  <a:pt x="7271581" y="3907814"/>
                  <a:pt x="7271192" y="3903858"/>
                </a:cubicBezTo>
                <a:cubicBezTo>
                  <a:pt x="7270804" y="3899903"/>
                  <a:pt x="7268640" y="3899552"/>
                  <a:pt x="7264700" y="3902803"/>
                </a:cubicBezTo>
                <a:lnTo>
                  <a:pt x="7257625" y="3895815"/>
                </a:lnTo>
                <a:lnTo>
                  <a:pt x="7301326" y="3885400"/>
                </a:lnTo>
                <a:cubicBezTo>
                  <a:pt x="7306043" y="3890059"/>
                  <a:pt x="7312536" y="3891113"/>
                  <a:pt x="7320804" y="3888566"/>
                </a:cubicBezTo>
                <a:cubicBezTo>
                  <a:pt x="7329073" y="3886017"/>
                  <a:pt x="7330849" y="3882412"/>
                  <a:pt x="7326133" y="3877754"/>
                </a:cubicBezTo>
                <a:lnTo>
                  <a:pt x="7345029" y="3874985"/>
                </a:lnTo>
                <a:cubicBezTo>
                  <a:pt x="7349746" y="3879645"/>
                  <a:pt x="7353088" y="3881160"/>
                  <a:pt x="7355059" y="3879534"/>
                </a:cubicBezTo>
                <a:cubicBezTo>
                  <a:pt x="7357028" y="3877908"/>
                  <a:pt x="7358014" y="3877095"/>
                  <a:pt x="7358014" y="3877095"/>
                </a:cubicBezTo>
                <a:cubicBezTo>
                  <a:pt x="7357239" y="3869184"/>
                  <a:pt x="7359014" y="3865580"/>
                  <a:pt x="7363343" y="3866284"/>
                </a:cubicBezTo>
                <a:cubicBezTo>
                  <a:pt x="7367671" y="3866987"/>
                  <a:pt x="7371805" y="3865713"/>
                  <a:pt x="7375747" y="3862460"/>
                </a:cubicBezTo>
                <a:lnTo>
                  <a:pt x="7394642" y="3859692"/>
                </a:lnTo>
                <a:lnTo>
                  <a:pt x="7400552" y="3854813"/>
                </a:lnTo>
                <a:cubicBezTo>
                  <a:pt x="7395837" y="3850154"/>
                  <a:pt x="7394463" y="3847012"/>
                  <a:pt x="7396433" y="3845385"/>
                </a:cubicBezTo>
                <a:cubicBezTo>
                  <a:pt x="7398403" y="3843760"/>
                  <a:pt x="7401747" y="3845276"/>
                  <a:pt x="7406463" y="3849936"/>
                </a:cubicBezTo>
                <a:cubicBezTo>
                  <a:pt x="7411179" y="3854594"/>
                  <a:pt x="7419448" y="3852045"/>
                  <a:pt x="7431269" y="3842289"/>
                </a:cubicBezTo>
                <a:cubicBezTo>
                  <a:pt x="7435210" y="3839036"/>
                  <a:pt x="7439150" y="3835784"/>
                  <a:pt x="7443090" y="3832532"/>
                </a:cubicBezTo>
                <a:lnTo>
                  <a:pt x="7461986" y="3829763"/>
                </a:lnTo>
                <a:cubicBezTo>
                  <a:pt x="7465925" y="3826511"/>
                  <a:pt x="7472226" y="3825588"/>
                  <a:pt x="7480882" y="3826995"/>
                </a:cubicBezTo>
                <a:close/>
                <a:moveTo>
                  <a:pt x="5884228" y="3817163"/>
                </a:moveTo>
                <a:cubicBezTo>
                  <a:pt x="5883243" y="3817977"/>
                  <a:pt x="5882944" y="3820360"/>
                  <a:pt x="5883331" y="3824316"/>
                </a:cubicBezTo>
                <a:lnTo>
                  <a:pt x="5889242" y="3819437"/>
                </a:lnTo>
                <a:cubicBezTo>
                  <a:pt x="5886885" y="3817108"/>
                  <a:pt x="5885212" y="3816350"/>
                  <a:pt x="5884228" y="3817163"/>
                </a:cubicBezTo>
                <a:close/>
                <a:moveTo>
                  <a:pt x="5912731" y="3810489"/>
                </a:moveTo>
                <a:lnTo>
                  <a:pt x="5912701" y="3811910"/>
                </a:lnTo>
                <a:lnTo>
                  <a:pt x="5906047" y="3814604"/>
                </a:lnTo>
                <a:lnTo>
                  <a:pt x="5908137" y="3816668"/>
                </a:lnTo>
                <a:cubicBezTo>
                  <a:pt x="5908137" y="3816668"/>
                  <a:pt x="5910107" y="3815043"/>
                  <a:pt x="5914048" y="3811790"/>
                </a:cubicBezTo>
                <a:close/>
                <a:moveTo>
                  <a:pt x="1004543" y="3809684"/>
                </a:moveTo>
                <a:lnTo>
                  <a:pt x="1012385" y="3813718"/>
                </a:lnTo>
                <a:cubicBezTo>
                  <a:pt x="1013222" y="3815783"/>
                  <a:pt x="1013522" y="3817164"/>
                  <a:pt x="1013287" y="3817860"/>
                </a:cubicBezTo>
                <a:cubicBezTo>
                  <a:pt x="1013052" y="3818556"/>
                  <a:pt x="1012280" y="3818568"/>
                  <a:pt x="1010974" y="3817896"/>
                </a:cubicBezTo>
                <a:cubicBezTo>
                  <a:pt x="1008360" y="3816551"/>
                  <a:pt x="1005275" y="3816598"/>
                  <a:pt x="1001720" y="3818038"/>
                </a:cubicBezTo>
                <a:lnTo>
                  <a:pt x="993878" y="3814004"/>
                </a:lnTo>
                <a:close/>
                <a:moveTo>
                  <a:pt x="793117" y="3808789"/>
                </a:moveTo>
                <a:lnTo>
                  <a:pt x="795626" y="3814983"/>
                </a:lnTo>
                <a:lnTo>
                  <a:pt x="790293" y="3817143"/>
                </a:lnTo>
                <a:close/>
                <a:moveTo>
                  <a:pt x="1221304" y="3808420"/>
                </a:moveTo>
                <a:cubicBezTo>
                  <a:pt x="1222140" y="3810484"/>
                  <a:pt x="1220781" y="3812236"/>
                  <a:pt x="1217225" y="3813676"/>
                </a:cubicBezTo>
                <a:cubicBezTo>
                  <a:pt x="1213670" y="3815116"/>
                  <a:pt x="1207919" y="3816244"/>
                  <a:pt x="1199972" y="3817060"/>
                </a:cubicBezTo>
                <a:lnTo>
                  <a:pt x="1205304" y="3814900"/>
                </a:lnTo>
                <a:cubicBezTo>
                  <a:pt x="1208861" y="3813459"/>
                  <a:pt x="1211527" y="3812379"/>
                  <a:pt x="1213305" y="3811660"/>
                </a:cubicBezTo>
                <a:cubicBezTo>
                  <a:pt x="1215082" y="3810940"/>
                  <a:pt x="1217748" y="3809860"/>
                  <a:pt x="1221304" y="3808420"/>
                </a:cubicBezTo>
                <a:close/>
                <a:moveTo>
                  <a:pt x="7335088" y="3806224"/>
                </a:moveTo>
                <a:cubicBezTo>
                  <a:pt x="7337059" y="3804598"/>
                  <a:pt x="7340402" y="3806115"/>
                  <a:pt x="7345119" y="3810774"/>
                </a:cubicBezTo>
                <a:lnTo>
                  <a:pt x="7326223" y="3813541"/>
                </a:lnTo>
                <a:lnTo>
                  <a:pt x="7313237" y="3811432"/>
                </a:lnTo>
                <a:cubicBezTo>
                  <a:pt x="7325835" y="3809586"/>
                  <a:pt x="7333119" y="3807849"/>
                  <a:pt x="7335088" y="3806224"/>
                </a:cubicBezTo>
                <a:close/>
                <a:moveTo>
                  <a:pt x="7382910" y="3805237"/>
                </a:moveTo>
                <a:cubicBezTo>
                  <a:pt x="7386851" y="3801985"/>
                  <a:pt x="7389014" y="3802337"/>
                  <a:pt x="7389402" y="3806291"/>
                </a:cubicBezTo>
                <a:cubicBezTo>
                  <a:pt x="7389792" y="3810247"/>
                  <a:pt x="7390970" y="3811411"/>
                  <a:pt x="7392941" y="3809785"/>
                </a:cubicBezTo>
                <a:cubicBezTo>
                  <a:pt x="7394910" y="3808160"/>
                  <a:pt x="7398060" y="3807698"/>
                  <a:pt x="7402389" y="3808402"/>
                </a:cubicBezTo>
                <a:cubicBezTo>
                  <a:pt x="7406716" y="3809106"/>
                  <a:pt x="7411239" y="3811786"/>
                  <a:pt x="7415956" y="3816445"/>
                </a:cubicBezTo>
                <a:cubicBezTo>
                  <a:pt x="7411239" y="3811786"/>
                  <a:pt x="7404746" y="3810731"/>
                  <a:pt x="7396478" y="3813280"/>
                </a:cubicBezTo>
                <a:cubicBezTo>
                  <a:pt x="7388208" y="3815829"/>
                  <a:pt x="7384074" y="3817103"/>
                  <a:pt x="7384074" y="3817103"/>
                </a:cubicBezTo>
                <a:lnTo>
                  <a:pt x="7378164" y="3821982"/>
                </a:lnTo>
                <a:cubicBezTo>
                  <a:pt x="7377389" y="3814070"/>
                  <a:pt x="7378970" y="3808489"/>
                  <a:pt x="7382910" y="3805237"/>
                </a:cubicBezTo>
                <a:close/>
                <a:moveTo>
                  <a:pt x="859305" y="3803613"/>
                </a:moveTo>
                <a:lnTo>
                  <a:pt x="880322" y="3809523"/>
                </a:lnTo>
                <a:cubicBezTo>
                  <a:pt x="883878" y="3808082"/>
                  <a:pt x="887851" y="3807674"/>
                  <a:pt x="892243" y="3808300"/>
                </a:cubicBezTo>
                <a:cubicBezTo>
                  <a:pt x="896634" y="3808924"/>
                  <a:pt x="898831" y="3809236"/>
                  <a:pt x="898831" y="3809236"/>
                </a:cubicBezTo>
                <a:cubicBezTo>
                  <a:pt x="898831" y="3809236"/>
                  <a:pt x="901915" y="3809188"/>
                  <a:pt x="908085" y="3809094"/>
                </a:cubicBezTo>
                <a:cubicBezTo>
                  <a:pt x="914253" y="3808999"/>
                  <a:pt x="917337" y="3808952"/>
                  <a:pt x="917337" y="3808952"/>
                </a:cubicBezTo>
                <a:cubicBezTo>
                  <a:pt x="917337" y="3808952"/>
                  <a:pt x="919951" y="3810296"/>
                  <a:pt x="925180" y="3812985"/>
                </a:cubicBezTo>
                <a:cubicBezTo>
                  <a:pt x="925180" y="3812985"/>
                  <a:pt x="926486" y="3813658"/>
                  <a:pt x="929100" y="3815003"/>
                </a:cubicBezTo>
                <a:cubicBezTo>
                  <a:pt x="931714" y="3816348"/>
                  <a:pt x="933911" y="3816660"/>
                  <a:pt x="935688" y="3815940"/>
                </a:cubicBezTo>
                <a:cubicBezTo>
                  <a:pt x="937465" y="3815220"/>
                  <a:pt x="940133" y="3814140"/>
                  <a:pt x="943687" y="3812700"/>
                </a:cubicBezTo>
                <a:cubicBezTo>
                  <a:pt x="943687" y="3812700"/>
                  <a:pt x="947243" y="3811260"/>
                  <a:pt x="954354" y="3808379"/>
                </a:cubicBezTo>
                <a:cubicBezTo>
                  <a:pt x="957909" y="3806940"/>
                  <a:pt x="961882" y="3806533"/>
                  <a:pt x="966273" y="3807157"/>
                </a:cubicBezTo>
                <a:cubicBezTo>
                  <a:pt x="970666" y="3807783"/>
                  <a:pt x="973697" y="3810161"/>
                  <a:pt x="975369" y="3814289"/>
                </a:cubicBezTo>
                <a:cubicBezTo>
                  <a:pt x="975369" y="3814289"/>
                  <a:pt x="973593" y="3815008"/>
                  <a:pt x="970036" y="3816449"/>
                </a:cubicBezTo>
                <a:lnTo>
                  <a:pt x="959372" y="3820768"/>
                </a:lnTo>
                <a:lnTo>
                  <a:pt x="954039" y="3822928"/>
                </a:lnTo>
                <a:cubicBezTo>
                  <a:pt x="954039" y="3822928"/>
                  <a:pt x="952732" y="3822257"/>
                  <a:pt x="950118" y="3820912"/>
                </a:cubicBezTo>
                <a:cubicBezTo>
                  <a:pt x="947504" y="3819567"/>
                  <a:pt x="944419" y="3819614"/>
                  <a:pt x="940864" y="3821054"/>
                </a:cubicBezTo>
                <a:cubicBezTo>
                  <a:pt x="937308" y="3822494"/>
                  <a:pt x="930250" y="3822950"/>
                  <a:pt x="919689" y="3822420"/>
                </a:cubicBezTo>
                <a:cubicBezTo>
                  <a:pt x="909129" y="3821891"/>
                  <a:pt x="899456" y="3821000"/>
                  <a:pt x="890673" y="3819752"/>
                </a:cubicBezTo>
                <a:cubicBezTo>
                  <a:pt x="887117" y="3821192"/>
                  <a:pt x="884451" y="3822271"/>
                  <a:pt x="882674" y="3822992"/>
                </a:cubicBezTo>
                <a:cubicBezTo>
                  <a:pt x="880897" y="3823712"/>
                  <a:pt x="879118" y="3824432"/>
                  <a:pt x="877341" y="3825152"/>
                </a:cubicBezTo>
                <a:cubicBezTo>
                  <a:pt x="875563" y="3825872"/>
                  <a:pt x="873367" y="3825559"/>
                  <a:pt x="870754" y="3824214"/>
                </a:cubicBezTo>
                <a:cubicBezTo>
                  <a:pt x="868139" y="3822868"/>
                  <a:pt x="866832" y="3822197"/>
                  <a:pt x="866832" y="3822197"/>
                </a:cubicBezTo>
                <a:lnTo>
                  <a:pt x="851149" y="3814127"/>
                </a:lnTo>
                <a:cubicBezTo>
                  <a:pt x="842366" y="3812878"/>
                  <a:pt x="837974" y="3812253"/>
                  <a:pt x="837974" y="3812253"/>
                </a:cubicBezTo>
                <a:close/>
                <a:moveTo>
                  <a:pt x="7497449" y="3800493"/>
                </a:moveTo>
                <a:lnTo>
                  <a:pt x="7504524" y="3807482"/>
                </a:lnTo>
                <a:cubicBezTo>
                  <a:pt x="7500584" y="3810734"/>
                  <a:pt x="7496255" y="3810030"/>
                  <a:pt x="7491538" y="3805371"/>
                </a:cubicBezTo>
                <a:close/>
                <a:moveTo>
                  <a:pt x="6005572" y="3800387"/>
                </a:moveTo>
                <a:lnTo>
                  <a:pt x="6006593" y="3802724"/>
                </a:lnTo>
                <a:lnTo>
                  <a:pt x="6010416" y="3801174"/>
                </a:lnTo>
                <a:close/>
                <a:moveTo>
                  <a:pt x="7257759" y="3799498"/>
                </a:moveTo>
                <a:cubicBezTo>
                  <a:pt x="7260117" y="3801827"/>
                  <a:pt x="7260311" y="3803805"/>
                  <a:pt x="7258340" y="3805431"/>
                </a:cubicBezTo>
                <a:cubicBezTo>
                  <a:pt x="7256371" y="3807057"/>
                  <a:pt x="7253027" y="3805541"/>
                  <a:pt x="7248311" y="3800882"/>
                </a:cubicBezTo>
                <a:cubicBezTo>
                  <a:pt x="7252251" y="3797630"/>
                  <a:pt x="7255400" y="3797169"/>
                  <a:pt x="7257759" y="3799498"/>
                </a:cubicBezTo>
                <a:close/>
                <a:moveTo>
                  <a:pt x="1225540" y="3795887"/>
                </a:moveTo>
                <a:cubicBezTo>
                  <a:pt x="1228153" y="3797232"/>
                  <a:pt x="1229461" y="3797904"/>
                  <a:pt x="1229461" y="3797904"/>
                </a:cubicBezTo>
                <a:lnTo>
                  <a:pt x="1224127" y="3800065"/>
                </a:lnTo>
                <a:lnTo>
                  <a:pt x="1216286" y="3796030"/>
                </a:lnTo>
                <a:cubicBezTo>
                  <a:pt x="1219842" y="3794590"/>
                  <a:pt x="1222926" y="3794543"/>
                  <a:pt x="1225540" y="3795887"/>
                </a:cubicBezTo>
                <a:close/>
                <a:moveTo>
                  <a:pt x="1377523" y="3795621"/>
                </a:moveTo>
                <a:cubicBezTo>
                  <a:pt x="1373967" y="3797061"/>
                  <a:pt x="1372190" y="3797781"/>
                  <a:pt x="1372190" y="3797781"/>
                </a:cubicBezTo>
                <a:lnTo>
                  <a:pt x="1374699" y="3803975"/>
                </a:lnTo>
                <a:close/>
                <a:moveTo>
                  <a:pt x="7106637" y="3789540"/>
                </a:moveTo>
                <a:cubicBezTo>
                  <a:pt x="7102696" y="3792792"/>
                  <a:pt x="7100726" y="3794417"/>
                  <a:pt x="7100726" y="3794417"/>
                </a:cubicBezTo>
                <a:cubicBezTo>
                  <a:pt x="7096010" y="3789759"/>
                  <a:pt x="7091683" y="3789055"/>
                  <a:pt x="7087741" y="3792309"/>
                </a:cubicBezTo>
                <a:lnTo>
                  <a:pt x="7101889" y="3806285"/>
                </a:lnTo>
                <a:lnTo>
                  <a:pt x="7119622" y="3791648"/>
                </a:lnTo>
                <a:cubicBezTo>
                  <a:pt x="7114906" y="3786991"/>
                  <a:pt x="7110577" y="3786286"/>
                  <a:pt x="7106637" y="3789540"/>
                </a:cubicBezTo>
                <a:close/>
                <a:moveTo>
                  <a:pt x="1343331" y="3787838"/>
                </a:moveTo>
                <a:lnTo>
                  <a:pt x="1337999" y="3789997"/>
                </a:lnTo>
                <a:cubicBezTo>
                  <a:pt x="1339671" y="3794127"/>
                  <a:pt x="1342285" y="3795473"/>
                  <a:pt x="1345840" y="3794032"/>
                </a:cubicBezTo>
                <a:cubicBezTo>
                  <a:pt x="1344167" y="3789903"/>
                  <a:pt x="1343331" y="3787838"/>
                  <a:pt x="1343331" y="3787838"/>
                </a:cubicBezTo>
                <a:close/>
                <a:moveTo>
                  <a:pt x="7700558" y="3786785"/>
                </a:moveTo>
                <a:lnTo>
                  <a:pt x="7688736" y="3796542"/>
                </a:lnTo>
                <a:lnTo>
                  <a:pt x="7675751" y="3794433"/>
                </a:lnTo>
                <a:cubicBezTo>
                  <a:pt x="7679693" y="3791180"/>
                  <a:pt x="7681662" y="3789554"/>
                  <a:pt x="7681662" y="3789554"/>
                </a:cubicBezTo>
                <a:cubicBezTo>
                  <a:pt x="7681662" y="3789554"/>
                  <a:pt x="7683826" y="3789906"/>
                  <a:pt x="7688155" y="3790609"/>
                </a:cubicBezTo>
                <a:cubicBezTo>
                  <a:pt x="7692483" y="3791312"/>
                  <a:pt x="7696616" y="3790039"/>
                  <a:pt x="7700558" y="3786785"/>
                </a:cubicBezTo>
                <a:close/>
                <a:moveTo>
                  <a:pt x="7144429" y="3784002"/>
                </a:moveTo>
                <a:lnTo>
                  <a:pt x="7132607" y="3793760"/>
                </a:lnTo>
                <a:cubicBezTo>
                  <a:pt x="7137324" y="3798417"/>
                  <a:pt x="7141651" y="3799122"/>
                  <a:pt x="7145592" y="3795870"/>
                </a:cubicBezTo>
                <a:close/>
                <a:moveTo>
                  <a:pt x="7342802" y="3779013"/>
                </a:moveTo>
                <a:cubicBezTo>
                  <a:pt x="7344376" y="3778783"/>
                  <a:pt x="7346342" y="3779832"/>
                  <a:pt x="7348702" y="3782162"/>
                </a:cubicBezTo>
                <a:lnTo>
                  <a:pt x="7336880" y="3791918"/>
                </a:lnTo>
                <a:lnTo>
                  <a:pt x="7325059" y="3801674"/>
                </a:lnTo>
                <a:lnTo>
                  <a:pt x="7323894" y="3789809"/>
                </a:lnTo>
                <a:cubicBezTo>
                  <a:pt x="7321537" y="3787481"/>
                  <a:pt x="7320605" y="3786110"/>
                  <a:pt x="7321096" y="3785704"/>
                </a:cubicBezTo>
                <a:cubicBezTo>
                  <a:pt x="7321589" y="3785298"/>
                  <a:pt x="7323507" y="3785854"/>
                  <a:pt x="7326850" y="3787370"/>
                </a:cubicBezTo>
                <a:cubicBezTo>
                  <a:pt x="7333536" y="3790402"/>
                  <a:pt x="7337671" y="3789128"/>
                  <a:pt x="7339253" y="3783546"/>
                </a:cubicBezTo>
                <a:cubicBezTo>
                  <a:pt x="7340044" y="3780755"/>
                  <a:pt x="7341227" y="3779244"/>
                  <a:pt x="7342802" y="3779013"/>
                </a:cubicBezTo>
                <a:close/>
                <a:moveTo>
                  <a:pt x="1338313" y="3775448"/>
                </a:moveTo>
                <a:cubicBezTo>
                  <a:pt x="1339985" y="3779578"/>
                  <a:pt x="1339045" y="3782363"/>
                  <a:pt x="1335490" y="3783803"/>
                </a:cubicBezTo>
                <a:cubicBezTo>
                  <a:pt x="1333817" y="3779673"/>
                  <a:pt x="1332980" y="3777608"/>
                  <a:pt x="1332980" y="3777608"/>
                </a:cubicBezTo>
                <a:close/>
                <a:moveTo>
                  <a:pt x="7156251" y="3774246"/>
                </a:moveTo>
                <a:lnTo>
                  <a:pt x="7150338" y="3779125"/>
                </a:lnTo>
                <a:cubicBezTo>
                  <a:pt x="7155054" y="3783782"/>
                  <a:pt x="7159578" y="3786463"/>
                  <a:pt x="7163907" y="3787168"/>
                </a:cubicBezTo>
                <a:cubicBezTo>
                  <a:pt x="7168234" y="3787871"/>
                  <a:pt x="7172369" y="3786597"/>
                  <a:pt x="7176310" y="3783345"/>
                </a:cubicBezTo>
                <a:close/>
                <a:moveTo>
                  <a:pt x="7360521" y="3772406"/>
                </a:moveTo>
                <a:cubicBezTo>
                  <a:pt x="7365238" y="3777064"/>
                  <a:pt x="7365626" y="3781019"/>
                  <a:pt x="7361685" y="3784272"/>
                </a:cubicBezTo>
                <a:cubicBezTo>
                  <a:pt x="7366402" y="3788931"/>
                  <a:pt x="7369746" y="3790448"/>
                  <a:pt x="7371717" y="3788821"/>
                </a:cubicBezTo>
                <a:cubicBezTo>
                  <a:pt x="7373686" y="3787196"/>
                  <a:pt x="7376642" y="3784756"/>
                  <a:pt x="7380582" y="3781504"/>
                </a:cubicBezTo>
                <a:cubicBezTo>
                  <a:pt x="7384523" y="3778251"/>
                  <a:pt x="7389641" y="3776164"/>
                  <a:pt x="7395942" y="3775241"/>
                </a:cubicBezTo>
                <a:cubicBezTo>
                  <a:pt x="7402239" y="3774318"/>
                  <a:pt x="7405388" y="3773857"/>
                  <a:pt x="7405388" y="3773857"/>
                </a:cubicBezTo>
                <a:lnTo>
                  <a:pt x="7406553" y="3785723"/>
                </a:lnTo>
                <a:lnTo>
                  <a:pt x="7387657" y="3788491"/>
                </a:lnTo>
                <a:cubicBezTo>
                  <a:pt x="7375835" y="3798248"/>
                  <a:pt x="7367955" y="3804752"/>
                  <a:pt x="7364015" y="3808005"/>
                </a:cubicBezTo>
                <a:lnTo>
                  <a:pt x="7356940" y="3801017"/>
                </a:lnTo>
                <a:lnTo>
                  <a:pt x="7355775" y="3789150"/>
                </a:lnTo>
                <a:cubicBezTo>
                  <a:pt x="7355775" y="3789150"/>
                  <a:pt x="7355388" y="3785195"/>
                  <a:pt x="7354611" y="3777284"/>
                </a:cubicBezTo>
                <a:close/>
                <a:moveTo>
                  <a:pt x="7449672" y="3769376"/>
                </a:moveTo>
                <a:cubicBezTo>
                  <a:pt x="7454000" y="3770078"/>
                  <a:pt x="7456165" y="3770429"/>
                  <a:pt x="7456165" y="3770429"/>
                </a:cubicBezTo>
                <a:lnTo>
                  <a:pt x="7458807" y="3781077"/>
                </a:lnTo>
                <a:lnTo>
                  <a:pt x="7450255" y="3775308"/>
                </a:lnTo>
                <a:cubicBezTo>
                  <a:pt x="7446314" y="3778560"/>
                  <a:pt x="7444150" y="3778209"/>
                  <a:pt x="7443763" y="3774254"/>
                </a:cubicBezTo>
                <a:cubicBezTo>
                  <a:pt x="7443568" y="3772277"/>
                  <a:pt x="7443964" y="3770880"/>
                  <a:pt x="7444949" y="3770066"/>
                </a:cubicBezTo>
                <a:cubicBezTo>
                  <a:pt x="7445934" y="3769254"/>
                  <a:pt x="7447509" y="3769024"/>
                  <a:pt x="7449672" y="3769376"/>
                </a:cubicBezTo>
                <a:close/>
                <a:moveTo>
                  <a:pt x="6273700" y="3763111"/>
                </a:moveTo>
                <a:lnTo>
                  <a:pt x="6267160" y="3764070"/>
                </a:lnTo>
                <a:lnTo>
                  <a:pt x="6275514" y="3765428"/>
                </a:lnTo>
                <a:close/>
                <a:moveTo>
                  <a:pt x="6276607" y="3762686"/>
                </a:moveTo>
                <a:lnTo>
                  <a:pt x="6274658" y="3762971"/>
                </a:lnTo>
                <a:lnTo>
                  <a:pt x="6275662" y="3765452"/>
                </a:lnTo>
                <a:lnTo>
                  <a:pt x="6276363" y="3765566"/>
                </a:lnTo>
                <a:lnTo>
                  <a:pt x="6278605" y="3764658"/>
                </a:lnTo>
                <a:close/>
                <a:moveTo>
                  <a:pt x="7282611" y="3759746"/>
                </a:moveTo>
                <a:lnTo>
                  <a:pt x="7295595" y="3761856"/>
                </a:lnTo>
                <a:cubicBezTo>
                  <a:pt x="7304253" y="3763262"/>
                  <a:pt x="7306610" y="3765591"/>
                  <a:pt x="7302669" y="3768843"/>
                </a:cubicBezTo>
                <a:lnTo>
                  <a:pt x="7296759" y="3773722"/>
                </a:lnTo>
                <a:cubicBezTo>
                  <a:pt x="7292044" y="3769063"/>
                  <a:pt x="7289685" y="3766734"/>
                  <a:pt x="7289685" y="3766734"/>
                </a:cubicBezTo>
                <a:close/>
                <a:moveTo>
                  <a:pt x="6029842" y="3754703"/>
                </a:moveTo>
                <a:lnTo>
                  <a:pt x="6036916" y="3761690"/>
                </a:lnTo>
                <a:cubicBezTo>
                  <a:pt x="6040857" y="3758438"/>
                  <a:pt x="6042828" y="3756812"/>
                  <a:pt x="6042828" y="3756812"/>
                </a:cubicBezTo>
                <a:close/>
                <a:moveTo>
                  <a:pt x="7374716" y="3754275"/>
                </a:moveTo>
                <a:cubicBezTo>
                  <a:pt x="7375701" y="3753463"/>
                  <a:pt x="7377866" y="3753815"/>
                  <a:pt x="7381209" y="3755331"/>
                </a:cubicBezTo>
                <a:cubicBezTo>
                  <a:pt x="7387895" y="3758364"/>
                  <a:pt x="7389268" y="3761506"/>
                  <a:pt x="7385329" y="3764758"/>
                </a:cubicBezTo>
                <a:cubicBezTo>
                  <a:pt x="7381386" y="3768011"/>
                  <a:pt x="7378045" y="3766494"/>
                  <a:pt x="7375298" y="3760210"/>
                </a:cubicBezTo>
                <a:cubicBezTo>
                  <a:pt x="7373925" y="3757067"/>
                  <a:pt x="7373732" y="3755088"/>
                  <a:pt x="7374716" y="3754275"/>
                </a:cubicBezTo>
                <a:close/>
                <a:moveTo>
                  <a:pt x="7211773" y="3754074"/>
                </a:moveTo>
                <a:cubicBezTo>
                  <a:pt x="7211773" y="3754074"/>
                  <a:pt x="7209803" y="3755701"/>
                  <a:pt x="7205863" y="3758953"/>
                </a:cubicBezTo>
                <a:lnTo>
                  <a:pt x="7199953" y="3763831"/>
                </a:lnTo>
                <a:cubicBezTo>
                  <a:pt x="7204669" y="3768488"/>
                  <a:pt x="7207027" y="3770819"/>
                  <a:pt x="7207027" y="3770819"/>
                </a:cubicBezTo>
                <a:cubicBezTo>
                  <a:pt x="7211743" y="3775478"/>
                  <a:pt x="7214892" y="3775017"/>
                  <a:pt x="7216474" y="3769436"/>
                </a:cubicBezTo>
                <a:cubicBezTo>
                  <a:pt x="7218056" y="3763854"/>
                  <a:pt x="7218848" y="3761062"/>
                  <a:pt x="7218848" y="3761062"/>
                </a:cubicBezTo>
                <a:cubicBezTo>
                  <a:pt x="7214132" y="3756403"/>
                  <a:pt x="7211773" y="3754074"/>
                  <a:pt x="7211773" y="3754074"/>
                </a:cubicBezTo>
                <a:close/>
                <a:moveTo>
                  <a:pt x="7678170" y="3753955"/>
                </a:moveTo>
                <a:lnTo>
                  <a:pt x="7679334" y="3765821"/>
                </a:lnTo>
                <a:lnTo>
                  <a:pt x="7666348" y="3763711"/>
                </a:lnTo>
                <a:cubicBezTo>
                  <a:pt x="7670289" y="3760459"/>
                  <a:pt x="7674229" y="3757207"/>
                  <a:pt x="7678170" y="3753955"/>
                </a:cubicBezTo>
                <a:close/>
                <a:moveTo>
                  <a:pt x="7122039" y="3751171"/>
                </a:moveTo>
                <a:lnTo>
                  <a:pt x="7116130" y="3756048"/>
                </a:lnTo>
                <a:cubicBezTo>
                  <a:pt x="7120070" y="3752797"/>
                  <a:pt x="7123219" y="3752336"/>
                  <a:pt x="7125578" y="3754665"/>
                </a:cubicBezTo>
                <a:close/>
                <a:moveTo>
                  <a:pt x="7479807" y="3750916"/>
                </a:moveTo>
                <a:cubicBezTo>
                  <a:pt x="7475865" y="3754170"/>
                  <a:pt x="7476255" y="3758125"/>
                  <a:pt x="7480972" y="3762784"/>
                </a:cubicBezTo>
                <a:cubicBezTo>
                  <a:pt x="7485688" y="3767443"/>
                  <a:pt x="7490015" y="3768146"/>
                  <a:pt x="7493957" y="3764893"/>
                </a:cubicBezTo>
                <a:cubicBezTo>
                  <a:pt x="7493957" y="3764893"/>
                  <a:pt x="7491600" y="3762564"/>
                  <a:pt x="7486883" y="3757905"/>
                </a:cubicBezTo>
                <a:close/>
                <a:moveTo>
                  <a:pt x="7182266" y="3746360"/>
                </a:moveTo>
                <a:cubicBezTo>
                  <a:pt x="7179907" y="3744029"/>
                  <a:pt x="7176758" y="3744491"/>
                  <a:pt x="7172816" y="3747744"/>
                </a:cubicBezTo>
                <a:lnTo>
                  <a:pt x="7166906" y="3752622"/>
                </a:lnTo>
                <a:cubicBezTo>
                  <a:pt x="7171624" y="3757281"/>
                  <a:pt x="7172012" y="3761236"/>
                  <a:pt x="7168071" y="3764489"/>
                </a:cubicBezTo>
                <a:cubicBezTo>
                  <a:pt x="7172787" y="3769147"/>
                  <a:pt x="7174160" y="3772290"/>
                  <a:pt x="7172191" y="3773916"/>
                </a:cubicBezTo>
                <a:cubicBezTo>
                  <a:pt x="7170221" y="3775542"/>
                  <a:pt x="7170414" y="3777520"/>
                  <a:pt x="7172773" y="3779850"/>
                </a:cubicBezTo>
                <a:cubicBezTo>
                  <a:pt x="7175130" y="3782179"/>
                  <a:pt x="7178086" y="3779740"/>
                  <a:pt x="7181639" y="3772533"/>
                </a:cubicBezTo>
                <a:cubicBezTo>
                  <a:pt x="7185191" y="3765324"/>
                  <a:pt x="7186966" y="3761721"/>
                  <a:pt x="7186966" y="3761721"/>
                </a:cubicBezTo>
                <a:cubicBezTo>
                  <a:pt x="7186966" y="3761721"/>
                  <a:pt x="7184607" y="3759391"/>
                  <a:pt x="7179892" y="3754733"/>
                </a:cubicBezTo>
                <a:cubicBezTo>
                  <a:pt x="7183833" y="3751480"/>
                  <a:pt x="7184624" y="3748689"/>
                  <a:pt x="7182266" y="3746360"/>
                </a:cubicBezTo>
                <a:close/>
                <a:moveTo>
                  <a:pt x="7324253" y="3744617"/>
                </a:moveTo>
                <a:cubicBezTo>
                  <a:pt x="7327595" y="3746133"/>
                  <a:pt x="7330641" y="3750034"/>
                  <a:pt x="7333387" y="3756319"/>
                </a:cubicBezTo>
                <a:cubicBezTo>
                  <a:pt x="7334163" y="3764230"/>
                  <a:pt x="7331207" y="3766669"/>
                  <a:pt x="7324521" y="3763636"/>
                </a:cubicBezTo>
                <a:cubicBezTo>
                  <a:pt x="7317835" y="3760603"/>
                  <a:pt x="7314491" y="3759087"/>
                  <a:pt x="7314491" y="3759087"/>
                </a:cubicBezTo>
                <a:lnTo>
                  <a:pt x="7301506" y="3756977"/>
                </a:lnTo>
                <a:cubicBezTo>
                  <a:pt x="7299149" y="3754648"/>
                  <a:pt x="7298166" y="3752785"/>
                  <a:pt x="7298561" y="3751390"/>
                </a:cubicBezTo>
                <a:cubicBezTo>
                  <a:pt x="7298957" y="3749994"/>
                  <a:pt x="7300730" y="3749066"/>
                  <a:pt x="7303878" y="3748604"/>
                </a:cubicBezTo>
                <a:cubicBezTo>
                  <a:pt x="7310178" y="3747682"/>
                  <a:pt x="7313327" y="3747220"/>
                  <a:pt x="7313327" y="3747220"/>
                </a:cubicBezTo>
                <a:cubicBezTo>
                  <a:pt x="7317267" y="3743968"/>
                  <a:pt x="7320909" y="3743100"/>
                  <a:pt x="7324253" y="3744617"/>
                </a:cubicBezTo>
                <a:close/>
                <a:moveTo>
                  <a:pt x="7146847" y="3743524"/>
                </a:moveTo>
                <a:cubicBezTo>
                  <a:pt x="7146847" y="3743524"/>
                  <a:pt x="7144877" y="3745151"/>
                  <a:pt x="7140937" y="3748403"/>
                </a:cubicBezTo>
                <a:lnTo>
                  <a:pt x="7129115" y="3758160"/>
                </a:lnTo>
                <a:lnTo>
                  <a:pt x="7129999" y="3759033"/>
                </a:lnTo>
                <a:cubicBezTo>
                  <a:pt x="7131767" y="3760780"/>
                  <a:pt x="7133830" y="3762818"/>
                  <a:pt x="7136189" y="3765148"/>
                </a:cubicBezTo>
                <a:cubicBezTo>
                  <a:pt x="7140906" y="3769807"/>
                  <a:pt x="7146219" y="3769696"/>
                  <a:pt x="7152130" y="3764818"/>
                </a:cubicBezTo>
                <a:cubicBezTo>
                  <a:pt x="7158041" y="3759939"/>
                  <a:pt x="7158638" y="3755171"/>
                  <a:pt x="7153922" y="3750512"/>
                </a:cubicBezTo>
                <a:cubicBezTo>
                  <a:pt x="7149206" y="3745853"/>
                  <a:pt x="7146847" y="3743524"/>
                  <a:pt x="7146847" y="3743524"/>
                </a:cubicBezTo>
                <a:close/>
                <a:moveTo>
                  <a:pt x="7740768" y="3740771"/>
                </a:moveTo>
                <a:lnTo>
                  <a:pt x="7753752" y="3742881"/>
                </a:lnTo>
                <a:lnTo>
                  <a:pt x="7750797" y="3745319"/>
                </a:lnTo>
                <a:cubicBezTo>
                  <a:pt x="7748827" y="3746946"/>
                  <a:pt x="7747842" y="3747759"/>
                  <a:pt x="7747842" y="3747759"/>
                </a:cubicBezTo>
                <a:lnTo>
                  <a:pt x="7734856" y="3745650"/>
                </a:lnTo>
                <a:cubicBezTo>
                  <a:pt x="7738798" y="3742397"/>
                  <a:pt x="7740768" y="3740771"/>
                  <a:pt x="7740768" y="3740771"/>
                </a:cubicBezTo>
                <a:close/>
                <a:moveTo>
                  <a:pt x="7772648" y="3740113"/>
                </a:moveTo>
                <a:cubicBezTo>
                  <a:pt x="7772648" y="3740113"/>
                  <a:pt x="7775006" y="3742442"/>
                  <a:pt x="7779724" y="3747101"/>
                </a:cubicBezTo>
                <a:cubicBezTo>
                  <a:pt x="7779724" y="3747101"/>
                  <a:pt x="7778738" y="3747914"/>
                  <a:pt x="7776767" y="3749540"/>
                </a:cubicBezTo>
                <a:cubicBezTo>
                  <a:pt x="7774798" y="3751166"/>
                  <a:pt x="7773812" y="3751979"/>
                  <a:pt x="7773812" y="3751979"/>
                </a:cubicBezTo>
                <a:cubicBezTo>
                  <a:pt x="7769097" y="3747320"/>
                  <a:pt x="7766738" y="3744991"/>
                  <a:pt x="7766738" y="3744991"/>
                </a:cubicBezTo>
                <a:cubicBezTo>
                  <a:pt x="7766738" y="3744991"/>
                  <a:pt x="7768709" y="3743365"/>
                  <a:pt x="7772648" y="3740113"/>
                </a:cubicBezTo>
                <a:close/>
                <a:moveTo>
                  <a:pt x="7514655" y="3739792"/>
                </a:moveTo>
                <a:cubicBezTo>
                  <a:pt x="7513081" y="3740023"/>
                  <a:pt x="7512884" y="3740722"/>
                  <a:pt x="7514062" y="3741887"/>
                </a:cubicBezTo>
                <a:cubicBezTo>
                  <a:pt x="7516419" y="3744215"/>
                  <a:pt x="7521927" y="3746083"/>
                  <a:pt x="7530585" y="3747490"/>
                </a:cubicBezTo>
                <a:lnTo>
                  <a:pt x="7536495" y="3742612"/>
                </a:lnTo>
                <a:lnTo>
                  <a:pt x="7523510" y="3740501"/>
                </a:lnTo>
                <a:cubicBezTo>
                  <a:pt x="7519181" y="3739799"/>
                  <a:pt x="7516230" y="3739562"/>
                  <a:pt x="7514655" y="3739792"/>
                </a:cubicBezTo>
                <a:close/>
                <a:moveTo>
                  <a:pt x="7293267" y="3738122"/>
                </a:moveTo>
                <a:lnTo>
                  <a:pt x="7294432" y="3749989"/>
                </a:lnTo>
                <a:lnTo>
                  <a:pt x="7287356" y="3743000"/>
                </a:lnTo>
                <a:cubicBezTo>
                  <a:pt x="7287356" y="3743000"/>
                  <a:pt x="7289327" y="3741374"/>
                  <a:pt x="7293267" y="3738122"/>
                </a:cubicBezTo>
                <a:close/>
                <a:moveTo>
                  <a:pt x="6258058" y="3737316"/>
                </a:moveTo>
                <a:lnTo>
                  <a:pt x="6251845" y="3738226"/>
                </a:lnTo>
                <a:lnTo>
                  <a:pt x="6258891" y="3739371"/>
                </a:lnTo>
                <a:close/>
                <a:moveTo>
                  <a:pt x="7420791" y="3735488"/>
                </a:moveTo>
                <a:lnTo>
                  <a:pt x="7427866" y="3742477"/>
                </a:lnTo>
                <a:lnTo>
                  <a:pt x="7414881" y="3740366"/>
                </a:lnTo>
                <a:close/>
                <a:moveTo>
                  <a:pt x="6270741" y="3735457"/>
                </a:moveTo>
                <a:lnTo>
                  <a:pt x="6258460" y="3737257"/>
                </a:lnTo>
                <a:lnTo>
                  <a:pt x="6264264" y="3740244"/>
                </a:lnTo>
                <a:lnTo>
                  <a:pt x="6264831" y="3740336"/>
                </a:lnTo>
                <a:cubicBezTo>
                  <a:pt x="6264831" y="3740336"/>
                  <a:pt x="6266801" y="3738711"/>
                  <a:pt x="6270741" y="3735457"/>
                </a:cubicBezTo>
                <a:close/>
                <a:moveTo>
                  <a:pt x="7203534" y="3735219"/>
                </a:moveTo>
                <a:cubicBezTo>
                  <a:pt x="7199206" y="3734516"/>
                  <a:pt x="7196549" y="3734571"/>
                  <a:pt x="7195563" y="3735383"/>
                </a:cubicBezTo>
                <a:cubicBezTo>
                  <a:pt x="7194579" y="3736198"/>
                  <a:pt x="7195266" y="3737768"/>
                  <a:pt x="7197624" y="3740097"/>
                </a:cubicBezTo>
                <a:close/>
                <a:moveTo>
                  <a:pt x="6302623" y="3734800"/>
                </a:moveTo>
                <a:cubicBezTo>
                  <a:pt x="6298682" y="3738052"/>
                  <a:pt x="6296712" y="3739677"/>
                  <a:pt x="6296712" y="3739677"/>
                </a:cubicBezTo>
                <a:lnTo>
                  <a:pt x="6309698" y="3741788"/>
                </a:lnTo>
                <a:cubicBezTo>
                  <a:pt x="6309698" y="3741788"/>
                  <a:pt x="6307339" y="3739458"/>
                  <a:pt x="6302623" y="3734800"/>
                </a:cubicBezTo>
                <a:close/>
                <a:moveTo>
                  <a:pt x="7181101" y="3734493"/>
                </a:moveTo>
                <a:cubicBezTo>
                  <a:pt x="7177951" y="3734956"/>
                  <a:pt x="7175638" y="3735794"/>
                  <a:pt x="7174159" y="3737015"/>
                </a:cubicBezTo>
                <a:cubicBezTo>
                  <a:pt x="7172682" y="3738234"/>
                  <a:pt x="7172042" y="3739834"/>
                  <a:pt x="7172235" y="3741811"/>
                </a:cubicBezTo>
                <a:cubicBezTo>
                  <a:pt x="7172623" y="3745766"/>
                  <a:pt x="7175772" y="3745305"/>
                  <a:pt x="7181682" y="3740426"/>
                </a:cubicBezTo>
                <a:cubicBezTo>
                  <a:pt x="7187593" y="3735547"/>
                  <a:pt x="7187400" y="3733570"/>
                  <a:pt x="7181101" y="3734493"/>
                </a:cubicBezTo>
                <a:close/>
                <a:moveTo>
                  <a:pt x="8033609" y="3729967"/>
                </a:moveTo>
                <a:lnTo>
                  <a:pt x="8046595" y="3732077"/>
                </a:lnTo>
                <a:lnTo>
                  <a:pt x="8040683" y="3736956"/>
                </a:lnTo>
                <a:close/>
                <a:moveTo>
                  <a:pt x="7081338" y="3727042"/>
                </a:moveTo>
                <a:cubicBezTo>
                  <a:pt x="7079175" y="3726689"/>
                  <a:pt x="7078140" y="3727008"/>
                  <a:pt x="7078238" y="3727996"/>
                </a:cubicBezTo>
                <a:cubicBezTo>
                  <a:pt x="7078334" y="3728986"/>
                  <a:pt x="7079562" y="3730645"/>
                  <a:pt x="7081919" y="3732974"/>
                </a:cubicBezTo>
                <a:cubicBezTo>
                  <a:pt x="7085860" y="3729721"/>
                  <a:pt x="7087831" y="3728095"/>
                  <a:pt x="7087831" y="3728095"/>
                </a:cubicBezTo>
                <a:cubicBezTo>
                  <a:pt x="7087831" y="3728095"/>
                  <a:pt x="7085665" y="3727745"/>
                  <a:pt x="7081338" y="3727042"/>
                </a:cubicBezTo>
                <a:close/>
                <a:moveTo>
                  <a:pt x="1442463" y="3726054"/>
                </a:moveTo>
                <a:lnTo>
                  <a:pt x="1437129" y="3728215"/>
                </a:lnTo>
                <a:cubicBezTo>
                  <a:pt x="1438803" y="3732343"/>
                  <a:pt x="1440528" y="3734048"/>
                  <a:pt x="1442305" y="3733329"/>
                </a:cubicBezTo>
                <a:cubicBezTo>
                  <a:pt x="1444083" y="3732609"/>
                  <a:pt x="1444135" y="3730183"/>
                  <a:pt x="1442463" y="3726054"/>
                </a:cubicBezTo>
                <a:close/>
                <a:moveTo>
                  <a:pt x="7573123" y="3725207"/>
                </a:moveTo>
                <a:lnTo>
                  <a:pt x="7574287" y="3737074"/>
                </a:lnTo>
                <a:cubicBezTo>
                  <a:pt x="7578227" y="3733822"/>
                  <a:pt x="7580197" y="3732196"/>
                  <a:pt x="7580197" y="3732196"/>
                </a:cubicBezTo>
                <a:close/>
                <a:moveTo>
                  <a:pt x="7355864" y="3724939"/>
                </a:moveTo>
                <a:cubicBezTo>
                  <a:pt x="7360581" y="3729597"/>
                  <a:pt x="7362747" y="3729949"/>
                  <a:pt x="7362357" y="3725993"/>
                </a:cubicBezTo>
                <a:cubicBezTo>
                  <a:pt x="7361969" y="3722038"/>
                  <a:pt x="7364134" y="3722390"/>
                  <a:pt x="7368851" y="3727049"/>
                </a:cubicBezTo>
                <a:cubicBezTo>
                  <a:pt x="7373567" y="3731708"/>
                  <a:pt x="7373954" y="3735663"/>
                  <a:pt x="7370014" y="3738915"/>
                </a:cubicBezTo>
                <a:lnTo>
                  <a:pt x="7377089" y="3745904"/>
                </a:lnTo>
                <a:lnTo>
                  <a:pt x="7371180" y="3750782"/>
                </a:lnTo>
                <a:lnTo>
                  <a:pt x="7365269" y="3755661"/>
                </a:lnTo>
                <a:cubicBezTo>
                  <a:pt x="7365269" y="3755661"/>
                  <a:pt x="7365076" y="3753683"/>
                  <a:pt x="7364686" y="3749727"/>
                </a:cubicBezTo>
                <a:cubicBezTo>
                  <a:pt x="7364297" y="3745771"/>
                  <a:pt x="7361940" y="3743442"/>
                  <a:pt x="7357611" y="3742739"/>
                </a:cubicBezTo>
                <a:cubicBezTo>
                  <a:pt x="7353283" y="3742035"/>
                  <a:pt x="7350730" y="3737728"/>
                  <a:pt x="7349955" y="3729816"/>
                </a:cubicBezTo>
                <a:close/>
                <a:moveTo>
                  <a:pt x="1392273" y="3724751"/>
                </a:moveTo>
                <a:cubicBezTo>
                  <a:pt x="1388717" y="3726191"/>
                  <a:pt x="1384745" y="3726598"/>
                  <a:pt x="1380352" y="3725973"/>
                </a:cubicBezTo>
                <a:cubicBezTo>
                  <a:pt x="1375960" y="3725348"/>
                  <a:pt x="1371987" y="3725755"/>
                  <a:pt x="1368431" y="3727196"/>
                </a:cubicBezTo>
                <a:cubicBezTo>
                  <a:pt x="1368431" y="3727196"/>
                  <a:pt x="1366654" y="3727916"/>
                  <a:pt x="1363099" y="3729355"/>
                </a:cubicBezTo>
                <a:lnTo>
                  <a:pt x="1360275" y="3737711"/>
                </a:lnTo>
                <a:cubicBezTo>
                  <a:pt x="1363831" y="3736271"/>
                  <a:pt x="1369163" y="3734111"/>
                  <a:pt x="1376274" y="3731231"/>
                </a:cubicBezTo>
                <a:lnTo>
                  <a:pt x="1384115" y="3735265"/>
                </a:lnTo>
                <a:lnTo>
                  <a:pt x="1394782" y="3730945"/>
                </a:lnTo>
                <a:cubicBezTo>
                  <a:pt x="1403564" y="3732194"/>
                  <a:pt x="1409264" y="3733492"/>
                  <a:pt x="1411877" y="3734837"/>
                </a:cubicBezTo>
                <a:cubicBezTo>
                  <a:pt x="1413184" y="3735509"/>
                  <a:pt x="1413955" y="3735497"/>
                  <a:pt x="1414191" y="3734801"/>
                </a:cubicBezTo>
                <a:cubicBezTo>
                  <a:pt x="1414426" y="3734104"/>
                  <a:pt x="1414125" y="3732724"/>
                  <a:pt x="1413289" y="3730660"/>
                </a:cubicBezTo>
                <a:cubicBezTo>
                  <a:pt x="1415172" y="3725090"/>
                  <a:pt x="1408166" y="3723120"/>
                  <a:pt x="1392273" y="3724751"/>
                </a:cubicBezTo>
                <a:close/>
                <a:moveTo>
                  <a:pt x="6378206" y="3723726"/>
                </a:moveTo>
                <a:cubicBezTo>
                  <a:pt x="6378206" y="3723726"/>
                  <a:pt x="6376236" y="3725352"/>
                  <a:pt x="6372296" y="3728605"/>
                </a:cubicBezTo>
                <a:cubicBezTo>
                  <a:pt x="6372296" y="3728605"/>
                  <a:pt x="6374653" y="3730933"/>
                  <a:pt x="6379370" y="3735592"/>
                </a:cubicBezTo>
                <a:cubicBezTo>
                  <a:pt x="6378593" y="3727681"/>
                  <a:pt x="6378206" y="3723726"/>
                  <a:pt x="6378206" y="3723726"/>
                </a:cubicBezTo>
                <a:close/>
                <a:moveTo>
                  <a:pt x="1466304" y="3723608"/>
                </a:moveTo>
                <a:lnTo>
                  <a:pt x="1455638" y="3727928"/>
                </a:lnTo>
                <a:cubicBezTo>
                  <a:pt x="1457311" y="3732058"/>
                  <a:pt x="1461231" y="3734075"/>
                  <a:pt x="1467400" y="3733981"/>
                </a:cubicBezTo>
                <a:cubicBezTo>
                  <a:pt x="1473570" y="3733885"/>
                  <a:pt x="1478431" y="3733117"/>
                  <a:pt x="1481987" y="3731678"/>
                </a:cubicBezTo>
                <a:lnTo>
                  <a:pt x="1505482" y="3727072"/>
                </a:lnTo>
                <a:lnTo>
                  <a:pt x="1494476" y="3727070"/>
                </a:lnTo>
                <a:cubicBezTo>
                  <a:pt x="1479616" y="3726779"/>
                  <a:pt x="1470224" y="3725625"/>
                  <a:pt x="1466304" y="3723608"/>
                </a:cubicBezTo>
                <a:close/>
                <a:moveTo>
                  <a:pt x="7777394" y="3723367"/>
                </a:moveTo>
                <a:cubicBezTo>
                  <a:pt x="7782111" y="3728026"/>
                  <a:pt x="7790769" y="3729432"/>
                  <a:pt x="7803365" y="3727587"/>
                </a:cubicBezTo>
                <a:cubicBezTo>
                  <a:pt x="7812023" y="3728994"/>
                  <a:pt x="7817531" y="3730862"/>
                  <a:pt x="7819887" y="3733192"/>
                </a:cubicBezTo>
                <a:cubicBezTo>
                  <a:pt x="7822246" y="3735522"/>
                  <a:pt x="7821456" y="3738311"/>
                  <a:pt x="7817515" y="3741565"/>
                </a:cubicBezTo>
                <a:lnTo>
                  <a:pt x="7804530" y="3739455"/>
                </a:lnTo>
                <a:cubicBezTo>
                  <a:pt x="7795873" y="3738048"/>
                  <a:pt x="7790365" y="3736180"/>
                  <a:pt x="7788006" y="3733850"/>
                </a:cubicBezTo>
                <a:cubicBezTo>
                  <a:pt x="7785649" y="3731521"/>
                  <a:pt x="7782501" y="3731982"/>
                  <a:pt x="7778559" y="3735235"/>
                </a:cubicBezTo>
                <a:close/>
                <a:moveTo>
                  <a:pt x="7285028" y="3719267"/>
                </a:moveTo>
                <a:cubicBezTo>
                  <a:pt x="7285028" y="3719267"/>
                  <a:pt x="7286208" y="3720431"/>
                  <a:pt x="7288566" y="3722762"/>
                </a:cubicBezTo>
                <a:cubicBezTo>
                  <a:pt x="7290924" y="3725090"/>
                  <a:pt x="7290133" y="3727882"/>
                  <a:pt x="7286192" y="3731134"/>
                </a:cubicBezTo>
                <a:cubicBezTo>
                  <a:pt x="7281476" y="3726475"/>
                  <a:pt x="7277147" y="3725771"/>
                  <a:pt x="7273207" y="3729023"/>
                </a:cubicBezTo>
                <a:cubicBezTo>
                  <a:pt x="7273207" y="3729023"/>
                  <a:pt x="7275177" y="3727397"/>
                  <a:pt x="7279118" y="3724145"/>
                </a:cubicBezTo>
                <a:close/>
                <a:moveTo>
                  <a:pt x="7099651" y="3718338"/>
                </a:moveTo>
                <a:lnTo>
                  <a:pt x="7093740" y="3723217"/>
                </a:lnTo>
                <a:cubicBezTo>
                  <a:pt x="7098457" y="3727876"/>
                  <a:pt x="7102785" y="3728580"/>
                  <a:pt x="7106726" y="3725328"/>
                </a:cubicBezTo>
                <a:cubicBezTo>
                  <a:pt x="7102010" y="3720668"/>
                  <a:pt x="7099651" y="3718338"/>
                  <a:pt x="7099651" y="3718338"/>
                </a:cubicBezTo>
                <a:close/>
                <a:moveTo>
                  <a:pt x="7412552" y="3716634"/>
                </a:moveTo>
                <a:lnTo>
                  <a:pt x="7419627" y="3723623"/>
                </a:lnTo>
                <a:cubicBezTo>
                  <a:pt x="7415687" y="3726875"/>
                  <a:pt x="7413717" y="3728500"/>
                  <a:pt x="7413717" y="3728500"/>
                </a:cubicBezTo>
                <a:close/>
                <a:moveTo>
                  <a:pt x="1337064" y="3711058"/>
                </a:moveTo>
                <a:lnTo>
                  <a:pt x="1339573" y="3717252"/>
                </a:lnTo>
                <a:cubicBezTo>
                  <a:pt x="1336017" y="3718692"/>
                  <a:pt x="1331626" y="3718067"/>
                  <a:pt x="1326399" y="3715377"/>
                </a:cubicBezTo>
                <a:cubicBezTo>
                  <a:pt x="1329954" y="3713938"/>
                  <a:pt x="1333508" y="3712498"/>
                  <a:pt x="1337064" y="3711058"/>
                </a:cubicBezTo>
                <a:close/>
                <a:moveTo>
                  <a:pt x="7233087" y="3710828"/>
                </a:moveTo>
                <a:lnTo>
                  <a:pt x="7221266" y="3720584"/>
                </a:lnTo>
                <a:lnTo>
                  <a:pt x="7240161" y="3717815"/>
                </a:lnTo>
                <a:close/>
                <a:moveTo>
                  <a:pt x="7699483" y="3710708"/>
                </a:moveTo>
                <a:cubicBezTo>
                  <a:pt x="7704199" y="3715367"/>
                  <a:pt x="7698289" y="3720245"/>
                  <a:pt x="7681752" y="3725342"/>
                </a:cubicBezTo>
                <a:cubicBezTo>
                  <a:pt x="7677811" y="3728596"/>
                  <a:pt x="7671513" y="3729516"/>
                  <a:pt x="7662856" y="3728112"/>
                </a:cubicBezTo>
                <a:close/>
                <a:moveTo>
                  <a:pt x="6372027" y="3709585"/>
                </a:moveTo>
                <a:cubicBezTo>
                  <a:pt x="6371043" y="3710398"/>
                  <a:pt x="6370743" y="3712783"/>
                  <a:pt x="6371130" y="3716738"/>
                </a:cubicBezTo>
                <a:lnTo>
                  <a:pt x="6377042" y="3711859"/>
                </a:lnTo>
                <a:cubicBezTo>
                  <a:pt x="6374684" y="3709529"/>
                  <a:pt x="6373012" y="3708772"/>
                  <a:pt x="6372027" y="3709585"/>
                </a:cubicBezTo>
                <a:close/>
                <a:moveTo>
                  <a:pt x="1688711" y="3705634"/>
                </a:moveTo>
                <a:lnTo>
                  <a:pt x="1678045" y="3709954"/>
                </a:lnTo>
                <a:cubicBezTo>
                  <a:pt x="1678045" y="3709954"/>
                  <a:pt x="1679353" y="3710626"/>
                  <a:pt x="1681967" y="3711971"/>
                </a:cubicBezTo>
                <a:cubicBezTo>
                  <a:pt x="1684580" y="3713318"/>
                  <a:pt x="1685888" y="3713989"/>
                  <a:pt x="1685888" y="3713989"/>
                </a:cubicBezTo>
                <a:close/>
                <a:moveTo>
                  <a:pt x="7443270" y="3704109"/>
                </a:moveTo>
                <a:lnTo>
                  <a:pt x="7456255" y="3706218"/>
                </a:lnTo>
                <a:cubicBezTo>
                  <a:pt x="7456255" y="3706218"/>
                  <a:pt x="7454284" y="3707844"/>
                  <a:pt x="7450344" y="3711096"/>
                </a:cubicBezTo>
                <a:close/>
                <a:moveTo>
                  <a:pt x="6332925" y="3701772"/>
                </a:moveTo>
                <a:cubicBezTo>
                  <a:pt x="6331843" y="3701596"/>
                  <a:pt x="6331399" y="3702496"/>
                  <a:pt x="6331592" y="3704474"/>
                </a:cubicBezTo>
                <a:cubicBezTo>
                  <a:pt x="6331982" y="3708430"/>
                  <a:pt x="6334534" y="3712737"/>
                  <a:pt x="6339251" y="3717396"/>
                </a:cubicBezTo>
                <a:lnTo>
                  <a:pt x="6338086" y="3705529"/>
                </a:lnTo>
                <a:cubicBezTo>
                  <a:pt x="6335728" y="3703201"/>
                  <a:pt x="6334007" y="3701948"/>
                  <a:pt x="6332925" y="3701772"/>
                </a:cubicBezTo>
                <a:close/>
                <a:moveTo>
                  <a:pt x="7337013" y="3695601"/>
                </a:moveTo>
                <a:cubicBezTo>
                  <a:pt x="7339372" y="3697931"/>
                  <a:pt x="7338581" y="3700722"/>
                  <a:pt x="7334641" y="3703973"/>
                </a:cubicBezTo>
                <a:lnTo>
                  <a:pt x="7328731" y="3708851"/>
                </a:lnTo>
                <a:cubicBezTo>
                  <a:pt x="7324014" y="3704193"/>
                  <a:pt x="7323626" y="3700237"/>
                  <a:pt x="7327567" y="3696985"/>
                </a:cubicBezTo>
                <a:cubicBezTo>
                  <a:pt x="7331507" y="3693733"/>
                  <a:pt x="7334655" y="3693272"/>
                  <a:pt x="7337013" y="3695601"/>
                </a:cubicBezTo>
                <a:close/>
                <a:moveTo>
                  <a:pt x="1136618" y="3691294"/>
                </a:moveTo>
                <a:cubicBezTo>
                  <a:pt x="1145401" y="3692543"/>
                  <a:pt x="1149792" y="3693168"/>
                  <a:pt x="1149792" y="3693168"/>
                </a:cubicBezTo>
                <a:lnTo>
                  <a:pt x="1162968" y="3695043"/>
                </a:lnTo>
                <a:cubicBezTo>
                  <a:pt x="1152301" y="3699363"/>
                  <a:pt x="1142577" y="3700897"/>
                  <a:pt x="1133795" y="3699648"/>
                </a:cubicBezTo>
                <a:close/>
                <a:moveTo>
                  <a:pt x="7272669" y="3690984"/>
                </a:moveTo>
                <a:cubicBezTo>
                  <a:pt x="7270700" y="3692610"/>
                  <a:pt x="7269714" y="3693424"/>
                  <a:pt x="7269714" y="3693424"/>
                </a:cubicBezTo>
                <a:lnTo>
                  <a:pt x="7276790" y="3700413"/>
                </a:lnTo>
                <a:cubicBezTo>
                  <a:pt x="7280729" y="3697160"/>
                  <a:pt x="7282700" y="3695534"/>
                  <a:pt x="7282700" y="3695534"/>
                </a:cubicBezTo>
                <a:cubicBezTo>
                  <a:pt x="7277983" y="3690875"/>
                  <a:pt x="7274640" y="3689358"/>
                  <a:pt x="7272669" y="3690984"/>
                </a:cubicBezTo>
                <a:close/>
                <a:moveTo>
                  <a:pt x="1192141" y="3690437"/>
                </a:moveTo>
                <a:lnTo>
                  <a:pt x="1194650" y="3696632"/>
                </a:lnTo>
                <a:lnTo>
                  <a:pt x="1181476" y="3694757"/>
                </a:lnTo>
                <a:cubicBezTo>
                  <a:pt x="1185030" y="3693317"/>
                  <a:pt x="1188586" y="3691877"/>
                  <a:pt x="1192141" y="3690437"/>
                </a:cubicBezTo>
                <a:close/>
                <a:moveTo>
                  <a:pt x="6917858" y="3688800"/>
                </a:moveTo>
                <a:lnTo>
                  <a:pt x="6906037" y="3698556"/>
                </a:lnTo>
                <a:cubicBezTo>
                  <a:pt x="6903678" y="3696228"/>
                  <a:pt x="6901958" y="3694975"/>
                  <a:pt x="6900876" y="3694799"/>
                </a:cubicBezTo>
                <a:cubicBezTo>
                  <a:pt x="6899794" y="3694622"/>
                  <a:pt x="6899351" y="3695524"/>
                  <a:pt x="6899544" y="3697500"/>
                </a:cubicBezTo>
                <a:cubicBezTo>
                  <a:pt x="6899932" y="3701457"/>
                  <a:pt x="6898157" y="3705060"/>
                  <a:pt x="6894215" y="3708314"/>
                </a:cubicBezTo>
                <a:lnTo>
                  <a:pt x="6901289" y="3715301"/>
                </a:lnTo>
                <a:cubicBezTo>
                  <a:pt x="6900515" y="3707390"/>
                  <a:pt x="6904454" y="3704138"/>
                  <a:pt x="6913111" y="3705545"/>
                </a:cubicBezTo>
                <a:cubicBezTo>
                  <a:pt x="6917052" y="3702292"/>
                  <a:pt x="6920006" y="3699853"/>
                  <a:pt x="6921976" y="3698228"/>
                </a:cubicBezTo>
                <a:cubicBezTo>
                  <a:pt x="6923946" y="3696601"/>
                  <a:pt x="6923753" y="3694623"/>
                  <a:pt x="6921394" y="3692293"/>
                </a:cubicBezTo>
                <a:cubicBezTo>
                  <a:pt x="6919036" y="3689964"/>
                  <a:pt x="6917858" y="3688800"/>
                  <a:pt x="6917858" y="3688800"/>
                </a:cubicBezTo>
                <a:close/>
                <a:moveTo>
                  <a:pt x="1073253" y="3688115"/>
                </a:moveTo>
                <a:cubicBezTo>
                  <a:pt x="1071370" y="3693685"/>
                  <a:pt x="1068651" y="3697190"/>
                  <a:pt x="1065095" y="3698630"/>
                </a:cubicBezTo>
                <a:lnTo>
                  <a:pt x="1078271" y="3700504"/>
                </a:lnTo>
                <a:lnTo>
                  <a:pt x="1086113" y="3704538"/>
                </a:lnTo>
                <a:cubicBezTo>
                  <a:pt x="1082557" y="3705980"/>
                  <a:pt x="1077695" y="3706747"/>
                  <a:pt x="1071525" y="3706842"/>
                </a:cubicBezTo>
                <a:cubicBezTo>
                  <a:pt x="1065356" y="3706936"/>
                  <a:pt x="1060964" y="3706312"/>
                  <a:pt x="1058351" y="3704968"/>
                </a:cubicBezTo>
                <a:cubicBezTo>
                  <a:pt x="1055737" y="3703621"/>
                  <a:pt x="1055371" y="3700165"/>
                  <a:pt x="1057254" y="3694595"/>
                </a:cubicBezTo>
                <a:close/>
                <a:moveTo>
                  <a:pt x="7169951" y="3685971"/>
                </a:moveTo>
                <a:cubicBezTo>
                  <a:pt x="7167982" y="3687597"/>
                  <a:pt x="7168174" y="3689576"/>
                  <a:pt x="7170533" y="3691906"/>
                </a:cubicBezTo>
                <a:cubicBezTo>
                  <a:pt x="7172892" y="3694235"/>
                  <a:pt x="7176041" y="3693774"/>
                  <a:pt x="7179981" y="3690521"/>
                </a:cubicBezTo>
                <a:cubicBezTo>
                  <a:pt x="7175265" y="3685862"/>
                  <a:pt x="7171921" y="3684346"/>
                  <a:pt x="7169951" y="3685971"/>
                </a:cubicBezTo>
                <a:close/>
                <a:moveTo>
                  <a:pt x="1221315" y="3685833"/>
                </a:moveTo>
                <a:lnTo>
                  <a:pt x="1268839" y="3688215"/>
                </a:lnTo>
                <a:cubicBezTo>
                  <a:pt x="1267060" y="3688936"/>
                  <a:pt x="1266173" y="3689295"/>
                  <a:pt x="1266173" y="3689295"/>
                </a:cubicBezTo>
                <a:cubicBezTo>
                  <a:pt x="1266173" y="3689295"/>
                  <a:pt x="1264395" y="3690015"/>
                  <a:pt x="1260840" y="3691455"/>
                </a:cubicBezTo>
                <a:lnTo>
                  <a:pt x="1236999" y="3693901"/>
                </a:lnTo>
                <a:cubicBezTo>
                  <a:pt x="1224660" y="3694092"/>
                  <a:pt x="1217655" y="3692121"/>
                  <a:pt x="1215983" y="3687992"/>
                </a:cubicBezTo>
                <a:close/>
                <a:moveTo>
                  <a:pt x="1517439" y="3681265"/>
                </a:moveTo>
                <a:lnTo>
                  <a:pt x="1512106" y="3683425"/>
                </a:lnTo>
                <a:cubicBezTo>
                  <a:pt x="1513778" y="3687554"/>
                  <a:pt x="1516392" y="3688900"/>
                  <a:pt x="1519947" y="3687461"/>
                </a:cubicBezTo>
                <a:close/>
                <a:moveTo>
                  <a:pt x="6942664" y="3681153"/>
                </a:moveTo>
                <a:cubicBezTo>
                  <a:pt x="6938723" y="3684405"/>
                  <a:pt x="6939112" y="3688361"/>
                  <a:pt x="6943829" y="3693020"/>
                </a:cubicBezTo>
                <a:lnTo>
                  <a:pt x="6949740" y="3688141"/>
                </a:lnTo>
                <a:cubicBezTo>
                  <a:pt x="6953680" y="3684889"/>
                  <a:pt x="6955650" y="3683263"/>
                  <a:pt x="6955650" y="3683263"/>
                </a:cubicBezTo>
                <a:cubicBezTo>
                  <a:pt x="6950933" y="3678604"/>
                  <a:pt x="6946604" y="3677900"/>
                  <a:pt x="6942664" y="3681153"/>
                </a:cubicBezTo>
                <a:close/>
                <a:moveTo>
                  <a:pt x="7613332" y="3679193"/>
                </a:moveTo>
                <a:cubicBezTo>
                  <a:pt x="7613332" y="3679193"/>
                  <a:pt x="7615690" y="3681522"/>
                  <a:pt x="7620407" y="3686182"/>
                </a:cubicBezTo>
                <a:lnTo>
                  <a:pt x="7627481" y="3693170"/>
                </a:lnTo>
                <a:cubicBezTo>
                  <a:pt x="7627481" y="3693170"/>
                  <a:pt x="7623154" y="3692466"/>
                  <a:pt x="7614496" y="3691059"/>
                </a:cubicBezTo>
                <a:cubicBezTo>
                  <a:pt x="7609780" y="3686401"/>
                  <a:pt x="7609392" y="3682446"/>
                  <a:pt x="7613332" y="3679193"/>
                </a:cubicBezTo>
                <a:close/>
                <a:moveTo>
                  <a:pt x="8127551" y="3678086"/>
                </a:moveTo>
                <a:cubicBezTo>
                  <a:pt x="8146835" y="3679272"/>
                  <a:pt x="8156477" y="3679866"/>
                  <a:pt x="8156477" y="3679866"/>
                </a:cubicBezTo>
                <a:cubicBezTo>
                  <a:pt x="8156477" y="3679866"/>
                  <a:pt x="8159820" y="3681384"/>
                  <a:pt x="8166506" y="3684416"/>
                </a:cubicBezTo>
                <a:cubicBezTo>
                  <a:pt x="8173193" y="3687449"/>
                  <a:pt x="8176536" y="3688965"/>
                  <a:pt x="8176536" y="3688965"/>
                </a:cubicBezTo>
                <a:lnTo>
                  <a:pt x="8170627" y="3693843"/>
                </a:lnTo>
                <a:lnTo>
                  <a:pt x="8151729" y="3696611"/>
                </a:lnTo>
                <a:cubicBezTo>
                  <a:pt x="8152506" y="3704522"/>
                  <a:pt x="8150730" y="3708127"/>
                  <a:pt x="8146402" y="3707423"/>
                </a:cubicBezTo>
                <a:cubicBezTo>
                  <a:pt x="8142073" y="3706718"/>
                  <a:pt x="8138730" y="3705204"/>
                  <a:pt x="8136372" y="3702875"/>
                </a:cubicBezTo>
                <a:cubicBezTo>
                  <a:pt x="8134013" y="3700545"/>
                  <a:pt x="8125356" y="3699138"/>
                  <a:pt x="8110401" y="3698654"/>
                </a:cubicBezTo>
                <a:cubicBezTo>
                  <a:pt x="8095446" y="3698169"/>
                  <a:pt x="8088356" y="3701884"/>
                  <a:pt x="8089132" y="3709795"/>
                </a:cubicBezTo>
                <a:cubicBezTo>
                  <a:pt x="8097788" y="3711202"/>
                  <a:pt x="8102116" y="3711905"/>
                  <a:pt x="8102116" y="3711905"/>
                </a:cubicBezTo>
                <a:lnTo>
                  <a:pt x="8044265" y="3708344"/>
                </a:lnTo>
                <a:cubicBezTo>
                  <a:pt x="8039548" y="3703685"/>
                  <a:pt x="8020653" y="3706454"/>
                  <a:pt x="7987578" y="3716649"/>
                </a:cubicBezTo>
                <a:lnTo>
                  <a:pt x="7955697" y="3717307"/>
                </a:lnTo>
                <a:cubicBezTo>
                  <a:pt x="7951756" y="3720560"/>
                  <a:pt x="7947622" y="3721834"/>
                  <a:pt x="7943293" y="3721130"/>
                </a:cubicBezTo>
                <a:cubicBezTo>
                  <a:pt x="7938965" y="3720426"/>
                  <a:pt x="7935814" y="3720889"/>
                  <a:pt x="7933845" y="3722515"/>
                </a:cubicBezTo>
                <a:cubicBezTo>
                  <a:pt x="7931875" y="3724140"/>
                  <a:pt x="7928920" y="3726580"/>
                  <a:pt x="7924979" y="3729832"/>
                </a:cubicBezTo>
                <a:cubicBezTo>
                  <a:pt x="7920263" y="3725174"/>
                  <a:pt x="7915935" y="3724470"/>
                  <a:pt x="7911995" y="3727722"/>
                </a:cubicBezTo>
                <a:cubicBezTo>
                  <a:pt x="7908053" y="3730975"/>
                  <a:pt x="7906084" y="3732601"/>
                  <a:pt x="7906084" y="3732601"/>
                </a:cubicBezTo>
                <a:cubicBezTo>
                  <a:pt x="7897427" y="3731194"/>
                  <a:pt x="7893099" y="3730491"/>
                  <a:pt x="7893099" y="3730491"/>
                </a:cubicBezTo>
                <a:cubicBezTo>
                  <a:pt x="7889159" y="3733743"/>
                  <a:pt x="7882859" y="3734666"/>
                  <a:pt x="7874202" y="3733258"/>
                </a:cubicBezTo>
                <a:lnTo>
                  <a:pt x="7861218" y="3731149"/>
                </a:lnTo>
                <a:lnTo>
                  <a:pt x="7829337" y="3731807"/>
                </a:lnTo>
                <a:cubicBezTo>
                  <a:pt x="7828947" y="3727852"/>
                  <a:pt x="7830232" y="3724654"/>
                  <a:pt x="7833188" y="3722215"/>
                </a:cubicBezTo>
                <a:cubicBezTo>
                  <a:pt x="7836142" y="3719775"/>
                  <a:pt x="7840769" y="3718095"/>
                  <a:pt x="7847068" y="3717172"/>
                </a:cubicBezTo>
                <a:cubicBezTo>
                  <a:pt x="7859666" y="3715327"/>
                  <a:pt x="7865964" y="3714403"/>
                  <a:pt x="7865964" y="3714403"/>
                </a:cubicBezTo>
                <a:lnTo>
                  <a:pt x="7884859" y="3711636"/>
                </a:lnTo>
                <a:lnTo>
                  <a:pt x="7890771" y="3706757"/>
                </a:lnTo>
                <a:cubicBezTo>
                  <a:pt x="7886830" y="3710010"/>
                  <a:pt x="7887217" y="3713966"/>
                  <a:pt x="7891933" y="3718624"/>
                </a:cubicBezTo>
                <a:cubicBezTo>
                  <a:pt x="7891933" y="3718624"/>
                  <a:pt x="7895082" y="3718163"/>
                  <a:pt x="7901382" y="3717239"/>
                </a:cubicBezTo>
                <a:cubicBezTo>
                  <a:pt x="7907682" y="3716317"/>
                  <a:pt x="7912800" y="3714230"/>
                  <a:pt x="7916741" y="3710978"/>
                </a:cubicBezTo>
                <a:lnTo>
                  <a:pt x="7992325" y="3699903"/>
                </a:lnTo>
                <a:cubicBezTo>
                  <a:pt x="8030116" y="3694367"/>
                  <a:pt x="8059251" y="3687424"/>
                  <a:pt x="8079729" y="3679074"/>
                </a:cubicBezTo>
                <a:cubicBezTo>
                  <a:pt x="8092326" y="3677229"/>
                  <a:pt x="8108266" y="3676899"/>
                  <a:pt x="8127551" y="3678086"/>
                </a:cubicBezTo>
                <a:close/>
                <a:moveTo>
                  <a:pt x="7708976" y="3677217"/>
                </a:moveTo>
                <a:cubicBezTo>
                  <a:pt x="7708976" y="3677217"/>
                  <a:pt x="7711141" y="3677569"/>
                  <a:pt x="7715469" y="3678273"/>
                </a:cubicBezTo>
                <a:cubicBezTo>
                  <a:pt x="7719796" y="3678976"/>
                  <a:pt x="7721961" y="3679328"/>
                  <a:pt x="7721961" y="3679328"/>
                </a:cubicBezTo>
                <a:lnTo>
                  <a:pt x="7716052" y="3684206"/>
                </a:lnTo>
                <a:close/>
                <a:moveTo>
                  <a:pt x="1744864" y="3675680"/>
                </a:moveTo>
                <a:lnTo>
                  <a:pt x="1734200" y="3680000"/>
                </a:lnTo>
                <a:lnTo>
                  <a:pt x="1726358" y="3675965"/>
                </a:lnTo>
                <a:cubicBezTo>
                  <a:pt x="1726358" y="3675965"/>
                  <a:pt x="1722802" y="3677406"/>
                  <a:pt x="1715691" y="3680286"/>
                </a:cubicBezTo>
                <a:lnTo>
                  <a:pt x="1705026" y="3684606"/>
                </a:lnTo>
                <a:lnTo>
                  <a:pt x="1718200" y="3686480"/>
                </a:lnTo>
                <a:cubicBezTo>
                  <a:pt x="1730539" y="3686290"/>
                  <a:pt x="1740263" y="3684754"/>
                  <a:pt x="1747373" y="3681874"/>
                </a:cubicBezTo>
                <a:cubicBezTo>
                  <a:pt x="1745701" y="3677746"/>
                  <a:pt x="1744864" y="3675680"/>
                  <a:pt x="1744864" y="3675680"/>
                </a:cubicBezTo>
                <a:close/>
                <a:moveTo>
                  <a:pt x="7312253" y="3671143"/>
                </a:moveTo>
                <a:cubicBezTo>
                  <a:pt x="7316193" y="3667890"/>
                  <a:pt x="7320522" y="3668593"/>
                  <a:pt x="7325238" y="3673251"/>
                </a:cubicBezTo>
                <a:cubicBezTo>
                  <a:pt x="7329955" y="3677910"/>
                  <a:pt x="7334282" y="3678614"/>
                  <a:pt x="7338222" y="3675363"/>
                </a:cubicBezTo>
                <a:cubicBezTo>
                  <a:pt x="7342164" y="3672109"/>
                  <a:pt x="7345313" y="3671648"/>
                  <a:pt x="7347671" y="3673978"/>
                </a:cubicBezTo>
                <a:cubicBezTo>
                  <a:pt x="7350030" y="3676308"/>
                  <a:pt x="7349239" y="3679098"/>
                  <a:pt x="7345298" y="3682350"/>
                </a:cubicBezTo>
                <a:lnTo>
                  <a:pt x="7339388" y="3687229"/>
                </a:lnTo>
                <a:lnTo>
                  <a:pt x="7326401" y="3685119"/>
                </a:lnTo>
                <a:close/>
                <a:moveTo>
                  <a:pt x="6493999" y="3666638"/>
                </a:moveTo>
                <a:cubicBezTo>
                  <a:pt x="6490059" y="3669890"/>
                  <a:pt x="6490447" y="3673845"/>
                  <a:pt x="6495164" y="3678503"/>
                </a:cubicBezTo>
                <a:lnTo>
                  <a:pt x="6501073" y="3673625"/>
                </a:lnTo>
                <a:close/>
                <a:moveTo>
                  <a:pt x="1324834" y="3665536"/>
                </a:moveTo>
                <a:cubicBezTo>
                  <a:pt x="1324834" y="3665536"/>
                  <a:pt x="1327448" y="3666882"/>
                  <a:pt x="1332676" y="3669570"/>
                </a:cubicBezTo>
                <a:lnTo>
                  <a:pt x="1327342" y="3671730"/>
                </a:lnTo>
                <a:close/>
                <a:moveTo>
                  <a:pt x="1279519" y="3664735"/>
                </a:moveTo>
                <a:lnTo>
                  <a:pt x="1275639" y="3675089"/>
                </a:lnTo>
                <a:cubicBezTo>
                  <a:pt x="1273602" y="3670060"/>
                  <a:pt x="1272583" y="3667545"/>
                  <a:pt x="1272583" y="3667545"/>
                </a:cubicBezTo>
                <a:cubicBezTo>
                  <a:pt x="1277207" y="3665672"/>
                  <a:pt x="1279519" y="3664735"/>
                  <a:pt x="1279519" y="3664735"/>
                </a:cubicBezTo>
                <a:close/>
                <a:moveTo>
                  <a:pt x="7739693" y="3664693"/>
                </a:moveTo>
                <a:lnTo>
                  <a:pt x="7740857" y="3676559"/>
                </a:lnTo>
                <a:lnTo>
                  <a:pt x="7733782" y="3669572"/>
                </a:lnTo>
                <a:cubicBezTo>
                  <a:pt x="7737724" y="3666319"/>
                  <a:pt x="7739693" y="3664693"/>
                  <a:pt x="7739693" y="3664693"/>
                </a:cubicBezTo>
                <a:close/>
                <a:moveTo>
                  <a:pt x="1256137" y="3664517"/>
                </a:moveTo>
                <a:cubicBezTo>
                  <a:pt x="1256973" y="3666581"/>
                  <a:pt x="1256947" y="3667794"/>
                  <a:pt x="1256057" y="3668154"/>
                </a:cubicBezTo>
                <a:cubicBezTo>
                  <a:pt x="1255168" y="3668514"/>
                  <a:pt x="1253417" y="3668022"/>
                  <a:pt x="1250804" y="3666677"/>
                </a:cubicBezTo>
                <a:close/>
                <a:moveTo>
                  <a:pt x="7477570" y="3662972"/>
                </a:moveTo>
                <a:lnTo>
                  <a:pt x="7478733" y="3674838"/>
                </a:lnTo>
                <a:cubicBezTo>
                  <a:pt x="7478733" y="3674838"/>
                  <a:pt x="7476375" y="3672508"/>
                  <a:pt x="7471658" y="3667851"/>
                </a:cubicBezTo>
                <a:cubicBezTo>
                  <a:pt x="7475600" y="3664598"/>
                  <a:pt x="7477570" y="3662972"/>
                  <a:pt x="7477570" y="3662972"/>
                </a:cubicBezTo>
                <a:close/>
                <a:moveTo>
                  <a:pt x="1509911" y="3662682"/>
                </a:moveTo>
                <a:cubicBezTo>
                  <a:pt x="1509911" y="3662682"/>
                  <a:pt x="1508135" y="3663401"/>
                  <a:pt x="1504579" y="3664842"/>
                </a:cubicBezTo>
                <a:cubicBezTo>
                  <a:pt x="1504579" y="3664842"/>
                  <a:pt x="1505415" y="3666907"/>
                  <a:pt x="1507088" y="3671036"/>
                </a:cubicBezTo>
                <a:close/>
                <a:moveTo>
                  <a:pt x="7074935" y="3661774"/>
                </a:moveTo>
                <a:cubicBezTo>
                  <a:pt x="7074935" y="3661774"/>
                  <a:pt x="7072965" y="3663400"/>
                  <a:pt x="7069024" y="3666653"/>
                </a:cubicBezTo>
                <a:lnTo>
                  <a:pt x="7082009" y="3668762"/>
                </a:lnTo>
                <a:close/>
                <a:moveTo>
                  <a:pt x="1552260" y="3659951"/>
                </a:moveTo>
                <a:lnTo>
                  <a:pt x="1541595" y="3664271"/>
                </a:lnTo>
                <a:cubicBezTo>
                  <a:pt x="1541595" y="3664271"/>
                  <a:pt x="1544208" y="3665615"/>
                  <a:pt x="1549437" y="3668305"/>
                </a:cubicBezTo>
                <a:close/>
                <a:moveTo>
                  <a:pt x="1594609" y="3657220"/>
                </a:moveTo>
                <a:cubicBezTo>
                  <a:pt x="1591053" y="3658661"/>
                  <a:pt x="1589276" y="3659381"/>
                  <a:pt x="1589276" y="3659381"/>
                </a:cubicBezTo>
                <a:lnTo>
                  <a:pt x="1591785" y="3665575"/>
                </a:lnTo>
                <a:lnTo>
                  <a:pt x="1586451" y="3667735"/>
                </a:lnTo>
                <a:lnTo>
                  <a:pt x="1573278" y="3665860"/>
                </a:lnTo>
                <a:cubicBezTo>
                  <a:pt x="1555501" y="3673060"/>
                  <a:pt x="1543999" y="3675314"/>
                  <a:pt x="1538770" y="3672625"/>
                </a:cubicBezTo>
                <a:lnTo>
                  <a:pt x="1535947" y="3680980"/>
                </a:lnTo>
                <a:cubicBezTo>
                  <a:pt x="1544519" y="3691929"/>
                  <a:pt x="1572647" y="3694958"/>
                  <a:pt x="1620328" y="3690067"/>
                </a:cubicBezTo>
                <a:lnTo>
                  <a:pt x="1638836" y="3689782"/>
                </a:lnTo>
                <a:cubicBezTo>
                  <a:pt x="1651174" y="3689591"/>
                  <a:pt x="1663514" y="3689401"/>
                  <a:pt x="1675852" y="3689211"/>
                </a:cubicBezTo>
                <a:lnTo>
                  <a:pt x="1697183" y="3680571"/>
                </a:lnTo>
                <a:cubicBezTo>
                  <a:pt x="1699066" y="3675001"/>
                  <a:pt x="1696452" y="3673656"/>
                  <a:pt x="1689342" y="3676536"/>
                </a:cubicBezTo>
                <a:lnTo>
                  <a:pt x="1678676" y="3680856"/>
                </a:lnTo>
                <a:lnTo>
                  <a:pt x="1670834" y="3676822"/>
                </a:lnTo>
                <a:lnTo>
                  <a:pt x="1660168" y="3681142"/>
                </a:lnTo>
                <a:cubicBezTo>
                  <a:pt x="1658496" y="3677013"/>
                  <a:pt x="1652849" y="3673290"/>
                  <a:pt x="1643230" y="3669976"/>
                </a:cubicBezTo>
                <a:cubicBezTo>
                  <a:pt x="1633610" y="3666661"/>
                  <a:pt x="1627912" y="3665364"/>
                  <a:pt x="1626133" y="3666083"/>
                </a:cubicBezTo>
                <a:cubicBezTo>
                  <a:pt x="1624356" y="3666804"/>
                  <a:pt x="1622996" y="3668556"/>
                  <a:pt x="1622055" y="3671341"/>
                </a:cubicBezTo>
                <a:cubicBezTo>
                  <a:pt x="1621114" y="3674126"/>
                  <a:pt x="1619806" y="3673454"/>
                  <a:pt x="1618135" y="3669324"/>
                </a:cubicBezTo>
                <a:cubicBezTo>
                  <a:pt x="1616461" y="3665194"/>
                  <a:pt x="1613848" y="3663849"/>
                  <a:pt x="1610292" y="3665289"/>
                </a:cubicBezTo>
                <a:lnTo>
                  <a:pt x="1599627" y="3669609"/>
                </a:lnTo>
                <a:cubicBezTo>
                  <a:pt x="1597954" y="3665480"/>
                  <a:pt x="1597118" y="3663415"/>
                  <a:pt x="1597118" y="3663415"/>
                </a:cubicBezTo>
                <a:lnTo>
                  <a:pt x="1591785" y="3665575"/>
                </a:lnTo>
                <a:cubicBezTo>
                  <a:pt x="1591785" y="3665575"/>
                  <a:pt x="1592725" y="3662789"/>
                  <a:pt x="1594609" y="3657220"/>
                </a:cubicBezTo>
                <a:close/>
                <a:moveTo>
                  <a:pt x="7091033" y="3654902"/>
                </a:moveTo>
                <a:cubicBezTo>
                  <a:pt x="7091525" y="3654496"/>
                  <a:pt x="7093443" y="3655050"/>
                  <a:pt x="7096785" y="3656566"/>
                </a:cubicBezTo>
                <a:cubicBezTo>
                  <a:pt x="7103472" y="3659599"/>
                  <a:pt x="7102487" y="3660412"/>
                  <a:pt x="7093831" y="3659005"/>
                </a:cubicBezTo>
                <a:cubicBezTo>
                  <a:pt x="7091473" y="3656676"/>
                  <a:pt x="7090541" y="3655309"/>
                  <a:pt x="7091033" y="3654902"/>
                </a:cubicBezTo>
                <a:close/>
                <a:moveTo>
                  <a:pt x="1885400" y="3654813"/>
                </a:moveTo>
                <a:lnTo>
                  <a:pt x="1893242" y="3658847"/>
                </a:lnTo>
                <a:cubicBezTo>
                  <a:pt x="1889686" y="3660287"/>
                  <a:pt x="1887909" y="3661007"/>
                  <a:pt x="1887909" y="3661007"/>
                </a:cubicBezTo>
                <a:close/>
                <a:moveTo>
                  <a:pt x="7240251" y="3653604"/>
                </a:moveTo>
                <a:cubicBezTo>
                  <a:pt x="7236310" y="3656856"/>
                  <a:pt x="7234341" y="3658483"/>
                  <a:pt x="7234341" y="3658483"/>
                </a:cubicBezTo>
                <a:cubicBezTo>
                  <a:pt x="7239057" y="3663141"/>
                  <a:pt x="7242402" y="3664658"/>
                  <a:pt x="7244372" y="3663032"/>
                </a:cubicBezTo>
                <a:cubicBezTo>
                  <a:pt x="7246341" y="3661405"/>
                  <a:pt x="7244968" y="3658263"/>
                  <a:pt x="7240251" y="3653604"/>
                </a:cubicBezTo>
                <a:close/>
                <a:moveTo>
                  <a:pt x="7304014" y="3652287"/>
                </a:moveTo>
                <a:lnTo>
                  <a:pt x="7311088" y="3659275"/>
                </a:lnTo>
                <a:cubicBezTo>
                  <a:pt x="7307147" y="3662528"/>
                  <a:pt x="7302819" y="3661824"/>
                  <a:pt x="7298104" y="3657165"/>
                </a:cubicBezTo>
                <a:cubicBezTo>
                  <a:pt x="7302043" y="3653913"/>
                  <a:pt x="7304014" y="3652287"/>
                  <a:pt x="7304014" y="3652287"/>
                </a:cubicBezTo>
                <a:close/>
                <a:moveTo>
                  <a:pt x="6326354" y="3651074"/>
                </a:moveTo>
                <a:cubicBezTo>
                  <a:pt x="6322414" y="3654328"/>
                  <a:pt x="6320444" y="3655953"/>
                  <a:pt x="6320444" y="3655953"/>
                </a:cubicBezTo>
                <a:cubicBezTo>
                  <a:pt x="6325161" y="3660612"/>
                  <a:pt x="6329489" y="3661315"/>
                  <a:pt x="6333430" y="3658063"/>
                </a:cubicBezTo>
                <a:close/>
                <a:moveTo>
                  <a:pt x="2163016" y="3650531"/>
                </a:moveTo>
                <a:lnTo>
                  <a:pt x="2157683" y="3652693"/>
                </a:lnTo>
                <a:cubicBezTo>
                  <a:pt x="2160298" y="3654036"/>
                  <a:pt x="2162049" y="3654529"/>
                  <a:pt x="2162938" y="3654170"/>
                </a:cubicBezTo>
                <a:cubicBezTo>
                  <a:pt x="2163827" y="3653809"/>
                  <a:pt x="2163853" y="3652596"/>
                  <a:pt x="2163016" y="3650531"/>
                </a:cubicBezTo>
                <a:close/>
                <a:moveTo>
                  <a:pt x="1504893" y="3650293"/>
                </a:moveTo>
                <a:cubicBezTo>
                  <a:pt x="1501338" y="3651732"/>
                  <a:pt x="1497783" y="3653172"/>
                  <a:pt x="1494229" y="3654612"/>
                </a:cubicBezTo>
                <a:cubicBezTo>
                  <a:pt x="1499456" y="3657302"/>
                  <a:pt x="1503847" y="3657928"/>
                  <a:pt x="1507402" y="3656488"/>
                </a:cubicBezTo>
                <a:close/>
                <a:moveTo>
                  <a:pt x="1827368" y="3649474"/>
                </a:moveTo>
                <a:cubicBezTo>
                  <a:pt x="1826427" y="3652260"/>
                  <a:pt x="1825616" y="3654090"/>
                  <a:pt x="1824936" y="3654967"/>
                </a:cubicBezTo>
                <a:cubicBezTo>
                  <a:pt x="1824257" y="3655843"/>
                  <a:pt x="1823707" y="3655765"/>
                  <a:pt x="1823289" y="3654732"/>
                </a:cubicBezTo>
                <a:cubicBezTo>
                  <a:pt x="1822452" y="3652667"/>
                  <a:pt x="1823813" y="3650914"/>
                  <a:pt x="1827368" y="3649474"/>
                </a:cubicBezTo>
                <a:close/>
                <a:moveTo>
                  <a:pt x="7572048" y="3649129"/>
                </a:moveTo>
                <a:cubicBezTo>
                  <a:pt x="7580705" y="3650536"/>
                  <a:pt x="7585033" y="3651240"/>
                  <a:pt x="7585033" y="3651240"/>
                </a:cubicBezTo>
                <a:cubicBezTo>
                  <a:pt x="7589750" y="3655898"/>
                  <a:pt x="7592107" y="3658228"/>
                  <a:pt x="7592107" y="3658228"/>
                </a:cubicBezTo>
                <a:cubicBezTo>
                  <a:pt x="7592107" y="3658228"/>
                  <a:pt x="7594078" y="3656602"/>
                  <a:pt x="7598019" y="3653349"/>
                </a:cubicBezTo>
                <a:cubicBezTo>
                  <a:pt x="7598019" y="3653349"/>
                  <a:pt x="7599198" y="3654513"/>
                  <a:pt x="7601556" y="3656843"/>
                </a:cubicBezTo>
                <a:cubicBezTo>
                  <a:pt x="7603915" y="3659173"/>
                  <a:pt x="7604108" y="3661151"/>
                  <a:pt x="7602138" y="3662778"/>
                </a:cubicBezTo>
                <a:cubicBezTo>
                  <a:pt x="7600168" y="3664403"/>
                  <a:pt x="7599182" y="3665217"/>
                  <a:pt x="7599182" y="3665217"/>
                </a:cubicBezTo>
                <a:cubicBezTo>
                  <a:pt x="7599182" y="3665217"/>
                  <a:pt x="7599572" y="3669173"/>
                  <a:pt x="7600347" y="3677082"/>
                </a:cubicBezTo>
                <a:lnTo>
                  <a:pt x="7587362" y="3674973"/>
                </a:lnTo>
                <a:cubicBezTo>
                  <a:pt x="7556675" y="3666094"/>
                  <a:pt x="7543690" y="3663985"/>
                  <a:pt x="7548406" y="3668643"/>
                </a:cubicBezTo>
                <a:cubicBezTo>
                  <a:pt x="7553121" y="3673302"/>
                  <a:pt x="7557450" y="3674006"/>
                  <a:pt x="7561391" y="3670753"/>
                </a:cubicBezTo>
                <a:cubicBezTo>
                  <a:pt x="7557450" y="3674006"/>
                  <a:pt x="7553510" y="3677257"/>
                  <a:pt x="7549570" y="3680510"/>
                </a:cubicBezTo>
                <a:lnTo>
                  <a:pt x="7550734" y="3692376"/>
                </a:lnTo>
                <a:cubicBezTo>
                  <a:pt x="7554675" y="3689124"/>
                  <a:pt x="7557823" y="3688662"/>
                  <a:pt x="7560182" y="3690992"/>
                </a:cubicBezTo>
                <a:cubicBezTo>
                  <a:pt x="7562541" y="3693322"/>
                  <a:pt x="7564109" y="3698443"/>
                  <a:pt x="7564883" y="3706353"/>
                </a:cubicBezTo>
                <a:lnTo>
                  <a:pt x="7566048" y="3718220"/>
                </a:lnTo>
                <a:lnTo>
                  <a:pt x="7571959" y="3713341"/>
                </a:lnTo>
                <a:cubicBezTo>
                  <a:pt x="7579839" y="3706838"/>
                  <a:pt x="7583587" y="3701607"/>
                  <a:pt x="7583198" y="3697651"/>
                </a:cubicBezTo>
                <a:cubicBezTo>
                  <a:pt x="7582808" y="3693696"/>
                  <a:pt x="7589691" y="3698706"/>
                  <a:pt x="7603839" y="3712682"/>
                </a:cubicBezTo>
                <a:cubicBezTo>
                  <a:pt x="7617989" y="3726660"/>
                  <a:pt x="7627034" y="3732022"/>
                  <a:pt x="7630975" y="3728770"/>
                </a:cubicBezTo>
                <a:lnTo>
                  <a:pt x="7626227" y="3745515"/>
                </a:lnTo>
                <a:lnTo>
                  <a:pt x="7621483" y="3762260"/>
                </a:lnTo>
                <a:cubicBezTo>
                  <a:pt x="7625423" y="3759008"/>
                  <a:pt x="7628571" y="3758546"/>
                  <a:pt x="7630929" y="3760876"/>
                </a:cubicBezTo>
                <a:cubicBezTo>
                  <a:pt x="7633288" y="3763205"/>
                  <a:pt x="7634467" y="3764370"/>
                  <a:pt x="7634467" y="3764370"/>
                </a:cubicBezTo>
                <a:cubicBezTo>
                  <a:pt x="7634467" y="3764370"/>
                  <a:pt x="7632497" y="3765995"/>
                  <a:pt x="7628557" y="3769247"/>
                </a:cubicBezTo>
                <a:cubicBezTo>
                  <a:pt x="7624616" y="3772501"/>
                  <a:pt x="7622646" y="3774126"/>
                  <a:pt x="7622646" y="3774126"/>
                </a:cubicBezTo>
                <a:cubicBezTo>
                  <a:pt x="7622646" y="3774126"/>
                  <a:pt x="7620676" y="3775752"/>
                  <a:pt x="7616736" y="3779004"/>
                </a:cubicBezTo>
                <a:cubicBezTo>
                  <a:pt x="7612794" y="3782257"/>
                  <a:pt x="7608854" y="3785509"/>
                  <a:pt x="7604914" y="3788761"/>
                </a:cubicBezTo>
                <a:cubicBezTo>
                  <a:pt x="7588376" y="3793859"/>
                  <a:pt x="7578139" y="3798035"/>
                  <a:pt x="7574197" y="3801288"/>
                </a:cubicBezTo>
                <a:lnTo>
                  <a:pt x="7561212" y="3799177"/>
                </a:lnTo>
                <a:lnTo>
                  <a:pt x="7567122" y="3794298"/>
                </a:lnTo>
                <a:cubicBezTo>
                  <a:pt x="7571064" y="3791045"/>
                  <a:pt x="7579137" y="3786519"/>
                  <a:pt x="7591347" y="3780718"/>
                </a:cubicBezTo>
                <a:cubicBezTo>
                  <a:pt x="7603556" y="3774916"/>
                  <a:pt x="7609272" y="3768061"/>
                  <a:pt x="7608496" y="3760150"/>
                </a:cubicBezTo>
                <a:lnTo>
                  <a:pt x="7601422" y="3753161"/>
                </a:lnTo>
                <a:lnTo>
                  <a:pt x="7607333" y="3748284"/>
                </a:lnTo>
                <a:lnTo>
                  <a:pt x="7606168" y="3736416"/>
                </a:lnTo>
                <a:lnTo>
                  <a:pt x="7587272" y="3739185"/>
                </a:lnTo>
                <a:cubicBezTo>
                  <a:pt x="7578615" y="3737778"/>
                  <a:pt x="7571526" y="3741492"/>
                  <a:pt x="7566003" y="3750325"/>
                </a:cubicBezTo>
                <a:cubicBezTo>
                  <a:pt x="7560481" y="3759159"/>
                  <a:pt x="7554376" y="3762059"/>
                  <a:pt x="7547689" y="3759027"/>
                </a:cubicBezTo>
                <a:cubicBezTo>
                  <a:pt x="7541003" y="3755995"/>
                  <a:pt x="7537659" y="3754478"/>
                  <a:pt x="7537659" y="3754478"/>
                </a:cubicBezTo>
                <a:lnTo>
                  <a:pt x="7544733" y="3761466"/>
                </a:lnTo>
                <a:cubicBezTo>
                  <a:pt x="7553391" y="3762873"/>
                  <a:pt x="7558109" y="3767532"/>
                  <a:pt x="7558883" y="3775442"/>
                </a:cubicBezTo>
                <a:cubicBezTo>
                  <a:pt x="7558883" y="3775442"/>
                  <a:pt x="7557898" y="3776256"/>
                  <a:pt x="7555928" y="3777882"/>
                </a:cubicBezTo>
                <a:cubicBezTo>
                  <a:pt x="7553958" y="3779508"/>
                  <a:pt x="7550615" y="3777993"/>
                  <a:pt x="7545898" y="3773334"/>
                </a:cubicBezTo>
                <a:cubicBezTo>
                  <a:pt x="7541181" y="3768675"/>
                  <a:pt x="7537838" y="3767158"/>
                  <a:pt x="7535868" y="3768783"/>
                </a:cubicBezTo>
                <a:cubicBezTo>
                  <a:pt x="7533898" y="3770410"/>
                  <a:pt x="7529764" y="3771684"/>
                  <a:pt x="7523465" y="3772608"/>
                </a:cubicBezTo>
                <a:cubicBezTo>
                  <a:pt x="7517165" y="3773530"/>
                  <a:pt x="7508106" y="3778870"/>
                  <a:pt x="7496285" y="3788626"/>
                </a:cubicBezTo>
                <a:lnTo>
                  <a:pt x="7440762" y="3808798"/>
                </a:lnTo>
                <a:cubicBezTo>
                  <a:pt x="7436821" y="3812050"/>
                  <a:pt x="7433866" y="3814490"/>
                  <a:pt x="7431896" y="3816115"/>
                </a:cubicBezTo>
                <a:cubicBezTo>
                  <a:pt x="7429926" y="3817742"/>
                  <a:pt x="7426582" y="3816227"/>
                  <a:pt x="7421866" y="3811567"/>
                </a:cubicBezTo>
                <a:cubicBezTo>
                  <a:pt x="7417150" y="3806908"/>
                  <a:pt x="7416760" y="3802953"/>
                  <a:pt x="7420702" y="3799699"/>
                </a:cubicBezTo>
                <a:cubicBezTo>
                  <a:pt x="7424642" y="3796447"/>
                  <a:pt x="7426612" y="3794822"/>
                  <a:pt x="7426612" y="3794822"/>
                </a:cubicBezTo>
                <a:cubicBezTo>
                  <a:pt x="7417956" y="3793415"/>
                  <a:pt x="7415597" y="3791086"/>
                  <a:pt x="7419538" y="3787833"/>
                </a:cubicBezTo>
                <a:cubicBezTo>
                  <a:pt x="7422702" y="3776670"/>
                  <a:pt x="7429001" y="3775747"/>
                  <a:pt x="7438434" y="3785064"/>
                </a:cubicBezTo>
                <a:cubicBezTo>
                  <a:pt x="7438434" y="3785064"/>
                  <a:pt x="7436464" y="3786691"/>
                  <a:pt x="7432522" y="3789943"/>
                </a:cubicBezTo>
                <a:cubicBezTo>
                  <a:pt x="7428582" y="3793195"/>
                  <a:pt x="7428971" y="3797151"/>
                  <a:pt x="7433688" y="3801810"/>
                </a:cubicBezTo>
                <a:lnTo>
                  <a:pt x="7458807" y="3781077"/>
                </a:lnTo>
                <a:lnTo>
                  <a:pt x="7469150" y="3772541"/>
                </a:lnTo>
                <a:lnTo>
                  <a:pt x="7455001" y="3758564"/>
                </a:lnTo>
                <a:lnTo>
                  <a:pt x="7466822" y="3748807"/>
                </a:lnTo>
                <a:lnTo>
                  <a:pt x="7459747" y="3741819"/>
                </a:lnTo>
                <a:lnTo>
                  <a:pt x="7446762" y="3739708"/>
                </a:lnTo>
                <a:lnTo>
                  <a:pt x="7452672" y="3734830"/>
                </a:lnTo>
                <a:lnTo>
                  <a:pt x="7458584" y="3729951"/>
                </a:lnTo>
                <a:cubicBezTo>
                  <a:pt x="7463301" y="3734610"/>
                  <a:pt x="7469001" y="3738456"/>
                  <a:pt x="7475687" y="3741489"/>
                </a:cubicBezTo>
                <a:cubicBezTo>
                  <a:pt x="7482375" y="3744522"/>
                  <a:pt x="7485524" y="3744060"/>
                  <a:pt x="7485136" y="3740105"/>
                </a:cubicBezTo>
                <a:cubicBezTo>
                  <a:pt x="7484748" y="3736149"/>
                  <a:pt x="7482195" y="3731841"/>
                  <a:pt x="7477479" y="3727184"/>
                </a:cubicBezTo>
                <a:lnTo>
                  <a:pt x="7496374" y="3724415"/>
                </a:lnTo>
                <a:cubicBezTo>
                  <a:pt x="7517629" y="3723976"/>
                  <a:pt x="7527868" y="3719801"/>
                  <a:pt x="7527092" y="3711890"/>
                </a:cubicBezTo>
                <a:cubicBezTo>
                  <a:pt x="7522376" y="3707231"/>
                  <a:pt x="7520018" y="3704901"/>
                  <a:pt x="7520018" y="3704901"/>
                </a:cubicBezTo>
                <a:lnTo>
                  <a:pt x="7512943" y="3697913"/>
                </a:lnTo>
                <a:cubicBezTo>
                  <a:pt x="7521598" y="3699320"/>
                  <a:pt x="7526718" y="3697233"/>
                  <a:pt x="7528301" y="3691650"/>
                </a:cubicBezTo>
                <a:cubicBezTo>
                  <a:pt x="7529883" y="3686069"/>
                  <a:pt x="7528511" y="3682928"/>
                  <a:pt x="7524181" y="3682224"/>
                </a:cubicBezTo>
                <a:cubicBezTo>
                  <a:pt x="7519853" y="3681520"/>
                  <a:pt x="7515719" y="3682794"/>
                  <a:pt x="7511778" y="3686046"/>
                </a:cubicBezTo>
                <a:cubicBezTo>
                  <a:pt x="7507838" y="3689298"/>
                  <a:pt x="7503703" y="3690574"/>
                  <a:pt x="7499375" y="3689871"/>
                </a:cubicBezTo>
                <a:cubicBezTo>
                  <a:pt x="7495047" y="3689166"/>
                  <a:pt x="7492883" y="3688815"/>
                  <a:pt x="7492883" y="3688815"/>
                </a:cubicBezTo>
                <a:cubicBezTo>
                  <a:pt x="7480285" y="3690660"/>
                  <a:pt x="7472017" y="3693209"/>
                  <a:pt x="7468075" y="3696461"/>
                </a:cubicBezTo>
                <a:cubicBezTo>
                  <a:pt x="7461001" y="3689474"/>
                  <a:pt x="7459015" y="3685501"/>
                  <a:pt x="7462115" y="3684546"/>
                </a:cubicBezTo>
                <a:cubicBezTo>
                  <a:pt x="7463148" y="3684226"/>
                  <a:pt x="7464749" y="3684243"/>
                  <a:pt x="7466912" y="3684595"/>
                </a:cubicBezTo>
                <a:lnTo>
                  <a:pt x="7485808" y="3681826"/>
                </a:lnTo>
                <a:cubicBezTo>
                  <a:pt x="7489748" y="3678574"/>
                  <a:pt x="7492703" y="3676134"/>
                  <a:pt x="7494673" y="3674509"/>
                </a:cubicBezTo>
                <a:cubicBezTo>
                  <a:pt x="7496644" y="3672883"/>
                  <a:pt x="7497628" y="3672070"/>
                  <a:pt x="7497628" y="3672070"/>
                </a:cubicBezTo>
                <a:cubicBezTo>
                  <a:pt x="7502346" y="3676729"/>
                  <a:pt x="7506673" y="3677433"/>
                  <a:pt x="7510615" y="3674180"/>
                </a:cubicBezTo>
                <a:cubicBezTo>
                  <a:pt x="7514555" y="3670928"/>
                  <a:pt x="7514166" y="3666972"/>
                  <a:pt x="7509449" y="3662313"/>
                </a:cubicBezTo>
                <a:lnTo>
                  <a:pt x="7515361" y="3657435"/>
                </a:lnTo>
                <a:lnTo>
                  <a:pt x="7528346" y="3659545"/>
                </a:lnTo>
                <a:lnTo>
                  <a:pt x="7534256" y="3654667"/>
                </a:lnTo>
                <a:cubicBezTo>
                  <a:pt x="7538973" y="3659326"/>
                  <a:pt x="7543301" y="3660029"/>
                  <a:pt x="7547242" y="3656776"/>
                </a:cubicBezTo>
                <a:cubicBezTo>
                  <a:pt x="7551183" y="3653524"/>
                  <a:pt x="7555510" y="3654228"/>
                  <a:pt x="7560227" y="3658887"/>
                </a:cubicBezTo>
                <a:cubicBezTo>
                  <a:pt x="7564943" y="3663545"/>
                  <a:pt x="7569270" y="3664249"/>
                  <a:pt x="7573213" y="3660996"/>
                </a:cubicBezTo>
                <a:cubicBezTo>
                  <a:pt x="7577152" y="3657744"/>
                  <a:pt x="7574794" y="3655414"/>
                  <a:pt x="7566138" y="3654008"/>
                </a:cubicBezTo>
                <a:close/>
                <a:moveTo>
                  <a:pt x="1385789" y="3648038"/>
                </a:moveTo>
                <a:lnTo>
                  <a:pt x="1388844" y="3655583"/>
                </a:lnTo>
                <a:lnTo>
                  <a:pt x="1381908" y="3658392"/>
                </a:lnTo>
                <a:close/>
                <a:moveTo>
                  <a:pt x="7015918" y="3646347"/>
                </a:moveTo>
                <a:cubicBezTo>
                  <a:pt x="7011978" y="3649599"/>
                  <a:pt x="7012368" y="3653554"/>
                  <a:pt x="7017083" y="3658212"/>
                </a:cubicBezTo>
                <a:lnTo>
                  <a:pt x="7022993" y="3653334"/>
                </a:lnTo>
                <a:close/>
                <a:moveTo>
                  <a:pt x="7405567" y="3645433"/>
                </a:moveTo>
                <a:lnTo>
                  <a:pt x="7406732" y="3657300"/>
                </a:lnTo>
                <a:cubicBezTo>
                  <a:pt x="7406732" y="3657300"/>
                  <a:pt x="7404373" y="3654971"/>
                  <a:pt x="7399658" y="3650311"/>
                </a:cubicBezTo>
                <a:cubicBezTo>
                  <a:pt x="7399658" y="3650311"/>
                  <a:pt x="7401627" y="3648686"/>
                  <a:pt x="7405567" y="3645433"/>
                </a:cubicBezTo>
                <a:close/>
                <a:moveTo>
                  <a:pt x="2308569" y="3642054"/>
                </a:moveTo>
                <a:cubicBezTo>
                  <a:pt x="2308569" y="3642054"/>
                  <a:pt x="2306793" y="3642774"/>
                  <a:pt x="2303237" y="3644214"/>
                </a:cubicBezTo>
                <a:lnTo>
                  <a:pt x="2305746" y="3650408"/>
                </a:lnTo>
                <a:cubicBezTo>
                  <a:pt x="2309302" y="3648968"/>
                  <a:pt x="2310242" y="3646184"/>
                  <a:pt x="2308569" y="3642054"/>
                </a:cubicBezTo>
                <a:close/>
                <a:moveTo>
                  <a:pt x="7270969" y="3641079"/>
                </a:moveTo>
                <a:cubicBezTo>
                  <a:pt x="7267028" y="3644332"/>
                  <a:pt x="7267416" y="3648286"/>
                  <a:pt x="7272133" y="3652945"/>
                </a:cubicBezTo>
                <a:lnTo>
                  <a:pt x="7283954" y="3643189"/>
                </a:lnTo>
                <a:cubicBezTo>
                  <a:pt x="7279237" y="3638530"/>
                  <a:pt x="7274909" y="3637827"/>
                  <a:pt x="7270969" y="3641079"/>
                </a:cubicBezTo>
                <a:close/>
                <a:moveTo>
                  <a:pt x="1975587" y="3639917"/>
                </a:moveTo>
                <a:cubicBezTo>
                  <a:pt x="1973810" y="3640637"/>
                  <a:pt x="1971144" y="3641717"/>
                  <a:pt x="1967588" y="3643157"/>
                </a:cubicBezTo>
                <a:lnTo>
                  <a:pt x="1954413" y="3641283"/>
                </a:lnTo>
                <a:cubicBezTo>
                  <a:pt x="1949185" y="3638593"/>
                  <a:pt x="1946101" y="3638641"/>
                  <a:pt x="1945159" y="3641425"/>
                </a:cubicBezTo>
                <a:cubicBezTo>
                  <a:pt x="1944218" y="3644210"/>
                  <a:pt x="1942441" y="3644930"/>
                  <a:pt x="1939827" y="3643585"/>
                </a:cubicBezTo>
                <a:cubicBezTo>
                  <a:pt x="1937214" y="3642240"/>
                  <a:pt x="1931932" y="3641976"/>
                  <a:pt x="1923986" y="3642791"/>
                </a:cubicBezTo>
                <a:cubicBezTo>
                  <a:pt x="1916039" y="3643606"/>
                  <a:pt x="1910287" y="3644733"/>
                  <a:pt x="1906732" y="3646173"/>
                </a:cubicBezTo>
                <a:lnTo>
                  <a:pt x="1903907" y="3654527"/>
                </a:lnTo>
                <a:cubicBezTo>
                  <a:pt x="1905791" y="3648958"/>
                  <a:pt x="1904537" y="3645861"/>
                  <a:pt x="1900144" y="3645236"/>
                </a:cubicBezTo>
                <a:cubicBezTo>
                  <a:pt x="1895752" y="3644612"/>
                  <a:pt x="1891779" y="3645019"/>
                  <a:pt x="1888224" y="3646459"/>
                </a:cubicBezTo>
                <a:cubicBezTo>
                  <a:pt x="1884669" y="3647899"/>
                  <a:pt x="1880695" y="3648306"/>
                  <a:pt x="1876304" y="3647681"/>
                </a:cubicBezTo>
                <a:cubicBezTo>
                  <a:pt x="1871912" y="3647056"/>
                  <a:pt x="1868879" y="3644680"/>
                  <a:pt x="1867207" y="3640550"/>
                </a:cubicBezTo>
                <a:cubicBezTo>
                  <a:pt x="1865430" y="3641269"/>
                  <a:pt x="1864541" y="3641629"/>
                  <a:pt x="1864541" y="3641629"/>
                </a:cubicBezTo>
                <a:lnTo>
                  <a:pt x="1856542" y="3644869"/>
                </a:lnTo>
                <a:cubicBezTo>
                  <a:pt x="1854870" y="3640740"/>
                  <a:pt x="1851784" y="3640787"/>
                  <a:pt x="1847287" y="3645012"/>
                </a:cubicBezTo>
                <a:cubicBezTo>
                  <a:pt x="1842791" y="3649238"/>
                  <a:pt x="1839235" y="3650678"/>
                  <a:pt x="1836621" y="3649332"/>
                </a:cubicBezTo>
                <a:cubicBezTo>
                  <a:pt x="1834008" y="3647987"/>
                  <a:pt x="1830923" y="3648034"/>
                  <a:pt x="1827368" y="3649474"/>
                </a:cubicBezTo>
                <a:cubicBezTo>
                  <a:pt x="1825696" y="3645346"/>
                  <a:pt x="1823970" y="3643640"/>
                  <a:pt x="1822192" y="3644360"/>
                </a:cubicBezTo>
                <a:cubicBezTo>
                  <a:pt x="1820415" y="3645080"/>
                  <a:pt x="1816859" y="3646520"/>
                  <a:pt x="1811527" y="3648680"/>
                </a:cubicBezTo>
                <a:cubicBezTo>
                  <a:pt x="1806194" y="3650840"/>
                  <a:pt x="1800023" y="3650935"/>
                  <a:pt x="1793019" y="3648966"/>
                </a:cubicBezTo>
                <a:cubicBezTo>
                  <a:pt x="1786013" y="3646997"/>
                  <a:pt x="1783347" y="3648077"/>
                  <a:pt x="1785020" y="3652206"/>
                </a:cubicBezTo>
                <a:lnTo>
                  <a:pt x="1777178" y="3648172"/>
                </a:lnTo>
                <a:cubicBezTo>
                  <a:pt x="1771949" y="3645482"/>
                  <a:pt x="1766669" y="3645217"/>
                  <a:pt x="1761336" y="3647376"/>
                </a:cubicBezTo>
                <a:cubicBezTo>
                  <a:pt x="1756004" y="3649537"/>
                  <a:pt x="1748945" y="3649991"/>
                  <a:pt x="1740163" y="3648742"/>
                </a:cubicBezTo>
                <a:cubicBezTo>
                  <a:pt x="1727824" y="3648933"/>
                  <a:pt x="1716792" y="3649795"/>
                  <a:pt x="1707068" y="3651330"/>
                </a:cubicBezTo>
                <a:cubicBezTo>
                  <a:pt x="1697342" y="3652866"/>
                  <a:pt x="1690705" y="3654353"/>
                  <a:pt x="1687149" y="3655793"/>
                </a:cubicBezTo>
                <a:lnTo>
                  <a:pt x="1681815" y="3657953"/>
                </a:lnTo>
                <a:cubicBezTo>
                  <a:pt x="1676588" y="3655263"/>
                  <a:pt x="1672196" y="3654638"/>
                  <a:pt x="1668640" y="3656078"/>
                </a:cubicBezTo>
                <a:cubicBezTo>
                  <a:pt x="1665085" y="3657518"/>
                  <a:pt x="1655360" y="3659053"/>
                  <a:pt x="1639466" y="3660684"/>
                </a:cubicBezTo>
                <a:lnTo>
                  <a:pt x="1647308" y="3664718"/>
                </a:lnTo>
                <a:lnTo>
                  <a:pt x="1660483" y="3666594"/>
                </a:lnTo>
                <a:cubicBezTo>
                  <a:pt x="1655256" y="3663903"/>
                  <a:pt x="1661424" y="3663808"/>
                  <a:pt x="1678991" y="3666308"/>
                </a:cubicBezTo>
                <a:lnTo>
                  <a:pt x="1689656" y="3661988"/>
                </a:lnTo>
                <a:lnTo>
                  <a:pt x="1694991" y="3659827"/>
                </a:lnTo>
                <a:cubicBezTo>
                  <a:pt x="1700218" y="3662517"/>
                  <a:pt x="1710308" y="3664439"/>
                  <a:pt x="1725260" y="3665594"/>
                </a:cubicBezTo>
                <a:cubicBezTo>
                  <a:pt x="1740213" y="3666748"/>
                  <a:pt x="1753022" y="3665166"/>
                  <a:pt x="1763687" y="3660846"/>
                </a:cubicBezTo>
                <a:lnTo>
                  <a:pt x="1784704" y="3666754"/>
                </a:lnTo>
                <a:cubicBezTo>
                  <a:pt x="1784704" y="3666754"/>
                  <a:pt x="1787789" y="3666707"/>
                  <a:pt x="1793958" y="3666612"/>
                </a:cubicBezTo>
                <a:cubicBezTo>
                  <a:pt x="1800128" y="3666518"/>
                  <a:pt x="1807604" y="3667094"/>
                  <a:pt x="1816387" y="3668344"/>
                </a:cubicBezTo>
                <a:lnTo>
                  <a:pt x="1832387" y="3661863"/>
                </a:lnTo>
                <a:cubicBezTo>
                  <a:pt x="1837614" y="3664554"/>
                  <a:pt x="1843313" y="3665851"/>
                  <a:pt x="1849481" y="3665755"/>
                </a:cubicBezTo>
                <a:cubicBezTo>
                  <a:pt x="1855650" y="3665661"/>
                  <a:pt x="1859624" y="3665253"/>
                  <a:pt x="1861402" y="3664533"/>
                </a:cubicBezTo>
                <a:cubicBezTo>
                  <a:pt x="1863179" y="3663813"/>
                  <a:pt x="1864958" y="3663093"/>
                  <a:pt x="1866735" y="3662373"/>
                </a:cubicBezTo>
                <a:cubicBezTo>
                  <a:pt x="1868512" y="3661653"/>
                  <a:pt x="1871178" y="3660573"/>
                  <a:pt x="1874734" y="3659133"/>
                </a:cubicBezTo>
                <a:lnTo>
                  <a:pt x="1882575" y="3663168"/>
                </a:lnTo>
                <a:lnTo>
                  <a:pt x="1914259" y="3664757"/>
                </a:lnTo>
                <a:cubicBezTo>
                  <a:pt x="1916141" y="3659188"/>
                  <a:pt x="1919278" y="3656715"/>
                  <a:pt x="1923670" y="3657340"/>
                </a:cubicBezTo>
                <a:cubicBezTo>
                  <a:pt x="1928062" y="3657964"/>
                  <a:pt x="1930258" y="3658277"/>
                  <a:pt x="1930258" y="3658277"/>
                </a:cubicBezTo>
                <a:cubicBezTo>
                  <a:pt x="1935486" y="3660967"/>
                  <a:pt x="1939459" y="3660560"/>
                  <a:pt x="1942178" y="3657054"/>
                </a:cubicBezTo>
                <a:cubicBezTo>
                  <a:pt x="1944898" y="3653549"/>
                  <a:pt x="1949759" y="3652782"/>
                  <a:pt x="1956764" y="3654752"/>
                </a:cubicBezTo>
                <a:cubicBezTo>
                  <a:pt x="1963770" y="3656721"/>
                  <a:pt x="1968215" y="3654921"/>
                  <a:pt x="1970097" y="3649352"/>
                </a:cubicBezTo>
                <a:lnTo>
                  <a:pt x="1977938" y="3653386"/>
                </a:lnTo>
                <a:lnTo>
                  <a:pt x="1988604" y="3649066"/>
                </a:lnTo>
                <a:cubicBezTo>
                  <a:pt x="1995715" y="3646186"/>
                  <a:pt x="2000578" y="3645418"/>
                  <a:pt x="2003192" y="3646764"/>
                </a:cubicBezTo>
                <a:cubicBezTo>
                  <a:pt x="2005805" y="3648108"/>
                  <a:pt x="2007112" y="3648780"/>
                  <a:pt x="2007112" y="3648780"/>
                </a:cubicBezTo>
                <a:lnTo>
                  <a:pt x="2004604" y="3642586"/>
                </a:lnTo>
                <a:cubicBezTo>
                  <a:pt x="1999375" y="3639896"/>
                  <a:pt x="1994514" y="3640665"/>
                  <a:pt x="1990017" y="3644888"/>
                </a:cubicBezTo>
                <a:cubicBezTo>
                  <a:pt x="1985520" y="3649114"/>
                  <a:pt x="1982436" y="3649161"/>
                  <a:pt x="1980763" y="3645032"/>
                </a:cubicBezTo>
                <a:cubicBezTo>
                  <a:pt x="1979091" y="3640902"/>
                  <a:pt x="1977365" y="3639197"/>
                  <a:pt x="1975587" y="3639917"/>
                </a:cubicBezTo>
                <a:close/>
                <a:moveTo>
                  <a:pt x="2017937" y="3637186"/>
                </a:moveTo>
                <a:cubicBezTo>
                  <a:pt x="2016159" y="3637906"/>
                  <a:pt x="2015269" y="3638266"/>
                  <a:pt x="2015269" y="3638266"/>
                </a:cubicBezTo>
                <a:cubicBezTo>
                  <a:pt x="2015269" y="3638266"/>
                  <a:pt x="2016105" y="3640332"/>
                  <a:pt x="2017778" y="3644461"/>
                </a:cubicBezTo>
                <a:lnTo>
                  <a:pt x="2025621" y="3648496"/>
                </a:lnTo>
                <a:cubicBezTo>
                  <a:pt x="2027504" y="3642925"/>
                  <a:pt x="2027137" y="3639468"/>
                  <a:pt x="2024523" y="3638124"/>
                </a:cubicBezTo>
                <a:cubicBezTo>
                  <a:pt x="2021909" y="3636779"/>
                  <a:pt x="2019713" y="3636467"/>
                  <a:pt x="2017937" y="3637186"/>
                </a:cubicBezTo>
                <a:close/>
                <a:moveTo>
                  <a:pt x="7097994" y="3636327"/>
                </a:moveTo>
                <a:cubicBezTo>
                  <a:pt x="7096025" y="3637953"/>
                  <a:pt x="7094249" y="3641558"/>
                  <a:pt x="7092667" y="3647139"/>
                </a:cubicBezTo>
                <a:cubicBezTo>
                  <a:pt x="7084786" y="3653643"/>
                  <a:pt x="7080845" y="3656897"/>
                  <a:pt x="7080845" y="3656897"/>
                </a:cubicBezTo>
                <a:lnTo>
                  <a:pt x="7093831" y="3659005"/>
                </a:lnTo>
                <a:cubicBezTo>
                  <a:pt x="7089889" y="3662259"/>
                  <a:pt x="7090278" y="3666214"/>
                  <a:pt x="7094995" y="3670873"/>
                </a:cubicBezTo>
                <a:lnTo>
                  <a:pt x="7102070" y="3677861"/>
                </a:lnTo>
                <a:lnTo>
                  <a:pt x="7107981" y="3672982"/>
                </a:lnTo>
                <a:cubicBezTo>
                  <a:pt x="7111921" y="3669730"/>
                  <a:pt x="7115668" y="3664500"/>
                  <a:pt x="7119219" y="3657293"/>
                </a:cubicBezTo>
                <a:cubicBezTo>
                  <a:pt x="7122773" y="3650085"/>
                  <a:pt x="7122383" y="3646130"/>
                  <a:pt x="7118056" y="3645426"/>
                </a:cubicBezTo>
                <a:cubicBezTo>
                  <a:pt x="7113726" y="3644721"/>
                  <a:pt x="7109204" y="3642042"/>
                  <a:pt x="7104487" y="3637383"/>
                </a:cubicBezTo>
                <a:cubicBezTo>
                  <a:pt x="7102130" y="3635054"/>
                  <a:pt x="7099965" y="3634701"/>
                  <a:pt x="7097994" y="3636327"/>
                </a:cubicBezTo>
                <a:close/>
                <a:moveTo>
                  <a:pt x="2216188" y="3636207"/>
                </a:moveTo>
                <a:cubicBezTo>
                  <a:pt x="2217966" y="3635488"/>
                  <a:pt x="2219692" y="3637192"/>
                  <a:pt x="2221364" y="3641321"/>
                </a:cubicBezTo>
                <a:cubicBezTo>
                  <a:pt x="2223037" y="3645451"/>
                  <a:pt x="2222094" y="3648235"/>
                  <a:pt x="2218540" y="3649676"/>
                </a:cubicBezTo>
                <a:lnTo>
                  <a:pt x="2216031" y="3643481"/>
                </a:lnTo>
                <a:cubicBezTo>
                  <a:pt x="2214359" y="3639352"/>
                  <a:pt x="2214411" y="3636928"/>
                  <a:pt x="2216188" y="3636207"/>
                </a:cubicBezTo>
                <a:close/>
                <a:moveTo>
                  <a:pt x="1568023" y="3635108"/>
                </a:moveTo>
                <a:lnTo>
                  <a:pt x="1573906" y="3636762"/>
                </a:lnTo>
                <a:cubicBezTo>
                  <a:pt x="1573906" y="3636762"/>
                  <a:pt x="1572130" y="3637482"/>
                  <a:pt x="1568574" y="3638922"/>
                </a:cubicBezTo>
                <a:close/>
                <a:moveTo>
                  <a:pt x="2237362" y="3634841"/>
                </a:moveTo>
                <a:cubicBezTo>
                  <a:pt x="2237362" y="3634841"/>
                  <a:pt x="2237780" y="3635874"/>
                  <a:pt x="2238618" y="3637938"/>
                </a:cubicBezTo>
                <a:cubicBezTo>
                  <a:pt x="2239453" y="3640004"/>
                  <a:pt x="2238094" y="3641755"/>
                  <a:pt x="2234537" y="3643196"/>
                </a:cubicBezTo>
                <a:cubicBezTo>
                  <a:pt x="2230983" y="3644635"/>
                  <a:pt x="2229206" y="3645356"/>
                  <a:pt x="2229206" y="3645356"/>
                </a:cubicBezTo>
                <a:close/>
                <a:moveTo>
                  <a:pt x="1703461" y="3634764"/>
                </a:moveTo>
                <a:lnTo>
                  <a:pt x="1700637" y="3643119"/>
                </a:lnTo>
                <a:cubicBezTo>
                  <a:pt x="1704193" y="3641678"/>
                  <a:pt x="1705970" y="3640959"/>
                  <a:pt x="1705970" y="3640959"/>
                </a:cubicBezTo>
                <a:close/>
                <a:moveTo>
                  <a:pt x="1188067" y="3634401"/>
                </a:moveTo>
                <a:lnTo>
                  <a:pt x="1201243" y="3636275"/>
                </a:lnTo>
                <a:cubicBezTo>
                  <a:pt x="1194132" y="3639155"/>
                  <a:pt x="1186185" y="3639971"/>
                  <a:pt x="1177402" y="3638721"/>
                </a:cubicBezTo>
                <a:cubicBezTo>
                  <a:pt x="1184513" y="3635841"/>
                  <a:pt x="1188067" y="3634401"/>
                  <a:pt x="1188067" y="3634401"/>
                </a:cubicBezTo>
                <a:close/>
                <a:moveTo>
                  <a:pt x="6580239" y="3633941"/>
                </a:moveTo>
                <a:cubicBezTo>
                  <a:pt x="6576299" y="3637192"/>
                  <a:pt x="6576688" y="3641149"/>
                  <a:pt x="6581404" y="3645808"/>
                </a:cubicBezTo>
                <a:cubicBezTo>
                  <a:pt x="6585344" y="3642556"/>
                  <a:pt x="6587315" y="3640929"/>
                  <a:pt x="6587315" y="3640929"/>
                </a:cubicBezTo>
                <a:cubicBezTo>
                  <a:pt x="6582598" y="3636270"/>
                  <a:pt x="6580239" y="3633941"/>
                  <a:pt x="6580239" y="3633941"/>
                </a:cubicBezTo>
                <a:close/>
                <a:moveTo>
                  <a:pt x="2187173" y="3633538"/>
                </a:moveTo>
                <a:lnTo>
                  <a:pt x="2184506" y="3634618"/>
                </a:lnTo>
                <a:cubicBezTo>
                  <a:pt x="2186283" y="3633897"/>
                  <a:pt x="2188008" y="3635602"/>
                  <a:pt x="2189681" y="3639732"/>
                </a:cubicBezTo>
                <a:close/>
                <a:moveTo>
                  <a:pt x="1621589" y="3631871"/>
                </a:moveTo>
                <a:lnTo>
                  <a:pt x="1616256" y="3634031"/>
                </a:lnTo>
                <a:cubicBezTo>
                  <a:pt x="1621483" y="3636721"/>
                  <a:pt x="1624934" y="3640130"/>
                  <a:pt x="1626607" y="3644260"/>
                </a:cubicBezTo>
                <a:cubicBezTo>
                  <a:pt x="1628279" y="3648389"/>
                  <a:pt x="1630004" y="3650095"/>
                  <a:pt x="1631782" y="3649375"/>
                </a:cubicBezTo>
                <a:cubicBezTo>
                  <a:pt x="1633560" y="3648655"/>
                  <a:pt x="1637167" y="3644789"/>
                  <a:pt x="1642606" y="3637780"/>
                </a:cubicBezTo>
                <a:lnTo>
                  <a:pt x="1634763" y="3633745"/>
                </a:lnTo>
                <a:cubicBezTo>
                  <a:pt x="1631208" y="3635186"/>
                  <a:pt x="1626818" y="3634560"/>
                  <a:pt x="1621589" y="3631871"/>
                </a:cubicBezTo>
                <a:close/>
                <a:moveTo>
                  <a:pt x="2160823" y="3629789"/>
                </a:moveTo>
                <a:lnTo>
                  <a:pt x="2155491" y="3631948"/>
                </a:lnTo>
                <a:lnTo>
                  <a:pt x="2158000" y="3638143"/>
                </a:lnTo>
                <a:lnTo>
                  <a:pt x="2165841" y="3642177"/>
                </a:lnTo>
                <a:lnTo>
                  <a:pt x="2176506" y="3637858"/>
                </a:lnTo>
                <a:cubicBezTo>
                  <a:pt x="2171278" y="3635168"/>
                  <a:pt x="2168664" y="3633823"/>
                  <a:pt x="2168664" y="3633823"/>
                </a:cubicBezTo>
                <a:cubicBezTo>
                  <a:pt x="2168664" y="3633823"/>
                  <a:pt x="2167357" y="3633151"/>
                  <a:pt x="2164744" y="3631806"/>
                </a:cubicBezTo>
                <a:cubicBezTo>
                  <a:pt x="2162130" y="3630460"/>
                  <a:pt x="2160823" y="3629789"/>
                  <a:pt x="2160823" y="3629789"/>
                </a:cubicBezTo>
                <a:close/>
                <a:moveTo>
                  <a:pt x="7052546" y="3628943"/>
                </a:moveTo>
                <a:cubicBezTo>
                  <a:pt x="7048605" y="3632195"/>
                  <a:pt x="7047025" y="3637776"/>
                  <a:pt x="7047801" y="3645688"/>
                </a:cubicBezTo>
                <a:lnTo>
                  <a:pt x="7024159" y="3665201"/>
                </a:lnTo>
                <a:cubicBezTo>
                  <a:pt x="7024159" y="3665201"/>
                  <a:pt x="7020218" y="3668454"/>
                  <a:pt x="7012337" y="3674958"/>
                </a:cubicBezTo>
                <a:lnTo>
                  <a:pt x="7000516" y="3684715"/>
                </a:lnTo>
                <a:cubicBezTo>
                  <a:pt x="7005232" y="3689373"/>
                  <a:pt x="7005620" y="3693329"/>
                  <a:pt x="7001679" y="3696581"/>
                </a:cubicBezTo>
                <a:lnTo>
                  <a:pt x="7008755" y="3703570"/>
                </a:lnTo>
                <a:cubicBezTo>
                  <a:pt x="7012696" y="3700317"/>
                  <a:pt x="7014472" y="3696713"/>
                  <a:pt x="7014083" y="3692758"/>
                </a:cubicBezTo>
                <a:cubicBezTo>
                  <a:pt x="7013694" y="3688802"/>
                  <a:pt x="7017441" y="3683572"/>
                  <a:pt x="7025322" y="3677068"/>
                </a:cubicBezTo>
                <a:lnTo>
                  <a:pt x="7038308" y="3679178"/>
                </a:lnTo>
                <a:lnTo>
                  <a:pt x="7045382" y="3686166"/>
                </a:lnTo>
                <a:cubicBezTo>
                  <a:pt x="7049323" y="3682914"/>
                  <a:pt x="7051099" y="3679310"/>
                  <a:pt x="7050711" y="3675354"/>
                </a:cubicBezTo>
                <a:cubicBezTo>
                  <a:pt x="7050323" y="3671400"/>
                  <a:pt x="7051114" y="3668609"/>
                  <a:pt x="7053084" y="3666982"/>
                </a:cubicBezTo>
                <a:cubicBezTo>
                  <a:pt x="7055054" y="3665357"/>
                  <a:pt x="7058397" y="3666872"/>
                  <a:pt x="7063114" y="3671531"/>
                </a:cubicBezTo>
                <a:cubicBezTo>
                  <a:pt x="7067830" y="3676191"/>
                  <a:pt x="7068816" y="3675376"/>
                  <a:pt x="7066070" y="3669091"/>
                </a:cubicBezTo>
                <a:cubicBezTo>
                  <a:pt x="7063323" y="3662807"/>
                  <a:pt x="7061950" y="3659664"/>
                  <a:pt x="7061950" y="3659664"/>
                </a:cubicBezTo>
                <a:lnTo>
                  <a:pt x="7067861" y="3654787"/>
                </a:lnTo>
                <a:cubicBezTo>
                  <a:pt x="7067861" y="3654787"/>
                  <a:pt x="7068847" y="3653973"/>
                  <a:pt x="7070816" y="3652347"/>
                </a:cubicBezTo>
                <a:cubicBezTo>
                  <a:pt x="7072786" y="3650722"/>
                  <a:pt x="7069442" y="3649204"/>
                  <a:pt x="7060786" y="3647797"/>
                </a:cubicBezTo>
                <a:cubicBezTo>
                  <a:pt x="7056069" y="3643138"/>
                  <a:pt x="7053711" y="3640809"/>
                  <a:pt x="7053711" y="3640809"/>
                </a:cubicBezTo>
                <a:close/>
                <a:moveTo>
                  <a:pt x="2060441" y="3627181"/>
                </a:moveTo>
                <a:lnTo>
                  <a:pt x="2062950" y="3633376"/>
                </a:lnTo>
                <a:cubicBezTo>
                  <a:pt x="2062950" y="3633376"/>
                  <a:pt x="2063368" y="3634408"/>
                  <a:pt x="2064205" y="3636474"/>
                </a:cubicBezTo>
                <a:cubicBezTo>
                  <a:pt x="2065041" y="3638538"/>
                  <a:pt x="2066296" y="3641635"/>
                  <a:pt x="2067968" y="3645765"/>
                </a:cubicBezTo>
                <a:lnTo>
                  <a:pt x="2062636" y="3647925"/>
                </a:lnTo>
                <a:cubicBezTo>
                  <a:pt x="2059291" y="3639665"/>
                  <a:pt x="2057618" y="3635536"/>
                  <a:pt x="2057618" y="3635536"/>
                </a:cubicBezTo>
                <a:lnTo>
                  <a:pt x="2054794" y="3643890"/>
                </a:lnTo>
                <a:lnTo>
                  <a:pt x="2049461" y="3646050"/>
                </a:lnTo>
                <a:lnTo>
                  <a:pt x="2044128" y="3648210"/>
                </a:lnTo>
                <a:cubicBezTo>
                  <a:pt x="2047683" y="3646770"/>
                  <a:pt x="2048624" y="3643985"/>
                  <a:pt x="2046953" y="3639855"/>
                </a:cubicBezTo>
                <a:cubicBezTo>
                  <a:pt x="2046953" y="3639855"/>
                  <a:pt x="2046064" y="3640215"/>
                  <a:pt x="2044286" y="3640936"/>
                </a:cubicBezTo>
                <a:cubicBezTo>
                  <a:pt x="2042508" y="3641656"/>
                  <a:pt x="2039842" y="3642736"/>
                  <a:pt x="2036286" y="3644176"/>
                </a:cubicBezTo>
                <a:lnTo>
                  <a:pt x="2030953" y="3646336"/>
                </a:lnTo>
                <a:cubicBezTo>
                  <a:pt x="2034509" y="3644896"/>
                  <a:pt x="2035345" y="3646961"/>
                  <a:pt x="2033462" y="3652530"/>
                </a:cubicBezTo>
                <a:lnTo>
                  <a:pt x="2041304" y="3656565"/>
                </a:lnTo>
                <a:cubicBezTo>
                  <a:pt x="2044860" y="3655125"/>
                  <a:pt x="2048415" y="3653685"/>
                  <a:pt x="2051970" y="3652245"/>
                </a:cubicBezTo>
                <a:cubicBezTo>
                  <a:pt x="2055526" y="3650805"/>
                  <a:pt x="2058610" y="3650757"/>
                  <a:pt x="2061223" y="3652102"/>
                </a:cubicBezTo>
                <a:cubicBezTo>
                  <a:pt x="2063837" y="3653447"/>
                  <a:pt x="2065145" y="3654119"/>
                  <a:pt x="2065145" y="3654119"/>
                </a:cubicBezTo>
                <a:lnTo>
                  <a:pt x="2070477" y="3651960"/>
                </a:lnTo>
                <a:cubicBezTo>
                  <a:pt x="2072150" y="3656089"/>
                  <a:pt x="2072986" y="3658155"/>
                  <a:pt x="2072986" y="3658155"/>
                </a:cubicBezTo>
                <a:cubicBezTo>
                  <a:pt x="2072986" y="3658155"/>
                  <a:pt x="2073823" y="3660219"/>
                  <a:pt x="2075495" y="3664349"/>
                </a:cubicBezTo>
                <a:cubicBezTo>
                  <a:pt x="2075495" y="3664349"/>
                  <a:pt x="2076385" y="3663988"/>
                  <a:pt x="2078162" y="3663268"/>
                </a:cubicBezTo>
                <a:cubicBezTo>
                  <a:pt x="2079939" y="3662549"/>
                  <a:pt x="2082606" y="3661469"/>
                  <a:pt x="2086162" y="3660029"/>
                </a:cubicBezTo>
                <a:cubicBezTo>
                  <a:pt x="2089718" y="3658588"/>
                  <a:pt x="2094578" y="3657821"/>
                  <a:pt x="2100750" y="3657726"/>
                </a:cubicBezTo>
                <a:cubicBezTo>
                  <a:pt x="2106918" y="3657630"/>
                  <a:pt x="2111779" y="3656863"/>
                  <a:pt x="2115335" y="3655423"/>
                </a:cubicBezTo>
                <a:cubicBezTo>
                  <a:pt x="2118891" y="3653983"/>
                  <a:pt x="2122446" y="3652543"/>
                  <a:pt x="2126001" y="3651103"/>
                </a:cubicBezTo>
                <a:lnTo>
                  <a:pt x="2123492" y="3644909"/>
                </a:lnTo>
                <a:cubicBezTo>
                  <a:pt x="2127047" y="3643468"/>
                  <a:pt x="2132381" y="3641308"/>
                  <a:pt x="2139491" y="3638429"/>
                </a:cubicBezTo>
                <a:lnTo>
                  <a:pt x="2142000" y="3644623"/>
                </a:lnTo>
                <a:cubicBezTo>
                  <a:pt x="2145556" y="3643183"/>
                  <a:pt x="2147803" y="3641070"/>
                  <a:pt x="2148745" y="3638286"/>
                </a:cubicBezTo>
                <a:cubicBezTo>
                  <a:pt x="2149686" y="3635501"/>
                  <a:pt x="2147961" y="3633796"/>
                  <a:pt x="2143569" y="3633171"/>
                </a:cubicBezTo>
                <a:cubicBezTo>
                  <a:pt x="2139177" y="3632546"/>
                  <a:pt x="2133897" y="3632281"/>
                  <a:pt x="2127728" y="3632377"/>
                </a:cubicBezTo>
                <a:cubicBezTo>
                  <a:pt x="2121559" y="3632471"/>
                  <a:pt x="2115860" y="3631173"/>
                  <a:pt x="2110633" y="3628485"/>
                </a:cubicBezTo>
                <a:cubicBezTo>
                  <a:pt x="2108749" y="3634054"/>
                  <a:pt x="2106501" y="3636167"/>
                  <a:pt x="2103888" y="3634822"/>
                </a:cubicBezTo>
                <a:cubicBezTo>
                  <a:pt x="2101273" y="3633477"/>
                  <a:pt x="2099966" y="3632805"/>
                  <a:pt x="2099966" y="3632805"/>
                </a:cubicBezTo>
                <a:lnTo>
                  <a:pt x="2094633" y="3634965"/>
                </a:lnTo>
                <a:lnTo>
                  <a:pt x="2081459" y="3633090"/>
                </a:lnTo>
                <a:cubicBezTo>
                  <a:pt x="2076230" y="3630401"/>
                  <a:pt x="2069225" y="3628431"/>
                  <a:pt x="2060441" y="3627181"/>
                </a:cubicBezTo>
                <a:close/>
                <a:moveTo>
                  <a:pt x="6030021" y="3626280"/>
                </a:moveTo>
                <a:cubicBezTo>
                  <a:pt x="6026081" y="3629531"/>
                  <a:pt x="6026468" y="3633486"/>
                  <a:pt x="6031185" y="3638146"/>
                </a:cubicBezTo>
                <a:cubicBezTo>
                  <a:pt x="6031185" y="3638146"/>
                  <a:pt x="6033155" y="3636519"/>
                  <a:pt x="6037095" y="3633267"/>
                </a:cubicBezTo>
                <a:close/>
                <a:moveTo>
                  <a:pt x="7646468" y="3626189"/>
                </a:moveTo>
                <a:lnTo>
                  <a:pt x="7641720" y="3642934"/>
                </a:lnTo>
                <a:cubicBezTo>
                  <a:pt x="7650378" y="3644341"/>
                  <a:pt x="7654317" y="3641089"/>
                  <a:pt x="7653542" y="3633178"/>
                </a:cubicBezTo>
                <a:cubicBezTo>
                  <a:pt x="7657482" y="3629926"/>
                  <a:pt x="7655124" y="3627596"/>
                  <a:pt x="7646468" y="3626189"/>
                </a:cubicBezTo>
                <a:close/>
                <a:moveTo>
                  <a:pt x="1761808" y="3625554"/>
                </a:moveTo>
                <a:lnTo>
                  <a:pt x="1756476" y="3627714"/>
                </a:lnTo>
                <a:cubicBezTo>
                  <a:pt x="1761704" y="3630402"/>
                  <a:pt x="1764318" y="3631747"/>
                  <a:pt x="1764318" y="3631747"/>
                </a:cubicBezTo>
                <a:close/>
                <a:moveTo>
                  <a:pt x="1637588" y="3625391"/>
                </a:moveTo>
                <a:lnTo>
                  <a:pt x="1645429" y="3629426"/>
                </a:lnTo>
                <a:cubicBezTo>
                  <a:pt x="1648985" y="3627985"/>
                  <a:pt x="1651181" y="3628298"/>
                  <a:pt x="1652017" y="3630363"/>
                </a:cubicBezTo>
                <a:cubicBezTo>
                  <a:pt x="1652853" y="3632428"/>
                  <a:pt x="1653272" y="3633461"/>
                  <a:pt x="1653272" y="3633461"/>
                </a:cubicBezTo>
                <a:lnTo>
                  <a:pt x="1650447" y="3641815"/>
                </a:lnTo>
                <a:cubicBezTo>
                  <a:pt x="1646892" y="3643255"/>
                  <a:pt x="1645533" y="3645007"/>
                  <a:pt x="1646369" y="3647072"/>
                </a:cubicBezTo>
                <a:cubicBezTo>
                  <a:pt x="1647205" y="3649136"/>
                  <a:pt x="1649401" y="3649449"/>
                  <a:pt x="1652956" y="3648009"/>
                </a:cubicBezTo>
                <a:cubicBezTo>
                  <a:pt x="1657348" y="3648633"/>
                  <a:pt x="1660432" y="3648586"/>
                  <a:pt x="1662210" y="3647867"/>
                </a:cubicBezTo>
                <a:cubicBezTo>
                  <a:pt x="1663987" y="3647146"/>
                  <a:pt x="1664458" y="3645753"/>
                  <a:pt x="1663622" y="3643689"/>
                </a:cubicBezTo>
                <a:cubicBezTo>
                  <a:pt x="1661950" y="3639560"/>
                  <a:pt x="1661584" y="3636102"/>
                  <a:pt x="1662525" y="3633317"/>
                </a:cubicBezTo>
                <a:cubicBezTo>
                  <a:pt x="1663466" y="3630532"/>
                  <a:pt x="1663937" y="3629141"/>
                  <a:pt x="1663937" y="3629141"/>
                </a:cubicBezTo>
                <a:close/>
                <a:moveTo>
                  <a:pt x="2084283" y="3624736"/>
                </a:moveTo>
                <a:cubicBezTo>
                  <a:pt x="2084283" y="3624736"/>
                  <a:pt x="2084700" y="3625767"/>
                  <a:pt x="2085537" y="3627833"/>
                </a:cubicBezTo>
                <a:cubicBezTo>
                  <a:pt x="2086373" y="3629898"/>
                  <a:pt x="2088569" y="3630210"/>
                  <a:pt x="2092124" y="3628770"/>
                </a:cubicBezTo>
                <a:close/>
                <a:moveTo>
                  <a:pt x="7371359" y="3622358"/>
                </a:moveTo>
                <a:cubicBezTo>
                  <a:pt x="7367417" y="3625612"/>
                  <a:pt x="7367806" y="3629566"/>
                  <a:pt x="7372522" y="3634226"/>
                </a:cubicBezTo>
                <a:lnTo>
                  <a:pt x="7378433" y="3629347"/>
                </a:lnTo>
                <a:close/>
                <a:moveTo>
                  <a:pt x="1524032" y="3620909"/>
                </a:moveTo>
                <a:cubicBezTo>
                  <a:pt x="1518803" y="3618220"/>
                  <a:pt x="1517027" y="3618939"/>
                  <a:pt x="1518698" y="3623069"/>
                </a:cubicBezTo>
                <a:cubicBezTo>
                  <a:pt x="1518698" y="3623069"/>
                  <a:pt x="1516503" y="3622757"/>
                  <a:pt x="1512112" y="3622131"/>
                </a:cubicBezTo>
                <a:cubicBezTo>
                  <a:pt x="1507720" y="3621507"/>
                  <a:pt x="1504635" y="3621554"/>
                  <a:pt x="1502857" y="3622274"/>
                </a:cubicBezTo>
                <a:cubicBezTo>
                  <a:pt x="1501079" y="3622994"/>
                  <a:pt x="1497996" y="3623042"/>
                  <a:pt x="1493603" y="3622417"/>
                </a:cubicBezTo>
                <a:cubicBezTo>
                  <a:pt x="1489212" y="3621792"/>
                  <a:pt x="1487016" y="3621479"/>
                  <a:pt x="1487016" y="3621479"/>
                </a:cubicBezTo>
                <a:lnTo>
                  <a:pt x="1476350" y="3625799"/>
                </a:lnTo>
                <a:lnTo>
                  <a:pt x="1489525" y="3627674"/>
                </a:lnTo>
                <a:cubicBezTo>
                  <a:pt x="1491198" y="3631804"/>
                  <a:pt x="1493342" y="3634541"/>
                  <a:pt x="1495956" y="3635886"/>
                </a:cubicBezTo>
                <a:cubicBezTo>
                  <a:pt x="1498569" y="3637231"/>
                  <a:pt x="1501653" y="3637183"/>
                  <a:pt x="1505209" y="3635743"/>
                </a:cubicBezTo>
                <a:cubicBezTo>
                  <a:pt x="1506882" y="3639873"/>
                  <a:pt x="1508607" y="3641578"/>
                  <a:pt x="1510385" y="3640858"/>
                </a:cubicBezTo>
                <a:cubicBezTo>
                  <a:pt x="1512162" y="3640138"/>
                  <a:pt x="1512214" y="3637713"/>
                  <a:pt x="1510542" y="3633583"/>
                </a:cubicBezTo>
                <a:lnTo>
                  <a:pt x="1508033" y="3627389"/>
                </a:lnTo>
                <a:cubicBezTo>
                  <a:pt x="1511589" y="3625949"/>
                  <a:pt x="1514203" y="3627294"/>
                  <a:pt x="1515875" y="3631423"/>
                </a:cubicBezTo>
                <a:lnTo>
                  <a:pt x="1531874" y="3624943"/>
                </a:lnTo>
                <a:close/>
                <a:moveTo>
                  <a:pt x="7109235" y="3620638"/>
                </a:moveTo>
                <a:cubicBezTo>
                  <a:pt x="7109235" y="3620638"/>
                  <a:pt x="7109623" y="3624593"/>
                  <a:pt x="7110398" y="3632504"/>
                </a:cubicBezTo>
                <a:lnTo>
                  <a:pt x="7116309" y="3627625"/>
                </a:lnTo>
                <a:close/>
                <a:moveTo>
                  <a:pt x="7141114" y="3619979"/>
                </a:moveTo>
                <a:cubicBezTo>
                  <a:pt x="7137174" y="3623231"/>
                  <a:pt x="7135205" y="3624856"/>
                  <a:pt x="7135205" y="3624856"/>
                </a:cubicBezTo>
                <a:lnTo>
                  <a:pt x="7136368" y="3636725"/>
                </a:lnTo>
                <a:cubicBezTo>
                  <a:pt x="7136368" y="3636725"/>
                  <a:pt x="7138727" y="3639054"/>
                  <a:pt x="7143443" y="3643713"/>
                </a:cubicBezTo>
                <a:lnTo>
                  <a:pt x="7149354" y="3638834"/>
                </a:lnTo>
                <a:cubicBezTo>
                  <a:pt x="7144639" y="3634175"/>
                  <a:pt x="7144249" y="3630220"/>
                  <a:pt x="7148190" y="3626968"/>
                </a:cubicBezTo>
                <a:close/>
                <a:moveTo>
                  <a:pt x="6566090" y="3619964"/>
                </a:moveTo>
                <a:lnTo>
                  <a:pt x="6547195" y="3622732"/>
                </a:lnTo>
                <a:cubicBezTo>
                  <a:pt x="6543254" y="3625985"/>
                  <a:pt x="6536164" y="3629698"/>
                  <a:pt x="6525925" y="3633873"/>
                </a:cubicBezTo>
                <a:cubicBezTo>
                  <a:pt x="6515687" y="3638048"/>
                  <a:pt x="6502297" y="3642685"/>
                  <a:pt x="6485760" y="3647783"/>
                </a:cubicBezTo>
                <a:lnTo>
                  <a:pt x="6479850" y="3652660"/>
                </a:lnTo>
                <a:lnTo>
                  <a:pt x="6498746" y="3649893"/>
                </a:lnTo>
                <a:cubicBezTo>
                  <a:pt x="6511342" y="3648046"/>
                  <a:pt x="6517642" y="3647124"/>
                  <a:pt x="6517642" y="3647124"/>
                </a:cubicBezTo>
                <a:cubicBezTo>
                  <a:pt x="6521582" y="3643872"/>
                  <a:pt x="6523551" y="3642246"/>
                  <a:pt x="6523551" y="3642246"/>
                </a:cubicBezTo>
                <a:cubicBezTo>
                  <a:pt x="6528268" y="3646905"/>
                  <a:pt x="6529641" y="3650047"/>
                  <a:pt x="6527671" y="3651673"/>
                </a:cubicBezTo>
                <a:cubicBezTo>
                  <a:pt x="6533582" y="3646794"/>
                  <a:pt x="6538701" y="3644707"/>
                  <a:pt x="6543030" y="3645411"/>
                </a:cubicBezTo>
                <a:cubicBezTo>
                  <a:pt x="6547359" y="3646114"/>
                  <a:pt x="6551493" y="3644840"/>
                  <a:pt x="6555434" y="3641588"/>
                </a:cubicBezTo>
                <a:cubicBezTo>
                  <a:pt x="6555434" y="3641588"/>
                  <a:pt x="6556419" y="3640775"/>
                  <a:pt x="6558388" y="3639148"/>
                </a:cubicBezTo>
                <a:cubicBezTo>
                  <a:pt x="6560359" y="3637523"/>
                  <a:pt x="6563314" y="3635083"/>
                  <a:pt x="6567254" y="3631831"/>
                </a:cubicBezTo>
                <a:close/>
                <a:moveTo>
                  <a:pt x="1206891" y="3619567"/>
                </a:moveTo>
                <a:cubicBezTo>
                  <a:pt x="1210447" y="3618127"/>
                  <a:pt x="1213060" y="3619471"/>
                  <a:pt x="1214733" y="3623601"/>
                </a:cubicBezTo>
                <a:lnTo>
                  <a:pt x="1198734" y="3630081"/>
                </a:lnTo>
                <a:close/>
                <a:moveTo>
                  <a:pt x="7281625" y="3619455"/>
                </a:moveTo>
                <a:cubicBezTo>
                  <a:pt x="7277684" y="3622708"/>
                  <a:pt x="7280238" y="3627015"/>
                  <a:pt x="7289282" y="3632377"/>
                </a:cubicBezTo>
                <a:cubicBezTo>
                  <a:pt x="7298327" y="3637740"/>
                  <a:pt x="7302460" y="3636466"/>
                  <a:pt x="7301686" y="3628554"/>
                </a:cubicBezTo>
                <a:close/>
                <a:moveTo>
                  <a:pt x="7345388" y="3618138"/>
                </a:moveTo>
                <a:lnTo>
                  <a:pt x="7352463" y="3625126"/>
                </a:lnTo>
                <a:cubicBezTo>
                  <a:pt x="7352463" y="3625126"/>
                  <a:pt x="7354821" y="3627457"/>
                  <a:pt x="7359537" y="3632116"/>
                </a:cubicBezTo>
                <a:cubicBezTo>
                  <a:pt x="7363478" y="3628863"/>
                  <a:pt x="7363090" y="3624907"/>
                  <a:pt x="7358373" y="3620248"/>
                </a:cubicBezTo>
                <a:cubicBezTo>
                  <a:pt x="7358373" y="3620248"/>
                  <a:pt x="7354044" y="3619544"/>
                  <a:pt x="7345388" y="3618138"/>
                </a:cubicBezTo>
                <a:close/>
                <a:moveTo>
                  <a:pt x="7712604" y="3616500"/>
                </a:moveTo>
                <a:cubicBezTo>
                  <a:pt x="7714962" y="3618829"/>
                  <a:pt x="7714170" y="3621621"/>
                  <a:pt x="7710230" y="3624872"/>
                </a:cubicBezTo>
                <a:cubicBezTo>
                  <a:pt x="7706290" y="3628124"/>
                  <a:pt x="7703140" y="3628587"/>
                  <a:pt x="7700782" y="3626257"/>
                </a:cubicBezTo>
                <a:cubicBezTo>
                  <a:pt x="7698423" y="3623927"/>
                  <a:pt x="7699214" y="3621136"/>
                  <a:pt x="7703154" y="3617884"/>
                </a:cubicBezTo>
                <a:cubicBezTo>
                  <a:pt x="7707095" y="3614632"/>
                  <a:pt x="7710245" y="3614170"/>
                  <a:pt x="7712604" y="3616500"/>
                </a:cubicBezTo>
                <a:close/>
                <a:moveTo>
                  <a:pt x="1410477" y="3616427"/>
                </a:moveTo>
                <a:cubicBezTo>
                  <a:pt x="1410477" y="3616427"/>
                  <a:pt x="1412671" y="3616739"/>
                  <a:pt x="1417065" y="3617363"/>
                </a:cubicBezTo>
                <a:cubicBezTo>
                  <a:pt x="1421456" y="3617989"/>
                  <a:pt x="1424488" y="3620366"/>
                  <a:pt x="1426160" y="3624495"/>
                </a:cubicBezTo>
                <a:lnTo>
                  <a:pt x="1423337" y="3632849"/>
                </a:lnTo>
                <a:cubicBezTo>
                  <a:pt x="1419780" y="3634290"/>
                  <a:pt x="1417585" y="3633978"/>
                  <a:pt x="1416749" y="3631913"/>
                </a:cubicBezTo>
                <a:cubicBezTo>
                  <a:pt x="1415913" y="3629848"/>
                  <a:pt x="1414657" y="3626751"/>
                  <a:pt x="1412986" y="3622621"/>
                </a:cubicBezTo>
                <a:close/>
                <a:moveTo>
                  <a:pt x="1553206" y="3616303"/>
                </a:moveTo>
                <a:cubicBezTo>
                  <a:pt x="1549650" y="3617743"/>
                  <a:pt x="1546042" y="3621608"/>
                  <a:pt x="1542383" y="3627898"/>
                </a:cubicBezTo>
                <a:cubicBezTo>
                  <a:pt x="1538721" y="3634187"/>
                  <a:pt x="1536892" y="3637332"/>
                  <a:pt x="1536892" y="3637332"/>
                </a:cubicBezTo>
                <a:lnTo>
                  <a:pt x="1520893" y="3643812"/>
                </a:lnTo>
                <a:cubicBezTo>
                  <a:pt x="1520683" y="3653512"/>
                  <a:pt x="1523297" y="3654856"/>
                  <a:pt x="1528735" y="3647848"/>
                </a:cubicBezTo>
                <a:lnTo>
                  <a:pt x="1539401" y="3643527"/>
                </a:lnTo>
                <a:lnTo>
                  <a:pt x="1541910" y="3649722"/>
                </a:lnTo>
                <a:cubicBezTo>
                  <a:pt x="1545465" y="3648282"/>
                  <a:pt x="1548550" y="3648234"/>
                  <a:pt x="1551164" y="3649579"/>
                </a:cubicBezTo>
                <a:cubicBezTo>
                  <a:pt x="1553777" y="3650923"/>
                  <a:pt x="1556862" y="3650876"/>
                  <a:pt x="1560418" y="3649436"/>
                </a:cubicBezTo>
                <a:lnTo>
                  <a:pt x="1605590" y="3638351"/>
                </a:lnTo>
                <a:cubicBezTo>
                  <a:pt x="1605590" y="3638351"/>
                  <a:pt x="1606426" y="3640415"/>
                  <a:pt x="1608098" y="3644546"/>
                </a:cubicBezTo>
                <a:cubicBezTo>
                  <a:pt x="1609771" y="3648674"/>
                  <a:pt x="1609719" y="3651100"/>
                  <a:pt x="1607942" y="3651820"/>
                </a:cubicBezTo>
                <a:cubicBezTo>
                  <a:pt x="1606164" y="3652540"/>
                  <a:pt x="1607888" y="3654245"/>
                  <a:pt x="1613117" y="3656935"/>
                </a:cubicBezTo>
                <a:lnTo>
                  <a:pt x="1623782" y="3652615"/>
                </a:lnTo>
                <a:cubicBezTo>
                  <a:pt x="1618554" y="3649925"/>
                  <a:pt x="1615941" y="3648580"/>
                  <a:pt x="1615941" y="3648580"/>
                </a:cubicBezTo>
                <a:lnTo>
                  <a:pt x="1610923" y="3636191"/>
                </a:lnTo>
                <a:cubicBezTo>
                  <a:pt x="1605694" y="3633501"/>
                  <a:pt x="1603551" y="3630764"/>
                  <a:pt x="1604493" y="3627979"/>
                </a:cubicBezTo>
                <a:cubicBezTo>
                  <a:pt x="1605434" y="3625195"/>
                  <a:pt x="1605487" y="3622769"/>
                  <a:pt x="1604651" y="3620704"/>
                </a:cubicBezTo>
                <a:cubicBezTo>
                  <a:pt x="1603815" y="3618640"/>
                  <a:pt x="1601619" y="3618327"/>
                  <a:pt x="1598062" y="3619768"/>
                </a:cubicBezTo>
                <a:lnTo>
                  <a:pt x="1598045" y="3620606"/>
                </a:lnTo>
                <a:lnTo>
                  <a:pt x="1601383" y="3622187"/>
                </a:lnTo>
                <a:lnTo>
                  <a:pt x="1598020" y="3621805"/>
                </a:lnTo>
                <a:lnTo>
                  <a:pt x="1597747" y="3634316"/>
                </a:lnTo>
                <a:cubicBezTo>
                  <a:pt x="1602976" y="3637006"/>
                  <a:pt x="1595029" y="3637821"/>
                  <a:pt x="1573906" y="3636762"/>
                </a:cubicBezTo>
                <a:cubicBezTo>
                  <a:pt x="1573906" y="3636762"/>
                  <a:pt x="1573071" y="3634696"/>
                  <a:pt x="1571399" y="3630567"/>
                </a:cubicBezTo>
                <a:cubicBezTo>
                  <a:pt x="1574955" y="3629127"/>
                  <a:pt x="1576731" y="3628408"/>
                  <a:pt x="1576731" y="3628408"/>
                </a:cubicBezTo>
                <a:lnTo>
                  <a:pt x="1587397" y="3624087"/>
                </a:lnTo>
                <a:cubicBezTo>
                  <a:pt x="1587397" y="3624087"/>
                  <a:pt x="1586979" y="3623054"/>
                  <a:pt x="1586143" y="3620990"/>
                </a:cubicBezTo>
                <a:cubicBezTo>
                  <a:pt x="1585307" y="3618925"/>
                  <a:pt x="1583110" y="3618613"/>
                  <a:pt x="1579555" y="3620052"/>
                </a:cubicBezTo>
                <a:cubicBezTo>
                  <a:pt x="1575999" y="3621493"/>
                  <a:pt x="1572864" y="3623964"/>
                  <a:pt x="1570144" y="3627470"/>
                </a:cubicBezTo>
                <a:cubicBezTo>
                  <a:pt x="1568784" y="3629223"/>
                  <a:pt x="1567974" y="3631053"/>
                  <a:pt x="1567712" y="3632961"/>
                </a:cubicBezTo>
                <a:lnTo>
                  <a:pt x="1568023" y="3635108"/>
                </a:lnTo>
                <a:lnTo>
                  <a:pt x="1564712" y="3634176"/>
                </a:lnTo>
                <a:cubicBezTo>
                  <a:pt x="1556831" y="3631961"/>
                  <a:pt x="1552890" y="3630853"/>
                  <a:pt x="1552890" y="3630853"/>
                </a:cubicBezTo>
                <a:lnTo>
                  <a:pt x="1559417" y="3622441"/>
                </a:lnTo>
                <a:close/>
                <a:moveTo>
                  <a:pt x="6399610" y="3616268"/>
                </a:moveTo>
                <a:lnTo>
                  <a:pt x="6367728" y="3616926"/>
                </a:lnTo>
                <a:cubicBezTo>
                  <a:pt x="6363788" y="3620179"/>
                  <a:pt x="6359848" y="3623431"/>
                  <a:pt x="6355907" y="3626683"/>
                </a:cubicBezTo>
                <a:cubicBezTo>
                  <a:pt x="6351966" y="3629935"/>
                  <a:pt x="6349996" y="3631561"/>
                  <a:pt x="6349996" y="3631561"/>
                </a:cubicBezTo>
                <a:cubicBezTo>
                  <a:pt x="6349996" y="3631561"/>
                  <a:pt x="6352161" y="3631912"/>
                  <a:pt x="6356490" y="3632616"/>
                </a:cubicBezTo>
                <a:cubicBezTo>
                  <a:pt x="6360818" y="3633319"/>
                  <a:pt x="6362982" y="3633672"/>
                  <a:pt x="6362982" y="3633672"/>
                </a:cubicBezTo>
                <a:lnTo>
                  <a:pt x="6370057" y="3640659"/>
                </a:lnTo>
                <a:lnTo>
                  <a:pt x="6387789" y="3626024"/>
                </a:lnTo>
                <a:cubicBezTo>
                  <a:pt x="6383072" y="3621365"/>
                  <a:pt x="6385042" y="3619740"/>
                  <a:pt x="6393699" y="3621146"/>
                </a:cubicBezTo>
                <a:close/>
                <a:moveTo>
                  <a:pt x="2294613" y="3615259"/>
                </a:moveTo>
                <a:cubicBezTo>
                  <a:pt x="2291999" y="3613914"/>
                  <a:pt x="2285359" y="3615401"/>
                  <a:pt x="2274693" y="3619721"/>
                </a:cubicBezTo>
                <a:cubicBezTo>
                  <a:pt x="2271137" y="3621161"/>
                  <a:pt x="2267583" y="3622601"/>
                  <a:pt x="2264028" y="3624041"/>
                </a:cubicBezTo>
                <a:cubicBezTo>
                  <a:pt x="2260472" y="3625481"/>
                  <a:pt x="2258695" y="3626202"/>
                  <a:pt x="2258695" y="3626202"/>
                </a:cubicBezTo>
                <a:cubicBezTo>
                  <a:pt x="2253466" y="3623512"/>
                  <a:pt x="2251270" y="3623200"/>
                  <a:pt x="2252106" y="3625264"/>
                </a:cubicBezTo>
                <a:cubicBezTo>
                  <a:pt x="2252944" y="3627329"/>
                  <a:pt x="2248970" y="3627736"/>
                  <a:pt x="2240187" y="3626487"/>
                </a:cubicBezTo>
                <a:cubicBezTo>
                  <a:pt x="2236632" y="3627927"/>
                  <a:pt x="2231769" y="3628695"/>
                  <a:pt x="2225600" y="3628790"/>
                </a:cubicBezTo>
                <a:cubicBezTo>
                  <a:pt x="2219430" y="3628884"/>
                  <a:pt x="2214568" y="3629652"/>
                  <a:pt x="2211013" y="3631092"/>
                </a:cubicBezTo>
                <a:lnTo>
                  <a:pt x="2205679" y="3633252"/>
                </a:lnTo>
                <a:cubicBezTo>
                  <a:pt x="2210908" y="3635942"/>
                  <a:pt x="2208189" y="3639447"/>
                  <a:pt x="2197524" y="3643768"/>
                </a:cubicBezTo>
                <a:lnTo>
                  <a:pt x="2186857" y="3648088"/>
                </a:lnTo>
                <a:cubicBezTo>
                  <a:pt x="2188530" y="3652216"/>
                  <a:pt x="2191144" y="3653561"/>
                  <a:pt x="2194700" y="3652121"/>
                </a:cubicBezTo>
                <a:cubicBezTo>
                  <a:pt x="2198255" y="3650681"/>
                  <a:pt x="2200032" y="3649961"/>
                  <a:pt x="2200032" y="3649961"/>
                </a:cubicBezTo>
                <a:cubicBezTo>
                  <a:pt x="2203588" y="3648521"/>
                  <a:pt x="2207978" y="3649147"/>
                  <a:pt x="2213206" y="3651835"/>
                </a:cubicBezTo>
                <a:lnTo>
                  <a:pt x="2218540" y="3649676"/>
                </a:lnTo>
                <a:lnTo>
                  <a:pt x="2221206" y="3648595"/>
                </a:lnTo>
                <a:cubicBezTo>
                  <a:pt x="2222983" y="3647875"/>
                  <a:pt x="2223873" y="3647515"/>
                  <a:pt x="2223873" y="3647515"/>
                </a:cubicBezTo>
                <a:cubicBezTo>
                  <a:pt x="2227428" y="3646075"/>
                  <a:pt x="2229623" y="3646388"/>
                  <a:pt x="2230460" y="3648453"/>
                </a:cubicBezTo>
                <a:cubicBezTo>
                  <a:pt x="2231297" y="3650519"/>
                  <a:pt x="2235270" y="3650110"/>
                  <a:pt x="2242380" y="3647231"/>
                </a:cubicBezTo>
                <a:cubicBezTo>
                  <a:pt x="2249491" y="3644351"/>
                  <a:pt x="2252629" y="3641879"/>
                  <a:pt x="2251792" y="3639813"/>
                </a:cubicBezTo>
                <a:cubicBezTo>
                  <a:pt x="2250956" y="3637748"/>
                  <a:pt x="2251426" y="3636355"/>
                  <a:pt x="2253204" y="3635635"/>
                </a:cubicBezTo>
                <a:cubicBezTo>
                  <a:pt x="2254981" y="3634915"/>
                  <a:pt x="2256708" y="3636621"/>
                  <a:pt x="2258379" y="3640751"/>
                </a:cubicBezTo>
                <a:cubicBezTo>
                  <a:pt x="2263817" y="3633741"/>
                  <a:pt x="2274483" y="3629422"/>
                  <a:pt x="2290377" y="3627790"/>
                </a:cubicBezTo>
                <a:cubicBezTo>
                  <a:pt x="2299160" y="3629041"/>
                  <a:pt x="2304023" y="3628273"/>
                  <a:pt x="2304963" y="3625487"/>
                </a:cubicBezTo>
                <a:cubicBezTo>
                  <a:pt x="2305905" y="3622703"/>
                  <a:pt x="2308101" y="3623016"/>
                  <a:pt x="2311550" y="3626425"/>
                </a:cubicBezTo>
                <a:cubicBezTo>
                  <a:pt x="2315001" y="3629835"/>
                  <a:pt x="2320282" y="3630100"/>
                  <a:pt x="2327392" y="3627220"/>
                </a:cubicBezTo>
                <a:cubicBezTo>
                  <a:pt x="2334502" y="3624340"/>
                  <a:pt x="2338058" y="3622900"/>
                  <a:pt x="2338058" y="3622900"/>
                </a:cubicBezTo>
                <a:lnTo>
                  <a:pt x="2319550" y="3623185"/>
                </a:lnTo>
                <a:lnTo>
                  <a:pt x="2314218" y="3625345"/>
                </a:lnTo>
                <a:lnTo>
                  <a:pt x="2306377" y="3621310"/>
                </a:lnTo>
                <a:cubicBezTo>
                  <a:pt x="2301147" y="3618622"/>
                  <a:pt x="2297226" y="3616604"/>
                  <a:pt x="2294613" y="3615259"/>
                </a:cubicBezTo>
                <a:close/>
                <a:moveTo>
                  <a:pt x="1380502" y="3615053"/>
                </a:moveTo>
                <a:lnTo>
                  <a:pt x="1377718" y="3622485"/>
                </a:lnTo>
                <a:lnTo>
                  <a:pt x="1381303" y="3621033"/>
                </a:lnTo>
                <a:cubicBezTo>
                  <a:pt x="1384859" y="3619593"/>
                  <a:pt x="1387525" y="3618513"/>
                  <a:pt x="1389302" y="3617793"/>
                </a:cubicBezTo>
                <a:cubicBezTo>
                  <a:pt x="1391079" y="3617072"/>
                  <a:pt x="1392804" y="3618777"/>
                  <a:pt x="1394478" y="3622907"/>
                </a:cubicBezTo>
                <a:lnTo>
                  <a:pt x="1389145" y="3625067"/>
                </a:lnTo>
                <a:cubicBezTo>
                  <a:pt x="1387472" y="3620937"/>
                  <a:pt x="1384388" y="3620984"/>
                  <a:pt x="1379891" y="3625209"/>
                </a:cubicBezTo>
                <a:cubicBezTo>
                  <a:pt x="1375394" y="3629435"/>
                  <a:pt x="1371421" y="3629841"/>
                  <a:pt x="1367971" y="3626433"/>
                </a:cubicBezTo>
                <a:cubicBezTo>
                  <a:pt x="1364521" y="3623023"/>
                  <a:pt x="1361017" y="3622038"/>
                  <a:pt x="1357462" y="3623478"/>
                </a:cubicBezTo>
                <a:lnTo>
                  <a:pt x="1355463" y="3624288"/>
                </a:lnTo>
                <a:cubicBezTo>
                  <a:pt x="1355907" y="3624108"/>
                  <a:pt x="1355684" y="3624198"/>
                  <a:pt x="1354796" y="3624557"/>
                </a:cubicBezTo>
                <a:lnTo>
                  <a:pt x="1352129" y="3625638"/>
                </a:lnTo>
                <a:lnTo>
                  <a:pt x="1354953" y="3617283"/>
                </a:lnTo>
                <a:lnTo>
                  <a:pt x="1368128" y="3619158"/>
                </a:lnTo>
                <a:cubicBezTo>
                  <a:pt x="1369800" y="3623287"/>
                  <a:pt x="1371578" y="3622567"/>
                  <a:pt x="1373461" y="3616998"/>
                </a:cubicBezTo>
                <a:lnTo>
                  <a:pt x="1373777" y="3617777"/>
                </a:lnTo>
                <a:close/>
                <a:moveTo>
                  <a:pt x="1328603" y="3613534"/>
                </a:moveTo>
                <a:cubicBezTo>
                  <a:pt x="1340942" y="3613343"/>
                  <a:pt x="1347948" y="3615313"/>
                  <a:pt x="1349620" y="3619443"/>
                </a:cubicBezTo>
                <a:lnTo>
                  <a:pt x="1338954" y="3623763"/>
                </a:lnTo>
                <a:lnTo>
                  <a:pt x="1325779" y="3621888"/>
                </a:lnTo>
                <a:lnTo>
                  <a:pt x="1315113" y="3626208"/>
                </a:lnTo>
                <a:cubicBezTo>
                  <a:pt x="1309885" y="3623520"/>
                  <a:pt x="1307271" y="3622174"/>
                  <a:pt x="1307271" y="3622174"/>
                </a:cubicBezTo>
                <a:cubicBezTo>
                  <a:pt x="1307271" y="3622174"/>
                  <a:pt x="1304605" y="3623254"/>
                  <a:pt x="1299273" y="3625414"/>
                </a:cubicBezTo>
                <a:cubicBezTo>
                  <a:pt x="1293940" y="3627574"/>
                  <a:pt x="1288659" y="3627308"/>
                  <a:pt x="1283431" y="3624620"/>
                </a:cubicBezTo>
                <a:cubicBezTo>
                  <a:pt x="1267537" y="3626250"/>
                  <a:pt x="1255199" y="3626439"/>
                  <a:pt x="1246415" y="3625190"/>
                </a:cubicBezTo>
                <a:lnTo>
                  <a:pt x="1238574" y="3621155"/>
                </a:lnTo>
                <a:cubicBezTo>
                  <a:pt x="1247356" y="3622406"/>
                  <a:pt x="1253526" y="3622310"/>
                  <a:pt x="1257081" y="3620871"/>
                </a:cubicBezTo>
                <a:cubicBezTo>
                  <a:pt x="1265864" y="3622120"/>
                  <a:pt x="1269838" y="3621712"/>
                  <a:pt x="1269002" y="3619648"/>
                </a:cubicBezTo>
                <a:cubicBezTo>
                  <a:pt x="1268165" y="3617582"/>
                  <a:pt x="1272139" y="3617175"/>
                  <a:pt x="1280922" y="3618425"/>
                </a:cubicBezTo>
                <a:cubicBezTo>
                  <a:pt x="1286150" y="3621114"/>
                  <a:pt x="1302043" y="3619484"/>
                  <a:pt x="1328603" y="3613534"/>
                </a:cubicBezTo>
                <a:close/>
                <a:moveTo>
                  <a:pt x="7769290" y="3608195"/>
                </a:moveTo>
                <a:cubicBezTo>
                  <a:pt x="7766932" y="3605865"/>
                  <a:pt x="7763784" y="3606327"/>
                  <a:pt x="7759843" y="3609579"/>
                </a:cubicBezTo>
                <a:cubicBezTo>
                  <a:pt x="7764559" y="3614238"/>
                  <a:pt x="7767903" y="3615755"/>
                  <a:pt x="7769873" y="3614129"/>
                </a:cubicBezTo>
                <a:cubicBezTo>
                  <a:pt x="7771842" y="3612503"/>
                  <a:pt x="7771649" y="3610525"/>
                  <a:pt x="7769290" y="3608195"/>
                </a:cubicBezTo>
                <a:close/>
                <a:moveTo>
                  <a:pt x="1418634" y="3605913"/>
                </a:moveTo>
                <a:cubicBezTo>
                  <a:pt x="1417691" y="3608697"/>
                  <a:pt x="1416776" y="3610270"/>
                  <a:pt x="1415888" y="3610630"/>
                </a:cubicBezTo>
                <a:cubicBezTo>
                  <a:pt x="1414999" y="3610990"/>
                  <a:pt x="1414138" y="3610137"/>
                  <a:pt x="1413302" y="3608073"/>
                </a:cubicBezTo>
                <a:cubicBezTo>
                  <a:pt x="1413302" y="3608073"/>
                  <a:pt x="1412412" y="3608432"/>
                  <a:pt x="1410634" y="3609153"/>
                </a:cubicBezTo>
                <a:cubicBezTo>
                  <a:pt x="1408857" y="3609873"/>
                  <a:pt x="1406190" y="3610953"/>
                  <a:pt x="1402635" y="3612393"/>
                </a:cubicBezTo>
                <a:lnTo>
                  <a:pt x="1389459" y="3610518"/>
                </a:lnTo>
                <a:lnTo>
                  <a:pt x="1400126" y="3606198"/>
                </a:lnTo>
                <a:close/>
                <a:moveTo>
                  <a:pt x="1262730" y="3604161"/>
                </a:moveTo>
                <a:lnTo>
                  <a:pt x="1265238" y="3610355"/>
                </a:lnTo>
                <a:lnTo>
                  <a:pt x="1257396" y="3606321"/>
                </a:lnTo>
                <a:cubicBezTo>
                  <a:pt x="1257396" y="3606321"/>
                  <a:pt x="1259174" y="3605601"/>
                  <a:pt x="1262730" y="3604161"/>
                </a:cubicBezTo>
                <a:close/>
                <a:moveTo>
                  <a:pt x="6136322" y="3602681"/>
                </a:moveTo>
                <a:lnTo>
                  <a:pt x="6131574" y="3619426"/>
                </a:lnTo>
                <a:cubicBezTo>
                  <a:pt x="6131574" y="3619426"/>
                  <a:pt x="6130396" y="3618261"/>
                  <a:pt x="6128037" y="3615931"/>
                </a:cubicBezTo>
                <a:cubicBezTo>
                  <a:pt x="6125679" y="3613602"/>
                  <a:pt x="6126470" y="3610812"/>
                  <a:pt x="6130411" y="3607558"/>
                </a:cubicBezTo>
                <a:cubicBezTo>
                  <a:pt x="6134352" y="3604306"/>
                  <a:pt x="6136322" y="3602681"/>
                  <a:pt x="6136322" y="3602681"/>
                </a:cubicBezTo>
                <a:close/>
                <a:moveTo>
                  <a:pt x="7177743" y="3602576"/>
                </a:moveTo>
                <a:lnTo>
                  <a:pt x="7178907" y="3614443"/>
                </a:lnTo>
                <a:cubicBezTo>
                  <a:pt x="7178907" y="3614443"/>
                  <a:pt x="7180877" y="3612816"/>
                  <a:pt x="7184817" y="3609564"/>
                </a:cubicBezTo>
                <a:cubicBezTo>
                  <a:pt x="7180102" y="3604906"/>
                  <a:pt x="7177743" y="3602576"/>
                  <a:pt x="7177743" y="3602576"/>
                </a:cubicBezTo>
                <a:close/>
                <a:moveTo>
                  <a:pt x="6976426" y="3601977"/>
                </a:moveTo>
                <a:cubicBezTo>
                  <a:pt x="6974457" y="3603604"/>
                  <a:pt x="6974650" y="3605582"/>
                  <a:pt x="6977007" y="3607910"/>
                </a:cubicBezTo>
                <a:cubicBezTo>
                  <a:pt x="6979367" y="3610241"/>
                  <a:pt x="6982515" y="3609779"/>
                  <a:pt x="6986456" y="3606527"/>
                </a:cubicBezTo>
                <a:cubicBezTo>
                  <a:pt x="6981739" y="3601868"/>
                  <a:pt x="6978395" y="3600352"/>
                  <a:pt x="6976426" y="3601977"/>
                </a:cubicBezTo>
                <a:close/>
                <a:moveTo>
                  <a:pt x="1056634" y="3601106"/>
                </a:moveTo>
                <a:lnTo>
                  <a:pt x="1064477" y="3605141"/>
                </a:lnTo>
                <a:lnTo>
                  <a:pt x="1045970" y="3605425"/>
                </a:lnTo>
                <a:close/>
                <a:moveTo>
                  <a:pt x="1558852" y="3599594"/>
                </a:moveTo>
                <a:cubicBezTo>
                  <a:pt x="1553626" y="3596905"/>
                  <a:pt x="1551848" y="3597626"/>
                  <a:pt x="1553520" y="3601754"/>
                </a:cubicBezTo>
                <a:lnTo>
                  <a:pt x="1556029" y="3607949"/>
                </a:lnTo>
                <a:cubicBezTo>
                  <a:pt x="1558643" y="3609294"/>
                  <a:pt x="1560500" y="3610044"/>
                  <a:pt x="1561597" y="3610201"/>
                </a:cubicBezTo>
                <a:cubicBezTo>
                  <a:pt x="1562695" y="3610357"/>
                  <a:pt x="1563036" y="3609919"/>
                  <a:pt x="1562616" y="3608887"/>
                </a:cubicBezTo>
                <a:cubicBezTo>
                  <a:pt x="1561780" y="3606822"/>
                  <a:pt x="1560526" y="3603724"/>
                  <a:pt x="1558852" y="3599594"/>
                </a:cubicBezTo>
                <a:close/>
                <a:moveTo>
                  <a:pt x="6631062" y="3598408"/>
                </a:moveTo>
                <a:cubicBezTo>
                  <a:pt x="6628703" y="3596078"/>
                  <a:pt x="6625554" y="3596540"/>
                  <a:pt x="6621613" y="3599792"/>
                </a:cubicBezTo>
                <a:cubicBezTo>
                  <a:pt x="6621613" y="3599792"/>
                  <a:pt x="6617479" y="3601067"/>
                  <a:pt x="6609210" y="3603616"/>
                </a:cubicBezTo>
                <a:cubicBezTo>
                  <a:pt x="6600942" y="3606164"/>
                  <a:pt x="6594837" y="3609065"/>
                  <a:pt x="6590897" y="3612317"/>
                </a:cubicBezTo>
                <a:cubicBezTo>
                  <a:pt x="6588509" y="3631391"/>
                  <a:pt x="6593226" y="3636050"/>
                  <a:pt x="6605047" y="3626294"/>
                </a:cubicBezTo>
                <a:cubicBezTo>
                  <a:pt x="6608988" y="3623042"/>
                  <a:pt x="6613122" y="3621767"/>
                  <a:pt x="6617449" y="3622470"/>
                </a:cubicBezTo>
                <a:cubicBezTo>
                  <a:pt x="6621778" y="3623174"/>
                  <a:pt x="6623942" y="3623526"/>
                  <a:pt x="6623942" y="3623526"/>
                </a:cubicBezTo>
                <a:cubicBezTo>
                  <a:pt x="6627883" y="3620273"/>
                  <a:pt x="6629853" y="3618647"/>
                  <a:pt x="6629853" y="3618647"/>
                </a:cubicBezTo>
                <a:lnTo>
                  <a:pt x="6642838" y="3620756"/>
                </a:lnTo>
                <a:cubicBezTo>
                  <a:pt x="6646778" y="3617504"/>
                  <a:pt x="6646390" y="3613550"/>
                  <a:pt x="6641674" y="3608891"/>
                </a:cubicBezTo>
                <a:cubicBezTo>
                  <a:pt x="6636958" y="3604231"/>
                  <a:pt x="6633421" y="3600737"/>
                  <a:pt x="6631062" y="3598408"/>
                </a:cubicBezTo>
                <a:close/>
                <a:moveTo>
                  <a:pt x="7151772" y="3598356"/>
                </a:moveTo>
                <a:cubicBezTo>
                  <a:pt x="7147444" y="3597653"/>
                  <a:pt x="7144787" y="3597708"/>
                  <a:pt x="7143801" y="3598520"/>
                </a:cubicBezTo>
                <a:cubicBezTo>
                  <a:pt x="7142817" y="3599333"/>
                  <a:pt x="7143504" y="3600905"/>
                  <a:pt x="7145862" y="3603234"/>
                </a:cubicBezTo>
                <a:close/>
                <a:moveTo>
                  <a:pt x="1582594" y="3596903"/>
                </a:moveTo>
                <a:lnTo>
                  <a:pt x="1582249" y="3596920"/>
                </a:lnTo>
                <a:lnTo>
                  <a:pt x="1582694" y="3597149"/>
                </a:lnTo>
                <a:close/>
                <a:moveTo>
                  <a:pt x="6563762" y="3596231"/>
                </a:moveTo>
                <a:cubicBezTo>
                  <a:pt x="6559822" y="3599483"/>
                  <a:pt x="6557852" y="3601110"/>
                  <a:pt x="6557852" y="3601110"/>
                </a:cubicBezTo>
                <a:lnTo>
                  <a:pt x="6564927" y="3608097"/>
                </a:lnTo>
                <a:cubicBezTo>
                  <a:pt x="6568867" y="3604845"/>
                  <a:pt x="6570836" y="3603219"/>
                  <a:pt x="6570836" y="3603219"/>
                </a:cubicBezTo>
                <a:cubicBezTo>
                  <a:pt x="6570836" y="3603219"/>
                  <a:pt x="6568478" y="3600889"/>
                  <a:pt x="6563762" y="3596231"/>
                </a:cubicBezTo>
                <a:close/>
                <a:moveTo>
                  <a:pt x="1600816" y="3595910"/>
                </a:moveTo>
                <a:lnTo>
                  <a:pt x="1596378" y="3596178"/>
                </a:lnTo>
                <a:lnTo>
                  <a:pt x="1601201" y="3596863"/>
                </a:lnTo>
                <a:close/>
                <a:moveTo>
                  <a:pt x="1624943" y="3594459"/>
                </a:moveTo>
                <a:lnTo>
                  <a:pt x="1615633" y="3595018"/>
                </a:lnTo>
                <a:lnTo>
                  <a:pt x="1614377" y="3598738"/>
                </a:lnTo>
                <a:close/>
                <a:moveTo>
                  <a:pt x="6193009" y="3594376"/>
                </a:moveTo>
                <a:lnTo>
                  <a:pt x="6200083" y="3601363"/>
                </a:lnTo>
                <a:lnTo>
                  <a:pt x="6203039" y="3598923"/>
                </a:lnTo>
                <a:cubicBezTo>
                  <a:pt x="6201068" y="3600550"/>
                  <a:pt x="6197726" y="3599034"/>
                  <a:pt x="6193009" y="3594376"/>
                </a:cubicBezTo>
                <a:close/>
                <a:moveTo>
                  <a:pt x="6148143" y="3592923"/>
                </a:moveTo>
                <a:lnTo>
                  <a:pt x="6155218" y="3599912"/>
                </a:lnTo>
                <a:cubicBezTo>
                  <a:pt x="6159934" y="3604570"/>
                  <a:pt x="6161306" y="3607713"/>
                  <a:pt x="6159336" y="3609339"/>
                </a:cubicBezTo>
                <a:cubicBezTo>
                  <a:pt x="6157366" y="3610964"/>
                  <a:pt x="6154023" y="3609449"/>
                  <a:pt x="6149306" y="3604791"/>
                </a:cubicBezTo>
                <a:cubicBezTo>
                  <a:pt x="6144590" y="3600132"/>
                  <a:pt x="6144202" y="3596176"/>
                  <a:pt x="6148143" y="3592923"/>
                </a:cubicBezTo>
                <a:close/>
                <a:moveTo>
                  <a:pt x="7393837" y="3590978"/>
                </a:moveTo>
                <a:lnTo>
                  <a:pt x="7409149" y="3616822"/>
                </a:lnTo>
                <a:lnTo>
                  <a:pt x="7407986" y="3604954"/>
                </a:lnTo>
                <a:close/>
                <a:moveTo>
                  <a:pt x="7751603" y="3590724"/>
                </a:moveTo>
                <a:cubicBezTo>
                  <a:pt x="7742947" y="3589318"/>
                  <a:pt x="7736648" y="3590241"/>
                  <a:pt x="7732708" y="3593493"/>
                </a:cubicBezTo>
                <a:cubicBezTo>
                  <a:pt x="7728767" y="3596745"/>
                  <a:pt x="7724633" y="3598020"/>
                  <a:pt x="7720305" y="3597316"/>
                </a:cubicBezTo>
                <a:cubicBezTo>
                  <a:pt x="7715976" y="3596612"/>
                  <a:pt x="7711841" y="3597888"/>
                  <a:pt x="7707902" y="3601140"/>
                </a:cubicBezTo>
                <a:cubicBezTo>
                  <a:pt x="7703961" y="3604392"/>
                  <a:pt x="7701006" y="3606831"/>
                  <a:pt x="7699037" y="3608457"/>
                </a:cubicBezTo>
                <a:cubicBezTo>
                  <a:pt x="7697066" y="3610082"/>
                  <a:pt x="7691751" y="3610193"/>
                  <a:pt x="7683095" y="3608785"/>
                </a:cubicBezTo>
                <a:lnTo>
                  <a:pt x="7676021" y="3601798"/>
                </a:lnTo>
                <a:lnTo>
                  <a:pt x="7670109" y="3606677"/>
                </a:lnTo>
                <a:cubicBezTo>
                  <a:pt x="7661453" y="3605270"/>
                  <a:pt x="7655154" y="3606192"/>
                  <a:pt x="7651213" y="3609444"/>
                </a:cubicBezTo>
                <a:lnTo>
                  <a:pt x="7632318" y="3612213"/>
                </a:lnTo>
                <a:cubicBezTo>
                  <a:pt x="7632318" y="3612213"/>
                  <a:pt x="7630348" y="3613838"/>
                  <a:pt x="7626408" y="3617091"/>
                </a:cubicBezTo>
                <a:cubicBezTo>
                  <a:pt x="7627183" y="3625003"/>
                  <a:pt x="7628556" y="3628145"/>
                  <a:pt x="7630526" y="3626519"/>
                </a:cubicBezTo>
                <a:cubicBezTo>
                  <a:pt x="7632497" y="3624892"/>
                  <a:pt x="7639781" y="3623157"/>
                  <a:pt x="7652378" y="3621311"/>
                </a:cubicBezTo>
                <a:lnTo>
                  <a:pt x="7671273" y="3618543"/>
                </a:lnTo>
                <a:lnTo>
                  <a:pt x="7678349" y="3625532"/>
                </a:lnTo>
                <a:cubicBezTo>
                  <a:pt x="7678349" y="3625532"/>
                  <a:pt x="7680707" y="3627861"/>
                  <a:pt x="7685423" y="3632519"/>
                </a:cubicBezTo>
                <a:cubicBezTo>
                  <a:pt x="7685423" y="3632519"/>
                  <a:pt x="7686602" y="3633684"/>
                  <a:pt x="7688961" y="3636014"/>
                </a:cubicBezTo>
                <a:cubicBezTo>
                  <a:pt x="7691318" y="3638343"/>
                  <a:pt x="7696826" y="3640211"/>
                  <a:pt x="7705483" y="3641618"/>
                </a:cubicBezTo>
                <a:lnTo>
                  <a:pt x="7735036" y="3617226"/>
                </a:lnTo>
                <a:lnTo>
                  <a:pt x="7752768" y="3602591"/>
                </a:lnTo>
                <a:cubicBezTo>
                  <a:pt x="7765365" y="3600746"/>
                  <a:pt x="7764978" y="3596791"/>
                  <a:pt x="7751603" y="3590724"/>
                </a:cubicBezTo>
                <a:close/>
                <a:moveTo>
                  <a:pt x="1378272" y="3589613"/>
                </a:moveTo>
                <a:cubicBezTo>
                  <a:pt x="1380308" y="3594641"/>
                  <a:pt x="1381327" y="3597156"/>
                  <a:pt x="1381327" y="3597156"/>
                </a:cubicBezTo>
                <a:cubicBezTo>
                  <a:pt x="1381327" y="3597156"/>
                  <a:pt x="1379015" y="3598092"/>
                  <a:pt x="1374391" y="3599965"/>
                </a:cubicBezTo>
                <a:close/>
                <a:moveTo>
                  <a:pt x="1461479" y="3589083"/>
                </a:moveTo>
                <a:lnTo>
                  <a:pt x="1453401" y="3589382"/>
                </a:lnTo>
                <a:lnTo>
                  <a:pt x="1450632" y="3592953"/>
                </a:lnTo>
                <a:cubicBezTo>
                  <a:pt x="1450632" y="3592953"/>
                  <a:pt x="1451938" y="3593624"/>
                  <a:pt x="1454552" y="3594970"/>
                </a:cubicBezTo>
                <a:cubicBezTo>
                  <a:pt x="1455858" y="3595641"/>
                  <a:pt x="1457179" y="3595709"/>
                  <a:pt x="1458512" y="3595169"/>
                </a:cubicBezTo>
                <a:cubicBezTo>
                  <a:pt x="1459845" y="3594629"/>
                  <a:pt x="1461192" y="3593481"/>
                  <a:pt x="1462551" y="3591730"/>
                </a:cubicBezTo>
                <a:close/>
                <a:moveTo>
                  <a:pt x="1516267" y="3586410"/>
                </a:moveTo>
                <a:lnTo>
                  <a:pt x="1514515" y="3587119"/>
                </a:lnTo>
                <a:lnTo>
                  <a:pt x="1512516" y="3586892"/>
                </a:lnTo>
                <a:lnTo>
                  <a:pt x="1511487" y="3589936"/>
                </a:lnTo>
                <a:lnTo>
                  <a:pt x="1516820" y="3587776"/>
                </a:lnTo>
                <a:close/>
                <a:moveTo>
                  <a:pt x="1409071" y="3585919"/>
                </a:moveTo>
                <a:lnTo>
                  <a:pt x="1412126" y="3593462"/>
                </a:lnTo>
                <a:lnTo>
                  <a:pt x="1405190" y="3596272"/>
                </a:lnTo>
                <a:cubicBezTo>
                  <a:pt x="1403153" y="3591243"/>
                  <a:pt x="1404446" y="3587791"/>
                  <a:pt x="1409071" y="3585919"/>
                </a:cubicBezTo>
                <a:close/>
                <a:moveTo>
                  <a:pt x="7182489" y="3585830"/>
                </a:moveTo>
                <a:cubicBezTo>
                  <a:pt x="7182489" y="3585830"/>
                  <a:pt x="7181502" y="3586644"/>
                  <a:pt x="7179534" y="3588269"/>
                </a:cubicBezTo>
                <a:cubicBezTo>
                  <a:pt x="7177564" y="3589896"/>
                  <a:pt x="7178937" y="3593039"/>
                  <a:pt x="7183653" y="3597698"/>
                </a:cubicBezTo>
                <a:cubicBezTo>
                  <a:pt x="7188370" y="3602356"/>
                  <a:pt x="7192698" y="3603060"/>
                  <a:pt x="7196639" y="3599807"/>
                </a:cubicBezTo>
                <a:cubicBezTo>
                  <a:pt x="7196639" y="3599807"/>
                  <a:pt x="7196445" y="3597830"/>
                  <a:pt x="7196057" y="3593874"/>
                </a:cubicBezTo>
                <a:cubicBezTo>
                  <a:pt x="7195669" y="3589918"/>
                  <a:pt x="7195475" y="3587941"/>
                  <a:pt x="7195475" y="3587941"/>
                </a:cubicBezTo>
                <a:cubicBezTo>
                  <a:pt x="7190758" y="3583282"/>
                  <a:pt x="7186430" y="3582578"/>
                  <a:pt x="7182489" y="3585830"/>
                </a:cubicBezTo>
                <a:close/>
                <a:moveTo>
                  <a:pt x="1482167" y="3585764"/>
                </a:moveTo>
                <a:lnTo>
                  <a:pt x="1475280" y="3586019"/>
                </a:lnTo>
                <a:lnTo>
                  <a:pt x="1487647" y="3592381"/>
                </a:lnTo>
                <a:lnTo>
                  <a:pt x="1485138" y="3586187"/>
                </a:lnTo>
                <a:close/>
                <a:moveTo>
                  <a:pt x="7204777" y="3585073"/>
                </a:moveTo>
                <a:cubicBezTo>
                  <a:pt x="7202710" y="3585711"/>
                  <a:pt x="7201774" y="3587019"/>
                  <a:pt x="7201968" y="3588996"/>
                </a:cubicBezTo>
                <a:cubicBezTo>
                  <a:pt x="7202356" y="3592951"/>
                  <a:pt x="7206877" y="3595633"/>
                  <a:pt x="7215535" y="3597038"/>
                </a:cubicBezTo>
                <a:lnTo>
                  <a:pt x="7228520" y="3599149"/>
                </a:lnTo>
                <a:cubicBezTo>
                  <a:pt x="7227743" y="3591238"/>
                  <a:pt x="7223026" y="3586579"/>
                  <a:pt x="7214370" y="3585172"/>
                </a:cubicBezTo>
                <a:cubicBezTo>
                  <a:pt x="7210042" y="3584469"/>
                  <a:pt x="7206844" y="3584436"/>
                  <a:pt x="7204777" y="3585073"/>
                </a:cubicBezTo>
                <a:close/>
                <a:moveTo>
                  <a:pt x="1577676" y="3584760"/>
                </a:moveTo>
                <a:cubicBezTo>
                  <a:pt x="1574121" y="3586199"/>
                  <a:pt x="1572343" y="3586919"/>
                  <a:pt x="1572343" y="3586919"/>
                </a:cubicBezTo>
                <a:lnTo>
                  <a:pt x="1573429" y="3589601"/>
                </a:lnTo>
                <a:lnTo>
                  <a:pt x="1578762" y="3587441"/>
                </a:lnTo>
                <a:close/>
                <a:moveTo>
                  <a:pt x="1720507" y="3584595"/>
                </a:moveTo>
                <a:lnTo>
                  <a:pt x="1720390" y="3584599"/>
                </a:lnTo>
                <a:lnTo>
                  <a:pt x="1720405" y="3584636"/>
                </a:lnTo>
                <a:close/>
                <a:moveTo>
                  <a:pt x="1564501" y="3582885"/>
                </a:moveTo>
                <a:lnTo>
                  <a:pt x="1555698" y="3591157"/>
                </a:lnTo>
                <a:lnTo>
                  <a:pt x="1566217" y="3591426"/>
                </a:lnTo>
                <a:lnTo>
                  <a:pt x="1567010" y="3589079"/>
                </a:lnTo>
                <a:close/>
                <a:moveTo>
                  <a:pt x="1458788" y="3582438"/>
                </a:moveTo>
                <a:lnTo>
                  <a:pt x="1457280" y="3584381"/>
                </a:lnTo>
                <a:lnTo>
                  <a:pt x="1460119" y="3585726"/>
                </a:lnTo>
                <a:close/>
                <a:moveTo>
                  <a:pt x="1477296" y="3582153"/>
                </a:moveTo>
                <a:cubicBezTo>
                  <a:pt x="1473740" y="3583593"/>
                  <a:pt x="1471963" y="3584313"/>
                  <a:pt x="1471963" y="3584313"/>
                </a:cubicBezTo>
                <a:lnTo>
                  <a:pt x="1474657" y="3585699"/>
                </a:lnTo>
                <a:lnTo>
                  <a:pt x="1478158" y="3584281"/>
                </a:lnTo>
                <a:close/>
                <a:moveTo>
                  <a:pt x="6223725" y="3581850"/>
                </a:moveTo>
                <a:lnTo>
                  <a:pt x="6211904" y="3591607"/>
                </a:lnTo>
                <a:cubicBezTo>
                  <a:pt x="6220562" y="3593012"/>
                  <a:pt x="6224891" y="3593716"/>
                  <a:pt x="6224891" y="3593716"/>
                </a:cubicBezTo>
                <a:cubicBezTo>
                  <a:pt x="6224891" y="3593716"/>
                  <a:pt x="6227055" y="3594068"/>
                  <a:pt x="6231382" y="3594771"/>
                </a:cubicBezTo>
                <a:cubicBezTo>
                  <a:pt x="6235711" y="3595476"/>
                  <a:pt x="6237876" y="3595827"/>
                  <a:pt x="6237876" y="3595827"/>
                </a:cubicBezTo>
                <a:lnTo>
                  <a:pt x="6243786" y="3590948"/>
                </a:lnTo>
                <a:lnTo>
                  <a:pt x="6236712" y="3583960"/>
                </a:lnTo>
                <a:close/>
                <a:moveTo>
                  <a:pt x="1961006" y="3580926"/>
                </a:moveTo>
                <a:lnTo>
                  <a:pt x="1950340" y="3585246"/>
                </a:lnTo>
                <a:cubicBezTo>
                  <a:pt x="1952954" y="3586591"/>
                  <a:pt x="1955032" y="3587252"/>
                  <a:pt x="1956575" y="3587227"/>
                </a:cubicBezTo>
                <a:cubicBezTo>
                  <a:pt x="1958118" y="3587204"/>
                  <a:pt x="1959122" y="3586496"/>
                  <a:pt x="1959594" y="3585103"/>
                </a:cubicBezTo>
                <a:cubicBezTo>
                  <a:pt x="1960536" y="3582319"/>
                  <a:pt x="1961006" y="3580926"/>
                  <a:pt x="1961006" y="3580926"/>
                </a:cubicBezTo>
                <a:close/>
                <a:moveTo>
                  <a:pt x="6178859" y="3580399"/>
                </a:moveTo>
                <a:cubicBezTo>
                  <a:pt x="6174919" y="3583651"/>
                  <a:pt x="6172949" y="3585277"/>
                  <a:pt x="6172949" y="3585277"/>
                </a:cubicBezTo>
                <a:cubicBezTo>
                  <a:pt x="6169009" y="3588529"/>
                  <a:pt x="6162711" y="3589451"/>
                  <a:pt x="6154053" y="3588045"/>
                </a:cubicBezTo>
                <a:lnTo>
                  <a:pt x="6148143" y="3592923"/>
                </a:lnTo>
                <a:lnTo>
                  <a:pt x="6145188" y="3595363"/>
                </a:lnTo>
                <a:cubicBezTo>
                  <a:pt x="6143218" y="3596989"/>
                  <a:pt x="6142232" y="3597802"/>
                  <a:pt x="6142232" y="3597802"/>
                </a:cubicBezTo>
                <a:cubicBezTo>
                  <a:pt x="6138292" y="3601054"/>
                  <a:pt x="6135143" y="3601516"/>
                  <a:pt x="6132784" y="3599186"/>
                </a:cubicBezTo>
                <a:cubicBezTo>
                  <a:pt x="6130425" y="3596857"/>
                  <a:pt x="6125306" y="3598944"/>
                  <a:pt x="6117425" y="3605448"/>
                </a:cubicBezTo>
                <a:cubicBezTo>
                  <a:pt x="6109545" y="3611952"/>
                  <a:pt x="6106783" y="3616370"/>
                  <a:pt x="6109142" y="3618700"/>
                </a:cubicBezTo>
                <a:cubicBezTo>
                  <a:pt x="6111500" y="3621030"/>
                  <a:pt x="6111694" y="3623007"/>
                  <a:pt x="6109724" y="3624633"/>
                </a:cubicBezTo>
                <a:cubicBezTo>
                  <a:pt x="6107755" y="3626258"/>
                  <a:pt x="6104409" y="3624742"/>
                  <a:pt x="6099693" y="3620083"/>
                </a:cubicBezTo>
                <a:cubicBezTo>
                  <a:pt x="6096529" y="3631247"/>
                  <a:pt x="6084708" y="3641003"/>
                  <a:pt x="6064231" y="3649353"/>
                </a:cubicBezTo>
                <a:cubicBezTo>
                  <a:pt x="6051634" y="3651199"/>
                  <a:pt x="6045528" y="3654100"/>
                  <a:pt x="6045917" y="3658056"/>
                </a:cubicBezTo>
                <a:cubicBezTo>
                  <a:pt x="6046305" y="3662011"/>
                  <a:pt x="6043155" y="3662473"/>
                  <a:pt x="6036469" y="3659439"/>
                </a:cubicBezTo>
                <a:cubicBezTo>
                  <a:pt x="6029783" y="3656406"/>
                  <a:pt x="6022498" y="3658142"/>
                  <a:pt x="6014617" y="3664647"/>
                </a:cubicBezTo>
                <a:cubicBezTo>
                  <a:pt x="6006737" y="3671150"/>
                  <a:pt x="6002796" y="3674403"/>
                  <a:pt x="6002796" y="3674403"/>
                </a:cubicBezTo>
                <a:lnTo>
                  <a:pt x="6027604" y="3666756"/>
                </a:lnTo>
                <a:lnTo>
                  <a:pt x="6033513" y="3661878"/>
                </a:lnTo>
                <a:lnTo>
                  <a:pt x="6046498" y="3663988"/>
                </a:lnTo>
                <a:cubicBezTo>
                  <a:pt x="6055155" y="3665395"/>
                  <a:pt x="6061649" y="3666451"/>
                  <a:pt x="6065976" y="3667154"/>
                </a:cubicBezTo>
                <a:cubicBezTo>
                  <a:pt x="6070305" y="3667857"/>
                  <a:pt x="6078380" y="3663330"/>
                  <a:pt x="6090200" y="3653573"/>
                </a:cubicBezTo>
                <a:cubicBezTo>
                  <a:pt x="6094141" y="3650321"/>
                  <a:pt x="6098081" y="3647069"/>
                  <a:pt x="6102022" y="3643817"/>
                </a:cubicBezTo>
                <a:cubicBezTo>
                  <a:pt x="6105962" y="3640565"/>
                  <a:pt x="6107933" y="3638938"/>
                  <a:pt x="6107933" y="3638938"/>
                </a:cubicBezTo>
                <a:cubicBezTo>
                  <a:pt x="6116590" y="3640345"/>
                  <a:pt x="6119738" y="3639883"/>
                  <a:pt x="6117380" y="3637554"/>
                </a:cubicBezTo>
                <a:cubicBezTo>
                  <a:pt x="6115023" y="3635225"/>
                  <a:pt x="6120142" y="3633137"/>
                  <a:pt x="6132739" y="3631291"/>
                </a:cubicBezTo>
                <a:cubicBezTo>
                  <a:pt x="6136679" y="3628039"/>
                  <a:pt x="6142783" y="3625139"/>
                  <a:pt x="6151053" y="3622590"/>
                </a:cubicBezTo>
                <a:cubicBezTo>
                  <a:pt x="6159322" y="3620041"/>
                  <a:pt x="6165426" y="3617140"/>
                  <a:pt x="6169368" y="3613888"/>
                </a:cubicBezTo>
                <a:lnTo>
                  <a:pt x="6175278" y="3609010"/>
                </a:lnTo>
                <a:cubicBezTo>
                  <a:pt x="6166620" y="3607604"/>
                  <a:pt x="6168202" y="3602022"/>
                  <a:pt x="6180023" y="3592265"/>
                </a:cubicBezTo>
                <a:lnTo>
                  <a:pt x="6191844" y="3582508"/>
                </a:lnTo>
                <a:cubicBezTo>
                  <a:pt x="6187129" y="3577849"/>
                  <a:pt x="6182800" y="3577145"/>
                  <a:pt x="6178859" y="3580399"/>
                </a:cubicBezTo>
                <a:close/>
                <a:moveTo>
                  <a:pt x="6603345" y="3576388"/>
                </a:moveTo>
                <a:cubicBezTo>
                  <a:pt x="6601375" y="3578014"/>
                  <a:pt x="6601568" y="3579992"/>
                  <a:pt x="6603926" y="3582322"/>
                </a:cubicBezTo>
                <a:cubicBezTo>
                  <a:pt x="6606285" y="3584651"/>
                  <a:pt x="6609434" y="3584190"/>
                  <a:pt x="6613374" y="3580937"/>
                </a:cubicBezTo>
                <a:cubicBezTo>
                  <a:pt x="6608659" y="3576278"/>
                  <a:pt x="6605315" y="3574762"/>
                  <a:pt x="6603345" y="3576388"/>
                </a:cubicBezTo>
                <a:close/>
                <a:moveTo>
                  <a:pt x="1645171" y="3575408"/>
                </a:moveTo>
                <a:lnTo>
                  <a:pt x="1636023" y="3575549"/>
                </a:lnTo>
                <a:lnTo>
                  <a:pt x="1635206" y="3576603"/>
                </a:lnTo>
                <a:close/>
                <a:moveTo>
                  <a:pt x="6651166" y="3575401"/>
                </a:moveTo>
                <a:cubicBezTo>
                  <a:pt x="6651166" y="3575401"/>
                  <a:pt x="6651554" y="3579356"/>
                  <a:pt x="6652330" y="3587268"/>
                </a:cubicBezTo>
                <a:cubicBezTo>
                  <a:pt x="6656271" y="3584015"/>
                  <a:pt x="6658241" y="3582390"/>
                  <a:pt x="6658241" y="3582390"/>
                </a:cubicBezTo>
                <a:close/>
                <a:moveTo>
                  <a:pt x="1586592" y="3573532"/>
                </a:moveTo>
                <a:lnTo>
                  <a:pt x="1585593" y="3573652"/>
                </a:lnTo>
                <a:lnTo>
                  <a:pt x="1585834" y="3574245"/>
                </a:lnTo>
                <a:close/>
                <a:moveTo>
                  <a:pt x="7555033" y="3573381"/>
                </a:moveTo>
                <a:cubicBezTo>
                  <a:pt x="7557003" y="3571755"/>
                  <a:pt x="7560346" y="3573271"/>
                  <a:pt x="7565062" y="3577930"/>
                </a:cubicBezTo>
                <a:cubicBezTo>
                  <a:pt x="7561122" y="3581181"/>
                  <a:pt x="7557974" y="3581643"/>
                  <a:pt x="7555615" y="3579313"/>
                </a:cubicBezTo>
                <a:cubicBezTo>
                  <a:pt x="7553257" y="3576984"/>
                  <a:pt x="7553064" y="3575006"/>
                  <a:pt x="7555033" y="3573381"/>
                </a:cubicBezTo>
                <a:close/>
                <a:moveTo>
                  <a:pt x="1945322" y="3572857"/>
                </a:moveTo>
                <a:lnTo>
                  <a:pt x="1942498" y="3581211"/>
                </a:lnTo>
                <a:cubicBezTo>
                  <a:pt x="1942498" y="3581211"/>
                  <a:pt x="1944275" y="3580491"/>
                  <a:pt x="1947830" y="3579051"/>
                </a:cubicBezTo>
                <a:cubicBezTo>
                  <a:pt x="1946158" y="3574922"/>
                  <a:pt x="1945322" y="3572857"/>
                  <a:pt x="1945322" y="3572857"/>
                </a:cubicBezTo>
                <a:close/>
                <a:moveTo>
                  <a:pt x="2088052" y="3572733"/>
                </a:moveTo>
                <a:lnTo>
                  <a:pt x="2072052" y="3579214"/>
                </a:lnTo>
                <a:cubicBezTo>
                  <a:pt x="2073725" y="3583344"/>
                  <a:pt x="2071947" y="3584064"/>
                  <a:pt x="2066720" y="3581374"/>
                </a:cubicBezTo>
                <a:lnTo>
                  <a:pt x="2061387" y="3583533"/>
                </a:lnTo>
                <a:lnTo>
                  <a:pt x="2082404" y="3589443"/>
                </a:lnTo>
                <a:cubicBezTo>
                  <a:pt x="2085959" y="3588003"/>
                  <a:pt x="2089514" y="3586563"/>
                  <a:pt x="2093070" y="3585123"/>
                </a:cubicBezTo>
                <a:cubicBezTo>
                  <a:pt x="2096625" y="3583683"/>
                  <a:pt x="2098402" y="3582963"/>
                  <a:pt x="2098402" y="3582963"/>
                </a:cubicBezTo>
                <a:cubicBezTo>
                  <a:pt x="2098402" y="3582963"/>
                  <a:pt x="2097096" y="3582290"/>
                  <a:pt x="2094481" y="3580945"/>
                </a:cubicBezTo>
                <a:cubicBezTo>
                  <a:pt x="2091868" y="3579601"/>
                  <a:pt x="2090561" y="3578928"/>
                  <a:pt x="2090561" y="3578928"/>
                </a:cubicBezTo>
                <a:close/>
                <a:moveTo>
                  <a:pt x="6561433" y="3572497"/>
                </a:moveTo>
                <a:cubicBezTo>
                  <a:pt x="6561433" y="3572497"/>
                  <a:pt x="6559464" y="3574123"/>
                  <a:pt x="6555523" y="3577376"/>
                </a:cubicBezTo>
                <a:cubicBezTo>
                  <a:pt x="6560240" y="3582035"/>
                  <a:pt x="6562597" y="3584363"/>
                  <a:pt x="6562597" y="3584363"/>
                </a:cubicBezTo>
                <a:close/>
                <a:moveTo>
                  <a:pt x="7526107" y="3571600"/>
                </a:moveTo>
                <a:cubicBezTo>
                  <a:pt x="7534765" y="3573006"/>
                  <a:pt x="7543421" y="3574414"/>
                  <a:pt x="7552078" y="3575820"/>
                </a:cubicBezTo>
                <a:cubicBezTo>
                  <a:pt x="7548138" y="3579072"/>
                  <a:pt x="7546167" y="3580698"/>
                  <a:pt x="7546167" y="3580698"/>
                </a:cubicBezTo>
                <a:cubicBezTo>
                  <a:pt x="7546167" y="3580698"/>
                  <a:pt x="7542033" y="3581972"/>
                  <a:pt x="7533764" y="3584521"/>
                </a:cubicBezTo>
                <a:cubicBezTo>
                  <a:pt x="7525495" y="3587070"/>
                  <a:pt x="7520182" y="3587181"/>
                  <a:pt x="7517824" y="3584851"/>
                </a:cubicBezTo>
                <a:cubicBezTo>
                  <a:pt x="7515465" y="3582522"/>
                  <a:pt x="7518227" y="3578103"/>
                  <a:pt x="7526107" y="3571600"/>
                </a:cubicBezTo>
                <a:close/>
                <a:moveTo>
                  <a:pt x="7449359" y="3570807"/>
                </a:moveTo>
                <a:cubicBezTo>
                  <a:pt x="7449359" y="3570807"/>
                  <a:pt x="7446405" y="3573246"/>
                  <a:pt x="7440493" y="3578125"/>
                </a:cubicBezTo>
                <a:cubicBezTo>
                  <a:pt x="7434583" y="3583003"/>
                  <a:pt x="7431627" y="3585442"/>
                  <a:pt x="7431627" y="3585442"/>
                </a:cubicBezTo>
                <a:lnTo>
                  <a:pt x="7444613" y="3587552"/>
                </a:lnTo>
                <a:cubicBezTo>
                  <a:pt x="7443838" y="3579641"/>
                  <a:pt x="7445419" y="3574059"/>
                  <a:pt x="7449359" y="3570807"/>
                </a:cubicBezTo>
                <a:close/>
                <a:moveTo>
                  <a:pt x="1616305" y="3570797"/>
                </a:moveTo>
                <a:lnTo>
                  <a:pt x="1607147" y="3571563"/>
                </a:lnTo>
                <a:lnTo>
                  <a:pt x="1612182" y="3577994"/>
                </a:lnTo>
                <a:lnTo>
                  <a:pt x="1617286" y="3580620"/>
                </a:lnTo>
                <a:lnTo>
                  <a:pt x="1619149" y="3579866"/>
                </a:lnTo>
                <a:lnTo>
                  <a:pt x="1617516" y="3575834"/>
                </a:lnTo>
                <a:cubicBezTo>
                  <a:pt x="1614901" y="3574490"/>
                  <a:pt x="1614274" y="3572941"/>
                  <a:pt x="1615634" y="3571188"/>
                </a:cubicBezTo>
                <a:close/>
                <a:moveTo>
                  <a:pt x="6538855" y="3570289"/>
                </a:moveTo>
                <a:cubicBezTo>
                  <a:pt x="6536788" y="3570925"/>
                  <a:pt x="6535852" y="3572234"/>
                  <a:pt x="6536045" y="3574210"/>
                </a:cubicBezTo>
                <a:cubicBezTo>
                  <a:pt x="6536433" y="3578166"/>
                  <a:pt x="6536627" y="3580143"/>
                  <a:pt x="6536627" y="3580143"/>
                </a:cubicBezTo>
                <a:lnTo>
                  <a:pt x="6548448" y="3570387"/>
                </a:lnTo>
                <a:cubicBezTo>
                  <a:pt x="6544119" y="3569684"/>
                  <a:pt x="6540923" y="3569651"/>
                  <a:pt x="6538855" y="3570289"/>
                </a:cubicBezTo>
                <a:close/>
                <a:moveTo>
                  <a:pt x="6340637" y="3568734"/>
                </a:moveTo>
                <a:cubicBezTo>
                  <a:pt x="6338280" y="3566405"/>
                  <a:pt x="6335132" y="3566866"/>
                  <a:pt x="6331191" y="3570117"/>
                </a:cubicBezTo>
                <a:lnTo>
                  <a:pt x="6344176" y="3572228"/>
                </a:lnTo>
                <a:cubicBezTo>
                  <a:pt x="6344176" y="3572228"/>
                  <a:pt x="6342997" y="3571064"/>
                  <a:pt x="6340637" y="3568734"/>
                </a:cubicBezTo>
                <a:close/>
                <a:moveTo>
                  <a:pt x="2117225" y="3568128"/>
                </a:moveTo>
                <a:lnTo>
                  <a:pt x="2119734" y="3574323"/>
                </a:lnTo>
                <a:cubicBezTo>
                  <a:pt x="2123289" y="3572883"/>
                  <a:pt x="2125067" y="3572163"/>
                  <a:pt x="2125067" y="3572163"/>
                </a:cubicBezTo>
                <a:cubicBezTo>
                  <a:pt x="2123394" y="3568033"/>
                  <a:pt x="2120781" y="3566688"/>
                  <a:pt x="2117225" y="3568128"/>
                </a:cubicBezTo>
                <a:close/>
                <a:moveTo>
                  <a:pt x="7206131" y="3566317"/>
                </a:moveTo>
                <a:lnTo>
                  <a:pt x="7213206" y="3573306"/>
                </a:lnTo>
                <a:cubicBezTo>
                  <a:pt x="7213206" y="3573306"/>
                  <a:pt x="7215176" y="3571679"/>
                  <a:pt x="7219117" y="3568427"/>
                </a:cubicBezTo>
                <a:close/>
                <a:moveTo>
                  <a:pt x="6228473" y="3565105"/>
                </a:moveTo>
                <a:cubicBezTo>
                  <a:pt x="6224144" y="3564402"/>
                  <a:pt x="6221487" y="3564457"/>
                  <a:pt x="6220502" y="3565269"/>
                </a:cubicBezTo>
                <a:cubicBezTo>
                  <a:pt x="6219518" y="3566082"/>
                  <a:pt x="6220204" y="3567654"/>
                  <a:pt x="6222561" y="3569984"/>
                </a:cubicBezTo>
                <a:close/>
                <a:moveTo>
                  <a:pt x="1653530" y="3564608"/>
                </a:moveTo>
                <a:lnTo>
                  <a:pt x="1645962" y="3565951"/>
                </a:lnTo>
                <a:lnTo>
                  <a:pt x="1652021" y="3569069"/>
                </a:lnTo>
                <a:close/>
                <a:moveTo>
                  <a:pt x="7429299" y="3561708"/>
                </a:moveTo>
                <a:cubicBezTo>
                  <a:pt x="7425359" y="3564960"/>
                  <a:pt x="7423389" y="3566587"/>
                  <a:pt x="7423389" y="3566587"/>
                </a:cubicBezTo>
                <a:cubicBezTo>
                  <a:pt x="7428105" y="3571246"/>
                  <a:pt x="7432435" y="3571949"/>
                  <a:pt x="7436375" y="3568697"/>
                </a:cubicBezTo>
                <a:close/>
                <a:moveTo>
                  <a:pt x="7307685" y="3559464"/>
                </a:moveTo>
                <a:lnTo>
                  <a:pt x="7301775" y="3564342"/>
                </a:lnTo>
                <a:cubicBezTo>
                  <a:pt x="7306492" y="3569001"/>
                  <a:pt x="7310819" y="3569704"/>
                  <a:pt x="7314760" y="3566452"/>
                </a:cubicBezTo>
                <a:cubicBezTo>
                  <a:pt x="7314760" y="3566452"/>
                  <a:pt x="7312402" y="3564123"/>
                  <a:pt x="7307685" y="3559464"/>
                </a:cubicBezTo>
                <a:close/>
                <a:moveTo>
                  <a:pt x="7090427" y="3559195"/>
                </a:moveTo>
                <a:lnTo>
                  <a:pt x="7084518" y="3564073"/>
                </a:lnTo>
                <a:cubicBezTo>
                  <a:pt x="7081353" y="3575237"/>
                  <a:pt x="7086069" y="3579895"/>
                  <a:pt x="7098667" y="3578049"/>
                </a:cubicBezTo>
                <a:lnTo>
                  <a:pt x="7097503" y="3566184"/>
                </a:lnTo>
                <a:cubicBezTo>
                  <a:pt x="7092786" y="3561524"/>
                  <a:pt x="7090427" y="3559195"/>
                  <a:pt x="7090427" y="3559195"/>
                </a:cubicBezTo>
                <a:close/>
                <a:moveTo>
                  <a:pt x="2343188" y="3558928"/>
                </a:moveTo>
                <a:lnTo>
                  <a:pt x="2342794" y="3558997"/>
                </a:lnTo>
                <a:lnTo>
                  <a:pt x="2338709" y="3559487"/>
                </a:lnTo>
                <a:lnTo>
                  <a:pt x="2344652" y="3562543"/>
                </a:lnTo>
                <a:close/>
                <a:moveTo>
                  <a:pt x="7379418" y="3557982"/>
                </a:moveTo>
                <a:cubicBezTo>
                  <a:pt x="7378433" y="3558796"/>
                  <a:pt x="7378134" y="3561179"/>
                  <a:pt x="7378523" y="3565135"/>
                </a:cubicBezTo>
                <a:cubicBezTo>
                  <a:pt x="7378523" y="3565135"/>
                  <a:pt x="7380492" y="3563509"/>
                  <a:pt x="7384433" y="3560257"/>
                </a:cubicBezTo>
                <a:cubicBezTo>
                  <a:pt x="7382074" y="3557927"/>
                  <a:pt x="7380404" y="3557169"/>
                  <a:pt x="7379418" y="3557982"/>
                </a:cubicBezTo>
                <a:close/>
                <a:moveTo>
                  <a:pt x="7559779" y="3556635"/>
                </a:moveTo>
                <a:cubicBezTo>
                  <a:pt x="7561749" y="3555009"/>
                  <a:pt x="7565093" y="3556527"/>
                  <a:pt x="7569810" y="3561185"/>
                </a:cubicBezTo>
                <a:lnTo>
                  <a:pt x="7563899" y="3566063"/>
                </a:lnTo>
                <a:lnTo>
                  <a:pt x="7556824" y="3559074"/>
                </a:lnTo>
                <a:cubicBezTo>
                  <a:pt x="7556824" y="3559074"/>
                  <a:pt x="7557809" y="3558261"/>
                  <a:pt x="7559779" y="3556635"/>
                </a:cubicBezTo>
                <a:close/>
                <a:moveTo>
                  <a:pt x="764280" y="3553672"/>
                </a:moveTo>
                <a:cubicBezTo>
                  <a:pt x="765952" y="3557801"/>
                  <a:pt x="765012" y="3560584"/>
                  <a:pt x="761455" y="3562026"/>
                </a:cubicBezTo>
                <a:lnTo>
                  <a:pt x="758946" y="3555831"/>
                </a:lnTo>
                <a:cubicBezTo>
                  <a:pt x="758946" y="3555831"/>
                  <a:pt x="760724" y="3555112"/>
                  <a:pt x="764280" y="3553672"/>
                </a:cubicBezTo>
                <a:close/>
                <a:moveTo>
                  <a:pt x="962532" y="3552691"/>
                </a:moveTo>
                <a:cubicBezTo>
                  <a:pt x="962532" y="3552691"/>
                  <a:pt x="966925" y="3553316"/>
                  <a:pt x="975707" y="3554566"/>
                </a:cubicBezTo>
                <a:lnTo>
                  <a:pt x="983549" y="3558600"/>
                </a:lnTo>
                <a:cubicBezTo>
                  <a:pt x="983078" y="3559993"/>
                  <a:pt x="982450" y="3560998"/>
                  <a:pt x="981666" y="3561616"/>
                </a:cubicBezTo>
                <a:cubicBezTo>
                  <a:pt x="979314" y="3563471"/>
                  <a:pt x="975550" y="3561840"/>
                  <a:pt x="970375" y="3556726"/>
                </a:cubicBezTo>
                <a:close/>
                <a:moveTo>
                  <a:pt x="1762849" y="3552399"/>
                </a:moveTo>
                <a:cubicBezTo>
                  <a:pt x="1759518" y="3550820"/>
                  <a:pt x="1755542" y="3550967"/>
                  <a:pt x="1750917" y="3552841"/>
                </a:cubicBezTo>
                <a:lnTo>
                  <a:pt x="1743981" y="3555650"/>
                </a:lnTo>
                <a:lnTo>
                  <a:pt x="1743218" y="3553764"/>
                </a:lnTo>
                <a:lnTo>
                  <a:pt x="1736283" y="3556573"/>
                </a:lnTo>
                <a:lnTo>
                  <a:pt x="1737046" y="3558459"/>
                </a:lnTo>
                <a:lnTo>
                  <a:pt x="1734550" y="3557275"/>
                </a:lnTo>
                <a:lnTo>
                  <a:pt x="1734209" y="3557413"/>
                </a:lnTo>
                <a:lnTo>
                  <a:pt x="1727036" y="3553721"/>
                </a:lnTo>
                <a:lnTo>
                  <a:pt x="1725854" y="3553587"/>
                </a:lnTo>
                <a:lnTo>
                  <a:pt x="1715703" y="3557698"/>
                </a:lnTo>
                <a:cubicBezTo>
                  <a:pt x="1714030" y="3553569"/>
                  <a:pt x="1712304" y="3551864"/>
                  <a:pt x="1710527" y="3552583"/>
                </a:cubicBezTo>
                <a:cubicBezTo>
                  <a:pt x="1708749" y="3553303"/>
                  <a:pt x="1706919" y="3556448"/>
                  <a:pt x="1705036" y="3562019"/>
                </a:cubicBezTo>
                <a:lnTo>
                  <a:pt x="1699181" y="3556231"/>
                </a:lnTo>
                <a:lnTo>
                  <a:pt x="1685851" y="3561631"/>
                </a:lnTo>
                <a:lnTo>
                  <a:pt x="1668157" y="3562926"/>
                </a:lnTo>
                <a:lnTo>
                  <a:pt x="1670529" y="3568783"/>
                </a:lnTo>
                <a:lnTo>
                  <a:pt x="1674788" y="3570974"/>
                </a:lnTo>
                <a:lnTo>
                  <a:pt x="1683699" y="3570643"/>
                </a:lnTo>
                <a:lnTo>
                  <a:pt x="1681195" y="3564464"/>
                </a:lnTo>
                <a:cubicBezTo>
                  <a:pt x="1686425" y="3567153"/>
                  <a:pt x="1689038" y="3568498"/>
                  <a:pt x="1689038" y="3568498"/>
                </a:cubicBezTo>
                <a:lnTo>
                  <a:pt x="1692570" y="3570315"/>
                </a:lnTo>
                <a:lnTo>
                  <a:pt x="1705831" y="3569824"/>
                </a:lnTo>
                <a:lnTo>
                  <a:pt x="1707545" y="3568213"/>
                </a:lnTo>
                <a:lnTo>
                  <a:pt x="1710370" y="3559858"/>
                </a:lnTo>
                <a:lnTo>
                  <a:pt x="1718212" y="3563893"/>
                </a:lnTo>
                <a:cubicBezTo>
                  <a:pt x="1723439" y="3566583"/>
                  <a:pt x="1726053" y="3567928"/>
                  <a:pt x="1726053" y="3567928"/>
                </a:cubicBezTo>
                <a:lnTo>
                  <a:pt x="1726196" y="3568001"/>
                </a:lnTo>
                <a:lnTo>
                  <a:pt x="1734517" y="3567166"/>
                </a:lnTo>
                <a:lnTo>
                  <a:pt x="1746146" y="3567000"/>
                </a:lnTo>
                <a:lnTo>
                  <a:pt x="1749894" y="3565482"/>
                </a:lnTo>
                <a:cubicBezTo>
                  <a:pt x="1755122" y="3568172"/>
                  <a:pt x="1761291" y="3568076"/>
                  <a:pt x="1768402" y="3565196"/>
                </a:cubicBezTo>
                <a:cubicBezTo>
                  <a:pt x="1775511" y="3562317"/>
                  <a:pt x="1782623" y="3559436"/>
                  <a:pt x="1789734" y="3556556"/>
                </a:cubicBezTo>
                <a:lnTo>
                  <a:pt x="1785818" y="3552687"/>
                </a:lnTo>
                <a:lnTo>
                  <a:pt x="1779776" y="3554324"/>
                </a:lnTo>
                <a:cubicBezTo>
                  <a:pt x="1771822" y="3554618"/>
                  <a:pt x="1766179" y="3553977"/>
                  <a:pt x="1762849" y="3552399"/>
                </a:cubicBezTo>
                <a:close/>
                <a:moveTo>
                  <a:pt x="825136" y="3550654"/>
                </a:moveTo>
                <a:lnTo>
                  <a:pt x="851487" y="3554403"/>
                </a:lnTo>
                <a:cubicBezTo>
                  <a:pt x="863824" y="3554214"/>
                  <a:pt x="869993" y="3554118"/>
                  <a:pt x="869993" y="3554118"/>
                </a:cubicBezTo>
                <a:cubicBezTo>
                  <a:pt x="871666" y="3558248"/>
                  <a:pt x="877836" y="3558153"/>
                  <a:pt x="888501" y="3553833"/>
                </a:cubicBezTo>
                <a:cubicBezTo>
                  <a:pt x="888501" y="3553833"/>
                  <a:pt x="890697" y="3554146"/>
                  <a:pt x="895088" y="3554770"/>
                </a:cubicBezTo>
                <a:cubicBezTo>
                  <a:pt x="899480" y="3555395"/>
                  <a:pt x="909623" y="3554893"/>
                  <a:pt x="925516" y="3553262"/>
                </a:cubicBezTo>
                <a:lnTo>
                  <a:pt x="941200" y="3561331"/>
                </a:lnTo>
                <a:cubicBezTo>
                  <a:pt x="941200" y="3561331"/>
                  <a:pt x="939422" y="3562051"/>
                  <a:pt x="935868" y="3563491"/>
                </a:cubicBezTo>
                <a:lnTo>
                  <a:pt x="930534" y="3565651"/>
                </a:lnTo>
                <a:lnTo>
                  <a:pt x="925201" y="3567811"/>
                </a:lnTo>
                <a:cubicBezTo>
                  <a:pt x="919973" y="3565121"/>
                  <a:pt x="916470" y="3564137"/>
                  <a:pt x="914694" y="3564856"/>
                </a:cubicBezTo>
                <a:cubicBezTo>
                  <a:pt x="912917" y="3565576"/>
                  <a:pt x="912027" y="3565937"/>
                  <a:pt x="912027" y="3565937"/>
                </a:cubicBezTo>
                <a:cubicBezTo>
                  <a:pt x="901361" y="3570257"/>
                  <a:pt x="884631" y="3569822"/>
                  <a:pt x="861837" y="3564633"/>
                </a:cubicBezTo>
                <a:cubicBezTo>
                  <a:pt x="858282" y="3566073"/>
                  <a:pt x="855196" y="3566121"/>
                  <a:pt x="852583" y="3564775"/>
                </a:cubicBezTo>
                <a:cubicBezTo>
                  <a:pt x="849969" y="3563430"/>
                  <a:pt x="846885" y="3563478"/>
                  <a:pt x="843328" y="3564918"/>
                </a:cubicBezTo>
                <a:lnTo>
                  <a:pt x="837996" y="3567078"/>
                </a:lnTo>
                <a:cubicBezTo>
                  <a:pt x="836324" y="3562948"/>
                  <a:pt x="831095" y="3560259"/>
                  <a:pt x="822312" y="3559009"/>
                </a:cubicBezTo>
                <a:cubicBezTo>
                  <a:pt x="813530" y="3557760"/>
                  <a:pt x="809137" y="3557134"/>
                  <a:pt x="809137" y="3557134"/>
                </a:cubicBezTo>
                <a:cubicBezTo>
                  <a:pt x="812693" y="3555694"/>
                  <a:pt x="818025" y="3553534"/>
                  <a:pt x="825136" y="3550654"/>
                </a:cubicBezTo>
                <a:close/>
                <a:moveTo>
                  <a:pt x="7536764" y="3549978"/>
                </a:moveTo>
                <a:lnTo>
                  <a:pt x="7537929" y="3561843"/>
                </a:lnTo>
                <a:lnTo>
                  <a:pt x="7530853" y="3554855"/>
                </a:lnTo>
                <a:cubicBezTo>
                  <a:pt x="7530853" y="3554855"/>
                  <a:pt x="7532824" y="3553229"/>
                  <a:pt x="7536764" y="3549978"/>
                </a:cubicBezTo>
                <a:close/>
                <a:moveTo>
                  <a:pt x="1451576" y="3549305"/>
                </a:moveTo>
                <a:cubicBezTo>
                  <a:pt x="1448020" y="3550745"/>
                  <a:pt x="1443523" y="3554970"/>
                  <a:pt x="1438086" y="3561980"/>
                </a:cubicBezTo>
                <a:lnTo>
                  <a:pt x="1448752" y="3557660"/>
                </a:lnTo>
                <a:cubicBezTo>
                  <a:pt x="1452308" y="3556220"/>
                  <a:pt x="1453249" y="3553435"/>
                  <a:pt x="1451576" y="3549305"/>
                </a:cubicBezTo>
                <a:close/>
                <a:moveTo>
                  <a:pt x="1636905" y="3547342"/>
                </a:moveTo>
                <a:lnTo>
                  <a:pt x="1633986" y="3547531"/>
                </a:lnTo>
                <a:lnTo>
                  <a:pt x="1632718" y="3548531"/>
                </a:lnTo>
                <a:close/>
                <a:moveTo>
                  <a:pt x="1527226" y="3546384"/>
                </a:moveTo>
                <a:lnTo>
                  <a:pt x="1507098" y="3548449"/>
                </a:lnTo>
                <a:lnTo>
                  <a:pt x="1509608" y="3554644"/>
                </a:lnTo>
                <a:cubicBezTo>
                  <a:pt x="1516718" y="3551764"/>
                  <a:pt x="1521163" y="3549964"/>
                  <a:pt x="1522940" y="3549244"/>
                </a:cubicBezTo>
                <a:lnTo>
                  <a:pt x="1525751" y="3548106"/>
                </a:lnTo>
                <a:lnTo>
                  <a:pt x="1526569" y="3547110"/>
                </a:lnTo>
                <a:close/>
                <a:moveTo>
                  <a:pt x="7076278" y="3545218"/>
                </a:moveTo>
                <a:cubicBezTo>
                  <a:pt x="7072337" y="3548470"/>
                  <a:pt x="7068591" y="3553700"/>
                  <a:pt x="7065040" y="3560907"/>
                </a:cubicBezTo>
                <a:cubicBezTo>
                  <a:pt x="7061488" y="3568116"/>
                  <a:pt x="7058725" y="3572533"/>
                  <a:pt x="7056755" y="3574159"/>
                </a:cubicBezTo>
                <a:cubicBezTo>
                  <a:pt x="7054786" y="3575785"/>
                  <a:pt x="7051441" y="3574269"/>
                  <a:pt x="7046725" y="3569609"/>
                </a:cubicBezTo>
                <a:cubicBezTo>
                  <a:pt x="7042009" y="3564952"/>
                  <a:pt x="7031770" y="3569125"/>
                  <a:pt x="7016008" y="3582135"/>
                </a:cubicBezTo>
                <a:lnTo>
                  <a:pt x="7017173" y="3594001"/>
                </a:lnTo>
                <a:cubicBezTo>
                  <a:pt x="7037651" y="3585651"/>
                  <a:pt x="7053010" y="3579388"/>
                  <a:pt x="7063248" y="3575212"/>
                </a:cubicBezTo>
                <a:cubicBezTo>
                  <a:pt x="7073487" y="3571038"/>
                  <a:pt x="7080189" y="3563369"/>
                  <a:pt x="7083354" y="3552206"/>
                </a:cubicBezTo>
                <a:cubicBezTo>
                  <a:pt x="7087294" y="3548954"/>
                  <a:pt x="7089264" y="3547327"/>
                  <a:pt x="7089264" y="3547327"/>
                </a:cubicBezTo>
                <a:cubicBezTo>
                  <a:pt x="7084547" y="3542669"/>
                  <a:pt x="7080219" y="3541965"/>
                  <a:pt x="7076278" y="3545218"/>
                </a:cubicBezTo>
                <a:close/>
                <a:moveTo>
                  <a:pt x="6750392" y="3544814"/>
                </a:moveTo>
                <a:lnTo>
                  <a:pt x="6738570" y="3554571"/>
                </a:lnTo>
                <a:cubicBezTo>
                  <a:pt x="6733854" y="3549912"/>
                  <a:pt x="6729526" y="3549207"/>
                  <a:pt x="6725585" y="3552460"/>
                </a:cubicBezTo>
                <a:cubicBezTo>
                  <a:pt x="6721645" y="3555712"/>
                  <a:pt x="6722034" y="3559668"/>
                  <a:pt x="6726751" y="3564327"/>
                </a:cubicBezTo>
                <a:cubicBezTo>
                  <a:pt x="6726751" y="3564327"/>
                  <a:pt x="6724779" y="3565954"/>
                  <a:pt x="6720839" y="3569206"/>
                </a:cubicBezTo>
                <a:cubicBezTo>
                  <a:pt x="6712183" y="3567799"/>
                  <a:pt x="6710212" y="3569424"/>
                  <a:pt x="6714929" y="3574083"/>
                </a:cubicBezTo>
                <a:cubicBezTo>
                  <a:pt x="6719646" y="3578743"/>
                  <a:pt x="6723183" y="3582236"/>
                  <a:pt x="6725542" y="3584566"/>
                </a:cubicBezTo>
                <a:cubicBezTo>
                  <a:pt x="6727900" y="3586896"/>
                  <a:pt x="6728885" y="3586083"/>
                  <a:pt x="6728495" y="3582127"/>
                </a:cubicBezTo>
                <a:cubicBezTo>
                  <a:pt x="6728108" y="3578171"/>
                  <a:pt x="6732242" y="3576898"/>
                  <a:pt x="6740899" y="3578304"/>
                </a:cubicBezTo>
                <a:lnTo>
                  <a:pt x="6758632" y="3563668"/>
                </a:lnTo>
                <a:cubicBezTo>
                  <a:pt x="6758632" y="3563668"/>
                  <a:pt x="6760601" y="3562043"/>
                  <a:pt x="6764542" y="3558791"/>
                </a:cubicBezTo>
                <a:lnTo>
                  <a:pt x="6770452" y="3553912"/>
                </a:lnTo>
                <a:cubicBezTo>
                  <a:pt x="6761795" y="3552506"/>
                  <a:pt x="6759437" y="3550175"/>
                  <a:pt x="6763378" y="3546923"/>
                </a:cubicBezTo>
                <a:close/>
                <a:moveTo>
                  <a:pt x="1836380" y="3544571"/>
                </a:moveTo>
                <a:cubicBezTo>
                  <a:pt x="1831754" y="3546444"/>
                  <a:pt x="1827778" y="3546592"/>
                  <a:pt x="1824447" y="3545012"/>
                </a:cubicBezTo>
                <a:lnTo>
                  <a:pt x="1817610" y="3545266"/>
                </a:lnTo>
                <a:lnTo>
                  <a:pt x="1811065" y="3547916"/>
                </a:lnTo>
                <a:cubicBezTo>
                  <a:pt x="1811065" y="3547916"/>
                  <a:pt x="1809288" y="3548636"/>
                  <a:pt x="1805732" y="3550077"/>
                </a:cubicBezTo>
                <a:lnTo>
                  <a:pt x="1800399" y="3552236"/>
                </a:lnTo>
                <a:cubicBezTo>
                  <a:pt x="1805628" y="3554926"/>
                  <a:pt x="1806464" y="3556992"/>
                  <a:pt x="1802909" y="3558431"/>
                </a:cubicBezTo>
                <a:lnTo>
                  <a:pt x="1810750" y="3562466"/>
                </a:lnTo>
                <a:lnTo>
                  <a:pt x="1821417" y="3558146"/>
                </a:lnTo>
                <a:cubicBezTo>
                  <a:pt x="1823089" y="3562275"/>
                  <a:pt x="1825703" y="3563621"/>
                  <a:pt x="1829258" y="3562181"/>
                </a:cubicBezTo>
                <a:cubicBezTo>
                  <a:pt x="1832814" y="3560741"/>
                  <a:pt x="1833754" y="3557956"/>
                  <a:pt x="1832081" y="3553826"/>
                </a:cubicBezTo>
                <a:cubicBezTo>
                  <a:pt x="1832081" y="3553826"/>
                  <a:pt x="1833860" y="3553106"/>
                  <a:pt x="1837414" y="3551666"/>
                </a:cubicBezTo>
                <a:cubicBezTo>
                  <a:pt x="1842643" y="3554355"/>
                  <a:pt x="1844421" y="3553636"/>
                  <a:pt x="1842748" y="3549506"/>
                </a:cubicBezTo>
                <a:lnTo>
                  <a:pt x="1840960" y="3545091"/>
                </a:lnTo>
                <a:close/>
                <a:moveTo>
                  <a:pt x="7287044" y="3544432"/>
                </a:moveTo>
                <a:cubicBezTo>
                  <a:pt x="7286655" y="3540477"/>
                  <a:pt x="7277595" y="3545817"/>
                  <a:pt x="7259864" y="3560452"/>
                </a:cubicBezTo>
                <a:cubicBezTo>
                  <a:pt x="7242132" y="3575087"/>
                  <a:pt x="7235625" y="3584733"/>
                  <a:pt x="7240341" y="3589392"/>
                </a:cubicBezTo>
                <a:cubicBezTo>
                  <a:pt x="7240341" y="3589392"/>
                  <a:pt x="7242505" y="3589743"/>
                  <a:pt x="7246835" y="3590447"/>
                </a:cubicBezTo>
                <a:cubicBezTo>
                  <a:pt x="7251161" y="3591150"/>
                  <a:pt x="7254311" y="3590688"/>
                  <a:pt x="7256281" y="3589063"/>
                </a:cubicBezTo>
                <a:cubicBezTo>
                  <a:pt x="7258250" y="3587437"/>
                  <a:pt x="7259237" y="3586624"/>
                  <a:pt x="7259237" y="3586624"/>
                </a:cubicBezTo>
                <a:cubicBezTo>
                  <a:pt x="7259237" y="3586624"/>
                  <a:pt x="7261596" y="3588954"/>
                  <a:pt x="7266312" y="3593612"/>
                </a:cubicBezTo>
                <a:cubicBezTo>
                  <a:pt x="7266312" y="3593612"/>
                  <a:pt x="7268087" y="3590009"/>
                  <a:pt x="7271640" y="3582800"/>
                </a:cubicBezTo>
                <a:cubicBezTo>
                  <a:pt x="7275193" y="3575593"/>
                  <a:pt x="7279924" y="3569549"/>
                  <a:pt x="7285833" y="3564671"/>
                </a:cubicBezTo>
                <a:cubicBezTo>
                  <a:pt x="7291744" y="3559793"/>
                  <a:pt x="7293521" y="3556189"/>
                  <a:pt x="7291164" y="3553860"/>
                </a:cubicBezTo>
                <a:cubicBezTo>
                  <a:pt x="7288805" y="3551530"/>
                  <a:pt x="7287432" y="3548388"/>
                  <a:pt x="7287044" y="3544432"/>
                </a:cubicBezTo>
                <a:close/>
                <a:moveTo>
                  <a:pt x="1907968" y="3541920"/>
                </a:moveTo>
                <a:lnTo>
                  <a:pt x="1901844" y="3542147"/>
                </a:lnTo>
                <a:lnTo>
                  <a:pt x="1903882" y="3547175"/>
                </a:lnTo>
                <a:lnTo>
                  <a:pt x="1917961" y="3546654"/>
                </a:lnTo>
                <a:cubicBezTo>
                  <a:pt x="1917961" y="3546654"/>
                  <a:pt x="1917452" y="3545397"/>
                  <a:pt x="1916433" y="3542882"/>
                </a:cubicBezTo>
                <a:cubicBezTo>
                  <a:pt x="1915415" y="3540367"/>
                  <a:pt x="1912594" y="3540047"/>
                  <a:pt x="1907968" y="3541920"/>
                </a:cubicBezTo>
                <a:close/>
                <a:moveTo>
                  <a:pt x="7484823" y="3541536"/>
                </a:moveTo>
                <a:lnTo>
                  <a:pt x="7465927" y="3544305"/>
                </a:lnTo>
                <a:cubicBezTo>
                  <a:pt x="7461210" y="3539646"/>
                  <a:pt x="7456882" y="3538942"/>
                  <a:pt x="7452942" y="3542194"/>
                </a:cubicBezTo>
                <a:cubicBezTo>
                  <a:pt x="7449000" y="3545448"/>
                  <a:pt x="7453717" y="3550107"/>
                  <a:pt x="7467091" y="3556172"/>
                </a:cubicBezTo>
                <a:cubicBezTo>
                  <a:pt x="7471031" y="3552920"/>
                  <a:pt x="7474971" y="3549668"/>
                  <a:pt x="7478912" y="3546415"/>
                </a:cubicBezTo>
                <a:close/>
                <a:moveTo>
                  <a:pt x="7382105" y="3536523"/>
                </a:moveTo>
                <a:cubicBezTo>
                  <a:pt x="7382105" y="3536523"/>
                  <a:pt x="7378956" y="3536985"/>
                  <a:pt x="7372657" y="3537907"/>
                </a:cubicBezTo>
                <a:cubicBezTo>
                  <a:pt x="7366358" y="3538832"/>
                  <a:pt x="7363209" y="3539292"/>
                  <a:pt x="7363209" y="3539292"/>
                </a:cubicBezTo>
                <a:lnTo>
                  <a:pt x="7370283" y="3546281"/>
                </a:lnTo>
                <a:close/>
                <a:moveTo>
                  <a:pt x="1921840" y="3536300"/>
                </a:moveTo>
                <a:cubicBezTo>
                  <a:pt x="1921840" y="3536300"/>
                  <a:pt x="1922859" y="3538816"/>
                  <a:pt x="1924896" y="3543845"/>
                </a:cubicBezTo>
                <a:cubicBezTo>
                  <a:pt x="1929521" y="3541972"/>
                  <a:pt x="1931832" y="3541036"/>
                  <a:pt x="1931832" y="3541036"/>
                </a:cubicBezTo>
                <a:close/>
                <a:moveTo>
                  <a:pt x="1343511" y="3535388"/>
                </a:moveTo>
                <a:cubicBezTo>
                  <a:pt x="1341733" y="3536108"/>
                  <a:pt x="1341682" y="3538534"/>
                  <a:pt x="1343354" y="3542662"/>
                </a:cubicBezTo>
                <a:cubicBezTo>
                  <a:pt x="1346908" y="3541223"/>
                  <a:pt x="1348268" y="3539471"/>
                  <a:pt x="1347432" y="3537406"/>
                </a:cubicBezTo>
                <a:cubicBezTo>
                  <a:pt x="1346595" y="3535341"/>
                  <a:pt x="1345288" y="3534668"/>
                  <a:pt x="1343511" y="3535388"/>
                </a:cubicBezTo>
                <a:close/>
                <a:moveTo>
                  <a:pt x="7250896" y="3534180"/>
                </a:moveTo>
                <a:cubicBezTo>
                  <a:pt x="7248830" y="3534817"/>
                  <a:pt x="7247894" y="3536124"/>
                  <a:pt x="7248087" y="3538102"/>
                </a:cubicBezTo>
                <a:cubicBezTo>
                  <a:pt x="7248477" y="3542058"/>
                  <a:pt x="7242759" y="3548915"/>
                  <a:pt x="7230938" y="3558671"/>
                </a:cubicBezTo>
                <a:cubicBezTo>
                  <a:pt x="7226997" y="3561923"/>
                  <a:pt x="7225026" y="3563550"/>
                  <a:pt x="7225026" y="3563550"/>
                </a:cubicBezTo>
                <a:lnTo>
                  <a:pt x="7268730" y="3553135"/>
                </a:lnTo>
                <a:lnTo>
                  <a:pt x="7261654" y="3546146"/>
                </a:lnTo>
                <a:cubicBezTo>
                  <a:pt x="7256939" y="3541487"/>
                  <a:pt x="7256550" y="3537532"/>
                  <a:pt x="7260490" y="3534279"/>
                </a:cubicBezTo>
                <a:cubicBezTo>
                  <a:pt x="7256163" y="3533576"/>
                  <a:pt x="7252964" y="3533544"/>
                  <a:pt x="7250896" y="3534180"/>
                </a:cubicBezTo>
                <a:close/>
                <a:moveTo>
                  <a:pt x="7046188" y="3531571"/>
                </a:moveTo>
                <a:cubicBezTo>
                  <a:pt x="7044218" y="3533196"/>
                  <a:pt x="7041262" y="3535635"/>
                  <a:pt x="7037323" y="3538888"/>
                </a:cubicBezTo>
                <a:lnTo>
                  <a:pt x="7038487" y="3550755"/>
                </a:lnTo>
                <a:cubicBezTo>
                  <a:pt x="7038487" y="3550755"/>
                  <a:pt x="7041443" y="3548316"/>
                  <a:pt x="7047353" y="3543437"/>
                </a:cubicBezTo>
                <a:cubicBezTo>
                  <a:pt x="7053263" y="3538559"/>
                  <a:pt x="7055040" y="3534955"/>
                  <a:pt x="7052681" y="3532626"/>
                </a:cubicBezTo>
                <a:cubicBezTo>
                  <a:pt x="7050322" y="3530295"/>
                  <a:pt x="7048158" y="3529944"/>
                  <a:pt x="7046188" y="3531571"/>
                </a:cubicBezTo>
                <a:close/>
                <a:moveTo>
                  <a:pt x="7918173" y="3530210"/>
                </a:moveTo>
                <a:cubicBezTo>
                  <a:pt x="7918173" y="3530210"/>
                  <a:pt x="7920532" y="3532540"/>
                  <a:pt x="7925247" y="3537197"/>
                </a:cubicBezTo>
                <a:cubicBezTo>
                  <a:pt x="7921307" y="3540449"/>
                  <a:pt x="7919338" y="3542075"/>
                  <a:pt x="7919338" y="3542075"/>
                </a:cubicBezTo>
                <a:close/>
                <a:moveTo>
                  <a:pt x="7934114" y="3529879"/>
                </a:moveTo>
                <a:cubicBezTo>
                  <a:pt x="7936085" y="3528253"/>
                  <a:pt x="7938248" y="3528605"/>
                  <a:pt x="7940606" y="3530935"/>
                </a:cubicBezTo>
                <a:cubicBezTo>
                  <a:pt x="7942966" y="3533265"/>
                  <a:pt x="7942174" y="3536055"/>
                  <a:pt x="7938234" y="3539307"/>
                </a:cubicBezTo>
                <a:cubicBezTo>
                  <a:pt x="7933518" y="3534649"/>
                  <a:pt x="7931158" y="3532318"/>
                  <a:pt x="7931158" y="3532318"/>
                </a:cubicBezTo>
                <a:cubicBezTo>
                  <a:pt x="7931158" y="3532318"/>
                  <a:pt x="7932145" y="3531505"/>
                  <a:pt x="7934114" y="3529879"/>
                </a:cubicBezTo>
                <a:close/>
                <a:moveTo>
                  <a:pt x="1251129" y="3529542"/>
                </a:moveTo>
                <a:lnTo>
                  <a:pt x="1253639" y="3535735"/>
                </a:lnTo>
                <a:lnTo>
                  <a:pt x="1245797" y="3531702"/>
                </a:lnTo>
                <a:cubicBezTo>
                  <a:pt x="1249353" y="3530262"/>
                  <a:pt x="1251129" y="3529542"/>
                  <a:pt x="1251129" y="3529542"/>
                </a:cubicBezTo>
                <a:close/>
                <a:moveTo>
                  <a:pt x="1272303" y="3528175"/>
                </a:moveTo>
                <a:cubicBezTo>
                  <a:pt x="1274081" y="3527455"/>
                  <a:pt x="1275808" y="3529161"/>
                  <a:pt x="1277479" y="3533291"/>
                </a:cubicBezTo>
                <a:cubicBezTo>
                  <a:pt x="1279153" y="3537419"/>
                  <a:pt x="1279988" y="3539485"/>
                  <a:pt x="1279988" y="3539485"/>
                </a:cubicBezTo>
                <a:lnTo>
                  <a:pt x="1282497" y="3545679"/>
                </a:lnTo>
                <a:cubicBezTo>
                  <a:pt x="1282497" y="3545679"/>
                  <a:pt x="1281608" y="3546039"/>
                  <a:pt x="1279830" y="3546759"/>
                </a:cubicBezTo>
                <a:cubicBezTo>
                  <a:pt x="1278053" y="3547479"/>
                  <a:pt x="1273608" y="3549279"/>
                  <a:pt x="1266498" y="3552159"/>
                </a:cubicBezTo>
                <a:cubicBezTo>
                  <a:pt x="1254160" y="3552350"/>
                  <a:pt x="1246683" y="3551773"/>
                  <a:pt x="1244069" y="3550427"/>
                </a:cubicBezTo>
                <a:cubicBezTo>
                  <a:pt x="1241456" y="3549082"/>
                  <a:pt x="1238371" y="3549129"/>
                  <a:pt x="1234815" y="3550569"/>
                </a:cubicBezTo>
                <a:cubicBezTo>
                  <a:pt x="1231260" y="3552010"/>
                  <a:pt x="1229065" y="3551698"/>
                  <a:pt x="1228229" y="3549632"/>
                </a:cubicBezTo>
                <a:cubicBezTo>
                  <a:pt x="1227391" y="3547568"/>
                  <a:pt x="1225197" y="3547255"/>
                  <a:pt x="1221641" y="3548695"/>
                </a:cubicBezTo>
                <a:cubicBezTo>
                  <a:pt x="1218085" y="3550136"/>
                  <a:pt x="1215471" y="3548790"/>
                  <a:pt x="1213799" y="3544662"/>
                </a:cubicBezTo>
                <a:cubicBezTo>
                  <a:pt x="1220910" y="3541782"/>
                  <a:pt x="1225302" y="3542406"/>
                  <a:pt x="1226973" y="3546536"/>
                </a:cubicBezTo>
                <a:cubicBezTo>
                  <a:pt x="1230529" y="3545096"/>
                  <a:pt x="1243809" y="3542121"/>
                  <a:pt x="1266813" y="3537609"/>
                </a:cubicBezTo>
                <a:cubicBezTo>
                  <a:pt x="1272041" y="3540300"/>
                  <a:pt x="1273818" y="3539580"/>
                  <a:pt x="1272146" y="3535449"/>
                </a:cubicBezTo>
                <a:cubicBezTo>
                  <a:pt x="1270473" y="3531322"/>
                  <a:pt x="1270526" y="3528895"/>
                  <a:pt x="1272303" y="3528175"/>
                </a:cubicBezTo>
                <a:close/>
                <a:moveTo>
                  <a:pt x="7671990" y="3528158"/>
                </a:moveTo>
                <a:cubicBezTo>
                  <a:pt x="7673960" y="3526533"/>
                  <a:pt x="7675333" y="3529675"/>
                  <a:pt x="7676110" y="3537586"/>
                </a:cubicBezTo>
                <a:cubicBezTo>
                  <a:pt x="7671393" y="3532927"/>
                  <a:pt x="7667065" y="3532223"/>
                  <a:pt x="7663125" y="3535475"/>
                </a:cubicBezTo>
                <a:lnTo>
                  <a:pt x="7669034" y="3530597"/>
                </a:lnTo>
                <a:cubicBezTo>
                  <a:pt x="7669034" y="3530597"/>
                  <a:pt x="7670021" y="3529784"/>
                  <a:pt x="7671990" y="3528158"/>
                </a:cubicBezTo>
                <a:close/>
                <a:moveTo>
                  <a:pt x="1380683" y="3527543"/>
                </a:moveTo>
                <a:lnTo>
                  <a:pt x="1372527" y="3538058"/>
                </a:lnTo>
                <a:lnTo>
                  <a:pt x="1388526" y="3531578"/>
                </a:lnTo>
                <a:cubicBezTo>
                  <a:pt x="1388526" y="3531578"/>
                  <a:pt x="1385912" y="3530233"/>
                  <a:pt x="1380683" y="3527543"/>
                </a:cubicBezTo>
                <a:close/>
                <a:moveTo>
                  <a:pt x="7317178" y="3525974"/>
                </a:moveTo>
                <a:cubicBezTo>
                  <a:pt x="7317178" y="3525974"/>
                  <a:pt x="7318357" y="3527138"/>
                  <a:pt x="7320715" y="3529468"/>
                </a:cubicBezTo>
                <a:cubicBezTo>
                  <a:pt x="7323074" y="3531797"/>
                  <a:pt x="7322282" y="3534587"/>
                  <a:pt x="7318341" y="3537840"/>
                </a:cubicBezTo>
                <a:cubicBezTo>
                  <a:pt x="7310462" y="3544344"/>
                  <a:pt x="7313207" y="3550630"/>
                  <a:pt x="7326581" y="3556696"/>
                </a:cubicBezTo>
                <a:lnTo>
                  <a:pt x="7327746" y="3568562"/>
                </a:lnTo>
                <a:cubicBezTo>
                  <a:pt x="7323805" y="3571815"/>
                  <a:pt x="7322223" y="3577396"/>
                  <a:pt x="7322998" y="3585307"/>
                </a:cubicBezTo>
                <a:lnTo>
                  <a:pt x="7324164" y="3597174"/>
                </a:lnTo>
                <a:lnTo>
                  <a:pt x="7330074" y="3592296"/>
                </a:lnTo>
                <a:cubicBezTo>
                  <a:pt x="7337955" y="3585792"/>
                  <a:pt x="7341895" y="3582539"/>
                  <a:pt x="7341895" y="3582539"/>
                </a:cubicBezTo>
                <a:cubicBezTo>
                  <a:pt x="7345059" y="3571376"/>
                  <a:pt x="7346253" y="3561838"/>
                  <a:pt x="7345477" y="3553928"/>
                </a:cubicBezTo>
                <a:cubicBezTo>
                  <a:pt x="7345477" y="3553928"/>
                  <a:pt x="7343313" y="3553576"/>
                  <a:pt x="7338984" y="3552873"/>
                </a:cubicBezTo>
                <a:cubicBezTo>
                  <a:pt x="7334655" y="3552168"/>
                  <a:pt x="7330134" y="3549488"/>
                  <a:pt x="7325417" y="3544828"/>
                </a:cubicBezTo>
                <a:lnTo>
                  <a:pt x="7330163" y="3528083"/>
                </a:lnTo>
                <a:cubicBezTo>
                  <a:pt x="7321506" y="3526678"/>
                  <a:pt x="7317178" y="3525974"/>
                  <a:pt x="7317178" y="3525974"/>
                </a:cubicBezTo>
                <a:close/>
                <a:moveTo>
                  <a:pt x="1404524" y="3525098"/>
                </a:moveTo>
                <a:lnTo>
                  <a:pt x="1393858" y="3529418"/>
                </a:lnTo>
                <a:lnTo>
                  <a:pt x="1401700" y="3533452"/>
                </a:lnTo>
                <a:cubicBezTo>
                  <a:pt x="1401700" y="3533452"/>
                  <a:pt x="1403007" y="3534125"/>
                  <a:pt x="1405621" y="3535470"/>
                </a:cubicBezTo>
                <a:cubicBezTo>
                  <a:pt x="1408236" y="3536814"/>
                  <a:pt x="1411320" y="3536767"/>
                  <a:pt x="1414876" y="3535327"/>
                </a:cubicBezTo>
                <a:lnTo>
                  <a:pt x="1417699" y="3526972"/>
                </a:lnTo>
                <a:lnTo>
                  <a:pt x="1412367" y="3529132"/>
                </a:lnTo>
                <a:close/>
                <a:moveTo>
                  <a:pt x="1441541" y="3524527"/>
                </a:moveTo>
                <a:cubicBezTo>
                  <a:pt x="1437985" y="3525967"/>
                  <a:pt x="1436207" y="3526687"/>
                  <a:pt x="1436207" y="3526687"/>
                </a:cubicBezTo>
                <a:cubicBezTo>
                  <a:pt x="1432651" y="3528128"/>
                  <a:pt x="1431292" y="3529880"/>
                  <a:pt x="1432128" y="3531944"/>
                </a:cubicBezTo>
                <a:cubicBezTo>
                  <a:pt x="1432964" y="3534009"/>
                  <a:pt x="1435160" y="3534322"/>
                  <a:pt x="1438716" y="3532882"/>
                </a:cubicBezTo>
                <a:close/>
                <a:moveTo>
                  <a:pt x="7693841" y="3522951"/>
                </a:moveTo>
                <a:cubicBezTo>
                  <a:pt x="7693841" y="3522951"/>
                  <a:pt x="7696199" y="3525281"/>
                  <a:pt x="7700915" y="3529940"/>
                </a:cubicBezTo>
                <a:cubicBezTo>
                  <a:pt x="7696975" y="3533192"/>
                  <a:pt x="7692841" y="3534467"/>
                  <a:pt x="7688513" y="3533763"/>
                </a:cubicBezTo>
                <a:cubicBezTo>
                  <a:pt x="7684185" y="3533060"/>
                  <a:pt x="7683991" y="3531082"/>
                  <a:pt x="7687931" y="3527830"/>
                </a:cubicBezTo>
                <a:cubicBezTo>
                  <a:pt x="7691872" y="3524578"/>
                  <a:pt x="7693841" y="3522951"/>
                  <a:pt x="7693841" y="3522951"/>
                </a:cubicBezTo>
                <a:close/>
                <a:moveTo>
                  <a:pt x="7150697" y="3522278"/>
                </a:moveTo>
                <a:cubicBezTo>
                  <a:pt x="7150697" y="3522278"/>
                  <a:pt x="7146564" y="3523553"/>
                  <a:pt x="7138294" y="3526102"/>
                </a:cubicBezTo>
                <a:cubicBezTo>
                  <a:pt x="7134160" y="3527376"/>
                  <a:pt x="7131650" y="3528914"/>
                  <a:pt x="7130761" y="3530716"/>
                </a:cubicBezTo>
                <a:cubicBezTo>
                  <a:pt x="7129872" y="3532518"/>
                  <a:pt x="7130609" y="3534584"/>
                  <a:pt x="7132967" y="3536912"/>
                </a:cubicBezTo>
                <a:close/>
                <a:moveTo>
                  <a:pt x="7182578" y="3521619"/>
                </a:moveTo>
                <a:cubicBezTo>
                  <a:pt x="7178637" y="3524872"/>
                  <a:pt x="7176861" y="3528475"/>
                  <a:pt x="7177249" y="3532431"/>
                </a:cubicBezTo>
                <a:cubicBezTo>
                  <a:pt x="7177639" y="3536387"/>
                  <a:pt x="7179997" y="3538716"/>
                  <a:pt x="7184325" y="3539419"/>
                </a:cubicBezTo>
                <a:cubicBezTo>
                  <a:pt x="7188654" y="3540123"/>
                  <a:pt x="7191802" y="3539661"/>
                  <a:pt x="7193774" y="3538034"/>
                </a:cubicBezTo>
                <a:cubicBezTo>
                  <a:pt x="7195743" y="3536408"/>
                  <a:pt x="7194370" y="3533267"/>
                  <a:pt x="7189653" y="3528608"/>
                </a:cubicBezTo>
                <a:close/>
                <a:moveTo>
                  <a:pt x="6409191" y="3518566"/>
                </a:moveTo>
                <a:cubicBezTo>
                  <a:pt x="6409968" y="3526477"/>
                  <a:pt x="6412520" y="3530784"/>
                  <a:pt x="6416849" y="3531488"/>
                </a:cubicBezTo>
                <a:cubicBezTo>
                  <a:pt x="6421177" y="3532191"/>
                  <a:pt x="6424327" y="3531729"/>
                  <a:pt x="6426297" y="3530103"/>
                </a:cubicBezTo>
                <a:cubicBezTo>
                  <a:pt x="6428267" y="3528478"/>
                  <a:pt x="6429252" y="3527665"/>
                  <a:pt x="6429252" y="3527665"/>
                </a:cubicBezTo>
                <a:cubicBezTo>
                  <a:pt x="6429252" y="3527665"/>
                  <a:pt x="6426894" y="3525334"/>
                  <a:pt x="6422178" y="3520676"/>
                </a:cubicBezTo>
                <a:close/>
                <a:moveTo>
                  <a:pt x="1614915" y="3515621"/>
                </a:moveTo>
                <a:lnTo>
                  <a:pt x="1614855" y="3515622"/>
                </a:lnTo>
                <a:lnTo>
                  <a:pt x="1613674" y="3515639"/>
                </a:lnTo>
                <a:lnTo>
                  <a:pt x="1614795" y="3515767"/>
                </a:lnTo>
                <a:close/>
                <a:moveTo>
                  <a:pt x="7360880" y="3515559"/>
                </a:moveTo>
                <a:cubicBezTo>
                  <a:pt x="7360880" y="3515559"/>
                  <a:pt x="7358910" y="3517185"/>
                  <a:pt x="7354970" y="3520437"/>
                </a:cubicBezTo>
                <a:cubicBezTo>
                  <a:pt x="7347089" y="3526941"/>
                  <a:pt x="7347477" y="3530898"/>
                  <a:pt x="7356134" y="3532303"/>
                </a:cubicBezTo>
                <a:cubicBezTo>
                  <a:pt x="7364792" y="3533710"/>
                  <a:pt x="7366373" y="3528129"/>
                  <a:pt x="7360880" y="3515559"/>
                </a:cubicBezTo>
                <a:close/>
                <a:moveTo>
                  <a:pt x="6383221" y="3514346"/>
                </a:moveTo>
                <a:cubicBezTo>
                  <a:pt x="6379280" y="3517598"/>
                  <a:pt x="6375340" y="3520850"/>
                  <a:pt x="6371400" y="3524102"/>
                </a:cubicBezTo>
                <a:cubicBezTo>
                  <a:pt x="6367458" y="3527356"/>
                  <a:pt x="6363325" y="3528630"/>
                  <a:pt x="6358997" y="3527926"/>
                </a:cubicBezTo>
                <a:cubicBezTo>
                  <a:pt x="6354670" y="3527222"/>
                  <a:pt x="6352504" y="3526871"/>
                  <a:pt x="6352504" y="3526871"/>
                </a:cubicBezTo>
                <a:lnTo>
                  <a:pt x="6346594" y="3531750"/>
                </a:lnTo>
                <a:cubicBezTo>
                  <a:pt x="6341878" y="3527090"/>
                  <a:pt x="6339519" y="3524761"/>
                  <a:pt x="6339519" y="3524761"/>
                </a:cubicBezTo>
                <a:cubicBezTo>
                  <a:pt x="6339519" y="3524761"/>
                  <a:pt x="6337162" y="3522431"/>
                  <a:pt x="6332445" y="3517772"/>
                </a:cubicBezTo>
                <a:cubicBezTo>
                  <a:pt x="6332445" y="3517772"/>
                  <a:pt x="6331458" y="3518586"/>
                  <a:pt x="6329489" y="3520212"/>
                </a:cubicBezTo>
                <a:cubicBezTo>
                  <a:pt x="6327520" y="3521837"/>
                  <a:pt x="6324564" y="3524277"/>
                  <a:pt x="6320623" y="3527530"/>
                </a:cubicBezTo>
                <a:cubicBezTo>
                  <a:pt x="6316682" y="3530782"/>
                  <a:pt x="6310579" y="3533682"/>
                  <a:pt x="6302309" y="3536232"/>
                </a:cubicBezTo>
                <a:cubicBezTo>
                  <a:pt x="6294040" y="3538780"/>
                  <a:pt x="6287936" y="3541682"/>
                  <a:pt x="6283996" y="3544934"/>
                </a:cubicBezTo>
                <a:cubicBezTo>
                  <a:pt x="6280055" y="3548186"/>
                  <a:pt x="6276115" y="3551438"/>
                  <a:pt x="6272175" y="3554690"/>
                </a:cubicBezTo>
                <a:lnTo>
                  <a:pt x="6279250" y="3561678"/>
                </a:lnTo>
                <a:cubicBezTo>
                  <a:pt x="6275309" y="3564930"/>
                  <a:pt x="6269399" y="3569809"/>
                  <a:pt x="6261518" y="3576313"/>
                </a:cubicBezTo>
                <a:lnTo>
                  <a:pt x="6254443" y="3569325"/>
                </a:lnTo>
                <a:cubicBezTo>
                  <a:pt x="6250503" y="3572578"/>
                  <a:pt x="6248727" y="3576181"/>
                  <a:pt x="6249114" y="3580136"/>
                </a:cubicBezTo>
                <a:cubicBezTo>
                  <a:pt x="6249503" y="3584091"/>
                  <a:pt x="6252845" y="3585609"/>
                  <a:pt x="6259145" y="3584685"/>
                </a:cubicBezTo>
                <a:cubicBezTo>
                  <a:pt x="6265443" y="3583762"/>
                  <a:pt x="6272726" y="3582027"/>
                  <a:pt x="6280996" y="3579478"/>
                </a:cubicBezTo>
                <a:cubicBezTo>
                  <a:pt x="6289265" y="3576930"/>
                  <a:pt x="6297728" y="3576359"/>
                  <a:pt x="6306384" y="3577765"/>
                </a:cubicBezTo>
                <a:cubicBezTo>
                  <a:pt x="6305609" y="3569854"/>
                  <a:pt x="6307384" y="3566250"/>
                  <a:pt x="6311712" y="3566953"/>
                </a:cubicBezTo>
                <a:cubicBezTo>
                  <a:pt x="6316041" y="3567656"/>
                  <a:pt x="6318205" y="3568008"/>
                  <a:pt x="6318205" y="3568008"/>
                </a:cubicBezTo>
                <a:lnTo>
                  <a:pt x="6324117" y="3563129"/>
                </a:lnTo>
                <a:lnTo>
                  <a:pt x="6343012" y="3560361"/>
                </a:lnTo>
                <a:cubicBezTo>
                  <a:pt x="6351668" y="3561766"/>
                  <a:pt x="6362297" y="3561548"/>
                  <a:pt x="6374894" y="3559703"/>
                </a:cubicBezTo>
                <a:lnTo>
                  <a:pt x="6367818" y="3552714"/>
                </a:lnTo>
                <a:cubicBezTo>
                  <a:pt x="6367818" y="3552714"/>
                  <a:pt x="6366639" y="3551550"/>
                  <a:pt x="6364281" y="3549220"/>
                </a:cubicBezTo>
                <a:cubicBezTo>
                  <a:pt x="6361923" y="3546891"/>
                  <a:pt x="6358385" y="3543396"/>
                  <a:pt x="6353669" y="3538737"/>
                </a:cubicBezTo>
                <a:lnTo>
                  <a:pt x="6359579" y="3533860"/>
                </a:lnTo>
                <a:cubicBezTo>
                  <a:pt x="6369012" y="3543177"/>
                  <a:pt x="6373729" y="3547836"/>
                  <a:pt x="6373729" y="3547836"/>
                </a:cubicBezTo>
                <a:lnTo>
                  <a:pt x="6372565" y="3535970"/>
                </a:lnTo>
                <a:lnTo>
                  <a:pt x="6378476" y="3531091"/>
                </a:lnTo>
                <a:lnTo>
                  <a:pt x="6384386" y="3526212"/>
                </a:lnTo>
                <a:cubicBezTo>
                  <a:pt x="6380446" y="3529466"/>
                  <a:pt x="6380833" y="3533420"/>
                  <a:pt x="6385550" y="3538079"/>
                </a:cubicBezTo>
                <a:cubicBezTo>
                  <a:pt x="6385550" y="3538079"/>
                  <a:pt x="6386535" y="3537266"/>
                  <a:pt x="6388505" y="3535640"/>
                </a:cubicBezTo>
                <a:cubicBezTo>
                  <a:pt x="6390475" y="3534014"/>
                  <a:pt x="6393430" y="3531576"/>
                  <a:pt x="6397371" y="3528322"/>
                </a:cubicBezTo>
                <a:lnTo>
                  <a:pt x="6403281" y="3523445"/>
                </a:lnTo>
                <a:cubicBezTo>
                  <a:pt x="6399342" y="3526697"/>
                  <a:pt x="6396982" y="3524367"/>
                  <a:pt x="6396207" y="3516456"/>
                </a:cubicBezTo>
                <a:close/>
                <a:moveTo>
                  <a:pt x="7052412" y="3513605"/>
                </a:moveTo>
                <a:cubicBezTo>
                  <a:pt x="7049068" y="3512089"/>
                  <a:pt x="7043263" y="3512605"/>
                  <a:pt x="7034994" y="3515154"/>
                </a:cubicBezTo>
                <a:lnTo>
                  <a:pt x="7023172" y="3524911"/>
                </a:lnTo>
                <a:lnTo>
                  <a:pt x="7011351" y="3534668"/>
                </a:lnTo>
                <a:cubicBezTo>
                  <a:pt x="7016068" y="3539327"/>
                  <a:pt x="7020784" y="3543986"/>
                  <a:pt x="7025501" y="3548645"/>
                </a:cubicBezTo>
                <a:lnTo>
                  <a:pt x="7030248" y="3531900"/>
                </a:lnTo>
                <a:cubicBezTo>
                  <a:pt x="7034188" y="3528648"/>
                  <a:pt x="7038323" y="3527372"/>
                  <a:pt x="7042650" y="3528076"/>
                </a:cubicBezTo>
                <a:cubicBezTo>
                  <a:pt x="7046979" y="3528780"/>
                  <a:pt x="7051113" y="3527506"/>
                  <a:pt x="7055053" y="3524253"/>
                </a:cubicBezTo>
                <a:cubicBezTo>
                  <a:pt x="7056636" y="3518671"/>
                  <a:pt x="7055756" y="3515122"/>
                  <a:pt x="7052412" y="3513605"/>
                </a:cubicBezTo>
                <a:close/>
                <a:moveTo>
                  <a:pt x="1386331" y="3510834"/>
                </a:moveTo>
                <a:cubicBezTo>
                  <a:pt x="1384449" y="3516403"/>
                  <a:pt x="1383926" y="3520221"/>
                  <a:pt x="1384763" y="3522286"/>
                </a:cubicBezTo>
                <a:cubicBezTo>
                  <a:pt x="1385599" y="3524351"/>
                  <a:pt x="1387794" y="3524663"/>
                  <a:pt x="1391349" y="3523223"/>
                </a:cubicBezTo>
                <a:lnTo>
                  <a:pt x="1396682" y="3521063"/>
                </a:lnTo>
                <a:cubicBezTo>
                  <a:pt x="1396682" y="3521063"/>
                  <a:pt x="1395846" y="3518999"/>
                  <a:pt x="1394173" y="3514869"/>
                </a:cubicBezTo>
                <a:close/>
                <a:moveTo>
                  <a:pt x="1632266" y="3504964"/>
                </a:moveTo>
                <a:lnTo>
                  <a:pt x="1624109" y="3515478"/>
                </a:lnTo>
                <a:lnTo>
                  <a:pt x="1622761" y="3515499"/>
                </a:lnTo>
                <a:lnTo>
                  <a:pt x="1623259" y="3516730"/>
                </a:lnTo>
                <a:lnTo>
                  <a:pt x="1620474" y="3524162"/>
                </a:lnTo>
                <a:lnTo>
                  <a:pt x="1626618" y="3521673"/>
                </a:lnTo>
                <a:lnTo>
                  <a:pt x="1636303" y="3517751"/>
                </a:lnTo>
                <a:lnTo>
                  <a:pt x="1637067" y="3516820"/>
                </a:lnTo>
                <a:close/>
                <a:moveTo>
                  <a:pt x="1623225" y="3504475"/>
                </a:moveTo>
                <a:lnTo>
                  <a:pt x="1615400" y="3505131"/>
                </a:lnTo>
                <a:lnTo>
                  <a:pt x="1609679" y="3510507"/>
                </a:lnTo>
                <a:cubicBezTo>
                  <a:pt x="1610515" y="3512572"/>
                  <a:pt x="1611823" y="3513244"/>
                  <a:pt x="1613601" y="3512524"/>
                </a:cubicBezTo>
                <a:lnTo>
                  <a:pt x="1619386" y="3510181"/>
                </a:lnTo>
                <a:lnTo>
                  <a:pt x="1620204" y="3509185"/>
                </a:lnTo>
                <a:lnTo>
                  <a:pt x="1620435" y="3509756"/>
                </a:lnTo>
                <a:lnTo>
                  <a:pt x="1621600" y="3509284"/>
                </a:lnTo>
                <a:close/>
                <a:moveTo>
                  <a:pt x="7439420" y="3502046"/>
                </a:moveTo>
                <a:cubicBezTo>
                  <a:pt x="7437449" y="3503672"/>
                  <a:pt x="7438822" y="3506815"/>
                  <a:pt x="7443539" y="3511474"/>
                </a:cubicBezTo>
                <a:lnTo>
                  <a:pt x="7450613" y="3518462"/>
                </a:lnTo>
                <a:cubicBezTo>
                  <a:pt x="7454554" y="3515209"/>
                  <a:pt x="7454166" y="3511254"/>
                  <a:pt x="7449450" y="3506595"/>
                </a:cubicBezTo>
                <a:cubicBezTo>
                  <a:pt x="7444733" y="3501936"/>
                  <a:pt x="7441390" y="3500421"/>
                  <a:pt x="7439420" y="3502046"/>
                </a:cubicBezTo>
                <a:close/>
                <a:moveTo>
                  <a:pt x="1481694" y="3501052"/>
                </a:moveTo>
                <a:lnTo>
                  <a:pt x="1476361" y="3503212"/>
                </a:lnTo>
                <a:cubicBezTo>
                  <a:pt x="1472805" y="3504653"/>
                  <a:pt x="1470139" y="3505732"/>
                  <a:pt x="1468362" y="3506452"/>
                </a:cubicBezTo>
                <a:cubicBezTo>
                  <a:pt x="1466584" y="3507172"/>
                  <a:pt x="1464860" y="3505468"/>
                  <a:pt x="1463187" y="3501338"/>
                </a:cubicBezTo>
                <a:cubicBezTo>
                  <a:pt x="1463187" y="3501338"/>
                  <a:pt x="1461409" y="3502058"/>
                  <a:pt x="1457853" y="3503498"/>
                </a:cubicBezTo>
                <a:cubicBezTo>
                  <a:pt x="1454298" y="3504938"/>
                  <a:pt x="1455135" y="3507003"/>
                  <a:pt x="1460362" y="3509692"/>
                </a:cubicBezTo>
                <a:cubicBezTo>
                  <a:pt x="1460362" y="3509692"/>
                  <a:pt x="1461669" y="3510365"/>
                  <a:pt x="1464283" y="3511710"/>
                </a:cubicBezTo>
                <a:cubicBezTo>
                  <a:pt x="1466897" y="3513055"/>
                  <a:pt x="1468205" y="3513727"/>
                  <a:pt x="1468205" y="3513727"/>
                </a:cubicBezTo>
                <a:lnTo>
                  <a:pt x="1474159" y="3513634"/>
                </a:lnTo>
                <a:lnTo>
                  <a:pt x="1483417" y="3505306"/>
                </a:lnTo>
                <a:close/>
                <a:moveTo>
                  <a:pt x="1217568" y="3492660"/>
                </a:moveTo>
                <a:cubicBezTo>
                  <a:pt x="1217568" y="3492660"/>
                  <a:pt x="1218404" y="3494724"/>
                  <a:pt x="1220077" y="3498854"/>
                </a:cubicBezTo>
                <a:cubicBezTo>
                  <a:pt x="1216521" y="3500294"/>
                  <a:pt x="1213908" y="3498949"/>
                  <a:pt x="1212235" y="3494820"/>
                </a:cubicBezTo>
                <a:close/>
                <a:moveTo>
                  <a:pt x="7211550" y="3491294"/>
                </a:moveTo>
                <a:cubicBezTo>
                  <a:pt x="7207221" y="3490590"/>
                  <a:pt x="7203087" y="3491865"/>
                  <a:pt x="7199146" y="3495117"/>
                </a:cubicBezTo>
                <a:cubicBezTo>
                  <a:pt x="7195205" y="3498370"/>
                  <a:pt x="7193624" y="3503951"/>
                  <a:pt x="7194399" y="3511862"/>
                </a:cubicBezTo>
                <a:cubicBezTo>
                  <a:pt x="7195176" y="3519773"/>
                  <a:pt x="7197535" y="3522103"/>
                  <a:pt x="7201475" y="3518851"/>
                </a:cubicBezTo>
                <a:cubicBezTo>
                  <a:pt x="7210131" y="3520257"/>
                  <a:pt x="7216042" y="3515378"/>
                  <a:pt x="7219206" y="3504216"/>
                </a:cubicBezTo>
                <a:cubicBezTo>
                  <a:pt x="7218431" y="3496305"/>
                  <a:pt x="7215878" y="3491997"/>
                  <a:pt x="7211550" y="3491294"/>
                </a:cubicBezTo>
                <a:close/>
                <a:moveTo>
                  <a:pt x="1508359" y="3490252"/>
                </a:moveTo>
                <a:cubicBezTo>
                  <a:pt x="1503130" y="3487563"/>
                  <a:pt x="1497797" y="3489723"/>
                  <a:pt x="1492360" y="3496732"/>
                </a:cubicBezTo>
                <a:lnTo>
                  <a:pt x="1493039" y="3503151"/>
                </a:lnTo>
                <a:lnTo>
                  <a:pt x="1494776" y="3498517"/>
                </a:lnTo>
                <a:lnTo>
                  <a:pt x="1510749" y="3496601"/>
                </a:lnTo>
                <a:lnTo>
                  <a:pt x="1510868" y="3496448"/>
                </a:lnTo>
                <a:cubicBezTo>
                  <a:pt x="1512751" y="3490877"/>
                  <a:pt x="1511914" y="3488813"/>
                  <a:pt x="1508359" y="3490252"/>
                </a:cubicBezTo>
                <a:close/>
                <a:moveTo>
                  <a:pt x="7415822" y="3489453"/>
                </a:moveTo>
                <a:cubicBezTo>
                  <a:pt x="7411494" y="3488749"/>
                  <a:pt x="7407358" y="3490024"/>
                  <a:pt x="7403419" y="3493276"/>
                </a:cubicBezTo>
                <a:lnTo>
                  <a:pt x="7397507" y="3498155"/>
                </a:lnTo>
                <a:lnTo>
                  <a:pt x="7404582" y="3505144"/>
                </a:lnTo>
                <a:cubicBezTo>
                  <a:pt x="7404582" y="3505144"/>
                  <a:pt x="7406553" y="3503518"/>
                  <a:pt x="7410493" y="3500265"/>
                </a:cubicBezTo>
                <a:lnTo>
                  <a:pt x="7422314" y="3490509"/>
                </a:lnTo>
                <a:cubicBezTo>
                  <a:pt x="7422314" y="3490509"/>
                  <a:pt x="7420151" y="3490158"/>
                  <a:pt x="7415822" y="3489453"/>
                </a:cubicBezTo>
                <a:close/>
                <a:moveTo>
                  <a:pt x="7355015" y="3488331"/>
                </a:moveTo>
                <a:cubicBezTo>
                  <a:pt x="7352656" y="3486002"/>
                  <a:pt x="7349508" y="3486463"/>
                  <a:pt x="7345567" y="3489715"/>
                </a:cubicBezTo>
                <a:cubicBezTo>
                  <a:pt x="7341627" y="3492968"/>
                  <a:pt x="7339656" y="3494594"/>
                  <a:pt x="7339656" y="3494594"/>
                </a:cubicBezTo>
                <a:cubicBezTo>
                  <a:pt x="7339656" y="3494594"/>
                  <a:pt x="7341822" y="3494945"/>
                  <a:pt x="7346149" y="3495649"/>
                </a:cubicBezTo>
                <a:cubicBezTo>
                  <a:pt x="7350477" y="3496352"/>
                  <a:pt x="7352642" y="3496703"/>
                  <a:pt x="7352642" y="3496703"/>
                </a:cubicBezTo>
                <a:cubicBezTo>
                  <a:pt x="7356582" y="3493452"/>
                  <a:pt x="7357373" y="3490661"/>
                  <a:pt x="7355015" y="3488331"/>
                </a:cubicBezTo>
                <a:close/>
                <a:moveTo>
                  <a:pt x="1302265" y="3487198"/>
                </a:moveTo>
                <a:lnTo>
                  <a:pt x="1299441" y="3495553"/>
                </a:lnTo>
                <a:cubicBezTo>
                  <a:pt x="1300277" y="3497617"/>
                  <a:pt x="1300250" y="3498828"/>
                  <a:pt x="1299362" y="3499189"/>
                </a:cubicBezTo>
                <a:cubicBezTo>
                  <a:pt x="1298474" y="3499549"/>
                  <a:pt x="1296721" y="3499057"/>
                  <a:pt x="1294109" y="3497712"/>
                </a:cubicBezTo>
                <a:lnTo>
                  <a:pt x="1296932" y="3489358"/>
                </a:lnTo>
                <a:close/>
                <a:moveTo>
                  <a:pt x="1252075" y="3485894"/>
                </a:moveTo>
                <a:cubicBezTo>
                  <a:pt x="1252075" y="3485894"/>
                  <a:pt x="1252910" y="3487959"/>
                  <a:pt x="1254583" y="3492088"/>
                </a:cubicBezTo>
                <a:cubicBezTo>
                  <a:pt x="1251028" y="3493528"/>
                  <a:pt x="1248414" y="3492183"/>
                  <a:pt x="1246742" y="3488054"/>
                </a:cubicBezTo>
                <a:close/>
                <a:moveTo>
                  <a:pt x="1275915" y="3483448"/>
                </a:moveTo>
                <a:lnTo>
                  <a:pt x="1278424" y="3489643"/>
                </a:lnTo>
                <a:cubicBezTo>
                  <a:pt x="1278424" y="3489643"/>
                  <a:pt x="1277117" y="3488971"/>
                  <a:pt x="1274503" y="3487626"/>
                </a:cubicBezTo>
                <a:cubicBezTo>
                  <a:pt x="1271890" y="3486281"/>
                  <a:pt x="1270582" y="3485608"/>
                  <a:pt x="1270582" y="3485608"/>
                </a:cubicBezTo>
                <a:close/>
                <a:moveTo>
                  <a:pt x="6859111" y="3480736"/>
                </a:moveTo>
                <a:lnTo>
                  <a:pt x="6853200" y="3485615"/>
                </a:lnTo>
                <a:cubicBezTo>
                  <a:pt x="6857915" y="3490274"/>
                  <a:pt x="6862244" y="3490977"/>
                  <a:pt x="6866186" y="3487725"/>
                </a:cubicBezTo>
                <a:close/>
                <a:moveTo>
                  <a:pt x="6922873" y="3479420"/>
                </a:moveTo>
                <a:cubicBezTo>
                  <a:pt x="6918932" y="3482672"/>
                  <a:pt x="6916962" y="3484297"/>
                  <a:pt x="6916962" y="3484297"/>
                </a:cubicBezTo>
                <a:cubicBezTo>
                  <a:pt x="6916962" y="3484297"/>
                  <a:pt x="6919321" y="3486627"/>
                  <a:pt x="6924037" y="3491286"/>
                </a:cubicBezTo>
                <a:cubicBezTo>
                  <a:pt x="6915380" y="3489881"/>
                  <a:pt x="6911051" y="3489176"/>
                  <a:pt x="6911051" y="3489176"/>
                </a:cubicBezTo>
                <a:cubicBezTo>
                  <a:pt x="6911051" y="3489176"/>
                  <a:pt x="6906723" y="3488473"/>
                  <a:pt x="6898067" y="3487066"/>
                </a:cubicBezTo>
                <a:cubicBezTo>
                  <a:pt x="6893350" y="3482407"/>
                  <a:pt x="6891186" y="3482057"/>
                  <a:pt x="6891574" y="3486012"/>
                </a:cubicBezTo>
                <a:cubicBezTo>
                  <a:pt x="6891962" y="3489967"/>
                  <a:pt x="6890186" y="3493571"/>
                  <a:pt x="6886245" y="3496824"/>
                </a:cubicBezTo>
                <a:lnTo>
                  <a:pt x="6887409" y="3508690"/>
                </a:lnTo>
                <a:lnTo>
                  <a:pt x="6874424" y="3506580"/>
                </a:lnTo>
                <a:cubicBezTo>
                  <a:pt x="6865767" y="3505173"/>
                  <a:pt x="6861439" y="3504469"/>
                  <a:pt x="6861439" y="3504469"/>
                </a:cubicBezTo>
                <a:cubicBezTo>
                  <a:pt x="6861439" y="3504469"/>
                  <a:pt x="6857111" y="3503767"/>
                  <a:pt x="6848453" y="3502360"/>
                </a:cubicBezTo>
                <a:cubicBezTo>
                  <a:pt x="6844513" y="3505612"/>
                  <a:pt x="6841557" y="3508052"/>
                  <a:pt x="6839586" y="3509678"/>
                </a:cubicBezTo>
                <a:cubicBezTo>
                  <a:pt x="6837617" y="3511304"/>
                  <a:pt x="6836633" y="3512116"/>
                  <a:pt x="6836633" y="3512116"/>
                </a:cubicBezTo>
                <a:cubicBezTo>
                  <a:pt x="6832691" y="3515370"/>
                  <a:pt x="6830721" y="3516995"/>
                  <a:pt x="6830721" y="3516995"/>
                </a:cubicBezTo>
                <a:cubicBezTo>
                  <a:pt x="6822064" y="3515589"/>
                  <a:pt x="6813796" y="3518137"/>
                  <a:pt x="6805915" y="3524643"/>
                </a:cubicBezTo>
                <a:cubicBezTo>
                  <a:pt x="6798036" y="3531146"/>
                  <a:pt x="6790154" y="3537651"/>
                  <a:pt x="6782273" y="3544156"/>
                </a:cubicBezTo>
                <a:cubicBezTo>
                  <a:pt x="6782273" y="3544156"/>
                  <a:pt x="6785617" y="3545671"/>
                  <a:pt x="6792303" y="3548705"/>
                </a:cubicBezTo>
                <a:cubicBezTo>
                  <a:pt x="6798990" y="3551737"/>
                  <a:pt x="6808438" y="3550353"/>
                  <a:pt x="6820647" y="3544552"/>
                </a:cubicBezTo>
                <a:cubicBezTo>
                  <a:pt x="6832857" y="3538750"/>
                  <a:pt x="6838961" y="3535850"/>
                  <a:pt x="6838961" y="3535850"/>
                </a:cubicBezTo>
                <a:lnTo>
                  <a:pt x="6856692" y="3521215"/>
                </a:lnTo>
                <a:cubicBezTo>
                  <a:pt x="6861409" y="3525874"/>
                  <a:pt x="6865737" y="3526577"/>
                  <a:pt x="6869677" y="3523325"/>
                </a:cubicBezTo>
                <a:cubicBezTo>
                  <a:pt x="6873618" y="3520072"/>
                  <a:pt x="6877558" y="3516821"/>
                  <a:pt x="6881498" y="3513569"/>
                </a:cubicBezTo>
                <a:cubicBezTo>
                  <a:pt x="6886214" y="3518228"/>
                  <a:pt x="6889560" y="3519744"/>
                  <a:pt x="6891529" y="3518118"/>
                </a:cubicBezTo>
                <a:cubicBezTo>
                  <a:pt x="6893499" y="3516492"/>
                  <a:pt x="6894096" y="3511722"/>
                  <a:pt x="6893319" y="3503811"/>
                </a:cubicBezTo>
                <a:lnTo>
                  <a:pt x="6913381" y="3512909"/>
                </a:lnTo>
                <a:cubicBezTo>
                  <a:pt x="6914155" y="3520821"/>
                  <a:pt x="6916127" y="3519194"/>
                  <a:pt x="6919291" y="3508031"/>
                </a:cubicBezTo>
                <a:cubicBezTo>
                  <a:pt x="6923231" y="3504779"/>
                  <a:pt x="6927560" y="3505483"/>
                  <a:pt x="6932276" y="3510142"/>
                </a:cubicBezTo>
                <a:lnTo>
                  <a:pt x="6944098" y="3500385"/>
                </a:lnTo>
                <a:cubicBezTo>
                  <a:pt x="6944098" y="3500385"/>
                  <a:pt x="6943903" y="3498406"/>
                  <a:pt x="6943515" y="3494452"/>
                </a:cubicBezTo>
                <a:cubicBezTo>
                  <a:pt x="6943126" y="3490495"/>
                  <a:pt x="6942934" y="3488518"/>
                  <a:pt x="6942934" y="3488518"/>
                </a:cubicBezTo>
                <a:cubicBezTo>
                  <a:pt x="6938217" y="3483859"/>
                  <a:pt x="6935858" y="3481530"/>
                  <a:pt x="6935858" y="3481530"/>
                </a:cubicBezTo>
                <a:close/>
                <a:moveTo>
                  <a:pt x="1519182" y="3478658"/>
                </a:moveTo>
                <a:cubicBezTo>
                  <a:pt x="1517404" y="3479378"/>
                  <a:pt x="1517352" y="3481802"/>
                  <a:pt x="1519026" y="3485932"/>
                </a:cubicBezTo>
                <a:lnTo>
                  <a:pt x="1521535" y="3492127"/>
                </a:lnTo>
                <a:cubicBezTo>
                  <a:pt x="1525090" y="3490687"/>
                  <a:pt x="1527338" y="3488575"/>
                  <a:pt x="1528279" y="3485790"/>
                </a:cubicBezTo>
                <a:cubicBezTo>
                  <a:pt x="1529219" y="3483004"/>
                  <a:pt x="1528383" y="3480940"/>
                  <a:pt x="1525769" y="3479595"/>
                </a:cubicBezTo>
                <a:cubicBezTo>
                  <a:pt x="1523157" y="3478250"/>
                  <a:pt x="1520960" y="3477938"/>
                  <a:pt x="1519182" y="3478658"/>
                </a:cubicBezTo>
                <a:close/>
                <a:moveTo>
                  <a:pt x="1402960" y="3475257"/>
                </a:moveTo>
                <a:cubicBezTo>
                  <a:pt x="1399405" y="3476697"/>
                  <a:pt x="1398046" y="3478448"/>
                  <a:pt x="1398882" y="3480513"/>
                </a:cubicBezTo>
                <a:cubicBezTo>
                  <a:pt x="1399719" y="3482578"/>
                  <a:pt x="1401914" y="3482890"/>
                  <a:pt x="1405469" y="3481451"/>
                </a:cubicBezTo>
                <a:cubicBezTo>
                  <a:pt x="1409026" y="3480010"/>
                  <a:pt x="1410802" y="3479290"/>
                  <a:pt x="1410802" y="3479290"/>
                </a:cubicBezTo>
                <a:cubicBezTo>
                  <a:pt x="1410802" y="3479290"/>
                  <a:pt x="1409495" y="3478618"/>
                  <a:pt x="1406881" y="3477273"/>
                </a:cubicBezTo>
                <a:cubicBezTo>
                  <a:pt x="1404268" y="3475928"/>
                  <a:pt x="1402960" y="3475257"/>
                  <a:pt x="1402960" y="3475257"/>
                </a:cubicBezTo>
                <a:close/>
                <a:moveTo>
                  <a:pt x="1162340" y="3475094"/>
                </a:moveTo>
                <a:cubicBezTo>
                  <a:pt x="1178249" y="3474505"/>
                  <a:pt x="1189533" y="3475789"/>
                  <a:pt x="1196195" y="3478945"/>
                </a:cubicBezTo>
                <a:cubicBezTo>
                  <a:pt x="1196195" y="3478945"/>
                  <a:pt x="1191061" y="3479562"/>
                  <a:pt x="1180795" y="3480791"/>
                </a:cubicBezTo>
                <a:cubicBezTo>
                  <a:pt x="1170530" y="3482023"/>
                  <a:pt x="1158598" y="3482465"/>
                  <a:pt x="1145000" y="3482117"/>
                </a:cubicBezTo>
                <a:cubicBezTo>
                  <a:pt x="1131402" y="3481770"/>
                  <a:pt x="1122294" y="3482534"/>
                  <a:pt x="1117669" y="3484407"/>
                </a:cubicBezTo>
                <a:lnTo>
                  <a:pt x="1131541" y="3478788"/>
                </a:lnTo>
                <a:cubicBezTo>
                  <a:pt x="1136165" y="3476915"/>
                  <a:pt x="1141298" y="3476299"/>
                  <a:pt x="1146941" y="3476941"/>
                </a:cubicBezTo>
                <a:cubicBezTo>
                  <a:pt x="1152583" y="3477583"/>
                  <a:pt x="1157715" y="3476967"/>
                  <a:pt x="1162340" y="3475094"/>
                </a:cubicBezTo>
                <a:close/>
                <a:moveTo>
                  <a:pt x="6960664" y="3473883"/>
                </a:moveTo>
                <a:lnTo>
                  <a:pt x="6961829" y="3485750"/>
                </a:lnTo>
                <a:cubicBezTo>
                  <a:pt x="6961829" y="3485750"/>
                  <a:pt x="6963798" y="3484125"/>
                  <a:pt x="6967740" y="3480871"/>
                </a:cubicBezTo>
                <a:cubicBezTo>
                  <a:pt x="6971680" y="3477620"/>
                  <a:pt x="6973651" y="3475994"/>
                  <a:pt x="6973651" y="3475994"/>
                </a:cubicBezTo>
                <a:close/>
                <a:moveTo>
                  <a:pt x="7241684" y="3472836"/>
                </a:moveTo>
                <a:cubicBezTo>
                  <a:pt x="7237744" y="3476088"/>
                  <a:pt x="7233609" y="3477362"/>
                  <a:pt x="7229282" y="3476659"/>
                </a:cubicBezTo>
                <a:cubicBezTo>
                  <a:pt x="7224953" y="3475955"/>
                  <a:pt x="7220818" y="3477230"/>
                  <a:pt x="7216878" y="3480482"/>
                </a:cubicBezTo>
                <a:cubicBezTo>
                  <a:pt x="7212937" y="3483735"/>
                  <a:pt x="7215296" y="3486064"/>
                  <a:pt x="7223952" y="3487470"/>
                </a:cubicBezTo>
                <a:cubicBezTo>
                  <a:pt x="7223952" y="3487470"/>
                  <a:pt x="7226312" y="3489800"/>
                  <a:pt x="7231027" y="3494459"/>
                </a:cubicBezTo>
                <a:lnTo>
                  <a:pt x="7236938" y="3489580"/>
                </a:lnTo>
                <a:cubicBezTo>
                  <a:pt x="7240879" y="3486328"/>
                  <a:pt x="7243834" y="3483889"/>
                  <a:pt x="7245805" y="3482263"/>
                </a:cubicBezTo>
                <a:cubicBezTo>
                  <a:pt x="7247774" y="3480637"/>
                  <a:pt x="7251117" y="3482153"/>
                  <a:pt x="7255834" y="3486812"/>
                </a:cubicBezTo>
                <a:cubicBezTo>
                  <a:pt x="7255834" y="3486812"/>
                  <a:pt x="7257803" y="3485187"/>
                  <a:pt x="7261745" y="3481933"/>
                </a:cubicBezTo>
                <a:cubicBezTo>
                  <a:pt x="7265685" y="3478681"/>
                  <a:pt x="7263327" y="3476352"/>
                  <a:pt x="7254669" y="3474945"/>
                </a:cubicBezTo>
                <a:cubicBezTo>
                  <a:pt x="7254669" y="3474945"/>
                  <a:pt x="7252505" y="3474595"/>
                  <a:pt x="7248177" y="3473891"/>
                </a:cubicBezTo>
                <a:cubicBezTo>
                  <a:pt x="7243848" y="3473186"/>
                  <a:pt x="7241684" y="3472836"/>
                  <a:pt x="7241684" y="3472836"/>
                </a:cubicBezTo>
                <a:close/>
                <a:moveTo>
                  <a:pt x="1371593" y="3459118"/>
                </a:moveTo>
                <a:cubicBezTo>
                  <a:pt x="1371593" y="3459118"/>
                  <a:pt x="1369816" y="3459838"/>
                  <a:pt x="1366260" y="3461278"/>
                </a:cubicBezTo>
                <a:lnTo>
                  <a:pt x="1355595" y="3465597"/>
                </a:lnTo>
                <a:cubicBezTo>
                  <a:pt x="1355595" y="3465597"/>
                  <a:pt x="1356901" y="3466269"/>
                  <a:pt x="1359515" y="3467616"/>
                </a:cubicBezTo>
                <a:cubicBezTo>
                  <a:pt x="1362129" y="3468961"/>
                  <a:pt x="1365214" y="3468913"/>
                  <a:pt x="1368769" y="3467473"/>
                </a:cubicBezTo>
                <a:lnTo>
                  <a:pt x="1374102" y="3465312"/>
                </a:lnTo>
                <a:close/>
                <a:moveTo>
                  <a:pt x="1499838" y="3457920"/>
                </a:moveTo>
                <a:lnTo>
                  <a:pt x="1476197" y="3462849"/>
                </a:lnTo>
                <a:lnTo>
                  <a:pt x="1474482" y="3467920"/>
                </a:lnTo>
                <a:cubicBezTo>
                  <a:pt x="1477097" y="3469264"/>
                  <a:pt x="1479175" y="3469925"/>
                  <a:pt x="1480717" y="3469902"/>
                </a:cubicBezTo>
                <a:cubicBezTo>
                  <a:pt x="1482259" y="3469877"/>
                  <a:pt x="1483265" y="3469170"/>
                  <a:pt x="1483736" y="3467777"/>
                </a:cubicBezTo>
                <a:close/>
                <a:moveTo>
                  <a:pt x="1518548" y="3454099"/>
                </a:moveTo>
                <a:lnTo>
                  <a:pt x="1517234" y="3454295"/>
                </a:lnTo>
                <a:lnTo>
                  <a:pt x="1515443" y="3454668"/>
                </a:lnTo>
                <a:lnTo>
                  <a:pt x="1519655" y="3456834"/>
                </a:lnTo>
                <a:close/>
                <a:moveTo>
                  <a:pt x="7763603" y="3452544"/>
                </a:moveTo>
                <a:cubicBezTo>
                  <a:pt x="7768320" y="3457203"/>
                  <a:pt x="7770679" y="3459532"/>
                  <a:pt x="7770679" y="3459532"/>
                </a:cubicBezTo>
                <a:lnTo>
                  <a:pt x="7764768" y="3464411"/>
                </a:lnTo>
                <a:close/>
                <a:moveTo>
                  <a:pt x="1411433" y="3450192"/>
                </a:moveTo>
                <a:cubicBezTo>
                  <a:pt x="1406205" y="3447503"/>
                  <a:pt x="1403486" y="3451007"/>
                  <a:pt x="1403275" y="3460706"/>
                </a:cubicBezTo>
                <a:cubicBezTo>
                  <a:pt x="1403275" y="3460706"/>
                  <a:pt x="1405052" y="3459987"/>
                  <a:pt x="1408608" y="3458546"/>
                </a:cubicBezTo>
                <a:cubicBezTo>
                  <a:pt x="1415719" y="3455667"/>
                  <a:pt x="1416660" y="3452881"/>
                  <a:pt x="1411433" y="3450192"/>
                </a:cubicBezTo>
                <a:close/>
                <a:moveTo>
                  <a:pt x="6587584" y="3448294"/>
                </a:moveTo>
                <a:lnTo>
                  <a:pt x="6594659" y="3455282"/>
                </a:lnTo>
                <a:lnTo>
                  <a:pt x="6581673" y="3453173"/>
                </a:lnTo>
                <a:cubicBezTo>
                  <a:pt x="6585614" y="3449921"/>
                  <a:pt x="6587584" y="3448294"/>
                  <a:pt x="6587584" y="3448294"/>
                </a:cubicBezTo>
                <a:close/>
                <a:moveTo>
                  <a:pt x="1570099" y="3446431"/>
                </a:moveTo>
                <a:lnTo>
                  <a:pt x="1568236" y="3446707"/>
                </a:lnTo>
                <a:lnTo>
                  <a:pt x="1570082" y="3447226"/>
                </a:lnTo>
                <a:close/>
                <a:moveTo>
                  <a:pt x="6996127" y="3444613"/>
                </a:moveTo>
                <a:cubicBezTo>
                  <a:pt x="6996127" y="3444613"/>
                  <a:pt x="6998486" y="3446943"/>
                  <a:pt x="7003203" y="3451602"/>
                </a:cubicBezTo>
                <a:cubicBezTo>
                  <a:pt x="7011860" y="3453007"/>
                  <a:pt x="7010278" y="3458590"/>
                  <a:pt x="6998456" y="3468347"/>
                </a:cubicBezTo>
                <a:cubicBezTo>
                  <a:pt x="6994516" y="3471599"/>
                  <a:pt x="6993725" y="3474390"/>
                  <a:pt x="6996084" y="3476718"/>
                </a:cubicBezTo>
                <a:cubicBezTo>
                  <a:pt x="6998441" y="3479048"/>
                  <a:pt x="6996664" y="3482652"/>
                  <a:pt x="6990755" y="3487530"/>
                </a:cubicBezTo>
                <a:cubicBezTo>
                  <a:pt x="6984843" y="3492409"/>
                  <a:pt x="6980709" y="3493683"/>
                  <a:pt x="6978352" y="3491353"/>
                </a:cubicBezTo>
                <a:cubicBezTo>
                  <a:pt x="6975993" y="3489025"/>
                  <a:pt x="6971859" y="3490299"/>
                  <a:pt x="6965948" y="3495177"/>
                </a:cubicBezTo>
                <a:cubicBezTo>
                  <a:pt x="6960037" y="3500056"/>
                  <a:pt x="6954723" y="3500165"/>
                  <a:pt x="6950008" y="3495507"/>
                </a:cubicBezTo>
                <a:lnTo>
                  <a:pt x="6957082" y="3502495"/>
                </a:lnTo>
                <a:cubicBezTo>
                  <a:pt x="6961799" y="3507153"/>
                  <a:pt x="6966127" y="3507857"/>
                  <a:pt x="6970067" y="3504605"/>
                </a:cubicBezTo>
                <a:cubicBezTo>
                  <a:pt x="6982665" y="3502760"/>
                  <a:pt x="6991919" y="3499397"/>
                  <a:pt x="6997829" y="3494519"/>
                </a:cubicBezTo>
                <a:cubicBezTo>
                  <a:pt x="7003740" y="3489641"/>
                  <a:pt x="7006502" y="3485223"/>
                  <a:pt x="7006113" y="3481268"/>
                </a:cubicBezTo>
                <a:cubicBezTo>
                  <a:pt x="7005724" y="3477312"/>
                  <a:pt x="7007499" y="3473709"/>
                  <a:pt x="7011441" y="3470456"/>
                </a:cubicBezTo>
                <a:cubicBezTo>
                  <a:pt x="7027203" y="3457447"/>
                  <a:pt x="7026428" y="3449537"/>
                  <a:pt x="7009113" y="3446723"/>
                </a:cubicBezTo>
                <a:cubicBezTo>
                  <a:pt x="7000456" y="3445317"/>
                  <a:pt x="6996127" y="3444613"/>
                  <a:pt x="6996127" y="3444613"/>
                </a:cubicBezTo>
                <a:close/>
                <a:moveTo>
                  <a:pt x="6983144" y="3442503"/>
                </a:moveTo>
                <a:lnTo>
                  <a:pt x="6971322" y="3452260"/>
                </a:lnTo>
                <a:cubicBezTo>
                  <a:pt x="6966993" y="3451558"/>
                  <a:pt x="6963844" y="3452019"/>
                  <a:pt x="6961873" y="3453644"/>
                </a:cubicBezTo>
                <a:cubicBezTo>
                  <a:pt x="6959904" y="3455271"/>
                  <a:pt x="6959113" y="3458062"/>
                  <a:pt x="6959500" y="3462017"/>
                </a:cubicBezTo>
                <a:lnTo>
                  <a:pt x="6953590" y="3466895"/>
                </a:lnTo>
                <a:cubicBezTo>
                  <a:pt x="6953590" y="3466895"/>
                  <a:pt x="6961858" y="3464346"/>
                  <a:pt x="6978396" y="3459248"/>
                </a:cubicBezTo>
                <a:close/>
                <a:moveTo>
                  <a:pt x="7046904" y="3441186"/>
                </a:moveTo>
                <a:cubicBezTo>
                  <a:pt x="7047680" y="3449098"/>
                  <a:pt x="7044129" y="3456305"/>
                  <a:pt x="7036248" y="3462810"/>
                </a:cubicBezTo>
                <a:lnTo>
                  <a:pt x="7030338" y="3467688"/>
                </a:lnTo>
                <a:cubicBezTo>
                  <a:pt x="7030338" y="3467688"/>
                  <a:pt x="7030726" y="3471643"/>
                  <a:pt x="7031502" y="3479555"/>
                </a:cubicBezTo>
                <a:lnTo>
                  <a:pt x="7037412" y="3474676"/>
                </a:lnTo>
                <a:cubicBezTo>
                  <a:pt x="7037412" y="3474676"/>
                  <a:pt x="7039382" y="3473049"/>
                  <a:pt x="7043322" y="3469798"/>
                </a:cubicBezTo>
                <a:lnTo>
                  <a:pt x="7055144" y="3460041"/>
                </a:lnTo>
                <a:cubicBezTo>
                  <a:pt x="7063800" y="3461447"/>
                  <a:pt x="7068129" y="3462152"/>
                  <a:pt x="7068129" y="3462152"/>
                </a:cubicBezTo>
                <a:lnTo>
                  <a:pt x="7053980" y="3448175"/>
                </a:lnTo>
                <a:close/>
                <a:moveTo>
                  <a:pt x="1345558" y="3440820"/>
                </a:moveTo>
                <a:cubicBezTo>
                  <a:pt x="1342002" y="3442260"/>
                  <a:pt x="1341061" y="3445044"/>
                  <a:pt x="1342735" y="3449174"/>
                </a:cubicBezTo>
                <a:cubicBezTo>
                  <a:pt x="1344407" y="3453304"/>
                  <a:pt x="1346132" y="3455008"/>
                  <a:pt x="1347910" y="3454288"/>
                </a:cubicBezTo>
                <a:cubicBezTo>
                  <a:pt x="1349687" y="3453568"/>
                  <a:pt x="1349739" y="3451143"/>
                  <a:pt x="1348067" y="3447014"/>
                </a:cubicBezTo>
                <a:close/>
                <a:moveTo>
                  <a:pt x="1406415" y="3437803"/>
                </a:moveTo>
                <a:lnTo>
                  <a:pt x="1395749" y="3442123"/>
                </a:lnTo>
                <a:cubicBezTo>
                  <a:pt x="1395749" y="3442123"/>
                  <a:pt x="1397943" y="3442436"/>
                  <a:pt x="1402336" y="3443060"/>
                </a:cubicBezTo>
                <a:cubicBezTo>
                  <a:pt x="1406728" y="3443685"/>
                  <a:pt x="1408924" y="3443998"/>
                  <a:pt x="1408924" y="3443998"/>
                </a:cubicBezTo>
                <a:close/>
                <a:moveTo>
                  <a:pt x="6771796" y="3437355"/>
                </a:moveTo>
                <a:lnTo>
                  <a:pt x="6778870" y="3444344"/>
                </a:lnTo>
                <a:lnTo>
                  <a:pt x="6784780" y="3439465"/>
                </a:lnTo>
                <a:cubicBezTo>
                  <a:pt x="6776124" y="3438060"/>
                  <a:pt x="6771796" y="3437355"/>
                  <a:pt x="6771796" y="3437355"/>
                </a:cubicBezTo>
                <a:close/>
                <a:moveTo>
                  <a:pt x="7161444" y="3436442"/>
                </a:moveTo>
                <a:cubicBezTo>
                  <a:pt x="7153564" y="3442947"/>
                  <a:pt x="7148638" y="3447012"/>
                  <a:pt x="7146668" y="3448638"/>
                </a:cubicBezTo>
                <a:cubicBezTo>
                  <a:pt x="7145683" y="3449452"/>
                  <a:pt x="7143958" y="3450874"/>
                  <a:pt x="7141496" y="3452906"/>
                </a:cubicBezTo>
                <a:lnTo>
                  <a:pt x="7137802" y="3455956"/>
                </a:lnTo>
                <a:cubicBezTo>
                  <a:pt x="7154339" y="3450858"/>
                  <a:pt x="7164578" y="3446684"/>
                  <a:pt x="7168520" y="3443430"/>
                </a:cubicBezTo>
                <a:close/>
                <a:moveTo>
                  <a:pt x="7279522" y="3435193"/>
                </a:moveTo>
                <a:cubicBezTo>
                  <a:pt x="7277163" y="3432863"/>
                  <a:pt x="7274013" y="3433326"/>
                  <a:pt x="7270073" y="3436577"/>
                </a:cubicBezTo>
                <a:lnTo>
                  <a:pt x="7271236" y="3448444"/>
                </a:lnTo>
                <a:cubicBezTo>
                  <a:pt x="7275177" y="3445192"/>
                  <a:pt x="7277147" y="3443565"/>
                  <a:pt x="7277147" y="3443565"/>
                </a:cubicBezTo>
                <a:cubicBezTo>
                  <a:pt x="7281088" y="3440313"/>
                  <a:pt x="7281879" y="3437521"/>
                  <a:pt x="7279522" y="3435193"/>
                </a:cubicBezTo>
                <a:close/>
                <a:moveTo>
                  <a:pt x="1646230" y="3435106"/>
                </a:moveTo>
                <a:lnTo>
                  <a:pt x="1641502" y="3435809"/>
                </a:lnTo>
                <a:lnTo>
                  <a:pt x="1641682" y="3436253"/>
                </a:lnTo>
                <a:lnTo>
                  <a:pt x="1638975" y="3444262"/>
                </a:lnTo>
                <a:lnTo>
                  <a:pt x="1639477" y="3443812"/>
                </a:lnTo>
                <a:close/>
                <a:moveTo>
                  <a:pt x="1448763" y="3435072"/>
                </a:moveTo>
                <a:cubicBezTo>
                  <a:pt x="1448763" y="3435072"/>
                  <a:pt x="1449599" y="3437137"/>
                  <a:pt x="1451272" y="3441267"/>
                </a:cubicBezTo>
                <a:lnTo>
                  <a:pt x="1456605" y="3439106"/>
                </a:lnTo>
                <a:cubicBezTo>
                  <a:pt x="1454932" y="3434977"/>
                  <a:pt x="1452319" y="3433632"/>
                  <a:pt x="1448763" y="3435072"/>
                </a:cubicBezTo>
                <a:close/>
                <a:moveTo>
                  <a:pt x="6678526" y="3430957"/>
                </a:moveTo>
                <a:cubicBezTo>
                  <a:pt x="6680885" y="3433287"/>
                  <a:pt x="6680094" y="3436078"/>
                  <a:pt x="6676152" y="3439331"/>
                </a:cubicBezTo>
                <a:cubicBezTo>
                  <a:pt x="6675764" y="3435375"/>
                  <a:pt x="6675767" y="3432700"/>
                  <a:pt x="6676163" y="3431305"/>
                </a:cubicBezTo>
                <a:cubicBezTo>
                  <a:pt x="6676558" y="3429908"/>
                  <a:pt x="6677347" y="3429794"/>
                  <a:pt x="6678526" y="3430957"/>
                </a:cubicBezTo>
                <a:close/>
                <a:moveTo>
                  <a:pt x="7147980" y="3429443"/>
                </a:moveTo>
                <a:lnTo>
                  <a:pt x="7148459" y="3434333"/>
                </a:lnTo>
                <a:cubicBezTo>
                  <a:pt x="7148459" y="3434333"/>
                  <a:pt x="7148411" y="3433838"/>
                  <a:pt x="7148314" y="3432850"/>
                </a:cubicBezTo>
                <a:close/>
                <a:moveTo>
                  <a:pt x="7512137" y="3429200"/>
                </a:moveTo>
                <a:cubicBezTo>
                  <a:pt x="7512137" y="3429200"/>
                  <a:pt x="7514302" y="3429551"/>
                  <a:pt x="7518630" y="3430255"/>
                </a:cubicBezTo>
                <a:cubicBezTo>
                  <a:pt x="7522957" y="3430959"/>
                  <a:pt x="7525123" y="3431310"/>
                  <a:pt x="7525123" y="3431310"/>
                </a:cubicBezTo>
                <a:lnTo>
                  <a:pt x="7519212" y="3436189"/>
                </a:lnTo>
                <a:close/>
                <a:moveTo>
                  <a:pt x="7349194" y="3428997"/>
                </a:moveTo>
                <a:cubicBezTo>
                  <a:pt x="7346835" y="3426669"/>
                  <a:pt x="7343686" y="3427130"/>
                  <a:pt x="7339746" y="3430382"/>
                </a:cubicBezTo>
                <a:lnTo>
                  <a:pt x="7333835" y="3435261"/>
                </a:lnTo>
                <a:cubicBezTo>
                  <a:pt x="7333835" y="3435261"/>
                  <a:pt x="7336193" y="3437590"/>
                  <a:pt x="7340910" y="3442249"/>
                </a:cubicBezTo>
                <a:lnTo>
                  <a:pt x="7353895" y="3444357"/>
                </a:lnTo>
                <a:cubicBezTo>
                  <a:pt x="7353120" y="3436448"/>
                  <a:pt x="7351552" y="3431328"/>
                  <a:pt x="7349194" y="3428997"/>
                </a:cubicBezTo>
                <a:close/>
                <a:moveTo>
                  <a:pt x="1488602" y="3426148"/>
                </a:moveTo>
                <a:cubicBezTo>
                  <a:pt x="1488602" y="3426148"/>
                  <a:pt x="1486355" y="3428259"/>
                  <a:pt x="1481857" y="3432485"/>
                </a:cubicBezTo>
                <a:cubicBezTo>
                  <a:pt x="1477361" y="3436709"/>
                  <a:pt x="1472446" y="3439903"/>
                  <a:pt x="1467114" y="3442061"/>
                </a:cubicBezTo>
                <a:cubicBezTo>
                  <a:pt x="1461780" y="3444222"/>
                  <a:pt x="1459532" y="3446334"/>
                  <a:pt x="1460368" y="3448398"/>
                </a:cubicBezTo>
                <a:cubicBezTo>
                  <a:pt x="1461205" y="3450464"/>
                  <a:pt x="1461151" y="3452889"/>
                  <a:pt x="1460210" y="3455674"/>
                </a:cubicBezTo>
                <a:cubicBezTo>
                  <a:pt x="1459740" y="3457066"/>
                  <a:pt x="1461386" y="3457300"/>
                  <a:pt x="1465151" y="3456376"/>
                </a:cubicBezTo>
                <a:lnTo>
                  <a:pt x="1473909" y="3453277"/>
                </a:lnTo>
                <a:lnTo>
                  <a:pt x="1504146" y="3434144"/>
                </a:lnTo>
                <a:lnTo>
                  <a:pt x="1500365" y="3432199"/>
                </a:lnTo>
                <a:cubicBezTo>
                  <a:pt x="1497751" y="3430854"/>
                  <a:pt x="1495555" y="3430542"/>
                  <a:pt x="1493778" y="3431262"/>
                </a:cubicBezTo>
                <a:cubicBezTo>
                  <a:pt x="1492000" y="3431982"/>
                  <a:pt x="1491110" y="3432342"/>
                  <a:pt x="1491110" y="3432342"/>
                </a:cubicBezTo>
                <a:cubicBezTo>
                  <a:pt x="1491110" y="3432342"/>
                  <a:pt x="1490275" y="3430276"/>
                  <a:pt x="1488602" y="3426148"/>
                </a:cubicBezTo>
                <a:close/>
                <a:moveTo>
                  <a:pt x="7486165" y="3424980"/>
                </a:moveTo>
                <a:lnTo>
                  <a:pt x="7487331" y="3436847"/>
                </a:lnTo>
                <a:lnTo>
                  <a:pt x="7481419" y="3441726"/>
                </a:lnTo>
                <a:lnTo>
                  <a:pt x="7480255" y="3429858"/>
                </a:lnTo>
                <a:cubicBezTo>
                  <a:pt x="7477898" y="3427530"/>
                  <a:pt x="7477212" y="3425958"/>
                  <a:pt x="7478196" y="3425145"/>
                </a:cubicBezTo>
                <a:cubicBezTo>
                  <a:pt x="7479181" y="3424332"/>
                  <a:pt x="7481838" y="3424276"/>
                  <a:pt x="7486165" y="3424980"/>
                </a:cubicBezTo>
                <a:close/>
                <a:moveTo>
                  <a:pt x="1406729" y="3423255"/>
                </a:moveTo>
                <a:cubicBezTo>
                  <a:pt x="1406729" y="3423255"/>
                  <a:pt x="1404952" y="3423974"/>
                  <a:pt x="1401397" y="3425414"/>
                </a:cubicBezTo>
                <a:cubicBezTo>
                  <a:pt x="1402234" y="3427479"/>
                  <a:pt x="1403095" y="3428332"/>
                  <a:pt x="1403985" y="3427972"/>
                </a:cubicBezTo>
                <a:cubicBezTo>
                  <a:pt x="1404873" y="3427612"/>
                  <a:pt x="1405788" y="3426039"/>
                  <a:pt x="1406729" y="3423255"/>
                </a:cubicBezTo>
                <a:close/>
                <a:moveTo>
                  <a:pt x="6993799" y="3420880"/>
                </a:moveTo>
                <a:lnTo>
                  <a:pt x="6981978" y="3430636"/>
                </a:lnTo>
                <a:lnTo>
                  <a:pt x="6994964" y="3432746"/>
                </a:lnTo>
                <a:close/>
                <a:moveTo>
                  <a:pt x="7313193" y="3420228"/>
                </a:moveTo>
                <a:cubicBezTo>
                  <a:pt x="7308864" y="3419525"/>
                  <a:pt x="7304731" y="3420799"/>
                  <a:pt x="7300789" y="3424053"/>
                </a:cubicBezTo>
                <a:lnTo>
                  <a:pt x="7301954" y="3435919"/>
                </a:lnTo>
                <a:lnTo>
                  <a:pt x="7307865" y="3431041"/>
                </a:lnTo>
                <a:lnTo>
                  <a:pt x="7320850" y="3433150"/>
                </a:lnTo>
                <a:lnTo>
                  <a:pt x="7332671" y="3423394"/>
                </a:lnTo>
                <a:lnTo>
                  <a:pt x="7319686" y="3421284"/>
                </a:lnTo>
                <a:cubicBezTo>
                  <a:pt x="7319686" y="3421284"/>
                  <a:pt x="7317523" y="3420933"/>
                  <a:pt x="7313193" y="3420228"/>
                </a:cubicBezTo>
                <a:close/>
                <a:moveTo>
                  <a:pt x="7022143" y="3416727"/>
                </a:moveTo>
                <a:cubicBezTo>
                  <a:pt x="7019785" y="3414398"/>
                  <a:pt x="7016636" y="3414860"/>
                  <a:pt x="7012695" y="3418112"/>
                </a:cubicBezTo>
                <a:lnTo>
                  <a:pt x="7019771" y="3425099"/>
                </a:lnTo>
                <a:cubicBezTo>
                  <a:pt x="7023710" y="3421847"/>
                  <a:pt x="7024502" y="3419057"/>
                  <a:pt x="7022143" y="3416727"/>
                </a:cubicBezTo>
                <a:close/>
                <a:moveTo>
                  <a:pt x="7542855" y="3416675"/>
                </a:moveTo>
                <a:cubicBezTo>
                  <a:pt x="7546795" y="3413423"/>
                  <a:pt x="7551123" y="3414126"/>
                  <a:pt x="7555840" y="3418785"/>
                </a:cubicBezTo>
                <a:lnTo>
                  <a:pt x="7549929" y="3423663"/>
                </a:lnTo>
                <a:cubicBezTo>
                  <a:pt x="7549929" y="3423663"/>
                  <a:pt x="7547570" y="3421333"/>
                  <a:pt x="7542855" y="3416675"/>
                </a:cubicBezTo>
                <a:close/>
                <a:moveTo>
                  <a:pt x="1124096" y="3415145"/>
                </a:moveTo>
                <a:lnTo>
                  <a:pt x="1121271" y="3423502"/>
                </a:lnTo>
                <a:cubicBezTo>
                  <a:pt x="1119599" y="3419371"/>
                  <a:pt x="1118762" y="3417307"/>
                  <a:pt x="1118762" y="3417307"/>
                </a:cubicBezTo>
                <a:close/>
                <a:moveTo>
                  <a:pt x="1451901" y="3412169"/>
                </a:moveTo>
                <a:lnTo>
                  <a:pt x="1446569" y="3414328"/>
                </a:lnTo>
                <a:lnTo>
                  <a:pt x="1444818" y="3415038"/>
                </a:lnTo>
                <a:lnTo>
                  <a:pt x="1447294" y="3421152"/>
                </a:lnTo>
                <a:cubicBezTo>
                  <a:pt x="1442669" y="3423025"/>
                  <a:pt x="1440358" y="3423961"/>
                  <a:pt x="1440358" y="3423961"/>
                </a:cubicBezTo>
                <a:lnTo>
                  <a:pt x="1443502" y="3415571"/>
                </a:lnTo>
                <a:lnTo>
                  <a:pt x="1435903" y="3418649"/>
                </a:lnTo>
                <a:cubicBezTo>
                  <a:pt x="1430465" y="3425658"/>
                  <a:pt x="1426805" y="3431949"/>
                  <a:pt x="1424923" y="3437518"/>
                </a:cubicBezTo>
                <a:cubicBezTo>
                  <a:pt x="1424923" y="3437518"/>
                  <a:pt x="1426228" y="3438190"/>
                  <a:pt x="1428843" y="3439536"/>
                </a:cubicBezTo>
                <a:cubicBezTo>
                  <a:pt x="1431457" y="3440881"/>
                  <a:pt x="1433600" y="3443617"/>
                  <a:pt x="1435272" y="3447747"/>
                </a:cubicBezTo>
                <a:lnTo>
                  <a:pt x="1427116" y="3458263"/>
                </a:lnTo>
                <a:cubicBezTo>
                  <a:pt x="1432345" y="3460950"/>
                  <a:pt x="1434959" y="3462296"/>
                  <a:pt x="1434959" y="3462296"/>
                </a:cubicBezTo>
                <a:cubicBezTo>
                  <a:pt x="1434959" y="3462296"/>
                  <a:pt x="1434540" y="3461264"/>
                  <a:pt x="1433704" y="3459198"/>
                </a:cubicBezTo>
                <a:cubicBezTo>
                  <a:pt x="1432868" y="3457134"/>
                  <a:pt x="1434226" y="3455383"/>
                  <a:pt x="1437782" y="3453943"/>
                </a:cubicBezTo>
                <a:cubicBezTo>
                  <a:pt x="1444892" y="3451062"/>
                  <a:pt x="1444997" y="3446213"/>
                  <a:pt x="1438098" y="3439393"/>
                </a:cubicBezTo>
                <a:lnTo>
                  <a:pt x="1440921" y="3431038"/>
                </a:lnTo>
                <a:cubicBezTo>
                  <a:pt x="1444477" y="3429598"/>
                  <a:pt x="1447195" y="3426093"/>
                  <a:pt x="1449078" y="3420524"/>
                </a:cubicBezTo>
                <a:close/>
                <a:moveTo>
                  <a:pt x="1346188" y="3411722"/>
                </a:moveTo>
                <a:cubicBezTo>
                  <a:pt x="1342633" y="3413162"/>
                  <a:pt x="1339078" y="3414601"/>
                  <a:pt x="1335523" y="3416041"/>
                </a:cubicBezTo>
                <a:lnTo>
                  <a:pt x="1330189" y="3418202"/>
                </a:lnTo>
                <a:lnTo>
                  <a:pt x="1343365" y="3420076"/>
                </a:lnTo>
                <a:cubicBezTo>
                  <a:pt x="1345037" y="3424206"/>
                  <a:pt x="1347651" y="3425551"/>
                  <a:pt x="1351206" y="3424111"/>
                </a:cubicBezTo>
                <a:cubicBezTo>
                  <a:pt x="1354762" y="3422671"/>
                  <a:pt x="1353089" y="3418540"/>
                  <a:pt x="1346188" y="3411722"/>
                </a:cubicBezTo>
                <a:close/>
                <a:moveTo>
                  <a:pt x="7037501" y="3410464"/>
                </a:moveTo>
                <a:cubicBezTo>
                  <a:pt x="7042218" y="3415123"/>
                  <a:pt x="7044577" y="3417453"/>
                  <a:pt x="7044577" y="3417453"/>
                </a:cubicBezTo>
                <a:cubicBezTo>
                  <a:pt x="7049293" y="3422112"/>
                  <a:pt x="7051652" y="3424441"/>
                  <a:pt x="7051652" y="3424441"/>
                </a:cubicBezTo>
                <a:cubicBezTo>
                  <a:pt x="7055592" y="3421189"/>
                  <a:pt x="7057562" y="3419563"/>
                  <a:pt x="7057562" y="3419563"/>
                </a:cubicBezTo>
                <a:cubicBezTo>
                  <a:pt x="7057562" y="3419563"/>
                  <a:pt x="7055203" y="3417233"/>
                  <a:pt x="7050488" y="3412575"/>
                </a:cubicBezTo>
                <a:close/>
                <a:moveTo>
                  <a:pt x="1370029" y="3409276"/>
                </a:moveTo>
                <a:lnTo>
                  <a:pt x="1372538" y="3415471"/>
                </a:lnTo>
                <a:cubicBezTo>
                  <a:pt x="1376093" y="3414031"/>
                  <a:pt x="1377870" y="3413311"/>
                  <a:pt x="1377870" y="3413311"/>
                </a:cubicBezTo>
                <a:cubicBezTo>
                  <a:pt x="1376198" y="3409181"/>
                  <a:pt x="1373583" y="3407836"/>
                  <a:pt x="1370029" y="3409276"/>
                </a:cubicBezTo>
                <a:close/>
                <a:moveTo>
                  <a:pt x="1660820" y="3406869"/>
                </a:moveTo>
                <a:lnTo>
                  <a:pt x="1658363" y="3409178"/>
                </a:lnTo>
                <a:lnTo>
                  <a:pt x="1661919" y="3409583"/>
                </a:lnTo>
                <a:close/>
                <a:moveTo>
                  <a:pt x="1311875" y="3405748"/>
                </a:moveTo>
                <a:lnTo>
                  <a:pt x="1309880" y="3406555"/>
                </a:lnTo>
                <a:lnTo>
                  <a:pt x="1313242" y="3407034"/>
                </a:lnTo>
                <a:close/>
                <a:moveTo>
                  <a:pt x="7356313" y="3403880"/>
                </a:moveTo>
                <a:lnTo>
                  <a:pt x="7338582" y="3418515"/>
                </a:lnTo>
                <a:cubicBezTo>
                  <a:pt x="7338582" y="3418515"/>
                  <a:pt x="7342910" y="3419220"/>
                  <a:pt x="7351567" y="3420626"/>
                </a:cubicBezTo>
                <a:close/>
                <a:moveTo>
                  <a:pt x="1189502" y="3402621"/>
                </a:moveTo>
                <a:cubicBezTo>
                  <a:pt x="1196164" y="3405779"/>
                  <a:pt x="1199494" y="3407357"/>
                  <a:pt x="1199494" y="3407357"/>
                </a:cubicBezTo>
                <a:lnTo>
                  <a:pt x="1182566" y="3405431"/>
                </a:lnTo>
                <a:close/>
                <a:moveTo>
                  <a:pt x="1237229" y="3400854"/>
                </a:moveTo>
                <a:lnTo>
                  <a:pt x="1240285" y="3408399"/>
                </a:lnTo>
                <a:lnTo>
                  <a:pt x="1230294" y="3403663"/>
                </a:lnTo>
                <a:close/>
                <a:moveTo>
                  <a:pt x="7081204" y="3400049"/>
                </a:moveTo>
                <a:cubicBezTo>
                  <a:pt x="7077263" y="3403302"/>
                  <a:pt x="7070965" y="3404223"/>
                  <a:pt x="7062308" y="3402819"/>
                </a:cubicBezTo>
                <a:cubicBezTo>
                  <a:pt x="7067024" y="3407477"/>
                  <a:pt x="7067413" y="3411432"/>
                  <a:pt x="7063472" y="3414684"/>
                </a:cubicBezTo>
                <a:lnTo>
                  <a:pt x="7070548" y="3421672"/>
                </a:lnTo>
                <a:close/>
                <a:moveTo>
                  <a:pt x="1220302" y="3398929"/>
                </a:moveTo>
                <a:lnTo>
                  <a:pt x="1216421" y="3409282"/>
                </a:lnTo>
                <a:cubicBezTo>
                  <a:pt x="1211798" y="3411155"/>
                  <a:pt x="1208467" y="3409578"/>
                  <a:pt x="1206430" y="3404548"/>
                </a:cubicBezTo>
                <a:cubicBezTo>
                  <a:pt x="1211054" y="3402675"/>
                  <a:pt x="1215676" y="3400803"/>
                  <a:pt x="1220302" y="3398929"/>
                </a:cubicBezTo>
                <a:close/>
                <a:moveTo>
                  <a:pt x="7253595" y="3398867"/>
                </a:moveTo>
                <a:lnTo>
                  <a:pt x="7241774" y="3408624"/>
                </a:lnTo>
                <a:cubicBezTo>
                  <a:pt x="7237832" y="3411877"/>
                  <a:pt x="7238222" y="3415833"/>
                  <a:pt x="7242938" y="3420491"/>
                </a:cubicBezTo>
                <a:cubicBezTo>
                  <a:pt x="7246879" y="3417238"/>
                  <a:pt x="7250431" y="3410031"/>
                  <a:pt x="7253595" y="3398867"/>
                </a:cubicBezTo>
                <a:close/>
                <a:moveTo>
                  <a:pt x="1404141" y="3398786"/>
                </a:moveTo>
                <a:lnTo>
                  <a:pt x="1403113" y="3399000"/>
                </a:lnTo>
                <a:lnTo>
                  <a:pt x="1404535" y="3402511"/>
                </a:lnTo>
                <a:close/>
                <a:moveTo>
                  <a:pt x="6850961" y="3397671"/>
                </a:moveTo>
                <a:cubicBezTo>
                  <a:pt x="6847020" y="3400923"/>
                  <a:pt x="6845051" y="3402548"/>
                  <a:pt x="6845051" y="3402548"/>
                </a:cubicBezTo>
                <a:lnTo>
                  <a:pt x="6852125" y="3409537"/>
                </a:lnTo>
                <a:close/>
                <a:moveTo>
                  <a:pt x="7585392" y="3394393"/>
                </a:moveTo>
                <a:cubicBezTo>
                  <a:pt x="7589332" y="3391141"/>
                  <a:pt x="7593662" y="3391844"/>
                  <a:pt x="7598377" y="3396503"/>
                </a:cubicBezTo>
                <a:lnTo>
                  <a:pt x="7592467" y="3401381"/>
                </a:lnTo>
                <a:cubicBezTo>
                  <a:pt x="7592467" y="3401381"/>
                  <a:pt x="7590108" y="3399053"/>
                  <a:pt x="7585392" y="3394393"/>
                </a:cubicBezTo>
                <a:close/>
                <a:moveTo>
                  <a:pt x="7137892" y="3391744"/>
                </a:moveTo>
                <a:lnTo>
                  <a:pt x="7131981" y="3396623"/>
                </a:lnTo>
                <a:lnTo>
                  <a:pt x="7139056" y="3403611"/>
                </a:lnTo>
                <a:cubicBezTo>
                  <a:pt x="7139056" y="3403611"/>
                  <a:pt x="7138667" y="3399655"/>
                  <a:pt x="7137892" y="3391744"/>
                </a:cubicBezTo>
                <a:close/>
                <a:moveTo>
                  <a:pt x="1479783" y="3390961"/>
                </a:moveTo>
                <a:cubicBezTo>
                  <a:pt x="1478240" y="3390985"/>
                  <a:pt x="1476999" y="3392390"/>
                  <a:pt x="1476057" y="3395175"/>
                </a:cubicBezTo>
                <a:lnTo>
                  <a:pt x="1486408" y="3405404"/>
                </a:lnTo>
                <a:cubicBezTo>
                  <a:pt x="1489964" y="3403964"/>
                  <a:pt x="1489598" y="3400507"/>
                  <a:pt x="1485311" y="3395033"/>
                </a:cubicBezTo>
                <a:cubicBezTo>
                  <a:pt x="1483168" y="3392295"/>
                  <a:pt x="1481325" y="3390938"/>
                  <a:pt x="1479783" y="3390961"/>
                </a:cubicBezTo>
                <a:close/>
                <a:moveTo>
                  <a:pt x="1494193" y="3389794"/>
                </a:moveTo>
                <a:lnTo>
                  <a:pt x="1499898" y="3392729"/>
                </a:lnTo>
                <a:lnTo>
                  <a:pt x="1500777" y="3390132"/>
                </a:lnTo>
                <a:close/>
                <a:moveTo>
                  <a:pt x="7392940" y="3386478"/>
                </a:moveTo>
                <a:cubicBezTo>
                  <a:pt x="7389001" y="3389730"/>
                  <a:pt x="7388210" y="3392520"/>
                  <a:pt x="7390567" y="3394850"/>
                </a:cubicBezTo>
                <a:cubicBezTo>
                  <a:pt x="7392926" y="3397180"/>
                  <a:pt x="7395090" y="3397531"/>
                  <a:pt x="7397060" y="3395904"/>
                </a:cubicBezTo>
                <a:cubicBezTo>
                  <a:pt x="7399031" y="3394279"/>
                  <a:pt x="7397657" y="3391136"/>
                  <a:pt x="7392940" y="3386478"/>
                </a:cubicBezTo>
                <a:close/>
                <a:moveTo>
                  <a:pt x="1285962" y="3385639"/>
                </a:moveTo>
                <a:lnTo>
                  <a:pt x="1288471" y="3391834"/>
                </a:lnTo>
                <a:cubicBezTo>
                  <a:pt x="1288471" y="3391834"/>
                  <a:pt x="1287582" y="3392194"/>
                  <a:pt x="1285805" y="3392914"/>
                </a:cubicBezTo>
                <a:cubicBezTo>
                  <a:pt x="1284027" y="3393634"/>
                  <a:pt x="1282302" y="3391929"/>
                  <a:pt x="1280629" y="3387799"/>
                </a:cubicBezTo>
                <a:close/>
                <a:moveTo>
                  <a:pt x="7058199" y="3385363"/>
                </a:moveTo>
                <a:cubicBezTo>
                  <a:pt x="7056625" y="3385594"/>
                  <a:pt x="7056427" y="3386292"/>
                  <a:pt x="7057606" y="3387456"/>
                </a:cubicBezTo>
                <a:cubicBezTo>
                  <a:pt x="7059966" y="3389786"/>
                  <a:pt x="7063503" y="3393281"/>
                  <a:pt x="7068220" y="3397940"/>
                </a:cubicBezTo>
                <a:cubicBezTo>
                  <a:pt x="7076876" y="3399346"/>
                  <a:pt x="7078845" y="3397720"/>
                  <a:pt x="7074129" y="3393062"/>
                </a:cubicBezTo>
                <a:lnTo>
                  <a:pt x="7067054" y="3386073"/>
                </a:lnTo>
                <a:cubicBezTo>
                  <a:pt x="7062726" y="3385370"/>
                  <a:pt x="7059776" y="3385134"/>
                  <a:pt x="7058199" y="3385363"/>
                </a:cubicBezTo>
                <a:close/>
                <a:moveTo>
                  <a:pt x="1194835" y="3382889"/>
                </a:moveTo>
                <a:cubicBezTo>
                  <a:pt x="1197449" y="3384235"/>
                  <a:pt x="1196978" y="3385627"/>
                  <a:pt x="1193422" y="3387066"/>
                </a:cubicBezTo>
                <a:cubicBezTo>
                  <a:pt x="1189868" y="3388506"/>
                  <a:pt x="1188090" y="3389227"/>
                  <a:pt x="1188090" y="3389227"/>
                </a:cubicBezTo>
                <a:cubicBezTo>
                  <a:pt x="1188090" y="3389227"/>
                  <a:pt x="1187254" y="3387162"/>
                  <a:pt x="1185581" y="3383033"/>
                </a:cubicBezTo>
                <a:cubicBezTo>
                  <a:pt x="1189137" y="3381592"/>
                  <a:pt x="1192221" y="3381544"/>
                  <a:pt x="1194835" y="3382889"/>
                </a:cubicBezTo>
                <a:close/>
                <a:moveTo>
                  <a:pt x="1204089" y="3382746"/>
                </a:moveTo>
                <a:cubicBezTo>
                  <a:pt x="1205762" y="3386876"/>
                  <a:pt x="1208375" y="3388221"/>
                  <a:pt x="1211931" y="3386781"/>
                </a:cubicBezTo>
                <a:lnTo>
                  <a:pt x="1206598" y="3388942"/>
                </a:lnTo>
                <a:cubicBezTo>
                  <a:pt x="1206598" y="3388942"/>
                  <a:pt x="1205709" y="3389302"/>
                  <a:pt x="1203932" y="3390022"/>
                </a:cubicBezTo>
                <a:cubicBezTo>
                  <a:pt x="1202153" y="3390741"/>
                  <a:pt x="1202207" y="3388316"/>
                  <a:pt x="1204089" y="3382746"/>
                </a:cubicBezTo>
                <a:close/>
                <a:moveTo>
                  <a:pt x="1402342" y="3381767"/>
                </a:moveTo>
                <a:lnTo>
                  <a:pt x="1402270" y="3381981"/>
                </a:lnTo>
                <a:lnTo>
                  <a:pt x="1402364" y="3381976"/>
                </a:lnTo>
                <a:close/>
                <a:moveTo>
                  <a:pt x="1439356" y="3381196"/>
                </a:moveTo>
                <a:lnTo>
                  <a:pt x="1438633" y="3383337"/>
                </a:lnTo>
                <a:lnTo>
                  <a:pt x="1440361" y="3383677"/>
                </a:lnTo>
                <a:close/>
                <a:moveTo>
                  <a:pt x="7168609" y="3379220"/>
                </a:moveTo>
                <a:lnTo>
                  <a:pt x="7175683" y="3386208"/>
                </a:lnTo>
                <a:cubicBezTo>
                  <a:pt x="7179624" y="3382956"/>
                  <a:pt x="7182774" y="3382494"/>
                  <a:pt x="7185132" y="3384824"/>
                </a:cubicBezTo>
                <a:cubicBezTo>
                  <a:pt x="7187489" y="3387152"/>
                  <a:pt x="7188668" y="3388316"/>
                  <a:pt x="7188668" y="3388316"/>
                </a:cubicBezTo>
                <a:cubicBezTo>
                  <a:pt x="7192608" y="3385065"/>
                  <a:pt x="7194579" y="3383439"/>
                  <a:pt x="7194579" y="3383439"/>
                </a:cubicBezTo>
                <a:close/>
                <a:moveTo>
                  <a:pt x="1311214" y="3379017"/>
                </a:moveTo>
                <a:cubicBezTo>
                  <a:pt x="1317384" y="3378922"/>
                  <a:pt x="1320888" y="3379906"/>
                  <a:pt x="1321723" y="3381971"/>
                </a:cubicBezTo>
                <a:cubicBezTo>
                  <a:pt x="1322561" y="3384037"/>
                  <a:pt x="1319421" y="3386509"/>
                  <a:pt x="1312312" y="3389388"/>
                </a:cubicBezTo>
                <a:cubicBezTo>
                  <a:pt x="1307083" y="3386699"/>
                  <a:pt x="1301856" y="3384009"/>
                  <a:pt x="1296627" y="3381319"/>
                </a:cubicBezTo>
                <a:cubicBezTo>
                  <a:pt x="1300183" y="3379879"/>
                  <a:pt x="1301961" y="3379159"/>
                  <a:pt x="1301961" y="3379159"/>
                </a:cubicBezTo>
                <a:cubicBezTo>
                  <a:pt x="1301961" y="3379159"/>
                  <a:pt x="1305046" y="3379112"/>
                  <a:pt x="1311214" y="3379017"/>
                </a:cubicBezTo>
                <a:close/>
                <a:moveTo>
                  <a:pt x="1288786" y="3377285"/>
                </a:moveTo>
                <a:cubicBezTo>
                  <a:pt x="1292342" y="3375845"/>
                  <a:pt x="1294536" y="3376158"/>
                  <a:pt x="1295373" y="3378223"/>
                </a:cubicBezTo>
                <a:cubicBezTo>
                  <a:pt x="1296210" y="3380287"/>
                  <a:pt x="1295738" y="3381680"/>
                  <a:pt x="1293961" y="3382399"/>
                </a:cubicBezTo>
                <a:cubicBezTo>
                  <a:pt x="1292184" y="3383119"/>
                  <a:pt x="1290459" y="3381415"/>
                  <a:pt x="1288786" y="3377285"/>
                </a:cubicBezTo>
                <a:close/>
                <a:moveTo>
                  <a:pt x="1431515" y="3377161"/>
                </a:moveTo>
                <a:lnTo>
                  <a:pt x="1426182" y="3379322"/>
                </a:lnTo>
                <a:lnTo>
                  <a:pt x="1426890" y="3381069"/>
                </a:lnTo>
                <a:lnTo>
                  <a:pt x="1427020" y="3381064"/>
                </a:lnTo>
                <a:lnTo>
                  <a:pt x="1429999" y="3381647"/>
                </a:lnTo>
                <a:close/>
                <a:moveTo>
                  <a:pt x="6921843" y="3371235"/>
                </a:moveTo>
                <a:cubicBezTo>
                  <a:pt x="6919485" y="3368907"/>
                  <a:pt x="6916336" y="3369368"/>
                  <a:pt x="6912396" y="3372620"/>
                </a:cubicBezTo>
                <a:cubicBezTo>
                  <a:pt x="6906097" y="3373544"/>
                  <a:pt x="6901963" y="3374818"/>
                  <a:pt x="6899993" y="3376444"/>
                </a:cubicBezTo>
                <a:cubicBezTo>
                  <a:pt x="6898023" y="3378070"/>
                  <a:pt x="6898217" y="3380048"/>
                  <a:pt x="6900574" y="3382377"/>
                </a:cubicBezTo>
                <a:cubicBezTo>
                  <a:pt x="6905291" y="3387035"/>
                  <a:pt x="6907842" y="3391342"/>
                  <a:pt x="6908230" y="3395299"/>
                </a:cubicBezTo>
                <a:cubicBezTo>
                  <a:pt x="6908619" y="3399253"/>
                  <a:pt x="6908812" y="3401231"/>
                  <a:pt x="6908812" y="3401231"/>
                </a:cubicBezTo>
                <a:lnTo>
                  <a:pt x="6946605" y="3395694"/>
                </a:lnTo>
                <a:lnTo>
                  <a:pt x="6933620" y="3393584"/>
                </a:lnTo>
                <a:cubicBezTo>
                  <a:pt x="6929678" y="3396838"/>
                  <a:pt x="6926529" y="3397299"/>
                  <a:pt x="6924171" y="3394968"/>
                </a:cubicBezTo>
                <a:cubicBezTo>
                  <a:pt x="6921812" y="3392639"/>
                  <a:pt x="6920633" y="3391475"/>
                  <a:pt x="6920633" y="3391475"/>
                </a:cubicBezTo>
                <a:lnTo>
                  <a:pt x="6919470" y="3379608"/>
                </a:lnTo>
                <a:cubicBezTo>
                  <a:pt x="6923410" y="3376356"/>
                  <a:pt x="6924201" y="3373565"/>
                  <a:pt x="6921843" y="3371235"/>
                </a:cubicBezTo>
                <a:close/>
                <a:moveTo>
                  <a:pt x="7211729" y="3362871"/>
                </a:moveTo>
                <a:cubicBezTo>
                  <a:pt x="7209565" y="3362520"/>
                  <a:pt x="7207744" y="3362953"/>
                  <a:pt x="7206266" y="3364173"/>
                </a:cubicBezTo>
                <a:cubicBezTo>
                  <a:pt x="7204788" y="3365392"/>
                  <a:pt x="7203654" y="3367398"/>
                  <a:pt x="7202864" y="3370189"/>
                </a:cubicBezTo>
                <a:cubicBezTo>
                  <a:pt x="7201280" y="3375771"/>
                  <a:pt x="7204818" y="3379265"/>
                  <a:pt x="7213475" y="3380671"/>
                </a:cubicBezTo>
                <a:lnTo>
                  <a:pt x="7218221" y="3363925"/>
                </a:lnTo>
                <a:cubicBezTo>
                  <a:pt x="7218221" y="3363925"/>
                  <a:pt x="7216057" y="3363574"/>
                  <a:pt x="7211729" y="3362871"/>
                </a:cubicBezTo>
                <a:close/>
                <a:moveTo>
                  <a:pt x="6940157" y="3362534"/>
                </a:moveTo>
                <a:cubicBezTo>
                  <a:pt x="6938187" y="3364159"/>
                  <a:pt x="6935620" y="3370555"/>
                  <a:pt x="6932455" y="3381718"/>
                </a:cubicBezTo>
                <a:lnTo>
                  <a:pt x="6945441" y="3383828"/>
                </a:lnTo>
                <a:lnTo>
                  <a:pt x="6961402" y="3381491"/>
                </a:lnTo>
                <a:lnTo>
                  <a:pt x="6963251" y="3380228"/>
                </a:lnTo>
                <a:lnTo>
                  <a:pt x="6965442" y="3380147"/>
                </a:lnTo>
                <a:lnTo>
                  <a:pt x="6970247" y="3376181"/>
                </a:lnTo>
                <a:cubicBezTo>
                  <a:pt x="6961590" y="3374776"/>
                  <a:pt x="6954903" y="3371742"/>
                  <a:pt x="6950186" y="3367083"/>
                </a:cubicBezTo>
                <a:cubicBezTo>
                  <a:pt x="6945471" y="3362425"/>
                  <a:pt x="6942126" y="3360908"/>
                  <a:pt x="6940157" y="3362534"/>
                </a:cubicBezTo>
                <a:close/>
                <a:moveTo>
                  <a:pt x="7518137" y="3360110"/>
                </a:moveTo>
                <a:lnTo>
                  <a:pt x="7531122" y="3362220"/>
                </a:lnTo>
                <a:cubicBezTo>
                  <a:pt x="7527182" y="3365472"/>
                  <a:pt x="7525211" y="3367098"/>
                  <a:pt x="7525211" y="3367098"/>
                </a:cubicBezTo>
                <a:close/>
                <a:moveTo>
                  <a:pt x="1416146" y="3354543"/>
                </a:moveTo>
                <a:cubicBezTo>
                  <a:pt x="1416146" y="3354543"/>
                  <a:pt x="1416982" y="3356608"/>
                  <a:pt x="1418655" y="3360738"/>
                </a:cubicBezTo>
                <a:cubicBezTo>
                  <a:pt x="1418655" y="3360738"/>
                  <a:pt x="1416878" y="3361458"/>
                  <a:pt x="1413322" y="3362898"/>
                </a:cubicBezTo>
                <a:close/>
                <a:moveTo>
                  <a:pt x="7031681" y="3351131"/>
                </a:moveTo>
                <a:lnTo>
                  <a:pt x="7034696" y="3355825"/>
                </a:lnTo>
                <a:lnTo>
                  <a:pt x="7025770" y="3356009"/>
                </a:lnTo>
                <a:cubicBezTo>
                  <a:pt x="7025770" y="3356009"/>
                  <a:pt x="7027740" y="3354384"/>
                  <a:pt x="7031681" y="3351131"/>
                </a:cubicBezTo>
                <a:close/>
                <a:moveTo>
                  <a:pt x="1514019" y="3350956"/>
                </a:moveTo>
                <a:cubicBezTo>
                  <a:pt x="1510463" y="3352396"/>
                  <a:pt x="1508685" y="3353116"/>
                  <a:pt x="1508685" y="3353116"/>
                </a:cubicBezTo>
                <a:cubicBezTo>
                  <a:pt x="1510358" y="3357245"/>
                  <a:pt x="1512083" y="3358951"/>
                  <a:pt x="1513861" y="3358231"/>
                </a:cubicBezTo>
                <a:cubicBezTo>
                  <a:pt x="1515638" y="3357511"/>
                  <a:pt x="1516526" y="3357150"/>
                  <a:pt x="1516526" y="3357150"/>
                </a:cubicBezTo>
                <a:close/>
                <a:moveTo>
                  <a:pt x="6910068" y="3348887"/>
                </a:moveTo>
                <a:lnTo>
                  <a:pt x="6891171" y="3351654"/>
                </a:lnTo>
                <a:cubicBezTo>
                  <a:pt x="6899828" y="3353061"/>
                  <a:pt x="6891560" y="3355610"/>
                  <a:pt x="6866365" y="3359302"/>
                </a:cubicBezTo>
                <a:lnTo>
                  <a:pt x="6854543" y="3369058"/>
                </a:lnTo>
                <a:lnTo>
                  <a:pt x="6848633" y="3373937"/>
                </a:lnTo>
                <a:cubicBezTo>
                  <a:pt x="6839976" y="3372530"/>
                  <a:pt x="6825214" y="3374025"/>
                  <a:pt x="6804347" y="3378419"/>
                </a:cubicBezTo>
                <a:cubicBezTo>
                  <a:pt x="6783482" y="3382813"/>
                  <a:pt x="6767139" y="3389889"/>
                  <a:pt x="6755318" y="3399645"/>
                </a:cubicBezTo>
                <a:lnTo>
                  <a:pt x="6723438" y="3400304"/>
                </a:lnTo>
                <a:cubicBezTo>
                  <a:pt x="6723438" y="3400304"/>
                  <a:pt x="6719302" y="3401579"/>
                  <a:pt x="6711033" y="3404128"/>
                </a:cubicBezTo>
                <a:cubicBezTo>
                  <a:pt x="6702765" y="3406676"/>
                  <a:pt x="6692331" y="3408874"/>
                  <a:pt x="6679735" y="3410719"/>
                </a:cubicBezTo>
                <a:lnTo>
                  <a:pt x="6662003" y="3425354"/>
                </a:lnTo>
                <a:cubicBezTo>
                  <a:pt x="6653345" y="3423948"/>
                  <a:pt x="6644883" y="3424518"/>
                  <a:pt x="6636615" y="3427067"/>
                </a:cubicBezTo>
                <a:cubicBezTo>
                  <a:pt x="6628345" y="3429616"/>
                  <a:pt x="6623225" y="3431704"/>
                  <a:pt x="6621256" y="3433330"/>
                </a:cubicBezTo>
                <a:cubicBezTo>
                  <a:pt x="6619285" y="3434956"/>
                  <a:pt x="6617315" y="3436582"/>
                  <a:pt x="6615345" y="3438208"/>
                </a:cubicBezTo>
                <a:cubicBezTo>
                  <a:pt x="6613376" y="3439834"/>
                  <a:pt x="6610420" y="3442273"/>
                  <a:pt x="6606479" y="3445525"/>
                </a:cubicBezTo>
                <a:lnTo>
                  <a:pt x="6593495" y="3443416"/>
                </a:lnTo>
                <a:lnTo>
                  <a:pt x="6549792" y="3453831"/>
                </a:lnTo>
                <a:cubicBezTo>
                  <a:pt x="6550567" y="3461741"/>
                  <a:pt x="6547807" y="3466158"/>
                  <a:pt x="6541507" y="3467082"/>
                </a:cubicBezTo>
                <a:cubicBezTo>
                  <a:pt x="6535209" y="3468005"/>
                  <a:pt x="6532060" y="3468467"/>
                  <a:pt x="6532060" y="3468467"/>
                </a:cubicBezTo>
                <a:cubicBezTo>
                  <a:pt x="6523403" y="3467059"/>
                  <a:pt x="6518283" y="3469146"/>
                  <a:pt x="6516702" y="3474728"/>
                </a:cubicBezTo>
                <a:cubicBezTo>
                  <a:pt x="6515119" y="3480311"/>
                  <a:pt x="6509014" y="3483210"/>
                  <a:pt x="6498387" y="3483430"/>
                </a:cubicBezTo>
                <a:cubicBezTo>
                  <a:pt x="6487761" y="3483650"/>
                  <a:pt x="6482835" y="3487716"/>
                  <a:pt x="6483611" y="3495626"/>
                </a:cubicBezTo>
                <a:lnTo>
                  <a:pt x="6470626" y="3493516"/>
                </a:lnTo>
                <a:lnTo>
                  <a:pt x="6458806" y="3503272"/>
                </a:lnTo>
                <a:cubicBezTo>
                  <a:pt x="6450924" y="3509778"/>
                  <a:pt x="6444820" y="3512679"/>
                  <a:pt x="6440491" y="3511974"/>
                </a:cubicBezTo>
                <a:cubicBezTo>
                  <a:pt x="6436163" y="3511271"/>
                  <a:pt x="6433999" y="3510920"/>
                  <a:pt x="6433999" y="3510920"/>
                </a:cubicBezTo>
                <a:lnTo>
                  <a:pt x="6441073" y="3517907"/>
                </a:lnTo>
                <a:cubicBezTo>
                  <a:pt x="6449730" y="3519315"/>
                  <a:pt x="6455835" y="3516414"/>
                  <a:pt x="6459387" y="3509206"/>
                </a:cubicBezTo>
                <a:cubicBezTo>
                  <a:pt x="6462940" y="3501998"/>
                  <a:pt x="6467074" y="3500724"/>
                  <a:pt x="6471790" y="3505382"/>
                </a:cubicBezTo>
                <a:cubicBezTo>
                  <a:pt x="6476507" y="3510041"/>
                  <a:pt x="6479851" y="3511558"/>
                  <a:pt x="6481821" y="3509932"/>
                </a:cubicBezTo>
                <a:cubicBezTo>
                  <a:pt x="6483790" y="3508306"/>
                  <a:pt x="6486746" y="3505867"/>
                  <a:pt x="6490686" y="3502615"/>
                </a:cubicBezTo>
                <a:lnTo>
                  <a:pt x="6509582" y="3499846"/>
                </a:lnTo>
                <a:cubicBezTo>
                  <a:pt x="6518239" y="3501252"/>
                  <a:pt x="6522373" y="3499978"/>
                  <a:pt x="6521985" y="3496023"/>
                </a:cubicBezTo>
                <a:cubicBezTo>
                  <a:pt x="6521596" y="3492067"/>
                  <a:pt x="6523567" y="3490440"/>
                  <a:pt x="6527895" y="3491145"/>
                </a:cubicBezTo>
                <a:cubicBezTo>
                  <a:pt x="6532223" y="3491847"/>
                  <a:pt x="6539508" y="3490112"/>
                  <a:pt x="6549747" y="3485936"/>
                </a:cubicBezTo>
                <a:cubicBezTo>
                  <a:pt x="6559986" y="3481762"/>
                  <a:pt x="6567076" y="3478048"/>
                  <a:pt x="6571016" y="3474796"/>
                </a:cubicBezTo>
                <a:lnTo>
                  <a:pt x="6569852" y="3462929"/>
                </a:lnTo>
                <a:cubicBezTo>
                  <a:pt x="6570627" y="3470840"/>
                  <a:pt x="6574165" y="3474334"/>
                  <a:pt x="6580464" y="3473411"/>
                </a:cubicBezTo>
                <a:cubicBezTo>
                  <a:pt x="6586762" y="3472488"/>
                  <a:pt x="6591881" y="3470401"/>
                  <a:pt x="6595822" y="3467149"/>
                </a:cubicBezTo>
                <a:cubicBezTo>
                  <a:pt x="6599763" y="3463896"/>
                  <a:pt x="6604882" y="3461809"/>
                  <a:pt x="6611181" y="3460887"/>
                </a:cubicBezTo>
                <a:cubicBezTo>
                  <a:pt x="6617479" y="3459964"/>
                  <a:pt x="6622987" y="3461831"/>
                  <a:pt x="6627704" y="3466490"/>
                </a:cubicBezTo>
                <a:cubicBezTo>
                  <a:pt x="6629673" y="3464865"/>
                  <a:pt x="6630658" y="3464051"/>
                  <a:pt x="6630658" y="3464051"/>
                </a:cubicBezTo>
                <a:lnTo>
                  <a:pt x="6639524" y="3456734"/>
                </a:lnTo>
                <a:cubicBezTo>
                  <a:pt x="6644240" y="3461393"/>
                  <a:pt x="6648376" y="3460118"/>
                  <a:pt x="6651929" y="3452910"/>
                </a:cubicBezTo>
                <a:cubicBezTo>
                  <a:pt x="6655480" y="3445702"/>
                  <a:pt x="6659420" y="3442450"/>
                  <a:pt x="6663748" y="3443155"/>
                </a:cubicBezTo>
                <a:cubicBezTo>
                  <a:pt x="6668077" y="3443858"/>
                  <a:pt x="6672212" y="3442584"/>
                  <a:pt x="6676152" y="3439331"/>
                </a:cubicBezTo>
                <a:cubicBezTo>
                  <a:pt x="6680868" y="3443989"/>
                  <a:pt x="6684212" y="3445506"/>
                  <a:pt x="6686181" y="3443879"/>
                </a:cubicBezTo>
                <a:cubicBezTo>
                  <a:pt x="6688152" y="3442254"/>
                  <a:pt x="6692093" y="3439001"/>
                  <a:pt x="6698003" y="3434123"/>
                </a:cubicBezTo>
                <a:cubicBezTo>
                  <a:pt x="6703914" y="3429244"/>
                  <a:pt x="6712183" y="3426696"/>
                  <a:pt x="6722810" y="3426476"/>
                </a:cubicBezTo>
                <a:cubicBezTo>
                  <a:pt x="6733437" y="3426257"/>
                  <a:pt x="6736391" y="3423817"/>
                  <a:pt x="6731675" y="3419159"/>
                </a:cubicBezTo>
                <a:lnTo>
                  <a:pt x="6744662" y="3421269"/>
                </a:lnTo>
                <a:cubicBezTo>
                  <a:pt x="6753318" y="3422675"/>
                  <a:pt x="6760601" y="3420939"/>
                  <a:pt x="6766512" y="3416062"/>
                </a:cubicBezTo>
                <a:cubicBezTo>
                  <a:pt x="6772423" y="3411183"/>
                  <a:pt x="6781677" y="3407821"/>
                  <a:pt x="6794274" y="3405976"/>
                </a:cubicBezTo>
                <a:cubicBezTo>
                  <a:pt x="6810811" y="3400877"/>
                  <a:pt x="6825183" y="3395428"/>
                  <a:pt x="6837393" y="3389627"/>
                </a:cubicBezTo>
                <a:cubicBezTo>
                  <a:pt x="6849603" y="3383825"/>
                  <a:pt x="6857676" y="3379299"/>
                  <a:pt x="6861618" y="3376046"/>
                </a:cubicBezTo>
                <a:lnTo>
                  <a:pt x="6867528" y="3371168"/>
                </a:lnTo>
                <a:cubicBezTo>
                  <a:pt x="6876185" y="3372575"/>
                  <a:pt x="6882484" y="3371653"/>
                  <a:pt x="6886425" y="3368401"/>
                </a:cubicBezTo>
                <a:cubicBezTo>
                  <a:pt x="6890365" y="3365148"/>
                  <a:pt x="6902574" y="3359346"/>
                  <a:pt x="6923052" y="3350997"/>
                </a:cubicBezTo>
                <a:close/>
                <a:moveTo>
                  <a:pt x="1469161" y="3347492"/>
                </a:moveTo>
                <a:lnTo>
                  <a:pt x="1477003" y="3351528"/>
                </a:lnTo>
                <a:lnTo>
                  <a:pt x="1482021" y="3363916"/>
                </a:lnTo>
                <a:cubicBezTo>
                  <a:pt x="1478465" y="3365356"/>
                  <a:pt x="1475851" y="3364011"/>
                  <a:pt x="1474179" y="3359882"/>
                </a:cubicBezTo>
                <a:cubicBezTo>
                  <a:pt x="1472506" y="3355752"/>
                  <a:pt x="1469893" y="3354407"/>
                  <a:pt x="1466338" y="3355847"/>
                </a:cubicBezTo>
                <a:cubicBezTo>
                  <a:pt x="1462781" y="3357288"/>
                  <a:pt x="1460585" y="3356975"/>
                  <a:pt x="1459748" y="3354910"/>
                </a:cubicBezTo>
                <a:cubicBezTo>
                  <a:pt x="1458912" y="3352845"/>
                  <a:pt x="1460271" y="3351093"/>
                  <a:pt x="1463827" y="3349652"/>
                </a:cubicBezTo>
                <a:close/>
                <a:moveTo>
                  <a:pt x="1392875" y="3346595"/>
                </a:moveTo>
                <a:lnTo>
                  <a:pt x="1395931" y="3354139"/>
                </a:lnTo>
                <a:cubicBezTo>
                  <a:pt x="1391306" y="3356012"/>
                  <a:pt x="1388995" y="3356949"/>
                  <a:pt x="1388995" y="3356949"/>
                </a:cubicBezTo>
                <a:cubicBezTo>
                  <a:pt x="1388995" y="3356949"/>
                  <a:pt x="1387976" y="3354433"/>
                  <a:pt x="1385939" y="3349405"/>
                </a:cubicBezTo>
                <a:cubicBezTo>
                  <a:pt x="1385939" y="3349405"/>
                  <a:pt x="1388251" y="3348469"/>
                  <a:pt x="1392875" y="3346595"/>
                </a:cubicBezTo>
                <a:close/>
                <a:moveTo>
                  <a:pt x="1543191" y="3346351"/>
                </a:moveTo>
                <a:lnTo>
                  <a:pt x="1545701" y="3352545"/>
                </a:lnTo>
                <a:lnTo>
                  <a:pt x="1556366" y="3348226"/>
                </a:lnTo>
                <a:close/>
                <a:moveTo>
                  <a:pt x="6820333" y="3345983"/>
                </a:moveTo>
                <a:lnTo>
                  <a:pt x="6801438" y="3348752"/>
                </a:lnTo>
                <a:cubicBezTo>
                  <a:pt x="6784900" y="3353849"/>
                  <a:pt x="6772692" y="3359652"/>
                  <a:pt x="6764812" y="3366156"/>
                </a:cubicBezTo>
                <a:cubicBezTo>
                  <a:pt x="6769527" y="3370813"/>
                  <a:pt x="6771886" y="3373143"/>
                  <a:pt x="6771886" y="3373143"/>
                </a:cubicBezTo>
                <a:lnTo>
                  <a:pt x="6783706" y="3363387"/>
                </a:lnTo>
                <a:lnTo>
                  <a:pt x="6796691" y="3365497"/>
                </a:lnTo>
                <a:cubicBezTo>
                  <a:pt x="6796691" y="3365497"/>
                  <a:pt x="6800632" y="3362244"/>
                  <a:pt x="6808513" y="3355740"/>
                </a:cubicBezTo>
                <a:close/>
                <a:moveTo>
                  <a:pt x="1629143" y="3343987"/>
                </a:moveTo>
                <a:lnTo>
                  <a:pt x="1630398" y="3347084"/>
                </a:lnTo>
                <a:lnTo>
                  <a:pt x="1635730" y="3344925"/>
                </a:lnTo>
                <a:cubicBezTo>
                  <a:pt x="1632175" y="3346364"/>
                  <a:pt x="1629980" y="3346052"/>
                  <a:pt x="1629143" y="3343987"/>
                </a:cubicBezTo>
                <a:close/>
                <a:moveTo>
                  <a:pt x="1588208" y="3342541"/>
                </a:moveTo>
                <a:cubicBezTo>
                  <a:pt x="1582874" y="3344701"/>
                  <a:pt x="1582403" y="3346092"/>
                  <a:pt x="1586794" y="3346717"/>
                </a:cubicBezTo>
                <a:cubicBezTo>
                  <a:pt x="1588991" y="3347029"/>
                  <a:pt x="1590756" y="3346916"/>
                  <a:pt x="1592088" y="3346376"/>
                </a:cubicBezTo>
                <a:cubicBezTo>
                  <a:pt x="1593422" y="3345836"/>
                  <a:pt x="1594323" y="3344870"/>
                  <a:pt x="1594794" y="3343477"/>
                </a:cubicBezTo>
                <a:cubicBezTo>
                  <a:pt x="1595735" y="3340693"/>
                  <a:pt x="1593540" y="3340381"/>
                  <a:pt x="1588208" y="3342541"/>
                </a:cubicBezTo>
                <a:close/>
                <a:moveTo>
                  <a:pt x="1577698" y="3339586"/>
                </a:moveTo>
                <a:lnTo>
                  <a:pt x="1572365" y="3341746"/>
                </a:lnTo>
                <a:cubicBezTo>
                  <a:pt x="1574979" y="3343090"/>
                  <a:pt x="1576731" y="3343583"/>
                  <a:pt x="1577619" y="3343223"/>
                </a:cubicBezTo>
                <a:cubicBezTo>
                  <a:pt x="1578509" y="3342863"/>
                  <a:pt x="1578534" y="3341650"/>
                  <a:pt x="1577698" y="3339586"/>
                </a:cubicBezTo>
                <a:close/>
                <a:moveTo>
                  <a:pt x="7049392" y="3338752"/>
                </a:moveTo>
                <a:cubicBezTo>
                  <a:pt x="7051429" y="3343782"/>
                  <a:pt x="7050136" y="3347233"/>
                  <a:pt x="7045511" y="3349106"/>
                </a:cubicBezTo>
                <a:lnTo>
                  <a:pt x="7035519" y="3344371"/>
                </a:lnTo>
                <a:cubicBezTo>
                  <a:pt x="7040144" y="3342497"/>
                  <a:pt x="7042455" y="3341561"/>
                  <a:pt x="7042455" y="3341561"/>
                </a:cubicBezTo>
                <a:cubicBezTo>
                  <a:pt x="7042455" y="3341561"/>
                  <a:pt x="7044767" y="3340625"/>
                  <a:pt x="7049392" y="3338752"/>
                </a:cubicBezTo>
                <a:close/>
                <a:moveTo>
                  <a:pt x="1090414" y="3337378"/>
                </a:moveTo>
                <a:lnTo>
                  <a:pt x="1097839" y="3338222"/>
                </a:lnTo>
                <a:lnTo>
                  <a:pt x="1098764" y="3338641"/>
                </a:lnTo>
                <a:lnTo>
                  <a:pt x="1097907" y="3340929"/>
                </a:lnTo>
                <a:cubicBezTo>
                  <a:pt x="1096750" y="3341397"/>
                  <a:pt x="1094762" y="3341470"/>
                  <a:pt x="1091941" y="3341149"/>
                </a:cubicBezTo>
                <a:cubicBezTo>
                  <a:pt x="1086298" y="3340508"/>
                  <a:pt x="1083478" y="3340187"/>
                  <a:pt x="1083478" y="3340187"/>
                </a:cubicBezTo>
                <a:cubicBezTo>
                  <a:pt x="1083478" y="3340187"/>
                  <a:pt x="1085789" y="3339251"/>
                  <a:pt x="1090414" y="3337378"/>
                </a:cubicBezTo>
                <a:close/>
                <a:moveTo>
                  <a:pt x="1482651" y="3334818"/>
                </a:moveTo>
                <a:cubicBezTo>
                  <a:pt x="1484322" y="3338949"/>
                  <a:pt x="1483382" y="3341732"/>
                  <a:pt x="1479826" y="3343172"/>
                </a:cubicBezTo>
                <a:cubicBezTo>
                  <a:pt x="1476271" y="3344612"/>
                  <a:pt x="1474076" y="3344300"/>
                  <a:pt x="1473239" y="3342236"/>
                </a:cubicBezTo>
                <a:cubicBezTo>
                  <a:pt x="1472403" y="3340171"/>
                  <a:pt x="1473763" y="3338418"/>
                  <a:pt x="1477317" y="3336978"/>
                </a:cubicBezTo>
                <a:close/>
                <a:moveTo>
                  <a:pt x="1614872" y="3331740"/>
                </a:moveTo>
                <a:cubicBezTo>
                  <a:pt x="1609538" y="3333901"/>
                  <a:pt x="1607707" y="3337045"/>
                  <a:pt x="1609380" y="3341175"/>
                </a:cubicBezTo>
                <a:cubicBezTo>
                  <a:pt x="1611053" y="3345305"/>
                  <a:pt x="1611889" y="3347369"/>
                  <a:pt x="1611889" y="3347369"/>
                </a:cubicBezTo>
                <a:cubicBezTo>
                  <a:pt x="1611889" y="3347369"/>
                  <a:pt x="1613667" y="3346648"/>
                  <a:pt x="1617223" y="3345209"/>
                </a:cubicBezTo>
                <a:lnTo>
                  <a:pt x="1627889" y="3340889"/>
                </a:lnTo>
                <a:lnTo>
                  <a:pt x="1627575" y="3340115"/>
                </a:lnTo>
                <a:cubicBezTo>
                  <a:pt x="1626948" y="3338566"/>
                  <a:pt x="1626216" y="3336760"/>
                  <a:pt x="1625380" y="3334695"/>
                </a:cubicBezTo>
                <a:cubicBezTo>
                  <a:pt x="1623707" y="3330565"/>
                  <a:pt x="1620204" y="3329581"/>
                  <a:pt x="1614872" y="3331740"/>
                </a:cubicBezTo>
                <a:close/>
                <a:moveTo>
                  <a:pt x="1046621" y="3331154"/>
                </a:moveTo>
                <a:lnTo>
                  <a:pt x="1043797" y="3339508"/>
                </a:lnTo>
                <a:cubicBezTo>
                  <a:pt x="1043797" y="3339508"/>
                  <a:pt x="1042962" y="3337442"/>
                  <a:pt x="1041288" y="3333314"/>
                </a:cubicBezTo>
                <a:cubicBezTo>
                  <a:pt x="1044844" y="3331874"/>
                  <a:pt x="1046621" y="3331154"/>
                  <a:pt x="1046621" y="3331154"/>
                </a:cubicBezTo>
                <a:close/>
                <a:moveTo>
                  <a:pt x="7553600" y="3330841"/>
                </a:moveTo>
                <a:cubicBezTo>
                  <a:pt x="7557542" y="3327587"/>
                  <a:pt x="7561871" y="3328291"/>
                  <a:pt x="7566585" y="3332949"/>
                </a:cubicBezTo>
                <a:cubicBezTo>
                  <a:pt x="7558705" y="3339455"/>
                  <a:pt x="7552406" y="3340377"/>
                  <a:pt x="7547690" y="3335718"/>
                </a:cubicBezTo>
                <a:cubicBezTo>
                  <a:pt x="7543750" y="3338970"/>
                  <a:pt x="7527599" y="3348023"/>
                  <a:pt x="7499242" y="3362878"/>
                </a:cubicBezTo>
                <a:cubicBezTo>
                  <a:pt x="7490585" y="3361472"/>
                  <a:pt x="7488615" y="3363098"/>
                  <a:pt x="7493332" y="3367757"/>
                </a:cubicBezTo>
                <a:cubicBezTo>
                  <a:pt x="7498047" y="3372416"/>
                  <a:pt x="7499420" y="3375559"/>
                  <a:pt x="7497450" y="3377184"/>
                </a:cubicBezTo>
                <a:cubicBezTo>
                  <a:pt x="7495481" y="3378809"/>
                  <a:pt x="7492136" y="3377294"/>
                  <a:pt x="7487420" y="3372636"/>
                </a:cubicBezTo>
                <a:cubicBezTo>
                  <a:pt x="7482704" y="3367977"/>
                  <a:pt x="7480345" y="3365647"/>
                  <a:pt x="7480345" y="3365647"/>
                </a:cubicBezTo>
                <a:lnTo>
                  <a:pt x="7473270" y="3358658"/>
                </a:lnTo>
                <a:cubicBezTo>
                  <a:pt x="7473270" y="3358658"/>
                  <a:pt x="7474256" y="3357845"/>
                  <a:pt x="7476226" y="3356219"/>
                </a:cubicBezTo>
                <a:cubicBezTo>
                  <a:pt x="7478197" y="3354594"/>
                  <a:pt x="7483121" y="3350528"/>
                  <a:pt x="7491002" y="3344024"/>
                </a:cubicBezTo>
                <a:cubicBezTo>
                  <a:pt x="7507540" y="3338927"/>
                  <a:pt x="7517972" y="3336728"/>
                  <a:pt x="7522302" y="3337432"/>
                </a:cubicBezTo>
                <a:cubicBezTo>
                  <a:pt x="7526630" y="3338136"/>
                  <a:pt x="7530764" y="3336862"/>
                  <a:pt x="7534706" y="3333608"/>
                </a:cubicBezTo>
                <a:cubicBezTo>
                  <a:pt x="7538646" y="3330356"/>
                  <a:pt x="7541795" y="3329895"/>
                  <a:pt x="7544152" y="3332224"/>
                </a:cubicBezTo>
                <a:cubicBezTo>
                  <a:pt x="7546511" y="3334554"/>
                  <a:pt x="7549660" y="3334093"/>
                  <a:pt x="7553600" y="3330841"/>
                </a:cubicBezTo>
                <a:close/>
                <a:moveTo>
                  <a:pt x="1592319" y="3329702"/>
                </a:moveTo>
                <a:lnTo>
                  <a:pt x="1593698" y="3333105"/>
                </a:lnTo>
                <a:cubicBezTo>
                  <a:pt x="1590141" y="3334546"/>
                  <a:pt x="1588782" y="3336297"/>
                  <a:pt x="1589618" y="3338364"/>
                </a:cubicBezTo>
                <a:cubicBezTo>
                  <a:pt x="1590454" y="3340429"/>
                  <a:pt x="1592650" y="3340741"/>
                  <a:pt x="1596207" y="3339300"/>
                </a:cubicBezTo>
                <a:lnTo>
                  <a:pt x="1601539" y="3337141"/>
                </a:lnTo>
                <a:lnTo>
                  <a:pt x="1603619" y="3330987"/>
                </a:lnTo>
                <a:close/>
                <a:moveTo>
                  <a:pt x="1272774" y="3329336"/>
                </a:moveTo>
                <a:lnTo>
                  <a:pt x="1271223" y="3333923"/>
                </a:lnTo>
                <a:lnTo>
                  <a:pt x="1273732" y="3340118"/>
                </a:lnTo>
                <a:lnTo>
                  <a:pt x="1284398" y="3335797"/>
                </a:lnTo>
                <a:lnTo>
                  <a:pt x="1286558" y="3329405"/>
                </a:lnTo>
                <a:lnTo>
                  <a:pt x="1281320" y="3330308"/>
                </a:lnTo>
                <a:close/>
                <a:moveTo>
                  <a:pt x="1033445" y="3329279"/>
                </a:moveTo>
                <a:cubicBezTo>
                  <a:pt x="1035118" y="3333409"/>
                  <a:pt x="1035956" y="3335473"/>
                  <a:pt x="1035956" y="3335473"/>
                </a:cubicBezTo>
                <a:cubicBezTo>
                  <a:pt x="1035956" y="3335473"/>
                  <a:pt x="1035066" y="3335834"/>
                  <a:pt x="1033288" y="3336554"/>
                </a:cubicBezTo>
                <a:cubicBezTo>
                  <a:pt x="1031511" y="3337274"/>
                  <a:pt x="1030204" y="3336601"/>
                  <a:pt x="1029368" y="3334536"/>
                </a:cubicBezTo>
                <a:cubicBezTo>
                  <a:pt x="1028531" y="3332471"/>
                  <a:pt x="1029891" y="3330719"/>
                  <a:pt x="1033445" y="3329279"/>
                </a:cubicBezTo>
                <a:close/>
                <a:moveTo>
                  <a:pt x="1517157" y="3328052"/>
                </a:moveTo>
                <a:cubicBezTo>
                  <a:pt x="1518830" y="3332182"/>
                  <a:pt x="1521444" y="3333527"/>
                  <a:pt x="1524998" y="3332088"/>
                </a:cubicBezTo>
                <a:cubicBezTo>
                  <a:pt x="1524998" y="3332088"/>
                  <a:pt x="1523221" y="3332808"/>
                  <a:pt x="1519666" y="3334248"/>
                </a:cubicBezTo>
                <a:lnTo>
                  <a:pt x="1514333" y="3336408"/>
                </a:lnTo>
                <a:cubicBezTo>
                  <a:pt x="1514333" y="3336408"/>
                  <a:pt x="1513915" y="3335375"/>
                  <a:pt x="1513079" y="3333310"/>
                </a:cubicBezTo>
                <a:cubicBezTo>
                  <a:pt x="1512242" y="3331245"/>
                  <a:pt x="1513601" y="3329493"/>
                  <a:pt x="1517157" y="3328052"/>
                </a:cubicBezTo>
                <a:close/>
                <a:moveTo>
                  <a:pt x="1223602" y="3327340"/>
                </a:moveTo>
                <a:lnTo>
                  <a:pt x="1172798" y="3331595"/>
                </a:lnTo>
                <a:lnTo>
                  <a:pt x="1184017" y="3333190"/>
                </a:lnTo>
                <a:cubicBezTo>
                  <a:pt x="1187572" y="3331751"/>
                  <a:pt x="1190658" y="3331703"/>
                  <a:pt x="1193271" y="3333048"/>
                </a:cubicBezTo>
                <a:cubicBezTo>
                  <a:pt x="1195885" y="3334392"/>
                  <a:pt x="1198969" y="3334345"/>
                  <a:pt x="1202525" y="3332905"/>
                </a:cubicBezTo>
                <a:cubicBezTo>
                  <a:pt x="1206080" y="3331465"/>
                  <a:pt x="1208747" y="3330385"/>
                  <a:pt x="1210525" y="3329665"/>
                </a:cubicBezTo>
                <a:cubicBezTo>
                  <a:pt x="1212301" y="3328945"/>
                  <a:pt x="1215804" y="3329930"/>
                  <a:pt x="1221032" y="3332620"/>
                </a:cubicBezTo>
                <a:lnTo>
                  <a:pt x="1223541" y="3338815"/>
                </a:lnTo>
                <a:lnTo>
                  <a:pt x="1228876" y="3336654"/>
                </a:lnTo>
                <a:cubicBezTo>
                  <a:pt x="1234102" y="3339343"/>
                  <a:pt x="1238494" y="3339969"/>
                  <a:pt x="1242050" y="3338529"/>
                </a:cubicBezTo>
                <a:lnTo>
                  <a:pt x="1255224" y="3340403"/>
                </a:lnTo>
                <a:cubicBezTo>
                  <a:pt x="1255224" y="3340403"/>
                  <a:pt x="1257002" y="3339683"/>
                  <a:pt x="1260558" y="3338243"/>
                </a:cubicBezTo>
                <a:cubicBezTo>
                  <a:pt x="1262440" y="3332674"/>
                  <a:pt x="1262492" y="3330249"/>
                  <a:pt x="1260715" y="3330969"/>
                </a:cubicBezTo>
                <a:cubicBezTo>
                  <a:pt x="1258937" y="3331688"/>
                  <a:pt x="1253656" y="3331424"/>
                  <a:pt x="1244873" y="3330174"/>
                </a:cubicBezTo>
                <a:lnTo>
                  <a:pt x="1231699" y="3328300"/>
                </a:lnTo>
                <a:lnTo>
                  <a:pt x="1231571" y="3327983"/>
                </a:lnTo>
                <a:close/>
                <a:moveTo>
                  <a:pt x="6967656" y="3327010"/>
                </a:moveTo>
                <a:lnTo>
                  <a:pt x="6944123" y="3331066"/>
                </a:lnTo>
                <a:lnTo>
                  <a:pt x="6946694" y="3331483"/>
                </a:lnTo>
                <a:cubicBezTo>
                  <a:pt x="6951411" y="3336142"/>
                  <a:pt x="6955740" y="3336846"/>
                  <a:pt x="6959681" y="3333593"/>
                </a:cubicBezTo>
                <a:close/>
                <a:moveTo>
                  <a:pt x="7109055" y="3325752"/>
                </a:moveTo>
                <a:cubicBezTo>
                  <a:pt x="7107084" y="3327378"/>
                  <a:pt x="7108459" y="3330520"/>
                  <a:pt x="7113175" y="3335180"/>
                </a:cubicBezTo>
                <a:lnTo>
                  <a:pt x="7120249" y="3342167"/>
                </a:lnTo>
                <a:cubicBezTo>
                  <a:pt x="7116308" y="3345420"/>
                  <a:pt x="7111980" y="3344716"/>
                  <a:pt x="7107265" y="3340059"/>
                </a:cubicBezTo>
                <a:lnTo>
                  <a:pt x="7089533" y="3354693"/>
                </a:lnTo>
                <a:lnTo>
                  <a:pt x="7102518" y="3356803"/>
                </a:lnTo>
                <a:cubicBezTo>
                  <a:pt x="7111175" y="3358209"/>
                  <a:pt x="7113145" y="3356584"/>
                  <a:pt x="7108429" y="3351924"/>
                </a:cubicBezTo>
                <a:cubicBezTo>
                  <a:pt x="7108429" y="3351924"/>
                  <a:pt x="7111577" y="3351463"/>
                  <a:pt x="7117876" y="3350541"/>
                </a:cubicBezTo>
                <a:cubicBezTo>
                  <a:pt x="7124176" y="3349617"/>
                  <a:pt x="7128310" y="3348344"/>
                  <a:pt x="7130280" y="3346717"/>
                </a:cubicBezTo>
                <a:cubicBezTo>
                  <a:pt x="7132250" y="3345092"/>
                  <a:pt x="7136384" y="3343817"/>
                  <a:pt x="7142682" y="3342893"/>
                </a:cubicBezTo>
                <a:cubicBezTo>
                  <a:pt x="7148982" y="3341971"/>
                  <a:pt x="7152131" y="3341509"/>
                  <a:pt x="7152131" y="3341509"/>
                </a:cubicBezTo>
                <a:lnTo>
                  <a:pt x="7163953" y="3331752"/>
                </a:lnTo>
                <a:lnTo>
                  <a:pt x="7145057" y="3334521"/>
                </a:lnTo>
                <a:cubicBezTo>
                  <a:pt x="7140340" y="3329862"/>
                  <a:pt x="7135817" y="3327182"/>
                  <a:pt x="7131488" y="3326477"/>
                </a:cubicBezTo>
                <a:cubicBezTo>
                  <a:pt x="7127160" y="3325775"/>
                  <a:pt x="7123026" y="3327049"/>
                  <a:pt x="7119085" y="3330301"/>
                </a:cubicBezTo>
                <a:cubicBezTo>
                  <a:pt x="7114369" y="3325643"/>
                  <a:pt x="7111025" y="3324125"/>
                  <a:pt x="7109055" y="3325752"/>
                </a:cubicBezTo>
                <a:close/>
                <a:moveTo>
                  <a:pt x="7092396" y="3325111"/>
                </a:moveTo>
                <a:lnTo>
                  <a:pt x="7073319" y="3329591"/>
                </a:lnTo>
                <a:lnTo>
                  <a:pt x="7068308" y="3333727"/>
                </a:lnTo>
                <a:lnTo>
                  <a:pt x="7066415" y="3331857"/>
                </a:lnTo>
                <a:lnTo>
                  <a:pt x="7056327" y="3335943"/>
                </a:lnTo>
                <a:lnTo>
                  <a:pt x="7032464" y="3336827"/>
                </a:lnTo>
                <a:lnTo>
                  <a:pt x="7032430" y="3336742"/>
                </a:lnTo>
                <a:lnTo>
                  <a:pt x="6982068" y="3366424"/>
                </a:lnTo>
                <a:cubicBezTo>
                  <a:pt x="6982068" y="3366424"/>
                  <a:pt x="6979710" y="3364095"/>
                  <a:pt x="6974993" y="3359436"/>
                </a:cubicBezTo>
                <a:cubicBezTo>
                  <a:pt x="6970277" y="3354778"/>
                  <a:pt x="6968903" y="3351635"/>
                  <a:pt x="6970874" y="3350009"/>
                </a:cubicBezTo>
                <a:cubicBezTo>
                  <a:pt x="6972843" y="3348383"/>
                  <a:pt x="6969501" y="3346867"/>
                  <a:pt x="6960844" y="3345459"/>
                </a:cubicBezTo>
                <a:lnTo>
                  <a:pt x="6949023" y="3355217"/>
                </a:lnTo>
                <a:cubicBezTo>
                  <a:pt x="6957680" y="3356623"/>
                  <a:pt x="6962008" y="3357327"/>
                  <a:pt x="6962008" y="3357327"/>
                </a:cubicBezTo>
                <a:lnTo>
                  <a:pt x="6976158" y="3371303"/>
                </a:lnTo>
                <a:lnTo>
                  <a:pt x="6989567" y="3379253"/>
                </a:lnTo>
                <a:lnTo>
                  <a:pt x="6993079" y="3379124"/>
                </a:lnTo>
                <a:lnTo>
                  <a:pt x="7002055" y="3387571"/>
                </a:lnTo>
                <a:lnTo>
                  <a:pt x="7003292" y="3387389"/>
                </a:lnTo>
                <a:cubicBezTo>
                  <a:pt x="7007232" y="3384137"/>
                  <a:pt x="7004486" y="3377853"/>
                  <a:pt x="6995054" y="3368535"/>
                </a:cubicBezTo>
                <a:cubicBezTo>
                  <a:pt x="6986396" y="3367129"/>
                  <a:pt x="6996636" y="3362953"/>
                  <a:pt x="7025770" y="3356009"/>
                </a:cubicBezTo>
                <a:cubicBezTo>
                  <a:pt x="7025770" y="3356009"/>
                  <a:pt x="7028130" y="3358339"/>
                  <a:pt x="7032845" y="3362998"/>
                </a:cubicBezTo>
                <a:cubicBezTo>
                  <a:pt x="7028904" y="3366250"/>
                  <a:pt x="7026934" y="3367877"/>
                  <a:pt x="7026934" y="3367877"/>
                </a:cubicBezTo>
                <a:lnTo>
                  <a:pt x="7015113" y="3377633"/>
                </a:lnTo>
                <a:cubicBezTo>
                  <a:pt x="7015113" y="3377633"/>
                  <a:pt x="7016293" y="3378798"/>
                  <a:pt x="7018650" y="3381128"/>
                </a:cubicBezTo>
                <a:cubicBezTo>
                  <a:pt x="7021009" y="3383457"/>
                  <a:pt x="7024159" y="3382995"/>
                  <a:pt x="7028099" y="3379743"/>
                </a:cubicBezTo>
                <a:cubicBezTo>
                  <a:pt x="7032039" y="3376491"/>
                  <a:pt x="7034800" y="3372075"/>
                  <a:pt x="7036382" y="3366492"/>
                </a:cubicBezTo>
                <a:cubicBezTo>
                  <a:pt x="7037173" y="3363701"/>
                  <a:pt x="7037178" y="3361026"/>
                  <a:pt x="7036394" y="3358465"/>
                </a:cubicBezTo>
                <a:lnTo>
                  <a:pt x="7034696" y="3355825"/>
                </a:lnTo>
                <a:lnTo>
                  <a:pt x="7039718" y="3355721"/>
                </a:lnTo>
                <a:cubicBezTo>
                  <a:pt x="7051673" y="3355474"/>
                  <a:pt x="7057651" y="3355351"/>
                  <a:pt x="7057651" y="3355351"/>
                </a:cubicBezTo>
                <a:lnTo>
                  <a:pt x="7053855" y="3368747"/>
                </a:lnTo>
                <a:lnTo>
                  <a:pt x="7065890" y="3374207"/>
                </a:lnTo>
                <a:cubicBezTo>
                  <a:pt x="7069832" y="3370954"/>
                  <a:pt x="7072398" y="3364558"/>
                  <a:pt x="7073592" y="3355022"/>
                </a:cubicBezTo>
                <a:cubicBezTo>
                  <a:pt x="7074786" y="3345486"/>
                  <a:pt x="7075383" y="3340716"/>
                  <a:pt x="7075383" y="3340716"/>
                </a:cubicBezTo>
                <a:lnTo>
                  <a:pt x="7093114" y="3326081"/>
                </a:lnTo>
                <a:close/>
                <a:moveTo>
                  <a:pt x="1318472" y="3323905"/>
                </a:moveTo>
                <a:lnTo>
                  <a:pt x="1310269" y="3325319"/>
                </a:lnTo>
                <a:lnTo>
                  <a:pt x="1305730" y="3327158"/>
                </a:lnTo>
                <a:lnTo>
                  <a:pt x="1304190" y="3326366"/>
                </a:lnTo>
                <a:lnTo>
                  <a:pt x="1300187" y="3327056"/>
                </a:lnTo>
                <a:lnTo>
                  <a:pt x="1291446" y="3328563"/>
                </a:lnTo>
                <a:lnTo>
                  <a:pt x="1289731" y="3333638"/>
                </a:lnTo>
                <a:lnTo>
                  <a:pt x="1292240" y="3339833"/>
                </a:lnTo>
                <a:lnTo>
                  <a:pt x="1289416" y="3348187"/>
                </a:lnTo>
                <a:lnTo>
                  <a:pt x="1318183" y="3349629"/>
                </a:lnTo>
                <a:lnTo>
                  <a:pt x="1333630" y="3339856"/>
                </a:lnTo>
                <a:cubicBezTo>
                  <a:pt x="1337234" y="3335469"/>
                  <a:pt x="1339038" y="3333275"/>
                  <a:pt x="1339038" y="3333275"/>
                </a:cubicBezTo>
                <a:lnTo>
                  <a:pt x="1337233" y="3328819"/>
                </a:lnTo>
                <a:lnTo>
                  <a:pt x="1332080" y="3330906"/>
                </a:lnTo>
                <a:cubicBezTo>
                  <a:pt x="1330408" y="3326777"/>
                  <a:pt x="1327793" y="3325432"/>
                  <a:pt x="1324237" y="3326872"/>
                </a:cubicBezTo>
                <a:close/>
                <a:moveTo>
                  <a:pt x="1664412" y="3323778"/>
                </a:moveTo>
                <a:lnTo>
                  <a:pt x="1661554" y="3323883"/>
                </a:lnTo>
                <a:lnTo>
                  <a:pt x="1665219" y="3325770"/>
                </a:lnTo>
                <a:close/>
                <a:moveTo>
                  <a:pt x="1543815" y="3320586"/>
                </a:moveTo>
                <a:lnTo>
                  <a:pt x="1513017" y="3324280"/>
                </a:lnTo>
                <a:cubicBezTo>
                  <a:pt x="1481199" y="3325458"/>
                  <a:pt x="1451046" y="3327425"/>
                  <a:pt x="1422559" y="3330182"/>
                </a:cubicBezTo>
                <a:cubicBezTo>
                  <a:pt x="1394071" y="3332939"/>
                  <a:pt x="1368268" y="3338999"/>
                  <a:pt x="1345149" y="3348363"/>
                </a:cubicBezTo>
                <a:lnTo>
                  <a:pt x="1333448" y="3351532"/>
                </a:lnTo>
                <a:lnTo>
                  <a:pt x="1322962" y="3350041"/>
                </a:lnTo>
                <a:lnTo>
                  <a:pt x="1321285" y="3349246"/>
                </a:lnTo>
                <a:lnTo>
                  <a:pt x="1320100" y="3349726"/>
                </a:lnTo>
                <a:lnTo>
                  <a:pt x="1321098" y="3349776"/>
                </a:lnTo>
                <a:lnTo>
                  <a:pt x="1322962" y="3350041"/>
                </a:lnTo>
                <a:lnTo>
                  <a:pt x="1328778" y="3352797"/>
                </a:lnTo>
                <a:lnTo>
                  <a:pt x="1333448" y="3351532"/>
                </a:lnTo>
                <a:lnTo>
                  <a:pt x="1334273" y="3351650"/>
                </a:lnTo>
                <a:cubicBezTo>
                  <a:pt x="1339502" y="3354340"/>
                  <a:pt x="1344311" y="3355998"/>
                  <a:pt x="1348703" y="3356623"/>
                </a:cubicBezTo>
                <a:cubicBezTo>
                  <a:pt x="1353094" y="3357248"/>
                  <a:pt x="1358793" y="3358544"/>
                  <a:pt x="1365799" y="3360514"/>
                </a:cubicBezTo>
                <a:cubicBezTo>
                  <a:pt x="1372803" y="3362484"/>
                  <a:pt x="1381587" y="3363735"/>
                  <a:pt x="1392148" y="3364263"/>
                </a:cubicBezTo>
                <a:cubicBezTo>
                  <a:pt x="1402710" y="3364793"/>
                  <a:pt x="1408826" y="3367123"/>
                  <a:pt x="1410499" y="3371252"/>
                </a:cubicBezTo>
                <a:lnTo>
                  <a:pt x="1418340" y="3375288"/>
                </a:lnTo>
                <a:cubicBezTo>
                  <a:pt x="1416668" y="3371157"/>
                  <a:pt x="1417608" y="3368373"/>
                  <a:pt x="1421164" y="3366932"/>
                </a:cubicBezTo>
                <a:lnTo>
                  <a:pt x="1426497" y="3364772"/>
                </a:lnTo>
                <a:cubicBezTo>
                  <a:pt x="1422941" y="3366213"/>
                  <a:pt x="1421635" y="3365541"/>
                  <a:pt x="1422576" y="3362756"/>
                </a:cubicBezTo>
                <a:cubicBezTo>
                  <a:pt x="1423517" y="3359971"/>
                  <a:pt x="1423988" y="3358578"/>
                  <a:pt x="1423988" y="3358578"/>
                </a:cubicBezTo>
                <a:cubicBezTo>
                  <a:pt x="1422316" y="3354449"/>
                  <a:pt x="1424093" y="3353728"/>
                  <a:pt x="1429321" y="3356418"/>
                </a:cubicBezTo>
                <a:cubicBezTo>
                  <a:pt x="1434549" y="3359108"/>
                  <a:pt x="1437163" y="3360452"/>
                  <a:pt x="1437163" y="3360452"/>
                </a:cubicBezTo>
                <a:lnTo>
                  <a:pt x="1434654" y="3354258"/>
                </a:lnTo>
                <a:cubicBezTo>
                  <a:pt x="1434654" y="3354258"/>
                  <a:pt x="1433818" y="3352193"/>
                  <a:pt x="1432145" y="3348063"/>
                </a:cubicBezTo>
                <a:lnTo>
                  <a:pt x="1439986" y="3352098"/>
                </a:lnTo>
                <a:cubicBezTo>
                  <a:pt x="1445215" y="3354788"/>
                  <a:pt x="1447829" y="3356132"/>
                  <a:pt x="1447829" y="3356132"/>
                </a:cubicBezTo>
                <a:cubicBezTo>
                  <a:pt x="1447829" y="3356132"/>
                  <a:pt x="1447358" y="3357525"/>
                  <a:pt x="1446417" y="3360310"/>
                </a:cubicBezTo>
                <a:cubicBezTo>
                  <a:pt x="1445476" y="3363095"/>
                  <a:pt x="1445894" y="3364127"/>
                  <a:pt x="1447672" y="3363407"/>
                </a:cubicBezTo>
                <a:cubicBezTo>
                  <a:pt x="1449449" y="3362688"/>
                  <a:pt x="1450338" y="3362327"/>
                  <a:pt x="1450338" y="3362327"/>
                </a:cubicBezTo>
                <a:cubicBezTo>
                  <a:pt x="1455566" y="3365016"/>
                  <a:pt x="1456402" y="3367082"/>
                  <a:pt x="1452847" y="3368521"/>
                </a:cubicBezTo>
                <a:lnTo>
                  <a:pt x="1458180" y="3366362"/>
                </a:lnTo>
                <a:lnTo>
                  <a:pt x="1468530" y="3376592"/>
                </a:lnTo>
                <a:cubicBezTo>
                  <a:pt x="1464975" y="3378031"/>
                  <a:pt x="1460584" y="3377405"/>
                  <a:pt x="1455356" y="3374716"/>
                </a:cubicBezTo>
                <a:cubicBezTo>
                  <a:pt x="1450127" y="3372027"/>
                  <a:pt x="1446155" y="3372434"/>
                  <a:pt x="1443436" y="3375939"/>
                </a:cubicBezTo>
                <a:lnTo>
                  <a:pt x="1447104" y="3384997"/>
                </a:lnTo>
                <a:lnTo>
                  <a:pt x="1448943" y="3385356"/>
                </a:lnTo>
                <a:lnTo>
                  <a:pt x="1448701" y="3386003"/>
                </a:lnTo>
                <a:lnTo>
                  <a:pt x="1462883" y="3393300"/>
                </a:lnTo>
                <a:cubicBezTo>
                  <a:pt x="1462883" y="3393300"/>
                  <a:pt x="1464660" y="3392581"/>
                  <a:pt x="1468216" y="3391141"/>
                </a:cubicBezTo>
                <a:lnTo>
                  <a:pt x="1472000" y="3389608"/>
                </a:lnTo>
                <a:lnTo>
                  <a:pt x="1458935" y="3390092"/>
                </a:lnTo>
                <a:cubicBezTo>
                  <a:pt x="1456897" y="3385062"/>
                  <a:pt x="1458191" y="3381611"/>
                  <a:pt x="1462814" y="3379738"/>
                </a:cubicBezTo>
                <a:lnTo>
                  <a:pt x="1479486" y="3372986"/>
                </a:lnTo>
                <a:lnTo>
                  <a:pt x="1479197" y="3372271"/>
                </a:lnTo>
                <a:lnTo>
                  <a:pt x="1480102" y="3372737"/>
                </a:lnTo>
                <a:lnTo>
                  <a:pt x="1489741" y="3368832"/>
                </a:lnTo>
                <a:lnTo>
                  <a:pt x="1489862" y="3367951"/>
                </a:lnTo>
                <a:lnTo>
                  <a:pt x="1492685" y="3359597"/>
                </a:lnTo>
                <a:cubicBezTo>
                  <a:pt x="1489131" y="3361036"/>
                  <a:pt x="1486517" y="3359692"/>
                  <a:pt x="1484844" y="3355562"/>
                </a:cubicBezTo>
                <a:cubicBezTo>
                  <a:pt x="1483171" y="3351432"/>
                  <a:pt x="1486780" y="3347567"/>
                  <a:pt x="1495667" y="3343968"/>
                </a:cubicBezTo>
                <a:cubicBezTo>
                  <a:pt x="1504556" y="3340368"/>
                  <a:pt x="1514751" y="3337440"/>
                  <a:pt x="1526253" y="3335184"/>
                </a:cubicBezTo>
                <a:lnTo>
                  <a:pt x="1530541" y="3334745"/>
                </a:lnTo>
                <a:lnTo>
                  <a:pt x="1539935" y="3330940"/>
                </a:lnTo>
                <a:cubicBezTo>
                  <a:pt x="1549183" y="3327194"/>
                  <a:pt x="1553807" y="3325322"/>
                  <a:pt x="1553807" y="3325322"/>
                </a:cubicBezTo>
                <a:cubicBezTo>
                  <a:pt x="1555843" y="3330350"/>
                  <a:pt x="1559173" y="3331929"/>
                  <a:pt x="1563798" y="3330056"/>
                </a:cubicBezTo>
                <a:lnTo>
                  <a:pt x="1550990" y="3332725"/>
                </a:lnTo>
                <a:lnTo>
                  <a:pt x="1559348" y="3332596"/>
                </a:lnTo>
                <a:cubicBezTo>
                  <a:pt x="1561125" y="3331876"/>
                  <a:pt x="1563792" y="3330796"/>
                  <a:pt x="1567347" y="3329356"/>
                </a:cubicBezTo>
                <a:lnTo>
                  <a:pt x="1566288" y="3326742"/>
                </a:lnTo>
                <a:lnTo>
                  <a:pt x="1553807" y="3325322"/>
                </a:lnTo>
                <a:close/>
                <a:moveTo>
                  <a:pt x="1258363" y="3317500"/>
                </a:moveTo>
                <a:lnTo>
                  <a:pt x="1254599" y="3319025"/>
                </a:lnTo>
                <a:lnTo>
                  <a:pt x="1257335" y="3318825"/>
                </a:lnTo>
                <a:close/>
                <a:moveTo>
                  <a:pt x="7290313" y="3317252"/>
                </a:moveTo>
                <a:lnTo>
                  <a:pt x="7278491" y="3327010"/>
                </a:lnTo>
                <a:lnTo>
                  <a:pt x="7253684" y="3334656"/>
                </a:lnTo>
                <a:cubicBezTo>
                  <a:pt x="7253297" y="3330700"/>
                  <a:pt x="7253596" y="3328316"/>
                  <a:pt x="7254581" y="3327504"/>
                </a:cubicBezTo>
                <a:cubicBezTo>
                  <a:pt x="7255566" y="3326690"/>
                  <a:pt x="7257237" y="3327449"/>
                  <a:pt x="7259595" y="3329777"/>
                </a:cubicBezTo>
                <a:cubicBezTo>
                  <a:pt x="7259595" y="3329777"/>
                  <a:pt x="7260581" y="3328963"/>
                  <a:pt x="7262550" y="3327338"/>
                </a:cubicBezTo>
                <a:cubicBezTo>
                  <a:pt x="7264521" y="3325711"/>
                  <a:pt x="7267475" y="3323273"/>
                  <a:pt x="7271416" y="3320021"/>
                </a:cubicBezTo>
                <a:close/>
                <a:moveTo>
                  <a:pt x="1295379" y="3316930"/>
                </a:moveTo>
                <a:lnTo>
                  <a:pt x="1292517" y="3318088"/>
                </a:lnTo>
                <a:lnTo>
                  <a:pt x="1295852" y="3318096"/>
                </a:lnTo>
                <a:close/>
                <a:moveTo>
                  <a:pt x="1208173" y="3316197"/>
                </a:moveTo>
                <a:cubicBezTo>
                  <a:pt x="1211729" y="3314756"/>
                  <a:pt x="1213923" y="3315068"/>
                  <a:pt x="1214759" y="3317133"/>
                </a:cubicBezTo>
                <a:cubicBezTo>
                  <a:pt x="1215596" y="3319198"/>
                  <a:pt x="1214238" y="3320950"/>
                  <a:pt x="1210682" y="3322390"/>
                </a:cubicBezTo>
                <a:cubicBezTo>
                  <a:pt x="1207127" y="3323831"/>
                  <a:pt x="1204931" y="3323518"/>
                  <a:pt x="1204094" y="3321453"/>
                </a:cubicBezTo>
                <a:cubicBezTo>
                  <a:pt x="1203258" y="3319388"/>
                  <a:pt x="1204618" y="3317636"/>
                  <a:pt x="1208173" y="3316197"/>
                </a:cubicBezTo>
                <a:close/>
                <a:moveTo>
                  <a:pt x="1630041" y="3314202"/>
                </a:moveTo>
                <a:lnTo>
                  <a:pt x="1627092" y="3319579"/>
                </a:lnTo>
                <a:lnTo>
                  <a:pt x="1633385" y="3317031"/>
                </a:lnTo>
                <a:close/>
                <a:moveTo>
                  <a:pt x="6905987" y="3313468"/>
                </a:moveTo>
                <a:lnTo>
                  <a:pt x="6856961" y="3328580"/>
                </a:lnTo>
                <a:lnTo>
                  <a:pt x="6833320" y="3348093"/>
                </a:lnTo>
                <a:cubicBezTo>
                  <a:pt x="6834094" y="3356005"/>
                  <a:pt x="6838424" y="3356707"/>
                  <a:pt x="6846304" y="3350203"/>
                </a:cubicBezTo>
                <a:lnTo>
                  <a:pt x="6858125" y="3340447"/>
                </a:lnTo>
                <a:lnTo>
                  <a:pt x="6871111" y="3342557"/>
                </a:lnTo>
                <a:lnTo>
                  <a:pt x="6882933" y="3332800"/>
                </a:lnTo>
                <a:cubicBezTo>
                  <a:pt x="6887648" y="3337458"/>
                  <a:pt x="6897486" y="3340031"/>
                  <a:pt x="6912439" y="3340514"/>
                </a:cubicBezTo>
                <a:cubicBezTo>
                  <a:pt x="6927396" y="3340999"/>
                  <a:pt x="6935858" y="3340427"/>
                  <a:pt x="6937828" y="3338801"/>
                </a:cubicBezTo>
                <a:lnTo>
                  <a:pt x="6939811" y="3331809"/>
                </a:lnTo>
                <a:lnTo>
                  <a:pt x="6933956" y="3332818"/>
                </a:lnTo>
                <a:cubicBezTo>
                  <a:pt x="6927294" y="3329662"/>
                  <a:pt x="6923964" y="3328083"/>
                  <a:pt x="6923964" y="3328083"/>
                </a:cubicBezTo>
                <a:lnTo>
                  <a:pt x="6913972" y="3323348"/>
                </a:lnTo>
                <a:lnTo>
                  <a:pt x="6903981" y="3318614"/>
                </a:lnTo>
                <a:lnTo>
                  <a:pt x="6910917" y="3315805"/>
                </a:lnTo>
                <a:close/>
                <a:moveTo>
                  <a:pt x="1165982" y="3311652"/>
                </a:moveTo>
                <a:cubicBezTo>
                  <a:pt x="1164204" y="3312372"/>
                  <a:pt x="1163733" y="3313765"/>
                  <a:pt x="1164571" y="3315829"/>
                </a:cubicBezTo>
                <a:cubicBezTo>
                  <a:pt x="1165406" y="3317895"/>
                  <a:pt x="1167602" y="3318207"/>
                  <a:pt x="1171157" y="3316767"/>
                </a:cubicBezTo>
                <a:cubicBezTo>
                  <a:pt x="1169485" y="3312637"/>
                  <a:pt x="1167759" y="3310932"/>
                  <a:pt x="1165982" y="3311652"/>
                </a:cubicBezTo>
                <a:close/>
                <a:moveTo>
                  <a:pt x="1216331" y="3305681"/>
                </a:moveTo>
                <a:lnTo>
                  <a:pt x="1189665" y="3316481"/>
                </a:lnTo>
                <a:lnTo>
                  <a:pt x="1173666" y="3322961"/>
                </a:lnTo>
                <a:cubicBezTo>
                  <a:pt x="1169275" y="3322336"/>
                  <a:pt x="1166844" y="3322720"/>
                  <a:pt x="1166374" y="3324112"/>
                </a:cubicBezTo>
                <a:lnTo>
                  <a:pt x="1170506" y="3330773"/>
                </a:lnTo>
                <a:lnTo>
                  <a:pt x="1174001" y="3328220"/>
                </a:lnTo>
                <a:cubicBezTo>
                  <a:pt x="1181771" y="3325805"/>
                  <a:pt x="1198325" y="3323491"/>
                  <a:pt x="1223668" y="3321276"/>
                </a:cubicBezTo>
                <a:lnTo>
                  <a:pt x="1228705" y="3320909"/>
                </a:lnTo>
                <a:lnTo>
                  <a:pt x="1226681" y="3315910"/>
                </a:lnTo>
                <a:cubicBezTo>
                  <a:pt x="1226681" y="3315910"/>
                  <a:pt x="1226263" y="3314878"/>
                  <a:pt x="1225426" y="3312813"/>
                </a:cubicBezTo>
                <a:cubicBezTo>
                  <a:pt x="1224590" y="3310749"/>
                  <a:pt x="1221558" y="3308371"/>
                  <a:pt x="1216331" y="3305681"/>
                </a:cubicBezTo>
                <a:close/>
                <a:moveTo>
                  <a:pt x="6841244" y="3303071"/>
                </a:moveTo>
                <a:lnTo>
                  <a:pt x="6833216" y="3303368"/>
                </a:lnTo>
                <a:cubicBezTo>
                  <a:pt x="6833216" y="3303368"/>
                  <a:pt x="6832060" y="3303837"/>
                  <a:pt x="6829748" y="3304773"/>
                </a:cubicBezTo>
                <a:lnTo>
                  <a:pt x="6829067" y="3304755"/>
                </a:lnTo>
                <a:lnTo>
                  <a:pt x="6829827" y="3312494"/>
                </a:lnTo>
                <a:close/>
                <a:moveTo>
                  <a:pt x="6986387" y="3302801"/>
                </a:moveTo>
                <a:cubicBezTo>
                  <a:pt x="6988424" y="3307830"/>
                  <a:pt x="6989442" y="3310344"/>
                  <a:pt x="6989442" y="3310344"/>
                </a:cubicBezTo>
                <a:cubicBezTo>
                  <a:pt x="6989442" y="3310344"/>
                  <a:pt x="6987131" y="3311281"/>
                  <a:pt x="6982507" y="3313153"/>
                </a:cubicBezTo>
                <a:cubicBezTo>
                  <a:pt x="6980470" y="3308124"/>
                  <a:pt x="6981764" y="3304673"/>
                  <a:pt x="6986387" y="3302801"/>
                </a:cubicBezTo>
                <a:close/>
                <a:moveTo>
                  <a:pt x="7240744" y="3300439"/>
                </a:moveTo>
                <a:cubicBezTo>
                  <a:pt x="7243102" y="3302769"/>
                  <a:pt x="7246641" y="3306263"/>
                  <a:pt x="7251357" y="3310922"/>
                </a:cubicBezTo>
                <a:lnTo>
                  <a:pt x="7258432" y="3317911"/>
                </a:lnTo>
                <a:cubicBezTo>
                  <a:pt x="7258432" y="3317911"/>
                  <a:pt x="7255283" y="3318372"/>
                  <a:pt x="7248983" y="3319295"/>
                </a:cubicBezTo>
                <a:cubicBezTo>
                  <a:pt x="7242684" y="3320218"/>
                  <a:pt x="7237177" y="3318350"/>
                  <a:pt x="7232461" y="3313691"/>
                </a:cubicBezTo>
                <a:lnTo>
                  <a:pt x="7231296" y="3301825"/>
                </a:lnTo>
                <a:cubicBezTo>
                  <a:pt x="7235237" y="3298572"/>
                  <a:pt x="7238386" y="3298110"/>
                  <a:pt x="7240744" y="3300439"/>
                </a:cubicBezTo>
                <a:close/>
                <a:moveTo>
                  <a:pt x="1428072" y="3292026"/>
                </a:moveTo>
                <a:lnTo>
                  <a:pt x="1435914" y="3296063"/>
                </a:lnTo>
                <a:lnTo>
                  <a:pt x="1430581" y="3298222"/>
                </a:lnTo>
                <a:close/>
                <a:moveTo>
                  <a:pt x="6988276" y="3287530"/>
                </a:moveTo>
                <a:lnTo>
                  <a:pt x="6938214" y="3303465"/>
                </a:lnTo>
                <a:lnTo>
                  <a:pt x="6938661" y="3304568"/>
                </a:lnTo>
                <a:cubicBezTo>
                  <a:pt x="6943285" y="3302695"/>
                  <a:pt x="6948927" y="3303336"/>
                  <a:pt x="6955588" y="3306493"/>
                </a:cubicBezTo>
                <a:lnTo>
                  <a:pt x="6941716" y="3312111"/>
                </a:lnTo>
                <a:lnTo>
                  <a:pt x="6934781" y="3314920"/>
                </a:lnTo>
                <a:cubicBezTo>
                  <a:pt x="6934781" y="3314920"/>
                  <a:pt x="6932468" y="3315857"/>
                  <a:pt x="6927845" y="3317730"/>
                </a:cubicBezTo>
                <a:cubicBezTo>
                  <a:pt x="6929881" y="3322759"/>
                  <a:pt x="6933211" y="3324338"/>
                  <a:pt x="6937836" y="3322465"/>
                </a:cubicBezTo>
                <a:lnTo>
                  <a:pt x="6968885" y="3325996"/>
                </a:lnTo>
                <a:lnTo>
                  <a:pt x="6971501" y="3323836"/>
                </a:lnTo>
                <a:cubicBezTo>
                  <a:pt x="6976217" y="3328494"/>
                  <a:pt x="6978575" y="3330825"/>
                  <a:pt x="6978575" y="3330825"/>
                </a:cubicBezTo>
                <a:lnTo>
                  <a:pt x="6984486" y="3325947"/>
                </a:lnTo>
                <a:cubicBezTo>
                  <a:pt x="6984486" y="3325947"/>
                  <a:pt x="6984874" y="3329903"/>
                  <a:pt x="6985650" y="3337813"/>
                </a:cubicBezTo>
                <a:cubicBezTo>
                  <a:pt x="6989591" y="3334561"/>
                  <a:pt x="6991560" y="3332934"/>
                  <a:pt x="6991560" y="3332934"/>
                </a:cubicBezTo>
                <a:lnTo>
                  <a:pt x="6984486" y="3325947"/>
                </a:lnTo>
                <a:lnTo>
                  <a:pt x="6986887" y="3323966"/>
                </a:lnTo>
                <a:lnTo>
                  <a:pt x="6985563" y="3320697"/>
                </a:lnTo>
                <a:lnTo>
                  <a:pt x="6988920" y="3322288"/>
                </a:lnTo>
                <a:lnTo>
                  <a:pt x="6990397" y="3321068"/>
                </a:lnTo>
                <a:lnTo>
                  <a:pt x="7009291" y="3318300"/>
                </a:lnTo>
                <a:lnTo>
                  <a:pt x="7013752" y="3315181"/>
                </a:lnTo>
                <a:lnTo>
                  <a:pt x="7006370" y="3312269"/>
                </a:lnTo>
                <a:cubicBezTo>
                  <a:pt x="6997672" y="3304084"/>
                  <a:pt x="6992304" y="3297476"/>
                  <a:pt x="6990267" y="3292446"/>
                </a:cubicBezTo>
                <a:close/>
                <a:moveTo>
                  <a:pt x="1282836" y="3285956"/>
                </a:moveTo>
                <a:cubicBezTo>
                  <a:pt x="1282836" y="3285956"/>
                  <a:pt x="1285448" y="3287301"/>
                  <a:pt x="1290677" y="3289990"/>
                </a:cubicBezTo>
                <a:cubicBezTo>
                  <a:pt x="1292349" y="3294120"/>
                  <a:pt x="1291407" y="3296905"/>
                  <a:pt x="1287852" y="3298345"/>
                </a:cubicBezTo>
                <a:cubicBezTo>
                  <a:pt x="1287852" y="3298345"/>
                  <a:pt x="1287016" y="3296281"/>
                  <a:pt x="1285343" y="3292150"/>
                </a:cubicBezTo>
                <a:close/>
                <a:moveTo>
                  <a:pt x="1462578" y="3285262"/>
                </a:moveTo>
                <a:cubicBezTo>
                  <a:pt x="1466135" y="3283821"/>
                  <a:pt x="1467859" y="3285527"/>
                  <a:pt x="1467754" y="3290377"/>
                </a:cubicBezTo>
                <a:cubicBezTo>
                  <a:pt x="1467701" y="3292801"/>
                  <a:pt x="1467230" y="3294194"/>
                  <a:pt x="1466341" y="3294554"/>
                </a:cubicBezTo>
                <a:cubicBezTo>
                  <a:pt x="1465454" y="3294913"/>
                  <a:pt x="1464147" y="3294241"/>
                  <a:pt x="1462422" y="3292536"/>
                </a:cubicBezTo>
                <a:cubicBezTo>
                  <a:pt x="1458971" y="3289126"/>
                  <a:pt x="1459023" y="3286702"/>
                  <a:pt x="1462578" y="3285262"/>
                </a:cubicBezTo>
                <a:close/>
                <a:moveTo>
                  <a:pt x="7331686" y="3283104"/>
                </a:moveTo>
                <a:lnTo>
                  <a:pt x="7332850" y="3294971"/>
                </a:lnTo>
                <a:lnTo>
                  <a:pt x="7313955" y="3297739"/>
                </a:lnTo>
                <a:cubicBezTo>
                  <a:pt x="7309238" y="3293080"/>
                  <a:pt x="7307268" y="3294706"/>
                  <a:pt x="7308044" y="3302618"/>
                </a:cubicBezTo>
                <a:lnTo>
                  <a:pt x="7300969" y="3295628"/>
                </a:lnTo>
                <a:cubicBezTo>
                  <a:pt x="7300969" y="3295628"/>
                  <a:pt x="7298999" y="3297255"/>
                  <a:pt x="7295059" y="3300507"/>
                </a:cubicBezTo>
                <a:cubicBezTo>
                  <a:pt x="7291118" y="3303759"/>
                  <a:pt x="7288162" y="3306199"/>
                  <a:pt x="7286193" y="3307824"/>
                </a:cubicBezTo>
                <a:cubicBezTo>
                  <a:pt x="7284223" y="3309450"/>
                  <a:pt x="7280880" y="3307935"/>
                  <a:pt x="7276163" y="3303276"/>
                </a:cubicBezTo>
                <a:lnTo>
                  <a:pt x="7282073" y="3298398"/>
                </a:lnTo>
                <a:cubicBezTo>
                  <a:pt x="7286790" y="3303056"/>
                  <a:pt x="7290924" y="3301781"/>
                  <a:pt x="7294477" y="3294574"/>
                </a:cubicBezTo>
                <a:cubicBezTo>
                  <a:pt x="7298029" y="3287366"/>
                  <a:pt x="7303149" y="3285279"/>
                  <a:pt x="7309834" y="3288311"/>
                </a:cubicBezTo>
                <a:cubicBezTo>
                  <a:pt x="7316521" y="3291345"/>
                  <a:pt x="7321835" y="3291235"/>
                  <a:pt x="7325776" y="3287982"/>
                </a:cubicBezTo>
                <a:lnTo>
                  <a:pt x="7327993" y="3286153"/>
                </a:lnTo>
                <a:cubicBezTo>
                  <a:pt x="7327499" y="3286560"/>
                  <a:pt x="7327746" y="3286356"/>
                  <a:pt x="7328732" y="3285543"/>
                </a:cubicBezTo>
                <a:close/>
                <a:moveTo>
                  <a:pt x="1547276" y="3279800"/>
                </a:moveTo>
                <a:lnTo>
                  <a:pt x="1542458" y="3286011"/>
                </a:lnTo>
                <a:lnTo>
                  <a:pt x="1545465" y="3284793"/>
                </a:lnTo>
                <a:lnTo>
                  <a:pt x="1549048" y="3284174"/>
                </a:lnTo>
                <a:close/>
                <a:moveTo>
                  <a:pt x="1203786" y="3274708"/>
                </a:moveTo>
                <a:lnTo>
                  <a:pt x="1206295" y="3280902"/>
                </a:lnTo>
                <a:cubicBezTo>
                  <a:pt x="1202739" y="3282342"/>
                  <a:pt x="1200960" y="3283063"/>
                  <a:pt x="1200960" y="3283063"/>
                </a:cubicBezTo>
                <a:close/>
                <a:moveTo>
                  <a:pt x="1222292" y="3274423"/>
                </a:moveTo>
                <a:lnTo>
                  <a:pt x="1224802" y="3280617"/>
                </a:lnTo>
                <a:cubicBezTo>
                  <a:pt x="1224802" y="3280617"/>
                  <a:pt x="1223494" y="3279945"/>
                  <a:pt x="1220881" y="3278600"/>
                </a:cubicBezTo>
                <a:cubicBezTo>
                  <a:pt x="1218267" y="3277256"/>
                  <a:pt x="1216960" y="3276583"/>
                  <a:pt x="1216960" y="3276583"/>
                </a:cubicBezTo>
                <a:close/>
                <a:moveTo>
                  <a:pt x="1513083" y="3272016"/>
                </a:moveTo>
                <a:lnTo>
                  <a:pt x="1510260" y="3280370"/>
                </a:lnTo>
                <a:cubicBezTo>
                  <a:pt x="1511096" y="3282435"/>
                  <a:pt x="1511291" y="3283558"/>
                  <a:pt x="1510847" y="3283738"/>
                </a:cubicBezTo>
                <a:cubicBezTo>
                  <a:pt x="1510403" y="3283918"/>
                  <a:pt x="1509319" y="3283155"/>
                  <a:pt x="1507594" y="3281451"/>
                </a:cubicBezTo>
                <a:cubicBezTo>
                  <a:pt x="1504144" y="3278042"/>
                  <a:pt x="1501058" y="3278088"/>
                  <a:pt x="1498340" y="3281594"/>
                </a:cubicBezTo>
                <a:cubicBezTo>
                  <a:pt x="1495621" y="3285099"/>
                  <a:pt x="1493425" y="3284786"/>
                  <a:pt x="1491753" y="3280657"/>
                </a:cubicBezTo>
                <a:lnTo>
                  <a:pt x="1502418" y="3276337"/>
                </a:lnTo>
                <a:close/>
                <a:moveTo>
                  <a:pt x="7458047" y="3268604"/>
                </a:moveTo>
                <a:lnTo>
                  <a:pt x="7471032" y="3270714"/>
                </a:lnTo>
                <a:cubicBezTo>
                  <a:pt x="7471032" y="3270714"/>
                  <a:pt x="7469062" y="3272340"/>
                  <a:pt x="7465121" y="3275592"/>
                </a:cubicBezTo>
                <a:close/>
                <a:moveTo>
                  <a:pt x="6962767" y="3268458"/>
                </a:moveTo>
                <a:lnTo>
                  <a:pt x="6959769" y="3269383"/>
                </a:lnTo>
                <a:lnTo>
                  <a:pt x="6959797" y="3269662"/>
                </a:lnTo>
                <a:close/>
                <a:moveTo>
                  <a:pt x="1362513" y="3268105"/>
                </a:moveTo>
                <a:lnTo>
                  <a:pt x="1357180" y="3270265"/>
                </a:lnTo>
                <a:lnTo>
                  <a:pt x="1365022" y="3274300"/>
                </a:lnTo>
                <a:cubicBezTo>
                  <a:pt x="1367636" y="3275644"/>
                  <a:pt x="1369491" y="3276395"/>
                  <a:pt x="1370589" y="3276552"/>
                </a:cubicBezTo>
                <a:cubicBezTo>
                  <a:pt x="1371687" y="3276708"/>
                  <a:pt x="1372028" y="3276269"/>
                  <a:pt x="1371610" y="3275237"/>
                </a:cubicBezTo>
                <a:cubicBezTo>
                  <a:pt x="1370773" y="3273172"/>
                  <a:pt x="1367741" y="3270794"/>
                  <a:pt x="1362513" y="3268105"/>
                </a:cubicBezTo>
                <a:close/>
                <a:moveTo>
                  <a:pt x="1330831" y="3266517"/>
                </a:moveTo>
                <a:cubicBezTo>
                  <a:pt x="1327275" y="3267957"/>
                  <a:pt x="1325497" y="3268677"/>
                  <a:pt x="1325497" y="3268677"/>
                </a:cubicBezTo>
                <a:lnTo>
                  <a:pt x="1328006" y="3274871"/>
                </a:lnTo>
                <a:close/>
                <a:moveTo>
                  <a:pt x="1391686" y="3263500"/>
                </a:moveTo>
                <a:cubicBezTo>
                  <a:pt x="1391686" y="3263500"/>
                  <a:pt x="1392522" y="3265565"/>
                  <a:pt x="1394195" y="3269695"/>
                </a:cubicBezTo>
                <a:lnTo>
                  <a:pt x="1396704" y="3275890"/>
                </a:lnTo>
                <a:cubicBezTo>
                  <a:pt x="1400260" y="3274449"/>
                  <a:pt x="1401201" y="3271664"/>
                  <a:pt x="1399529" y="3267534"/>
                </a:cubicBezTo>
                <a:cubicBezTo>
                  <a:pt x="1397856" y="3263404"/>
                  <a:pt x="1395242" y="3262060"/>
                  <a:pt x="1391686" y="3263500"/>
                </a:cubicBezTo>
                <a:close/>
                <a:moveTo>
                  <a:pt x="1605781" y="3263315"/>
                </a:moveTo>
                <a:cubicBezTo>
                  <a:pt x="1604002" y="3264035"/>
                  <a:pt x="1602173" y="3267180"/>
                  <a:pt x="1600290" y="3272749"/>
                </a:cubicBezTo>
                <a:cubicBezTo>
                  <a:pt x="1601963" y="3276879"/>
                  <a:pt x="1600186" y="3277599"/>
                  <a:pt x="1594957" y="3274909"/>
                </a:cubicBezTo>
                <a:cubicBezTo>
                  <a:pt x="1589729" y="3272220"/>
                  <a:pt x="1587951" y="3272939"/>
                  <a:pt x="1589623" y="3277069"/>
                </a:cubicBezTo>
                <a:cubicBezTo>
                  <a:pt x="1586069" y="3278509"/>
                  <a:pt x="1583873" y="3278197"/>
                  <a:pt x="1583036" y="3276132"/>
                </a:cubicBezTo>
                <a:cubicBezTo>
                  <a:pt x="1582200" y="3274068"/>
                  <a:pt x="1580004" y="3273755"/>
                  <a:pt x="1576449" y="3275195"/>
                </a:cubicBezTo>
                <a:cubicBezTo>
                  <a:pt x="1574776" y="3271065"/>
                  <a:pt x="1572163" y="3269720"/>
                  <a:pt x="1568608" y="3271160"/>
                </a:cubicBezTo>
                <a:lnTo>
                  <a:pt x="1556038" y="3282970"/>
                </a:lnTo>
                <a:lnTo>
                  <a:pt x="1564332" y="3281541"/>
                </a:lnTo>
                <a:cubicBezTo>
                  <a:pt x="1565625" y="3278090"/>
                  <a:pt x="1570112" y="3279200"/>
                  <a:pt x="1577793" y="3284871"/>
                </a:cubicBezTo>
                <a:lnTo>
                  <a:pt x="1583856" y="3287744"/>
                </a:lnTo>
                <a:lnTo>
                  <a:pt x="1586800" y="3285423"/>
                </a:lnTo>
                <a:lnTo>
                  <a:pt x="1587620" y="3287451"/>
                </a:lnTo>
                <a:lnTo>
                  <a:pt x="1589723" y="3284428"/>
                </a:lnTo>
                <a:cubicBezTo>
                  <a:pt x="1589861" y="3281446"/>
                  <a:pt x="1591791" y="3279567"/>
                  <a:pt x="1595514" y="3278791"/>
                </a:cubicBezTo>
                <a:lnTo>
                  <a:pt x="1611730" y="3279755"/>
                </a:lnTo>
                <a:lnTo>
                  <a:pt x="1612053" y="3278801"/>
                </a:lnTo>
                <a:cubicBezTo>
                  <a:pt x="1612993" y="3276016"/>
                  <a:pt x="1612628" y="3272559"/>
                  <a:pt x="1610956" y="3268429"/>
                </a:cubicBezTo>
                <a:cubicBezTo>
                  <a:pt x="1609283" y="3264299"/>
                  <a:pt x="1607558" y="3262595"/>
                  <a:pt x="1605781" y="3263315"/>
                </a:cubicBezTo>
                <a:close/>
                <a:moveTo>
                  <a:pt x="6982617" y="3262339"/>
                </a:moveTo>
                <a:lnTo>
                  <a:pt x="6964347" y="3267971"/>
                </a:lnTo>
                <a:lnTo>
                  <a:pt x="6974165" y="3272625"/>
                </a:lnTo>
                <a:cubicBezTo>
                  <a:pt x="6978789" y="3270752"/>
                  <a:pt x="6980591" y="3268557"/>
                  <a:pt x="6979573" y="3266042"/>
                </a:cubicBezTo>
                <a:close/>
                <a:moveTo>
                  <a:pt x="1502734" y="3261787"/>
                </a:moveTo>
                <a:lnTo>
                  <a:pt x="1515908" y="3263662"/>
                </a:lnTo>
                <a:lnTo>
                  <a:pt x="1523750" y="3267697"/>
                </a:lnTo>
                <a:cubicBezTo>
                  <a:pt x="1514967" y="3266447"/>
                  <a:pt x="1509686" y="3266182"/>
                  <a:pt x="1507909" y="3266903"/>
                </a:cubicBezTo>
                <a:cubicBezTo>
                  <a:pt x="1506131" y="3267622"/>
                  <a:pt x="1504406" y="3265917"/>
                  <a:pt x="1502734" y="3261787"/>
                </a:cubicBezTo>
                <a:close/>
                <a:moveTo>
                  <a:pt x="1489559" y="3259913"/>
                </a:moveTo>
                <a:lnTo>
                  <a:pt x="1491805" y="3265460"/>
                </a:lnTo>
                <a:lnTo>
                  <a:pt x="1498563" y="3268662"/>
                </a:lnTo>
                <a:lnTo>
                  <a:pt x="1490537" y="3270633"/>
                </a:lnTo>
                <a:lnTo>
                  <a:pt x="1489244" y="3274463"/>
                </a:lnTo>
                <a:cubicBezTo>
                  <a:pt x="1489244" y="3274463"/>
                  <a:pt x="1488303" y="3277247"/>
                  <a:pt x="1486419" y="3282816"/>
                </a:cubicBezTo>
                <a:lnTo>
                  <a:pt x="1481087" y="3284976"/>
                </a:lnTo>
                <a:cubicBezTo>
                  <a:pt x="1479414" y="3280847"/>
                  <a:pt x="1480356" y="3278063"/>
                  <a:pt x="1483910" y="3276622"/>
                </a:cubicBezTo>
                <a:lnTo>
                  <a:pt x="1480376" y="3273128"/>
                </a:lnTo>
                <a:lnTo>
                  <a:pt x="1471026" y="3275424"/>
                </a:lnTo>
                <a:lnTo>
                  <a:pt x="1470002" y="3274822"/>
                </a:lnTo>
                <a:lnTo>
                  <a:pt x="1458814" y="3275971"/>
                </a:lnTo>
                <a:cubicBezTo>
                  <a:pt x="1454423" y="3275345"/>
                  <a:pt x="1452228" y="3275033"/>
                  <a:pt x="1452228" y="3275033"/>
                </a:cubicBezTo>
                <a:lnTo>
                  <a:pt x="1455052" y="3266677"/>
                </a:lnTo>
                <a:lnTo>
                  <a:pt x="1468226" y="3268552"/>
                </a:lnTo>
                <a:cubicBezTo>
                  <a:pt x="1478892" y="3264233"/>
                  <a:pt x="1486003" y="3261353"/>
                  <a:pt x="1489559" y="3259913"/>
                </a:cubicBezTo>
                <a:close/>
                <a:moveTo>
                  <a:pt x="1419528" y="3259434"/>
                </a:moveTo>
                <a:lnTo>
                  <a:pt x="1423368" y="3265089"/>
                </a:lnTo>
                <a:cubicBezTo>
                  <a:pt x="1426924" y="3263649"/>
                  <a:pt x="1428231" y="3264322"/>
                  <a:pt x="1427290" y="3267106"/>
                </a:cubicBezTo>
                <a:cubicBezTo>
                  <a:pt x="1426819" y="3268498"/>
                  <a:pt x="1426139" y="3269376"/>
                  <a:pt x="1425250" y="3269736"/>
                </a:cubicBezTo>
                <a:cubicBezTo>
                  <a:pt x="1424362" y="3270095"/>
                  <a:pt x="1423264" y="3269938"/>
                  <a:pt x="1421957" y="3269266"/>
                </a:cubicBezTo>
                <a:cubicBezTo>
                  <a:pt x="1419344" y="3267921"/>
                  <a:pt x="1418036" y="3267250"/>
                  <a:pt x="1418036" y="3267250"/>
                </a:cubicBezTo>
                <a:close/>
                <a:moveTo>
                  <a:pt x="1550300" y="3256865"/>
                </a:moveTo>
                <a:lnTo>
                  <a:pt x="1552857" y="3263177"/>
                </a:lnTo>
                <a:lnTo>
                  <a:pt x="1552923" y="3263091"/>
                </a:lnTo>
                <a:lnTo>
                  <a:pt x="1550414" y="3256896"/>
                </a:lnTo>
                <a:close/>
                <a:moveTo>
                  <a:pt x="1649541" y="3256407"/>
                </a:moveTo>
                <a:cubicBezTo>
                  <a:pt x="1641594" y="3257222"/>
                  <a:pt x="1636732" y="3257989"/>
                  <a:pt x="1634954" y="3258709"/>
                </a:cubicBezTo>
                <a:cubicBezTo>
                  <a:pt x="1633177" y="3259429"/>
                  <a:pt x="1630510" y="3260509"/>
                  <a:pt x="1626955" y="3261949"/>
                </a:cubicBezTo>
                <a:lnTo>
                  <a:pt x="1621621" y="3264109"/>
                </a:lnTo>
                <a:lnTo>
                  <a:pt x="1624130" y="3270303"/>
                </a:lnTo>
                <a:cubicBezTo>
                  <a:pt x="1620574" y="3271744"/>
                  <a:pt x="1618798" y="3272463"/>
                  <a:pt x="1618798" y="3272463"/>
                </a:cubicBezTo>
                <a:cubicBezTo>
                  <a:pt x="1624025" y="3275154"/>
                  <a:pt x="1631973" y="3274339"/>
                  <a:pt x="1642638" y="3270019"/>
                </a:cubicBezTo>
                <a:cubicBezTo>
                  <a:pt x="1646194" y="3268578"/>
                  <a:pt x="1649749" y="3267139"/>
                  <a:pt x="1653304" y="3265699"/>
                </a:cubicBezTo>
                <a:cubicBezTo>
                  <a:pt x="1656860" y="3264259"/>
                  <a:pt x="1660414" y="3262819"/>
                  <a:pt x="1663969" y="3261379"/>
                </a:cubicBezTo>
                <a:cubicBezTo>
                  <a:pt x="1663969" y="3261379"/>
                  <a:pt x="1664859" y="3261018"/>
                  <a:pt x="1666636" y="3260299"/>
                </a:cubicBezTo>
                <a:cubicBezTo>
                  <a:pt x="1668414" y="3259579"/>
                  <a:pt x="1667996" y="3258546"/>
                  <a:pt x="1665382" y="3257201"/>
                </a:cubicBezTo>
                <a:cubicBezTo>
                  <a:pt x="1662768" y="3255856"/>
                  <a:pt x="1657487" y="3255592"/>
                  <a:pt x="1649541" y="3256407"/>
                </a:cubicBezTo>
                <a:close/>
                <a:moveTo>
                  <a:pt x="1587430" y="3256326"/>
                </a:moveTo>
                <a:lnTo>
                  <a:pt x="1576153" y="3260893"/>
                </a:lnTo>
                <a:lnTo>
                  <a:pt x="1577088" y="3263202"/>
                </a:lnTo>
                <a:lnTo>
                  <a:pt x="1574031" y="3261753"/>
                </a:lnTo>
                <a:lnTo>
                  <a:pt x="1571431" y="3262805"/>
                </a:lnTo>
                <a:lnTo>
                  <a:pt x="1573940" y="3269000"/>
                </a:lnTo>
                <a:lnTo>
                  <a:pt x="1579273" y="3266840"/>
                </a:lnTo>
                <a:lnTo>
                  <a:pt x="1584605" y="3264680"/>
                </a:lnTo>
                <a:cubicBezTo>
                  <a:pt x="1588161" y="3263240"/>
                  <a:pt x="1591247" y="3263192"/>
                  <a:pt x="1593860" y="3264537"/>
                </a:cubicBezTo>
                <a:cubicBezTo>
                  <a:pt x="1595166" y="3265210"/>
                  <a:pt x="1595938" y="3265198"/>
                  <a:pt x="1596174" y="3264502"/>
                </a:cubicBezTo>
                <a:cubicBezTo>
                  <a:pt x="1596408" y="3263806"/>
                  <a:pt x="1596109" y="3262426"/>
                  <a:pt x="1595272" y="3260360"/>
                </a:cubicBezTo>
                <a:cubicBezTo>
                  <a:pt x="1595272" y="3260360"/>
                  <a:pt x="1593495" y="3261080"/>
                  <a:pt x="1589939" y="3262520"/>
                </a:cubicBezTo>
                <a:close/>
                <a:moveTo>
                  <a:pt x="1257115" y="3253108"/>
                </a:moveTo>
                <a:cubicBezTo>
                  <a:pt x="1260669" y="3251669"/>
                  <a:pt x="1265060" y="3252294"/>
                  <a:pt x="1270289" y="3254983"/>
                </a:cubicBezTo>
                <a:lnTo>
                  <a:pt x="1241116" y="3259588"/>
                </a:lnTo>
                <a:cubicBezTo>
                  <a:pt x="1239443" y="3255458"/>
                  <a:pt x="1244775" y="3253300"/>
                  <a:pt x="1257115" y="3253108"/>
                </a:cubicBezTo>
                <a:close/>
                <a:moveTo>
                  <a:pt x="6432368" y="3250574"/>
                </a:moveTo>
                <a:lnTo>
                  <a:pt x="6430982" y="3250741"/>
                </a:lnTo>
                <a:lnTo>
                  <a:pt x="6434356" y="3254073"/>
                </a:lnTo>
                <a:lnTo>
                  <a:pt x="6437840" y="3251197"/>
                </a:lnTo>
                <a:close/>
                <a:moveTo>
                  <a:pt x="7474615" y="3242102"/>
                </a:moveTo>
                <a:lnTo>
                  <a:pt x="7487600" y="3244213"/>
                </a:lnTo>
                <a:cubicBezTo>
                  <a:pt x="7475003" y="3246058"/>
                  <a:pt x="7466733" y="3248607"/>
                  <a:pt x="7462793" y="3251859"/>
                </a:cubicBezTo>
                <a:cubicBezTo>
                  <a:pt x="7450195" y="3253704"/>
                  <a:pt x="7445076" y="3255792"/>
                  <a:pt x="7447434" y="3258121"/>
                </a:cubicBezTo>
                <a:cubicBezTo>
                  <a:pt x="7449793" y="3260450"/>
                  <a:pt x="7444674" y="3262539"/>
                  <a:pt x="7432076" y="3264384"/>
                </a:cubicBezTo>
                <a:cubicBezTo>
                  <a:pt x="7423420" y="3262978"/>
                  <a:pt x="7402941" y="3271327"/>
                  <a:pt x="7370642" y="3289434"/>
                </a:cubicBezTo>
                <a:cubicBezTo>
                  <a:pt x="7354104" y="3294532"/>
                  <a:pt x="7343477" y="3294751"/>
                  <a:pt x="7338760" y="3290093"/>
                </a:cubicBezTo>
                <a:lnTo>
                  <a:pt x="7350582" y="3280336"/>
                </a:lnTo>
                <a:lnTo>
                  <a:pt x="7369478" y="3277567"/>
                </a:lnTo>
                <a:lnTo>
                  <a:pt x="7381299" y="3267812"/>
                </a:lnTo>
                <a:cubicBezTo>
                  <a:pt x="7389956" y="3269216"/>
                  <a:pt x="7394285" y="3269920"/>
                  <a:pt x="7394285" y="3269920"/>
                </a:cubicBezTo>
                <a:cubicBezTo>
                  <a:pt x="7394285" y="3269920"/>
                  <a:pt x="7397239" y="3267481"/>
                  <a:pt x="7403151" y="3262602"/>
                </a:cubicBezTo>
                <a:cubicBezTo>
                  <a:pt x="7409061" y="3257725"/>
                  <a:pt x="7416344" y="3255990"/>
                  <a:pt x="7425000" y="3257395"/>
                </a:cubicBezTo>
                <a:cubicBezTo>
                  <a:pt x="7445479" y="3249044"/>
                  <a:pt x="7462016" y="3243948"/>
                  <a:pt x="7474615" y="3242102"/>
                </a:cubicBezTo>
                <a:close/>
                <a:moveTo>
                  <a:pt x="7105123" y="3237146"/>
                </a:moveTo>
                <a:lnTo>
                  <a:pt x="7105000" y="3239814"/>
                </a:lnTo>
                <a:lnTo>
                  <a:pt x="7108197" y="3238602"/>
                </a:lnTo>
                <a:close/>
                <a:moveTo>
                  <a:pt x="1397650" y="3232242"/>
                </a:moveTo>
                <a:cubicBezTo>
                  <a:pt x="1401205" y="3230801"/>
                  <a:pt x="1403819" y="3232147"/>
                  <a:pt x="1405491" y="3236277"/>
                </a:cubicBezTo>
                <a:lnTo>
                  <a:pt x="1400159" y="3238436"/>
                </a:lnTo>
                <a:close/>
                <a:moveTo>
                  <a:pt x="7153779" y="3228615"/>
                </a:moveTo>
                <a:lnTo>
                  <a:pt x="7135922" y="3233452"/>
                </a:lnTo>
                <a:lnTo>
                  <a:pt x="7135682" y="3233549"/>
                </a:lnTo>
                <a:lnTo>
                  <a:pt x="7153173" y="3230013"/>
                </a:lnTo>
                <a:close/>
                <a:moveTo>
                  <a:pt x="1270919" y="3225885"/>
                </a:moveTo>
                <a:lnTo>
                  <a:pt x="1278761" y="3229919"/>
                </a:lnTo>
                <a:cubicBezTo>
                  <a:pt x="1275205" y="3231360"/>
                  <a:pt x="1271650" y="3232799"/>
                  <a:pt x="1268096" y="3234239"/>
                </a:cubicBezTo>
                <a:close/>
                <a:moveTo>
                  <a:pt x="1220729" y="3224581"/>
                </a:moveTo>
                <a:lnTo>
                  <a:pt x="1228571" y="3228616"/>
                </a:lnTo>
                <a:cubicBezTo>
                  <a:pt x="1225015" y="3230056"/>
                  <a:pt x="1223237" y="3230775"/>
                  <a:pt x="1223237" y="3230775"/>
                </a:cubicBezTo>
                <a:lnTo>
                  <a:pt x="1215396" y="3226741"/>
                </a:lnTo>
                <a:lnTo>
                  <a:pt x="1218063" y="3225661"/>
                </a:lnTo>
                <a:cubicBezTo>
                  <a:pt x="1219840" y="3224941"/>
                  <a:pt x="1220729" y="3224581"/>
                  <a:pt x="1220729" y="3224581"/>
                </a:cubicBezTo>
                <a:close/>
                <a:moveTo>
                  <a:pt x="7869754" y="3219822"/>
                </a:moveTo>
                <a:cubicBezTo>
                  <a:pt x="7871825" y="3216508"/>
                  <a:pt x="7877875" y="3217127"/>
                  <a:pt x="7887905" y="3221676"/>
                </a:cubicBezTo>
                <a:lnTo>
                  <a:pt x="7900890" y="3223787"/>
                </a:lnTo>
                <a:cubicBezTo>
                  <a:pt x="7900890" y="3223787"/>
                  <a:pt x="7894591" y="3224709"/>
                  <a:pt x="7881994" y="3226554"/>
                </a:cubicBezTo>
                <a:lnTo>
                  <a:pt x="7869009" y="3224444"/>
                </a:lnTo>
                <a:cubicBezTo>
                  <a:pt x="7868816" y="3222467"/>
                  <a:pt x="7869063" y="3220925"/>
                  <a:pt x="7869754" y="3219822"/>
                </a:cubicBezTo>
                <a:close/>
                <a:moveTo>
                  <a:pt x="7476944" y="3218272"/>
                </a:moveTo>
                <a:cubicBezTo>
                  <a:pt x="7476944" y="3218272"/>
                  <a:pt x="7477962" y="3220786"/>
                  <a:pt x="7479999" y="3225814"/>
                </a:cubicBezTo>
                <a:lnTo>
                  <a:pt x="7473064" y="3228623"/>
                </a:lnTo>
                <a:cubicBezTo>
                  <a:pt x="7471027" y="3223594"/>
                  <a:pt x="7472320" y="3220144"/>
                  <a:pt x="7476944" y="3218272"/>
                </a:cubicBezTo>
                <a:close/>
                <a:moveTo>
                  <a:pt x="7536048" y="3217052"/>
                </a:moveTo>
                <a:lnTo>
                  <a:pt x="7531301" y="3233797"/>
                </a:lnTo>
                <a:cubicBezTo>
                  <a:pt x="7527361" y="3237049"/>
                  <a:pt x="7523034" y="3236345"/>
                  <a:pt x="7518316" y="3231687"/>
                </a:cubicBezTo>
                <a:close/>
                <a:moveTo>
                  <a:pt x="1205045" y="3216513"/>
                </a:moveTo>
                <a:cubicBezTo>
                  <a:pt x="1206718" y="3220642"/>
                  <a:pt x="1207554" y="3222706"/>
                  <a:pt x="1207554" y="3222706"/>
                </a:cubicBezTo>
                <a:cubicBezTo>
                  <a:pt x="1207554" y="3222706"/>
                  <a:pt x="1205777" y="3223427"/>
                  <a:pt x="1202221" y="3224867"/>
                </a:cubicBezTo>
                <a:cubicBezTo>
                  <a:pt x="1202221" y="3224867"/>
                  <a:pt x="1201385" y="3222802"/>
                  <a:pt x="1199712" y="3218673"/>
                </a:cubicBezTo>
                <a:cubicBezTo>
                  <a:pt x="1199712" y="3218673"/>
                  <a:pt x="1200601" y="3218312"/>
                  <a:pt x="1202379" y="3217593"/>
                </a:cubicBezTo>
                <a:cubicBezTo>
                  <a:pt x="1204156" y="3216872"/>
                  <a:pt x="1205045" y="3216513"/>
                  <a:pt x="1205045" y="3216513"/>
                </a:cubicBezTo>
                <a:close/>
                <a:moveTo>
                  <a:pt x="1173361" y="3214923"/>
                </a:moveTo>
                <a:lnTo>
                  <a:pt x="1181205" y="3218957"/>
                </a:lnTo>
                <a:cubicBezTo>
                  <a:pt x="1186432" y="3221647"/>
                  <a:pt x="1189464" y="3224024"/>
                  <a:pt x="1190301" y="3226090"/>
                </a:cubicBezTo>
                <a:cubicBezTo>
                  <a:pt x="1191137" y="3228155"/>
                  <a:pt x="1193333" y="3228467"/>
                  <a:pt x="1196888" y="3227026"/>
                </a:cubicBezTo>
                <a:lnTo>
                  <a:pt x="1194064" y="3235381"/>
                </a:lnTo>
                <a:cubicBezTo>
                  <a:pt x="1192392" y="3231252"/>
                  <a:pt x="1187163" y="3228562"/>
                  <a:pt x="1178380" y="3227312"/>
                </a:cubicBezTo>
                <a:cubicBezTo>
                  <a:pt x="1173152" y="3224623"/>
                  <a:pt x="1170120" y="3222245"/>
                  <a:pt x="1169284" y="3220180"/>
                </a:cubicBezTo>
                <a:cubicBezTo>
                  <a:pt x="1168447" y="3218115"/>
                  <a:pt x="1169806" y="3216363"/>
                  <a:pt x="1173361" y="3214923"/>
                </a:cubicBezTo>
                <a:close/>
                <a:moveTo>
                  <a:pt x="7337687" y="3214014"/>
                </a:moveTo>
                <a:lnTo>
                  <a:pt x="7344761" y="3221003"/>
                </a:lnTo>
                <a:cubicBezTo>
                  <a:pt x="7344761" y="3221003"/>
                  <a:pt x="7340433" y="3220298"/>
                  <a:pt x="7331776" y="3218893"/>
                </a:cubicBezTo>
                <a:close/>
                <a:moveTo>
                  <a:pt x="1652983" y="3211896"/>
                </a:moveTo>
                <a:lnTo>
                  <a:pt x="1630809" y="3212717"/>
                </a:lnTo>
                <a:lnTo>
                  <a:pt x="1629311" y="3214124"/>
                </a:lnTo>
                <a:cubicBezTo>
                  <a:pt x="1628370" y="3216911"/>
                  <a:pt x="1629677" y="3217582"/>
                  <a:pt x="1633233" y="3216143"/>
                </a:cubicBezTo>
                <a:cubicBezTo>
                  <a:pt x="1636788" y="3214703"/>
                  <a:pt x="1638565" y="3213982"/>
                  <a:pt x="1638565" y="3213982"/>
                </a:cubicBezTo>
                <a:cubicBezTo>
                  <a:pt x="1640238" y="3218112"/>
                  <a:pt x="1641963" y="3219816"/>
                  <a:pt x="1643741" y="3219097"/>
                </a:cubicBezTo>
                <a:cubicBezTo>
                  <a:pt x="1645519" y="3218376"/>
                  <a:pt x="1647297" y="3217657"/>
                  <a:pt x="1649074" y="3216937"/>
                </a:cubicBezTo>
                <a:close/>
                <a:moveTo>
                  <a:pt x="1590908" y="3203604"/>
                </a:moveTo>
                <a:lnTo>
                  <a:pt x="1591198" y="3204325"/>
                </a:lnTo>
                <a:cubicBezTo>
                  <a:pt x="1591198" y="3204325"/>
                  <a:pt x="1590310" y="3204683"/>
                  <a:pt x="1588532" y="3205405"/>
                </a:cubicBezTo>
                <a:cubicBezTo>
                  <a:pt x="1586755" y="3206124"/>
                  <a:pt x="1584089" y="3207203"/>
                  <a:pt x="1580533" y="3208644"/>
                </a:cubicBezTo>
                <a:lnTo>
                  <a:pt x="1580348" y="3209193"/>
                </a:lnTo>
                <a:lnTo>
                  <a:pt x="1586500" y="3206702"/>
                </a:lnTo>
                <a:lnTo>
                  <a:pt x="1593437" y="3203892"/>
                </a:lnTo>
                <a:close/>
                <a:moveTo>
                  <a:pt x="1274058" y="3202982"/>
                </a:moveTo>
                <a:lnTo>
                  <a:pt x="1281901" y="3207015"/>
                </a:lnTo>
                <a:cubicBezTo>
                  <a:pt x="1278343" y="3208456"/>
                  <a:pt x="1276566" y="3209176"/>
                  <a:pt x="1276566" y="3209176"/>
                </a:cubicBezTo>
                <a:cubicBezTo>
                  <a:pt x="1276566" y="3209176"/>
                  <a:pt x="1275261" y="3208504"/>
                  <a:pt x="1272646" y="3207158"/>
                </a:cubicBezTo>
                <a:cubicBezTo>
                  <a:pt x="1270032" y="3205814"/>
                  <a:pt x="1266948" y="3205861"/>
                  <a:pt x="1263392" y="3207301"/>
                </a:cubicBezTo>
                <a:close/>
                <a:moveTo>
                  <a:pt x="7559691" y="3197539"/>
                </a:moveTo>
                <a:cubicBezTo>
                  <a:pt x="7551810" y="3204043"/>
                  <a:pt x="7547869" y="3207296"/>
                  <a:pt x="7547869" y="3207296"/>
                </a:cubicBezTo>
                <a:lnTo>
                  <a:pt x="7528974" y="3210064"/>
                </a:lnTo>
                <a:cubicBezTo>
                  <a:pt x="7536855" y="3203560"/>
                  <a:pt x="7547093" y="3199384"/>
                  <a:pt x="7559691" y="3197539"/>
                </a:cubicBezTo>
                <a:close/>
                <a:moveTo>
                  <a:pt x="7443987" y="3190415"/>
                </a:moveTo>
                <a:lnTo>
                  <a:pt x="7438076" y="3195294"/>
                </a:lnTo>
                <a:cubicBezTo>
                  <a:pt x="7435718" y="3192965"/>
                  <a:pt x="7435032" y="3191394"/>
                  <a:pt x="7436018" y="3190581"/>
                </a:cubicBezTo>
                <a:cubicBezTo>
                  <a:pt x="7437003" y="3189768"/>
                  <a:pt x="7439658" y="3189713"/>
                  <a:pt x="7443987" y="3190415"/>
                </a:cubicBezTo>
                <a:close/>
                <a:moveTo>
                  <a:pt x="7756888" y="3188710"/>
                </a:moveTo>
                <a:lnTo>
                  <a:pt x="7745067" y="3198466"/>
                </a:lnTo>
                <a:lnTo>
                  <a:pt x="7732081" y="3196356"/>
                </a:lnTo>
                <a:close/>
                <a:moveTo>
                  <a:pt x="1338053" y="3177062"/>
                </a:moveTo>
                <a:cubicBezTo>
                  <a:pt x="1339725" y="3181191"/>
                  <a:pt x="1340562" y="3183256"/>
                  <a:pt x="1340562" y="3183256"/>
                </a:cubicBezTo>
                <a:cubicBezTo>
                  <a:pt x="1340562" y="3183256"/>
                  <a:pt x="1338784" y="3183976"/>
                  <a:pt x="1335230" y="3185416"/>
                </a:cubicBezTo>
                <a:cubicBezTo>
                  <a:pt x="1333557" y="3181286"/>
                  <a:pt x="1334498" y="3178501"/>
                  <a:pt x="1338053" y="3177062"/>
                </a:cubicBezTo>
                <a:close/>
                <a:moveTo>
                  <a:pt x="1026246" y="3173558"/>
                </a:moveTo>
                <a:lnTo>
                  <a:pt x="1028755" y="3179753"/>
                </a:lnTo>
                <a:lnTo>
                  <a:pt x="1020911" y="3175719"/>
                </a:lnTo>
                <a:close/>
                <a:moveTo>
                  <a:pt x="948293" y="3172683"/>
                </a:moveTo>
                <a:cubicBezTo>
                  <a:pt x="950907" y="3174028"/>
                  <a:pt x="952633" y="3175733"/>
                  <a:pt x="953469" y="3177797"/>
                </a:cubicBezTo>
                <a:cubicBezTo>
                  <a:pt x="954305" y="3179862"/>
                  <a:pt x="959533" y="3182552"/>
                  <a:pt x="969152" y="3185867"/>
                </a:cubicBezTo>
                <a:cubicBezTo>
                  <a:pt x="978772" y="3189182"/>
                  <a:pt x="984523" y="3188054"/>
                  <a:pt x="986406" y="3182484"/>
                </a:cubicBezTo>
                <a:cubicBezTo>
                  <a:pt x="981177" y="3179794"/>
                  <a:pt x="978565" y="3178450"/>
                  <a:pt x="978565" y="3178450"/>
                </a:cubicBezTo>
                <a:lnTo>
                  <a:pt x="1015265" y="3192428"/>
                </a:lnTo>
                <a:cubicBezTo>
                  <a:pt x="1016938" y="3196558"/>
                  <a:pt x="1030111" y="3198432"/>
                  <a:pt x="1054789" y="3198052"/>
                </a:cubicBezTo>
                <a:lnTo>
                  <a:pt x="1075806" y="3203961"/>
                </a:lnTo>
                <a:cubicBezTo>
                  <a:pt x="1079361" y="3202521"/>
                  <a:pt x="1082446" y="3202474"/>
                  <a:pt x="1085060" y="3203819"/>
                </a:cubicBezTo>
                <a:cubicBezTo>
                  <a:pt x="1087674" y="3205164"/>
                  <a:pt x="1089870" y="3205476"/>
                  <a:pt x="1091648" y="3204756"/>
                </a:cubicBezTo>
                <a:cubicBezTo>
                  <a:pt x="1093425" y="3204036"/>
                  <a:pt x="1096091" y="3202956"/>
                  <a:pt x="1099647" y="3201516"/>
                </a:cubicBezTo>
                <a:cubicBezTo>
                  <a:pt x="1101319" y="3205645"/>
                  <a:pt x="1103933" y="3206990"/>
                  <a:pt x="1107488" y="3205551"/>
                </a:cubicBezTo>
                <a:cubicBezTo>
                  <a:pt x="1111044" y="3204109"/>
                  <a:pt x="1112821" y="3203391"/>
                  <a:pt x="1112821" y="3203391"/>
                </a:cubicBezTo>
                <a:cubicBezTo>
                  <a:pt x="1118050" y="3206079"/>
                  <a:pt x="1120664" y="3207424"/>
                  <a:pt x="1120664" y="3207424"/>
                </a:cubicBezTo>
                <a:cubicBezTo>
                  <a:pt x="1124218" y="3205985"/>
                  <a:pt x="1128609" y="3206610"/>
                  <a:pt x="1133838" y="3209300"/>
                </a:cubicBezTo>
                <a:lnTo>
                  <a:pt x="1141680" y="3213333"/>
                </a:lnTo>
                <a:lnTo>
                  <a:pt x="1162696" y="3219243"/>
                </a:lnTo>
                <a:cubicBezTo>
                  <a:pt x="1161755" y="3222028"/>
                  <a:pt x="1159951" y="3223961"/>
                  <a:pt x="1157285" y="3225041"/>
                </a:cubicBezTo>
                <a:cubicBezTo>
                  <a:pt x="1154618" y="3226121"/>
                  <a:pt x="1151090" y="3226348"/>
                  <a:pt x="1146698" y="3225723"/>
                </a:cubicBezTo>
                <a:cubicBezTo>
                  <a:pt x="1137915" y="3224473"/>
                  <a:pt x="1133523" y="3223849"/>
                  <a:pt x="1133523" y="3223849"/>
                </a:cubicBezTo>
                <a:lnTo>
                  <a:pt x="1120348" y="3221973"/>
                </a:lnTo>
                <a:lnTo>
                  <a:pt x="1115015" y="3224134"/>
                </a:lnTo>
                <a:cubicBezTo>
                  <a:pt x="1118571" y="3222694"/>
                  <a:pt x="1119512" y="3219909"/>
                  <a:pt x="1117839" y="3215779"/>
                </a:cubicBezTo>
                <a:cubicBezTo>
                  <a:pt x="1117839" y="3215779"/>
                  <a:pt x="1115644" y="3215467"/>
                  <a:pt x="1111251" y="3214842"/>
                </a:cubicBezTo>
                <a:cubicBezTo>
                  <a:pt x="1106860" y="3214217"/>
                  <a:pt x="1102887" y="3214624"/>
                  <a:pt x="1099331" y="3216063"/>
                </a:cubicBezTo>
                <a:lnTo>
                  <a:pt x="1046632" y="3208567"/>
                </a:lnTo>
                <a:cubicBezTo>
                  <a:pt x="1020283" y="3204817"/>
                  <a:pt x="999161" y="3203758"/>
                  <a:pt x="983266" y="3205388"/>
                </a:cubicBezTo>
                <a:cubicBezTo>
                  <a:pt x="974484" y="3204137"/>
                  <a:pt x="963976" y="3201184"/>
                  <a:pt x="951742" y="3196524"/>
                </a:cubicBezTo>
                <a:cubicBezTo>
                  <a:pt x="939508" y="3191865"/>
                  <a:pt x="933391" y="3189535"/>
                  <a:pt x="933391" y="3189535"/>
                </a:cubicBezTo>
                <a:cubicBezTo>
                  <a:pt x="933391" y="3189535"/>
                  <a:pt x="931666" y="3187830"/>
                  <a:pt x="928217" y="3184420"/>
                </a:cubicBezTo>
                <a:cubicBezTo>
                  <a:pt x="924765" y="3181011"/>
                  <a:pt x="923041" y="3179305"/>
                  <a:pt x="923041" y="3179305"/>
                </a:cubicBezTo>
                <a:lnTo>
                  <a:pt x="928373" y="3177146"/>
                </a:lnTo>
                <a:lnTo>
                  <a:pt x="941548" y="3179021"/>
                </a:lnTo>
                <a:cubicBezTo>
                  <a:pt x="943431" y="3173451"/>
                  <a:pt x="945679" y="3171338"/>
                  <a:pt x="948293" y="3172683"/>
                </a:cubicBezTo>
                <a:close/>
                <a:moveTo>
                  <a:pt x="1317037" y="3171152"/>
                </a:moveTo>
                <a:lnTo>
                  <a:pt x="1319546" y="3177347"/>
                </a:lnTo>
                <a:lnTo>
                  <a:pt x="1314212" y="3179507"/>
                </a:lnTo>
                <a:close/>
                <a:moveTo>
                  <a:pt x="1659362" y="3167322"/>
                </a:moveTo>
                <a:lnTo>
                  <a:pt x="1659740" y="3168254"/>
                </a:lnTo>
                <a:lnTo>
                  <a:pt x="1661345" y="3167604"/>
                </a:lnTo>
                <a:close/>
                <a:moveTo>
                  <a:pt x="6693580" y="3157948"/>
                </a:moveTo>
                <a:lnTo>
                  <a:pt x="6686941" y="3160638"/>
                </a:lnTo>
                <a:lnTo>
                  <a:pt x="6687167" y="3160861"/>
                </a:lnTo>
                <a:lnTo>
                  <a:pt x="6691051" y="3164696"/>
                </a:lnTo>
                <a:close/>
                <a:moveTo>
                  <a:pt x="1687483" y="3157018"/>
                </a:moveTo>
                <a:cubicBezTo>
                  <a:pt x="1682858" y="3158891"/>
                  <a:pt x="1682212" y="3160616"/>
                  <a:pt x="1685542" y="3162195"/>
                </a:cubicBezTo>
                <a:cubicBezTo>
                  <a:pt x="1688873" y="3163774"/>
                  <a:pt x="1694516" y="3164415"/>
                  <a:pt x="1702469" y="3164119"/>
                </a:cubicBezTo>
                <a:lnTo>
                  <a:pt x="1706066" y="3165010"/>
                </a:lnTo>
                <a:lnTo>
                  <a:pt x="1711033" y="3162999"/>
                </a:lnTo>
                <a:lnTo>
                  <a:pt x="1710021" y="3165989"/>
                </a:lnTo>
                <a:lnTo>
                  <a:pt x="1715929" y="3167450"/>
                </a:lnTo>
                <a:cubicBezTo>
                  <a:pt x="1716948" y="3169966"/>
                  <a:pt x="1719770" y="3170286"/>
                  <a:pt x="1724394" y="3168414"/>
                </a:cubicBezTo>
                <a:cubicBezTo>
                  <a:pt x="1729018" y="3166540"/>
                  <a:pt x="1730310" y="3163089"/>
                  <a:pt x="1728273" y="3158061"/>
                </a:cubicBezTo>
                <a:lnTo>
                  <a:pt x="1715103" y="3157724"/>
                </a:lnTo>
                <a:lnTo>
                  <a:pt x="1716365" y="3160839"/>
                </a:lnTo>
                <a:lnTo>
                  <a:pt x="1697857" y="3161125"/>
                </a:lnTo>
                <a:lnTo>
                  <a:pt x="1706778" y="3157512"/>
                </a:lnTo>
                <a:close/>
                <a:moveTo>
                  <a:pt x="8060385" y="3156283"/>
                </a:moveTo>
                <a:cubicBezTo>
                  <a:pt x="8065102" y="3160942"/>
                  <a:pt x="8073759" y="3162348"/>
                  <a:pt x="8086357" y="3160503"/>
                </a:cubicBezTo>
                <a:cubicBezTo>
                  <a:pt x="8098953" y="3158656"/>
                  <a:pt x="8105251" y="3157735"/>
                  <a:pt x="8105251" y="3157735"/>
                </a:cubicBezTo>
                <a:cubicBezTo>
                  <a:pt x="8101311" y="3160987"/>
                  <a:pt x="8095401" y="3165865"/>
                  <a:pt x="8087521" y="3172369"/>
                </a:cubicBezTo>
                <a:lnTo>
                  <a:pt x="8049728" y="3177907"/>
                </a:lnTo>
                <a:cubicBezTo>
                  <a:pt x="8033191" y="3183003"/>
                  <a:pt x="8024922" y="3185553"/>
                  <a:pt x="8024922" y="3185553"/>
                </a:cubicBezTo>
                <a:cubicBezTo>
                  <a:pt x="8020206" y="3180894"/>
                  <a:pt x="8011937" y="3183441"/>
                  <a:pt x="8000115" y="3193199"/>
                </a:cubicBezTo>
                <a:cubicBezTo>
                  <a:pt x="8000115" y="3193199"/>
                  <a:pt x="7996967" y="3193660"/>
                  <a:pt x="7990667" y="3194584"/>
                </a:cubicBezTo>
                <a:cubicBezTo>
                  <a:pt x="7984369" y="3195506"/>
                  <a:pt x="7970981" y="3200142"/>
                  <a:pt x="7950504" y="3208493"/>
                </a:cubicBezTo>
                <a:lnTo>
                  <a:pt x="7924533" y="3204273"/>
                </a:lnTo>
                <a:cubicBezTo>
                  <a:pt x="7924533" y="3204273"/>
                  <a:pt x="7926503" y="3202648"/>
                  <a:pt x="7930444" y="3199395"/>
                </a:cubicBezTo>
                <a:lnTo>
                  <a:pt x="7936354" y="3194515"/>
                </a:lnTo>
                <a:lnTo>
                  <a:pt x="7942264" y="3189638"/>
                </a:lnTo>
                <a:cubicBezTo>
                  <a:pt x="7950921" y="3191045"/>
                  <a:pt x="7956235" y="3190934"/>
                  <a:pt x="7958205" y="3189309"/>
                </a:cubicBezTo>
                <a:cubicBezTo>
                  <a:pt x="7960174" y="3187683"/>
                  <a:pt x="7961160" y="3186869"/>
                  <a:pt x="7961160" y="3186869"/>
                </a:cubicBezTo>
                <a:cubicBezTo>
                  <a:pt x="7972981" y="3177113"/>
                  <a:pt x="7995818" y="3171092"/>
                  <a:pt x="8029668" y="3168808"/>
                </a:cubicBezTo>
                <a:cubicBezTo>
                  <a:pt x="8033609" y="3165554"/>
                  <a:pt x="8037743" y="3164280"/>
                  <a:pt x="8042072" y="3164985"/>
                </a:cubicBezTo>
                <a:cubicBezTo>
                  <a:pt x="8046401" y="3165688"/>
                  <a:pt x="8050535" y="3164414"/>
                  <a:pt x="8054476" y="3161161"/>
                </a:cubicBezTo>
                <a:close/>
                <a:moveTo>
                  <a:pt x="1285669" y="3155014"/>
                </a:moveTo>
                <a:cubicBezTo>
                  <a:pt x="1282113" y="3156454"/>
                  <a:pt x="1281643" y="3157846"/>
                  <a:pt x="1284257" y="3159191"/>
                </a:cubicBezTo>
                <a:cubicBezTo>
                  <a:pt x="1286872" y="3160537"/>
                  <a:pt x="1286401" y="3161928"/>
                  <a:pt x="1282845" y="3163369"/>
                </a:cubicBezTo>
                <a:lnTo>
                  <a:pt x="1275003" y="3159333"/>
                </a:lnTo>
                <a:lnTo>
                  <a:pt x="1279002" y="3157713"/>
                </a:lnTo>
                <a:cubicBezTo>
                  <a:pt x="1281668" y="3156634"/>
                  <a:pt x="1283891" y="3155733"/>
                  <a:pt x="1285669" y="3155014"/>
                </a:cubicBezTo>
                <a:close/>
                <a:moveTo>
                  <a:pt x="1862909" y="3154805"/>
                </a:moveTo>
                <a:lnTo>
                  <a:pt x="1863173" y="3155458"/>
                </a:lnTo>
                <a:lnTo>
                  <a:pt x="1863318" y="3155817"/>
                </a:lnTo>
                <a:lnTo>
                  <a:pt x="1864517" y="3155567"/>
                </a:lnTo>
                <a:close/>
                <a:moveTo>
                  <a:pt x="1738409" y="3153955"/>
                </a:moveTo>
                <a:lnTo>
                  <a:pt x="1735210" y="3155250"/>
                </a:lnTo>
                <a:lnTo>
                  <a:pt x="1739818" y="3157435"/>
                </a:lnTo>
                <a:close/>
                <a:moveTo>
                  <a:pt x="1742145" y="3152442"/>
                </a:moveTo>
                <a:lnTo>
                  <a:pt x="1741432" y="3152730"/>
                </a:lnTo>
                <a:lnTo>
                  <a:pt x="1743321" y="3152998"/>
                </a:lnTo>
                <a:close/>
                <a:moveTo>
                  <a:pt x="1854526" y="3150832"/>
                </a:moveTo>
                <a:lnTo>
                  <a:pt x="1830663" y="3151716"/>
                </a:lnTo>
                <a:lnTo>
                  <a:pt x="1823727" y="3154525"/>
                </a:lnTo>
                <a:lnTo>
                  <a:pt x="1832264" y="3157161"/>
                </a:lnTo>
                <a:lnTo>
                  <a:pt x="1843411" y="3152646"/>
                </a:lnTo>
                <a:lnTo>
                  <a:pt x="1849528" y="3158692"/>
                </a:lnTo>
                <a:lnTo>
                  <a:pt x="1860556" y="3156393"/>
                </a:lnTo>
                <a:lnTo>
                  <a:pt x="1861343" y="3154063"/>
                </a:lnTo>
                <a:close/>
                <a:moveTo>
                  <a:pt x="1363778" y="3148616"/>
                </a:moveTo>
                <a:cubicBezTo>
                  <a:pt x="1367334" y="3147176"/>
                  <a:pt x="1369530" y="3147488"/>
                  <a:pt x="1370366" y="3149552"/>
                </a:cubicBezTo>
                <a:cubicBezTo>
                  <a:pt x="1372039" y="3153683"/>
                  <a:pt x="1370208" y="3156826"/>
                  <a:pt x="1364875" y="3158986"/>
                </a:cubicBezTo>
                <a:cubicBezTo>
                  <a:pt x="1359542" y="3161147"/>
                  <a:pt x="1355098" y="3162946"/>
                  <a:pt x="1351542" y="3164387"/>
                </a:cubicBezTo>
                <a:lnTo>
                  <a:pt x="1349034" y="3158193"/>
                </a:lnTo>
                <a:cubicBezTo>
                  <a:pt x="1355308" y="3153248"/>
                  <a:pt x="1360223" y="3150056"/>
                  <a:pt x="1363778" y="3148616"/>
                </a:cubicBezTo>
                <a:close/>
                <a:moveTo>
                  <a:pt x="1640581" y="3140889"/>
                </a:moveTo>
                <a:cubicBezTo>
                  <a:pt x="1645205" y="3139016"/>
                  <a:pt x="1650847" y="3139658"/>
                  <a:pt x="1657509" y="3142814"/>
                </a:cubicBezTo>
                <a:lnTo>
                  <a:pt x="1643636" y="3148433"/>
                </a:lnTo>
                <a:close/>
                <a:moveTo>
                  <a:pt x="1471061" y="3137610"/>
                </a:moveTo>
                <a:cubicBezTo>
                  <a:pt x="1472734" y="3141740"/>
                  <a:pt x="1472681" y="3144166"/>
                  <a:pt x="1470903" y="3144885"/>
                </a:cubicBezTo>
                <a:cubicBezTo>
                  <a:pt x="1469126" y="3145606"/>
                  <a:pt x="1468237" y="3145965"/>
                  <a:pt x="1468237" y="3145965"/>
                </a:cubicBezTo>
                <a:close/>
                <a:moveTo>
                  <a:pt x="1531917" y="3134595"/>
                </a:moveTo>
                <a:cubicBezTo>
                  <a:pt x="1530245" y="3130465"/>
                  <a:pt x="1528468" y="3131186"/>
                  <a:pt x="1526585" y="3136755"/>
                </a:cubicBezTo>
                <a:cubicBezTo>
                  <a:pt x="1523029" y="3138195"/>
                  <a:pt x="1522088" y="3140980"/>
                  <a:pt x="1523761" y="3145109"/>
                </a:cubicBezTo>
                <a:cubicBezTo>
                  <a:pt x="1523761" y="3145109"/>
                  <a:pt x="1525538" y="3144389"/>
                  <a:pt x="1529093" y="3142949"/>
                </a:cubicBezTo>
                <a:cubicBezTo>
                  <a:pt x="1532649" y="3141509"/>
                  <a:pt x="1534426" y="3140789"/>
                  <a:pt x="1534426" y="3140789"/>
                </a:cubicBezTo>
                <a:cubicBezTo>
                  <a:pt x="1534426" y="3140789"/>
                  <a:pt x="1533591" y="3138724"/>
                  <a:pt x="1531917" y="3134595"/>
                </a:cubicBezTo>
                <a:close/>
                <a:moveTo>
                  <a:pt x="8166686" y="3132684"/>
                </a:moveTo>
                <a:lnTo>
                  <a:pt x="8173761" y="3139671"/>
                </a:lnTo>
                <a:cubicBezTo>
                  <a:pt x="8173761" y="3139671"/>
                  <a:pt x="8171792" y="3141298"/>
                  <a:pt x="8167851" y="3144550"/>
                </a:cubicBezTo>
                <a:cubicBezTo>
                  <a:pt x="8163134" y="3139891"/>
                  <a:pt x="8162745" y="3135937"/>
                  <a:pt x="8166686" y="3132684"/>
                </a:cubicBezTo>
                <a:close/>
                <a:moveTo>
                  <a:pt x="1679976" y="3132301"/>
                </a:moveTo>
                <a:lnTo>
                  <a:pt x="1674882" y="3133775"/>
                </a:lnTo>
                <a:lnTo>
                  <a:pt x="1674647" y="3134471"/>
                </a:lnTo>
                <a:lnTo>
                  <a:pt x="1679980" y="3132311"/>
                </a:lnTo>
                <a:close/>
                <a:moveTo>
                  <a:pt x="1566424" y="3127829"/>
                </a:moveTo>
                <a:cubicBezTo>
                  <a:pt x="1557642" y="3126579"/>
                  <a:pt x="1554086" y="3128020"/>
                  <a:pt x="1555758" y="3132149"/>
                </a:cubicBezTo>
                <a:cubicBezTo>
                  <a:pt x="1557431" y="3136279"/>
                  <a:pt x="1561823" y="3136903"/>
                  <a:pt x="1568933" y="3134024"/>
                </a:cubicBezTo>
                <a:close/>
                <a:moveTo>
                  <a:pt x="1110303" y="3127346"/>
                </a:moveTo>
                <a:cubicBezTo>
                  <a:pt x="1114928" y="3125473"/>
                  <a:pt x="1118258" y="3127051"/>
                  <a:pt x="1120295" y="3132080"/>
                </a:cubicBezTo>
                <a:cubicBezTo>
                  <a:pt x="1126955" y="3135237"/>
                  <a:pt x="1125662" y="3138687"/>
                  <a:pt x="1116413" y="3142434"/>
                </a:cubicBezTo>
                <a:cubicBezTo>
                  <a:pt x="1116413" y="3142434"/>
                  <a:pt x="1114749" y="3141645"/>
                  <a:pt x="1111419" y="3140065"/>
                </a:cubicBezTo>
                <a:cubicBezTo>
                  <a:pt x="1108088" y="3138488"/>
                  <a:pt x="1107715" y="3134248"/>
                  <a:pt x="1110303" y="3127346"/>
                </a:cubicBezTo>
                <a:close/>
                <a:moveTo>
                  <a:pt x="7520825" y="3126997"/>
                </a:moveTo>
                <a:cubicBezTo>
                  <a:pt x="7516884" y="3130249"/>
                  <a:pt x="7512944" y="3133502"/>
                  <a:pt x="7509003" y="3136754"/>
                </a:cubicBezTo>
                <a:lnTo>
                  <a:pt x="7501927" y="3129765"/>
                </a:lnTo>
                <a:close/>
                <a:moveTo>
                  <a:pt x="1069512" y="3126304"/>
                </a:moveTo>
                <a:cubicBezTo>
                  <a:pt x="1076173" y="3129460"/>
                  <a:pt x="1077192" y="3131974"/>
                  <a:pt x="1072568" y="3133849"/>
                </a:cubicBezTo>
                <a:cubicBezTo>
                  <a:pt x="1067944" y="3135721"/>
                  <a:pt x="1065633" y="3136658"/>
                  <a:pt x="1065633" y="3136658"/>
                </a:cubicBezTo>
                <a:cubicBezTo>
                  <a:pt x="1065633" y="3136658"/>
                  <a:pt x="1066278" y="3134932"/>
                  <a:pt x="1067572" y="3131481"/>
                </a:cubicBezTo>
                <a:cubicBezTo>
                  <a:pt x="1068865" y="3128029"/>
                  <a:pt x="1069512" y="3126304"/>
                  <a:pt x="1069512" y="3126304"/>
                </a:cubicBezTo>
                <a:close/>
                <a:moveTo>
                  <a:pt x="1158029" y="3125578"/>
                </a:moveTo>
                <a:cubicBezTo>
                  <a:pt x="1162104" y="3135637"/>
                  <a:pt x="1159516" y="3142539"/>
                  <a:pt x="1150269" y="3146285"/>
                </a:cubicBezTo>
                <a:cubicBezTo>
                  <a:pt x="1145645" y="3148158"/>
                  <a:pt x="1142315" y="3146579"/>
                  <a:pt x="1140277" y="3141549"/>
                </a:cubicBezTo>
                <a:cubicBezTo>
                  <a:pt x="1138241" y="3136521"/>
                  <a:pt x="1139533" y="3133069"/>
                  <a:pt x="1144158" y="3131196"/>
                </a:cubicBezTo>
                <a:cubicBezTo>
                  <a:pt x="1148783" y="3129323"/>
                  <a:pt x="1152251" y="3127918"/>
                  <a:pt x="1154561" y="3126983"/>
                </a:cubicBezTo>
                <a:cubicBezTo>
                  <a:pt x="1156873" y="3126046"/>
                  <a:pt x="1158029" y="3125578"/>
                  <a:pt x="1158029" y="3125578"/>
                </a:cubicBezTo>
                <a:close/>
                <a:moveTo>
                  <a:pt x="7406422" y="3123892"/>
                </a:moveTo>
                <a:lnTo>
                  <a:pt x="7399487" y="3126701"/>
                </a:lnTo>
                <a:cubicBezTo>
                  <a:pt x="7401524" y="3131731"/>
                  <a:pt x="7404855" y="3133309"/>
                  <a:pt x="7409478" y="3131437"/>
                </a:cubicBezTo>
                <a:close/>
                <a:moveTo>
                  <a:pt x="1852008" y="3122744"/>
                </a:moveTo>
                <a:lnTo>
                  <a:pt x="1847298" y="3123023"/>
                </a:lnTo>
                <a:lnTo>
                  <a:pt x="1844998" y="3123160"/>
                </a:lnTo>
                <a:lnTo>
                  <a:pt x="1844041" y="3123547"/>
                </a:lnTo>
                <a:lnTo>
                  <a:pt x="1836509" y="3123663"/>
                </a:lnTo>
                <a:lnTo>
                  <a:pt x="1818720" y="3124720"/>
                </a:lnTo>
                <a:lnTo>
                  <a:pt x="1813277" y="3125659"/>
                </a:lnTo>
                <a:lnTo>
                  <a:pt x="1817264" y="3128602"/>
                </a:lnTo>
                <a:cubicBezTo>
                  <a:pt x="1817773" y="3129859"/>
                  <a:pt x="1816873" y="3130957"/>
                  <a:pt x="1814560" y="3131893"/>
                </a:cubicBezTo>
                <a:lnTo>
                  <a:pt x="1817616" y="3139437"/>
                </a:lnTo>
                <a:cubicBezTo>
                  <a:pt x="1822239" y="3137564"/>
                  <a:pt x="1824552" y="3136627"/>
                  <a:pt x="1824552" y="3136627"/>
                </a:cubicBezTo>
                <a:lnTo>
                  <a:pt x="1830235" y="3135443"/>
                </a:lnTo>
                <a:lnTo>
                  <a:pt x="1828041" y="3130028"/>
                </a:lnTo>
                <a:cubicBezTo>
                  <a:pt x="1835153" y="3127149"/>
                  <a:pt x="1840485" y="3124988"/>
                  <a:pt x="1844041" y="3123547"/>
                </a:cubicBezTo>
                <a:cubicBezTo>
                  <a:pt x="1849269" y="3126237"/>
                  <a:pt x="1850106" y="3128303"/>
                  <a:pt x="1846550" y="3129743"/>
                </a:cubicBezTo>
                <a:cubicBezTo>
                  <a:pt x="1842994" y="3131183"/>
                  <a:pt x="1840328" y="3132263"/>
                  <a:pt x="1838550" y="3132982"/>
                </a:cubicBezTo>
                <a:cubicBezTo>
                  <a:pt x="1836773" y="3133703"/>
                  <a:pt x="1835885" y="3134064"/>
                  <a:pt x="1835885" y="3134064"/>
                </a:cubicBezTo>
                <a:lnTo>
                  <a:pt x="1835960" y="3134250"/>
                </a:lnTo>
                <a:lnTo>
                  <a:pt x="1846888" y="3131973"/>
                </a:lnTo>
                <a:lnTo>
                  <a:pt x="1866340" y="3129640"/>
                </a:lnTo>
                <a:lnTo>
                  <a:pt x="1865058" y="3129457"/>
                </a:lnTo>
                <a:close/>
                <a:moveTo>
                  <a:pt x="1777650" y="3120498"/>
                </a:moveTo>
                <a:lnTo>
                  <a:pt x="1776298" y="3122143"/>
                </a:lnTo>
                <a:lnTo>
                  <a:pt x="1778032" y="3121440"/>
                </a:lnTo>
                <a:close/>
                <a:moveTo>
                  <a:pt x="1519033" y="3119866"/>
                </a:moveTo>
                <a:lnTo>
                  <a:pt x="1520956" y="3124613"/>
                </a:lnTo>
                <a:lnTo>
                  <a:pt x="1525320" y="3122845"/>
                </a:lnTo>
                <a:close/>
                <a:moveTo>
                  <a:pt x="1935547" y="3117386"/>
                </a:moveTo>
                <a:lnTo>
                  <a:pt x="1934703" y="3117487"/>
                </a:lnTo>
                <a:lnTo>
                  <a:pt x="1936580" y="3122121"/>
                </a:lnTo>
                <a:lnTo>
                  <a:pt x="1925913" y="3126441"/>
                </a:lnTo>
                <a:lnTo>
                  <a:pt x="1923404" y="3120246"/>
                </a:lnTo>
                <a:lnTo>
                  <a:pt x="1922862" y="3118907"/>
                </a:lnTo>
                <a:lnTo>
                  <a:pt x="1906959" y="3120814"/>
                </a:lnTo>
                <a:cubicBezTo>
                  <a:pt x="1902334" y="3122687"/>
                  <a:pt x="1898866" y="3124092"/>
                  <a:pt x="1896554" y="3125028"/>
                </a:cubicBezTo>
                <a:cubicBezTo>
                  <a:pt x="1894242" y="3125964"/>
                  <a:pt x="1892067" y="3123917"/>
                  <a:pt x="1890030" y="3118888"/>
                </a:cubicBezTo>
                <a:cubicBezTo>
                  <a:pt x="1887717" y="3119825"/>
                  <a:pt x="1883002" y="3120638"/>
                  <a:pt x="1875880" y="3121326"/>
                </a:cubicBezTo>
                <a:lnTo>
                  <a:pt x="1869098" y="3121729"/>
                </a:lnTo>
                <a:lnTo>
                  <a:pt x="1875723" y="3125138"/>
                </a:lnTo>
                <a:lnTo>
                  <a:pt x="1877027" y="3128358"/>
                </a:lnTo>
                <a:lnTo>
                  <a:pt x="1877685" y="3128279"/>
                </a:lnTo>
                <a:cubicBezTo>
                  <a:pt x="1887953" y="3127049"/>
                  <a:pt x="1896416" y="3128011"/>
                  <a:pt x="1903078" y="3131167"/>
                </a:cubicBezTo>
                <a:lnTo>
                  <a:pt x="1926941" y="3130284"/>
                </a:lnTo>
                <a:cubicBezTo>
                  <a:pt x="1942850" y="3129693"/>
                  <a:pt x="1951960" y="3128932"/>
                  <a:pt x="1954272" y="3127995"/>
                </a:cubicBezTo>
                <a:lnTo>
                  <a:pt x="1958250" y="3126385"/>
                </a:lnTo>
                <a:lnTo>
                  <a:pt x="1949755" y="3123996"/>
                </a:lnTo>
                <a:lnTo>
                  <a:pt x="1955088" y="3121836"/>
                </a:lnTo>
                <a:cubicBezTo>
                  <a:pt x="1947977" y="3124716"/>
                  <a:pt x="1942696" y="3124451"/>
                  <a:pt x="1939246" y="3121041"/>
                </a:cubicBezTo>
                <a:close/>
                <a:moveTo>
                  <a:pt x="1267355" y="3116425"/>
                </a:moveTo>
                <a:cubicBezTo>
                  <a:pt x="1278639" y="3117708"/>
                  <a:pt x="1285439" y="3117882"/>
                  <a:pt x="1287751" y="3116945"/>
                </a:cubicBezTo>
                <a:cubicBezTo>
                  <a:pt x="1290062" y="3116009"/>
                  <a:pt x="1292236" y="3118056"/>
                  <a:pt x="1294273" y="3123085"/>
                </a:cubicBezTo>
                <a:cubicBezTo>
                  <a:pt x="1298896" y="3121211"/>
                  <a:pt x="1301210" y="3120275"/>
                  <a:pt x="1301210" y="3120275"/>
                </a:cubicBezTo>
                <a:lnTo>
                  <a:pt x="1309610" y="3119269"/>
                </a:lnTo>
                <a:lnTo>
                  <a:pt x="1312170" y="3122422"/>
                </a:lnTo>
                <a:cubicBezTo>
                  <a:pt x="1313835" y="3123212"/>
                  <a:pt x="1315825" y="3123137"/>
                  <a:pt x="1318136" y="3122201"/>
                </a:cubicBezTo>
                <a:lnTo>
                  <a:pt x="1319689" y="3118059"/>
                </a:lnTo>
                <a:lnTo>
                  <a:pt x="1332008" y="3116583"/>
                </a:lnTo>
                <a:lnTo>
                  <a:pt x="1348936" y="3118508"/>
                </a:lnTo>
                <a:lnTo>
                  <a:pt x="1352722" y="3127856"/>
                </a:lnTo>
                <a:lnTo>
                  <a:pt x="1354998" y="3126934"/>
                </a:lnTo>
                <a:cubicBezTo>
                  <a:pt x="1354998" y="3126934"/>
                  <a:pt x="1355834" y="3128999"/>
                  <a:pt x="1357507" y="3133130"/>
                </a:cubicBezTo>
                <a:lnTo>
                  <a:pt x="1355231" y="3134050"/>
                </a:lnTo>
                <a:lnTo>
                  <a:pt x="1358102" y="3141140"/>
                </a:lnTo>
                <a:lnTo>
                  <a:pt x="1344230" y="3146758"/>
                </a:lnTo>
                <a:lnTo>
                  <a:pt x="1337295" y="3149567"/>
                </a:lnTo>
                <a:cubicBezTo>
                  <a:pt x="1332670" y="3151440"/>
                  <a:pt x="1327028" y="3150799"/>
                  <a:pt x="1320367" y="3147642"/>
                </a:cubicBezTo>
                <a:lnTo>
                  <a:pt x="1303440" y="3145717"/>
                </a:lnTo>
                <a:cubicBezTo>
                  <a:pt x="1303440" y="3145717"/>
                  <a:pt x="1298306" y="3146333"/>
                  <a:pt x="1288041" y="3147563"/>
                </a:cubicBezTo>
                <a:cubicBezTo>
                  <a:pt x="1277774" y="3148794"/>
                  <a:pt x="1269310" y="3147831"/>
                  <a:pt x="1262650" y="3144675"/>
                </a:cubicBezTo>
                <a:cubicBezTo>
                  <a:pt x="1242116" y="3147137"/>
                  <a:pt x="1229538" y="3149304"/>
                  <a:pt x="1224914" y="3151177"/>
                </a:cubicBezTo>
                <a:cubicBezTo>
                  <a:pt x="1224914" y="3151177"/>
                  <a:pt x="1223248" y="3150388"/>
                  <a:pt x="1219920" y="3148810"/>
                </a:cubicBezTo>
                <a:lnTo>
                  <a:pt x="1208370" y="3143338"/>
                </a:lnTo>
                <a:lnTo>
                  <a:pt x="1206620" y="3143767"/>
                </a:lnTo>
                <a:lnTo>
                  <a:pt x="1182780" y="3146212"/>
                </a:lnTo>
                <a:lnTo>
                  <a:pt x="1184764" y="3140340"/>
                </a:lnTo>
                <a:lnTo>
                  <a:pt x="1169136" y="3143033"/>
                </a:lnTo>
                <a:cubicBezTo>
                  <a:pt x="1165805" y="3141455"/>
                  <a:pt x="1165434" y="3137215"/>
                  <a:pt x="1168021" y="3130312"/>
                </a:cubicBezTo>
                <a:cubicBezTo>
                  <a:pt x="1175232" y="3121538"/>
                  <a:pt x="1187810" y="3119370"/>
                  <a:pt x="1205756" y="3123811"/>
                </a:cubicBezTo>
                <a:cubicBezTo>
                  <a:pt x="1221665" y="3123222"/>
                  <a:pt x="1232440" y="3123248"/>
                  <a:pt x="1238083" y="3123890"/>
                </a:cubicBezTo>
                <a:cubicBezTo>
                  <a:pt x="1243726" y="3124533"/>
                  <a:pt x="1253484" y="3122044"/>
                  <a:pt x="1267355" y="3116425"/>
                </a:cubicBezTo>
                <a:close/>
                <a:moveTo>
                  <a:pt x="1656249" y="3114783"/>
                </a:moveTo>
                <a:lnTo>
                  <a:pt x="1642056" y="3115310"/>
                </a:lnTo>
                <a:lnTo>
                  <a:pt x="1643280" y="3118333"/>
                </a:lnTo>
                <a:lnTo>
                  <a:pt x="1648582" y="3120018"/>
                </a:lnTo>
                <a:close/>
                <a:moveTo>
                  <a:pt x="1405502" y="3113689"/>
                </a:moveTo>
                <a:cubicBezTo>
                  <a:pt x="1404561" y="3116474"/>
                  <a:pt x="1403645" y="3118047"/>
                  <a:pt x="1402757" y="3118407"/>
                </a:cubicBezTo>
                <a:cubicBezTo>
                  <a:pt x="1401868" y="3118765"/>
                  <a:pt x="1401006" y="3117914"/>
                  <a:pt x="1400170" y="3115848"/>
                </a:cubicBezTo>
                <a:close/>
                <a:moveTo>
                  <a:pt x="7628128" y="3113129"/>
                </a:moveTo>
                <a:cubicBezTo>
                  <a:pt x="7628128" y="3113129"/>
                  <a:pt x="7629148" y="3115643"/>
                  <a:pt x="7631185" y="3120673"/>
                </a:cubicBezTo>
                <a:cubicBezTo>
                  <a:pt x="7626560" y="3122546"/>
                  <a:pt x="7623229" y="3120968"/>
                  <a:pt x="7621192" y="3115939"/>
                </a:cubicBezTo>
                <a:close/>
                <a:moveTo>
                  <a:pt x="1612959" y="3112559"/>
                </a:moveTo>
                <a:lnTo>
                  <a:pt x="1598803" y="3113744"/>
                </a:lnTo>
                <a:lnTo>
                  <a:pt x="1598422" y="3114869"/>
                </a:lnTo>
                <a:lnTo>
                  <a:pt x="1597993" y="3113812"/>
                </a:lnTo>
                <a:lnTo>
                  <a:pt x="1585628" y="3114847"/>
                </a:lnTo>
                <a:cubicBezTo>
                  <a:pt x="1577673" y="3115141"/>
                  <a:pt x="1573696" y="3115289"/>
                  <a:pt x="1573696" y="3115289"/>
                </a:cubicBezTo>
                <a:lnTo>
                  <a:pt x="1566761" y="3118098"/>
                </a:lnTo>
                <a:lnTo>
                  <a:pt x="1565861" y="3115877"/>
                </a:lnTo>
                <a:lnTo>
                  <a:pt x="1563915" y="3121635"/>
                </a:lnTo>
                <a:cubicBezTo>
                  <a:pt x="1567471" y="3120195"/>
                  <a:pt x="1571026" y="3118755"/>
                  <a:pt x="1574581" y="3117315"/>
                </a:cubicBezTo>
                <a:lnTo>
                  <a:pt x="1591648" y="3119743"/>
                </a:lnTo>
                <a:lnTo>
                  <a:pt x="1590624" y="3117215"/>
                </a:lnTo>
                <a:cubicBezTo>
                  <a:pt x="1590624" y="3117215"/>
                  <a:pt x="1592936" y="3116279"/>
                  <a:pt x="1597560" y="3114406"/>
                </a:cubicBezTo>
                <a:lnTo>
                  <a:pt x="1595361" y="3120271"/>
                </a:lnTo>
                <a:lnTo>
                  <a:pt x="1600931" y="3121063"/>
                </a:lnTo>
                <a:lnTo>
                  <a:pt x="1614107" y="3122938"/>
                </a:lnTo>
                <a:lnTo>
                  <a:pt x="1611597" y="3116743"/>
                </a:lnTo>
                <a:lnTo>
                  <a:pt x="1619961" y="3113356"/>
                </a:lnTo>
                <a:close/>
                <a:moveTo>
                  <a:pt x="1322017" y="3111848"/>
                </a:moveTo>
                <a:lnTo>
                  <a:pt x="1319689" y="3118059"/>
                </a:lnTo>
                <a:lnTo>
                  <a:pt x="1309610" y="3119269"/>
                </a:lnTo>
                <a:lnTo>
                  <a:pt x="1308144" y="3117466"/>
                </a:lnTo>
                <a:close/>
                <a:moveTo>
                  <a:pt x="1574896" y="3102766"/>
                </a:moveTo>
                <a:lnTo>
                  <a:pt x="1569680" y="3109491"/>
                </a:lnTo>
                <a:lnTo>
                  <a:pt x="1594368" y="3107880"/>
                </a:lnTo>
                <a:lnTo>
                  <a:pt x="1588071" y="3104640"/>
                </a:lnTo>
                <a:cubicBezTo>
                  <a:pt x="1582843" y="3101951"/>
                  <a:pt x="1578452" y="3101325"/>
                  <a:pt x="1574896" y="3102766"/>
                </a:cubicBezTo>
                <a:close/>
                <a:moveTo>
                  <a:pt x="7582258" y="3101947"/>
                </a:moveTo>
                <a:lnTo>
                  <a:pt x="7583422" y="3113813"/>
                </a:lnTo>
                <a:cubicBezTo>
                  <a:pt x="7570825" y="3115659"/>
                  <a:pt x="7564526" y="3116582"/>
                  <a:pt x="7564526" y="3116582"/>
                </a:cubicBezTo>
                <a:lnTo>
                  <a:pt x="7545631" y="3119350"/>
                </a:lnTo>
                <a:cubicBezTo>
                  <a:pt x="7557451" y="3109593"/>
                  <a:pt x="7569662" y="3103792"/>
                  <a:pt x="7582258" y="3101947"/>
                </a:cubicBezTo>
                <a:close/>
                <a:moveTo>
                  <a:pt x="1414415" y="3100769"/>
                </a:moveTo>
                <a:cubicBezTo>
                  <a:pt x="1413121" y="3104220"/>
                  <a:pt x="1411896" y="3106179"/>
                  <a:pt x="1410741" y="3106647"/>
                </a:cubicBezTo>
                <a:cubicBezTo>
                  <a:pt x="1409584" y="3107116"/>
                  <a:pt x="1408497" y="3106093"/>
                  <a:pt x="1407478" y="3103578"/>
                </a:cubicBezTo>
                <a:close/>
                <a:moveTo>
                  <a:pt x="1474515" y="3100157"/>
                </a:moveTo>
                <a:lnTo>
                  <a:pt x="1477025" y="3106353"/>
                </a:lnTo>
                <a:cubicBezTo>
                  <a:pt x="1476082" y="3109138"/>
                  <a:pt x="1475050" y="3111058"/>
                  <a:pt x="1473926" y="3112115"/>
                </a:cubicBezTo>
                <a:cubicBezTo>
                  <a:pt x="1472802" y="3113170"/>
                  <a:pt x="1471587" y="3113362"/>
                  <a:pt x="1470280" y="3112690"/>
                </a:cubicBezTo>
                <a:cubicBezTo>
                  <a:pt x="1467666" y="3111345"/>
                  <a:pt x="1466830" y="3109281"/>
                  <a:pt x="1467771" y="3106495"/>
                </a:cubicBezTo>
                <a:cubicBezTo>
                  <a:pt x="1468712" y="3103710"/>
                  <a:pt x="1470960" y="3101598"/>
                  <a:pt x="1474515" y="3100157"/>
                </a:cubicBezTo>
                <a:close/>
                <a:moveTo>
                  <a:pt x="1712608" y="3090253"/>
                </a:moveTo>
                <a:cubicBezTo>
                  <a:pt x="1712608" y="3090253"/>
                  <a:pt x="1712136" y="3091646"/>
                  <a:pt x="1711196" y="3094430"/>
                </a:cubicBezTo>
                <a:cubicBezTo>
                  <a:pt x="1710254" y="3097216"/>
                  <a:pt x="1710673" y="3098248"/>
                  <a:pt x="1712449" y="3097529"/>
                </a:cubicBezTo>
                <a:cubicBezTo>
                  <a:pt x="1714227" y="3096808"/>
                  <a:pt x="1714281" y="3094383"/>
                  <a:pt x="1712608" y="3090253"/>
                </a:cubicBezTo>
                <a:close/>
                <a:moveTo>
                  <a:pt x="1571466" y="3089847"/>
                </a:moveTo>
                <a:cubicBezTo>
                  <a:pt x="1566841" y="3091721"/>
                  <a:pt x="1562218" y="3093593"/>
                  <a:pt x="1557594" y="3095467"/>
                </a:cubicBezTo>
                <a:cubicBezTo>
                  <a:pt x="1552970" y="3097339"/>
                  <a:pt x="1549640" y="3095760"/>
                  <a:pt x="1547604" y="3090732"/>
                </a:cubicBezTo>
                <a:cubicBezTo>
                  <a:pt x="1556850" y="3086986"/>
                  <a:pt x="1564804" y="3086692"/>
                  <a:pt x="1571466" y="3089847"/>
                </a:cubicBezTo>
                <a:close/>
                <a:moveTo>
                  <a:pt x="1479893" y="3083030"/>
                </a:moveTo>
                <a:lnTo>
                  <a:pt x="1482948" y="3090574"/>
                </a:lnTo>
                <a:cubicBezTo>
                  <a:pt x="1482948" y="3090574"/>
                  <a:pt x="1480636" y="3091510"/>
                  <a:pt x="1476013" y="3093383"/>
                </a:cubicBezTo>
                <a:close/>
                <a:moveTo>
                  <a:pt x="1621132" y="3082904"/>
                </a:moveTo>
                <a:cubicBezTo>
                  <a:pt x="1624463" y="3084483"/>
                  <a:pt x="1626129" y="3085271"/>
                  <a:pt x="1626129" y="3085271"/>
                </a:cubicBezTo>
                <a:lnTo>
                  <a:pt x="1613360" y="3090444"/>
                </a:lnTo>
                <a:lnTo>
                  <a:pt x="1614735" y="3093840"/>
                </a:lnTo>
                <a:lnTo>
                  <a:pt x="1606894" y="3089806"/>
                </a:lnTo>
                <a:lnTo>
                  <a:pt x="1611124" y="3088092"/>
                </a:lnTo>
                <a:lnTo>
                  <a:pt x="1609201" y="3083345"/>
                </a:lnTo>
                <a:cubicBezTo>
                  <a:pt x="1613825" y="3081472"/>
                  <a:pt x="1617803" y="3081326"/>
                  <a:pt x="1621132" y="3082904"/>
                </a:cubicBezTo>
                <a:close/>
                <a:moveTo>
                  <a:pt x="1895176" y="3081204"/>
                </a:moveTo>
                <a:lnTo>
                  <a:pt x="1894358" y="3083622"/>
                </a:lnTo>
                <a:lnTo>
                  <a:pt x="1895939" y="3083090"/>
                </a:lnTo>
                <a:close/>
                <a:moveTo>
                  <a:pt x="1777086" y="3080853"/>
                </a:moveTo>
                <a:lnTo>
                  <a:pt x="1778738" y="3084931"/>
                </a:lnTo>
                <a:lnTo>
                  <a:pt x="1786236" y="3081894"/>
                </a:lnTo>
                <a:close/>
                <a:moveTo>
                  <a:pt x="1663864" y="3078769"/>
                </a:moveTo>
                <a:lnTo>
                  <a:pt x="1673855" y="3083504"/>
                </a:lnTo>
                <a:lnTo>
                  <a:pt x="1666920" y="3086313"/>
                </a:lnTo>
                <a:close/>
                <a:moveTo>
                  <a:pt x="1744452" y="3077142"/>
                </a:moveTo>
                <a:lnTo>
                  <a:pt x="1744604" y="3077293"/>
                </a:lnTo>
                <a:cubicBezTo>
                  <a:pt x="1746277" y="3081423"/>
                  <a:pt x="1745337" y="3084208"/>
                  <a:pt x="1741781" y="3085648"/>
                </a:cubicBezTo>
                <a:cubicBezTo>
                  <a:pt x="1738226" y="3087088"/>
                  <a:pt x="1736449" y="3087808"/>
                  <a:pt x="1736449" y="3087808"/>
                </a:cubicBezTo>
                <a:lnTo>
                  <a:pt x="1754956" y="3087522"/>
                </a:lnTo>
                <a:cubicBezTo>
                  <a:pt x="1754956" y="3087522"/>
                  <a:pt x="1754119" y="3085457"/>
                  <a:pt x="1752447" y="3081329"/>
                </a:cubicBezTo>
                <a:lnTo>
                  <a:pt x="1758764" y="3078770"/>
                </a:lnTo>
                <a:close/>
                <a:moveTo>
                  <a:pt x="1722176" y="3075561"/>
                </a:moveTo>
                <a:cubicBezTo>
                  <a:pt x="1719562" y="3074217"/>
                  <a:pt x="1713812" y="3075344"/>
                  <a:pt x="1704922" y="3078944"/>
                </a:cubicBezTo>
                <a:lnTo>
                  <a:pt x="1704079" y="3079538"/>
                </a:lnTo>
                <a:lnTo>
                  <a:pt x="1704655" y="3079811"/>
                </a:lnTo>
                <a:lnTo>
                  <a:pt x="1702384" y="3080730"/>
                </a:lnTo>
                <a:lnTo>
                  <a:pt x="1692845" y="3087441"/>
                </a:lnTo>
                <a:cubicBezTo>
                  <a:pt x="1693682" y="3089506"/>
                  <a:pt x="1697656" y="3089098"/>
                  <a:pt x="1704765" y="3086219"/>
                </a:cubicBezTo>
                <a:cubicBezTo>
                  <a:pt x="1711876" y="3083339"/>
                  <a:pt x="1717208" y="3081179"/>
                  <a:pt x="1720764" y="3079739"/>
                </a:cubicBezTo>
                <a:cubicBezTo>
                  <a:pt x="1724320" y="3078299"/>
                  <a:pt x="1724789" y="3076907"/>
                  <a:pt x="1722176" y="3075561"/>
                </a:cubicBezTo>
                <a:close/>
                <a:moveTo>
                  <a:pt x="1834116" y="3071209"/>
                </a:moveTo>
                <a:lnTo>
                  <a:pt x="1818975" y="3073025"/>
                </a:lnTo>
                <a:cubicBezTo>
                  <a:pt x="1811022" y="3073319"/>
                  <a:pt x="1804084" y="3076129"/>
                  <a:pt x="1798167" y="3081452"/>
                </a:cubicBezTo>
                <a:lnTo>
                  <a:pt x="1796544" y="3082913"/>
                </a:lnTo>
                <a:lnTo>
                  <a:pt x="1797305" y="3084792"/>
                </a:lnTo>
                <a:lnTo>
                  <a:pt x="1794845" y="3084442"/>
                </a:lnTo>
                <a:lnTo>
                  <a:pt x="1789292" y="3089438"/>
                </a:lnTo>
                <a:cubicBezTo>
                  <a:pt x="1784667" y="3091311"/>
                  <a:pt x="1782610" y="3092877"/>
                  <a:pt x="1783119" y="3094133"/>
                </a:cubicBezTo>
                <a:lnTo>
                  <a:pt x="1788182" y="3095697"/>
                </a:lnTo>
                <a:lnTo>
                  <a:pt x="1789148" y="3095306"/>
                </a:lnTo>
                <a:cubicBezTo>
                  <a:pt x="1794375" y="3097995"/>
                  <a:pt x="1800545" y="3097901"/>
                  <a:pt x="1807656" y="3095021"/>
                </a:cubicBezTo>
                <a:lnTo>
                  <a:pt x="1823654" y="3088541"/>
                </a:lnTo>
                <a:lnTo>
                  <a:pt x="1828988" y="3086381"/>
                </a:lnTo>
                <a:cubicBezTo>
                  <a:pt x="1830870" y="3080811"/>
                  <a:pt x="1830034" y="3078746"/>
                  <a:pt x="1826478" y="3080186"/>
                </a:cubicBezTo>
                <a:cubicBezTo>
                  <a:pt x="1822922" y="3081626"/>
                  <a:pt x="1819838" y="3081674"/>
                  <a:pt x="1817224" y="3080329"/>
                </a:cubicBezTo>
                <a:cubicBezTo>
                  <a:pt x="1814610" y="3078984"/>
                  <a:pt x="1811526" y="3079032"/>
                  <a:pt x="1807970" y="3080472"/>
                </a:cubicBezTo>
                <a:lnTo>
                  <a:pt x="1818636" y="3076152"/>
                </a:lnTo>
                <a:cubicBezTo>
                  <a:pt x="1822192" y="3074712"/>
                  <a:pt x="1827053" y="3073944"/>
                  <a:pt x="1833223" y="3073850"/>
                </a:cubicBezTo>
                <a:close/>
                <a:moveTo>
                  <a:pt x="1078922" y="3069803"/>
                </a:moveTo>
                <a:cubicBezTo>
                  <a:pt x="1076336" y="3076705"/>
                  <a:pt x="1075042" y="3080157"/>
                  <a:pt x="1075042" y="3080157"/>
                </a:cubicBezTo>
                <a:lnTo>
                  <a:pt x="1071987" y="3072613"/>
                </a:lnTo>
                <a:cubicBezTo>
                  <a:pt x="1071987" y="3072613"/>
                  <a:pt x="1074300" y="3071676"/>
                  <a:pt x="1078922" y="3069803"/>
                </a:cubicBezTo>
                <a:close/>
                <a:moveTo>
                  <a:pt x="1504320" y="3066453"/>
                </a:moveTo>
                <a:cubicBezTo>
                  <a:pt x="1505991" y="3070584"/>
                  <a:pt x="1508605" y="3071929"/>
                  <a:pt x="1512161" y="3070489"/>
                </a:cubicBezTo>
                <a:cubicBezTo>
                  <a:pt x="1513834" y="3074618"/>
                  <a:pt x="1512892" y="3077403"/>
                  <a:pt x="1509336" y="3078843"/>
                </a:cubicBezTo>
                <a:lnTo>
                  <a:pt x="1514670" y="3076684"/>
                </a:lnTo>
                <a:lnTo>
                  <a:pt x="1517179" y="3082878"/>
                </a:lnTo>
                <a:lnTo>
                  <a:pt x="1504134" y="3083080"/>
                </a:lnTo>
                <a:lnTo>
                  <a:pt x="1506811" y="3089691"/>
                </a:lnTo>
                <a:cubicBezTo>
                  <a:pt x="1502188" y="3091563"/>
                  <a:pt x="1498858" y="3089984"/>
                  <a:pt x="1496821" y="3084955"/>
                </a:cubicBezTo>
                <a:cubicBezTo>
                  <a:pt x="1496821" y="3084955"/>
                  <a:pt x="1497977" y="3084487"/>
                  <a:pt x="1500289" y="3083550"/>
                </a:cubicBezTo>
                <a:lnTo>
                  <a:pt x="1501344" y="3083123"/>
                </a:lnTo>
                <a:lnTo>
                  <a:pt x="1498671" y="3083164"/>
                </a:lnTo>
                <a:cubicBezTo>
                  <a:pt x="1493444" y="3080474"/>
                  <a:pt x="1489940" y="3079489"/>
                  <a:pt x="1488163" y="3080209"/>
                </a:cubicBezTo>
                <a:cubicBezTo>
                  <a:pt x="1486386" y="3080930"/>
                  <a:pt x="1484659" y="3079224"/>
                  <a:pt x="1482986" y="3075094"/>
                </a:cubicBezTo>
                <a:close/>
                <a:moveTo>
                  <a:pt x="1109722" y="3066109"/>
                </a:moveTo>
                <a:cubicBezTo>
                  <a:pt x="1111759" y="3071139"/>
                  <a:pt x="1112778" y="3073654"/>
                  <a:pt x="1112778" y="3073654"/>
                </a:cubicBezTo>
                <a:lnTo>
                  <a:pt x="1105841" y="3076464"/>
                </a:lnTo>
                <a:close/>
                <a:moveTo>
                  <a:pt x="1739334" y="3065765"/>
                </a:moveTo>
                <a:lnTo>
                  <a:pt x="1742390" y="3073309"/>
                </a:lnTo>
                <a:cubicBezTo>
                  <a:pt x="1742390" y="3073309"/>
                  <a:pt x="1744702" y="3072373"/>
                  <a:pt x="1749325" y="3070501"/>
                </a:cubicBezTo>
                <a:cubicBezTo>
                  <a:pt x="1747288" y="3065471"/>
                  <a:pt x="1743959" y="3063892"/>
                  <a:pt x="1739334" y="3065765"/>
                </a:cubicBezTo>
                <a:close/>
                <a:moveTo>
                  <a:pt x="7680901" y="3065426"/>
                </a:moveTo>
                <a:cubicBezTo>
                  <a:pt x="7685230" y="3066130"/>
                  <a:pt x="7687782" y="3070438"/>
                  <a:pt x="7688559" y="3078349"/>
                </a:cubicBezTo>
                <a:lnTo>
                  <a:pt x="7670828" y="3092983"/>
                </a:lnTo>
                <a:cubicBezTo>
                  <a:pt x="7670052" y="3085072"/>
                  <a:pt x="7671632" y="3079491"/>
                  <a:pt x="7675574" y="3076238"/>
                </a:cubicBezTo>
                <a:lnTo>
                  <a:pt x="7656678" y="3079007"/>
                </a:lnTo>
                <a:lnTo>
                  <a:pt x="7643691" y="3076897"/>
                </a:lnTo>
                <a:cubicBezTo>
                  <a:pt x="7647632" y="3073643"/>
                  <a:pt x="7653737" y="3070743"/>
                  <a:pt x="7662005" y="3068195"/>
                </a:cubicBezTo>
                <a:cubicBezTo>
                  <a:pt x="7670275" y="3065646"/>
                  <a:pt x="7676574" y="3064722"/>
                  <a:pt x="7680901" y="3065426"/>
                </a:cubicBezTo>
                <a:close/>
                <a:moveTo>
                  <a:pt x="1668222" y="3064966"/>
                </a:moveTo>
                <a:cubicBezTo>
                  <a:pt x="1666445" y="3065686"/>
                  <a:pt x="1664667" y="3066406"/>
                  <a:pt x="1662890" y="3067126"/>
                </a:cubicBezTo>
                <a:cubicBezTo>
                  <a:pt x="1661113" y="3067846"/>
                  <a:pt x="1660641" y="3069238"/>
                  <a:pt x="1661478" y="3071303"/>
                </a:cubicBezTo>
                <a:cubicBezTo>
                  <a:pt x="1662314" y="3073367"/>
                  <a:pt x="1660954" y="3075120"/>
                  <a:pt x="1657399" y="3076560"/>
                </a:cubicBezTo>
                <a:cubicBezTo>
                  <a:pt x="1659072" y="3080690"/>
                  <a:pt x="1657713" y="3082442"/>
                  <a:pt x="1653321" y="3081817"/>
                </a:cubicBezTo>
                <a:cubicBezTo>
                  <a:pt x="1648929" y="3081192"/>
                  <a:pt x="1647569" y="3082946"/>
                  <a:pt x="1649243" y="3087075"/>
                </a:cubicBezTo>
                <a:cubicBezTo>
                  <a:pt x="1650914" y="3091204"/>
                  <a:pt x="1651751" y="3093270"/>
                  <a:pt x="1651751" y="3093270"/>
                </a:cubicBezTo>
                <a:cubicBezTo>
                  <a:pt x="1651751" y="3093270"/>
                  <a:pt x="1653111" y="3091518"/>
                  <a:pt x="1655830" y="3088012"/>
                </a:cubicBezTo>
                <a:cubicBezTo>
                  <a:pt x="1658549" y="3084507"/>
                  <a:pt x="1660745" y="3084820"/>
                  <a:pt x="1662417" y="3088949"/>
                </a:cubicBezTo>
                <a:lnTo>
                  <a:pt x="1670258" y="3092984"/>
                </a:lnTo>
                <a:cubicBezTo>
                  <a:pt x="1668586" y="3088854"/>
                  <a:pt x="1670363" y="3088135"/>
                  <a:pt x="1675592" y="3090824"/>
                </a:cubicBezTo>
                <a:cubicBezTo>
                  <a:pt x="1675592" y="3090824"/>
                  <a:pt x="1676480" y="3090464"/>
                  <a:pt x="1678258" y="3089744"/>
                </a:cubicBezTo>
                <a:lnTo>
                  <a:pt x="1680925" y="3088663"/>
                </a:lnTo>
                <a:cubicBezTo>
                  <a:pt x="1679253" y="3084534"/>
                  <a:pt x="1678416" y="3082469"/>
                  <a:pt x="1678416" y="3082469"/>
                </a:cubicBezTo>
                <a:cubicBezTo>
                  <a:pt x="1678416" y="3082469"/>
                  <a:pt x="1676221" y="3082158"/>
                  <a:pt x="1671828" y="3081532"/>
                </a:cubicBezTo>
                <a:cubicBezTo>
                  <a:pt x="1667436" y="3080908"/>
                  <a:pt x="1666182" y="3077811"/>
                  <a:pt x="1668065" y="3072240"/>
                </a:cubicBezTo>
                <a:cubicBezTo>
                  <a:pt x="1671621" y="3070800"/>
                  <a:pt x="1672980" y="3069048"/>
                  <a:pt x="1672144" y="3066983"/>
                </a:cubicBezTo>
                <a:cubicBezTo>
                  <a:pt x="1671308" y="3064918"/>
                  <a:pt x="1670000" y="3064246"/>
                  <a:pt x="1668222" y="3064966"/>
                </a:cubicBezTo>
                <a:close/>
                <a:moveTo>
                  <a:pt x="1925254" y="3064471"/>
                </a:moveTo>
                <a:lnTo>
                  <a:pt x="1900969" y="3066160"/>
                </a:lnTo>
                <a:cubicBezTo>
                  <a:pt x="1890702" y="3067391"/>
                  <a:pt x="1883257" y="3068943"/>
                  <a:pt x="1878634" y="3070815"/>
                </a:cubicBezTo>
                <a:cubicBezTo>
                  <a:pt x="1874009" y="3072689"/>
                  <a:pt x="1871188" y="3072368"/>
                  <a:pt x="1870169" y="3069852"/>
                </a:cubicBezTo>
                <a:lnTo>
                  <a:pt x="1853069" y="3069416"/>
                </a:lnTo>
                <a:lnTo>
                  <a:pt x="1847809" y="3071546"/>
                </a:lnTo>
                <a:lnTo>
                  <a:pt x="1858160" y="3081776"/>
                </a:lnTo>
                <a:cubicBezTo>
                  <a:pt x="1861716" y="3080336"/>
                  <a:pt x="1864800" y="3080287"/>
                  <a:pt x="1867414" y="3081633"/>
                </a:cubicBezTo>
                <a:cubicBezTo>
                  <a:pt x="1870028" y="3082978"/>
                  <a:pt x="1877557" y="3081131"/>
                  <a:pt x="1890001" y="3076091"/>
                </a:cubicBezTo>
                <a:cubicBezTo>
                  <a:pt x="1902444" y="3071051"/>
                  <a:pt x="1909973" y="3069202"/>
                  <a:pt x="1912586" y="3070548"/>
                </a:cubicBezTo>
                <a:cubicBezTo>
                  <a:pt x="1915201" y="3071892"/>
                  <a:pt x="1918756" y="3070453"/>
                  <a:pt x="1923253" y="3066226"/>
                </a:cubicBezTo>
                <a:close/>
                <a:moveTo>
                  <a:pt x="1583683" y="3063154"/>
                </a:moveTo>
                <a:cubicBezTo>
                  <a:pt x="1588911" y="3065843"/>
                  <a:pt x="1589747" y="3067908"/>
                  <a:pt x="1586191" y="3069348"/>
                </a:cubicBezTo>
                <a:cubicBezTo>
                  <a:pt x="1582636" y="3070788"/>
                  <a:pt x="1580023" y="3069443"/>
                  <a:pt x="1578350" y="3065313"/>
                </a:cubicBezTo>
                <a:close/>
                <a:moveTo>
                  <a:pt x="1991234" y="3061098"/>
                </a:moveTo>
                <a:lnTo>
                  <a:pt x="1987958" y="3061663"/>
                </a:lnTo>
                <a:cubicBezTo>
                  <a:pt x="1972049" y="3062252"/>
                  <a:pt x="1956141" y="3062841"/>
                  <a:pt x="1940232" y="3063430"/>
                </a:cubicBezTo>
                <a:lnTo>
                  <a:pt x="1931673" y="3064024"/>
                </a:lnTo>
                <a:lnTo>
                  <a:pt x="1937525" y="3078473"/>
                </a:lnTo>
                <a:lnTo>
                  <a:pt x="1938783" y="3081580"/>
                </a:lnTo>
                <a:lnTo>
                  <a:pt x="1939407" y="3081328"/>
                </a:lnTo>
                <a:lnTo>
                  <a:pt x="1950709" y="3079972"/>
                </a:lnTo>
                <a:lnTo>
                  <a:pt x="1951013" y="3065799"/>
                </a:lnTo>
                <a:lnTo>
                  <a:pt x="1964189" y="3067674"/>
                </a:lnTo>
                <a:cubicBezTo>
                  <a:pt x="1969417" y="3070364"/>
                  <a:pt x="1975586" y="3070268"/>
                  <a:pt x="1982697" y="3067389"/>
                </a:cubicBezTo>
                <a:cubicBezTo>
                  <a:pt x="1986252" y="3065949"/>
                  <a:pt x="1988030" y="3065228"/>
                  <a:pt x="1988030" y="3065228"/>
                </a:cubicBezTo>
                <a:close/>
                <a:moveTo>
                  <a:pt x="1700063" y="3059280"/>
                </a:moveTo>
                <a:cubicBezTo>
                  <a:pt x="1696508" y="3060720"/>
                  <a:pt x="1693422" y="3060768"/>
                  <a:pt x="1690809" y="3059423"/>
                </a:cubicBezTo>
                <a:cubicBezTo>
                  <a:pt x="1688195" y="3058078"/>
                  <a:pt x="1685111" y="3058126"/>
                  <a:pt x="1681555" y="3059566"/>
                </a:cubicBezTo>
                <a:lnTo>
                  <a:pt x="1676222" y="3061726"/>
                </a:lnTo>
                <a:cubicBezTo>
                  <a:pt x="1686677" y="3067105"/>
                  <a:pt x="1699017" y="3066915"/>
                  <a:pt x="1713237" y="3061155"/>
                </a:cubicBezTo>
                <a:lnTo>
                  <a:pt x="1714746" y="3061931"/>
                </a:lnTo>
                <a:lnTo>
                  <a:pt x="1723350" y="3060449"/>
                </a:lnTo>
                <a:close/>
                <a:moveTo>
                  <a:pt x="1756674" y="3058742"/>
                </a:moveTo>
                <a:cubicBezTo>
                  <a:pt x="1754362" y="3059678"/>
                  <a:pt x="1753715" y="3061403"/>
                  <a:pt x="1754734" y="3063919"/>
                </a:cubicBezTo>
                <a:lnTo>
                  <a:pt x="1758708" y="3064371"/>
                </a:lnTo>
                <a:lnTo>
                  <a:pt x="1761467" y="3063253"/>
                </a:lnTo>
                <a:close/>
                <a:moveTo>
                  <a:pt x="7637539" y="3056628"/>
                </a:moveTo>
                <a:cubicBezTo>
                  <a:pt x="7642163" y="3054755"/>
                  <a:pt x="7645493" y="3056332"/>
                  <a:pt x="7647531" y="3061363"/>
                </a:cubicBezTo>
                <a:lnTo>
                  <a:pt x="7640595" y="3064173"/>
                </a:lnTo>
                <a:lnTo>
                  <a:pt x="7633658" y="3066982"/>
                </a:lnTo>
                <a:cubicBezTo>
                  <a:pt x="7631622" y="3061951"/>
                  <a:pt x="7632915" y="3058501"/>
                  <a:pt x="7637539" y="3056628"/>
                </a:cubicBezTo>
                <a:close/>
                <a:moveTo>
                  <a:pt x="1351239" y="3056349"/>
                </a:moveTo>
                <a:cubicBezTo>
                  <a:pt x="1354794" y="3054909"/>
                  <a:pt x="1356519" y="3056614"/>
                  <a:pt x="1356414" y="3061464"/>
                </a:cubicBezTo>
                <a:lnTo>
                  <a:pt x="1356226" y="3062455"/>
                </a:lnTo>
                <a:lnTo>
                  <a:pt x="1364869" y="3068147"/>
                </a:lnTo>
                <a:cubicBezTo>
                  <a:pt x="1364594" y="3074112"/>
                  <a:pt x="1369083" y="3075222"/>
                  <a:pt x="1378329" y="3071477"/>
                </a:cubicBezTo>
                <a:cubicBezTo>
                  <a:pt x="1401449" y="3062113"/>
                  <a:pt x="1415045" y="3062459"/>
                  <a:pt x="1419119" y="3072519"/>
                </a:cubicBezTo>
                <a:cubicBezTo>
                  <a:pt x="1414496" y="3074391"/>
                  <a:pt x="1412184" y="3075328"/>
                  <a:pt x="1412184" y="3075328"/>
                </a:cubicBezTo>
                <a:cubicBezTo>
                  <a:pt x="1410147" y="3070299"/>
                  <a:pt x="1406817" y="3068720"/>
                  <a:pt x="1402193" y="3070593"/>
                </a:cubicBezTo>
                <a:cubicBezTo>
                  <a:pt x="1402193" y="3070593"/>
                  <a:pt x="1387812" y="3074954"/>
                  <a:pt x="1359049" y="3083677"/>
                </a:cubicBezTo>
                <a:cubicBezTo>
                  <a:pt x="1330287" y="3092399"/>
                  <a:pt x="1312576" y="3095181"/>
                  <a:pt x="1305914" y="3092025"/>
                </a:cubicBezTo>
                <a:cubicBezTo>
                  <a:pt x="1305914" y="3092025"/>
                  <a:pt x="1301290" y="3093898"/>
                  <a:pt x="1292043" y="3097644"/>
                </a:cubicBezTo>
                <a:cubicBezTo>
                  <a:pt x="1292043" y="3097644"/>
                  <a:pt x="1290378" y="3096855"/>
                  <a:pt x="1287047" y="3095277"/>
                </a:cubicBezTo>
                <a:cubicBezTo>
                  <a:pt x="1283717" y="3093698"/>
                  <a:pt x="1281032" y="3090394"/>
                  <a:pt x="1278996" y="3085364"/>
                </a:cubicBezTo>
                <a:cubicBezTo>
                  <a:pt x="1276959" y="3080336"/>
                  <a:pt x="1273628" y="3078757"/>
                  <a:pt x="1269004" y="3080631"/>
                </a:cubicBezTo>
                <a:cubicBezTo>
                  <a:pt x="1264380" y="3082503"/>
                  <a:pt x="1259248" y="3083119"/>
                  <a:pt x="1253605" y="3082476"/>
                </a:cubicBezTo>
                <a:cubicBezTo>
                  <a:pt x="1247962" y="3081836"/>
                  <a:pt x="1241164" y="3081662"/>
                  <a:pt x="1233209" y="3081956"/>
                </a:cubicBezTo>
                <a:cubicBezTo>
                  <a:pt x="1225255" y="3082250"/>
                  <a:pt x="1215635" y="3081757"/>
                  <a:pt x="1204350" y="3080472"/>
                </a:cubicBezTo>
                <a:cubicBezTo>
                  <a:pt x="1193066" y="3079188"/>
                  <a:pt x="1185112" y="3079483"/>
                  <a:pt x="1180487" y="3081356"/>
                </a:cubicBezTo>
                <a:cubicBezTo>
                  <a:pt x="1175863" y="3083229"/>
                  <a:pt x="1173042" y="3082907"/>
                  <a:pt x="1172024" y="3080394"/>
                </a:cubicBezTo>
                <a:cubicBezTo>
                  <a:pt x="1171005" y="3077878"/>
                  <a:pt x="1164852" y="3075979"/>
                  <a:pt x="1153569" y="3074696"/>
                </a:cubicBezTo>
                <a:lnTo>
                  <a:pt x="1136641" y="3072770"/>
                </a:lnTo>
                <a:cubicBezTo>
                  <a:pt x="1139228" y="3065868"/>
                  <a:pt x="1148476" y="3062122"/>
                  <a:pt x="1164385" y="3061533"/>
                </a:cubicBezTo>
                <a:cubicBezTo>
                  <a:pt x="1175670" y="3062816"/>
                  <a:pt x="1181312" y="3063459"/>
                  <a:pt x="1181312" y="3063459"/>
                </a:cubicBezTo>
                <a:lnTo>
                  <a:pt x="1205175" y="3062576"/>
                </a:lnTo>
                <a:cubicBezTo>
                  <a:pt x="1216460" y="3063859"/>
                  <a:pt x="1223767" y="3065289"/>
                  <a:pt x="1227097" y="3066868"/>
                </a:cubicBezTo>
                <a:cubicBezTo>
                  <a:pt x="1230428" y="3068447"/>
                  <a:pt x="1234406" y="3068299"/>
                  <a:pt x="1239030" y="3066426"/>
                </a:cubicBezTo>
                <a:lnTo>
                  <a:pt x="1245966" y="3063616"/>
                </a:lnTo>
                <a:cubicBezTo>
                  <a:pt x="1250040" y="3073676"/>
                  <a:pt x="1261325" y="3074959"/>
                  <a:pt x="1279821" y="3067468"/>
                </a:cubicBezTo>
                <a:cubicBezTo>
                  <a:pt x="1298317" y="3059976"/>
                  <a:pt x="1309600" y="3061259"/>
                  <a:pt x="1313674" y="3071319"/>
                </a:cubicBezTo>
                <a:cubicBezTo>
                  <a:pt x="1315711" y="3076348"/>
                  <a:pt x="1319042" y="3077927"/>
                  <a:pt x="1323666" y="3076054"/>
                </a:cubicBezTo>
                <a:cubicBezTo>
                  <a:pt x="1328291" y="3074181"/>
                  <a:pt x="1330603" y="3073244"/>
                  <a:pt x="1330603" y="3073244"/>
                </a:cubicBezTo>
                <a:lnTo>
                  <a:pt x="1340593" y="3077979"/>
                </a:lnTo>
                <a:lnTo>
                  <a:pt x="1337538" y="3070435"/>
                </a:lnTo>
                <a:lnTo>
                  <a:pt x="1348354" y="3057272"/>
                </a:lnTo>
                <a:lnTo>
                  <a:pt x="1352798" y="3060198"/>
                </a:lnTo>
                <a:close/>
                <a:moveTo>
                  <a:pt x="1605015" y="3054514"/>
                </a:moveTo>
                <a:cubicBezTo>
                  <a:pt x="1610243" y="3057203"/>
                  <a:pt x="1612857" y="3058547"/>
                  <a:pt x="1612857" y="3058547"/>
                </a:cubicBezTo>
                <a:cubicBezTo>
                  <a:pt x="1614530" y="3062677"/>
                  <a:pt x="1613588" y="3065462"/>
                  <a:pt x="1610032" y="3066902"/>
                </a:cubicBezTo>
                <a:lnTo>
                  <a:pt x="1602190" y="3062868"/>
                </a:lnTo>
                <a:cubicBezTo>
                  <a:pt x="1600518" y="3058738"/>
                  <a:pt x="1601459" y="3055954"/>
                  <a:pt x="1605015" y="3054514"/>
                </a:cubicBezTo>
                <a:close/>
                <a:moveTo>
                  <a:pt x="1731022" y="3054025"/>
                </a:moveTo>
                <a:lnTo>
                  <a:pt x="1731551" y="3059035"/>
                </a:lnTo>
                <a:lnTo>
                  <a:pt x="1736279" y="3058221"/>
                </a:lnTo>
                <a:cubicBezTo>
                  <a:pt x="1742940" y="3061376"/>
                  <a:pt x="1745250" y="3060440"/>
                  <a:pt x="1743214" y="3055412"/>
                </a:cubicBezTo>
                <a:close/>
                <a:moveTo>
                  <a:pt x="1479603" y="3052412"/>
                </a:moveTo>
                <a:cubicBezTo>
                  <a:pt x="1487558" y="3052118"/>
                  <a:pt x="1490240" y="3055421"/>
                  <a:pt x="1487655" y="3062324"/>
                </a:cubicBezTo>
                <a:lnTo>
                  <a:pt x="1436047" y="3074444"/>
                </a:lnTo>
                <a:lnTo>
                  <a:pt x="1439928" y="3064091"/>
                </a:lnTo>
                <a:cubicBezTo>
                  <a:pt x="1444552" y="3062217"/>
                  <a:pt x="1450331" y="3059877"/>
                  <a:pt x="1457267" y="3057068"/>
                </a:cubicBezTo>
                <a:cubicBezTo>
                  <a:pt x="1464204" y="3054259"/>
                  <a:pt x="1471648" y="3052706"/>
                  <a:pt x="1479603" y="3052412"/>
                </a:cubicBezTo>
                <a:close/>
                <a:moveTo>
                  <a:pt x="1438604" y="3049807"/>
                </a:moveTo>
                <a:cubicBezTo>
                  <a:pt x="1440381" y="3049087"/>
                  <a:pt x="1442104" y="3050792"/>
                  <a:pt x="1443777" y="3054922"/>
                </a:cubicBezTo>
                <a:lnTo>
                  <a:pt x="1433112" y="3059242"/>
                </a:lnTo>
                <a:lnTo>
                  <a:pt x="1430603" y="3053048"/>
                </a:lnTo>
                <a:cubicBezTo>
                  <a:pt x="1434159" y="3051607"/>
                  <a:pt x="1436825" y="3050528"/>
                  <a:pt x="1438604" y="3049807"/>
                </a:cubicBezTo>
                <a:close/>
                <a:moveTo>
                  <a:pt x="1496792" y="3047871"/>
                </a:moveTo>
                <a:cubicBezTo>
                  <a:pt x="1497630" y="3049936"/>
                  <a:pt x="1497602" y="3051149"/>
                  <a:pt x="1496714" y="3051509"/>
                </a:cubicBezTo>
                <a:cubicBezTo>
                  <a:pt x="1495825" y="3051869"/>
                  <a:pt x="1494074" y="3051376"/>
                  <a:pt x="1491459" y="3050031"/>
                </a:cubicBezTo>
                <a:close/>
                <a:moveTo>
                  <a:pt x="1505406" y="3046352"/>
                </a:moveTo>
                <a:cubicBezTo>
                  <a:pt x="1510031" y="3044478"/>
                  <a:pt x="1515672" y="3045120"/>
                  <a:pt x="1522333" y="3048277"/>
                </a:cubicBezTo>
                <a:lnTo>
                  <a:pt x="1539261" y="3050203"/>
                </a:lnTo>
                <a:cubicBezTo>
                  <a:pt x="1543885" y="3048330"/>
                  <a:pt x="1549527" y="3048972"/>
                  <a:pt x="1556189" y="3052128"/>
                </a:cubicBezTo>
                <a:cubicBezTo>
                  <a:pt x="1560813" y="3050255"/>
                  <a:pt x="1564789" y="3050107"/>
                  <a:pt x="1568120" y="3051686"/>
                </a:cubicBezTo>
                <a:cubicBezTo>
                  <a:pt x="1571450" y="3053264"/>
                  <a:pt x="1573116" y="3054053"/>
                  <a:pt x="1573116" y="3054053"/>
                </a:cubicBezTo>
                <a:lnTo>
                  <a:pt x="1559244" y="3059671"/>
                </a:lnTo>
                <a:lnTo>
                  <a:pt x="1556413" y="3059777"/>
                </a:lnTo>
                <a:lnTo>
                  <a:pt x="1552000" y="3061565"/>
                </a:lnTo>
                <a:cubicBezTo>
                  <a:pt x="1548445" y="3063004"/>
                  <a:pt x="1546668" y="3063723"/>
                  <a:pt x="1546668" y="3063723"/>
                </a:cubicBezTo>
                <a:lnTo>
                  <a:pt x="1547895" y="3060092"/>
                </a:lnTo>
                <a:lnTo>
                  <a:pt x="1535381" y="3060555"/>
                </a:lnTo>
                <a:cubicBezTo>
                  <a:pt x="1533345" y="3055526"/>
                  <a:pt x="1528857" y="3054418"/>
                  <a:pt x="1521921" y="3057226"/>
                </a:cubicBezTo>
                <a:cubicBezTo>
                  <a:pt x="1514986" y="3060036"/>
                  <a:pt x="1509342" y="3059394"/>
                  <a:pt x="1504994" y="3055300"/>
                </a:cubicBezTo>
                <a:cubicBezTo>
                  <a:pt x="1500646" y="3051206"/>
                  <a:pt x="1500782" y="3048225"/>
                  <a:pt x="1505406" y="3046352"/>
                </a:cubicBezTo>
                <a:close/>
                <a:moveTo>
                  <a:pt x="2036510" y="3041997"/>
                </a:moveTo>
                <a:lnTo>
                  <a:pt x="2034791" y="3042695"/>
                </a:lnTo>
                <a:lnTo>
                  <a:pt x="2041359" y="3043628"/>
                </a:lnTo>
                <a:lnTo>
                  <a:pt x="2041641" y="3043267"/>
                </a:lnTo>
                <a:close/>
                <a:moveTo>
                  <a:pt x="1744039" y="3037514"/>
                </a:moveTo>
                <a:lnTo>
                  <a:pt x="1737103" y="3040324"/>
                </a:lnTo>
                <a:lnTo>
                  <a:pt x="1740158" y="3047867"/>
                </a:lnTo>
                <a:cubicBezTo>
                  <a:pt x="1743489" y="3049445"/>
                  <a:pt x="1746310" y="3049766"/>
                  <a:pt x="1748622" y="3048829"/>
                </a:cubicBezTo>
                <a:cubicBezTo>
                  <a:pt x="1750935" y="3047893"/>
                  <a:pt x="1752736" y="3045700"/>
                  <a:pt x="1754031" y="3042248"/>
                </a:cubicBezTo>
                <a:close/>
                <a:moveTo>
                  <a:pt x="2178615" y="3037130"/>
                </a:moveTo>
                <a:lnTo>
                  <a:pt x="2172754" y="3039504"/>
                </a:lnTo>
                <a:cubicBezTo>
                  <a:pt x="2172754" y="3039504"/>
                  <a:pt x="2174419" y="3040292"/>
                  <a:pt x="2177750" y="3041872"/>
                </a:cubicBezTo>
                <a:cubicBezTo>
                  <a:pt x="2179415" y="3042661"/>
                  <a:pt x="2180409" y="3042623"/>
                  <a:pt x="2180732" y="3041761"/>
                </a:cubicBezTo>
                <a:lnTo>
                  <a:pt x="2179808" y="3037273"/>
                </a:lnTo>
                <a:close/>
                <a:moveTo>
                  <a:pt x="2071082" y="3036776"/>
                </a:moveTo>
                <a:lnTo>
                  <a:pt x="2069828" y="3037284"/>
                </a:lnTo>
                <a:lnTo>
                  <a:pt x="2070533" y="3039024"/>
                </a:lnTo>
                <a:lnTo>
                  <a:pt x="2077027" y="3042365"/>
                </a:lnTo>
                <a:lnTo>
                  <a:pt x="2075126" y="3037672"/>
                </a:lnTo>
                <a:close/>
                <a:moveTo>
                  <a:pt x="2434980" y="3035627"/>
                </a:moveTo>
                <a:lnTo>
                  <a:pt x="2432574" y="3036601"/>
                </a:lnTo>
                <a:lnTo>
                  <a:pt x="2434837" y="3038732"/>
                </a:lnTo>
                <a:close/>
                <a:moveTo>
                  <a:pt x="1597803" y="3035273"/>
                </a:moveTo>
                <a:lnTo>
                  <a:pt x="1600859" y="3042817"/>
                </a:lnTo>
                <a:cubicBezTo>
                  <a:pt x="1600859" y="3042817"/>
                  <a:pt x="1598548" y="3043753"/>
                  <a:pt x="1593923" y="3045626"/>
                </a:cubicBezTo>
                <a:cubicBezTo>
                  <a:pt x="1591887" y="3040597"/>
                  <a:pt x="1593180" y="3037146"/>
                  <a:pt x="1597803" y="3035273"/>
                </a:cubicBezTo>
                <a:close/>
                <a:moveTo>
                  <a:pt x="1274534" y="3034483"/>
                </a:moveTo>
                <a:lnTo>
                  <a:pt x="1284526" y="3039217"/>
                </a:lnTo>
                <a:cubicBezTo>
                  <a:pt x="1279901" y="3041090"/>
                  <a:pt x="1275279" y="3042963"/>
                  <a:pt x="1270654" y="3044835"/>
                </a:cubicBezTo>
                <a:close/>
                <a:moveTo>
                  <a:pt x="1363052" y="3033757"/>
                </a:moveTo>
                <a:lnTo>
                  <a:pt x="1359170" y="3044110"/>
                </a:lnTo>
                <a:cubicBezTo>
                  <a:pt x="1359170" y="3044110"/>
                  <a:pt x="1358152" y="3041596"/>
                  <a:pt x="1356115" y="3036566"/>
                </a:cubicBezTo>
                <a:cubicBezTo>
                  <a:pt x="1356115" y="3036566"/>
                  <a:pt x="1358427" y="3035630"/>
                  <a:pt x="1363052" y="3033757"/>
                </a:cubicBezTo>
                <a:close/>
                <a:moveTo>
                  <a:pt x="1431585" y="3023562"/>
                </a:moveTo>
                <a:cubicBezTo>
                  <a:pt x="1432604" y="3026076"/>
                  <a:pt x="1432536" y="3027568"/>
                  <a:pt x="1431380" y="3028036"/>
                </a:cubicBezTo>
                <a:cubicBezTo>
                  <a:pt x="1430223" y="3028504"/>
                  <a:pt x="1427980" y="3027949"/>
                  <a:pt x="1424650" y="3026370"/>
                </a:cubicBezTo>
                <a:close/>
                <a:moveTo>
                  <a:pt x="1507056" y="3010557"/>
                </a:moveTo>
                <a:cubicBezTo>
                  <a:pt x="1511680" y="3008684"/>
                  <a:pt x="1517322" y="3009327"/>
                  <a:pt x="1523984" y="3012483"/>
                </a:cubicBezTo>
                <a:lnTo>
                  <a:pt x="1527104" y="3013962"/>
                </a:lnTo>
                <a:lnTo>
                  <a:pt x="1531928" y="3012008"/>
                </a:lnTo>
                <a:lnTo>
                  <a:pt x="1530694" y="3015663"/>
                </a:lnTo>
                <a:lnTo>
                  <a:pt x="1533974" y="3017218"/>
                </a:lnTo>
                <a:lnTo>
                  <a:pt x="1529564" y="3019004"/>
                </a:lnTo>
                <a:lnTo>
                  <a:pt x="1529105" y="3020362"/>
                </a:lnTo>
                <a:lnTo>
                  <a:pt x="1527830" y="3019706"/>
                </a:lnTo>
                <a:lnTo>
                  <a:pt x="1513167" y="3025646"/>
                </a:lnTo>
                <a:lnTo>
                  <a:pt x="1486248" y="3018985"/>
                </a:lnTo>
                <a:cubicBezTo>
                  <a:pt x="1495496" y="3015239"/>
                  <a:pt x="1502432" y="3012430"/>
                  <a:pt x="1507056" y="3010557"/>
                </a:cubicBezTo>
                <a:close/>
                <a:moveTo>
                  <a:pt x="1280978" y="3005489"/>
                </a:moveTo>
                <a:lnTo>
                  <a:pt x="1288818" y="3009523"/>
                </a:lnTo>
                <a:lnTo>
                  <a:pt x="1294152" y="3007363"/>
                </a:lnTo>
                <a:cubicBezTo>
                  <a:pt x="1290596" y="3008803"/>
                  <a:pt x="1289655" y="3011589"/>
                  <a:pt x="1291327" y="3015717"/>
                </a:cubicBezTo>
                <a:lnTo>
                  <a:pt x="1288504" y="3024072"/>
                </a:lnTo>
                <a:cubicBezTo>
                  <a:pt x="1286831" y="3019943"/>
                  <a:pt x="1284218" y="3018598"/>
                  <a:pt x="1280662" y="3020038"/>
                </a:cubicBezTo>
                <a:cubicBezTo>
                  <a:pt x="1277106" y="3021478"/>
                  <a:pt x="1275328" y="3022197"/>
                  <a:pt x="1275328" y="3022197"/>
                </a:cubicBezTo>
                <a:lnTo>
                  <a:pt x="1278153" y="3013843"/>
                </a:lnTo>
                <a:lnTo>
                  <a:pt x="1275644" y="3007648"/>
                </a:lnTo>
                <a:close/>
                <a:moveTo>
                  <a:pt x="7616150" y="3003820"/>
                </a:moveTo>
                <a:cubicBezTo>
                  <a:pt x="7616150" y="3003820"/>
                  <a:pt x="7617169" y="3006336"/>
                  <a:pt x="7619206" y="3011364"/>
                </a:cubicBezTo>
                <a:cubicBezTo>
                  <a:pt x="7619206" y="3011364"/>
                  <a:pt x="7616894" y="3012301"/>
                  <a:pt x="7612271" y="3014174"/>
                </a:cubicBezTo>
                <a:cubicBezTo>
                  <a:pt x="7610233" y="3009144"/>
                  <a:pt x="7609213" y="3006629"/>
                  <a:pt x="7609213" y="3006629"/>
                </a:cubicBezTo>
                <a:cubicBezTo>
                  <a:pt x="7613838" y="3004756"/>
                  <a:pt x="7616150" y="3003820"/>
                  <a:pt x="7616150" y="3003820"/>
                </a:cubicBezTo>
                <a:close/>
                <a:moveTo>
                  <a:pt x="1827269" y="3003803"/>
                </a:moveTo>
                <a:cubicBezTo>
                  <a:pt x="1829307" y="3008833"/>
                  <a:pt x="1830325" y="3011347"/>
                  <a:pt x="1830325" y="3011347"/>
                </a:cubicBezTo>
                <a:cubicBezTo>
                  <a:pt x="1825702" y="3013220"/>
                  <a:pt x="1823390" y="3014156"/>
                  <a:pt x="1823390" y="3014156"/>
                </a:cubicBezTo>
                <a:close/>
                <a:moveTo>
                  <a:pt x="1820210" y="3003406"/>
                </a:moveTo>
                <a:lnTo>
                  <a:pt x="1822719" y="3009601"/>
                </a:lnTo>
                <a:cubicBezTo>
                  <a:pt x="1822719" y="3009601"/>
                  <a:pt x="1820107" y="3008256"/>
                  <a:pt x="1814878" y="3005566"/>
                </a:cubicBezTo>
                <a:cubicBezTo>
                  <a:pt x="1818434" y="3004126"/>
                  <a:pt x="1820210" y="3003406"/>
                  <a:pt x="1820210" y="3003406"/>
                </a:cubicBezTo>
                <a:close/>
                <a:moveTo>
                  <a:pt x="1382180" y="3001249"/>
                </a:moveTo>
                <a:lnTo>
                  <a:pt x="1381034" y="3001473"/>
                </a:lnTo>
                <a:lnTo>
                  <a:pt x="1377749" y="3010240"/>
                </a:lnTo>
                <a:cubicBezTo>
                  <a:pt x="1377749" y="3010240"/>
                  <a:pt x="1380060" y="3009306"/>
                  <a:pt x="1384684" y="3007431"/>
                </a:cubicBezTo>
                <a:close/>
                <a:moveTo>
                  <a:pt x="1758136" y="2998707"/>
                </a:moveTo>
                <a:lnTo>
                  <a:pt x="1752626" y="2998910"/>
                </a:lnTo>
                <a:lnTo>
                  <a:pt x="1745126" y="2999809"/>
                </a:lnTo>
                <a:lnTo>
                  <a:pt x="1747592" y="3000371"/>
                </a:lnTo>
                <a:close/>
                <a:moveTo>
                  <a:pt x="1652570" y="2995527"/>
                </a:moveTo>
                <a:lnTo>
                  <a:pt x="1647180" y="2997710"/>
                </a:lnTo>
                <a:lnTo>
                  <a:pt x="1643988" y="2999890"/>
                </a:lnTo>
                <a:lnTo>
                  <a:pt x="1651132" y="2999780"/>
                </a:lnTo>
                <a:close/>
                <a:moveTo>
                  <a:pt x="7636959" y="2995392"/>
                </a:moveTo>
                <a:cubicBezTo>
                  <a:pt x="7648244" y="2996677"/>
                  <a:pt x="7657216" y="2998896"/>
                  <a:pt x="7663878" y="3002053"/>
                </a:cubicBezTo>
                <a:lnTo>
                  <a:pt x="7623086" y="3001010"/>
                </a:lnTo>
                <a:cubicBezTo>
                  <a:pt x="7623086" y="3001010"/>
                  <a:pt x="7624243" y="3000542"/>
                  <a:pt x="7626554" y="2999606"/>
                </a:cubicBezTo>
                <a:cubicBezTo>
                  <a:pt x="7628866" y="2998670"/>
                  <a:pt x="7632334" y="2997265"/>
                  <a:pt x="7636959" y="2995392"/>
                </a:cubicBezTo>
                <a:close/>
                <a:moveTo>
                  <a:pt x="1989605" y="2992483"/>
                </a:moveTo>
                <a:cubicBezTo>
                  <a:pt x="1989605" y="2992483"/>
                  <a:pt x="1992219" y="2993828"/>
                  <a:pt x="1997447" y="2996518"/>
                </a:cubicBezTo>
                <a:cubicBezTo>
                  <a:pt x="1993892" y="2997958"/>
                  <a:pt x="1992114" y="2998678"/>
                  <a:pt x="1992114" y="2998678"/>
                </a:cubicBezTo>
                <a:close/>
                <a:moveTo>
                  <a:pt x="1320974" y="2989290"/>
                </a:moveTo>
                <a:cubicBezTo>
                  <a:pt x="1322752" y="2988569"/>
                  <a:pt x="1326254" y="2989554"/>
                  <a:pt x="1331483" y="2992243"/>
                </a:cubicBezTo>
                <a:lnTo>
                  <a:pt x="1326149" y="2994403"/>
                </a:lnTo>
                <a:cubicBezTo>
                  <a:pt x="1320921" y="2991714"/>
                  <a:pt x="1319196" y="2990009"/>
                  <a:pt x="1320974" y="2989290"/>
                </a:cubicBezTo>
                <a:close/>
                <a:moveTo>
                  <a:pt x="1691853" y="2988400"/>
                </a:moveTo>
                <a:cubicBezTo>
                  <a:pt x="1687228" y="2990272"/>
                  <a:pt x="1684915" y="2991209"/>
                  <a:pt x="1684915" y="2991209"/>
                </a:cubicBezTo>
                <a:lnTo>
                  <a:pt x="1688630" y="2992968"/>
                </a:lnTo>
                <a:lnTo>
                  <a:pt x="1692778" y="2992905"/>
                </a:lnTo>
                <a:close/>
                <a:moveTo>
                  <a:pt x="2019765" y="2980723"/>
                </a:moveTo>
                <a:lnTo>
                  <a:pt x="2016546" y="2981778"/>
                </a:lnTo>
                <a:lnTo>
                  <a:pt x="2031000" y="2986758"/>
                </a:lnTo>
                <a:lnTo>
                  <a:pt x="2035928" y="2980763"/>
                </a:lnTo>
                <a:cubicBezTo>
                  <a:pt x="2032598" y="2979183"/>
                  <a:pt x="2027210" y="2979170"/>
                  <a:pt x="2019765" y="2980723"/>
                </a:cubicBezTo>
                <a:close/>
                <a:moveTo>
                  <a:pt x="2077125" y="2978667"/>
                </a:moveTo>
                <a:lnTo>
                  <a:pt x="2062214" y="2978896"/>
                </a:lnTo>
                <a:lnTo>
                  <a:pt x="2059792" y="2979878"/>
                </a:lnTo>
                <a:lnTo>
                  <a:pt x="2069784" y="2984613"/>
                </a:lnTo>
                <a:lnTo>
                  <a:pt x="2076719" y="2981804"/>
                </a:lnTo>
                <a:lnTo>
                  <a:pt x="2081458" y="2979885"/>
                </a:lnTo>
                <a:close/>
                <a:moveTo>
                  <a:pt x="2137983" y="2975651"/>
                </a:moveTo>
                <a:cubicBezTo>
                  <a:pt x="2137040" y="2978436"/>
                  <a:pt x="2133250" y="2980572"/>
                  <a:pt x="2126610" y="2982059"/>
                </a:cubicBezTo>
                <a:lnTo>
                  <a:pt x="2108703" y="2983642"/>
                </a:lnTo>
                <a:lnTo>
                  <a:pt x="2114042" y="2984249"/>
                </a:lnTo>
                <a:cubicBezTo>
                  <a:pt x="2118391" y="2988343"/>
                  <a:pt x="2122368" y="2988197"/>
                  <a:pt x="2125974" y="2983808"/>
                </a:cubicBezTo>
                <a:cubicBezTo>
                  <a:pt x="2129579" y="2979420"/>
                  <a:pt x="2132401" y="2979742"/>
                  <a:pt x="2134437" y="2984771"/>
                </a:cubicBezTo>
                <a:cubicBezTo>
                  <a:pt x="2134437" y="2984771"/>
                  <a:pt x="2136103" y="2985560"/>
                  <a:pt x="2139432" y="2987137"/>
                </a:cubicBezTo>
                <a:cubicBezTo>
                  <a:pt x="2142763" y="2988716"/>
                  <a:pt x="2144429" y="2989506"/>
                  <a:pt x="2144429" y="2989506"/>
                </a:cubicBezTo>
                <a:lnTo>
                  <a:pt x="2139375" y="2977028"/>
                </a:lnTo>
                <a:close/>
                <a:moveTo>
                  <a:pt x="2093124" y="2972187"/>
                </a:moveTo>
                <a:lnTo>
                  <a:pt x="2078213" y="2972416"/>
                </a:lnTo>
                <a:lnTo>
                  <a:pt x="2076140" y="2973256"/>
                </a:lnTo>
                <a:lnTo>
                  <a:pt x="2082459" y="2976507"/>
                </a:lnTo>
                <a:cubicBezTo>
                  <a:pt x="2087687" y="2979196"/>
                  <a:pt x="2092078" y="2979822"/>
                  <a:pt x="2095634" y="2978382"/>
                </a:cubicBezTo>
                <a:cubicBezTo>
                  <a:pt x="2099189" y="2976942"/>
                  <a:pt x="2098353" y="2974876"/>
                  <a:pt x="2093124" y="2972187"/>
                </a:cubicBezTo>
                <a:close/>
                <a:moveTo>
                  <a:pt x="1168051" y="2971909"/>
                </a:moveTo>
                <a:lnTo>
                  <a:pt x="1170560" y="2978103"/>
                </a:lnTo>
                <a:lnTo>
                  <a:pt x="1162719" y="2974068"/>
                </a:lnTo>
                <a:close/>
                <a:moveTo>
                  <a:pt x="1359416" y="2964976"/>
                </a:moveTo>
                <a:lnTo>
                  <a:pt x="1362471" y="2972521"/>
                </a:lnTo>
                <a:cubicBezTo>
                  <a:pt x="1357846" y="2974395"/>
                  <a:pt x="1355534" y="2975331"/>
                  <a:pt x="1355534" y="2975331"/>
                </a:cubicBezTo>
                <a:close/>
                <a:moveTo>
                  <a:pt x="1173542" y="2962474"/>
                </a:moveTo>
                <a:cubicBezTo>
                  <a:pt x="1175320" y="2961754"/>
                  <a:pt x="1177045" y="2963458"/>
                  <a:pt x="1178717" y="2967589"/>
                </a:cubicBezTo>
                <a:cubicBezTo>
                  <a:pt x="1182273" y="2966148"/>
                  <a:pt x="1186664" y="2966772"/>
                  <a:pt x="1191893" y="2969463"/>
                </a:cubicBezTo>
                <a:lnTo>
                  <a:pt x="1194401" y="2975658"/>
                </a:lnTo>
                <a:cubicBezTo>
                  <a:pt x="1190846" y="2977098"/>
                  <a:pt x="1188651" y="2976784"/>
                  <a:pt x="1187815" y="2974720"/>
                </a:cubicBezTo>
                <a:cubicBezTo>
                  <a:pt x="1186978" y="2972655"/>
                  <a:pt x="1185671" y="2971983"/>
                  <a:pt x="1183893" y="2972704"/>
                </a:cubicBezTo>
                <a:cubicBezTo>
                  <a:pt x="1182116" y="2973423"/>
                  <a:pt x="1178613" y="2972438"/>
                  <a:pt x="1173384" y="2969748"/>
                </a:cubicBezTo>
                <a:lnTo>
                  <a:pt x="1170876" y="2963554"/>
                </a:lnTo>
                <a:cubicBezTo>
                  <a:pt x="1170876" y="2963554"/>
                  <a:pt x="1171764" y="2963194"/>
                  <a:pt x="1173542" y="2962474"/>
                </a:cubicBezTo>
                <a:close/>
                <a:moveTo>
                  <a:pt x="1411476" y="2959843"/>
                </a:moveTo>
                <a:lnTo>
                  <a:pt x="1419319" y="2963878"/>
                </a:lnTo>
                <a:lnTo>
                  <a:pt x="1413986" y="2966037"/>
                </a:lnTo>
                <a:lnTo>
                  <a:pt x="1406143" y="2962004"/>
                </a:lnTo>
                <a:lnTo>
                  <a:pt x="1395477" y="2966323"/>
                </a:lnTo>
                <a:cubicBezTo>
                  <a:pt x="1391921" y="2967763"/>
                  <a:pt x="1389308" y="2966418"/>
                  <a:pt x="1387636" y="2962290"/>
                </a:cubicBezTo>
                <a:cubicBezTo>
                  <a:pt x="1387636" y="2962290"/>
                  <a:pt x="1389413" y="2961570"/>
                  <a:pt x="1392969" y="2960130"/>
                </a:cubicBezTo>
                <a:close/>
                <a:moveTo>
                  <a:pt x="920709" y="2958253"/>
                </a:moveTo>
                <a:lnTo>
                  <a:pt x="923765" y="2965797"/>
                </a:lnTo>
                <a:lnTo>
                  <a:pt x="916830" y="2968605"/>
                </a:lnTo>
                <a:close/>
                <a:moveTo>
                  <a:pt x="1022158" y="2953939"/>
                </a:moveTo>
                <a:lnTo>
                  <a:pt x="1033090" y="2956643"/>
                </a:lnTo>
                <a:lnTo>
                  <a:pt x="1039446" y="2955882"/>
                </a:lnTo>
                <a:close/>
                <a:moveTo>
                  <a:pt x="1193197" y="2953267"/>
                </a:moveTo>
                <a:lnTo>
                  <a:pt x="1203189" y="2958000"/>
                </a:lnTo>
                <a:cubicBezTo>
                  <a:pt x="1204207" y="2960515"/>
                  <a:pt x="1204554" y="2962204"/>
                  <a:pt x="1204232" y="2963068"/>
                </a:cubicBezTo>
                <a:cubicBezTo>
                  <a:pt x="1203908" y="2963930"/>
                  <a:pt x="1202914" y="2963967"/>
                  <a:pt x="1201249" y="2963177"/>
                </a:cubicBezTo>
                <a:cubicBezTo>
                  <a:pt x="1197919" y="2961598"/>
                  <a:pt x="1193940" y="2961746"/>
                  <a:pt x="1189317" y="2963619"/>
                </a:cubicBezTo>
                <a:lnTo>
                  <a:pt x="1179326" y="2958885"/>
                </a:lnTo>
                <a:close/>
                <a:moveTo>
                  <a:pt x="1501506" y="2952222"/>
                </a:moveTo>
                <a:lnTo>
                  <a:pt x="1504015" y="2958416"/>
                </a:lnTo>
                <a:cubicBezTo>
                  <a:pt x="1500459" y="2959856"/>
                  <a:pt x="1497375" y="2959904"/>
                  <a:pt x="1494761" y="2958559"/>
                </a:cubicBezTo>
                <a:cubicBezTo>
                  <a:pt x="1493454" y="2957886"/>
                  <a:pt x="1491376" y="2957226"/>
                  <a:pt x="1488527" y="2956578"/>
                </a:cubicBezTo>
                <a:lnTo>
                  <a:pt x="1477666" y="2954667"/>
                </a:lnTo>
                <a:lnTo>
                  <a:pt x="1490841" y="2956542"/>
                </a:lnTo>
                <a:close/>
                <a:moveTo>
                  <a:pt x="1472621" y="2945471"/>
                </a:moveTo>
                <a:cubicBezTo>
                  <a:pt x="1473639" y="2947986"/>
                  <a:pt x="1471837" y="2950179"/>
                  <a:pt x="1467212" y="2952052"/>
                </a:cubicBezTo>
                <a:lnTo>
                  <a:pt x="1457986" y="2953975"/>
                </a:lnTo>
                <a:lnTo>
                  <a:pt x="1467784" y="2953261"/>
                </a:lnTo>
                <a:lnTo>
                  <a:pt x="1477665" y="2954667"/>
                </a:lnTo>
                <a:lnTo>
                  <a:pt x="1468685" y="2957403"/>
                </a:lnTo>
                <a:cubicBezTo>
                  <a:pt x="1458726" y="2959634"/>
                  <a:pt x="1445825" y="2960353"/>
                  <a:pt x="1429984" y="2959557"/>
                </a:cubicBezTo>
                <a:lnTo>
                  <a:pt x="1440651" y="2955238"/>
                </a:lnTo>
                <a:lnTo>
                  <a:pt x="1450230" y="2954540"/>
                </a:lnTo>
                <a:lnTo>
                  <a:pt x="1451812" y="2953899"/>
                </a:lnTo>
                <a:cubicBezTo>
                  <a:pt x="1456438" y="2952026"/>
                  <a:pt x="1459906" y="2950621"/>
                  <a:pt x="1462217" y="2949685"/>
                </a:cubicBezTo>
                <a:cubicBezTo>
                  <a:pt x="1464528" y="2948749"/>
                  <a:pt x="1467996" y="2947344"/>
                  <a:pt x="1472621" y="2945471"/>
                </a:cubicBezTo>
                <a:close/>
                <a:moveTo>
                  <a:pt x="1478440" y="2929940"/>
                </a:moveTo>
                <a:cubicBezTo>
                  <a:pt x="1481771" y="2931519"/>
                  <a:pt x="1483437" y="2932307"/>
                  <a:pt x="1483437" y="2932307"/>
                </a:cubicBezTo>
                <a:lnTo>
                  <a:pt x="1476500" y="2935117"/>
                </a:lnTo>
                <a:lnTo>
                  <a:pt x="1466510" y="2930382"/>
                </a:lnTo>
                <a:cubicBezTo>
                  <a:pt x="1471134" y="2928509"/>
                  <a:pt x="1475111" y="2928362"/>
                  <a:pt x="1478440" y="2929940"/>
                </a:cubicBezTo>
                <a:close/>
                <a:moveTo>
                  <a:pt x="1674343" y="2925238"/>
                </a:moveTo>
                <a:cubicBezTo>
                  <a:pt x="1669718" y="2927111"/>
                  <a:pt x="1667408" y="2928046"/>
                  <a:pt x="1667408" y="2928046"/>
                </a:cubicBezTo>
                <a:lnTo>
                  <a:pt x="1670464" y="2935591"/>
                </a:lnTo>
                <a:close/>
                <a:moveTo>
                  <a:pt x="997409" y="2918441"/>
                </a:moveTo>
                <a:cubicBezTo>
                  <a:pt x="996468" y="2921226"/>
                  <a:pt x="995553" y="2922798"/>
                  <a:pt x="994664" y="2923158"/>
                </a:cubicBezTo>
                <a:cubicBezTo>
                  <a:pt x="993774" y="2923519"/>
                  <a:pt x="992912" y="2922666"/>
                  <a:pt x="992076" y="2920601"/>
                </a:cubicBezTo>
                <a:close/>
                <a:moveTo>
                  <a:pt x="891695" y="2917994"/>
                </a:moveTo>
                <a:lnTo>
                  <a:pt x="899537" y="2922028"/>
                </a:lnTo>
                <a:cubicBezTo>
                  <a:pt x="903092" y="2920588"/>
                  <a:pt x="906177" y="2920539"/>
                  <a:pt x="908790" y="2921885"/>
                </a:cubicBezTo>
                <a:cubicBezTo>
                  <a:pt x="911404" y="2923230"/>
                  <a:pt x="912712" y="2923903"/>
                  <a:pt x="912712" y="2923903"/>
                </a:cubicBezTo>
                <a:lnTo>
                  <a:pt x="923378" y="2919583"/>
                </a:lnTo>
                <a:cubicBezTo>
                  <a:pt x="925051" y="2923712"/>
                  <a:pt x="930278" y="2926401"/>
                  <a:pt x="939062" y="2927651"/>
                </a:cubicBezTo>
                <a:cubicBezTo>
                  <a:pt x="947845" y="2928901"/>
                  <a:pt x="953125" y="2929166"/>
                  <a:pt x="954903" y="2928447"/>
                </a:cubicBezTo>
                <a:cubicBezTo>
                  <a:pt x="956680" y="2927727"/>
                  <a:pt x="956262" y="2926693"/>
                  <a:pt x="953648" y="2925349"/>
                </a:cubicBezTo>
                <a:cubicBezTo>
                  <a:pt x="951034" y="2924004"/>
                  <a:pt x="949309" y="2922299"/>
                  <a:pt x="948473" y="2920235"/>
                </a:cubicBezTo>
                <a:cubicBezTo>
                  <a:pt x="947636" y="2918170"/>
                  <a:pt x="953335" y="2919468"/>
                  <a:pt x="965569" y="2924126"/>
                </a:cubicBezTo>
                <a:cubicBezTo>
                  <a:pt x="977802" y="2928785"/>
                  <a:pt x="984755" y="2933180"/>
                  <a:pt x="986428" y="2937309"/>
                </a:cubicBezTo>
                <a:cubicBezTo>
                  <a:pt x="988101" y="2941439"/>
                  <a:pt x="1001275" y="2943314"/>
                  <a:pt x="1025952" y="2942933"/>
                </a:cubicBezTo>
                <a:lnTo>
                  <a:pt x="1046969" y="2948842"/>
                </a:lnTo>
                <a:cubicBezTo>
                  <a:pt x="1046969" y="2948842"/>
                  <a:pt x="1048747" y="2948123"/>
                  <a:pt x="1052302" y="2946683"/>
                </a:cubicBezTo>
                <a:cubicBezTo>
                  <a:pt x="1055857" y="2945242"/>
                  <a:pt x="1057635" y="2944522"/>
                  <a:pt x="1057635" y="2944522"/>
                </a:cubicBezTo>
                <a:lnTo>
                  <a:pt x="1070811" y="2946397"/>
                </a:lnTo>
                <a:lnTo>
                  <a:pt x="1076143" y="2944238"/>
                </a:lnTo>
                <a:lnTo>
                  <a:pt x="1083985" y="2948271"/>
                </a:lnTo>
                <a:cubicBezTo>
                  <a:pt x="1083985" y="2948271"/>
                  <a:pt x="1085762" y="2947552"/>
                  <a:pt x="1089317" y="2946112"/>
                </a:cubicBezTo>
                <a:lnTo>
                  <a:pt x="1110334" y="2952021"/>
                </a:lnTo>
                <a:lnTo>
                  <a:pt x="1119536" y="2956756"/>
                </a:lnTo>
                <a:lnTo>
                  <a:pt x="1128543" y="2953108"/>
                </a:lnTo>
                <a:cubicBezTo>
                  <a:pt x="1133168" y="2951235"/>
                  <a:pt x="1138299" y="2950620"/>
                  <a:pt x="1143943" y="2951262"/>
                </a:cubicBezTo>
                <a:cubicBezTo>
                  <a:pt x="1149586" y="2951903"/>
                  <a:pt x="1153426" y="2954740"/>
                  <a:pt x="1155462" y="2959769"/>
                </a:cubicBezTo>
                <a:lnTo>
                  <a:pt x="1149303" y="2962263"/>
                </a:lnTo>
                <a:lnTo>
                  <a:pt x="1152367" y="2963839"/>
                </a:lnTo>
                <a:cubicBezTo>
                  <a:pt x="1152367" y="2963839"/>
                  <a:pt x="1153674" y="2964511"/>
                  <a:pt x="1156288" y="2965857"/>
                </a:cubicBezTo>
                <a:cubicBezTo>
                  <a:pt x="1158902" y="2967201"/>
                  <a:pt x="1160210" y="2967874"/>
                  <a:pt x="1160210" y="2967874"/>
                </a:cubicBezTo>
                <a:lnTo>
                  <a:pt x="1147035" y="2965999"/>
                </a:lnTo>
                <a:lnTo>
                  <a:pt x="1146055" y="2963578"/>
                </a:lnTo>
                <a:lnTo>
                  <a:pt x="1134654" y="2968195"/>
                </a:lnTo>
                <a:lnTo>
                  <a:pt x="1127718" y="2971006"/>
                </a:lnTo>
                <a:cubicBezTo>
                  <a:pt x="1127718" y="2971006"/>
                  <a:pt x="1126053" y="2970216"/>
                  <a:pt x="1122723" y="2968639"/>
                </a:cubicBezTo>
                <a:cubicBezTo>
                  <a:pt x="1119393" y="2967059"/>
                  <a:pt x="1115415" y="2967206"/>
                  <a:pt x="1110791" y="2969079"/>
                </a:cubicBezTo>
                <a:cubicBezTo>
                  <a:pt x="1106167" y="2970952"/>
                  <a:pt x="1097057" y="2971715"/>
                  <a:pt x="1083459" y="2971368"/>
                </a:cubicBezTo>
                <a:cubicBezTo>
                  <a:pt x="1069862" y="2971021"/>
                  <a:pt x="1057422" y="2970205"/>
                  <a:pt x="1046137" y="2968922"/>
                </a:cubicBezTo>
                <a:cubicBezTo>
                  <a:pt x="1041511" y="2970796"/>
                  <a:pt x="1038045" y="2972200"/>
                  <a:pt x="1035733" y="2973136"/>
                </a:cubicBezTo>
                <a:cubicBezTo>
                  <a:pt x="1033422" y="2974072"/>
                  <a:pt x="1031108" y="2975009"/>
                  <a:pt x="1028797" y="2975946"/>
                </a:cubicBezTo>
                <a:cubicBezTo>
                  <a:pt x="1026485" y="2976882"/>
                  <a:pt x="1023664" y="2976561"/>
                  <a:pt x="1020334" y="2974982"/>
                </a:cubicBezTo>
                <a:cubicBezTo>
                  <a:pt x="1017003" y="2973404"/>
                  <a:pt x="1015338" y="2972614"/>
                  <a:pt x="1015338" y="2972614"/>
                </a:cubicBezTo>
                <a:lnTo>
                  <a:pt x="995355" y="2963145"/>
                </a:lnTo>
                <a:cubicBezTo>
                  <a:pt x="984071" y="2961863"/>
                  <a:pt x="978428" y="2961220"/>
                  <a:pt x="978428" y="2961220"/>
                </a:cubicBezTo>
                <a:lnTo>
                  <a:pt x="1002861" y="2951324"/>
                </a:lnTo>
                <a:lnTo>
                  <a:pt x="951921" y="2944075"/>
                </a:lnTo>
                <a:cubicBezTo>
                  <a:pt x="944810" y="2946955"/>
                  <a:pt x="935139" y="2946064"/>
                  <a:pt x="922905" y="2941407"/>
                </a:cubicBezTo>
                <a:cubicBezTo>
                  <a:pt x="910671" y="2936747"/>
                  <a:pt x="903667" y="2934777"/>
                  <a:pt x="901888" y="2935497"/>
                </a:cubicBezTo>
                <a:cubicBezTo>
                  <a:pt x="900111" y="2936217"/>
                  <a:pt x="898385" y="2934512"/>
                  <a:pt x="896713" y="2930383"/>
                </a:cubicBezTo>
                <a:cubicBezTo>
                  <a:pt x="895040" y="2926252"/>
                  <a:pt x="893367" y="2922123"/>
                  <a:pt x="891695" y="2917994"/>
                </a:cubicBezTo>
                <a:close/>
                <a:moveTo>
                  <a:pt x="1630496" y="2916653"/>
                </a:moveTo>
                <a:lnTo>
                  <a:pt x="1623561" y="2919462"/>
                </a:lnTo>
                <a:cubicBezTo>
                  <a:pt x="1625598" y="2924491"/>
                  <a:pt x="1628928" y="2926070"/>
                  <a:pt x="1633552" y="2924197"/>
                </a:cubicBezTo>
                <a:cubicBezTo>
                  <a:pt x="1631515" y="2919167"/>
                  <a:pt x="1630496" y="2916653"/>
                  <a:pt x="1630496" y="2916653"/>
                </a:cubicBezTo>
                <a:close/>
                <a:moveTo>
                  <a:pt x="1624385" y="2901565"/>
                </a:moveTo>
                <a:cubicBezTo>
                  <a:pt x="1626422" y="2906594"/>
                  <a:pt x="1625130" y="2910045"/>
                  <a:pt x="1620506" y="2911918"/>
                </a:cubicBezTo>
                <a:cubicBezTo>
                  <a:pt x="1618468" y="2906888"/>
                  <a:pt x="1617450" y="2904374"/>
                  <a:pt x="1617450" y="2904374"/>
                </a:cubicBezTo>
                <a:close/>
                <a:moveTo>
                  <a:pt x="1555466" y="2901523"/>
                </a:moveTo>
                <a:lnTo>
                  <a:pt x="1565816" y="2911753"/>
                </a:lnTo>
                <a:cubicBezTo>
                  <a:pt x="1560589" y="2909063"/>
                  <a:pt x="1552224" y="2908846"/>
                  <a:pt x="1540721" y="2911102"/>
                </a:cubicBezTo>
                <a:cubicBezTo>
                  <a:pt x="1529220" y="2913355"/>
                  <a:pt x="1523467" y="2914484"/>
                  <a:pt x="1523467" y="2914484"/>
                </a:cubicBezTo>
                <a:close/>
                <a:moveTo>
                  <a:pt x="7913570" y="2900920"/>
                </a:moveTo>
                <a:lnTo>
                  <a:pt x="7902754" y="2914082"/>
                </a:lnTo>
                <a:cubicBezTo>
                  <a:pt x="7901460" y="2917533"/>
                  <a:pt x="7900074" y="2919925"/>
                  <a:pt x="7898594" y="2921256"/>
                </a:cubicBezTo>
                <a:cubicBezTo>
                  <a:pt x="7897115" y="2922585"/>
                  <a:pt x="7895543" y="2922857"/>
                  <a:pt x="7893878" y="2922068"/>
                </a:cubicBezTo>
                <a:cubicBezTo>
                  <a:pt x="7890547" y="2920491"/>
                  <a:pt x="7888372" y="2918443"/>
                  <a:pt x="7887354" y="2915929"/>
                </a:cubicBezTo>
                <a:cubicBezTo>
                  <a:pt x="7886336" y="2913415"/>
                  <a:pt x="7883514" y="2913094"/>
                  <a:pt x="7878890" y="2914966"/>
                </a:cubicBezTo>
                <a:lnTo>
                  <a:pt x="7892762" y="2909347"/>
                </a:lnTo>
                <a:cubicBezTo>
                  <a:pt x="7892762" y="2909347"/>
                  <a:pt x="7895073" y="2908411"/>
                  <a:pt x="7899699" y="2906538"/>
                </a:cubicBezTo>
                <a:cubicBezTo>
                  <a:pt x="7904322" y="2904665"/>
                  <a:pt x="7906634" y="2903729"/>
                  <a:pt x="7906634" y="2903729"/>
                </a:cubicBezTo>
                <a:cubicBezTo>
                  <a:pt x="7911259" y="2901856"/>
                  <a:pt x="7913570" y="2900920"/>
                  <a:pt x="7913570" y="2900920"/>
                </a:cubicBezTo>
                <a:close/>
                <a:moveTo>
                  <a:pt x="1162100" y="2880579"/>
                </a:moveTo>
                <a:cubicBezTo>
                  <a:pt x="1167328" y="2883269"/>
                  <a:pt x="1171719" y="2883895"/>
                  <a:pt x="1175274" y="2882454"/>
                </a:cubicBezTo>
                <a:lnTo>
                  <a:pt x="1153944" y="2891094"/>
                </a:lnTo>
                <a:lnTo>
                  <a:pt x="1151435" y="2884899"/>
                </a:lnTo>
                <a:cubicBezTo>
                  <a:pt x="1154989" y="2883459"/>
                  <a:pt x="1158544" y="2882019"/>
                  <a:pt x="1162100" y="2880579"/>
                </a:cubicBezTo>
                <a:close/>
                <a:moveTo>
                  <a:pt x="1191273" y="2875975"/>
                </a:moveTo>
                <a:lnTo>
                  <a:pt x="1204448" y="2877848"/>
                </a:lnTo>
                <a:lnTo>
                  <a:pt x="1193782" y="2882170"/>
                </a:lnTo>
                <a:close/>
                <a:moveTo>
                  <a:pt x="7956011" y="2866167"/>
                </a:moveTo>
                <a:lnTo>
                  <a:pt x="7949074" y="2868976"/>
                </a:lnTo>
                <a:lnTo>
                  <a:pt x="7942138" y="2871786"/>
                </a:lnTo>
                <a:cubicBezTo>
                  <a:pt x="7948800" y="2874943"/>
                  <a:pt x="7953286" y="2876053"/>
                  <a:pt x="7955598" y="2875117"/>
                </a:cubicBezTo>
                <a:cubicBezTo>
                  <a:pt x="7957910" y="2874180"/>
                  <a:pt x="7959065" y="2873712"/>
                  <a:pt x="7959065" y="2873712"/>
                </a:cubicBezTo>
                <a:close/>
                <a:moveTo>
                  <a:pt x="7180176" y="2864277"/>
                </a:moveTo>
                <a:lnTo>
                  <a:pt x="7180158" y="2864283"/>
                </a:lnTo>
                <a:lnTo>
                  <a:pt x="7176282" y="2874625"/>
                </a:lnTo>
                <a:cubicBezTo>
                  <a:pt x="7176282" y="2874625"/>
                  <a:pt x="7178594" y="2873688"/>
                  <a:pt x="7183219" y="2871815"/>
                </a:cubicBezTo>
                <a:cubicBezTo>
                  <a:pt x="7187842" y="2869943"/>
                  <a:pt x="7190154" y="2869006"/>
                  <a:pt x="7190154" y="2869006"/>
                </a:cubicBezTo>
                <a:close/>
                <a:moveTo>
                  <a:pt x="7466522" y="2853667"/>
                </a:moveTo>
                <a:lnTo>
                  <a:pt x="7469579" y="2861210"/>
                </a:lnTo>
                <a:lnTo>
                  <a:pt x="7476514" y="2858401"/>
                </a:lnTo>
                <a:cubicBezTo>
                  <a:pt x="7469852" y="2855244"/>
                  <a:pt x="7466522" y="2853667"/>
                  <a:pt x="7466522" y="2853667"/>
                </a:cubicBezTo>
                <a:close/>
                <a:moveTo>
                  <a:pt x="7997626" y="2849312"/>
                </a:moveTo>
                <a:lnTo>
                  <a:pt x="7990690" y="2852121"/>
                </a:lnTo>
                <a:cubicBezTo>
                  <a:pt x="7994021" y="2853700"/>
                  <a:pt x="7996263" y="2854254"/>
                  <a:pt x="7997420" y="2853786"/>
                </a:cubicBezTo>
                <a:cubicBezTo>
                  <a:pt x="7998576" y="2853318"/>
                  <a:pt x="7998644" y="2851827"/>
                  <a:pt x="7997626" y="2849312"/>
                </a:cubicBezTo>
                <a:close/>
                <a:moveTo>
                  <a:pt x="7504258" y="2847163"/>
                </a:moveTo>
                <a:cubicBezTo>
                  <a:pt x="7506295" y="2852193"/>
                  <a:pt x="7509625" y="2853771"/>
                  <a:pt x="7514249" y="2851898"/>
                </a:cubicBezTo>
                <a:cubicBezTo>
                  <a:pt x="7518873" y="2850025"/>
                  <a:pt x="7521185" y="2849088"/>
                  <a:pt x="7521185" y="2849088"/>
                </a:cubicBezTo>
                <a:close/>
                <a:moveTo>
                  <a:pt x="1641478" y="2844098"/>
                </a:moveTo>
                <a:lnTo>
                  <a:pt x="1634677" y="2844203"/>
                </a:lnTo>
                <a:cubicBezTo>
                  <a:pt x="1633736" y="2846988"/>
                  <a:pt x="1630652" y="2847035"/>
                  <a:pt x="1625424" y="2844346"/>
                </a:cubicBezTo>
                <a:lnTo>
                  <a:pt x="1623815" y="2849107"/>
                </a:lnTo>
                <a:lnTo>
                  <a:pt x="1626860" y="2847874"/>
                </a:lnTo>
                <a:cubicBezTo>
                  <a:pt x="1633522" y="2851030"/>
                  <a:pt x="1639163" y="2851671"/>
                  <a:pt x="1643787" y="2849798"/>
                </a:cubicBezTo>
                <a:close/>
                <a:moveTo>
                  <a:pt x="7320494" y="2843380"/>
                </a:moveTo>
                <a:lnTo>
                  <a:pt x="7321657" y="2855246"/>
                </a:lnTo>
                <a:lnTo>
                  <a:pt x="7315484" y="2849148"/>
                </a:lnTo>
                <a:lnTo>
                  <a:pt x="7310296" y="2846690"/>
                </a:lnTo>
                <a:cubicBezTo>
                  <a:pt x="7310296" y="2846690"/>
                  <a:pt x="7312609" y="2845753"/>
                  <a:pt x="7317232" y="2843880"/>
                </a:cubicBezTo>
                <a:lnTo>
                  <a:pt x="7317897" y="2845522"/>
                </a:lnTo>
                <a:close/>
                <a:moveTo>
                  <a:pt x="1687052" y="2838678"/>
                </a:moveTo>
                <a:lnTo>
                  <a:pt x="1679995" y="2839524"/>
                </a:lnTo>
                <a:cubicBezTo>
                  <a:pt x="1674352" y="2838881"/>
                  <a:pt x="1669219" y="2839497"/>
                  <a:pt x="1664595" y="2841370"/>
                </a:cubicBezTo>
                <a:lnTo>
                  <a:pt x="1660208" y="2843147"/>
                </a:lnTo>
                <a:lnTo>
                  <a:pt x="1662439" y="2843775"/>
                </a:lnTo>
                <a:lnTo>
                  <a:pt x="1658508" y="2843835"/>
                </a:lnTo>
                <a:lnTo>
                  <a:pt x="1657659" y="2844179"/>
                </a:lnTo>
                <a:lnTo>
                  <a:pt x="1653780" y="2854533"/>
                </a:lnTo>
                <a:lnTo>
                  <a:pt x="1670222" y="2847874"/>
                </a:lnTo>
                <a:lnTo>
                  <a:pt x="1670282" y="2847810"/>
                </a:lnTo>
                <a:cubicBezTo>
                  <a:pt x="1673836" y="2846370"/>
                  <a:pt x="1677391" y="2844930"/>
                  <a:pt x="1680947" y="2843489"/>
                </a:cubicBezTo>
                <a:close/>
                <a:moveTo>
                  <a:pt x="7395757" y="2838421"/>
                </a:moveTo>
                <a:lnTo>
                  <a:pt x="7381885" y="2844039"/>
                </a:lnTo>
                <a:lnTo>
                  <a:pt x="7391743" y="2848710"/>
                </a:lnTo>
                <a:lnTo>
                  <a:pt x="7397240" y="2844174"/>
                </a:lnTo>
                <a:lnTo>
                  <a:pt x="7398146" y="2844320"/>
                </a:lnTo>
                <a:close/>
                <a:moveTo>
                  <a:pt x="1760048" y="2837836"/>
                </a:moveTo>
                <a:lnTo>
                  <a:pt x="1753113" y="2840645"/>
                </a:lnTo>
                <a:cubicBezTo>
                  <a:pt x="1755150" y="2845674"/>
                  <a:pt x="1757325" y="2847720"/>
                  <a:pt x="1759636" y="2846784"/>
                </a:cubicBezTo>
                <a:cubicBezTo>
                  <a:pt x="1761948" y="2845848"/>
                  <a:pt x="1762085" y="2842865"/>
                  <a:pt x="1760048" y="2837836"/>
                </a:cubicBezTo>
                <a:close/>
                <a:moveTo>
                  <a:pt x="1717523" y="2837496"/>
                </a:moveTo>
                <a:lnTo>
                  <a:pt x="1707581" y="2837577"/>
                </a:lnTo>
                <a:lnTo>
                  <a:pt x="1710120" y="2838885"/>
                </a:lnTo>
                <a:lnTo>
                  <a:pt x="1712629" y="2845078"/>
                </a:lnTo>
                <a:cubicBezTo>
                  <a:pt x="1716185" y="2843638"/>
                  <a:pt x="1718799" y="2844984"/>
                  <a:pt x="1720472" y="2849113"/>
                </a:cubicBezTo>
                <a:lnTo>
                  <a:pt x="1723079" y="2848057"/>
                </a:lnTo>
                <a:lnTo>
                  <a:pt x="1722314" y="2844338"/>
                </a:lnTo>
                <a:cubicBezTo>
                  <a:pt x="1723608" y="2840887"/>
                  <a:pt x="1722011" y="2838607"/>
                  <a:pt x="1717523" y="2837496"/>
                </a:cubicBezTo>
                <a:close/>
                <a:moveTo>
                  <a:pt x="7338040" y="2835453"/>
                </a:moveTo>
                <a:cubicBezTo>
                  <a:pt x="7333415" y="2837325"/>
                  <a:pt x="7329947" y="2838730"/>
                  <a:pt x="7327635" y="2839666"/>
                </a:cubicBezTo>
                <a:cubicBezTo>
                  <a:pt x="7325323" y="2840603"/>
                  <a:pt x="7320190" y="2841219"/>
                  <a:pt x="7312237" y="2841514"/>
                </a:cubicBezTo>
                <a:cubicBezTo>
                  <a:pt x="7304281" y="2841808"/>
                  <a:pt x="7294662" y="2841314"/>
                  <a:pt x="7283377" y="2840030"/>
                </a:cubicBezTo>
                <a:lnTo>
                  <a:pt x="7255634" y="2851267"/>
                </a:lnTo>
                <a:lnTo>
                  <a:pt x="7248697" y="2854077"/>
                </a:lnTo>
                <a:cubicBezTo>
                  <a:pt x="7214842" y="2850225"/>
                  <a:pt x="7199953" y="2853329"/>
                  <a:pt x="7204027" y="2863387"/>
                </a:cubicBezTo>
                <a:cubicBezTo>
                  <a:pt x="7206064" y="2868416"/>
                  <a:pt x="7209395" y="2869995"/>
                  <a:pt x="7214018" y="2868123"/>
                </a:cubicBezTo>
                <a:lnTo>
                  <a:pt x="7220953" y="2865314"/>
                </a:lnTo>
                <a:cubicBezTo>
                  <a:pt x="7220953" y="2865314"/>
                  <a:pt x="7223266" y="2864377"/>
                  <a:pt x="7227891" y="2862504"/>
                </a:cubicBezTo>
                <a:lnTo>
                  <a:pt x="7229711" y="2866997"/>
                </a:lnTo>
                <a:lnTo>
                  <a:pt x="7233088" y="2864210"/>
                </a:lnTo>
                <a:cubicBezTo>
                  <a:pt x="7237029" y="2860957"/>
                  <a:pt x="7241357" y="2861662"/>
                  <a:pt x="7246073" y="2866320"/>
                </a:cubicBezTo>
                <a:lnTo>
                  <a:pt x="7233161" y="2870299"/>
                </a:lnTo>
                <a:lnTo>
                  <a:pt x="7239409" y="2871011"/>
                </a:lnTo>
                <a:cubicBezTo>
                  <a:pt x="7245051" y="2871652"/>
                  <a:pt x="7250185" y="2871037"/>
                  <a:pt x="7254809" y="2869164"/>
                </a:cubicBezTo>
                <a:cubicBezTo>
                  <a:pt x="7259433" y="2867291"/>
                  <a:pt x="7262900" y="2865887"/>
                  <a:pt x="7265212" y="2864949"/>
                </a:cubicBezTo>
                <a:cubicBezTo>
                  <a:pt x="7267524" y="2864013"/>
                  <a:pt x="7272011" y="2865124"/>
                  <a:pt x="7278672" y="2868280"/>
                </a:cubicBezTo>
                <a:lnTo>
                  <a:pt x="7292544" y="2862662"/>
                </a:lnTo>
                <a:lnTo>
                  <a:pt x="7296470" y="2862516"/>
                </a:lnTo>
                <a:lnTo>
                  <a:pt x="7289775" y="2855905"/>
                </a:lnTo>
                <a:cubicBezTo>
                  <a:pt x="7293716" y="2852652"/>
                  <a:pt x="7298045" y="2853356"/>
                  <a:pt x="7302761" y="2858015"/>
                </a:cubicBezTo>
                <a:cubicBezTo>
                  <a:pt x="7302761" y="2858015"/>
                  <a:pt x="7301775" y="2858829"/>
                  <a:pt x="7299806" y="2860455"/>
                </a:cubicBezTo>
                <a:lnTo>
                  <a:pt x="7297347" y="2862484"/>
                </a:lnTo>
                <a:lnTo>
                  <a:pt x="7304475" y="2862219"/>
                </a:lnTo>
                <a:cubicBezTo>
                  <a:pt x="7307805" y="2863799"/>
                  <a:pt x="7315251" y="2862245"/>
                  <a:pt x="7326810" y="2857564"/>
                </a:cubicBezTo>
                <a:lnTo>
                  <a:pt x="7338478" y="2851890"/>
                </a:lnTo>
                <a:lnTo>
                  <a:pt x="7335584" y="2851816"/>
                </a:lnTo>
                <a:cubicBezTo>
                  <a:pt x="7333341" y="2851260"/>
                  <a:pt x="7330553" y="2850194"/>
                  <a:pt x="7327224" y="2848615"/>
                </a:cubicBezTo>
                <a:lnTo>
                  <a:pt x="7334159" y="2845806"/>
                </a:lnTo>
                <a:cubicBezTo>
                  <a:pt x="7338782" y="2843933"/>
                  <a:pt x="7341605" y="2844255"/>
                  <a:pt x="7342623" y="2846768"/>
                </a:cubicBezTo>
                <a:lnTo>
                  <a:pt x="7342781" y="2848586"/>
                </a:lnTo>
                <a:lnTo>
                  <a:pt x="7346090" y="2845364"/>
                </a:lnTo>
                <a:cubicBezTo>
                  <a:pt x="7347384" y="2841914"/>
                  <a:pt x="7350344" y="2839252"/>
                  <a:pt x="7354967" y="2837378"/>
                </a:cubicBezTo>
                <a:cubicBezTo>
                  <a:pt x="7350344" y="2839252"/>
                  <a:pt x="7346366" y="2839398"/>
                  <a:pt x="7343034" y="2837820"/>
                </a:cubicBezTo>
                <a:cubicBezTo>
                  <a:pt x="7339705" y="2836243"/>
                  <a:pt x="7338040" y="2835453"/>
                  <a:pt x="7338040" y="2835453"/>
                </a:cubicBezTo>
                <a:close/>
                <a:moveTo>
                  <a:pt x="1790848" y="2834142"/>
                </a:moveTo>
                <a:lnTo>
                  <a:pt x="1776976" y="2839761"/>
                </a:lnTo>
                <a:cubicBezTo>
                  <a:pt x="1779013" y="2844790"/>
                  <a:pt x="1784009" y="2847158"/>
                  <a:pt x="1791963" y="2846864"/>
                </a:cubicBezTo>
                <a:cubicBezTo>
                  <a:pt x="1799918" y="2846568"/>
                  <a:pt x="1806206" y="2845486"/>
                  <a:pt x="1810831" y="2843612"/>
                </a:cubicBezTo>
                <a:lnTo>
                  <a:pt x="1841246" y="2837272"/>
                </a:lnTo>
                <a:lnTo>
                  <a:pt x="1827061" y="2837587"/>
                </a:lnTo>
                <a:cubicBezTo>
                  <a:pt x="1807914" y="2837657"/>
                  <a:pt x="1795843" y="2836508"/>
                  <a:pt x="1790848" y="2834142"/>
                </a:cubicBezTo>
                <a:close/>
                <a:moveTo>
                  <a:pt x="7444927" y="2833675"/>
                </a:moveTo>
                <a:cubicBezTo>
                  <a:pt x="7442270" y="2833731"/>
                  <a:pt x="7438972" y="2835384"/>
                  <a:pt x="7435032" y="2838635"/>
                </a:cubicBezTo>
                <a:lnTo>
                  <a:pt x="7423648" y="2845190"/>
                </a:lnTo>
                <a:lnTo>
                  <a:pt x="7439604" y="2847007"/>
                </a:lnTo>
                <a:lnTo>
                  <a:pt x="7453476" y="2841388"/>
                </a:lnTo>
                <a:cubicBezTo>
                  <a:pt x="7455513" y="2846417"/>
                  <a:pt x="7458843" y="2847995"/>
                  <a:pt x="7463468" y="2846122"/>
                </a:cubicBezTo>
                <a:lnTo>
                  <a:pt x="7469516" y="2843672"/>
                </a:lnTo>
                <a:lnTo>
                  <a:pt x="7450973" y="2838307"/>
                </a:lnTo>
                <a:cubicBezTo>
                  <a:pt x="7449599" y="2835164"/>
                  <a:pt x="7447584" y="2833621"/>
                  <a:pt x="7444927" y="2833675"/>
                </a:cubicBezTo>
                <a:close/>
                <a:moveTo>
                  <a:pt x="7569737" y="2829424"/>
                </a:moveTo>
                <a:lnTo>
                  <a:pt x="7579728" y="2834159"/>
                </a:lnTo>
                <a:lnTo>
                  <a:pt x="7572793" y="2836968"/>
                </a:lnTo>
                <a:cubicBezTo>
                  <a:pt x="7570756" y="2831939"/>
                  <a:pt x="7568443" y="2832876"/>
                  <a:pt x="7565855" y="2839778"/>
                </a:cubicBezTo>
                <a:cubicBezTo>
                  <a:pt x="7563269" y="2846680"/>
                  <a:pt x="7564287" y="2849195"/>
                  <a:pt x="7568912" y="2847322"/>
                </a:cubicBezTo>
                <a:cubicBezTo>
                  <a:pt x="7576867" y="2847028"/>
                  <a:pt x="7582577" y="2846178"/>
                  <a:pt x="7586045" y="2844773"/>
                </a:cubicBezTo>
                <a:cubicBezTo>
                  <a:pt x="7589513" y="2843369"/>
                  <a:pt x="7590738" y="2841409"/>
                  <a:pt x="7589718" y="2838894"/>
                </a:cubicBezTo>
                <a:cubicBezTo>
                  <a:pt x="7587682" y="2833865"/>
                  <a:pt x="7585508" y="2831818"/>
                  <a:pt x="7583196" y="2832755"/>
                </a:cubicBezTo>
                <a:cubicBezTo>
                  <a:pt x="7580883" y="2833692"/>
                  <a:pt x="7576397" y="2832582"/>
                  <a:pt x="7569737" y="2829424"/>
                </a:cubicBezTo>
                <a:close/>
                <a:moveTo>
                  <a:pt x="8020787" y="2826759"/>
                </a:moveTo>
                <a:cubicBezTo>
                  <a:pt x="8015143" y="2826117"/>
                  <a:pt x="8010012" y="2826732"/>
                  <a:pt x="8005388" y="2828605"/>
                </a:cubicBezTo>
                <a:cubicBezTo>
                  <a:pt x="8000762" y="2830479"/>
                  <a:pt x="7998450" y="2831416"/>
                  <a:pt x="7998450" y="2831416"/>
                </a:cubicBezTo>
                <a:cubicBezTo>
                  <a:pt x="7996139" y="2832352"/>
                  <a:pt x="7993249" y="2833522"/>
                  <a:pt x="7989781" y="2834927"/>
                </a:cubicBezTo>
                <a:lnTo>
                  <a:pt x="7984579" y="2837034"/>
                </a:lnTo>
                <a:cubicBezTo>
                  <a:pt x="8008443" y="2836149"/>
                  <a:pt x="8022784" y="2834183"/>
                  <a:pt x="8027605" y="2831133"/>
                </a:cubicBezTo>
                <a:cubicBezTo>
                  <a:pt x="8029211" y="2830117"/>
                  <a:pt x="8029760" y="2828978"/>
                  <a:pt x="8029251" y="2827722"/>
                </a:cubicBezTo>
                <a:cubicBezTo>
                  <a:pt x="8029251" y="2827722"/>
                  <a:pt x="8026428" y="2827401"/>
                  <a:pt x="8020787" y="2826759"/>
                </a:cubicBezTo>
                <a:close/>
                <a:moveTo>
                  <a:pt x="7446243" y="2822479"/>
                </a:moveTo>
                <a:lnTo>
                  <a:pt x="7430437" y="2824375"/>
                </a:lnTo>
                <a:cubicBezTo>
                  <a:pt x="7411942" y="2831865"/>
                  <a:pt x="7406023" y="2837190"/>
                  <a:pt x="7412685" y="2840346"/>
                </a:cubicBezTo>
                <a:cubicBezTo>
                  <a:pt x="7414722" y="2845375"/>
                  <a:pt x="7412410" y="2846311"/>
                  <a:pt x="7405748" y="2843155"/>
                </a:cubicBezTo>
                <a:lnTo>
                  <a:pt x="7401520" y="2844868"/>
                </a:lnTo>
                <a:lnTo>
                  <a:pt x="7410225" y="2846283"/>
                </a:lnTo>
                <a:cubicBezTo>
                  <a:pt x="7410225" y="2846283"/>
                  <a:pt x="7413475" y="2844134"/>
                  <a:pt x="7419976" y="2839839"/>
                </a:cubicBezTo>
                <a:close/>
                <a:moveTo>
                  <a:pt x="1624631" y="2822432"/>
                </a:moveTo>
                <a:lnTo>
                  <a:pt x="1627686" y="2829976"/>
                </a:lnTo>
                <a:cubicBezTo>
                  <a:pt x="1623062" y="2831849"/>
                  <a:pt x="1617418" y="2831206"/>
                  <a:pt x="1610758" y="2828051"/>
                </a:cubicBezTo>
                <a:cubicBezTo>
                  <a:pt x="1615382" y="2826178"/>
                  <a:pt x="1620006" y="2824305"/>
                  <a:pt x="1624631" y="2822432"/>
                </a:cubicBezTo>
                <a:close/>
                <a:moveTo>
                  <a:pt x="7488474" y="2820181"/>
                </a:moveTo>
                <a:lnTo>
                  <a:pt x="7484645" y="2823342"/>
                </a:lnTo>
                <a:lnTo>
                  <a:pt x="7478722" y="2822380"/>
                </a:lnTo>
                <a:lnTo>
                  <a:pt x="7478164" y="2822606"/>
                </a:lnTo>
                <a:lnTo>
                  <a:pt x="7472385" y="2821950"/>
                </a:lnTo>
                <a:lnTo>
                  <a:pt x="7478735" y="2828220"/>
                </a:lnTo>
                <a:lnTo>
                  <a:pt x="7474983" y="2841458"/>
                </a:lnTo>
                <a:lnTo>
                  <a:pt x="7477339" y="2840503"/>
                </a:lnTo>
                <a:lnTo>
                  <a:pt x="7498147" y="2832076"/>
                </a:lnTo>
                <a:lnTo>
                  <a:pt x="7505083" y="2829267"/>
                </a:lnTo>
                <a:cubicBezTo>
                  <a:pt x="7509706" y="2827394"/>
                  <a:pt x="7508688" y="2824879"/>
                  <a:pt x="7502026" y="2821723"/>
                </a:cubicBezTo>
                <a:close/>
                <a:moveTo>
                  <a:pt x="7917694" y="2811434"/>
                </a:moveTo>
                <a:lnTo>
                  <a:pt x="7920750" y="2818978"/>
                </a:lnTo>
                <a:cubicBezTo>
                  <a:pt x="7920750" y="2818978"/>
                  <a:pt x="7923062" y="2818041"/>
                  <a:pt x="7927686" y="2816169"/>
                </a:cubicBezTo>
                <a:close/>
                <a:moveTo>
                  <a:pt x="8006212" y="2810708"/>
                </a:moveTo>
                <a:cubicBezTo>
                  <a:pt x="8006212" y="2810708"/>
                  <a:pt x="7998258" y="2811002"/>
                  <a:pt x="7982348" y="2811591"/>
                </a:cubicBezTo>
                <a:cubicBezTo>
                  <a:pt x="7982348" y="2811591"/>
                  <a:pt x="7985679" y="2813171"/>
                  <a:pt x="7992340" y="2816327"/>
                </a:cubicBezTo>
                <a:close/>
                <a:moveTo>
                  <a:pt x="1741289" y="2809956"/>
                </a:moveTo>
                <a:lnTo>
                  <a:pt x="1744216" y="2815969"/>
                </a:lnTo>
                <a:cubicBezTo>
                  <a:pt x="1744216" y="2815969"/>
                  <a:pt x="1742859" y="2815372"/>
                  <a:pt x="1740144" y="2814174"/>
                </a:cubicBezTo>
                <a:cubicBezTo>
                  <a:pt x="1737430" y="2812977"/>
                  <a:pt x="1736073" y="2812379"/>
                  <a:pt x="1736073" y="2812379"/>
                </a:cubicBezTo>
                <a:close/>
                <a:moveTo>
                  <a:pt x="7907703" y="2806700"/>
                </a:moveTo>
                <a:lnTo>
                  <a:pt x="7900767" y="2809509"/>
                </a:lnTo>
                <a:cubicBezTo>
                  <a:pt x="7902804" y="2814538"/>
                  <a:pt x="7906134" y="2816116"/>
                  <a:pt x="7910759" y="2814243"/>
                </a:cubicBezTo>
                <a:cubicBezTo>
                  <a:pt x="7908722" y="2809214"/>
                  <a:pt x="7907703" y="2806700"/>
                  <a:pt x="7907703" y="2806700"/>
                </a:cubicBezTo>
                <a:close/>
                <a:moveTo>
                  <a:pt x="7955430" y="2804933"/>
                </a:moveTo>
                <a:cubicBezTo>
                  <a:pt x="7950807" y="2806805"/>
                  <a:pt x="7947199" y="2811192"/>
                  <a:pt x="7944614" y="2818094"/>
                </a:cubicBezTo>
                <a:lnTo>
                  <a:pt x="7954604" y="2822829"/>
                </a:lnTo>
                <a:cubicBezTo>
                  <a:pt x="7961265" y="2825986"/>
                  <a:pt x="7966908" y="2826627"/>
                  <a:pt x="7971532" y="2824754"/>
                </a:cubicBezTo>
                <a:close/>
                <a:moveTo>
                  <a:pt x="7855193" y="2804324"/>
                </a:moveTo>
                <a:lnTo>
                  <a:pt x="7856509" y="2809871"/>
                </a:lnTo>
                <a:cubicBezTo>
                  <a:pt x="7856233" y="2815837"/>
                  <a:pt x="7858407" y="2817884"/>
                  <a:pt x="7863032" y="2816010"/>
                </a:cubicBezTo>
                <a:cubicBezTo>
                  <a:pt x="7867655" y="2814138"/>
                  <a:pt x="7870477" y="2814459"/>
                  <a:pt x="7871496" y="2816974"/>
                </a:cubicBezTo>
                <a:cubicBezTo>
                  <a:pt x="7872514" y="2819489"/>
                  <a:pt x="7875335" y="2819810"/>
                  <a:pt x="7879960" y="2817937"/>
                </a:cubicBezTo>
                <a:cubicBezTo>
                  <a:pt x="7884583" y="2816064"/>
                  <a:pt x="7886896" y="2815127"/>
                  <a:pt x="7886896" y="2815127"/>
                </a:cubicBezTo>
                <a:cubicBezTo>
                  <a:pt x="7884859" y="2810097"/>
                  <a:pt x="7883840" y="2807582"/>
                  <a:pt x="7883840" y="2807582"/>
                </a:cubicBezTo>
                <a:cubicBezTo>
                  <a:pt x="7883840" y="2807582"/>
                  <a:pt x="7881527" y="2808519"/>
                  <a:pt x="7876903" y="2810392"/>
                </a:cubicBezTo>
                <a:lnTo>
                  <a:pt x="7866912" y="2805657"/>
                </a:lnTo>
                <a:close/>
                <a:moveTo>
                  <a:pt x="1366838" y="2803903"/>
                </a:moveTo>
                <a:cubicBezTo>
                  <a:pt x="1378123" y="2805186"/>
                  <a:pt x="1383766" y="2805827"/>
                  <a:pt x="1383766" y="2805827"/>
                </a:cubicBezTo>
                <a:lnTo>
                  <a:pt x="1400693" y="2807753"/>
                </a:lnTo>
                <a:cubicBezTo>
                  <a:pt x="1386822" y="2813372"/>
                  <a:pt x="1374242" y="2815540"/>
                  <a:pt x="1362958" y="2814255"/>
                </a:cubicBezTo>
                <a:close/>
                <a:moveTo>
                  <a:pt x="7562601" y="2803896"/>
                </a:moveTo>
                <a:cubicBezTo>
                  <a:pt x="7556302" y="2804819"/>
                  <a:pt x="7549212" y="2808532"/>
                  <a:pt x="7541332" y="2815037"/>
                </a:cubicBezTo>
                <a:lnTo>
                  <a:pt x="7522988" y="2824646"/>
                </a:lnTo>
                <a:lnTo>
                  <a:pt x="7532414" y="2826979"/>
                </a:lnTo>
                <a:cubicBezTo>
                  <a:pt x="7534726" y="2826043"/>
                  <a:pt x="7539211" y="2827152"/>
                  <a:pt x="7545873" y="2830308"/>
                </a:cubicBezTo>
                <a:cubicBezTo>
                  <a:pt x="7545873" y="2830308"/>
                  <a:pt x="7544855" y="2827795"/>
                  <a:pt x="7542818" y="2822765"/>
                </a:cubicBezTo>
                <a:cubicBezTo>
                  <a:pt x="7545404" y="2815863"/>
                  <a:pt x="7550028" y="2813989"/>
                  <a:pt x="7556689" y="2817147"/>
                </a:cubicBezTo>
                <a:lnTo>
                  <a:pt x="7577189" y="2808844"/>
                </a:lnTo>
                <a:close/>
                <a:moveTo>
                  <a:pt x="8067810" y="2803323"/>
                </a:moveTo>
                <a:cubicBezTo>
                  <a:pt x="8072434" y="2801450"/>
                  <a:pt x="8075765" y="2803028"/>
                  <a:pt x="8077802" y="2808057"/>
                </a:cubicBezTo>
                <a:lnTo>
                  <a:pt x="8070866" y="2810866"/>
                </a:lnTo>
                <a:close/>
                <a:moveTo>
                  <a:pt x="7592038" y="2802463"/>
                </a:moveTo>
                <a:lnTo>
                  <a:pt x="7585035" y="2804622"/>
                </a:lnTo>
                <a:lnTo>
                  <a:pt x="7582549" y="2806673"/>
                </a:lnTo>
                <a:lnTo>
                  <a:pt x="7591369" y="2803101"/>
                </a:lnTo>
                <a:close/>
                <a:moveTo>
                  <a:pt x="1285257" y="2801818"/>
                </a:moveTo>
                <a:cubicBezTo>
                  <a:pt x="1282670" y="2808721"/>
                  <a:pt x="1279066" y="2813109"/>
                  <a:pt x="1274441" y="2814982"/>
                </a:cubicBezTo>
                <a:lnTo>
                  <a:pt x="1291368" y="2816907"/>
                </a:lnTo>
                <a:lnTo>
                  <a:pt x="1301361" y="2821642"/>
                </a:lnTo>
                <a:cubicBezTo>
                  <a:pt x="1296735" y="2823515"/>
                  <a:pt x="1290446" y="2824599"/>
                  <a:pt x="1282493" y="2824893"/>
                </a:cubicBezTo>
                <a:cubicBezTo>
                  <a:pt x="1274538" y="2825187"/>
                  <a:pt x="1268895" y="2824545"/>
                  <a:pt x="1265565" y="2822968"/>
                </a:cubicBezTo>
                <a:cubicBezTo>
                  <a:pt x="1262234" y="2821389"/>
                  <a:pt x="1261863" y="2817148"/>
                  <a:pt x="1264449" y="2810246"/>
                </a:cubicBezTo>
                <a:close/>
                <a:moveTo>
                  <a:pt x="1438429" y="2801251"/>
                </a:moveTo>
                <a:lnTo>
                  <a:pt x="1441484" y="2808795"/>
                </a:lnTo>
                <a:lnTo>
                  <a:pt x="1424556" y="2806870"/>
                </a:lnTo>
                <a:cubicBezTo>
                  <a:pt x="1429181" y="2804996"/>
                  <a:pt x="1433804" y="2803124"/>
                  <a:pt x="1438429" y="2801251"/>
                </a:cubicBezTo>
                <a:close/>
                <a:moveTo>
                  <a:pt x="7445135" y="2800859"/>
                </a:moveTo>
                <a:lnTo>
                  <a:pt x="7438199" y="2803668"/>
                </a:lnTo>
                <a:lnTo>
                  <a:pt x="7431262" y="2806478"/>
                </a:lnTo>
                <a:lnTo>
                  <a:pt x="7462061" y="2802783"/>
                </a:lnTo>
                <a:close/>
                <a:moveTo>
                  <a:pt x="7799203" y="2797956"/>
                </a:moveTo>
                <a:cubicBezTo>
                  <a:pt x="7794579" y="2799828"/>
                  <a:pt x="7792266" y="2800765"/>
                  <a:pt x="7792266" y="2800765"/>
                </a:cubicBezTo>
                <a:cubicBezTo>
                  <a:pt x="7792266" y="2800765"/>
                  <a:pt x="7789954" y="2801701"/>
                  <a:pt x="7785331" y="2803574"/>
                </a:cubicBezTo>
                <a:lnTo>
                  <a:pt x="7795323" y="2808310"/>
                </a:lnTo>
                <a:close/>
                <a:moveTo>
                  <a:pt x="7823067" y="2797072"/>
                </a:moveTo>
                <a:lnTo>
                  <a:pt x="7819186" y="2807424"/>
                </a:lnTo>
                <a:cubicBezTo>
                  <a:pt x="7823809" y="2805552"/>
                  <a:pt x="7827277" y="2804147"/>
                  <a:pt x="7829590" y="2803211"/>
                </a:cubicBezTo>
                <a:cubicBezTo>
                  <a:pt x="7831902" y="2802274"/>
                  <a:pt x="7829727" y="2800229"/>
                  <a:pt x="7823067" y="2797072"/>
                </a:cubicBezTo>
                <a:close/>
                <a:moveTo>
                  <a:pt x="7411280" y="2797007"/>
                </a:moveTo>
                <a:lnTo>
                  <a:pt x="7404343" y="2799816"/>
                </a:lnTo>
                <a:cubicBezTo>
                  <a:pt x="7411005" y="2802973"/>
                  <a:pt x="7416646" y="2803614"/>
                  <a:pt x="7421271" y="2801742"/>
                </a:cubicBezTo>
                <a:close/>
                <a:moveTo>
                  <a:pt x="1476163" y="2794750"/>
                </a:moveTo>
                <a:lnTo>
                  <a:pt x="1537350" y="2796312"/>
                </a:lnTo>
                <a:cubicBezTo>
                  <a:pt x="1535038" y="2797248"/>
                  <a:pt x="1533883" y="2797716"/>
                  <a:pt x="1533883" y="2797716"/>
                </a:cubicBezTo>
                <a:cubicBezTo>
                  <a:pt x="1533883" y="2797716"/>
                  <a:pt x="1531571" y="2798653"/>
                  <a:pt x="1526945" y="2800526"/>
                </a:cubicBezTo>
                <a:lnTo>
                  <a:pt x="1496147" y="2804218"/>
                </a:lnTo>
                <a:cubicBezTo>
                  <a:pt x="1480238" y="2804809"/>
                  <a:pt x="1471265" y="2802587"/>
                  <a:pt x="1469228" y="2797558"/>
                </a:cubicBezTo>
                <a:close/>
                <a:moveTo>
                  <a:pt x="7661198" y="2789452"/>
                </a:moveTo>
                <a:lnTo>
                  <a:pt x="7652356" y="2790746"/>
                </a:lnTo>
                <a:cubicBezTo>
                  <a:pt x="7649207" y="2791208"/>
                  <a:pt x="7647632" y="2791439"/>
                  <a:pt x="7647632" y="2791439"/>
                </a:cubicBezTo>
                <a:lnTo>
                  <a:pt x="7627960" y="2797503"/>
                </a:lnTo>
                <a:lnTo>
                  <a:pt x="7639096" y="2801332"/>
                </a:lnTo>
                <a:cubicBezTo>
                  <a:pt x="7643721" y="2799458"/>
                  <a:pt x="7647188" y="2798054"/>
                  <a:pt x="7649499" y="2797118"/>
                </a:cubicBezTo>
                <a:cubicBezTo>
                  <a:pt x="7651811" y="2796181"/>
                  <a:pt x="7655279" y="2794777"/>
                  <a:pt x="7659904" y="2792904"/>
                </a:cubicBezTo>
                <a:close/>
                <a:moveTo>
                  <a:pt x="1857976" y="2780609"/>
                </a:moveTo>
                <a:lnTo>
                  <a:pt x="1851041" y="2783418"/>
                </a:lnTo>
                <a:cubicBezTo>
                  <a:pt x="1853078" y="2788447"/>
                  <a:pt x="1856407" y="2790027"/>
                  <a:pt x="1861032" y="2788153"/>
                </a:cubicBezTo>
                <a:close/>
                <a:moveTo>
                  <a:pt x="2120380" y="2779060"/>
                </a:moveTo>
                <a:lnTo>
                  <a:pt x="2118903" y="2779212"/>
                </a:lnTo>
                <a:lnTo>
                  <a:pt x="2118438" y="2780923"/>
                </a:lnTo>
                <a:lnTo>
                  <a:pt x="2119181" y="2780795"/>
                </a:lnTo>
                <a:close/>
                <a:moveTo>
                  <a:pt x="7943208" y="2774756"/>
                </a:moveTo>
                <a:cubicBezTo>
                  <a:pt x="7947831" y="2772883"/>
                  <a:pt x="7951162" y="2774461"/>
                  <a:pt x="7953199" y="2779490"/>
                </a:cubicBezTo>
                <a:lnTo>
                  <a:pt x="7946263" y="2782300"/>
                </a:lnTo>
                <a:close/>
                <a:moveTo>
                  <a:pt x="7820835" y="2771630"/>
                </a:moveTo>
                <a:lnTo>
                  <a:pt x="7816956" y="2781984"/>
                </a:lnTo>
                <a:cubicBezTo>
                  <a:pt x="7823616" y="2785140"/>
                  <a:pt x="7832080" y="2786103"/>
                  <a:pt x="7842346" y="2784871"/>
                </a:cubicBezTo>
                <a:cubicBezTo>
                  <a:pt x="7847479" y="2784257"/>
                  <a:pt x="7851075" y="2783166"/>
                  <a:pt x="7853132" y="2781601"/>
                </a:cubicBezTo>
                <a:cubicBezTo>
                  <a:pt x="7855190" y="2780036"/>
                  <a:pt x="7855709" y="2777996"/>
                  <a:pt x="7854690" y="2775481"/>
                </a:cubicBezTo>
                <a:cubicBezTo>
                  <a:pt x="7852653" y="2770452"/>
                  <a:pt x="7847011" y="2769811"/>
                  <a:pt x="7837763" y="2773556"/>
                </a:cubicBezTo>
                <a:cubicBezTo>
                  <a:pt x="7833138" y="2775428"/>
                  <a:pt x="7827495" y="2774787"/>
                  <a:pt x="7820835" y="2771630"/>
                </a:cubicBezTo>
                <a:close/>
                <a:moveTo>
                  <a:pt x="2125520" y="2771625"/>
                </a:moveTo>
                <a:lnTo>
                  <a:pt x="2120304" y="2774046"/>
                </a:lnTo>
                <a:lnTo>
                  <a:pt x="2119802" y="2775893"/>
                </a:lnTo>
                <a:lnTo>
                  <a:pt x="2122780" y="2775588"/>
                </a:lnTo>
                <a:close/>
                <a:moveTo>
                  <a:pt x="7980943" y="2768253"/>
                </a:moveTo>
                <a:cubicBezTo>
                  <a:pt x="7975300" y="2767612"/>
                  <a:pt x="7967345" y="2767906"/>
                  <a:pt x="7957079" y="2769138"/>
                </a:cubicBezTo>
                <a:cubicBezTo>
                  <a:pt x="7946813" y="2770369"/>
                  <a:pt x="7934234" y="2772536"/>
                  <a:pt x="7919344" y="2775639"/>
                </a:cubicBezTo>
                <a:cubicBezTo>
                  <a:pt x="7905472" y="2781257"/>
                  <a:pt x="7898027" y="2782810"/>
                  <a:pt x="7897009" y="2780295"/>
                </a:cubicBezTo>
                <a:cubicBezTo>
                  <a:pt x="7895990" y="2777781"/>
                  <a:pt x="7893169" y="2777459"/>
                  <a:pt x="7888545" y="2779332"/>
                </a:cubicBezTo>
                <a:cubicBezTo>
                  <a:pt x="7883921" y="2781205"/>
                  <a:pt x="7881609" y="2782142"/>
                  <a:pt x="7881609" y="2782142"/>
                </a:cubicBezTo>
                <a:lnTo>
                  <a:pt x="7877729" y="2792494"/>
                </a:lnTo>
                <a:cubicBezTo>
                  <a:pt x="7882352" y="2790622"/>
                  <a:pt x="7886192" y="2793458"/>
                  <a:pt x="7889248" y="2801002"/>
                </a:cubicBezTo>
                <a:cubicBezTo>
                  <a:pt x="7892303" y="2808546"/>
                  <a:pt x="7893831" y="2812318"/>
                  <a:pt x="7893831" y="2812318"/>
                </a:cubicBezTo>
                <a:lnTo>
                  <a:pt x="7897711" y="2801964"/>
                </a:lnTo>
                <a:cubicBezTo>
                  <a:pt x="7902336" y="2800091"/>
                  <a:pt x="7903629" y="2796640"/>
                  <a:pt x="7901592" y="2791611"/>
                </a:cubicBezTo>
                <a:lnTo>
                  <a:pt x="7908527" y="2788802"/>
                </a:lnTo>
                <a:lnTo>
                  <a:pt x="7918519" y="2793537"/>
                </a:lnTo>
                <a:lnTo>
                  <a:pt x="7942383" y="2792653"/>
                </a:lnTo>
                <a:cubicBezTo>
                  <a:pt x="7942383" y="2792653"/>
                  <a:pt x="7944695" y="2791717"/>
                  <a:pt x="7949318" y="2789844"/>
                </a:cubicBezTo>
                <a:cubicBezTo>
                  <a:pt x="7953942" y="2787971"/>
                  <a:pt x="7957273" y="2789548"/>
                  <a:pt x="7959310" y="2794578"/>
                </a:cubicBezTo>
                <a:cubicBezTo>
                  <a:pt x="7963934" y="2792705"/>
                  <a:pt x="7966385" y="2788786"/>
                  <a:pt x="7966658" y="2782821"/>
                </a:cubicBezTo>
                <a:cubicBezTo>
                  <a:pt x="7966933" y="2776856"/>
                  <a:pt x="7970401" y="2775450"/>
                  <a:pt x="7977063" y="2778607"/>
                </a:cubicBezTo>
                <a:close/>
                <a:moveTo>
                  <a:pt x="1521660" y="2767540"/>
                </a:moveTo>
                <a:cubicBezTo>
                  <a:pt x="1522679" y="2770054"/>
                  <a:pt x="1522609" y="2771545"/>
                  <a:pt x="1521453" y="2772014"/>
                </a:cubicBezTo>
                <a:cubicBezTo>
                  <a:pt x="1520297" y="2772482"/>
                  <a:pt x="1518054" y="2771927"/>
                  <a:pt x="1514723" y="2770350"/>
                </a:cubicBezTo>
                <a:close/>
                <a:moveTo>
                  <a:pt x="7766585" y="2767258"/>
                </a:moveTo>
                <a:cubicBezTo>
                  <a:pt x="7764274" y="2768194"/>
                  <a:pt x="7764136" y="2771179"/>
                  <a:pt x="7766173" y="2776208"/>
                </a:cubicBezTo>
                <a:cubicBezTo>
                  <a:pt x="7766173" y="2776208"/>
                  <a:pt x="7768486" y="2775271"/>
                  <a:pt x="7773109" y="2773398"/>
                </a:cubicBezTo>
                <a:cubicBezTo>
                  <a:pt x="7777733" y="2771525"/>
                  <a:pt x="7780044" y="2770589"/>
                  <a:pt x="7780044" y="2770589"/>
                </a:cubicBezTo>
                <a:cubicBezTo>
                  <a:pt x="7773383" y="2767432"/>
                  <a:pt x="7768897" y="2766322"/>
                  <a:pt x="7766585" y="2767258"/>
                </a:cubicBezTo>
                <a:close/>
                <a:moveTo>
                  <a:pt x="1610177" y="2766815"/>
                </a:moveTo>
                <a:cubicBezTo>
                  <a:pt x="1610177" y="2766815"/>
                  <a:pt x="1613507" y="2768393"/>
                  <a:pt x="1620169" y="2771549"/>
                </a:cubicBezTo>
                <a:lnTo>
                  <a:pt x="1613232" y="2774359"/>
                </a:lnTo>
                <a:close/>
                <a:moveTo>
                  <a:pt x="1994855" y="2765944"/>
                </a:moveTo>
                <a:cubicBezTo>
                  <a:pt x="1998333" y="2764330"/>
                  <a:pt x="2001047" y="2765527"/>
                  <a:pt x="2002998" y="2769536"/>
                </a:cubicBezTo>
                <a:lnTo>
                  <a:pt x="2005925" y="2775549"/>
                </a:lnTo>
                <a:cubicBezTo>
                  <a:pt x="2005925" y="2775549"/>
                  <a:pt x="2003211" y="2774352"/>
                  <a:pt x="1997782" y="2771959"/>
                </a:cubicBezTo>
                <a:cubicBezTo>
                  <a:pt x="1994305" y="2773572"/>
                  <a:pt x="1989087" y="2775994"/>
                  <a:pt x="1982132" y="2779224"/>
                </a:cubicBezTo>
                <a:lnTo>
                  <a:pt x="1984423" y="2770788"/>
                </a:lnTo>
                <a:cubicBezTo>
                  <a:pt x="1987900" y="2769173"/>
                  <a:pt x="1991378" y="2767559"/>
                  <a:pt x="1994855" y="2765944"/>
                </a:cubicBezTo>
                <a:close/>
                <a:moveTo>
                  <a:pt x="1848810" y="2757978"/>
                </a:moveTo>
                <a:cubicBezTo>
                  <a:pt x="1848810" y="2757978"/>
                  <a:pt x="1846498" y="2758914"/>
                  <a:pt x="1841874" y="2760786"/>
                </a:cubicBezTo>
                <a:cubicBezTo>
                  <a:pt x="1841874" y="2760786"/>
                  <a:pt x="1842893" y="2763301"/>
                  <a:pt x="1844929" y="2768329"/>
                </a:cubicBezTo>
                <a:close/>
                <a:moveTo>
                  <a:pt x="1903472" y="2753400"/>
                </a:moveTo>
                <a:lnTo>
                  <a:pt x="1889599" y="2759019"/>
                </a:lnTo>
                <a:cubicBezTo>
                  <a:pt x="1889599" y="2759019"/>
                  <a:pt x="1892931" y="2760597"/>
                  <a:pt x="1899592" y="2763753"/>
                </a:cubicBezTo>
                <a:close/>
                <a:moveTo>
                  <a:pt x="1958135" y="2748824"/>
                </a:moveTo>
                <a:cubicBezTo>
                  <a:pt x="1953512" y="2750697"/>
                  <a:pt x="1951200" y="2751633"/>
                  <a:pt x="1951200" y="2751633"/>
                </a:cubicBezTo>
                <a:lnTo>
                  <a:pt x="1954255" y="2759177"/>
                </a:lnTo>
                <a:lnTo>
                  <a:pt x="1947318" y="2761987"/>
                </a:lnTo>
                <a:lnTo>
                  <a:pt x="1930392" y="2760061"/>
                </a:lnTo>
                <a:cubicBezTo>
                  <a:pt x="1907271" y="2769425"/>
                  <a:pt x="1892381" y="2772528"/>
                  <a:pt x="1885720" y="2769372"/>
                </a:cubicBezTo>
                <a:lnTo>
                  <a:pt x="1881841" y="2779725"/>
                </a:lnTo>
                <a:lnTo>
                  <a:pt x="1916104" y="2791509"/>
                </a:lnTo>
                <a:lnTo>
                  <a:pt x="1919984" y="2789937"/>
                </a:lnTo>
                <a:lnTo>
                  <a:pt x="1923106" y="2791544"/>
                </a:lnTo>
                <a:lnTo>
                  <a:pt x="1976760" y="2789090"/>
                </a:lnTo>
                <a:lnTo>
                  <a:pt x="1979844" y="2787659"/>
                </a:lnTo>
                <a:cubicBezTo>
                  <a:pt x="1988749" y="2788437"/>
                  <a:pt x="1994942" y="2788021"/>
                  <a:pt x="1998419" y="2786407"/>
                </a:cubicBezTo>
                <a:lnTo>
                  <a:pt x="1997936" y="2788188"/>
                </a:lnTo>
                <a:lnTo>
                  <a:pt x="2014203" y="2787584"/>
                </a:lnTo>
                <a:lnTo>
                  <a:pt x="2054058" y="2786109"/>
                </a:lnTo>
                <a:lnTo>
                  <a:pt x="2058160" y="2784448"/>
                </a:lnTo>
                <a:lnTo>
                  <a:pt x="2048928" y="2785071"/>
                </a:lnTo>
                <a:cubicBezTo>
                  <a:pt x="2048928" y="2785071"/>
                  <a:pt x="2047571" y="2784472"/>
                  <a:pt x="2044857" y="2783274"/>
                </a:cubicBezTo>
                <a:cubicBezTo>
                  <a:pt x="2042144" y="2782078"/>
                  <a:pt x="2036333" y="2781089"/>
                  <a:pt x="2027426" y="2780310"/>
                </a:cubicBezTo>
                <a:lnTo>
                  <a:pt x="2014068" y="2779141"/>
                </a:lnTo>
                <a:lnTo>
                  <a:pt x="2032546" y="2770562"/>
                </a:lnTo>
                <a:lnTo>
                  <a:pt x="2020436" y="2763107"/>
                </a:lnTo>
                <a:cubicBezTo>
                  <a:pt x="2008132" y="2759309"/>
                  <a:pt x="2000825" y="2757877"/>
                  <a:pt x="1998513" y="2758815"/>
                </a:cubicBezTo>
                <a:cubicBezTo>
                  <a:pt x="1996201" y="2759750"/>
                  <a:pt x="1994398" y="2761944"/>
                  <a:pt x="1993104" y="2765394"/>
                </a:cubicBezTo>
                <a:cubicBezTo>
                  <a:pt x="1991812" y="2768846"/>
                  <a:pt x="1990146" y="2768058"/>
                  <a:pt x="1988109" y="2763028"/>
                </a:cubicBezTo>
                <a:cubicBezTo>
                  <a:pt x="1986072" y="2757998"/>
                  <a:pt x="1982742" y="2756420"/>
                  <a:pt x="1978118" y="2758293"/>
                </a:cubicBezTo>
                <a:lnTo>
                  <a:pt x="1964246" y="2763912"/>
                </a:lnTo>
                <a:cubicBezTo>
                  <a:pt x="1962209" y="2758883"/>
                  <a:pt x="1961190" y="2756368"/>
                  <a:pt x="1961190" y="2756368"/>
                </a:cubicBezTo>
                <a:lnTo>
                  <a:pt x="1954255" y="2759177"/>
                </a:lnTo>
                <a:cubicBezTo>
                  <a:pt x="1954255" y="2759177"/>
                  <a:pt x="1955548" y="2755725"/>
                  <a:pt x="1958135" y="2748824"/>
                </a:cubicBezTo>
                <a:close/>
                <a:moveTo>
                  <a:pt x="2302973" y="2746261"/>
                </a:moveTo>
                <a:lnTo>
                  <a:pt x="2281629" y="2750746"/>
                </a:lnTo>
                <a:lnTo>
                  <a:pt x="2280890" y="2750902"/>
                </a:lnTo>
                <a:lnTo>
                  <a:pt x="2286400" y="2751981"/>
                </a:lnTo>
                <a:lnTo>
                  <a:pt x="2301658" y="2750151"/>
                </a:lnTo>
                <a:close/>
                <a:moveTo>
                  <a:pt x="2310638" y="2744650"/>
                </a:moveTo>
                <a:lnTo>
                  <a:pt x="2309135" y="2744966"/>
                </a:lnTo>
                <a:lnTo>
                  <a:pt x="2311525" y="2746195"/>
                </a:lnTo>
                <a:lnTo>
                  <a:pt x="2312135" y="2745948"/>
                </a:lnTo>
                <a:close/>
                <a:moveTo>
                  <a:pt x="7751605" y="2744107"/>
                </a:moveTo>
                <a:lnTo>
                  <a:pt x="7758680" y="2751095"/>
                </a:lnTo>
                <a:cubicBezTo>
                  <a:pt x="7758680" y="2751095"/>
                  <a:pt x="7756709" y="2752721"/>
                  <a:pt x="7752769" y="2755974"/>
                </a:cubicBezTo>
                <a:cubicBezTo>
                  <a:pt x="7751992" y="2748063"/>
                  <a:pt x="7751605" y="2744107"/>
                  <a:pt x="7751605" y="2744107"/>
                </a:cubicBezTo>
                <a:close/>
                <a:moveTo>
                  <a:pt x="2329213" y="2743398"/>
                </a:moveTo>
                <a:lnTo>
                  <a:pt x="2334498" y="2747983"/>
                </a:lnTo>
                <a:lnTo>
                  <a:pt x="2337883" y="2748070"/>
                </a:lnTo>
                <a:lnTo>
                  <a:pt x="2337356" y="2746988"/>
                </a:lnTo>
                <a:close/>
                <a:moveTo>
                  <a:pt x="1842698" y="2742889"/>
                </a:moveTo>
                <a:cubicBezTo>
                  <a:pt x="1838074" y="2744762"/>
                  <a:pt x="1833452" y="2746635"/>
                  <a:pt x="1828827" y="2748508"/>
                </a:cubicBezTo>
                <a:cubicBezTo>
                  <a:pt x="1835489" y="2751664"/>
                  <a:pt x="1841130" y="2752307"/>
                  <a:pt x="1845754" y="2750434"/>
                </a:cubicBezTo>
                <a:close/>
                <a:moveTo>
                  <a:pt x="1995030" y="2741923"/>
                </a:moveTo>
                <a:lnTo>
                  <a:pt x="1995014" y="2742668"/>
                </a:lnTo>
                <a:lnTo>
                  <a:pt x="1995871" y="2742321"/>
                </a:lnTo>
                <a:close/>
                <a:moveTo>
                  <a:pt x="7588494" y="2736202"/>
                </a:moveTo>
                <a:lnTo>
                  <a:pt x="7582290" y="2737838"/>
                </a:lnTo>
                <a:lnTo>
                  <a:pt x="7590788" y="2741864"/>
                </a:lnTo>
                <a:close/>
                <a:moveTo>
                  <a:pt x="2402052" y="2735380"/>
                </a:moveTo>
                <a:cubicBezTo>
                  <a:pt x="2397598" y="2734990"/>
                  <a:pt x="2393634" y="2735603"/>
                  <a:pt x="2390156" y="2737217"/>
                </a:cubicBezTo>
                <a:lnTo>
                  <a:pt x="2388872" y="2739074"/>
                </a:lnTo>
                <a:lnTo>
                  <a:pt x="2392876" y="2739012"/>
                </a:lnTo>
                <a:lnTo>
                  <a:pt x="2404268" y="2738837"/>
                </a:lnTo>
                <a:lnTo>
                  <a:pt x="2406129" y="2738613"/>
                </a:lnTo>
                <a:lnTo>
                  <a:pt x="2410721" y="2737822"/>
                </a:lnTo>
                <a:close/>
                <a:moveTo>
                  <a:pt x="2138661" y="2734918"/>
                </a:moveTo>
                <a:lnTo>
                  <a:pt x="2103255" y="2738344"/>
                </a:lnTo>
                <a:cubicBezTo>
                  <a:pt x="2090676" y="2740513"/>
                  <a:pt x="2082076" y="2742532"/>
                  <a:pt x="2077451" y="2744405"/>
                </a:cubicBezTo>
                <a:lnTo>
                  <a:pt x="2070516" y="2747215"/>
                </a:lnTo>
                <a:cubicBezTo>
                  <a:pt x="2063855" y="2744058"/>
                  <a:pt x="2058212" y="2743415"/>
                  <a:pt x="2053588" y="2745288"/>
                </a:cubicBezTo>
                <a:cubicBezTo>
                  <a:pt x="2048964" y="2747162"/>
                  <a:pt x="2036386" y="2749329"/>
                  <a:pt x="2015853" y="2751791"/>
                </a:cubicBezTo>
                <a:lnTo>
                  <a:pt x="2025843" y="2756526"/>
                </a:lnTo>
                <a:lnTo>
                  <a:pt x="2042772" y="2758452"/>
                </a:lnTo>
                <a:cubicBezTo>
                  <a:pt x="2036111" y="2755295"/>
                  <a:pt x="2044065" y="2755000"/>
                  <a:pt x="2066635" y="2757567"/>
                </a:cubicBezTo>
                <a:lnTo>
                  <a:pt x="2080507" y="2751949"/>
                </a:lnTo>
                <a:lnTo>
                  <a:pt x="2087443" y="2749140"/>
                </a:lnTo>
                <a:lnTo>
                  <a:pt x="2102999" y="2751630"/>
                </a:lnTo>
                <a:lnTo>
                  <a:pt x="2101918" y="2749409"/>
                </a:lnTo>
                <a:cubicBezTo>
                  <a:pt x="2100942" y="2747405"/>
                  <a:pt x="2098716" y="2747210"/>
                  <a:pt x="2095240" y="2748824"/>
                </a:cubicBezTo>
                <a:lnTo>
                  <a:pt x="2097528" y="2740389"/>
                </a:lnTo>
                <a:cubicBezTo>
                  <a:pt x="2106435" y="2741169"/>
                  <a:pt x="2113983" y="2741349"/>
                  <a:pt x="2120175" y="2740932"/>
                </a:cubicBezTo>
                <a:cubicBezTo>
                  <a:pt x="2126367" y="2740514"/>
                  <a:pt x="2131201" y="2739499"/>
                  <a:pt x="2134679" y="2737885"/>
                </a:cubicBezTo>
                <a:lnTo>
                  <a:pt x="2139896" y="2735463"/>
                </a:lnTo>
                <a:close/>
                <a:moveTo>
                  <a:pt x="1434792" y="2732472"/>
                </a:moveTo>
                <a:lnTo>
                  <a:pt x="1451719" y="2734397"/>
                </a:lnTo>
                <a:cubicBezTo>
                  <a:pt x="1442471" y="2738143"/>
                  <a:pt x="1432204" y="2739374"/>
                  <a:pt x="1420920" y="2738090"/>
                </a:cubicBezTo>
                <a:cubicBezTo>
                  <a:pt x="1430167" y="2734345"/>
                  <a:pt x="1434792" y="2732472"/>
                  <a:pt x="1434792" y="2732472"/>
                </a:cubicBezTo>
                <a:close/>
                <a:moveTo>
                  <a:pt x="2368653" y="2732456"/>
                </a:moveTo>
                <a:lnTo>
                  <a:pt x="2371581" y="2738470"/>
                </a:lnTo>
                <a:lnTo>
                  <a:pt x="2382013" y="2733626"/>
                </a:lnTo>
                <a:close/>
                <a:moveTo>
                  <a:pt x="7917938" y="2732301"/>
                </a:moveTo>
                <a:cubicBezTo>
                  <a:pt x="7922563" y="2730428"/>
                  <a:pt x="7925893" y="2732006"/>
                  <a:pt x="7927930" y="2737036"/>
                </a:cubicBezTo>
                <a:lnTo>
                  <a:pt x="7924049" y="2747389"/>
                </a:lnTo>
                <a:cubicBezTo>
                  <a:pt x="7917389" y="2744232"/>
                  <a:pt x="7911746" y="2743591"/>
                  <a:pt x="7907121" y="2745464"/>
                </a:cubicBezTo>
                <a:cubicBezTo>
                  <a:pt x="7902498" y="2747337"/>
                  <a:pt x="7899677" y="2747015"/>
                  <a:pt x="7898658" y="2744501"/>
                </a:cubicBezTo>
                <a:cubicBezTo>
                  <a:pt x="7897640" y="2741987"/>
                  <a:pt x="7904067" y="2737919"/>
                  <a:pt x="7917938" y="2732301"/>
                </a:cubicBezTo>
                <a:close/>
                <a:moveTo>
                  <a:pt x="2012632" y="2731624"/>
                </a:moveTo>
                <a:lnTo>
                  <a:pt x="2004014" y="2732205"/>
                </a:lnTo>
                <a:lnTo>
                  <a:pt x="1999590" y="2731817"/>
                </a:lnTo>
                <a:lnTo>
                  <a:pt x="1999751" y="2731968"/>
                </a:lnTo>
                <a:lnTo>
                  <a:pt x="2002489" y="2734544"/>
                </a:lnTo>
                <a:lnTo>
                  <a:pt x="2003117" y="2734634"/>
                </a:lnTo>
                <a:lnTo>
                  <a:pt x="2007479" y="2736879"/>
                </a:lnTo>
                <a:close/>
                <a:moveTo>
                  <a:pt x="2591579" y="2730352"/>
                </a:moveTo>
                <a:lnTo>
                  <a:pt x="2585516" y="2731288"/>
                </a:lnTo>
                <a:lnTo>
                  <a:pt x="2572724" y="2731322"/>
                </a:lnTo>
                <a:lnTo>
                  <a:pt x="2574700" y="2736201"/>
                </a:lnTo>
                <a:lnTo>
                  <a:pt x="2576370" y="2740324"/>
                </a:lnTo>
                <a:lnTo>
                  <a:pt x="2590844" y="2738443"/>
                </a:lnTo>
                <a:lnTo>
                  <a:pt x="2591628" y="2738126"/>
                </a:lnTo>
                <a:lnTo>
                  <a:pt x="2595227" y="2737505"/>
                </a:lnTo>
                <a:lnTo>
                  <a:pt x="2597054" y="2730775"/>
                </a:lnTo>
                <a:close/>
                <a:moveTo>
                  <a:pt x="7972601" y="2727724"/>
                </a:moveTo>
                <a:cubicBezTo>
                  <a:pt x="7977225" y="2725851"/>
                  <a:pt x="7980554" y="2727430"/>
                  <a:pt x="7982592" y="2732459"/>
                </a:cubicBezTo>
                <a:lnTo>
                  <a:pt x="7988703" y="2747547"/>
                </a:lnTo>
                <a:close/>
                <a:moveTo>
                  <a:pt x="2446191" y="2725944"/>
                </a:moveTo>
                <a:lnTo>
                  <a:pt x="2442318" y="2726136"/>
                </a:lnTo>
                <a:lnTo>
                  <a:pt x="2442956" y="2727447"/>
                </a:lnTo>
                <a:close/>
                <a:moveTo>
                  <a:pt x="2642559" y="2724337"/>
                </a:moveTo>
                <a:lnTo>
                  <a:pt x="2639780" y="2724524"/>
                </a:lnTo>
                <a:lnTo>
                  <a:pt x="2636837" y="2724979"/>
                </a:lnTo>
                <a:lnTo>
                  <a:pt x="2630968" y="2729107"/>
                </a:lnTo>
                <a:lnTo>
                  <a:pt x="2609226" y="2731337"/>
                </a:lnTo>
                <a:lnTo>
                  <a:pt x="2605555" y="2733042"/>
                </a:lnTo>
                <a:lnTo>
                  <a:pt x="2602477" y="2736256"/>
                </a:lnTo>
                <a:lnTo>
                  <a:pt x="2610495" y="2734875"/>
                </a:lnTo>
                <a:cubicBezTo>
                  <a:pt x="2618449" y="2734579"/>
                  <a:pt x="2624738" y="2733495"/>
                  <a:pt x="2629362" y="2731622"/>
                </a:cubicBezTo>
                <a:cubicBezTo>
                  <a:pt x="2633987" y="2729749"/>
                  <a:pt x="2638610" y="2727877"/>
                  <a:pt x="2643234" y="2726004"/>
                </a:cubicBezTo>
                <a:close/>
                <a:moveTo>
                  <a:pt x="2740800" y="2721852"/>
                </a:moveTo>
                <a:lnTo>
                  <a:pt x="2739315" y="2722541"/>
                </a:lnTo>
                <a:lnTo>
                  <a:pt x="2743420" y="2723008"/>
                </a:lnTo>
                <a:close/>
                <a:moveTo>
                  <a:pt x="1710750" y="2720928"/>
                </a:moveTo>
                <a:lnTo>
                  <a:pt x="1713676" y="2726942"/>
                </a:lnTo>
                <a:lnTo>
                  <a:pt x="1705533" y="2723351"/>
                </a:lnTo>
                <a:close/>
                <a:moveTo>
                  <a:pt x="2727441" y="2720683"/>
                </a:moveTo>
                <a:lnTo>
                  <a:pt x="2724720" y="2721946"/>
                </a:lnTo>
                <a:lnTo>
                  <a:pt x="2729056" y="2724000"/>
                </a:lnTo>
                <a:close/>
                <a:moveTo>
                  <a:pt x="2099487" y="2719074"/>
                </a:moveTo>
                <a:lnTo>
                  <a:pt x="2098663" y="2719201"/>
                </a:lnTo>
                <a:lnTo>
                  <a:pt x="2095203" y="2728433"/>
                </a:lnTo>
                <a:cubicBezTo>
                  <a:pt x="2099828" y="2726560"/>
                  <a:pt x="2102140" y="2725623"/>
                  <a:pt x="2102140" y="2725623"/>
                </a:cubicBezTo>
                <a:close/>
                <a:moveTo>
                  <a:pt x="2875578" y="2718250"/>
                </a:moveTo>
                <a:lnTo>
                  <a:pt x="2874445" y="2718776"/>
                </a:lnTo>
                <a:lnTo>
                  <a:pt x="2874931" y="2719976"/>
                </a:lnTo>
                <a:close/>
                <a:moveTo>
                  <a:pt x="1991403" y="2717786"/>
                </a:moveTo>
                <a:lnTo>
                  <a:pt x="1986704" y="2719689"/>
                </a:lnTo>
                <a:lnTo>
                  <a:pt x="1997868" y="2730196"/>
                </a:lnTo>
                <a:lnTo>
                  <a:pt x="2016113" y="2728074"/>
                </a:lnTo>
                <a:lnTo>
                  <a:pt x="2020559" y="2723541"/>
                </a:lnTo>
                <a:lnTo>
                  <a:pt x="2012931" y="2719927"/>
                </a:lnTo>
                <a:lnTo>
                  <a:pt x="2012686" y="2719943"/>
                </a:lnTo>
                <a:close/>
                <a:moveTo>
                  <a:pt x="1963907" y="2714461"/>
                </a:moveTo>
                <a:lnTo>
                  <a:pt x="1963107" y="2714786"/>
                </a:lnTo>
                <a:lnTo>
                  <a:pt x="1962840" y="2720573"/>
                </a:lnTo>
                <a:cubicBezTo>
                  <a:pt x="1966171" y="2722151"/>
                  <a:pt x="1965269" y="2723249"/>
                  <a:pt x="1960136" y="2723863"/>
                </a:cubicBezTo>
                <a:lnTo>
                  <a:pt x="1953204" y="2723963"/>
                </a:lnTo>
                <a:lnTo>
                  <a:pt x="1955793" y="2725105"/>
                </a:lnTo>
                <a:lnTo>
                  <a:pt x="1962328" y="2727987"/>
                </a:lnTo>
                <a:lnTo>
                  <a:pt x="1972831" y="2725308"/>
                </a:lnTo>
                <a:lnTo>
                  <a:pt x="1974581" y="2729628"/>
                </a:lnTo>
                <a:lnTo>
                  <a:pt x="1977296" y="2729865"/>
                </a:lnTo>
                <a:lnTo>
                  <a:pt x="1974831" y="2730246"/>
                </a:lnTo>
                <a:lnTo>
                  <a:pt x="1975887" y="2732852"/>
                </a:lnTo>
                <a:cubicBezTo>
                  <a:pt x="1977924" y="2737882"/>
                  <a:pt x="1977787" y="2740864"/>
                  <a:pt x="1975475" y="2741801"/>
                </a:cubicBezTo>
                <a:lnTo>
                  <a:pt x="1977894" y="2744078"/>
                </a:lnTo>
                <a:lnTo>
                  <a:pt x="1983196" y="2739096"/>
                </a:lnTo>
                <a:cubicBezTo>
                  <a:pt x="1984138" y="2736313"/>
                  <a:pt x="1984609" y="2734919"/>
                  <a:pt x="1984609" y="2734919"/>
                </a:cubicBezTo>
                <a:lnTo>
                  <a:pt x="1984771" y="2734854"/>
                </a:lnTo>
                <a:lnTo>
                  <a:pt x="1979767" y="2722499"/>
                </a:lnTo>
                <a:lnTo>
                  <a:pt x="1974458" y="2715963"/>
                </a:lnTo>
                <a:close/>
                <a:moveTo>
                  <a:pt x="1459480" y="2713691"/>
                </a:moveTo>
                <a:cubicBezTo>
                  <a:pt x="1464105" y="2711818"/>
                  <a:pt x="1467434" y="2713396"/>
                  <a:pt x="1469471" y="2718425"/>
                </a:cubicBezTo>
                <a:lnTo>
                  <a:pt x="1448663" y="2726853"/>
                </a:lnTo>
                <a:close/>
                <a:moveTo>
                  <a:pt x="8007281" y="2713677"/>
                </a:moveTo>
                <a:cubicBezTo>
                  <a:pt x="8009318" y="2718707"/>
                  <a:pt x="8008025" y="2722159"/>
                  <a:pt x="8003400" y="2724031"/>
                </a:cubicBezTo>
                <a:cubicBezTo>
                  <a:pt x="7994152" y="2727777"/>
                  <a:pt x="7988510" y="2727134"/>
                  <a:pt x="7986473" y="2722105"/>
                </a:cubicBezTo>
                <a:close/>
                <a:moveTo>
                  <a:pt x="2048115" y="2712802"/>
                </a:moveTo>
                <a:lnTo>
                  <a:pt x="2041859" y="2715336"/>
                </a:lnTo>
                <a:lnTo>
                  <a:pt x="2034242" y="2718421"/>
                </a:lnTo>
                <a:lnTo>
                  <a:pt x="2031286" y="2726310"/>
                </a:lnTo>
                <a:lnTo>
                  <a:pt x="2033022" y="2726107"/>
                </a:lnTo>
                <a:lnTo>
                  <a:pt x="2031012" y="2727041"/>
                </a:lnTo>
                <a:lnTo>
                  <a:pt x="2030550" y="2728275"/>
                </a:lnTo>
                <a:cubicBezTo>
                  <a:pt x="2025926" y="2730148"/>
                  <a:pt x="2024123" y="2732341"/>
                  <a:pt x="2025142" y="2734857"/>
                </a:cubicBezTo>
                <a:cubicBezTo>
                  <a:pt x="2026160" y="2737370"/>
                  <a:pt x="2028981" y="2737692"/>
                  <a:pt x="2033605" y="2735819"/>
                </a:cubicBezTo>
                <a:cubicBezTo>
                  <a:pt x="2039248" y="2736460"/>
                  <a:pt x="2043225" y="2736313"/>
                  <a:pt x="2045537" y="2735377"/>
                </a:cubicBezTo>
                <a:cubicBezTo>
                  <a:pt x="2047847" y="2734441"/>
                  <a:pt x="2048495" y="2732714"/>
                  <a:pt x="2047477" y="2730201"/>
                </a:cubicBezTo>
                <a:lnTo>
                  <a:pt x="2047405" y="2729379"/>
                </a:lnTo>
                <a:lnTo>
                  <a:pt x="2046382" y="2727277"/>
                </a:lnTo>
                <a:lnTo>
                  <a:pt x="2047188" y="2726903"/>
                </a:lnTo>
                <a:lnTo>
                  <a:pt x="2046362" y="2717479"/>
                </a:lnTo>
                <a:close/>
                <a:moveTo>
                  <a:pt x="7966490" y="2712636"/>
                </a:moveTo>
                <a:cubicBezTo>
                  <a:pt x="7971114" y="2710763"/>
                  <a:pt x="7974444" y="2712341"/>
                  <a:pt x="7976481" y="2717371"/>
                </a:cubicBezTo>
                <a:lnTo>
                  <a:pt x="7969545" y="2720181"/>
                </a:lnTo>
                <a:close/>
                <a:moveTo>
                  <a:pt x="7356491" y="2711047"/>
                </a:moveTo>
                <a:lnTo>
                  <a:pt x="7352552" y="2714298"/>
                </a:lnTo>
                <a:lnTo>
                  <a:pt x="7309666" y="2727517"/>
                </a:lnTo>
                <a:lnTo>
                  <a:pt x="7326061" y="2726144"/>
                </a:lnTo>
                <a:lnTo>
                  <a:pt x="7339933" y="2720526"/>
                </a:lnTo>
                <a:lnTo>
                  <a:pt x="7360741" y="2712098"/>
                </a:lnTo>
                <a:close/>
                <a:moveTo>
                  <a:pt x="7303023" y="2709132"/>
                </a:moveTo>
                <a:lnTo>
                  <a:pt x="7296086" y="2711940"/>
                </a:lnTo>
                <a:lnTo>
                  <a:pt x="7295454" y="2712954"/>
                </a:lnTo>
                <a:lnTo>
                  <a:pt x="7296470" y="2712482"/>
                </a:lnTo>
                <a:lnTo>
                  <a:pt x="7303781" y="2711004"/>
                </a:lnTo>
                <a:close/>
                <a:moveTo>
                  <a:pt x="2014448" y="2708453"/>
                </a:moveTo>
                <a:lnTo>
                  <a:pt x="2020601" y="2711369"/>
                </a:lnTo>
                <a:lnTo>
                  <a:pt x="2025738" y="2709737"/>
                </a:lnTo>
                <a:close/>
                <a:moveTo>
                  <a:pt x="2759821" y="2706988"/>
                </a:moveTo>
                <a:lnTo>
                  <a:pt x="2750330" y="2709605"/>
                </a:lnTo>
                <a:lnTo>
                  <a:pt x="2742109" y="2711218"/>
                </a:lnTo>
                <a:lnTo>
                  <a:pt x="2735632" y="2714926"/>
                </a:lnTo>
                <a:lnTo>
                  <a:pt x="2728333" y="2717882"/>
                </a:lnTo>
                <a:lnTo>
                  <a:pt x="2732658" y="2718260"/>
                </a:lnTo>
                <a:cubicBezTo>
                  <a:pt x="2734396" y="2717454"/>
                  <a:pt x="2738239" y="2716591"/>
                  <a:pt x="2744187" y="2715671"/>
                </a:cubicBezTo>
                <a:lnTo>
                  <a:pt x="2759505" y="2713819"/>
                </a:lnTo>
                <a:close/>
                <a:moveTo>
                  <a:pt x="1710112" y="2706480"/>
                </a:moveTo>
                <a:lnTo>
                  <a:pt x="1718256" y="2710071"/>
                </a:lnTo>
                <a:lnTo>
                  <a:pt x="1713039" y="2712493"/>
                </a:lnTo>
                <a:cubicBezTo>
                  <a:pt x="1707611" y="2710100"/>
                  <a:pt x="1706635" y="2708096"/>
                  <a:pt x="1710112" y="2706480"/>
                </a:cubicBezTo>
                <a:close/>
                <a:moveTo>
                  <a:pt x="1868211" y="2706211"/>
                </a:moveTo>
                <a:cubicBezTo>
                  <a:pt x="1861551" y="2703055"/>
                  <a:pt x="1859239" y="2703991"/>
                  <a:pt x="1861276" y="2709020"/>
                </a:cubicBezTo>
                <a:cubicBezTo>
                  <a:pt x="1861276" y="2709020"/>
                  <a:pt x="1858455" y="2708700"/>
                  <a:pt x="1852813" y="2708057"/>
                </a:cubicBezTo>
                <a:cubicBezTo>
                  <a:pt x="1847169" y="2707417"/>
                  <a:pt x="1843192" y="2707563"/>
                  <a:pt x="1840881" y="2708500"/>
                </a:cubicBezTo>
                <a:cubicBezTo>
                  <a:pt x="1838569" y="2709435"/>
                  <a:pt x="1834592" y="2709583"/>
                  <a:pt x="1828948" y="2708941"/>
                </a:cubicBezTo>
                <a:cubicBezTo>
                  <a:pt x="1823305" y="2708300"/>
                  <a:pt x="1820486" y="2707979"/>
                  <a:pt x="1820486" y="2707979"/>
                </a:cubicBezTo>
                <a:lnTo>
                  <a:pt x="1806613" y="2713597"/>
                </a:lnTo>
                <a:lnTo>
                  <a:pt x="1823541" y="2715522"/>
                </a:lnTo>
                <a:cubicBezTo>
                  <a:pt x="1825578" y="2720551"/>
                  <a:pt x="1828262" y="2723854"/>
                  <a:pt x="1831593" y="2725434"/>
                </a:cubicBezTo>
                <a:cubicBezTo>
                  <a:pt x="1834922" y="2727012"/>
                  <a:pt x="1838900" y="2726864"/>
                  <a:pt x="1843523" y="2724992"/>
                </a:cubicBezTo>
                <a:cubicBezTo>
                  <a:pt x="1845560" y="2730021"/>
                  <a:pt x="1847736" y="2732068"/>
                  <a:pt x="1850047" y="2731132"/>
                </a:cubicBezTo>
                <a:cubicBezTo>
                  <a:pt x="1852359" y="2730195"/>
                  <a:pt x="1852496" y="2727212"/>
                  <a:pt x="1850459" y="2722183"/>
                </a:cubicBezTo>
                <a:lnTo>
                  <a:pt x="1847403" y="2714639"/>
                </a:lnTo>
                <a:cubicBezTo>
                  <a:pt x="1852029" y="2712766"/>
                  <a:pt x="1855360" y="2714345"/>
                  <a:pt x="1857396" y="2719373"/>
                </a:cubicBezTo>
                <a:lnTo>
                  <a:pt x="1878204" y="2710945"/>
                </a:lnTo>
                <a:close/>
                <a:moveTo>
                  <a:pt x="1674250" y="2705736"/>
                </a:moveTo>
                <a:lnTo>
                  <a:pt x="1677306" y="2713281"/>
                </a:lnTo>
                <a:cubicBezTo>
                  <a:pt x="1677306" y="2713281"/>
                  <a:pt x="1679617" y="2712345"/>
                  <a:pt x="1684241" y="2710472"/>
                </a:cubicBezTo>
                <a:cubicBezTo>
                  <a:pt x="1688866" y="2708599"/>
                  <a:pt x="1692333" y="2707195"/>
                  <a:pt x="1694645" y="2706258"/>
                </a:cubicBezTo>
                <a:cubicBezTo>
                  <a:pt x="1696957" y="2705322"/>
                  <a:pt x="1699132" y="2707368"/>
                  <a:pt x="1701169" y="2712397"/>
                </a:cubicBezTo>
                <a:lnTo>
                  <a:pt x="1694233" y="2715206"/>
                </a:lnTo>
                <a:cubicBezTo>
                  <a:pt x="1692196" y="2710177"/>
                  <a:pt x="1688220" y="2710325"/>
                  <a:pt x="1682300" y="2715648"/>
                </a:cubicBezTo>
                <a:cubicBezTo>
                  <a:pt x="1676384" y="2720973"/>
                  <a:pt x="1671250" y="2721588"/>
                  <a:pt x="1666903" y="2717495"/>
                </a:cubicBezTo>
                <a:cubicBezTo>
                  <a:pt x="1662554" y="2713402"/>
                  <a:pt x="1658067" y="2712291"/>
                  <a:pt x="1653442" y="2714164"/>
                </a:cubicBezTo>
                <a:lnTo>
                  <a:pt x="1650841" y="2715218"/>
                </a:lnTo>
                <a:cubicBezTo>
                  <a:pt x="1651419" y="2714983"/>
                  <a:pt x="1651129" y="2715101"/>
                  <a:pt x="1649974" y="2715569"/>
                </a:cubicBezTo>
                <a:lnTo>
                  <a:pt x="1646506" y="2716974"/>
                </a:lnTo>
                <a:lnTo>
                  <a:pt x="1650387" y="2706621"/>
                </a:lnTo>
                <a:lnTo>
                  <a:pt x="1667314" y="2708546"/>
                </a:lnTo>
                <a:cubicBezTo>
                  <a:pt x="1669351" y="2713575"/>
                  <a:pt x="1671662" y="2712639"/>
                  <a:pt x="1674250" y="2705736"/>
                </a:cubicBezTo>
                <a:close/>
                <a:moveTo>
                  <a:pt x="2809680" y="2705252"/>
                </a:moveTo>
                <a:lnTo>
                  <a:pt x="2814158" y="2709465"/>
                </a:lnTo>
                <a:lnTo>
                  <a:pt x="2818639" y="2707650"/>
                </a:lnTo>
                <a:lnTo>
                  <a:pt x="2817772" y="2707527"/>
                </a:lnTo>
                <a:close/>
                <a:moveTo>
                  <a:pt x="7575510" y="2704145"/>
                </a:moveTo>
                <a:cubicBezTo>
                  <a:pt x="7577547" y="2709174"/>
                  <a:pt x="7578566" y="2711688"/>
                  <a:pt x="7578566" y="2711688"/>
                </a:cubicBezTo>
                <a:lnTo>
                  <a:pt x="7585502" y="2708879"/>
                </a:lnTo>
                <a:cubicBezTo>
                  <a:pt x="7583465" y="2703850"/>
                  <a:pt x="7580134" y="2702272"/>
                  <a:pt x="7575510" y="2704145"/>
                </a:cubicBezTo>
                <a:close/>
                <a:moveTo>
                  <a:pt x="2699786" y="2704035"/>
                </a:moveTo>
                <a:lnTo>
                  <a:pt x="2686791" y="2710068"/>
                </a:lnTo>
                <a:lnTo>
                  <a:pt x="2694841" y="2713884"/>
                </a:lnTo>
                <a:lnTo>
                  <a:pt x="2695877" y="2713464"/>
                </a:lnTo>
                <a:lnTo>
                  <a:pt x="2688219" y="2709525"/>
                </a:lnTo>
                <a:lnTo>
                  <a:pt x="2698885" y="2705205"/>
                </a:lnTo>
                <a:lnTo>
                  <a:pt x="2701335" y="2711254"/>
                </a:lnTo>
                <a:lnTo>
                  <a:pt x="2708713" y="2708265"/>
                </a:lnTo>
                <a:close/>
                <a:moveTo>
                  <a:pt x="1721976" y="2703970"/>
                </a:moveTo>
                <a:cubicBezTo>
                  <a:pt x="1721976" y="2703970"/>
                  <a:pt x="1724798" y="2704291"/>
                  <a:pt x="1730441" y="2704932"/>
                </a:cubicBezTo>
                <a:cubicBezTo>
                  <a:pt x="1736084" y="2705574"/>
                  <a:pt x="1739923" y="2708409"/>
                  <a:pt x="1741960" y="2713439"/>
                </a:cubicBezTo>
                <a:lnTo>
                  <a:pt x="1738079" y="2723792"/>
                </a:lnTo>
                <a:cubicBezTo>
                  <a:pt x="1733454" y="2725664"/>
                  <a:pt x="1730633" y="2725344"/>
                  <a:pt x="1729615" y="2722830"/>
                </a:cubicBezTo>
                <a:cubicBezTo>
                  <a:pt x="1728596" y="2720315"/>
                  <a:pt x="1727069" y="2716542"/>
                  <a:pt x="1725032" y="2711513"/>
                </a:cubicBezTo>
                <a:close/>
                <a:moveTo>
                  <a:pt x="2722969" y="2703595"/>
                </a:moveTo>
                <a:lnTo>
                  <a:pt x="2719242" y="2704170"/>
                </a:lnTo>
                <a:lnTo>
                  <a:pt x="2725640" y="2710190"/>
                </a:lnTo>
                <a:close/>
                <a:moveTo>
                  <a:pt x="1939801" y="2703560"/>
                </a:moveTo>
                <a:lnTo>
                  <a:pt x="1936412" y="2706138"/>
                </a:lnTo>
                <a:lnTo>
                  <a:pt x="1947014" y="2707066"/>
                </a:lnTo>
                <a:lnTo>
                  <a:pt x="1939745" y="2708875"/>
                </a:lnTo>
                <a:lnTo>
                  <a:pt x="1942891" y="2708552"/>
                </a:lnTo>
                <a:lnTo>
                  <a:pt x="1949406" y="2708452"/>
                </a:lnTo>
                <a:lnTo>
                  <a:pt x="1949793" y="2708295"/>
                </a:lnTo>
                <a:lnTo>
                  <a:pt x="1949102" y="2706589"/>
                </a:lnTo>
                <a:lnTo>
                  <a:pt x="1947014" y="2707066"/>
                </a:lnTo>
                <a:lnTo>
                  <a:pt x="1943452" y="2703975"/>
                </a:lnTo>
                <a:close/>
                <a:moveTo>
                  <a:pt x="1965380" y="2702871"/>
                </a:moveTo>
                <a:lnTo>
                  <a:pt x="1963638" y="2703269"/>
                </a:lnTo>
                <a:lnTo>
                  <a:pt x="1963408" y="2708236"/>
                </a:lnTo>
                <a:lnTo>
                  <a:pt x="1970651" y="2708124"/>
                </a:lnTo>
                <a:lnTo>
                  <a:pt x="1971932" y="2707922"/>
                </a:lnTo>
                <a:lnTo>
                  <a:pt x="1972128" y="2703639"/>
                </a:lnTo>
                <a:close/>
                <a:moveTo>
                  <a:pt x="1616532" y="2702769"/>
                </a:moveTo>
                <a:cubicBezTo>
                  <a:pt x="1632442" y="2702181"/>
                  <a:pt x="1641414" y="2704401"/>
                  <a:pt x="1643451" y="2709430"/>
                </a:cubicBezTo>
                <a:lnTo>
                  <a:pt x="1629578" y="2715049"/>
                </a:lnTo>
                <a:lnTo>
                  <a:pt x="1612652" y="2713123"/>
                </a:lnTo>
                <a:lnTo>
                  <a:pt x="1598780" y="2718741"/>
                </a:lnTo>
                <a:cubicBezTo>
                  <a:pt x="1592119" y="2715585"/>
                  <a:pt x="1588788" y="2714007"/>
                  <a:pt x="1588788" y="2714007"/>
                </a:cubicBezTo>
                <a:cubicBezTo>
                  <a:pt x="1588788" y="2714007"/>
                  <a:pt x="1585321" y="2715411"/>
                  <a:pt x="1578384" y="2718221"/>
                </a:cubicBezTo>
                <a:cubicBezTo>
                  <a:pt x="1571449" y="2721030"/>
                  <a:pt x="1564650" y="2720856"/>
                  <a:pt x="1557990" y="2717700"/>
                </a:cubicBezTo>
                <a:cubicBezTo>
                  <a:pt x="1537457" y="2720162"/>
                  <a:pt x="1521547" y="2720751"/>
                  <a:pt x="1510261" y="2719468"/>
                </a:cubicBezTo>
                <a:lnTo>
                  <a:pt x="1500272" y="2714732"/>
                </a:lnTo>
                <a:cubicBezTo>
                  <a:pt x="1511555" y="2716015"/>
                  <a:pt x="1519510" y="2715722"/>
                  <a:pt x="1524134" y="2713849"/>
                </a:cubicBezTo>
                <a:cubicBezTo>
                  <a:pt x="1535420" y="2715132"/>
                  <a:pt x="1540553" y="2714517"/>
                  <a:pt x="1539534" y="2712003"/>
                </a:cubicBezTo>
                <a:cubicBezTo>
                  <a:pt x="1538515" y="2709487"/>
                  <a:pt x="1543648" y="2708872"/>
                  <a:pt x="1554934" y="2710155"/>
                </a:cubicBezTo>
                <a:cubicBezTo>
                  <a:pt x="1561595" y="2713312"/>
                  <a:pt x="1582126" y="2710850"/>
                  <a:pt x="1616532" y="2702769"/>
                </a:cubicBezTo>
                <a:close/>
                <a:moveTo>
                  <a:pt x="2796756" y="2701618"/>
                </a:moveTo>
                <a:lnTo>
                  <a:pt x="2778249" y="2701904"/>
                </a:lnTo>
                <a:lnTo>
                  <a:pt x="2761444" y="2706539"/>
                </a:lnTo>
                <a:lnTo>
                  <a:pt x="2766431" y="2711232"/>
                </a:lnTo>
                <a:lnTo>
                  <a:pt x="2765745" y="2713064"/>
                </a:lnTo>
                <a:lnTo>
                  <a:pt x="2768344" y="2712749"/>
                </a:lnTo>
                <a:lnTo>
                  <a:pt x="2779571" y="2712135"/>
                </a:lnTo>
                <a:lnTo>
                  <a:pt x="2787240" y="2702804"/>
                </a:lnTo>
                <a:cubicBezTo>
                  <a:pt x="2787240" y="2702804"/>
                  <a:pt x="2787748" y="2704062"/>
                  <a:pt x="2788767" y="2706577"/>
                </a:cubicBezTo>
                <a:lnTo>
                  <a:pt x="2784416" y="2711870"/>
                </a:lnTo>
                <a:lnTo>
                  <a:pt x="2788590" y="2711642"/>
                </a:lnTo>
                <a:cubicBezTo>
                  <a:pt x="2791931" y="2711934"/>
                  <a:pt x="2791861" y="2712888"/>
                  <a:pt x="2788383" y="2714502"/>
                </a:cubicBezTo>
                <a:lnTo>
                  <a:pt x="2785379" y="2718849"/>
                </a:lnTo>
                <a:lnTo>
                  <a:pt x="2793350" y="2717893"/>
                </a:lnTo>
                <a:cubicBezTo>
                  <a:pt x="2802598" y="2714147"/>
                  <a:pt x="2806713" y="2711017"/>
                  <a:pt x="2805694" y="2708502"/>
                </a:cubicBezTo>
                <a:lnTo>
                  <a:pt x="2807176" y="2704548"/>
                </a:lnTo>
                <a:close/>
                <a:moveTo>
                  <a:pt x="2565574" y="2700002"/>
                </a:moveTo>
                <a:lnTo>
                  <a:pt x="2564204" y="2700638"/>
                </a:lnTo>
                <a:lnTo>
                  <a:pt x="2560915" y="2702165"/>
                </a:lnTo>
                <a:lnTo>
                  <a:pt x="2561775" y="2704288"/>
                </a:lnTo>
                <a:lnTo>
                  <a:pt x="2562916" y="2704792"/>
                </a:lnTo>
                <a:lnTo>
                  <a:pt x="2567813" y="2704141"/>
                </a:lnTo>
                <a:lnTo>
                  <a:pt x="2568725" y="2700781"/>
                </a:lnTo>
                <a:close/>
                <a:moveTo>
                  <a:pt x="1905947" y="2699708"/>
                </a:moveTo>
                <a:cubicBezTo>
                  <a:pt x="1901322" y="2701582"/>
                  <a:pt x="1896561" y="2706437"/>
                  <a:pt x="1891663" y="2714276"/>
                </a:cubicBezTo>
                <a:cubicBezTo>
                  <a:pt x="1886764" y="2722113"/>
                  <a:pt x="1884315" y="2726033"/>
                  <a:pt x="1884315" y="2726033"/>
                </a:cubicBezTo>
                <a:lnTo>
                  <a:pt x="1863507" y="2734461"/>
                </a:lnTo>
                <a:cubicBezTo>
                  <a:pt x="1862955" y="2746393"/>
                  <a:pt x="1866288" y="2747970"/>
                  <a:pt x="1873498" y="2739196"/>
                </a:cubicBezTo>
                <a:lnTo>
                  <a:pt x="1887371" y="2733578"/>
                </a:lnTo>
                <a:lnTo>
                  <a:pt x="1890426" y="2741122"/>
                </a:lnTo>
                <a:cubicBezTo>
                  <a:pt x="1895049" y="2739249"/>
                  <a:pt x="1899027" y="2739101"/>
                  <a:pt x="1902357" y="2740680"/>
                </a:cubicBezTo>
                <a:cubicBezTo>
                  <a:pt x="1905687" y="2742258"/>
                  <a:pt x="1909664" y="2742110"/>
                  <a:pt x="1914289" y="2740237"/>
                </a:cubicBezTo>
                <a:lnTo>
                  <a:pt x="1949956" y="2731142"/>
                </a:lnTo>
                <a:lnTo>
                  <a:pt x="1926786" y="2731202"/>
                </a:lnTo>
                <a:lnTo>
                  <a:pt x="1931401" y="2724525"/>
                </a:lnTo>
                <a:lnTo>
                  <a:pt x="1925105" y="2727075"/>
                </a:lnTo>
                <a:lnTo>
                  <a:pt x="1924504" y="2722402"/>
                </a:lnTo>
                <a:lnTo>
                  <a:pt x="1931647" y="2724169"/>
                </a:lnTo>
                <a:lnTo>
                  <a:pt x="1931870" y="2723847"/>
                </a:lnTo>
                <a:lnTo>
                  <a:pt x="1928985" y="2716723"/>
                </a:lnTo>
                <a:cubicBezTo>
                  <a:pt x="1933610" y="2714850"/>
                  <a:pt x="1935922" y="2713914"/>
                  <a:pt x="1935922" y="2713914"/>
                </a:cubicBezTo>
                <a:lnTo>
                  <a:pt x="1937013" y="2713470"/>
                </a:lnTo>
                <a:lnTo>
                  <a:pt x="1929558" y="2713953"/>
                </a:lnTo>
                <a:lnTo>
                  <a:pt x="1927283" y="2713312"/>
                </a:lnTo>
                <a:lnTo>
                  <a:pt x="1924166" y="2719772"/>
                </a:lnTo>
                <a:lnTo>
                  <a:pt x="1924504" y="2722402"/>
                </a:lnTo>
                <a:lnTo>
                  <a:pt x="1920264" y="2721353"/>
                </a:lnTo>
                <a:lnTo>
                  <a:pt x="1908641" y="2718477"/>
                </a:lnTo>
                <a:lnTo>
                  <a:pt x="1919787" y="2723394"/>
                </a:lnTo>
                <a:cubicBezTo>
                  <a:pt x="1922503" y="2724590"/>
                  <a:pt x="1923859" y="2725189"/>
                  <a:pt x="1923859" y="2725189"/>
                </a:cubicBezTo>
                <a:lnTo>
                  <a:pt x="1913427" y="2730032"/>
                </a:lnTo>
                <a:cubicBezTo>
                  <a:pt x="1911477" y="2726024"/>
                  <a:pt x="1908761" y="2724827"/>
                  <a:pt x="1905285" y="2726441"/>
                </a:cubicBezTo>
                <a:lnTo>
                  <a:pt x="1900067" y="2728863"/>
                </a:lnTo>
                <a:cubicBezTo>
                  <a:pt x="1903545" y="2727248"/>
                  <a:pt x="1902571" y="2725244"/>
                  <a:pt x="1897142" y="2722851"/>
                </a:cubicBezTo>
                <a:lnTo>
                  <a:pt x="1907285" y="2718141"/>
                </a:lnTo>
                <a:lnTo>
                  <a:pt x="1905123" y="2717606"/>
                </a:lnTo>
                <a:lnTo>
                  <a:pt x="1907187" y="2715093"/>
                </a:lnTo>
                <a:lnTo>
                  <a:pt x="1906111" y="2714999"/>
                </a:lnTo>
                <a:cubicBezTo>
                  <a:pt x="1905135" y="2712995"/>
                  <a:pt x="1906386" y="2711185"/>
                  <a:pt x="1909864" y="2709571"/>
                </a:cubicBezTo>
                <a:lnTo>
                  <a:pt x="1910556" y="2710993"/>
                </a:lnTo>
                <a:lnTo>
                  <a:pt x="1913775" y="2707076"/>
                </a:lnTo>
                <a:close/>
                <a:moveTo>
                  <a:pt x="1266343" y="2695320"/>
                </a:moveTo>
                <a:lnTo>
                  <a:pt x="1276335" y="2700055"/>
                </a:lnTo>
                <a:lnTo>
                  <a:pt x="1252473" y="2700938"/>
                </a:lnTo>
                <a:close/>
                <a:moveTo>
                  <a:pt x="7644046" y="2693950"/>
                </a:moveTo>
                <a:lnTo>
                  <a:pt x="7623238" y="2702377"/>
                </a:lnTo>
                <a:lnTo>
                  <a:pt x="7609366" y="2707996"/>
                </a:lnTo>
                <a:lnTo>
                  <a:pt x="7602430" y="2710805"/>
                </a:lnTo>
                <a:lnTo>
                  <a:pt x="7605331" y="2712180"/>
                </a:lnTo>
                <a:lnTo>
                  <a:pt x="7620006" y="2705206"/>
                </a:lnTo>
                <a:lnTo>
                  <a:pt x="7621335" y="2707451"/>
                </a:lnTo>
                <a:lnTo>
                  <a:pt x="7623238" y="2702377"/>
                </a:lnTo>
                <a:lnTo>
                  <a:pt x="7634778" y="2703690"/>
                </a:lnTo>
                <a:lnTo>
                  <a:pt x="7638319" y="2696505"/>
                </a:lnTo>
                <a:lnTo>
                  <a:pt x="7642813" y="2697237"/>
                </a:lnTo>
                <a:close/>
                <a:moveTo>
                  <a:pt x="1531895" y="2693142"/>
                </a:moveTo>
                <a:lnTo>
                  <a:pt x="1534951" y="2700686"/>
                </a:lnTo>
                <a:lnTo>
                  <a:pt x="1524959" y="2695951"/>
                </a:lnTo>
                <a:cubicBezTo>
                  <a:pt x="1524959" y="2695951"/>
                  <a:pt x="1527272" y="2695015"/>
                  <a:pt x="1531895" y="2693142"/>
                </a:cubicBezTo>
                <a:close/>
                <a:moveTo>
                  <a:pt x="2819901" y="2691846"/>
                </a:moveTo>
                <a:lnTo>
                  <a:pt x="2812683" y="2692163"/>
                </a:lnTo>
                <a:cubicBezTo>
                  <a:pt x="2794107" y="2693415"/>
                  <a:pt x="2776889" y="2695266"/>
                  <a:pt x="2761028" y="2697716"/>
                </a:cubicBezTo>
                <a:lnTo>
                  <a:pt x="2756585" y="2698402"/>
                </a:lnTo>
                <a:lnTo>
                  <a:pt x="2753383" y="2698954"/>
                </a:lnTo>
                <a:lnTo>
                  <a:pt x="2751199" y="2699838"/>
                </a:lnTo>
                <a:lnTo>
                  <a:pt x="2770407" y="2697868"/>
                </a:lnTo>
                <a:cubicBezTo>
                  <a:pt x="2775634" y="2700558"/>
                  <a:pt x="2782666" y="2701315"/>
                  <a:pt x="2791502" y="2700140"/>
                </a:cubicBezTo>
                <a:close/>
                <a:moveTo>
                  <a:pt x="7676111" y="2690969"/>
                </a:moveTo>
                <a:cubicBezTo>
                  <a:pt x="7676111" y="2690969"/>
                  <a:pt x="7678275" y="2691320"/>
                  <a:pt x="7682603" y="2692024"/>
                </a:cubicBezTo>
                <a:cubicBezTo>
                  <a:pt x="7686931" y="2692727"/>
                  <a:pt x="7689485" y="2697034"/>
                  <a:pt x="7690260" y="2704945"/>
                </a:cubicBezTo>
                <a:cubicBezTo>
                  <a:pt x="7686319" y="2708198"/>
                  <a:pt x="7681991" y="2707494"/>
                  <a:pt x="7677274" y="2702835"/>
                </a:cubicBezTo>
                <a:cubicBezTo>
                  <a:pt x="7668619" y="2701429"/>
                  <a:pt x="7668230" y="2697473"/>
                  <a:pt x="7676111" y="2690969"/>
                </a:cubicBezTo>
                <a:close/>
                <a:moveTo>
                  <a:pt x="1732794" y="2690807"/>
                </a:moveTo>
                <a:cubicBezTo>
                  <a:pt x="1731499" y="2694258"/>
                  <a:pt x="1730274" y="2696217"/>
                  <a:pt x="1729119" y="2696685"/>
                </a:cubicBezTo>
                <a:cubicBezTo>
                  <a:pt x="1727962" y="2697154"/>
                  <a:pt x="1726876" y="2696130"/>
                  <a:pt x="1725857" y="2693616"/>
                </a:cubicBezTo>
                <a:cubicBezTo>
                  <a:pt x="1725857" y="2693616"/>
                  <a:pt x="1724701" y="2694085"/>
                  <a:pt x="1722389" y="2695021"/>
                </a:cubicBezTo>
                <a:cubicBezTo>
                  <a:pt x="1720078" y="2695957"/>
                  <a:pt x="1716609" y="2697362"/>
                  <a:pt x="1711986" y="2699234"/>
                </a:cubicBezTo>
                <a:lnTo>
                  <a:pt x="1695057" y="2697309"/>
                </a:lnTo>
                <a:lnTo>
                  <a:pt x="1708930" y="2691690"/>
                </a:lnTo>
                <a:close/>
                <a:moveTo>
                  <a:pt x="7964258" y="2687195"/>
                </a:moveTo>
                <a:cubicBezTo>
                  <a:pt x="7964258" y="2687195"/>
                  <a:pt x="7965925" y="2687985"/>
                  <a:pt x="7969255" y="2689562"/>
                </a:cubicBezTo>
                <a:cubicBezTo>
                  <a:pt x="7972585" y="2691141"/>
                  <a:pt x="7974251" y="2691930"/>
                  <a:pt x="7974251" y="2691930"/>
                </a:cubicBezTo>
                <a:cubicBezTo>
                  <a:pt x="7974251" y="2691930"/>
                  <a:pt x="7971938" y="2692867"/>
                  <a:pt x="7967315" y="2694739"/>
                </a:cubicBezTo>
                <a:lnTo>
                  <a:pt x="7960379" y="2697549"/>
                </a:lnTo>
                <a:close/>
                <a:moveTo>
                  <a:pt x="7732798" y="2682664"/>
                </a:moveTo>
                <a:cubicBezTo>
                  <a:pt x="7732798" y="2682664"/>
                  <a:pt x="7732992" y="2684641"/>
                  <a:pt x="7733381" y="2688597"/>
                </a:cubicBezTo>
                <a:cubicBezTo>
                  <a:pt x="7733770" y="2692553"/>
                  <a:pt x="7733963" y="2694531"/>
                  <a:pt x="7733963" y="2694531"/>
                </a:cubicBezTo>
                <a:cubicBezTo>
                  <a:pt x="7725305" y="2693124"/>
                  <a:pt x="7722947" y="2690794"/>
                  <a:pt x="7726887" y="2687542"/>
                </a:cubicBezTo>
                <a:cubicBezTo>
                  <a:pt x="7730828" y="2684290"/>
                  <a:pt x="7732798" y="2682664"/>
                  <a:pt x="7732798" y="2682664"/>
                </a:cubicBezTo>
                <a:close/>
                <a:moveTo>
                  <a:pt x="1913707" y="2679002"/>
                </a:moveTo>
                <a:cubicBezTo>
                  <a:pt x="1907046" y="2675846"/>
                  <a:pt x="1904735" y="2676783"/>
                  <a:pt x="1906771" y="2681811"/>
                </a:cubicBezTo>
                <a:lnTo>
                  <a:pt x="1906896" y="2682119"/>
                </a:lnTo>
                <a:lnTo>
                  <a:pt x="1914154" y="2680106"/>
                </a:lnTo>
                <a:close/>
                <a:moveTo>
                  <a:pt x="1961845" y="2671104"/>
                </a:moveTo>
                <a:lnTo>
                  <a:pt x="1959907" y="2673463"/>
                </a:lnTo>
                <a:cubicBezTo>
                  <a:pt x="1960925" y="2675978"/>
                  <a:pt x="1963746" y="2676298"/>
                  <a:pt x="1968371" y="2674425"/>
                </a:cubicBezTo>
                <a:lnTo>
                  <a:pt x="1968152" y="2673885"/>
                </a:lnTo>
                <a:close/>
                <a:moveTo>
                  <a:pt x="7230028" y="2668443"/>
                </a:moveTo>
                <a:lnTo>
                  <a:pt x="7216156" y="2674063"/>
                </a:lnTo>
                <a:cubicBezTo>
                  <a:pt x="7222816" y="2677220"/>
                  <a:pt x="7226146" y="2678798"/>
                  <a:pt x="7226146" y="2678798"/>
                </a:cubicBezTo>
                <a:close/>
                <a:moveTo>
                  <a:pt x="7842712" y="2666172"/>
                </a:moveTo>
                <a:cubicBezTo>
                  <a:pt x="7849374" y="2669329"/>
                  <a:pt x="7854368" y="2671697"/>
                  <a:pt x="7857700" y="2673274"/>
                </a:cubicBezTo>
                <a:cubicBezTo>
                  <a:pt x="7861030" y="2674852"/>
                  <a:pt x="7865007" y="2674706"/>
                  <a:pt x="7869631" y="2672833"/>
                </a:cubicBezTo>
                <a:cubicBezTo>
                  <a:pt x="7869631" y="2672833"/>
                  <a:pt x="7870140" y="2674090"/>
                  <a:pt x="7871159" y="2676606"/>
                </a:cubicBezTo>
                <a:cubicBezTo>
                  <a:pt x="7872177" y="2679119"/>
                  <a:pt x="7872686" y="2680377"/>
                  <a:pt x="7872686" y="2680377"/>
                </a:cubicBezTo>
                <a:lnTo>
                  <a:pt x="7865750" y="2683187"/>
                </a:lnTo>
                <a:cubicBezTo>
                  <a:pt x="7857052" y="2675000"/>
                  <a:pt x="7852057" y="2672633"/>
                  <a:pt x="7850762" y="2676085"/>
                </a:cubicBezTo>
                <a:cubicBezTo>
                  <a:pt x="7849470" y="2679534"/>
                  <a:pt x="7846001" y="2680940"/>
                  <a:pt x="7840359" y="2680298"/>
                </a:cubicBezTo>
                <a:cubicBezTo>
                  <a:pt x="7834716" y="2679656"/>
                  <a:pt x="7831387" y="2678078"/>
                  <a:pt x="7830369" y="2675563"/>
                </a:cubicBezTo>
                <a:cubicBezTo>
                  <a:pt x="7829350" y="2673048"/>
                  <a:pt x="7829996" y="2671323"/>
                  <a:pt x="7832308" y="2670387"/>
                </a:cubicBezTo>
                <a:cubicBezTo>
                  <a:pt x="7834620" y="2669450"/>
                  <a:pt x="7838089" y="2668045"/>
                  <a:pt x="7842712" y="2666172"/>
                </a:cubicBezTo>
                <a:close/>
                <a:moveTo>
                  <a:pt x="7502516" y="2663456"/>
                </a:moveTo>
                <a:lnTo>
                  <a:pt x="7498634" y="2673811"/>
                </a:lnTo>
                <a:cubicBezTo>
                  <a:pt x="7503258" y="2671938"/>
                  <a:pt x="7505571" y="2671001"/>
                  <a:pt x="7505571" y="2671001"/>
                </a:cubicBezTo>
                <a:close/>
                <a:moveTo>
                  <a:pt x="1785224" y="2660789"/>
                </a:moveTo>
                <a:lnTo>
                  <a:pt x="1774408" y="2673952"/>
                </a:lnTo>
                <a:cubicBezTo>
                  <a:pt x="1774408" y="2673952"/>
                  <a:pt x="1776074" y="2674740"/>
                  <a:pt x="1779404" y="2676318"/>
                </a:cubicBezTo>
                <a:cubicBezTo>
                  <a:pt x="1781069" y="2677108"/>
                  <a:pt x="1782770" y="2677152"/>
                  <a:pt x="1784503" y="2676450"/>
                </a:cubicBezTo>
                <a:cubicBezTo>
                  <a:pt x="1786237" y="2675748"/>
                  <a:pt x="1788005" y="2674298"/>
                  <a:pt x="1789808" y="2672105"/>
                </a:cubicBezTo>
                <a:cubicBezTo>
                  <a:pt x="1793414" y="2667717"/>
                  <a:pt x="1791886" y="2663946"/>
                  <a:pt x="1785224" y="2660789"/>
                </a:cubicBezTo>
                <a:close/>
                <a:moveTo>
                  <a:pt x="1938396" y="2660221"/>
                </a:moveTo>
                <a:cubicBezTo>
                  <a:pt x="1933772" y="2662094"/>
                  <a:pt x="1931460" y="2663030"/>
                  <a:pt x="1931460" y="2663030"/>
                </a:cubicBezTo>
                <a:cubicBezTo>
                  <a:pt x="1931460" y="2663030"/>
                  <a:pt x="1932479" y="2665546"/>
                  <a:pt x="1934515" y="2670574"/>
                </a:cubicBezTo>
                <a:lnTo>
                  <a:pt x="1936380" y="2671458"/>
                </a:lnTo>
                <a:lnTo>
                  <a:pt x="1941907" y="2668891"/>
                </a:lnTo>
                <a:lnTo>
                  <a:pt x="1941451" y="2667765"/>
                </a:lnTo>
                <a:cubicBezTo>
                  <a:pt x="1939415" y="2662736"/>
                  <a:pt x="1938396" y="2660221"/>
                  <a:pt x="1938396" y="2660221"/>
                </a:cubicBezTo>
                <a:close/>
                <a:moveTo>
                  <a:pt x="1809088" y="2659906"/>
                </a:moveTo>
                <a:cubicBezTo>
                  <a:pt x="1804463" y="2661779"/>
                  <a:pt x="1802152" y="2662715"/>
                  <a:pt x="1802152" y="2662715"/>
                </a:cubicBezTo>
                <a:lnTo>
                  <a:pt x="1822135" y="2672184"/>
                </a:lnTo>
                <a:lnTo>
                  <a:pt x="1819079" y="2664640"/>
                </a:lnTo>
                <a:cubicBezTo>
                  <a:pt x="1814456" y="2666513"/>
                  <a:pt x="1811634" y="2666193"/>
                  <a:pt x="1810615" y="2663677"/>
                </a:cubicBezTo>
                <a:cubicBezTo>
                  <a:pt x="1809597" y="2661163"/>
                  <a:pt x="1809088" y="2659906"/>
                  <a:pt x="1809088" y="2659906"/>
                </a:cubicBezTo>
                <a:close/>
                <a:moveTo>
                  <a:pt x="7621832" y="2659039"/>
                </a:moveTo>
                <a:cubicBezTo>
                  <a:pt x="7617209" y="2660912"/>
                  <a:pt x="7614896" y="2661849"/>
                  <a:pt x="7614896" y="2661849"/>
                </a:cubicBezTo>
                <a:cubicBezTo>
                  <a:pt x="7614896" y="2661849"/>
                  <a:pt x="7612584" y="2662784"/>
                  <a:pt x="7607961" y="2664658"/>
                </a:cubicBezTo>
                <a:cubicBezTo>
                  <a:pt x="7607961" y="2664658"/>
                  <a:pt x="7609625" y="2665446"/>
                  <a:pt x="7612956" y="2667023"/>
                </a:cubicBezTo>
                <a:cubicBezTo>
                  <a:pt x="7616286" y="2668603"/>
                  <a:pt x="7617951" y="2669392"/>
                  <a:pt x="7617951" y="2669392"/>
                </a:cubicBezTo>
                <a:close/>
                <a:moveTo>
                  <a:pt x="1921469" y="2658297"/>
                </a:moveTo>
                <a:lnTo>
                  <a:pt x="1914631" y="2664448"/>
                </a:lnTo>
                <a:lnTo>
                  <a:pt x="1921312" y="2667396"/>
                </a:lnTo>
                <a:cubicBezTo>
                  <a:pt x="1921312" y="2667396"/>
                  <a:pt x="1920443" y="2667799"/>
                  <a:pt x="1918704" y="2668606"/>
                </a:cubicBezTo>
                <a:cubicBezTo>
                  <a:pt x="1916965" y="2669414"/>
                  <a:pt x="1915227" y="2670221"/>
                  <a:pt x="1913487" y="2671028"/>
                </a:cubicBezTo>
                <a:cubicBezTo>
                  <a:pt x="1911749" y="2671836"/>
                  <a:pt x="1910391" y="2671238"/>
                  <a:pt x="1909415" y="2669232"/>
                </a:cubicBezTo>
                <a:lnTo>
                  <a:pt x="1909585" y="2668988"/>
                </a:lnTo>
                <a:lnTo>
                  <a:pt x="1903716" y="2674268"/>
                </a:lnTo>
                <a:cubicBezTo>
                  <a:pt x="1908341" y="2672395"/>
                  <a:pt x="1913982" y="2673037"/>
                  <a:pt x="1920644" y="2676192"/>
                </a:cubicBezTo>
                <a:cubicBezTo>
                  <a:pt x="1918607" y="2671164"/>
                  <a:pt x="1919900" y="2667712"/>
                  <a:pt x="1924524" y="2665840"/>
                </a:cubicBezTo>
                <a:close/>
                <a:moveTo>
                  <a:pt x="1856815" y="2658137"/>
                </a:moveTo>
                <a:cubicBezTo>
                  <a:pt x="1856815" y="2658137"/>
                  <a:pt x="1855522" y="2661588"/>
                  <a:pt x="1852933" y="2668492"/>
                </a:cubicBezTo>
                <a:lnTo>
                  <a:pt x="1859871" y="2665682"/>
                </a:lnTo>
                <a:close/>
                <a:moveTo>
                  <a:pt x="7683430" y="2651652"/>
                </a:moveTo>
                <a:lnTo>
                  <a:pt x="7686486" y="2659197"/>
                </a:lnTo>
                <a:lnTo>
                  <a:pt x="7669558" y="2657270"/>
                </a:lnTo>
                <a:cubicBezTo>
                  <a:pt x="7674182" y="2655397"/>
                  <a:pt x="7678806" y="2653525"/>
                  <a:pt x="7683430" y="2651652"/>
                </a:cubicBezTo>
                <a:close/>
                <a:moveTo>
                  <a:pt x="7843537" y="2648276"/>
                </a:moveTo>
                <a:cubicBezTo>
                  <a:pt x="7844556" y="2650790"/>
                  <a:pt x="7844486" y="2652282"/>
                  <a:pt x="7843331" y="2652750"/>
                </a:cubicBezTo>
                <a:cubicBezTo>
                  <a:pt x="7842175" y="2653218"/>
                  <a:pt x="7839931" y="2652664"/>
                  <a:pt x="7836601" y="2651084"/>
                </a:cubicBezTo>
                <a:close/>
                <a:moveTo>
                  <a:pt x="1526629" y="2646406"/>
                </a:moveTo>
                <a:cubicBezTo>
                  <a:pt x="1531857" y="2649096"/>
                  <a:pt x="1537085" y="2651785"/>
                  <a:pt x="1542312" y="2654475"/>
                </a:cubicBezTo>
                <a:cubicBezTo>
                  <a:pt x="1519308" y="2658985"/>
                  <a:pt x="1502578" y="2658550"/>
                  <a:pt x="1492122" y="2653171"/>
                </a:cubicBezTo>
                <a:close/>
                <a:moveTo>
                  <a:pt x="890886" y="2645415"/>
                </a:moveTo>
                <a:cubicBezTo>
                  <a:pt x="892923" y="2650444"/>
                  <a:pt x="891630" y="2653894"/>
                  <a:pt x="887005" y="2655767"/>
                </a:cubicBezTo>
                <a:lnTo>
                  <a:pt x="883950" y="2648224"/>
                </a:lnTo>
                <a:cubicBezTo>
                  <a:pt x="883950" y="2648224"/>
                  <a:pt x="886262" y="2647287"/>
                  <a:pt x="890886" y="2645415"/>
                </a:cubicBezTo>
                <a:close/>
                <a:moveTo>
                  <a:pt x="969412" y="2639954"/>
                </a:moveTo>
                <a:lnTo>
                  <a:pt x="1003267" y="2643805"/>
                </a:lnTo>
                <a:cubicBezTo>
                  <a:pt x="1019175" y="2643216"/>
                  <a:pt x="1027130" y="2642921"/>
                  <a:pt x="1027130" y="2642921"/>
                </a:cubicBezTo>
                <a:cubicBezTo>
                  <a:pt x="1029167" y="2647950"/>
                  <a:pt x="1037121" y="2647657"/>
                  <a:pt x="1050994" y="2642038"/>
                </a:cubicBezTo>
                <a:cubicBezTo>
                  <a:pt x="1050994" y="2642038"/>
                  <a:pt x="1053814" y="2642359"/>
                  <a:pt x="1059457" y="2643000"/>
                </a:cubicBezTo>
                <a:cubicBezTo>
                  <a:pt x="1065099" y="2643642"/>
                  <a:pt x="1078187" y="2642732"/>
                  <a:pt x="1098720" y="2640270"/>
                </a:cubicBezTo>
                <a:lnTo>
                  <a:pt x="1118702" y="2649739"/>
                </a:lnTo>
                <a:cubicBezTo>
                  <a:pt x="1118702" y="2649739"/>
                  <a:pt x="1116391" y="2650675"/>
                  <a:pt x="1111767" y="2652548"/>
                </a:cubicBezTo>
                <a:lnTo>
                  <a:pt x="1104831" y="2655358"/>
                </a:lnTo>
                <a:lnTo>
                  <a:pt x="1097894" y="2658167"/>
                </a:lnTo>
                <a:cubicBezTo>
                  <a:pt x="1091234" y="2655010"/>
                  <a:pt x="1086748" y="2653901"/>
                  <a:pt x="1084435" y="2654837"/>
                </a:cubicBezTo>
                <a:cubicBezTo>
                  <a:pt x="1082124" y="2655773"/>
                  <a:pt x="1080968" y="2656242"/>
                  <a:pt x="1080968" y="2656242"/>
                </a:cubicBezTo>
                <a:cubicBezTo>
                  <a:pt x="1067096" y="2661860"/>
                  <a:pt x="1045544" y="2661808"/>
                  <a:pt x="1016313" y="2656085"/>
                </a:cubicBezTo>
                <a:cubicBezTo>
                  <a:pt x="1011690" y="2657957"/>
                  <a:pt x="1007713" y="2658104"/>
                  <a:pt x="1004382" y="2656526"/>
                </a:cubicBezTo>
                <a:cubicBezTo>
                  <a:pt x="1001051" y="2654947"/>
                  <a:pt x="997075" y="2655094"/>
                  <a:pt x="992450" y="2656966"/>
                </a:cubicBezTo>
                <a:lnTo>
                  <a:pt x="985515" y="2659777"/>
                </a:lnTo>
                <a:cubicBezTo>
                  <a:pt x="983478" y="2654747"/>
                  <a:pt x="976816" y="2651590"/>
                  <a:pt x="965531" y="2650307"/>
                </a:cubicBezTo>
                <a:cubicBezTo>
                  <a:pt x="954248" y="2649024"/>
                  <a:pt x="948605" y="2648381"/>
                  <a:pt x="948605" y="2648381"/>
                </a:cubicBezTo>
                <a:cubicBezTo>
                  <a:pt x="953229" y="2646508"/>
                  <a:pt x="960164" y="2643699"/>
                  <a:pt x="969412" y="2639954"/>
                </a:cubicBezTo>
                <a:close/>
                <a:moveTo>
                  <a:pt x="1146446" y="2638502"/>
                </a:moveTo>
                <a:cubicBezTo>
                  <a:pt x="1146446" y="2638502"/>
                  <a:pt x="1152089" y="2639145"/>
                  <a:pt x="1163373" y="2640429"/>
                </a:cubicBezTo>
                <a:lnTo>
                  <a:pt x="1173364" y="2645163"/>
                </a:lnTo>
                <a:cubicBezTo>
                  <a:pt x="1172718" y="2646889"/>
                  <a:pt x="1171881" y="2648143"/>
                  <a:pt x="1170851" y="2648924"/>
                </a:cubicBezTo>
                <a:cubicBezTo>
                  <a:pt x="1167766" y="2651274"/>
                  <a:pt x="1162961" y="2649377"/>
                  <a:pt x="1156438" y="2643238"/>
                </a:cubicBezTo>
                <a:close/>
                <a:moveTo>
                  <a:pt x="1767760" y="2628468"/>
                </a:moveTo>
                <a:lnTo>
                  <a:pt x="1759130" y="2636233"/>
                </a:lnTo>
                <a:lnTo>
                  <a:pt x="1766458" y="2633265"/>
                </a:lnTo>
                <a:close/>
                <a:moveTo>
                  <a:pt x="7750467" y="2627794"/>
                </a:moveTo>
                <a:cubicBezTo>
                  <a:pt x="7753033" y="2627486"/>
                  <a:pt x="7757138" y="2627653"/>
                  <a:pt x="7762780" y="2628295"/>
                </a:cubicBezTo>
                <a:cubicBezTo>
                  <a:pt x="7767405" y="2626422"/>
                  <a:pt x="7770735" y="2628000"/>
                  <a:pt x="7772772" y="2633029"/>
                </a:cubicBezTo>
                <a:cubicBezTo>
                  <a:pt x="7768148" y="2634902"/>
                  <a:pt x="7764680" y="2636307"/>
                  <a:pt x="7762369" y="2637243"/>
                </a:cubicBezTo>
                <a:cubicBezTo>
                  <a:pt x="7760056" y="2638180"/>
                  <a:pt x="7757882" y="2636133"/>
                  <a:pt x="7755845" y="2631104"/>
                </a:cubicBezTo>
                <a:cubicBezTo>
                  <a:pt x="7751221" y="2632977"/>
                  <a:pt x="7748399" y="2632656"/>
                  <a:pt x="7747381" y="2630141"/>
                </a:cubicBezTo>
                <a:cubicBezTo>
                  <a:pt x="7746873" y="2628884"/>
                  <a:pt x="7747901" y="2628102"/>
                  <a:pt x="7750467" y="2627794"/>
                </a:cubicBezTo>
                <a:close/>
                <a:moveTo>
                  <a:pt x="7398721" y="2626463"/>
                </a:moveTo>
                <a:lnTo>
                  <a:pt x="7384848" y="2632081"/>
                </a:lnTo>
                <a:cubicBezTo>
                  <a:pt x="7386885" y="2637111"/>
                  <a:pt x="7390216" y="2638688"/>
                  <a:pt x="7394840" y="2636816"/>
                </a:cubicBezTo>
                <a:close/>
                <a:moveTo>
                  <a:pt x="7858234" y="2624759"/>
                </a:moveTo>
                <a:cubicBezTo>
                  <a:pt x="7855646" y="2631662"/>
                  <a:pt x="7856665" y="2634176"/>
                  <a:pt x="7861289" y="2632303"/>
                </a:cubicBezTo>
                <a:lnTo>
                  <a:pt x="7854353" y="2635113"/>
                </a:lnTo>
                <a:close/>
                <a:moveTo>
                  <a:pt x="7412592" y="2620845"/>
                </a:moveTo>
                <a:cubicBezTo>
                  <a:pt x="7407968" y="2622717"/>
                  <a:pt x="7407831" y="2625700"/>
                  <a:pt x="7412179" y="2629793"/>
                </a:cubicBezTo>
                <a:cubicBezTo>
                  <a:pt x="7416529" y="2633885"/>
                  <a:pt x="7419860" y="2635465"/>
                  <a:pt x="7422171" y="2634528"/>
                </a:cubicBezTo>
                <a:cubicBezTo>
                  <a:pt x="7424483" y="2633592"/>
                  <a:pt x="7424620" y="2630609"/>
                  <a:pt x="7422583" y="2625579"/>
                </a:cubicBezTo>
                <a:cubicBezTo>
                  <a:pt x="7420547" y="2620550"/>
                  <a:pt x="7417216" y="2618972"/>
                  <a:pt x="7412592" y="2620845"/>
                </a:cubicBezTo>
                <a:close/>
                <a:moveTo>
                  <a:pt x="1776883" y="2620260"/>
                </a:moveTo>
                <a:lnTo>
                  <a:pt x="1768581" y="2627730"/>
                </a:lnTo>
                <a:lnTo>
                  <a:pt x="1775243" y="2624635"/>
                </a:lnTo>
                <a:close/>
                <a:moveTo>
                  <a:pt x="7337946" y="2615952"/>
                </a:moveTo>
                <a:lnTo>
                  <a:pt x="7327130" y="2629114"/>
                </a:lnTo>
                <a:lnTo>
                  <a:pt x="7334066" y="2626305"/>
                </a:lnTo>
                <a:cubicBezTo>
                  <a:pt x="7338691" y="2624432"/>
                  <a:pt x="7339983" y="2620981"/>
                  <a:pt x="7337946" y="2615952"/>
                </a:cubicBezTo>
                <a:close/>
                <a:moveTo>
                  <a:pt x="7797459" y="2614249"/>
                </a:moveTo>
                <a:lnTo>
                  <a:pt x="7807452" y="2618983"/>
                </a:lnTo>
                <a:cubicBezTo>
                  <a:pt x="7802827" y="2620856"/>
                  <a:pt x="7798204" y="2622729"/>
                  <a:pt x="7793580" y="2624602"/>
                </a:cubicBezTo>
                <a:close/>
                <a:moveTo>
                  <a:pt x="1879272" y="2613917"/>
                </a:moveTo>
                <a:lnTo>
                  <a:pt x="1867498" y="2615327"/>
                </a:lnTo>
                <a:lnTo>
                  <a:pt x="1871467" y="2617078"/>
                </a:lnTo>
                <a:lnTo>
                  <a:pt x="1874937" y="2615672"/>
                </a:lnTo>
                <a:close/>
                <a:moveTo>
                  <a:pt x="7682024" y="2608314"/>
                </a:moveTo>
                <a:lnTo>
                  <a:pt x="7685080" y="2615859"/>
                </a:lnTo>
                <a:lnTo>
                  <a:pt x="7678144" y="2618668"/>
                </a:lnTo>
                <a:close/>
                <a:moveTo>
                  <a:pt x="1637995" y="2606261"/>
                </a:moveTo>
                <a:cubicBezTo>
                  <a:pt x="1635684" y="2607197"/>
                  <a:pt x="1635547" y="2610180"/>
                  <a:pt x="1637584" y="2615209"/>
                </a:cubicBezTo>
                <a:cubicBezTo>
                  <a:pt x="1642208" y="2613336"/>
                  <a:pt x="1644010" y="2611143"/>
                  <a:pt x="1642991" y="2608629"/>
                </a:cubicBezTo>
                <a:cubicBezTo>
                  <a:pt x="1641973" y="2606113"/>
                  <a:pt x="1640308" y="2605324"/>
                  <a:pt x="1637995" y="2606261"/>
                </a:cubicBezTo>
                <a:close/>
                <a:moveTo>
                  <a:pt x="7849067" y="2602128"/>
                </a:moveTo>
                <a:cubicBezTo>
                  <a:pt x="7851104" y="2607157"/>
                  <a:pt x="7852123" y="2609672"/>
                  <a:pt x="7852123" y="2609672"/>
                </a:cubicBezTo>
                <a:cubicBezTo>
                  <a:pt x="7852123" y="2609672"/>
                  <a:pt x="7849811" y="2610609"/>
                  <a:pt x="7845187" y="2612482"/>
                </a:cubicBezTo>
                <a:cubicBezTo>
                  <a:pt x="7840563" y="2614354"/>
                  <a:pt x="7838251" y="2615291"/>
                  <a:pt x="7838251" y="2615291"/>
                </a:cubicBezTo>
                <a:close/>
                <a:moveTo>
                  <a:pt x="1519092" y="2601732"/>
                </a:moveTo>
                <a:lnTo>
                  <a:pt x="1522148" y="2609275"/>
                </a:lnTo>
                <a:lnTo>
                  <a:pt x="1512157" y="2604540"/>
                </a:lnTo>
                <a:cubicBezTo>
                  <a:pt x="1516780" y="2602667"/>
                  <a:pt x="1519092" y="2601732"/>
                  <a:pt x="1519092" y="2601732"/>
                </a:cubicBezTo>
                <a:close/>
                <a:moveTo>
                  <a:pt x="7808276" y="2601086"/>
                </a:moveTo>
                <a:cubicBezTo>
                  <a:pt x="7808276" y="2601086"/>
                  <a:pt x="7811099" y="2601408"/>
                  <a:pt x="7816740" y="2602049"/>
                </a:cubicBezTo>
                <a:cubicBezTo>
                  <a:pt x="7822383" y="2602690"/>
                  <a:pt x="7823911" y="2606462"/>
                  <a:pt x="7821323" y="2613365"/>
                </a:cubicBezTo>
                <a:lnTo>
                  <a:pt x="7827435" y="2628453"/>
                </a:lnTo>
                <a:cubicBezTo>
                  <a:pt x="7827435" y="2628453"/>
                  <a:pt x="7829100" y="2629241"/>
                  <a:pt x="7832430" y="2630821"/>
                </a:cubicBezTo>
                <a:cubicBezTo>
                  <a:pt x="7835760" y="2632398"/>
                  <a:pt x="7835115" y="2634124"/>
                  <a:pt x="7830490" y="2635997"/>
                </a:cubicBezTo>
                <a:lnTo>
                  <a:pt x="7814387" y="2616174"/>
                </a:lnTo>
                <a:cubicBezTo>
                  <a:pt x="7810313" y="2606116"/>
                  <a:pt x="7808276" y="2601086"/>
                  <a:pt x="7808276" y="2601086"/>
                </a:cubicBezTo>
                <a:close/>
                <a:moveTo>
                  <a:pt x="1546423" y="2599442"/>
                </a:moveTo>
                <a:cubicBezTo>
                  <a:pt x="1548735" y="2598506"/>
                  <a:pt x="1550910" y="2600553"/>
                  <a:pt x="1552947" y="2605581"/>
                </a:cubicBezTo>
                <a:cubicBezTo>
                  <a:pt x="1554984" y="2610610"/>
                  <a:pt x="1556003" y="2613126"/>
                  <a:pt x="1556003" y="2613126"/>
                </a:cubicBezTo>
                <a:lnTo>
                  <a:pt x="1559058" y="2620669"/>
                </a:lnTo>
                <a:cubicBezTo>
                  <a:pt x="1559058" y="2620669"/>
                  <a:pt x="1557902" y="2621138"/>
                  <a:pt x="1555590" y="2622074"/>
                </a:cubicBezTo>
                <a:cubicBezTo>
                  <a:pt x="1553278" y="2623010"/>
                  <a:pt x="1547497" y="2625352"/>
                  <a:pt x="1538249" y="2629098"/>
                </a:cubicBezTo>
                <a:cubicBezTo>
                  <a:pt x="1522342" y="2629686"/>
                  <a:pt x="1512722" y="2629193"/>
                  <a:pt x="1509391" y="2627613"/>
                </a:cubicBezTo>
                <a:cubicBezTo>
                  <a:pt x="1506060" y="2626035"/>
                  <a:pt x="1502084" y="2626182"/>
                  <a:pt x="1497459" y="2628055"/>
                </a:cubicBezTo>
                <a:cubicBezTo>
                  <a:pt x="1492834" y="2629928"/>
                  <a:pt x="1490014" y="2629608"/>
                  <a:pt x="1488996" y="2627094"/>
                </a:cubicBezTo>
                <a:cubicBezTo>
                  <a:pt x="1487977" y="2624578"/>
                  <a:pt x="1485157" y="2624256"/>
                  <a:pt x="1480532" y="2626130"/>
                </a:cubicBezTo>
                <a:cubicBezTo>
                  <a:pt x="1475908" y="2628003"/>
                  <a:pt x="1472578" y="2626425"/>
                  <a:pt x="1470541" y="2621396"/>
                </a:cubicBezTo>
                <a:cubicBezTo>
                  <a:pt x="1479788" y="2617650"/>
                  <a:pt x="1485431" y="2618291"/>
                  <a:pt x="1487468" y="2623321"/>
                </a:cubicBezTo>
                <a:cubicBezTo>
                  <a:pt x="1492092" y="2621447"/>
                  <a:pt x="1509294" y="2617409"/>
                  <a:pt x="1539076" y="2611199"/>
                </a:cubicBezTo>
                <a:cubicBezTo>
                  <a:pt x="1545736" y="2614357"/>
                  <a:pt x="1548048" y="2613421"/>
                  <a:pt x="1546010" y="2608390"/>
                </a:cubicBezTo>
                <a:cubicBezTo>
                  <a:pt x="1543974" y="2603362"/>
                  <a:pt x="1544112" y="2600378"/>
                  <a:pt x="1546423" y="2599442"/>
                </a:cubicBezTo>
                <a:close/>
                <a:moveTo>
                  <a:pt x="1686135" y="2595544"/>
                </a:moveTo>
                <a:lnTo>
                  <a:pt x="1675320" y="2608707"/>
                </a:lnTo>
                <a:lnTo>
                  <a:pt x="1696127" y="2600280"/>
                </a:lnTo>
                <a:cubicBezTo>
                  <a:pt x="1696127" y="2600280"/>
                  <a:pt x="1692797" y="2598700"/>
                  <a:pt x="1686135" y="2595544"/>
                </a:cubicBezTo>
                <a:close/>
                <a:moveTo>
                  <a:pt x="1716934" y="2591852"/>
                </a:moveTo>
                <a:lnTo>
                  <a:pt x="1703063" y="2597471"/>
                </a:lnTo>
                <a:lnTo>
                  <a:pt x="1713054" y="2602204"/>
                </a:lnTo>
                <a:cubicBezTo>
                  <a:pt x="1713054" y="2602204"/>
                  <a:pt x="1714720" y="2602994"/>
                  <a:pt x="1718049" y="2604573"/>
                </a:cubicBezTo>
                <a:cubicBezTo>
                  <a:pt x="1721381" y="2606151"/>
                  <a:pt x="1725357" y="2606004"/>
                  <a:pt x="1729982" y="2604130"/>
                </a:cubicBezTo>
                <a:lnTo>
                  <a:pt x="1733862" y="2593777"/>
                </a:lnTo>
                <a:lnTo>
                  <a:pt x="1726926" y="2596585"/>
                </a:lnTo>
                <a:close/>
                <a:moveTo>
                  <a:pt x="1764661" y="2590084"/>
                </a:moveTo>
                <a:cubicBezTo>
                  <a:pt x="1760037" y="2591958"/>
                  <a:pt x="1757725" y="2592893"/>
                  <a:pt x="1757725" y="2592893"/>
                </a:cubicBezTo>
                <a:cubicBezTo>
                  <a:pt x="1753100" y="2594767"/>
                  <a:pt x="1751299" y="2596960"/>
                  <a:pt x="1752317" y="2599474"/>
                </a:cubicBezTo>
                <a:cubicBezTo>
                  <a:pt x="1753336" y="2601989"/>
                  <a:pt x="1756156" y="2602310"/>
                  <a:pt x="1760780" y="2600437"/>
                </a:cubicBezTo>
                <a:close/>
                <a:moveTo>
                  <a:pt x="1693896" y="2574839"/>
                </a:moveTo>
                <a:cubicBezTo>
                  <a:pt x="1691308" y="2581740"/>
                  <a:pt x="1690525" y="2586448"/>
                  <a:pt x="1691544" y="2588963"/>
                </a:cubicBezTo>
                <a:cubicBezTo>
                  <a:pt x="1692562" y="2591477"/>
                  <a:pt x="1695382" y="2591799"/>
                  <a:pt x="1700006" y="2589925"/>
                </a:cubicBezTo>
                <a:lnTo>
                  <a:pt x="1706943" y="2587116"/>
                </a:lnTo>
                <a:cubicBezTo>
                  <a:pt x="1706943" y="2587116"/>
                  <a:pt x="1705925" y="2584602"/>
                  <a:pt x="1703888" y="2579573"/>
                </a:cubicBezTo>
                <a:close/>
                <a:moveTo>
                  <a:pt x="1822429" y="2573239"/>
                </a:moveTo>
                <a:lnTo>
                  <a:pt x="1817881" y="2575350"/>
                </a:lnTo>
                <a:lnTo>
                  <a:pt x="1823204" y="2575154"/>
                </a:lnTo>
                <a:close/>
                <a:moveTo>
                  <a:pt x="1793230" y="2560949"/>
                </a:moveTo>
                <a:cubicBezTo>
                  <a:pt x="1793230" y="2560949"/>
                  <a:pt x="1790918" y="2561887"/>
                  <a:pt x="1786293" y="2563760"/>
                </a:cubicBezTo>
                <a:lnTo>
                  <a:pt x="1789160" y="2570839"/>
                </a:lnTo>
                <a:lnTo>
                  <a:pt x="1796713" y="2564228"/>
                </a:lnTo>
                <a:close/>
                <a:moveTo>
                  <a:pt x="1476896" y="2557351"/>
                </a:moveTo>
                <a:cubicBezTo>
                  <a:pt x="1476896" y="2557351"/>
                  <a:pt x="1477914" y="2559865"/>
                  <a:pt x="1479951" y="2564894"/>
                </a:cubicBezTo>
                <a:cubicBezTo>
                  <a:pt x="1475328" y="2566767"/>
                  <a:pt x="1471996" y="2565189"/>
                  <a:pt x="1469959" y="2560161"/>
                </a:cubicBezTo>
                <a:close/>
                <a:moveTo>
                  <a:pt x="1586221" y="2548197"/>
                </a:moveTo>
                <a:lnTo>
                  <a:pt x="1582340" y="2558551"/>
                </a:lnTo>
                <a:cubicBezTo>
                  <a:pt x="1583359" y="2561065"/>
                  <a:pt x="1583290" y="2562556"/>
                  <a:pt x="1582134" y="2563024"/>
                </a:cubicBezTo>
                <a:cubicBezTo>
                  <a:pt x="1580979" y="2563492"/>
                  <a:pt x="1578734" y="2562938"/>
                  <a:pt x="1575405" y="2561360"/>
                </a:cubicBezTo>
                <a:lnTo>
                  <a:pt x="1579285" y="2551006"/>
                </a:lnTo>
                <a:close/>
                <a:moveTo>
                  <a:pt x="1521567" y="2548040"/>
                </a:moveTo>
                <a:cubicBezTo>
                  <a:pt x="1521567" y="2548040"/>
                  <a:pt x="1522585" y="2550554"/>
                  <a:pt x="1524622" y="2555583"/>
                </a:cubicBezTo>
                <a:cubicBezTo>
                  <a:pt x="1519997" y="2557456"/>
                  <a:pt x="1516669" y="2555877"/>
                  <a:pt x="1514631" y="2550847"/>
                </a:cubicBezTo>
                <a:close/>
                <a:moveTo>
                  <a:pt x="1552366" y="2544345"/>
                </a:moveTo>
                <a:lnTo>
                  <a:pt x="1555422" y="2551890"/>
                </a:lnTo>
                <a:cubicBezTo>
                  <a:pt x="1555422" y="2551890"/>
                  <a:pt x="1553756" y="2551101"/>
                  <a:pt x="1550426" y="2549523"/>
                </a:cubicBezTo>
                <a:cubicBezTo>
                  <a:pt x="1547096" y="2547945"/>
                  <a:pt x="1545430" y="2547155"/>
                  <a:pt x="1545430" y="2547155"/>
                </a:cubicBezTo>
                <a:close/>
                <a:moveTo>
                  <a:pt x="1716353" y="2530616"/>
                </a:moveTo>
                <a:cubicBezTo>
                  <a:pt x="1711729" y="2532489"/>
                  <a:pt x="1709927" y="2534683"/>
                  <a:pt x="1710946" y="2537198"/>
                </a:cubicBezTo>
                <a:cubicBezTo>
                  <a:pt x="1711964" y="2539711"/>
                  <a:pt x="1714784" y="2540032"/>
                  <a:pt x="1719408" y="2538160"/>
                </a:cubicBezTo>
                <a:cubicBezTo>
                  <a:pt x="1724033" y="2536286"/>
                  <a:pt x="1726345" y="2535350"/>
                  <a:pt x="1726345" y="2535350"/>
                </a:cubicBezTo>
                <a:cubicBezTo>
                  <a:pt x="1726345" y="2535350"/>
                  <a:pt x="1724679" y="2534561"/>
                  <a:pt x="1721350" y="2532984"/>
                </a:cubicBezTo>
                <a:cubicBezTo>
                  <a:pt x="1718019" y="2531405"/>
                  <a:pt x="1716353" y="2530616"/>
                  <a:pt x="1716353" y="2530616"/>
                </a:cubicBezTo>
                <a:close/>
                <a:moveTo>
                  <a:pt x="1676388" y="2511677"/>
                </a:moveTo>
                <a:cubicBezTo>
                  <a:pt x="1676388" y="2511677"/>
                  <a:pt x="1674076" y="2512613"/>
                  <a:pt x="1669452" y="2514486"/>
                </a:cubicBezTo>
                <a:lnTo>
                  <a:pt x="1655580" y="2520104"/>
                </a:lnTo>
                <a:cubicBezTo>
                  <a:pt x="1655580" y="2520104"/>
                  <a:pt x="1657245" y="2520893"/>
                  <a:pt x="1660575" y="2522472"/>
                </a:cubicBezTo>
                <a:cubicBezTo>
                  <a:pt x="1663905" y="2524051"/>
                  <a:pt x="1667883" y="2523903"/>
                  <a:pt x="1672507" y="2522030"/>
                </a:cubicBezTo>
                <a:lnTo>
                  <a:pt x="1679443" y="2519221"/>
                </a:lnTo>
                <a:close/>
                <a:moveTo>
                  <a:pt x="1719773" y="2502951"/>
                </a:moveTo>
                <a:lnTo>
                  <a:pt x="1719664" y="2502959"/>
                </a:lnTo>
                <a:lnTo>
                  <a:pt x="1717179" y="2512719"/>
                </a:lnTo>
                <a:cubicBezTo>
                  <a:pt x="1717179" y="2512719"/>
                  <a:pt x="1719489" y="2511783"/>
                  <a:pt x="1724114" y="2509910"/>
                </a:cubicBezTo>
                <a:lnTo>
                  <a:pt x="1726501" y="2503540"/>
                </a:lnTo>
                <a:close/>
                <a:moveTo>
                  <a:pt x="1643358" y="2489929"/>
                </a:moveTo>
                <a:cubicBezTo>
                  <a:pt x="1638734" y="2491803"/>
                  <a:pt x="1637440" y="2495253"/>
                  <a:pt x="1639477" y="2500282"/>
                </a:cubicBezTo>
                <a:cubicBezTo>
                  <a:pt x="1641514" y="2505311"/>
                  <a:pt x="1643689" y="2507357"/>
                  <a:pt x="1646001" y="2506420"/>
                </a:cubicBezTo>
                <a:cubicBezTo>
                  <a:pt x="1648312" y="2505484"/>
                  <a:pt x="1648450" y="2502501"/>
                  <a:pt x="1646414" y="2497472"/>
                </a:cubicBezTo>
                <a:close/>
                <a:moveTo>
                  <a:pt x="7580311" y="2487831"/>
                </a:moveTo>
                <a:cubicBezTo>
                  <a:pt x="7586117" y="2487315"/>
                  <a:pt x="7590200" y="2488222"/>
                  <a:pt x="7592557" y="2490551"/>
                </a:cubicBezTo>
                <a:lnTo>
                  <a:pt x="7561841" y="2503077"/>
                </a:lnTo>
                <a:lnTo>
                  <a:pt x="7529958" y="2503735"/>
                </a:lnTo>
                <a:cubicBezTo>
                  <a:pt x="7529958" y="2503735"/>
                  <a:pt x="7539214" y="2500374"/>
                  <a:pt x="7557721" y="2493650"/>
                </a:cubicBezTo>
                <a:cubicBezTo>
                  <a:pt x="7566975" y="2490287"/>
                  <a:pt x="7574505" y="2488348"/>
                  <a:pt x="7580311" y="2487831"/>
                </a:cubicBezTo>
                <a:close/>
                <a:moveTo>
                  <a:pt x="7610288" y="2475916"/>
                </a:moveTo>
                <a:cubicBezTo>
                  <a:pt x="7610288" y="2475916"/>
                  <a:pt x="7608319" y="2477543"/>
                  <a:pt x="7604378" y="2480795"/>
                </a:cubicBezTo>
                <a:cubicBezTo>
                  <a:pt x="7600437" y="2484047"/>
                  <a:pt x="7597288" y="2484509"/>
                  <a:pt x="7594932" y="2482179"/>
                </a:cubicBezTo>
                <a:cubicBezTo>
                  <a:pt x="7593752" y="2481015"/>
                  <a:pt x="7593653" y="2480026"/>
                  <a:pt x="7594638" y="2479213"/>
                </a:cubicBezTo>
                <a:cubicBezTo>
                  <a:pt x="7595625" y="2478400"/>
                  <a:pt x="7597692" y="2477763"/>
                  <a:pt x="7600841" y="2477301"/>
                </a:cubicBezTo>
                <a:cubicBezTo>
                  <a:pt x="7607141" y="2476378"/>
                  <a:pt x="7610288" y="2475916"/>
                  <a:pt x="7610288" y="2475916"/>
                </a:cubicBezTo>
                <a:close/>
                <a:moveTo>
                  <a:pt x="1564042" y="2472049"/>
                </a:moveTo>
                <a:cubicBezTo>
                  <a:pt x="1565993" y="2476059"/>
                  <a:pt x="1566969" y="2478064"/>
                  <a:pt x="1566969" y="2478064"/>
                </a:cubicBezTo>
                <a:cubicBezTo>
                  <a:pt x="1563491" y="2479678"/>
                  <a:pt x="1561753" y="2480485"/>
                  <a:pt x="1561753" y="2480485"/>
                </a:cubicBezTo>
                <a:cubicBezTo>
                  <a:pt x="1561753" y="2480485"/>
                  <a:pt x="1560777" y="2478481"/>
                  <a:pt x="1558826" y="2474471"/>
                </a:cubicBezTo>
                <a:cubicBezTo>
                  <a:pt x="1558826" y="2474471"/>
                  <a:pt x="1559695" y="2474068"/>
                  <a:pt x="1561433" y="2473261"/>
                </a:cubicBezTo>
                <a:cubicBezTo>
                  <a:pt x="1563173" y="2472453"/>
                  <a:pt x="1564042" y="2472049"/>
                  <a:pt x="1564042" y="2472049"/>
                </a:cubicBezTo>
                <a:close/>
                <a:moveTo>
                  <a:pt x="1550683" y="2470881"/>
                </a:moveTo>
                <a:cubicBezTo>
                  <a:pt x="1550683" y="2470881"/>
                  <a:pt x="1551659" y="2472885"/>
                  <a:pt x="1553609" y="2476894"/>
                </a:cubicBezTo>
                <a:lnTo>
                  <a:pt x="1548393" y="2479315"/>
                </a:lnTo>
                <a:cubicBezTo>
                  <a:pt x="1549920" y="2473693"/>
                  <a:pt x="1550683" y="2470881"/>
                  <a:pt x="1550683" y="2470881"/>
                </a:cubicBezTo>
                <a:close/>
                <a:moveTo>
                  <a:pt x="1358648" y="2464740"/>
                </a:moveTo>
                <a:lnTo>
                  <a:pt x="1354767" y="2475093"/>
                </a:lnTo>
                <a:cubicBezTo>
                  <a:pt x="1352731" y="2470064"/>
                  <a:pt x="1351712" y="2467549"/>
                  <a:pt x="1351712" y="2467549"/>
                </a:cubicBezTo>
                <a:close/>
                <a:moveTo>
                  <a:pt x="1643559" y="2464618"/>
                </a:moveTo>
                <a:lnTo>
                  <a:pt x="1642470" y="2465124"/>
                </a:lnTo>
                <a:lnTo>
                  <a:pt x="1643314" y="2465524"/>
                </a:lnTo>
                <a:close/>
                <a:moveTo>
                  <a:pt x="1675837" y="2450517"/>
                </a:moveTo>
                <a:lnTo>
                  <a:pt x="1678862" y="2457986"/>
                </a:lnTo>
                <a:cubicBezTo>
                  <a:pt x="1683487" y="2456112"/>
                  <a:pt x="1685798" y="2455177"/>
                  <a:pt x="1685798" y="2455177"/>
                </a:cubicBezTo>
                <a:lnTo>
                  <a:pt x="1677719" y="2451347"/>
                </a:lnTo>
                <a:close/>
                <a:moveTo>
                  <a:pt x="1588114" y="2433269"/>
                </a:moveTo>
                <a:lnTo>
                  <a:pt x="1591169" y="2440813"/>
                </a:lnTo>
                <a:cubicBezTo>
                  <a:pt x="1591169" y="2440813"/>
                  <a:pt x="1588858" y="2441750"/>
                  <a:pt x="1584234" y="2443622"/>
                </a:cubicBezTo>
                <a:close/>
                <a:moveTo>
                  <a:pt x="1568130" y="2423800"/>
                </a:moveTo>
                <a:lnTo>
                  <a:pt x="1568853" y="2425584"/>
                </a:lnTo>
                <a:lnTo>
                  <a:pt x="1572564" y="2423862"/>
                </a:lnTo>
                <a:cubicBezTo>
                  <a:pt x="1569087" y="2425476"/>
                  <a:pt x="1569299" y="2430292"/>
                  <a:pt x="1573202" y="2438310"/>
                </a:cubicBezTo>
                <a:cubicBezTo>
                  <a:pt x="1573202" y="2438310"/>
                  <a:pt x="1571463" y="2439117"/>
                  <a:pt x="1567984" y="2440732"/>
                </a:cubicBezTo>
                <a:lnTo>
                  <a:pt x="1567629" y="2432666"/>
                </a:lnTo>
                <a:lnTo>
                  <a:pt x="1561195" y="2426609"/>
                </a:lnTo>
                <a:close/>
                <a:moveTo>
                  <a:pt x="1450755" y="2423042"/>
                </a:moveTo>
                <a:cubicBezTo>
                  <a:pt x="1454086" y="2424621"/>
                  <a:pt x="1453438" y="2426346"/>
                  <a:pt x="1448815" y="2428219"/>
                </a:cubicBezTo>
                <a:cubicBezTo>
                  <a:pt x="1444190" y="2430092"/>
                  <a:pt x="1441879" y="2431028"/>
                  <a:pt x="1441879" y="2431028"/>
                </a:cubicBezTo>
                <a:cubicBezTo>
                  <a:pt x="1441879" y="2431028"/>
                  <a:pt x="1440861" y="2428514"/>
                  <a:pt x="1438824" y="2423485"/>
                </a:cubicBezTo>
                <a:cubicBezTo>
                  <a:pt x="1443448" y="2421611"/>
                  <a:pt x="1447425" y="2421464"/>
                  <a:pt x="1450755" y="2423042"/>
                </a:cubicBezTo>
                <a:close/>
                <a:moveTo>
                  <a:pt x="1462688" y="2422600"/>
                </a:moveTo>
                <a:cubicBezTo>
                  <a:pt x="1464725" y="2427630"/>
                  <a:pt x="1468053" y="2429208"/>
                  <a:pt x="1472678" y="2427335"/>
                </a:cubicBezTo>
                <a:lnTo>
                  <a:pt x="1465743" y="2430144"/>
                </a:lnTo>
                <a:cubicBezTo>
                  <a:pt x="1465743" y="2430144"/>
                  <a:pt x="1464586" y="2430613"/>
                  <a:pt x="1462274" y="2431549"/>
                </a:cubicBezTo>
                <a:cubicBezTo>
                  <a:pt x="1459963" y="2432485"/>
                  <a:pt x="1460100" y="2429503"/>
                  <a:pt x="1462688" y="2422600"/>
                </a:cubicBezTo>
                <a:close/>
                <a:moveTo>
                  <a:pt x="1523199" y="2420980"/>
                </a:moveTo>
                <a:cubicBezTo>
                  <a:pt x="1529392" y="2420563"/>
                  <a:pt x="1533463" y="2422358"/>
                  <a:pt x="1535414" y="2426366"/>
                </a:cubicBezTo>
                <a:cubicBezTo>
                  <a:pt x="1537364" y="2430375"/>
                  <a:pt x="1532148" y="2432796"/>
                  <a:pt x="1519764" y="2433633"/>
                </a:cubicBezTo>
                <a:lnTo>
                  <a:pt x="1508695" y="2424028"/>
                </a:lnTo>
                <a:cubicBezTo>
                  <a:pt x="1512173" y="2422413"/>
                  <a:pt x="1517007" y="2421398"/>
                  <a:pt x="1523199" y="2420980"/>
                </a:cubicBezTo>
                <a:close/>
                <a:moveTo>
                  <a:pt x="1572012" y="2413447"/>
                </a:moveTo>
                <a:cubicBezTo>
                  <a:pt x="1576636" y="2411575"/>
                  <a:pt x="1579457" y="2411895"/>
                  <a:pt x="1580476" y="2414410"/>
                </a:cubicBezTo>
                <a:cubicBezTo>
                  <a:pt x="1581494" y="2416925"/>
                  <a:pt x="1580847" y="2418650"/>
                  <a:pt x="1578535" y="2419586"/>
                </a:cubicBezTo>
                <a:cubicBezTo>
                  <a:pt x="1576223" y="2420523"/>
                  <a:pt x="1574050" y="2418476"/>
                  <a:pt x="1572012" y="2413447"/>
                </a:cubicBezTo>
                <a:close/>
                <a:moveTo>
                  <a:pt x="1489482" y="2410832"/>
                </a:moveTo>
                <a:cubicBezTo>
                  <a:pt x="1494912" y="2413227"/>
                  <a:pt x="1495887" y="2415230"/>
                  <a:pt x="1492410" y="2416845"/>
                </a:cubicBezTo>
                <a:lnTo>
                  <a:pt x="1481976" y="2421689"/>
                </a:lnTo>
                <a:lnTo>
                  <a:pt x="1479050" y="2415676"/>
                </a:lnTo>
                <a:close/>
                <a:moveTo>
                  <a:pt x="1537067" y="2403483"/>
                </a:moveTo>
                <a:lnTo>
                  <a:pt x="1545209" y="2407074"/>
                </a:lnTo>
                <a:cubicBezTo>
                  <a:pt x="1547160" y="2411084"/>
                  <a:pt x="1545040" y="2413297"/>
                  <a:pt x="1538848" y="2413714"/>
                </a:cubicBezTo>
                <a:cubicBezTo>
                  <a:pt x="1532656" y="2414132"/>
                  <a:pt x="1527822" y="2415147"/>
                  <a:pt x="1524344" y="2416761"/>
                </a:cubicBezTo>
                <a:lnTo>
                  <a:pt x="1502841" y="2412002"/>
                </a:lnTo>
                <a:cubicBezTo>
                  <a:pt x="1502841" y="2412002"/>
                  <a:pt x="1506807" y="2411389"/>
                  <a:pt x="1514738" y="2410164"/>
                </a:cubicBezTo>
                <a:cubicBezTo>
                  <a:pt x="1522668" y="2408940"/>
                  <a:pt x="1530112" y="2406712"/>
                  <a:pt x="1537067" y="2403483"/>
                </a:cubicBezTo>
                <a:close/>
                <a:moveTo>
                  <a:pt x="7501016" y="2400618"/>
                </a:moveTo>
                <a:cubicBezTo>
                  <a:pt x="7501016" y="2400618"/>
                  <a:pt x="7498704" y="2401554"/>
                  <a:pt x="7494079" y="2403427"/>
                </a:cubicBezTo>
                <a:cubicBezTo>
                  <a:pt x="7496116" y="2408456"/>
                  <a:pt x="7497136" y="2410970"/>
                  <a:pt x="7497136" y="2410970"/>
                </a:cubicBezTo>
                <a:cubicBezTo>
                  <a:pt x="7501759" y="2409098"/>
                  <a:pt x="7503053" y="2405647"/>
                  <a:pt x="7501016" y="2400618"/>
                </a:cubicBezTo>
                <a:close/>
                <a:moveTo>
                  <a:pt x="7538751" y="2394116"/>
                </a:moveTo>
                <a:cubicBezTo>
                  <a:pt x="7540788" y="2399145"/>
                  <a:pt x="7544119" y="2400723"/>
                  <a:pt x="7548743" y="2398849"/>
                </a:cubicBezTo>
                <a:cubicBezTo>
                  <a:pt x="7553366" y="2396977"/>
                  <a:pt x="7555679" y="2396041"/>
                  <a:pt x="7555679" y="2396041"/>
                </a:cubicBezTo>
                <a:close/>
                <a:moveTo>
                  <a:pt x="7607285" y="2383920"/>
                </a:moveTo>
                <a:cubicBezTo>
                  <a:pt x="7611910" y="2382047"/>
                  <a:pt x="7615240" y="2383625"/>
                  <a:pt x="7617277" y="2388655"/>
                </a:cubicBezTo>
                <a:cubicBezTo>
                  <a:pt x="7623938" y="2391811"/>
                  <a:pt x="7624957" y="2394325"/>
                  <a:pt x="7620332" y="2396198"/>
                </a:cubicBezTo>
                <a:lnTo>
                  <a:pt x="7609516" y="2409362"/>
                </a:lnTo>
                <a:lnTo>
                  <a:pt x="7595644" y="2414980"/>
                </a:lnTo>
                <a:cubicBezTo>
                  <a:pt x="7595644" y="2414980"/>
                  <a:pt x="7593978" y="2414191"/>
                  <a:pt x="7590649" y="2412612"/>
                </a:cubicBezTo>
                <a:cubicBezTo>
                  <a:pt x="7587318" y="2411034"/>
                  <a:pt x="7585653" y="2410244"/>
                  <a:pt x="7585653" y="2410244"/>
                </a:cubicBezTo>
                <a:cubicBezTo>
                  <a:pt x="7581580" y="2400187"/>
                  <a:pt x="7582872" y="2396736"/>
                  <a:pt x="7589533" y="2399892"/>
                </a:cubicBezTo>
                <a:cubicBezTo>
                  <a:pt x="7596194" y="2403049"/>
                  <a:pt x="7598507" y="2402113"/>
                  <a:pt x="7596469" y="2397082"/>
                </a:cubicBezTo>
                <a:lnTo>
                  <a:pt x="7586478" y="2392348"/>
                </a:lnTo>
                <a:cubicBezTo>
                  <a:pt x="7595726" y="2388602"/>
                  <a:pt x="7602662" y="2385793"/>
                  <a:pt x="7607285" y="2383920"/>
                </a:cubicBezTo>
                <a:close/>
                <a:moveTo>
                  <a:pt x="1261209" y="2363701"/>
                </a:moveTo>
                <a:lnTo>
                  <a:pt x="1257328" y="2374053"/>
                </a:lnTo>
                <a:cubicBezTo>
                  <a:pt x="1257328" y="2374053"/>
                  <a:pt x="1256310" y="2371538"/>
                  <a:pt x="1254273" y="2366510"/>
                </a:cubicBezTo>
                <a:cubicBezTo>
                  <a:pt x="1258897" y="2364637"/>
                  <a:pt x="1261209" y="2363701"/>
                  <a:pt x="1261209" y="2363701"/>
                </a:cubicBezTo>
                <a:close/>
                <a:moveTo>
                  <a:pt x="1244280" y="2361774"/>
                </a:moveTo>
                <a:cubicBezTo>
                  <a:pt x="1246317" y="2366804"/>
                  <a:pt x="1247336" y="2369319"/>
                  <a:pt x="1247336" y="2369319"/>
                </a:cubicBezTo>
                <a:cubicBezTo>
                  <a:pt x="1247336" y="2369319"/>
                  <a:pt x="1246179" y="2369787"/>
                  <a:pt x="1243868" y="2370724"/>
                </a:cubicBezTo>
                <a:cubicBezTo>
                  <a:pt x="1241556" y="2371660"/>
                  <a:pt x="1239892" y="2370871"/>
                  <a:pt x="1238873" y="2368356"/>
                </a:cubicBezTo>
                <a:cubicBezTo>
                  <a:pt x="1237854" y="2365841"/>
                  <a:pt x="1239657" y="2363647"/>
                  <a:pt x="1244280" y="2361774"/>
                </a:cubicBezTo>
                <a:close/>
                <a:moveTo>
                  <a:pt x="7257922" y="2358573"/>
                </a:moveTo>
                <a:cubicBezTo>
                  <a:pt x="7257922" y="2358573"/>
                  <a:pt x="7255611" y="2359509"/>
                  <a:pt x="7250986" y="2361382"/>
                </a:cubicBezTo>
                <a:cubicBezTo>
                  <a:pt x="7246362" y="2363255"/>
                  <a:pt x="7238408" y="2363549"/>
                  <a:pt x="7227123" y="2362265"/>
                </a:cubicBezTo>
                <a:cubicBezTo>
                  <a:pt x="7215838" y="2360982"/>
                  <a:pt x="7210196" y="2360340"/>
                  <a:pt x="7210196" y="2360340"/>
                </a:cubicBezTo>
                <a:cubicBezTo>
                  <a:pt x="7210196" y="2360340"/>
                  <a:pt x="7212370" y="2362387"/>
                  <a:pt x="7216720" y="2366479"/>
                </a:cubicBezTo>
                <a:cubicBezTo>
                  <a:pt x="7221068" y="2370572"/>
                  <a:pt x="7227866" y="2370747"/>
                  <a:pt x="7237115" y="2367000"/>
                </a:cubicBezTo>
                <a:cubicBezTo>
                  <a:pt x="7254041" y="2368925"/>
                  <a:pt x="7264049" y="2368715"/>
                  <a:pt x="7267135" y="2366367"/>
                </a:cubicBezTo>
                <a:cubicBezTo>
                  <a:pt x="7268163" y="2365585"/>
                  <a:pt x="7268422" y="2364566"/>
                  <a:pt x="7267913" y="2363307"/>
                </a:cubicBezTo>
                <a:cubicBezTo>
                  <a:pt x="7265876" y="2358279"/>
                  <a:pt x="7262546" y="2356700"/>
                  <a:pt x="7257922" y="2358573"/>
                </a:cubicBezTo>
                <a:close/>
                <a:moveTo>
                  <a:pt x="7822880" y="2358068"/>
                </a:moveTo>
                <a:cubicBezTo>
                  <a:pt x="7822880" y="2358068"/>
                  <a:pt x="7823389" y="2359327"/>
                  <a:pt x="7824408" y="2361842"/>
                </a:cubicBezTo>
                <a:cubicBezTo>
                  <a:pt x="7824917" y="2363099"/>
                  <a:pt x="7824467" y="2363646"/>
                  <a:pt x="7823057" y="2363486"/>
                </a:cubicBezTo>
                <a:cubicBezTo>
                  <a:pt x="7821645" y="2363326"/>
                  <a:pt x="7819275" y="2362456"/>
                  <a:pt x="7815944" y="2360877"/>
                </a:cubicBezTo>
                <a:close/>
                <a:moveTo>
                  <a:pt x="7838280" y="2356223"/>
                </a:moveTo>
                <a:cubicBezTo>
                  <a:pt x="7839298" y="2358737"/>
                  <a:pt x="7839808" y="2359995"/>
                  <a:pt x="7839808" y="2359995"/>
                </a:cubicBezTo>
                <a:lnTo>
                  <a:pt x="7832871" y="2362804"/>
                </a:lnTo>
                <a:cubicBezTo>
                  <a:pt x="7832871" y="2362804"/>
                  <a:pt x="7833519" y="2361078"/>
                  <a:pt x="7834812" y="2357626"/>
                </a:cubicBezTo>
                <a:cubicBezTo>
                  <a:pt x="7836105" y="2354177"/>
                  <a:pt x="7837262" y="2353708"/>
                  <a:pt x="7838280" y="2356223"/>
                </a:cubicBezTo>
                <a:close/>
                <a:moveTo>
                  <a:pt x="7670534" y="2340739"/>
                </a:moveTo>
                <a:lnTo>
                  <a:pt x="7673590" y="2348284"/>
                </a:lnTo>
                <a:lnTo>
                  <a:pt x="7666653" y="2351093"/>
                </a:lnTo>
                <a:cubicBezTo>
                  <a:pt x="7671277" y="2349220"/>
                  <a:pt x="7670259" y="2346706"/>
                  <a:pt x="7663598" y="2343549"/>
                </a:cubicBezTo>
                <a:close/>
                <a:moveTo>
                  <a:pt x="7653606" y="2338814"/>
                </a:moveTo>
                <a:lnTo>
                  <a:pt x="7656662" y="2346359"/>
                </a:lnTo>
                <a:lnTo>
                  <a:pt x="7639735" y="2344433"/>
                </a:lnTo>
                <a:cubicBezTo>
                  <a:pt x="7639735" y="2344433"/>
                  <a:pt x="7644358" y="2342560"/>
                  <a:pt x="7653606" y="2338814"/>
                </a:cubicBezTo>
                <a:close/>
                <a:moveTo>
                  <a:pt x="1454364" y="2338674"/>
                </a:moveTo>
                <a:cubicBezTo>
                  <a:pt x="1463270" y="2339454"/>
                  <a:pt x="1465984" y="2340651"/>
                  <a:pt x="1462508" y="2342265"/>
                </a:cubicBezTo>
                <a:lnTo>
                  <a:pt x="1452075" y="2347109"/>
                </a:lnTo>
                <a:close/>
                <a:moveTo>
                  <a:pt x="1415617" y="2336286"/>
                </a:moveTo>
                <a:cubicBezTo>
                  <a:pt x="1413305" y="2337222"/>
                  <a:pt x="1412658" y="2338948"/>
                  <a:pt x="1413676" y="2341462"/>
                </a:cubicBezTo>
                <a:cubicBezTo>
                  <a:pt x="1414695" y="2343978"/>
                  <a:pt x="1417516" y="2344299"/>
                  <a:pt x="1422140" y="2342427"/>
                </a:cubicBezTo>
                <a:cubicBezTo>
                  <a:pt x="1420103" y="2337397"/>
                  <a:pt x="1417928" y="2335350"/>
                  <a:pt x="1415617" y="2336286"/>
                </a:cubicBezTo>
                <a:close/>
                <a:moveTo>
                  <a:pt x="7500675" y="2335493"/>
                </a:moveTo>
                <a:lnTo>
                  <a:pt x="7488854" y="2345248"/>
                </a:lnTo>
                <a:cubicBezTo>
                  <a:pt x="7484913" y="2348502"/>
                  <a:pt x="7479795" y="2350589"/>
                  <a:pt x="7473495" y="2351511"/>
                </a:cubicBezTo>
                <a:cubicBezTo>
                  <a:pt x="7467197" y="2352436"/>
                  <a:pt x="7462078" y="2354523"/>
                  <a:pt x="7458138" y="2357774"/>
                </a:cubicBezTo>
                <a:lnTo>
                  <a:pt x="7454370" y="2358326"/>
                </a:lnTo>
                <a:lnTo>
                  <a:pt x="7456879" y="2361415"/>
                </a:lnTo>
                <a:cubicBezTo>
                  <a:pt x="7456233" y="2363139"/>
                  <a:pt x="7454914" y="2364039"/>
                  <a:pt x="7452927" y="2364112"/>
                </a:cubicBezTo>
                <a:cubicBezTo>
                  <a:pt x="7450938" y="2364186"/>
                  <a:pt x="7448278" y="2363434"/>
                  <a:pt x="7444948" y="2361856"/>
                </a:cubicBezTo>
                <a:lnTo>
                  <a:pt x="7444127" y="2359828"/>
                </a:lnTo>
                <a:lnTo>
                  <a:pt x="7434387" y="2361254"/>
                </a:lnTo>
                <a:lnTo>
                  <a:pt x="7438012" y="2364665"/>
                </a:lnTo>
                <a:cubicBezTo>
                  <a:pt x="7438012" y="2364665"/>
                  <a:pt x="7435700" y="2365602"/>
                  <a:pt x="7431076" y="2367473"/>
                </a:cubicBezTo>
                <a:lnTo>
                  <a:pt x="7428884" y="2362060"/>
                </a:lnTo>
                <a:lnTo>
                  <a:pt x="7420345" y="2363311"/>
                </a:lnTo>
                <a:lnTo>
                  <a:pt x="7428107" y="2360147"/>
                </a:lnTo>
                <a:lnTo>
                  <a:pt x="7428021" y="2359930"/>
                </a:lnTo>
                <a:cubicBezTo>
                  <a:pt x="7428021" y="2359930"/>
                  <a:pt x="7429176" y="2359462"/>
                  <a:pt x="7431488" y="2358526"/>
                </a:cubicBezTo>
                <a:lnTo>
                  <a:pt x="7431669" y="2358694"/>
                </a:lnTo>
                <a:lnTo>
                  <a:pt x="7435704" y="2357049"/>
                </a:lnTo>
                <a:lnTo>
                  <a:pt x="7442191" y="2355050"/>
                </a:lnTo>
                <a:lnTo>
                  <a:pt x="7441892" y="2354312"/>
                </a:lnTo>
                <a:lnTo>
                  <a:pt x="7448827" y="2351502"/>
                </a:lnTo>
                <a:lnTo>
                  <a:pt x="7449803" y="2352703"/>
                </a:lnTo>
                <a:lnTo>
                  <a:pt x="7472914" y="2345579"/>
                </a:lnTo>
                <a:cubicBezTo>
                  <a:pt x="7487482" y="2342107"/>
                  <a:pt x="7496734" y="2338745"/>
                  <a:pt x="7500675" y="2335493"/>
                </a:cubicBezTo>
                <a:close/>
                <a:moveTo>
                  <a:pt x="1475522" y="2329587"/>
                </a:moveTo>
                <a:lnTo>
                  <a:pt x="1446004" y="2341542"/>
                </a:lnTo>
                <a:lnTo>
                  <a:pt x="1432786" y="2346896"/>
                </a:lnTo>
                <a:lnTo>
                  <a:pt x="1433499" y="2348361"/>
                </a:lnTo>
                <a:lnTo>
                  <a:pt x="1423066" y="2353206"/>
                </a:lnTo>
                <a:lnTo>
                  <a:pt x="1425346" y="2349909"/>
                </a:lnTo>
                <a:lnTo>
                  <a:pt x="1425195" y="2349971"/>
                </a:lnTo>
                <a:cubicBezTo>
                  <a:pt x="1413911" y="2348686"/>
                  <a:pt x="1412616" y="2352137"/>
                  <a:pt x="1421316" y="2360324"/>
                </a:cubicBezTo>
                <a:cubicBezTo>
                  <a:pt x="1427976" y="2363479"/>
                  <a:pt x="1433619" y="2364121"/>
                  <a:pt x="1438243" y="2362248"/>
                </a:cubicBezTo>
                <a:cubicBezTo>
                  <a:pt x="1442867" y="2360376"/>
                  <a:pt x="1446844" y="2360228"/>
                  <a:pt x="1450174" y="2361807"/>
                </a:cubicBezTo>
                <a:cubicBezTo>
                  <a:pt x="1453504" y="2363385"/>
                  <a:pt x="1457482" y="2363237"/>
                  <a:pt x="1462105" y="2361365"/>
                </a:cubicBezTo>
                <a:cubicBezTo>
                  <a:pt x="1466730" y="2359492"/>
                  <a:pt x="1470198" y="2358087"/>
                  <a:pt x="1472509" y="2357151"/>
                </a:cubicBezTo>
                <a:cubicBezTo>
                  <a:pt x="1474821" y="2356214"/>
                  <a:pt x="1479308" y="2357325"/>
                  <a:pt x="1485969" y="2360481"/>
                </a:cubicBezTo>
                <a:lnTo>
                  <a:pt x="1489024" y="2368025"/>
                </a:lnTo>
                <a:lnTo>
                  <a:pt x="1495961" y="2365215"/>
                </a:lnTo>
                <a:cubicBezTo>
                  <a:pt x="1502622" y="2368372"/>
                  <a:pt x="1508264" y="2369015"/>
                  <a:pt x="1512889" y="2367142"/>
                </a:cubicBezTo>
                <a:lnTo>
                  <a:pt x="1521005" y="2368064"/>
                </a:lnTo>
                <a:lnTo>
                  <a:pt x="1511364" y="2363813"/>
                </a:lnTo>
                <a:lnTo>
                  <a:pt x="1501232" y="2355021"/>
                </a:lnTo>
                <a:lnTo>
                  <a:pt x="1499841" y="2354863"/>
                </a:lnTo>
                <a:lnTo>
                  <a:pt x="1499690" y="2354489"/>
                </a:lnTo>
                <a:lnTo>
                  <a:pt x="1495078" y="2356630"/>
                </a:lnTo>
                <a:lnTo>
                  <a:pt x="1486936" y="2353039"/>
                </a:lnTo>
                <a:cubicBezTo>
                  <a:pt x="1488462" y="2347416"/>
                  <a:pt x="1487868" y="2344006"/>
                  <a:pt x="1485154" y="2342809"/>
                </a:cubicBezTo>
                <a:cubicBezTo>
                  <a:pt x="1482440" y="2341612"/>
                  <a:pt x="1482058" y="2343017"/>
                  <a:pt x="1484009" y="2347026"/>
                </a:cubicBezTo>
                <a:lnTo>
                  <a:pt x="1476581" y="2343750"/>
                </a:lnTo>
                <a:lnTo>
                  <a:pt x="1472922" y="2348202"/>
                </a:lnTo>
                <a:cubicBezTo>
                  <a:pt x="1468299" y="2350075"/>
                  <a:pt x="1465477" y="2349755"/>
                  <a:pt x="1464459" y="2347240"/>
                </a:cubicBezTo>
                <a:cubicBezTo>
                  <a:pt x="1463440" y="2344725"/>
                  <a:pt x="1465244" y="2342532"/>
                  <a:pt x="1469867" y="2340658"/>
                </a:cubicBezTo>
                <a:lnTo>
                  <a:pt x="1476417" y="2341404"/>
                </a:lnTo>
                <a:lnTo>
                  <a:pt x="1478156" y="2335000"/>
                </a:lnTo>
                <a:close/>
                <a:moveTo>
                  <a:pt x="1384641" y="2326815"/>
                </a:moveTo>
                <a:cubicBezTo>
                  <a:pt x="1384641" y="2326815"/>
                  <a:pt x="1385617" y="2328819"/>
                  <a:pt x="1387568" y="2332828"/>
                </a:cubicBezTo>
                <a:cubicBezTo>
                  <a:pt x="1384091" y="2334442"/>
                  <a:pt x="1381377" y="2333246"/>
                  <a:pt x="1379426" y="2329237"/>
                </a:cubicBezTo>
                <a:close/>
                <a:moveTo>
                  <a:pt x="1403218" y="2325561"/>
                </a:moveTo>
                <a:lnTo>
                  <a:pt x="1411360" y="2329153"/>
                </a:lnTo>
                <a:cubicBezTo>
                  <a:pt x="1411360" y="2329153"/>
                  <a:pt x="1410491" y="2329555"/>
                  <a:pt x="1408752" y="2330364"/>
                </a:cubicBezTo>
                <a:cubicBezTo>
                  <a:pt x="1407014" y="2331171"/>
                  <a:pt x="1404405" y="2332382"/>
                  <a:pt x="1400928" y="2333996"/>
                </a:cubicBezTo>
                <a:lnTo>
                  <a:pt x="1395711" y="2336419"/>
                </a:lnTo>
                <a:cubicBezTo>
                  <a:pt x="1397238" y="2330795"/>
                  <a:pt x="1399739" y="2327177"/>
                  <a:pt x="1403218" y="2325561"/>
                </a:cubicBezTo>
                <a:close/>
                <a:moveTo>
                  <a:pt x="7447422" y="2308164"/>
                </a:moveTo>
                <a:lnTo>
                  <a:pt x="7457413" y="2312899"/>
                </a:lnTo>
                <a:cubicBezTo>
                  <a:pt x="7457413" y="2312899"/>
                  <a:pt x="7455102" y="2313835"/>
                  <a:pt x="7450478" y="2315707"/>
                </a:cubicBezTo>
                <a:close/>
                <a:moveTo>
                  <a:pt x="7729902" y="2307912"/>
                </a:moveTo>
                <a:cubicBezTo>
                  <a:pt x="7729902" y="2307912"/>
                  <a:pt x="7733232" y="2309492"/>
                  <a:pt x="7739894" y="2312648"/>
                </a:cubicBezTo>
                <a:cubicBezTo>
                  <a:pt x="7741931" y="2317677"/>
                  <a:pt x="7742949" y="2320191"/>
                  <a:pt x="7742949" y="2320191"/>
                </a:cubicBezTo>
                <a:cubicBezTo>
                  <a:pt x="7742949" y="2320191"/>
                  <a:pt x="7740636" y="2321127"/>
                  <a:pt x="7736013" y="2323000"/>
                </a:cubicBezTo>
                <a:cubicBezTo>
                  <a:pt x="7733976" y="2317970"/>
                  <a:pt x="7729489" y="2316862"/>
                  <a:pt x="7722553" y="2319671"/>
                </a:cubicBezTo>
                <a:cubicBezTo>
                  <a:pt x="7715618" y="2322480"/>
                  <a:pt x="7711640" y="2322626"/>
                  <a:pt x="7710621" y="2320113"/>
                </a:cubicBezTo>
                <a:cubicBezTo>
                  <a:pt x="7709602" y="2317598"/>
                  <a:pt x="7716029" y="2313530"/>
                  <a:pt x="7729902" y="2307912"/>
                </a:cubicBezTo>
                <a:close/>
                <a:moveTo>
                  <a:pt x="7818419" y="2307186"/>
                </a:moveTo>
                <a:cubicBezTo>
                  <a:pt x="7823043" y="2305314"/>
                  <a:pt x="7825218" y="2307360"/>
                  <a:pt x="7824942" y="2313326"/>
                </a:cubicBezTo>
                <a:cubicBezTo>
                  <a:pt x="7824667" y="2319292"/>
                  <a:pt x="7826841" y="2321339"/>
                  <a:pt x="7831466" y="2319466"/>
                </a:cubicBezTo>
                <a:lnTo>
                  <a:pt x="7817593" y="2325085"/>
                </a:lnTo>
                <a:close/>
                <a:moveTo>
                  <a:pt x="7784564" y="2303335"/>
                </a:moveTo>
                <a:cubicBezTo>
                  <a:pt x="7789188" y="2301463"/>
                  <a:pt x="7790852" y="2302252"/>
                  <a:pt x="7789560" y="2305703"/>
                </a:cubicBezTo>
                <a:cubicBezTo>
                  <a:pt x="7788266" y="2309154"/>
                  <a:pt x="7789931" y="2309945"/>
                  <a:pt x="7794556" y="2308070"/>
                </a:cubicBezTo>
                <a:cubicBezTo>
                  <a:pt x="7794556" y="2308070"/>
                  <a:pt x="7795575" y="2310585"/>
                  <a:pt x="7797612" y="2315614"/>
                </a:cubicBezTo>
                <a:lnTo>
                  <a:pt x="7787620" y="2310880"/>
                </a:lnTo>
                <a:close/>
                <a:moveTo>
                  <a:pt x="1465406" y="2289776"/>
                </a:moveTo>
                <a:lnTo>
                  <a:pt x="1468461" y="2297319"/>
                </a:lnTo>
                <a:cubicBezTo>
                  <a:pt x="1463836" y="2299193"/>
                  <a:pt x="1461524" y="2300129"/>
                  <a:pt x="1461524" y="2300129"/>
                </a:cubicBezTo>
                <a:close/>
                <a:moveTo>
                  <a:pt x="7819243" y="2289289"/>
                </a:moveTo>
                <a:cubicBezTo>
                  <a:pt x="7821280" y="2294319"/>
                  <a:pt x="7822299" y="2296834"/>
                  <a:pt x="7822299" y="2296834"/>
                </a:cubicBezTo>
                <a:cubicBezTo>
                  <a:pt x="7822299" y="2296834"/>
                  <a:pt x="7819987" y="2297770"/>
                  <a:pt x="7815364" y="2299643"/>
                </a:cubicBezTo>
                <a:cubicBezTo>
                  <a:pt x="7810740" y="2301516"/>
                  <a:pt x="7805097" y="2300874"/>
                  <a:pt x="7798435" y="2297717"/>
                </a:cubicBezTo>
                <a:close/>
                <a:moveTo>
                  <a:pt x="7213495" y="2288752"/>
                </a:moveTo>
                <a:lnTo>
                  <a:pt x="7216550" y="2296295"/>
                </a:lnTo>
                <a:cubicBezTo>
                  <a:pt x="7223212" y="2299452"/>
                  <a:pt x="7226542" y="2301031"/>
                  <a:pt x="7226542" y="2301031"/>
                </a:cubicBezTo>
                <a:cubicBezTo>
                  <a:pt x="7226542" y="2301031"/>
                  <a:pt x="7225523" y="2298515"/>
                  <a:pt x="7223486" y="2293486"/>
                </a:cubicBezTo>
                <a:cubicBezTo>
                  <a:pt x="7221449" y="2288456"/>
                  <a:pt x="7218119" y="2286878"/>
                  <a:pt x="7213495" y="2288752"/>
                </a:cubicBezTo>
                <a:close/>
                <a:moveTo>
                  <a:pt x="7778453" y="2288247"/>
                </a:moveTo>
                <a:cubicBezTo>
                  <a:pt x="7785114" y="2291404"/>
                  <a:pt x="7788445" y="2292983"/>
                  <a:pt x="7788445" y="2292983"/>
                </a:cubicBezTo>
                <a:lnTo>
                  <a:pt x="7781509" y="2295792"/>
                </a:lnTo>
                <a:close/>
                <a:moveTo>
                  <a:pt x="1563906" y="2287812"/>
                </a:moveTo>
                <a:lnTo>
                  <a:pt x="1566833" y="2293827"/>
                </a:lnTo>
                <a:lnTo>
                  <a:pt x="1572049" y="2291405"/>
                </a:lnTo>
                <a:cubicBezTo>
                  <a:pt x="1570098" y="2287397"/>
                  <a:pt x="1567384" y="2286198"/>
                  <a:pt x="1563906" y="2287812"/>
                </a:cubicBezTo>
                <a:close/>
                <a:moveTo>
                  <a:pt x="1507654" y="2287208"/>
                </a:moveTo>
                <a:cubicBezTo>
                  <a:pt x="1506054" y="2286108"/>
                  <a:pt x="1503514" y="2286365"/>
                  <a:pt x="1500037" y="2287980"/>
                </a:cubicBezTo>
                <a:cubicBezTo>
                  <a:pt x="1500037" y="2287980"/>
                  <a:pt x="1501013" y="2289984"/>
                  <a:pt x="1502963" y="2293994"/>
                </a:cubicBezTo>
                <a:cubicBezTo>
                  <a:pt x="1506866" y="2302011"/>
                  <a:pt x="1509093" y="2302205"/>
                  <a:pt x="1509643" y="2294578"/>
                </a:cubicBezTo>
                <a:cubicBezTo>
                  <a:pt x="1509918" y="2290763"/>
                  <a:pt x="1509256" y="2288308"/>
                  <a:pt x="1507654" y="2287208"/>
                </a:cubicBezTo>
                <a:close/>
                <a:moveTo>
                  <a:pt x="7445191" y="2282724"/>
                </a:moveTo>
                <a:lnTo>
                  <a:pt x="7448247" y="2290268"/>
                </a:lnTo>
                <a:cubicBezTo>
                  <a:pt x="7448247" y="2290268"/>
                  <a:pt x="7446582" y="2289478"/>
                  <a:pt x="7443252" y="2287900"/>
                </a:cubicBezTo>
                <a:cubicBezTo>
                  <a:pt x="7439920" y="2286322"/>
                  <a:pt x="7434788" y="2286938"/>
                  <a:pt x="7427852" y="2289747"/>
                </a:cubicBezTo>
                <a:cubicBezTo>
                  <a:pt x="7420916" y="2292556"/>
                  <a:pt x="7414117" y="2292382"/>
                  <a:pt x="7407456" y="2289225"/>
                </a:cubicBezTo>
                <a:close/>
                <a:moveTo>
                  <a:pt x="7230834" y="2281729"/>
                </a:moveTo>
                <a:cubicBezTo>
                  <a:pt x="7228522" y="2282665"/>
                  <a:pt x="7227876" y="2284390"/>
                  <a:pt x="7228895" y="2286904"/>
                </a:cubicBezTo>
                <a:cubicBezTo>
                  <a:pt x="7229913" y="2289420"/>
                  <a:pt x="7232734" y="2289739"/>
                  <a:pt x="7237359" y="2287867"/>
                </a:cubicBezTo>
                <a:cubicBezTo>
                  <a:pt x="7235321" y="2282837"/>
                  <a:pt x="7233147" y="2280792"/>
                  <a:pt x="7230834" y="2281729"/>
                </a:cubicBezTo>
                <a:close/>
                <a:moveTo>
                  <a:pt x="7404401" y="2281681"/>
                </a:moveTo>
                <a:cubicBezTo>
                  <a:pt x="7406438" y="2286711"/>
                  <a:pt x="7406300" y="2289694"/>
                  <a:pt x="7403989" y="2290629"/>
                </a:cubicBezTo>
                <a:cubicBezTo>
                  <a:pt x="7401676" y="2291566"/>
                  <a:pt x="7398209" y="2292970"/>
                  <a:pt x="7393585" y="2294844"/>
                </a:cubicBezTo>
                <a:cubicBezTo>
                  <a:pt x="7384337" y="2298589"/>
                  <a:pt x="7379203" y="2299204"/>
                  <a:pt x="7378186" y="2296690"/>
                </a:cubicBezTo>
                <a:cubicBezTo>
                  <a:pt x="7377166" y="2294175"/>
                  <a:pt x="7381282" y="2291045"/>
                  <a:pt x="7390529" y="2287300"/>
                </a:cubicBezTo>
                <a:cubicBezTo>
                  <a:pt x="7390529" y="2287300"/>
                  <a:pt x="7392841" y="2286363"/>
                  <a:pt x="7397465" y="2284491"/>
                </a:cubicBezTo>
                <a:cubicBezTo>
                  <a:pt x="7402089" y="2282618"/>
                  <a:pt x="7404401" y="2281681"/>
                  <a:pt x="7404401" y="2281681"/>
                </a:cubicBezTo>
                <a:close/>
                <a:moveTo>
                  <a:pt x="7482927" y="2276221"/>
                </a:moveTo>
                <a:cubicBezTo>
                  <a:pt x="7487551" y="2274348"/>
                  <a:pt x="7490881" y="2275926"/>
                  <a:pt x="7492919" y="2280956"/>
                </a:cubicBezTo>
                <a:lnTo>
                  <a:pt x="7472111" y="2289383"/>
                </a:lnTo>
                <a:cubicBezTo>
                  <a:pt x="7467487" y="2291256"/>
                  <a:pt x="7464156" y="2289677"/>
                  <a:pt x="7462119" y="2284649"/>
                </a:cubicBezTo>
                <a:cubicBezTo>
                  <a:pt x="7460082" y="2279619"/>
                  <a:pt x="7467018" y="2276809"/>
                  <a:pt x="7482927" y="2276221"/>
                </a:cubicBezTo>
                <a:close/>
                <a:moveTo>
                  <a:pt x="7248175" y="2274705"/>
                </a:moveTo>
                <a:lnTo>
                  <a:pt x="7241238" y="2277515"/>
                </a:lnTo>
                <a:lnTo>
                  <a:pt x="7244294" y="2285058"/>
                </a:lnTo>
                <a:cubicBezTo>
                  <a:pt x="7248917" y="2283186"/>
                  <a:pt x="7250212" y="2279734"/>
                  <a:pt x="7248175" y="2274705"/>
                </a:cubicBezTo>
                <a:close/>
                <a:moveTo>
                  <a:pt x="1350160" y="2269104"/>
                </a:moveTo>
                <a:lnTo>
                  <a:pt x="1363520" y="2270274"/>
                </a:lnTo>
                <a:cubicBezTo>
                  <a:pt x="1358515" y="2277512"/>
                  <a:pt x="1353299" y="2279934"/>
                  <a:pt x="1347869" y="2277541"/>
                </a:cubicBezTo>
                <a:close/>
                <a:moveTo>
                  <a:pt x="1605636" y="2268438"/>
                </a:moveTo>
                <a:lnTo>
                  <a:pt x="1603375" y="2269489"/>
                </a:lnTo>
                <a:lnTo>
                  <a:pt x="1605694" y="2269752"/>
                </a:lnTo>
                <a:close/>
                <a:moveTo>
                  <a:pt x="1642787" y="2265933"/>
                </a:moveTo>
                <a:lnTo>
                  <a:pt x="1640818" y="2266847"/>
                </a:lnTo>
                <a:lnTo>
                  <a:pt x="1641737" y="2266655"/>
                </a:lnTo>
                <a:lnTo>
                  <a:pt x="1643030" y="2266433"/>
                </a:lnTo>
                <a:close/>
                <a:moveTo>
                  <a:pt x="7388299" y="2261858"/>
                </a:moveTo>
                <a:cubicBezTo>
                  <a:pt x="7394959" y="2265015"/>
                  <a:pt x="7398290" y="2266593"/>
                  <a:pt x="7398290" y="2266593"/>
                </a:cubicBezTo>
                <a:lnTo>
                  <a:pt x="7391353" y="2269402"/>
                </a:lnTo>
                <a:cubicBezTo>
                  <a:pt x="7384693" y="2266246"/>
                  <a:pt x="7379052" y="2265605"/>
                  <a:pt x="7374427" y="2267478"/>
                </a:cubicBezTo>
                <a:close/>
                <a:moveTo>
                  <a:pt x="1645078" y="2257498"/>
                </a:moveTo>
                <a:lnTo>
                  <a:pt x="1626503" y="2258750"/>
                </a:lnTo>
                <a:cubicBezTo>
                  <a:pt x="1628453" y="2262759"/>
                  <a:pt x="1631168" y="2263957"/>
                  <a:pt x="1634645" y="2262342"/>
                </a:cubicBezTo>
                <a:close/>
                <a:moveTo>
                  <a:pt x="1405250" y="2250899"/>
                </a:moveTo>
                <a:cubicBezTo>
                  <a:pt x="1412205" y="2247669"/>
                  <a:pt x="1416657" y="2248059"/>
                  <a:pt x="1418609" y="2252067"/>
                </a:cubicBezTo>
                <a:cubicBezTo>
                  <a:pt x="1420559" y="2256076"/>
                  <a:pt x="1413605" y="2259305"/>
                  <a:pt x="1397743" y="2261755"/>
                </a:cubicBezTo>
                <a:close/>
                <a:moveTo>
                  <a:pt x="1378531" y="2248560"/>
                </a:moveTo>
                <a:cubicBezTo>
                  <a:pt x="1382009" y="2246945"/>
                  <a:pt x="1384724" y="2248142"/>
                  <a:pt x="1386674" y="2252151"/>
                </a:cubicBezTo>
                <a:lnTo>
                  <a:pt x="1381457" y="2254574"/>
                </a:lnTo>
                <a:cubicBezTo>
                  <a:pt x="1377981" y="2256188"/>
                  <a:pt x="1375753" y="2255993"/>
                  <a:pt x="1374778" y="2253988"/>
                </a:cubicBezTo>
                <a:cubicBezTo>
                  <a:pt x="1373803" y="2251984"/>
                  <a:pt x="1375054" y="2250174"/>
                  <a:pt x="1378531" y="2248560"/>
                </a:cubicBezTo>
                <a:close/>
                <a:moveTo>
                  <a:pt x="7532303" y="2238658"/>
                </a:moveTo>
                <a:cubicBezTo>
                  <a:pt x="7536927" y="2236786"/>
                  <a:pt x="7539749" y="2237107"/>
                  <a:pt x="7540766" y="2239622"/>
                </a:cubicBezTo>
                <a:cubicBezTo>
                  <a:pt x="7541785" y="2242135"/>
                  <a:pt x="7539982" y="2244331"/>
                  <a:pt x="7535359" y="2246202"/>
                </a:cubicBezTo>
                <a:cubicBezTo>
                  <a:pt x="7530736" y="2248076"/>
                  <a:pt x="7527404" y="2246497"/>
                  <a:pt x="7525367" y="2241468"/>
                </a:cubicBezTo>
                <a:close/>
                <a:moveTo>
                  <a:pt x="7512321" y="2229189"/>
                </a:moveTo>
                <a:lnTo>
                  <a:pt x="7501504" y="2242352"/>
                </a:lnTo>
                <a:cubicBezTo>
                  <a:pt x="7492256" y="2246097"/>
                  <a:pt x="7486613" y="2245456"/>
                  <a:pt x="7484577" y="2240426"/>
                </a:cubicBezTo>
                <a:cubicBezTo>
                  <a:pt x="7482539" y="2235398"/>
                  <a:pt x="7491788" y="2231652"/>
                  <a:pt x="7512321" y="2229189"/>
                </a:cubicBezTo>
                <a:close/>
                <a:moveTo>
                  <a:pt x="1489348" y="2226596"/>
                </a:moveTo>
                <a:cubicBezTo>
                  <a:pt x="1494775" y="2228990"/>
                  <a:pt x="1499229" y="2229379"/>
                  <a:pt x="1502706" y="2227764"/>
                </a:cubicBezTo>
                <a:lnTo>
                  <a:pt x="1495741" y="2230999"/>
                </a:lnTo>
                <a:lnTo>
                  <a:pt x="1498680" y="2232391"/>
                </a:lnTo>
                <a:cubicBezTo>
                  <a:pt x="1494054" y="2234265"/>
                  <a:pt x="1491743" y="2235201"/>
                  <a:pt x="1491743" y="2235201"/>
                </a:cubicBezTo>
                <a:lnTo>
                  <a:pt x="1481752" y="2230466"/>
                </a:lnTo>
                <a:lnTo>
                  <a:pt x="1484705" y="2229271"/>
                </a:lnTo>
                <a:lnTo>
                  <a:pt x="1484131" y="2229017"/>
                </a:lnTo>
                <a:close/>
                <a:moveTo>
                  <a:pt x="7209858" y="2219972"/>
                </a:moveTo>
                <a:lnTo>
                  <a:pt x="7195986" y="2225590"/>
                </a:lnTo>
                <a:lnTo>
                  <a:pt x="7219850" y="2224707"/>
                </a:lnTo>
                <a:cubicBezTo>
                  <a:pt x="7217813" y="2219678"/>
                  <a:pt x="7214482" y="2218098"/>
                  <a:pt x="7209858" y="2219972"/>
                </a:cubicBezTo>
                <a:close/>
                <a:moveTo>
                  <a:pt x="1468705" y="2218187"/>
                </a:moveTo>
                <a:cubicBezTo>
                  <a:pt x="1470742" y="2223217"/>
                  <a:pt x="1471760" y="2225731"/>
                  <a:pt x="1471760" y="2225731"/>
                </a:cubicBezTo>
                <a:cubicBezTo>
                  <a:pt x="1471760" y="2225731"/>
                  <a:pt x="1469449" y="2226667"/>
                  <a:pt x="1464825" y="2228540"/>
                </a:cubicBezTo>
                <a:cubicBezTo>
                  <a:pt x="1464825" y="2228540"/>
                  <a:pt x="1463807" y="2226026"/>
                  <a:pt x="1461769" y="2220996"/>
                </a:cubicBezTo>
                <a:cubicBezTo>
                  <a:pt x="1461769" y="2220996"/>
                  <a:pt x="1462926" y="2220528"/>
                  <a:pt x="1465238" y="2219592"/>
                </a:cubicBezTo>
                <a:cubicBezTo>
                  <a:pt x="1467548" y="2218655"/>
                  <a:pt x="1468705" y="2218187"/>
                  <a:pt x="1468705" y="2218187"/>
                </a:cubicBezTo>
                <a:close/>
                <a:moveTo>
                  <a:pt x="1182723" y="2214150"/>
                </a:moveTo>
                <a:lnTo>
                  <a:pt x="1185650" y="2220164"/>
                </a:lnTo>
                <a:cubicBezTo>
                  <a:pt x="1180222" y="2217770"/>
                  <a:pt x="1177506" y="2216572"/>
                  <a:pt x="1177506" y="2216572"/>
                </a:cubicBezTo>
                <a:close/>
                <a:moveTo>
                  <a:pt x="1424840" y="2212314"/>
                </a:moveTo>
                <a:cubicBezTo>
                  <a:pt x="1428318" y="2210700"/>
                  <a:pt x="1431033" y="2211896"/>
                  <a:pt x="1432983" y="2215905"/>
                </a:cubicBezTo>
                <a:lnTo>
                  <a:pt x="1429101" y="2217709"/>
                </a:lnTo>
                <a:lnTo>
                  <a:pt x="1437906" y="2221879"/>
                </a:lnTo>
                <a:cubicBezTo>
                  <a:pt x="1444567" y="2225036"/>
                  <a:pt x="1448406" y="2227872"/>
                  <a:pt x="1449425" y="2230387"/>
                </a:cubicBezTo>
                <a:cubicBezTo>
                  <a:pt x="1450443" y="2232902"/>
                  <a:pt x="1453264" y="2233222"/>
                  <a:pt x="1457889" y="2231349"/>
                </a:cubicBezTo>
                <a:lnTo>
                  <a:pt x="1454008" y="2241703"/>
                </a:lnTo>
                <a:cubicBezTo>
                  <a:pt x="1451971" y="2236674"/>
                  <a:pt x="1445310" y="2233517"/>
                  <a:pt x="1434025" y="2232233"/>
                </a:cubicBezTo>
                <a:cubicBezTo>
                  <a:pt x="1427364" y="2229077"/>
                  <a:pt x="1423525" y="2226241"/>
                  <a:pt x="1422507" y="2223727"/>
                </a:cubicBezTo>
                <a:lnTo>
                  <a:pt x="1426434" y="2218946"/>
                </a:lnTo>
                <a:lnTo>
                  <a:pt x="1417335" y="2223171"/>
                </a:lnTo>
                <a:cubicBezTo>
                  <a:pt x="1413858" y="2224785"/>
                  <a:pt x="1411143" y="2223588"/>
                  <a:pt x="1409192" y="2219579"/>
                </a:cubicBezTo>
                <a:close/>
                <a:moveTo>
                  <a:pt x="1156004" y="2211811"/>
                </a:moveTo>
                <a:cubicBezTo>
                  <a:pt x="1159483" y="2210197"/>
                  <a:pt x="1163936" y="2210587"/>
                  <a:pt x="1169364" y="2212982"/>
                </a:cubicBezTo>
                <a:lnTo>
                  <a:pt x="1153715" y="2220248"/>
                </a:lnTo>
                <a:cubicBezTo>
                  <a:pt x="1151764" y="2216238"/>
                  <a:pt x="1150788" y="2214234"/>
                  <a:pt x="1150788" y="2214234"/>
                </a:cubicBezTo>
                <a:cubicBezTo>
                  <a:pt x="1150788" y="2214234"/>
                  <a:pt x="1152527" y="2213427"/>
                  <a:pt x="1156004" y="2211811"/>
                </a:cubicBezTo>
                <a:close/>
                <a:moveTo>
                  <a:pt x="7567601" y="2211190"/>
                </a:moveTo>
                <a:cubicBezTo>
                  <a:pt x="7571069" y="2209785"/>
                  <a:pt x="7574469" y="2209872"/>
                  <a:pt x="7577799" y="2211450"/>
                </a:cubicBezTo>
                <a:lnTo>
                  <a:pt x="7573918" y="2221802"/>
                </a:lnTo>
                <a:lnTo>
                  <a:pt x="7556991" y="2219878"/>
                </a:lnTo>
                <a:cubicBezTo>
                  <a:pt x="7560597" y="2215491"/>
                  <a:pt x="7564133" y="2212594"/>
                  <a:pt x="7567601" y="2211190"/>
                </a:cubicBezTo>
                <a:close/>
                <a:moveTo>
                  <a:pt x="1475352" y="2210979"/>
                </a:moveTo>
                <a:lnTo>
                  <a:pt x="1446343" y="2217074"/>
                </a:lnTo>
                <a:lnTo>
                  <a:pt x="1443417" y="2211061"/>
                </a:lnTo>
                <a:cubicBezTo>
                  <a:pt x="1443417" y="2211061"/>
                  <a:pt x="1444774" y="2211659"/>
                  <a:pt x="1447487" y="2212857"/>
                </a:cubicBezTo>
                <a:cubicBezTo>
                  <a:pt x="1450202" y="2214054"/>
                  <a:pt x="1454167" y="2213442"/>
                  <a:pt x="1459384" y="2211019"/>
                </a:cubicBezTo>
                <a:cubicBezTo>
                  <a:pt x="1464600" y="2208598"/>
                  <a:pt x="1469923" y="2208584"/>
                  <a:pt x="1475352" y="2210979"/>
                </a:cubicBezTo>
                <a:close/>
                <a:moveTo>
                  <a:pt x="1603090" y="2210645"/>
                </a:moveTo>
                <a:cubicBezTo>
                  <a:pt x="1599612" y="2212259"/>
                  <a:pt x="1598849" y="2215070"/>
                  <a:pt x="1600799" y="2219080"/>
                </a:cubicBezTo>
                <a:lnTo>
                  <a:pt x="1606016" y="2216658"/>
                </a:lnTo>
                <a:close/>
                <a:moveTo>
                  <a:pt x="1608306" y="2208222"/>
                </a:moveTo>
                <a:cubicBezTo>
                  <a:pt x="1610257" y="2212232"/>
                  <a:pt x="1612101" y="2213832"/>
                  <a:pt x="1613840" y="2213025"/>
                </a:cubicBezTo>
                <a:cubicBezTo>
                  <a:pt x="1615578" y="2212218"/>
                  <a:pt x="1615960" y="2210811"/>
                  <a:pt x="1614986" y="2208807"/>
                </a:cubicBezTo>
                <a:cubicBezTo>
                  <a:pt x="1614009" y="2206804"/>
                  <a:pt x="1611783" y="2206608"/>
                  <a:pt x="1608306" y="2208222"/>
                </a:cubicBezTo>
                <a:close/>
                <a:moveTo>
                  <a:pt x="7196812" y="2207693"/>
                </a:moveTo>
                <a:lnTo>
                  <a:pt x="7199867" y="2215237"/>
                </a:lnTo>
                <a:cubicBezTo>
                  <a:pt x="7199867" y="2215237"/>
                  <a:pt x="7202179" y="2214300"/>
                  <a:pt x="7206802" y="2212428"/>
                </a:cubicBezTo>
                <a:cubicBezTo>
                  <a:pt x="7204765" y="2207398"/>
                  <a:pt x="7201435" y="2205820"/>
                  <a:pt x="7196812" y="2207693"/>
                </a:cubicBezTo>
                <a:close/>
                <a:moveTo>
                  <a:pt x="1497679" y="2204297"/>
                </a:moveTo>
                <a:cubicBezTo>
                  <a:pt x="1498655" y="2206301"/>
                  <a:pt x="1495665" y="2208918"/>
                  <a:pt x="1488709" y="2212148"/>
                </a:cubicBezTo>
                <a:cubicBezTo>
                  <a:pt x="1488709" y="2212148"/>
                  <a:pt x="1486972" y="2212955"/>
                  <a:pt x="1483494" y="2214570"/>
                </a:cubicBezTo>
                <a:cubicBezTo>
                  <a:pt x="1480016" y="2216183"/>
                  <a:pt x="1478278" y="2216992"/>
                  <a:pt x="1478278" y="2216992"/>
                </a:cubicBezTo>
                <a:cubicBezTo>
                  <a:pt x="1476327" y="2212982"/>
                  <a:pt x="1476221" y="2210575"/>
                  <a:pt x="1477959" y="2209767"/>
                </a:cubicBezTo>
                <a:cubicBezTo>
                  <a:pt x="1479698" y="2208960"/>
                  <a:pt x="1482305" y="2207749"/>
                  <a:pt x="1485783" y="2206134"/>
                </a:cubicBezTo>
                <a:cubicBezTo>
                  <a:pt x="1492738" y="2202905"/>
                  <a:pt x="1496704" y="2202293"/>
                  <a:pt x="1497679" y="2204297"/>
                </a:cubicBezTo>
                <a:close/>
                <a:moveTo>
                  <a:pt x="1615811" y="2197365"/>
                </a:moveTo>
                <a:cubicBezTo>
                  <a:pt x="1615811" y="2197365"/>
                  <a:pt x="1616787" y="2199370"/>
                  <a:pt x="1618738" y="2203379"/>
                </a:cubicBezTo>
                <a:cubicBezTo>
                  <a:pt x="1620690" y="2207388"/>
                  <a:pt x="1623404" y="2208585"/>
                  <a:pt x="1626881" y="2206970"/>
                </a:cubicBezTo>
                <a:lnTo>
                  <a:pt x="1623954" y="2200958"/>
                </a:lnTo>
                <a:cubicBezTo>
                  <a:pt x="1618526" y="2198562"/>
                  <a:pt x="1615811" y="2197365"/>
                  <a:pt x="1615811" y="2197365"/>
                </a:cubicBezTo>
                <a:close/>
                <a:moveTo>
                  <a:pt x="1439853" y="2190601"/>
                </a:moveTo>
                <a:lnTo>
                  <a:pt x="1442780" y="2196613"/>
                </a:lnTo>
                <a:lnTo>
                  <a:pt x="1434637" y="2193022"/>
                </a:lnTo>
                <a:cubicBezTo>
                  <a:pt x="1434637" y="2193022"/>
                  <a:pt x="1436375" y="2192215"/>
                  <a:pt x="1439853" y="2190601"/>
                </a:cubicBezTo>
                <a:close/>
                <a:moveTo>
                  <a:pt x="7300025" y="2183451"/>
                </a:moveTo>
                <a:lnTo>
                  <a:pt x="7293089" y="2186260"/>
                </a:lnTo>
                <a:cubicBezTo>
                  <a:pt x="7295126" y="2191289"/>
                  <a:pt x="7298457" y="2192869"/>
                  <a:pt x="7303081" y="2190995"/>
                </a:cubicBezTo>
                <a:close/>
                <a:moveTo>
                  <a:pt x="7376436" y="2177750"/>
                </a:moveTo>
                <a:cubicBezTo>
                  <a:pt x="7375024" y="2177589"/>
                  <a:pt x="7373927" y="2179863"/>
                  <a:pt x="7373143" y="2184571"/>
                </a:cubicBezTo>
                <a:cubicBezTo>
                  <a:pt x="7371574" y="2193989"/>
                  <a:pt x="7375414" y="2196825"/>
                  <a:pt x="7384663" y="2193079"/>
                </a:cubicBezTo>
                <a:cubicBezTo>
                  <a:pt x="7384663" y="2193079"/>
                  <a:pt x="7383643" y="2190565"/>
                  <a:pt x="7381606" y="2185535"/>
                </a:cubicBezTo>
                <a:cubicBezTo>
                  <a:pt x="7379569" y="2180506"/>
                  <a:pt x="7377845" y="2177911"/>
                  <a:pt x="7376436" y="2177750"/>
                </a:cubicBezTo>
                <a:close/>
                <a:moveTo>
                  <a:pt x="7426278" y="2176225"/>
                </a:moveTo>
                <a:cubicBezTo>
                  <a:pt x="7428315" y="2181253"/>
                  <a:pt x="7423043" y="2184852"/>
                  <a:pt x="7410465" y="2187019"/>
                </a:cubicBezTo>
                <a:cubicBezTo>
                  <a:pt x="7397887" y="2189187"/>
                  <a:pt x="7392107" y="2191528"/>
                  <a:pt x="7393126" y="2194041"/>
                </a:cubicBezTo>
                <a:cubicBezTo>
                  <a:pt x="7394145" y="2196557"/>
                  <a:pt x="7390030" y="2199686"/>
                  <a:pt x="7380782" y="2203432"/>
                </a:cubicBezTo>
                <a:cubicBezTo>
                  <a:pt x="7374121" y="2200275"/>
                  <a:pt x="7368479" y="2199635"/>
                  <a:pt x="7363855" y="2201507"/>
                </a:cubicBezTo>
                <a:cubicBezTo>
                  <a:pt x="7359230" y="2203380"/>
                  <a:pt x="7357937" y="2206831"/>
                  <a:pt x="7359974" y="2211860"/>
                </a:cubicBezTo>
                <a:cubicBezTo>
                  <a:pt x="7358680" y="2215311"/>
                  <a:pt x="7357456" y="2217271"/>
                  <a:pt x="7356299" y="2217740"/>
                </a:cubicBezTo>
                <a:cubicBezTo>
                  <a:pt x="7355144" y="2218208"/>
                  <a:pt x="7354056" y="2217184"/>
                  <a:pt x="7353038" y="2214669"/>
                </a:cubicBezTo>
                <a:cubicBezTo>
                  <a:pt x="7351001" y="2209640"/>
                  <a:pt x="7352295" y="2206189"/>
                  <a:pt x="7356919" y="2204316"/>
                </a:cubicBezTo>
                <a:cubicBezTo>
                  <a:pt x="7356919" y="2204316"/>
                  <a:pt x="7355900" y="2201801"/>
                  <a:pt x="7353863" y="2196771"/>
                </a:cubicBezTo>
                <a:cubicBezTo>
                  <a:pt x="7351826" y="2191742"/>
                  <a:pt x="7346184" y="2191100"/>
                  <a:pt x="7336936" y="2194847"/>
                </a:cubicBezTo>
                <a:cubicBezTo>
                  <a:pt x="7332312" y="2196720"/>
                  <a:pt x="7328981" y="2195141"/>
                  <a:pt x="7326943" y="2190112"/>
                </a:cubicBezTo>
                <a:cubicBezTo>
                  <a:pt x="7324906" y="2185083"/>
                  <a:pt x="7325044" y="2182100"/>
                  <a:pt x="7327356" y="2181163"/>
                </a:cubicBezTo>
                <a:cubicBezTo>
                  <a:pt x="7329669" y="2180227"/>
                  <a:pt x="7330824" y="2179759"/>
                  <a:pt x="7330824" y="2179759"/>
                </a:cubicBezTo>
                <a:lnTo>
                  <a:pt x="7337761" y="2176949"/>
                </a:lnTo>
                <a:lnTo>
                  <a:pt x="7402414" y="2177108"/>
                </a:lnTo>
                <a:cubicBezTo>
                  <a:pt x="7404451" y="2182137"/>
                  <a:pt x="7407782" y="2183715"/>
                  <a:pt x="7412405" y="2181842"/>
                </a:cubicBezTo>
                <a:cubicBezTo>
                  <a:pt x="7417030" y="2179969"/>
                  <a:pt x="7420497" y="2178565"/>
                  <a:pt x="7422810" y="2177628"/>
                </a:cubicBezTo>
                <a:cubicBezTo>
                  <a:pt x="7425122" y="2176692"/>
                  <a:pt x="7426278" y="2176225"/>
                  <a:pt x="7426278" y="2176225"/>
                </a:cubicBezTo>
                <a:close/>
                <a:moveTo>
                  <a:pt x="1139033" y="2171692"/>
                </a:moveTo>
                <a:cubicBezTo>
                  <a:pt x="1142363" y="2173270"/>
                  <a:pt x="1144539" y="2175316"/>
                  <a:pt x="1145557" y="2177830"/>
                </a:cubicBezTo>
                <a:cubicBezTo>
                  <a:pt x="1146575" y="2180345"/>
                  <a:pt x="1153237" y="2183503"/>
                  <a:pt x="1165540" y="2187299"/>
                </a:cubicBezTo>
                <a:cubicBezTo>
                  <a:pt x="1177843" y="2191099"/>
                  <a:pt x="1185288" y="2189547"/>
                  <a:pt x="1187876" y="2182645"/>
                </a:cubicBezTo>
                <a:cubicBezTo>
                  <a:pt x="1181214" y="2179488"/>
                  <a:pt x="1177885" y="2177911"/>
                  <a:pt x="1177885" y="2177911"/>
                </a:cubicBezTo>
                <a:lnTo>
                  <a:pt x="1216792" y="2191290"/>
                </a:lnTo>
                <a:lnTo>
                  <a:pt x="1227062" y="2193563"/>
                </a:lnTo>
                <a:cubicBezTo>
                  <a:pt x="1232278" y="2191142"/>
                  <a:pt x="1235374" y="2190933"/>
                  <a:pt x="1236350" y="2192937"/>
                </a:cubicBezTo>
                <a:lnTo>
                  <a:pt x="1231452" y="2196484"/>
                </a:lnTo>
                <a:lnTo>
                  <a:pt x="1239009" y="2199255"/>
                </a:lnTo>
                <a:cubicBezTo>
                  <a:pt x="1247473" y="2200217"/>
                  <a:pt x="1259658" y="2200405"/>
                  <a:pt x="1275568" y="2199815"/>
                </a:cubicBezTo>
                <a:lnTo>
                  <a:pt x="1302487" y="2206476"/>
                </a:lnTo>
                <a:cubicBezTo>
                  <a:pt x="1307111" y="2204603"/>
                  <a:pt x="1311088" y="2204455"/>
                  <a:pt x="1314418" y="2206034"/>
                </a:cubicBezTo>
                <a:cubicBezTo>
                  <a:pt x="1317748" y="2207614"/>
                  <a:pt x="1320571" y="2207933"/>
                  <a:pt x="1322883" y="2206997"/>
                </a:cubicBezTo>
                <a:cubicBezTo>
                  <a:pt x="1325194" y="2206061"/>
                  <a:pt x="1328663" y="2204656"/>
                  <a:pt x="1333286" y="2202783"/>
                </a:cubicBezTo>
                <a:cubicBezTo>
                  <a:pt x="1335323" y="2207811"/>
                  <a:pt x="1338653" y="2209391"/>
                  <a:pt x="1343277" y="2207518"/>
                </a:cubicBezTo>
                <a:cubicBezTo>
                  <a:pt x="1347902" y="2205645"/>
                  <a:pt x="1350214" y="2204708"/>
                  <a:pt x="1350214" y="2204708"/>
                </a:cubicBezTo>
                <a:cubicBezTo>
                  <a:pt x="1356875" y="2207865"/>
                  <a:pt x="1360205" y="2209443"/>
                  <a:pt x="1360205" y="2209443"/>
                </a:cubicBezTo>
                <a:cubicBezTo>
                  <a:pt x="1364828" y="2207570"/>
                  <a:pt x="1370471" y="2208212"/>
                  <a:pt x="1377133" y="2211369"/>
                </a:cubicBezTo>
                <a:lnTo>
                  <a:pt x="1387123" y="2216104"/>
                </a:lnTo>
                <a:lnTo>
                  <a:pt x="1414042" y="2222764"/>
                </a:lnTo>
                <a:cubicBezTo>
                  <a:pt x="1412749" y="2226216"/>
                  <a:pt x="1410368" y="2228644"/>
                  <a:pt x="1406900" y="2230049"/>
                </a:cubicBezTo>
                <a:cubicBezTo>
                  <a:pt x="1403431" y="2231452"/>
                  <a:pt x="1398877" y="2231834"/>
                  <a:pt x="1393234" y="2231191"/>
                </a:cubicBezTo>
                <a:cubicBezTo>
                  <a:pt x="1381950" y="2229908"/>
                  <a:pt x="1376306" y="2229266"/>
                  <a:pt x="1376306" y="2229266"/>
                </a:cubicBezTo>
                <a:lnTo>
                  <a:pt x="1359381" y="2227341"/>
                </a:lnTo>
                <a:lnTo>
                  <a:pt x="1352443" y="2230149"/>
                </a:lnTo>
                <a:cubicBezTo>
                  <a:pt x="1357069" y="2228277"/>
                  <a:pt x="1358362" y="2224826"/>
                  <a:pt x="1356325" y="2219797"/>
                </a:cubicBezTo>
                <a:cubicBezTo>
                  <a:pt x="1356325" y="2219797"/>
                  <a:pt x="1353504" y="2219476"/>
                  <a:pt x="1347860" y="2218834"/>
                </a:cubicBezTo>
                <a:cubicBezTo>
                  <a:pt x="1342218" y="2218192"/>
                  <a:pt x="1337085" y="2218807"/>
                  <a:pt x="1332461" y="2220680"/>
                </a:cubicBezTo>
                <a:lnTo>
                  <a:pt x="1264751" y="2212978"/>
                </a:lnTo>
                <a:cubicBezTo>
                  <a:pt x="1230897" y="2209127"/>
                  <a:pt x="1203703" y="2208433"/>
                  <a:pt x="1183170" y="2210895"/>
                </a:cubicBezTo>
                <a:lnTo>
                  <a:pt x="1152974" y="2203423"/>
                </a:lnTo>
                <a:lnTo>
                  <a:pt x="1153078" y="2205799"/>
                </a:lnTo>
                <a:lnTo>
                  <a:pt x="1149291" y="2202513"/>
                </a:lnTo>
                <a:lnTo>
                  <a:pt x="1142792" y="2200904"/>
                </a:lnTo>
                <a:cubicBezTo>
                  <a:pt x="1127157" y="2195528"/>
                  <a:pt x="1119341" y="2192840"/>
                  <a:pt x="1119341" y="2192840"/>
                </a:cubicBezTo>
                <a:cubicBezTo>
                  <a:pt x="1119341" y="2192840"/>
                  <a:pt x="1117167" y="2190793"/>
                  <a:pt x="1112818" y="2186701"/>
                </a:cubicBezTo>
                <a:cubicBezTo>
                  <a:pt x="1108468" y="2182608"/>
                  <a:pt x="1106294" y="2180561"/>
                  <a:pt x="1106294" y="2180561"/>
                </a:cubicBezTo>
                <a:lnTo>
                  <a:pt x="1113229" y="2177752"/>
                </a:lnTo>
                <a:lnTo>
                  <a:pt x="1130158" y="2179677"/>
                </a:lnTo>
                <a:cubicBezTo>
                  <a:pt x="1132744" y="2172775"/>
                  <a:pt x="1135704" y="2170112"/>
                  <a:pt x="1139033" y="2171692"/>
                </a:cubicBezTo>
                <a:close/>
                <a:moveTo>
                  <a:pt x="1276616" y="2170555"/>
                </a:moveTo>
                <a:lnTo>
                  <a:pt x="1289976" y="2171725"/>
                </a:lnTo>
                <a:cubicBezTo>
                  <a:pt x="1289976" y="2171725"/>
                  <a:pt x="1286498" y="2173339"/>
                  <a:pt x="1279543" y="2176569"/>
                </a:cubicBezTo>
                <a:close/>
                <a:moveTo>
                  <a:pt x="1268474" y="2166964"/>
                </a:moveTo>
                <a:cubicBezTo>
                  <a:pt x="1264996" y="2168578"/>
                  <a:pt x="1265972" y="2170582"/>
                  <a:pt x="1271401" y="2172977"/>
                </a:cubicBezTo>
                <a:lnTo>
                  <a:pt x="1266183" y="2175399"/>
                </a:lnTo>
                <a:lnTo>
                  <a:pt x="1263257" y="2169386"/>
                </a:lnTo>
                <a:close/>
                <a:moveTo>
                  <a:pt x="7372439" y="2162904"/>
                </a:moveTo>
                <a:cubicBezTo>
                  <a:pt x="7371147" y="2166353"/>
                  <a:pt x="7370049" y="2168628"/>
                  <a:pt x="7369148" y="2169725"/>
                </a:cubicBezTo>
                <a:cubicBezTo>
                  <a:pt x="7368246" y="2170822"/>
                  <a:pt x="7367541" y="2170742"/>
                  <a:pt x="7367032" y="2169485"/>
                </a:cubicBezTo>
                <a:cubicBezTo>
                  <a:pt x="7366013" y="2166969"/>
                  <a:pt x="7367816" y="2164776"/>
                  <a:pt x="7372439" y="2162904"/>
                </a:cubicBezTo>
                <a:close/>
                <a:moveTo>
                  <a:pt x="1137809" y="2161284"/>
                </a:moveTo>
                <a:cubicBezTo>
                  <a:pt x="1137809" y="2161284"/>
                  <a:pt x="1137427" y="2162691"/>
                  <a:pt x="1136664" y="2165502"/>
                </a:cubicBezTo>
                <a:cubicBezTo>
                  <a:pt x="1135900" y="2168314"/>
                  <a:pt x="1135031" y="2168717"/>
                  <a:pt x="1134055" y="2166712"/>
                </a:cubicBezTo>
                <a:cubicBezTo>
                  <a:pt x="1133080" y="2164709"/>
                  <a:pt x="1132592" y="2163706"/>
                  <a:pt x="1132592" y="2163706"/>
                </a:cubicBezTo>
                <a:close/>
                <a:moveTo>
                  <a:pt x="1145426" y="2160512"/>
                </a:moveTo>
                <a:cubicBezTo>
                  <a:pt x="1146541" y="2160609"/>
                  <a:pt x="1148453" y="2161256"/>
                  <a:pt x="1151168" y="2162455"/>
                </a:cubicBezTo>
                <a:lnTo>
                  <a:pt x="1145952" y="2164876"/>
                </a:lnTo>
                <a:cubicBezTo>
                  <a:pt x="1145952" y="2164876"/>
                  <a:pt x="1145464" y="2163873"/>
                  <a:pt x="1144489" y="2161869"/>
                </a:cubicBezTo>
                <a:cubicBezTo>
                  <a:pt x="1144001" y="2160867"/>
                  <a:pt x="1144313" y="2160415"/>
                  <a:pt x="1145426" y="2160512"/>
                </a:cubicBezTo>
                <a:close/>
                <a:moveTo>
                  <a:pt x="1434477" y="2151629"/>
                </a:moveTo>
                <a:cubicBezTo>
                  <a:pt x="1436024" y="2151525"/>
                  <a:pt x="1438155" y="2152071"/>
                  <a:pt x="1440869" y="2153269"/>
                </a:cubicBezTo>
                <a:lnTo>
                  <a:pt x="1443795" y="2159282"/>
                </a:lnTo>
                <a:lnTo>
                  <a:pt x="1438580" y="2161703"/>
                </a:lnTo>
                <a:cubicBezTo>
                  <a:pt x="1433151" y="2159309"/>
                  <a:pt x="1430818" y="2156707"/>
                  <a:pt x="1431581" y="2153895"/>
                </a:cubicBezTo>
                <a:cubicBezTo>
                  <a:pt x="1431963" y="2152489"/>
                  <a:pt x="1432928" y="2151734"/>
                  <a:pt x="1434477" y="2151629"/>
                </a:cubicBezTo>
                <a:close/>
                <a:moveTo>
                  <a:pt x="1451302" y="2148424"/>
                </a:moveTo>
                <a:cubicBezTo>
                  <a:pt x="1453253" y="2152434"/>
                  <a:pt x="1454229" y="2154438"/>
                  <a:pt x="1454229" y="2154438"/>
                </a:cubicBezTo>
                <a:cubicBezTo>
                  <a:pt x="1454229" y="2154438"/>
                  <a:pt x="1453359" y="2154841"/>
                  <a:pt x="1451620" y="2155649"/>
                </a:cubicBezTo>
                <a:cubicBezTo>
                  <a:pt x="1449881" y="2156456"/>
                  <a:pt x="1448037" y="2154855"/>
                  <a:pt x="1446086" y="2150846"/>
                </a:cubicBezTo>
                <a:cubicBezTo>
                  <a:pt x="1446086" y="2150846"/>
                  <a:pt x="1447824" y="2150040"/>
                  <a:pt x="1451302" y="2148424"/>
                </a:cubicBezTo>
                <a:close/>
                <a:moveTo>
                  <a:pt x="1618799" y="2144375"/>
                </a:moveTo>
                <a:cubicBezTo>
                  <a:pt x="1615110" y="2141173"/>
                  <a:pt x="1609787" y="2141186"/>
                  <a:pt x="1602832" y="2144417"/>
                </a:cubicBezTo>
                <a:cubicBezTo>
                  <a:pt x="1589473" y="2143247"/>
                  <a:pt x="1581672" y="2143644"/>
                  <a:pt x="1579429" y="2145607"/>
                </a:cubicBezTo>
                <a:cubicBezTo>
                  <a:pt x="1578682" y="2146262"/>
                  <a:pt x="1578551" y="2147088"/>
                  <a:pt x="1579040" y="2148091"/>
                </a:cubicBezTo>
                <a:cubicBezTo>
                  <a:pt x="1580991" y="2152100"/>
                  <a:pt x="1583705" y="2153296"/>
                  <a:pt x="1587182" y="2151682"/>
                </a:cubicBezTo>
                <a:cubicBezTo>
                  <a:pt x="1587182" y="2151682"/>
                  <a:pt x="1588921" y="2150874"/>
                  <a:pt x="1592399" y="2149260"/>
                </a:cubicBezTo>
                <a:cubicBezTo>
                  <a:pt x="1595877" y="2147646"/>
                  <a:pt x="1602069" y="2147229"/>
                  <a:pt x="1610974" y="2148008"/>
                </a:cubicBezTo>
                <a:cubicBezTo>
                  <a:pt x="1619881" y="2148788"/>
                  <a:pt x="1624334" y="2149177"/>
                  <a:pt x="1624334" y="2149177"/>
                </a:cubicBezTo>
                <a:cubicBezTo>
                  <a:pt x="1624334" y="2149177"/>
                  <a:pt x="1622489" y="2147576"/>
                  <a:pt x="1618799" y="2144375"/>
                </a:cubicBezTo>
                <a:close/>
                <a:moveTo>
                  <a:pt x="7485645" y="2143396"/>
                </a:moveTo>
                <a:cubicBezTo>
                  <a:pt x="7485645" y="2143396"/>
                  <a:pt x="7488975" y="2144974"/>
                  <a:pt x="7495637" y="2148131"/>
                </a:cubicBezTo>
                <a:cubicBezTo>
                  <a:pt x="7496655" y="2150646"/>
                  <a:pt x="7496586" y="2152138"/>
                  <a:pt x="7495431" y="2152605"/>
                </a:cubicBezTo>
                <a:cubicBezTo>
                  <a:pt x="7494274" y="2153073"/>
                  <a:pt x="7492032" y="2152518"/>
                  <a:pt x="7488701" y="2150941"/>
                </a:cubicBezTo>
                <a:close/>
                <a:moveTo>
                  <a:pt x="7533373" y="2141628"/>
                </a:moveTo>
                <a:cubicBezTo>
                  <a:pt x="7537995" y="2139756"/>
                  <a:pt x="7541326" y="2141334"/>
                  <a:pt x="7543363" y="2146363"/>
                </a:cubicBezTo>
                <a:lnTo>
                  <a:pt x="7536428" y="2149172"/>
                </a:lnTo>
                <a:cubicBezTo>
                  <a:pt x="7536428" y="2149172"/>
                  <a:pt x="7535410" y="2146658"/>
                  <a:pt x="7533373" y="2141628"/>
                </a:cubicBezTo>
                <a:close/>
                <a:moveTo>
                  <a:pt x="7523380" y="2136895"/>
                </a:moveTo>
                <a:cubicBezTo>
                  <a:pt x="7520793" y="2143796"/>
                  <a:pt x="7517188" y="2148184"/>
                  <a:pt x="7512564" y="2150057"/>
                </a:cubicBezTo>
                <a:lnTo>
                  <a:pt x="7502574" y="2145323"/>
                </a:lnTo>
                <a:cubicBezTo>
                  <a:pt x="7502574" y="2145323"/>
                  <a:pt x="7503729" y="2144855"/>
                  <a:pt x="7506041" y="2143917"/>
                </a:cubicBezTo>
                <a:cubicBezTo>
                  <a:pt x="7508352" y="2142981"/>
                  <a:pt x="7511820" y="2141577"/>
                  <a:pt x="7516445" y="2139704"/>
                </a:cubicBezTo>
                <a:close/>
                <a:moveTo>
                  <a:pt x="7458727" y="2136736"/>
                </a:moveTo>
                <a:cubicBezTo>
                  <a:pt x="7458727" y="2136736"/>
                  <a:pt x="7460392" y="2137524"/>
                  <a:pt x="7463723" y="2139104"/>
                </a:cubicBezTo>
                <a:cubicBezTo>
                  <a:pt x="7467052" y="2140681"/>
                  <a:pt x="7468718" y="2141470"/>
                  <a:pt x="7468718" y="2141470"/>
                </a:cubicBezTo>
                <a:cubicBezTo>
                  <a:pt x="7477416" y="2149656"/>
                  <a:pt x="7479453" y="2154686"/>
                  <a:pt x="7474829" y="2156559"/>
                </a:cubicBezTo>
                <a:cubicBezTo>
                  <a:pt x="7470206" y="2158432"/>
                  <a:pt x="7466227" y="2158579"/>
                  <a:pt x="7462897" y="2157001"/>
                </a:cubicBezTo>
                <a:cubicBezTo>
                  <a:pt x="7459567" y="2155422"/>
                  <a:pt x="7459194" y="2151182"/>
                  <a:pt x="7461782" y="2144281"/>
                </a:cubicBezTo>
                <a:close/>
                <a:moveTo>
                  <a:pt x="7213983" y="2130485"/>
                </a:moveTo>
                <a:cubicBezTo>
                  <a:pt x="7213983" y="2130485"/>
                  <a:pt x="7213336" y="2132210"/>
                  <a:pt x="7212042" y="2135662"/>
                </a:cubicBezTo>
                <a:cubicBezTo>
                  <a:pt x="7210749" y="2139112"/>
                  <a:pt x="7210102" y="2140839"/>
                  <a:pt x="7210102" y="2140839"/>
                </a:cubicBezTo>
                <a:cubicBezTo>
                  <a:pt x="7214726" y="2138967"/>
                  <a:pt x="7218194" y="2137562"/>
                  <a:pt x="7220506" y="2136625"/>
                </a:cubicBezTo>
                <a:cubicBezTo>
                  <a:pt x="7222818" y="2135689"/>
                  <a:pt x="7223464" y="2133963"/>
                  <a:pt x="7222446" y="2131448"/>
                </a:cubicBezTo>
                <a:cubicBezTo>
                  <a:pt x="7221428" y="2128932"/>
                  <a:pt x="7218607" y="2128612"/>
                  <a:pt x="7213983" y="2130485"/>
                </a:cubicBezTo>
                <a:close/>
                <a:moveTo>
                  <a:pt x="1357151" y="2125791"/>
                </a:moveTo>
                <a:cubicBezTo>
                  <a:pt x="1353674" y="2127406"/>
                  <a:pt x="1351934" y="2128213"/>
                  <a:pt x="1351934" y="2128213"/>
                </a:cubicBezTo>
                <a:lnTo>
                  <a:pt x="1365293" y="2129382"/>
                </a:lnTo>
                <a:cubicBezTo>
                  <a:pt x="1363343" y="2125373"/>
                  <a:pt x="1360629" y="2124176"/>
                  <a:pt x="1357151" y="2125791"/>
                </a:cubicBezTo>
                <a:close/>
                <a:moveTo>
                  <a:pt x="7452615" y="2121648"/>
                </a:moveTo>
                <a:lnTo>
                  <a:pt x="7448736" y="2132001"/>
                </a:lnTo>
                <a:cubicBezTo>
                  <a:pt x="7437450" y="2130718"/>
                  <a:pt x="7434119" y="2129139"/>
                  <a:pt x="7438743" y="2127265"/>
                </a:cubicBezTo>
                <a:close/>
                <a:moveTo>
                  <a:pt x="7490350" y="2115147"/>
                </a:moveTo>
                <a:lnTo>
                  <a:pt x="7479534" y="2128308"/>
                </a:lnTo>
                <a:lnTo>
                  <a:pt x="7476479" y="2120765"/>
                </a:lnTo>
                <a:close/>
                <a:moveTo>
                  <a:pt x="1396591" y="2114851"/>
                </a:moveTo>
                <a:cubicBezTo>
                  <a:pt x="1393114" y="2116465"/>
                  <a:pt x="1392350" y="2119277"/>
                  <a:pt x="1394302" y="2123286"/>
                </a:cubicBezTo>
                <a:cubicBezTo>
                  <a:pt x="1394302" y="2123286"/>
                  <a:pt x="1396040" y="2122479"/>
                  <a:pt x="1399518" y="2120864"/>
                </a:cubicBezTo>
                <a:cubicBezTo>
                  <a:pt x="1397567" y="2116855"/>
                  <a:pt x="1396591" y="2114851"/>
                  <a:pt x="1396591" y="2114851"/>
                </a:cubicBezTo>
                <a:close/>
                <a:moveTo>
                  <a:pt x="1319362" y="2113848"/>
                </a:moveTo>
                <a:cubicBezTo>
                  <a:pt x="1319362" y="2113848"/>
                  <a:pt x="1320721" y="2114447"/>
                  <a:pt x="1323434" y="2115644"/>
                </a:cubicBezTo>
                <a:cubicBezTo>
                  <a:pt x="1326148" y="2116840"/>
                  <a:pt x="1327507" y="2117440"/>
                  <a:pt x="1327507" y="2117440"/>
                </a:cubicBezTo>
                <a:cubicBezTo>
                  <a:pt x="1331408" y="2125456"/>
                  <a:pt x="1330645" y="2128269"/>
                  <a:pt x="1325216" y="2125874"/>
                </a:cubicBezTo>
                <a:cubicBezTo>
                  <a:pt x="1319787" y="2123481"/>
                  <a:pt x="1318049" y="2124288"/>
                  <a:pt x="1319999" y="2128296"/>
                </a:cubicBezTo>
                <a:lnTo>
                  <a:pt x="1328143" y="2131887"/>
                </a:lnTo>
                <a:cubicBezTo>
                  <a:pt x="1321187" y="2135116"/>
                  <a:pt x="1315971" y="2137538"/>
                  <a:pt x="1312494" y="2139153"/>
                </a:cubicBezTo>
                <a:cubicBezTo>
                  <a:pt x="1309016" y="2140768"/>
                  <a:pt x="1306302" y="2139571"/>
                  <a:pt x="1304352" y="2135562"/>
                </a:cubicBezTo>
                <a:cubicBezTo>
                  <a:pt x="1298922" y="2133168"/>
                  <a:pt x="1297947" y="2131165"/>
                  <a:pt x="1301425" y="2129550"/>
                </a:cubicBezTo>
                <a:lnTo>
                  <a:pt x="1308931" y="2118692"/>
                </a:lnTo>
                <a:close/>
                <a:moveTo>
                  <a:pt x="7404308" y="2062180"/>
                </a:moveTo>
                <a:lnTo>
                  <a:pt x="7407364" y="2069724"/>
                </a:lnTo>
                <a:cubicBezTo>
                  <a:pt x="7402740" y="2071596"/>
                  <a:pt x="7399410" y="2070018"/>
                  <a:pt x="7397373" y="2064989"/>
                </a:cubicBezTo>
                <a:close/>
                <a:moveTo>
                  <a:pt x="7378917" y="2059292"/>
                </a:moveTo>
                <a:cubicBezTo>
                  <a:pt x="7379936" y="2061806"/>
                  <a:pt x="7379797" y="2064788"/>
                  <a:pt x="7378504" y="2068240"/>
                </a:cubicBezTo>
                <a:cubicBezTo>
                  <a:pt x="7377858" y="2069965"/>
                  <a:pt x="7377118" y="2070630"/>
                  <a:pt x="7376285" y="2070236"/>
                </a:cubicBezTo>
                <a:cubicBezTo>
                  <a:pt x="7375452" y="2069842"/>
                  <a:pt x="7374527" y="2068388"/>
                  <a:pt x="7373508" y="2065872"/>
                </a:cubicBezTo>
                <a:cubicBezTo>
                  <a:pt x="7376095" y="2058971"/>
                  <a:pt x="7377898" y="2056776"/>
                  <a:pt x="7378917" y="2059292"/>
                </a:cubicBezTo>
                <a:close/>
                <a:moveTo>
                  <a:pt x="1308974" y="2042757"/>
                </a:moveTo>
                <a:lnTo>
                  <a:pt x="1305577" y="2052266"/>
                </a:lnTo>
                <a:cubicBezTo>
                  <a:pt x="1303691" y="2047608"/>
                  <a:pt x="1302748" y="2045279"/>
                  <a:pt x="1302748" y="2045279"/>
                </a:cubicBezTo>
                <a:cubicBezTo>
                  <a:pt x="1306899" y="2043598"/>
                  <a:pt x="1308974" y="2042757"/>
                  <a:pt x="1308974" y="2042757"/>
                </a:cubicBezTo>
                <a:close/>
                <a:moveTo>
                  <a:pt x="7368223" y="2032887"/>
                </a:moveTo>
                <a:lnTo>
                  <a:pt x="7395141" y="2039548"/>
                </a:lnTo>
                <a:cubicBezTo>
                  <a:pt x="7395141" y="2039548"/>
                  <a:pt x="7390009" y="2040163"/>
                  <a:pt x="7379741" y="2041394"/>
                </a:cubicBezTo>
                <a:cubicBezTo>
                  <a:pt x="7369475" y="2042625"/>
                  <a:pt x="7359719" y="2045114"/>
                  <a:pt x="7350470" y="2048859"/>
                </a:cubicBezTo>
                <a:lnTo>
                  <a:pt x="7340479" y="2044124"/>
                </a:lnTo>
                <a:cubicBezTo>
                  <a:pt x="7338442" y="2039094"/>
                  <a:pt x="7341401" y="2036433"/>
                  <a:pt x="7349355" y="2036139"/>
                </a:cubicBezTo>
                <a:cubicBezTo>
                  <a:pt x="7357310" y="2035843"/>
                  <a:pt x="7363600" y="2034761"/>
                  <a:pt x="7368223" y="2032887"/>
                </a:cubicBezTo>
                <a:close/>
                <a:moveTo>
                  <a:pt x="7422886" y="2028312"/>
                </a:moveTo>
                <a:lnTo>
                  <a:pt x="7425941" y="2035855"/>
                </a:lnTo>
                <a:lnTo>
                  <a:pt x="7412068" y="2041473"/>
                </a:lnTo>
                <a:cubicBezTo>
                  <a:pt x="7405408" y="2038317"/>
                  <a:pt x="7404389" y="2035802"/>
                  <a:pt x="7409014" y="2033930"/>
                </a:cubicBezTo>
                <a:close/>
                <a:moveTo>
                  <a:pt x="7158158" y="2012591"/>
                </a:moveTo>
                <a:lnTo>
                  <a:pt x="7151222" y="2015400"/>
                </a:lnTo>
                <a:cubicBezTo>
                  <a:pt x="7151222" y="2015400"/>
                  <a:pt x="7152240" y="2017915"/>
                  <a:pt x="7154277" y="2022944"/>
                </a:cubicBezTo>
                <a:close/>
                <a:moveTo>
                  <a:pt x="7375984" y="2012181"/>
                </a:moveTo>
                <a:lnTo>
                  <a:pt x="7389031" y="2024461"/>
                </a:lnTo>
                <a:cubicBezTo>
                  <a:pt x="7384407" y="2026333"/>
                  <a:pt x="7378118" y="2027415"/>
                  <a:pt x="7370162" y="2027712"/>
                </a:cubicBezTo>
                <a:cubicBezTo>
                  <a:pt x="7362208" y="2028005"/>
                  <a:pt x="7357213" y="2025638"/>
                  <a:pt x="7355176" y="2020609"/>
                </a:cubicBezTo>
                <a:cubicBezTo>
                  <a:pt x="7353139" y="2015580"/>
                  <a:pt x="7360075" y="2012770"/>
                  <a:pt x="7375984" y="2012181"/>
                </a:cubicBezTo>
                <a:close/>
                <a:moveTo>
                  <a:pt x="7315210" y="2001669"/>
                </a:moveTo>
                <a:lnTo>
                  <a:pt x="7314385" y="2019567"/>
                </a:lnTo>
                <a:lnTo>
                  <a:pt x="7307449" y="2022376"/>
                </a:lnTo>
                <a:cubicBezTo>
                  <a:pt x="7312073" y="2020504"/>
                  <a:pt x="7312347" y="2014538"/>
                  <a:pt x="7308274" y="2004478"/>
                </a:cubicBezTo>
                <a:cubicBezTo>
                  <a:pt x="7308274" y="2004478"/>
                  <a:pt x="7310586" y="2003542"/>
                  <a:pt x="7315210" y="2001669"/>
                </a:cubicBezTo>
                <a:close/>
                <a:moveTo>
                  <a:pt x="1115534" y="1957838"/>
                </a:moveTo>
                <a:lnTo>
                  <a:pt x="1108028" y="1968696"/>
                </a:lnTo>
                <a:cubicBezTo>
                  <a:pt x="1106077" y="1964687"/>
                  <a:pt x="1105101" y="1962682"/>
                  <a:pt x="1105101" y="1962682"/>
                </a:cubicBezTo>
                <a:cubicBezTo>
                  <a:pt x="1105101" y="1962682"/>
                  <a:pt x="1106840" y="1961875"/>
                  <a:pt x="1110318" y="1960261"/>
                </a:cubicBezTo>
                <a:cubicBezTo>
                  <a:pt x="1113796" y="1958646"/>
                  <a:pt x="1115534" y="1957838"/>
                  <a:pt x="1115534" y="1957838"/>
                </a:cubicBezTo>
                <a:close/>
                <a:moveTo>
                  <a:pt x="7296877" y="1956406"/>
                </a:moveTo>
                <a:cubicBezTo>
                  <a:pt x="7303538" y="1959562"/>
                  <a:pt x="7306868" y="1961141"/>
                  <a:pt x="7306868" y="1961141"/>
                </a:cubicBezTo>
                <a:cubicBezTo>
                  <a:pt x="7308905" y="1966170"/>
                  <a:pt x="7311588" y="1969474"/>
                  <a:pt x="7314920" y="1971052"/>
                </a:cubicBezTo>
                <a:cubicBezTo>
                  <a:pt x="7318250" y="1972630"/>
                  <a:pt x="7322227" y="1972483"/>
                  <a:pt x="7326850" y="1970610"/>
                </a:cubicBezTo>
                <a:lnTo>
                  <a:pt x="7339898" y="1982889"/>
                </a:lnTo>
                <a:cubicBezTo>
                  <a:pt x="7335273" y="1984762"/>
                  <a:pt x="7323988" y="1983478"/>
                  <a:pt x="7306044" y="1979038"/>
                </a:cubicBezTo>
                <a:cubicBezTo>
                  <a:pt x="7288097" y="1974597"/>
                  <a:pt x="7279262" y="1969395"/>
                  <a:pt x="7279537" y="1963429"/>
                </a:cubicBezTo>
                <a:cubicBezTo>
                  <a:pt x="7279812" y="1957464"/>
                  <a:pt x="7285593" y="1955122"/>
                  <a:pt x="7296877" y="1956406"/>
                </a:cubicBezTo>
                <a:close/>
                <a:moveTo>
                  <a:pt x="7344603" y="1954639"/>
                </a:moveTo>
                <a:cubicBezTo>
                  <a:pt x="7342016" y="1961540"/>
                  <a:pt x="7340723" y="1964992"/>
                  <a:pt x="7340723" y="1964992"/>
                </a:cubicBezTo>
                <a:cubicBezTo>
                  <a:pt x="7340723" y="1964992"/>
                  <a:pt x="7339704" y="1962477"/>
                  <a:pt x="7337668" y="1957448"/>
                </a:cubicBezTo>
                <a:close/>
                <a:moveTo>
                  <a:pt x="7251090" y="1952996"/>
                </a:moveTo>
                <a:cubicBezTo>
                  <a:pt x="7254420" y="1954574"/>
                  <a:pt x="7256086" y="1955364"/>
                  <a:pt x="7256086" y="1955364"/>
                </a:cubicBezTo>
                <a:lnTo>
                  <a:pt x="7249150" y="1958173"/>
                </a:lnTo>
                <a:lnTo>
                  <a:pt x="7239159" y="1953438"/>
                </a:lnTo>
                <a:cubicBezTo>
                  <a:pt x="7243783" y="1951566"/>
                  <a:pt x="7247759" y="1951419"/>
                  <a:pt x="7251090" y="1952996"/>
                </a:cubicBezTo>
                <a:close/>
                <a:moveTo>
                  <a:pt x="7327676" y="1952713"/>
                </a:moveTo>
                <a:cubicBezTo>
                  <a:pt x="7327676" y="1952713"/>
                  <a:pt x="7328694" y="1955227"/>
                  <a:pt x="7330731" y="1960258"/>
                </a:cubicBezTo>
                <a:cubicBezTo>
                  <a:pt x="7330731" y="1960258"/>
                  <a:pt x="7329576" y="1960725"/>
                  <a:pt x="7327264" y="1961662"/>
                </a:cubicBezTo>
                <a:cubicBezTo>
                  <a:pt x="7324952" y="1962599"/>
                  <a:pt x="7323796" y="1963067"/>
                  <a:pt x="7323796" y="1963067"/>
                </a:cubicBezTo>
                <a:cubicBezTo>
                  <a:pt x="7321759" y="1958035"/>
                  <a:pt x="7320740" y="1955522"/>
                  <a:pt x="7320740" y="1955522"/>
                </a:cubicBezTo>
                <a:cubicBezTo>
                  <a:pt x="7325364" y="1953649"/>
                  <a:pt x="7327676" y="1952713"/>
                  <a:pt x="7327676" y="1952713"/>
                </a:cubicBezTo>
                <a:close/>
                <a:moveTo>
                  <a:pt x="1240346" y="1951492"/>
                </a:moveTo>
                <a:lnTo>
                  <a:pt x="1238056" y="1959928"/>
                </a:lnTo>
                <a:lnTo>
                  <a:pt x="1235129" y="1953915"/>
                </a:lnTo>
                <a:close/>
                <a:moveTo>
                  <a:pt x="1149758" y="1949321"/>
                </a:moveTo>
                <a:lnTo>
                  <a:pt x="1147469" y="1957756"/>
                </a:lnTo>
                <a:lnTo>
                  <a:pt x="1139326" y="1954164"/>
                </a:lnTo>
                <a:cubicBezTo>
                  <a:pt x="1142803" y="1952550"/>
                  <a:pt x="1146280" y="1950935"/>
                  <a:pt x="1149758" y="1949321"/>
                </a:cubicBezTo>
                <a:close/>
                <a:moveTo>
                  <a:pt x="1101538" y="1942222"/>
                </a:moveTo>
                <a:lnTo>
                  <a:pt x="1099248" y="1950657"/>
                </a:lnTo>
                <a:cubicBezTo>
                  <a:pt x="1100775" y="1945033"/>
                  <a:pt x="1099799" y="1943028"/>
                  <a:pt x="1096322" y="1944644"/>
                </a:cubicBezTo>
                <a:close/>
                <a:moveTo>
                  <a:pt x="1120113" y="1940970"/>
                </a:moveTo>
                <a:lnTo>
                  <a:pt x="1134109" y="1956587"/>
                </a:lnTo>
                <a:cubicBezTo>
                  <a:pt x="1138012" y="1964604"/>
                  <a:pt x="1139963" y="1968613"/>
                  <a:pt x="1139963" y="1968613"/>
                </a:cubicBezTo>
                <a:cubicBezTo>
                  <a:pt x="1139963" y="1968613"/>
                  <a:pt x="1137735" y="1968418"/>
                  <a:pt x="1133283" y="1968029"/>
                </a:cubicBezTo>
                <a:cubicBezTo>
                  <a:pt x="1128830" y="1967639"/>
                  <a:pt x="1127366" y="1964633"/>
                  <a:pt x="1128893" y="1959009"/>
                </a:cubicBezTo>
                <a:lnTo>
                  <a:pt x="1123039" y="1946982"/>
                </a:lnTo>
                <a:cubicBezTo>
                  <a:pt x="1123039" y="1946982"/>
                  <a:pt x="1121683" y="1946383"/>
                  <a:pt x="1118969" y="1945186"/>
                </a:cubicBezTo>
                <a:cubicBezTo>
                  <a:pt x="1116255" y="1943989"/>
                  <a:pt x="1116636" y="1942584"/>
                  <a:pt x="1120113" y="1940970"/>
                </a:cubicBezTo>
                <a:close/>
                <a:moveTo>
                  <a:pt x="1173231" y="1938423"/>
                </a:moveTo>
                <a:cubicBezTo>
                  <a:pt x="1174970" y="1937615"/>
                  <a:pt x="1176815" y="1939215"/>
                  <a:pt x="1178766" y="1943224"/>
                </a:cubicBezTo>
                <a:cubicBezTo>
                  <a:pt x="1182244" y="1941609"/>
                  <a:pt x="1184470" y="1941805"/>
                  <a:pt x="1185446" y="1943809"/>
                </a:cubicBezTo>
                <a:cubicBezTo>
                  <a:pt x="1186421" y="1945813"/>
                  <a:pt x="1182457" y="1946426"/>
                  <a:pt x="1173551" y="1945646"/>
                </a:cubicBezTo>
                <a:cubicBezTo>
                  <a:pt x="1170073" y="1947261"/>
                  <a:pt x="1167358" y="1946064"/>
                  <a:pt x="1165407" y="1942055"/>
                </a:cubicBezTo>
                <a:cubicBezTo>
                  <a:pt x="1168884" y="1940440"/>
                  <a:pt x="1171493" y="1939229"/>
                  <a:pt x="1173231" y="1938423"/>
                </a:cubicBezTo>
                <a:close/>
                <a:moveTo>
                  <a:pt x="1513761" y="1935125"/>
                </a:moveTo>
                <a:lnTo>
                  <a:pt x="1508545" y="1937546"/>
                </a:lnTo>
                <a:cubicBezTo>
                  <a:pt x="1505067" y="1939161"/>
                  <a:pt x="1504304" y="1941973"/>
                  <a:pt x="1506255" y="1945982"/>
                </a:cubicBezTo>
                <a:close/>
                <a:moveTo>
                  <a:pt x="1439140" y="1932911"/>
                </a:moveTo>
                <a:cubicBezTo>
                  <a:pt x="1437402" y="1933718"/>
                  <a:pt x="1437510" y="1936126"/>
                  <a:pt x="1439460" y="1940135"/>
                </a:cubicBezTo>
                <a:cubicBezTo>
                  <a:pt x="1441410" y="1944144"/>
                  <a:pt x="1444124" y="1945341"/>
                  <a:pt x="1447602" y="1943726"/>
                </a:cubicBezTo>
                <a:cubicBezTo>
                  <a:pt x="1451080" y="1942112"/>
                  <a:pt x="1450974" y="1939704"/>
                  <a:pt x="1447284" y="1936503"/>
                </a:cubicBezTo>
                <a:cubicBezTo>
                  <a:pt x="1443594" y="1933302"/>
                  <a:pt x="1440880" y="1932104"/>
                  <a:pt x="1439140" y="1932911"/>
                </a:cubicBezTo>
                <a:close/>
                <a:moveTo>
                  <a:pt x="1460325" y="1930448"/>
                </a:moveTo>
                <a:lnTo>
                  <a:pt x="1458035" y="1938883"/>
                </a:lnTo>
                <a:lnTo>
                  <a:pt x="1468467" y="1934039"/>
                </a:lnTo>
                <a:cubicBezTo>
                  <a:pt x="1466517" y="1930030"/>
                  <a:pt x="1463801" y="1928834"/>
                  <a:pt x="1460325" y="1930448"/>
                </a:cubicBezTo>
                <a:close/>
                <a:moveTo>
                  <a:pt x="1108885" y="1927752"/>
                </a:moveTo>
                <a:cubicBezTo>
                  <a:pt x="1109753" y="1927349"/>
                  <a:pt x="1111545" y="1927745"/>
                  <a:pt x="1114260" y="1928944"/>
                </a:cubicBezTo>
                <a:lnTo>
                  <a:pt x="1109044" y="1931364"/>
                </a:lnTo>
                <a:cubicBezTo>
                  <a:pt x="1108069" y="1929360"/>
                  <a:pt x="1108015" y="1928156"/>
                  <a:pt x="1108885" y="1927752"/>
                </a:cubicBezTo>
                <a:close/>
                <a:moveTo>
                  <a:pt x="1230929" y="1919004"/>
                </a:moveTo>
                <a:lnTo>
                  <a:pt x="1244289" y="1920174"/>
                </a:lnTo>
                <a:cubicBezTo>
                  <a:pt x="1240812" y="1921789"/>
                  <a:pt x="1237334" y="1923404"/>
                  <a:pt x="1233856" y="1925018"/>
                </a:cubicBezTo>
                <a:close/>
                <a:moveTo>
                  <a:pt x="1283729" y="1909233"/>
                </a:moveTo>
                <a:lnTo>
                  <a:pt x="1281439" y="1917668"/>
                </a:lnTo>
                <a:cubicBezTo>
                  <a:pt x="1284916" y="1916054"/>
                  <a:pt x="1286655" y="1915247"/>
                  <a:pt x="1286655" y="1915247"/>
                </a:cubicBezTo>
                <a:cubicBezTo>
                  <a:pt x="1286655" y="1915247"/>
                  <a:pt x="1288393" y="1914439"/>
                  <a:pt x="1291871" y="1912824"/>
                </a:cubicBezTo>
                <a:cubicBezTo>
                  <a:pt x="1291871" y="1912824"/>
                  <a:pt x="1290515" y="1912226"/>
                  <a:pt x="1287800" y="1911029"/>
                </a:cubicBezTo>
                <a:cubicBezTo>
                  <a:pt x="1285085" y="1909832"/>
                  <a:pt x="1283729" y="1909233"/>
                  <a:pt x="1283729" y="1909233"/>
                </a:cubicBezTo>
                <a:close/>
                <a:moveTo>
                  <a:pt x="1372973" y="1908647"/>
                </a:moveTo>
                <a:lnTo>
                  <a:pt x="1374316" y="1911407"/>
                </a:lnTo>
                <a:lnTo>
                  <a:pt x="1375003" y="1908878"/>
                </a:lnTo>
                <a:close/>
                <a:moveTo>
                  <a:pt x="1089195" y="1903721"/>
                </a:moveTo>
                <a:cubicBezTo>
                  <a:pt x="1096575" y="1910124"/>
                  <a:pt x="1100646" y="1911919"/>
                  <a:pt x="1101410" y="1909108"/>
                </a:cubicBezTo>
                <a:cubicBezTo>
                  <a:pt x="1102172" y="1906296"/>
                  <a:pt x="1104781" y="1905085"/>
                  <a:pt x="1109234" y="1905475"/>
                </a:cubicBezTo>
                <a:cubicBezTo>
                  <a:pt x="1113686" y="1905864"/>
                  <a:pt x="1116401" y="1907061"/>
                  <a:pt x="1117376" y="1909066"/>
                </a:cubicBezTo>
                <a:cubicBezTo>
                  <a:pt x="1118352" y="1911070"/>
                  <a:pt x="1117970" y="1912476"/>
                  <a:pt x="1116232" y="1913283"/>
                </a:cubicBezTo>
                <a:cubicBezTo>
                  <a:pt x="1114493" y="1914091"/>
                  <a:pt x="1111884" y="1915301"/>
                  <a:pt x="1108407" y="1916916"/>
                </a:cubicBezTo>
                <a:cubicBezTo>
                  <a:pt x="1102978" y="1914522"/>
                  <a:pt x="1098908" y="1912726"/>
                  <a:pt x="1096193" y="1911529"/>
                </a:cubicBezTo>
                <a:cubicBezTo>
                  <a:pt x="1093479" y="1910333"/>
                  <a:pt x="1090383" y="1910541"/>
                  <a:pt x="1086905" y="1912156"/>
                </a:cubicBezTo>
                <a:cubicBezTo>
                  <a:pt x="1086905" y="1912156"/>
                  <a:pt x="1086417" y="1911154"/>
                  <a:pt x="1085441" y="1909148"/>
                </a:cubicBezTo>
                <a:cubicBezTo>
                  <a:pt x="1084466" y="1907145"/>
                  <a:pt x="1083979" y="1906142"/>
                  <a:pt x="1083979" y="1906142"/>
                </a:cubicBezTo>
                <a:close/>
                <a:moveTo>
                  <a:pt x="1376607" y="1902970"/>
                </a:moveTo>
                <a:lnTo>
                  <a:pt x="1373038" y="1904628"/>
                </a:lnTo>
                <a:lnTo>
                  <a:pt x="1375802" y="1905937"/>
                </a:lnTo>
                <a:close/>
                <a:moveTo>
                  <a:pt x="1588176" y="1900573"/>
                </a:moveTo>
                <a:lnTo>
                  <a:pt x="1586939" y="1900665"/>
                </a:lnTo>
                <a:lnTo>
                  <a:pt x="1586789" y="1901217"/>
                </a:lnTo>
                <a:close/>
                <a:moveTo>
                  <a:pt x="1229617" y="1899537"/>
                </a:moveTo>
                <a:lnTo>
                  <a:pt x="1235509" y="1902134"/>
                </a:lnTo>
                <a:lnTo>
                  <a:pt x="1236024" y="1900234"/>
                </a:lnTo>
                <a:lnTo>
                  <a:pt x="1234928" y="1900140"/>
                </a:lnTo>
                <a:close/>
                <a:moveTo>
                  <a:pt x="1014256" y="1894282"/>
                </a:moveTo>
                <a:lnTo>
                  <a:pt x="1011966" y="1902718"/>
                </a:lnTo>
                <a:cubicBezTo>
                  <a:pt x="1011966" y="1902718"/>
                  <a:pt x="1010609" y="1902120"/>
                  <a:pt x="1007896" y="1900923"/>
                </a:cubicBezTo>
                <a:cubicBezTo>
                  <a:pt x="1005181" y="1899726"/>
                  <a:pt x="1003824" y="1899127"/>
                  <a:pt x="1003824" y="1899127"/>
                </a:cubicBezTo>
                <a:cubicBezTo>
                  <a:pt x="1003824" y="1899127"/>
                  <a:pt x="1005562" y="1898319"/>
                  <a:pt x="1009040" y="1896705"/>
                </a:cubicBezTo>
                <a:close/>
                <a:moveTo>
                  <a:pt x="7099278" y="1887153"/>
                </a:moveTo>
                <a:lnTo>
                  <a:pt x="7109270" y="1891887"/>
                </a:lnTo>
                <a:cubicBezTo>
                  <a:pt x="7104646" y="1893759"/>
                  <a:pt x="7101178" y="1895164"/>
                  <a:pt x="7098865" y="1896101"/>
                </a:cubicBezTo>
                <a:cubicBezTo>
                  <a:pt x="7096555" y="1897037"/>
                  <a:pt x="7094380" y="1894991"/>
                  <a:pt x="7092343" y="1889961"/>
                </a:cubicBezTo>
                <a:close/>
                <a:moveTo>
                  <a:pt x="1005476" y="1876243"/>
                </a:moveTo>
                <a:lnTo>
                  <a:pt x="1008403" y="1882257"/>
                </a:lnTo>
                <a:cubicBezTo>
                  <a:pt x="1004926" y="1883872"/>
                  <a:pt x="1002211" y="1882674"/>
                  <a:pt x="1000261" y="1878665"/>
                </a:cubicBezTo>
                <a:close/>
                <a:moveTo>
                  <a:pt x="1311464" y="1874240"/>
                </a:moveTo>
                <a:lnTo>
                  <a:pt x="1306247" y="1876663"/>
                </a:lnTo>
                <a:cubicBezTo>
                  <a:pt x="1308198" y="1880672"/>
                  <a:pt x="1310913" y="1881868"/>
                  <a:pt x="1314391" y="1880253"/>
                </a:cubicBezTo>
                <a:cubicBezTo>
                  <a:pt x="1312439" y="1876245"/>
                  <a:pt x="1311464" y="1874240"/>
                  <a:pt x="1311464" y="1874240"/>
                </a:cubicBezTo>
                <a:close/>
                <a:moveTo>
                  <a:pt x="978758" y="1873905"/>
                </a:moveTo>
                <a:cubicBezTo>
                  <a:pt x="985713" y="1870676"/>
                  <a:pt x="990166" y="1871066"/>
                  <a:pt x="992118" y="1875074"/>
                </a:cubicBezTo>
                <a:lnTo>
                  <a:pt x="976469" y="1882340"/>
                </a:lnTo>
                <a:cubicBezTo>
                  <a:pt x="974517" y="1878332"/>
                  <a:pt x="975281" y="1875520"/>
                  <a:pt x="978758" y="1873905"/>
                </a:cubicBezTo>
                <a:close/>
                <a:moveTo>
                  <a:pt x="1284746" y="1871901"/>
                </a:moveTo>
                <a:lnTo>
                  <a:pt x="1279530" y="1874324"/>
                </a:lnTo>
                <a:cubicBezTo>
                  <a:pt x="1281480" y="1878332"/>
                  <a:pt x="1280716" y="1881144"/>
                  <a:pt x="1277239" y="1882759"/>
                </a:cubicBezTo>
                <a:cubicBezTo>
                  <a:pt x="1273761" y="1884373"/>
                  <a:pt x="1269308" y="1883985"/>
                  <a:pt x="1263880" y="1881590"/>
                </a:cubicBezTo>
                <a:lnTo>
                  <a:pt x="1261590" y="1890025"/>
                </a:lnTo>
                <a:lnTo>
                  <a:pt x="1277239" y="1882759"/>
                </a:lnTo>
                <a:lnTo>
                  <a:pt x="1287672" y="1877915"/>
                </a:lnTo>
                <a:lnTo>
                  <a:pt x="1292888" y="1875492"/>
                </a:lnTo>
                <a:close/>
                <a:moveTo>
                  <a:pt x="1209660" y="1857685"/>
                </a:moveTo>
                <a:cubicBezTo>
                  <a:pt x="1208366" y="1861136"/>
                  <a:pt x="1207141" y="1863096"/>
                  <a:pt x="1205986" y="1863564"/>
                </a:cubicBezTo>
                <a:cubicBezTo>
                  <a:pt x="1204829" y="1864033"/>
                  <a:pt x="1203741" y="1863010"/>
                  <a:pt x="1202723" y="1860495"/>
                </a:cubicBezTo>
                <a:close/>
                <a:moveTo>
                  <a:pt x="988555" y="1854613"/>
                </a:moveTo>
                <a:lnTo>
                  <a:pt x="1002550" y="1870231"/>
                </a:lnTo>
                <a:cubicBezTo>
                  <a:pt x="999073" y="1871845"/>
                  <a:pt x="996358" y="1870648"/>
                  <a:pt x="994407" y="1866639"/>
                </a:cubicBezTo>
                <a:close/>
                <a:moveTo>
                  <a:pt x="1528834" y="1854407"/>
                </a:moveTo>
                <a:cubicBezTo>
                  <a:pt x="1518189" y="1854434"/>
                  <a:pt x="1511128" y="1855256"/>
                  <a:pt x="1507651" y="1856870"/>
                </a:cubicBezTo>
                <a:lnTo>
                  <a:pt x="1497217" y="1861714"/>
                </a:lnTo>
                <a:lnTo>
                  <a:pt x="1481570" y="1868980"/>
                </a:lnTo>
                <a:cubicBezTo>
                  <a:pt x="1492427" y="1873768"/>
                  <a:pt x="1503071" y="1873740"/>
                  <a:pt x="1513504" y="1868896"/>
                </a:cubicBezTo>
                <a:cubicBezTo>
                  <a:pt x="1516982" y="1867282"/>
                  <a:pt x="1520459" y="1865667"/>
                  <a:pt x="1523936" y="1864053"/>
                </a:cubicBezTo>
                <a:lnTo>
                  <a:pt x="1526864" y="1870066"/>
                </a:lnTo>
                <a:lnTo>
                  <a:pt x="1532080" y="1867644"/>
                </a:lnTo>
                <a:lnTo>
                  <a:pt x="1532087" y="1867630"/>
                </a:lnTo>
                <a:lnTo>
                  <a:pt x="1526859" y="1865052"/>
                </a:lnTo>
                <a:lnTo>
                  <a:pt x="1535087" y="1861719"/>
                </a:lnTo>
                <a:lnTo>
                  <a:pt x="1536977" y="1857997"/>
                </a:lnTo>
                <a:cubicBezTo>
                  <a:pt x="1538716" y="1857191"/>
                  <a:pt x="1539585" y="1856787"/>
                  <a:pt x="1539585" y="1856787"/>
                </a:cubicBezTo>
                <a:lnTo>
                  <a:pt x="1545901" y="1857339"/>
                </a:lnTo>
                <a:lnTo>
                  <a:pt x="1545953" y="1857318"/>
                </a:lnTo>
                <a:close/>
                <a:moveTo>
                  <a:pt x="1039064" y="1853277"/>
                </a:moveTo>
                <a:cubicBezTo>
                  <a:pt x="1044493" y="1855671"/>
                  <a:pt x="1048945" y="1856060"/>
                  <a:pt x="1052423" y="1854446"/>
                </a:cubicBezTo>
                <a:cubicBezTo>
                  <a:pt x="1055901" y="1852831"/>
                  <a:pt x="1058127" y="1853027"/>
                  <a:pt x="1059103" y="1855031"/>
                </a:cubicBezTo>
                <a:cubicBezTo>
                  <a:pt x="1060078" y="1857035"/>
                  <a:pt x="1055351" y="1860459"/>
                  <a:pt x="1044918" y="1865303"/>
                </a:cubicBezTo>
                <a:cubicBezTo>
                  <a:pt x="1041440" y="1866918"/>
                  <a:pt x="1038726" y="1865720"/>
                  <a:pt x="1036775" y="1861711"/>
                </a:cubicBezTo>
                <a:close/>
                <a:moveTo>
                  <a:pt x="1299758" y="1850187"/>
                </a:moveTo>
                <a:cubicBezTo>
                  <a:pt x="1301708" y="1854196"/>
                  <a:pt x="1302684" y="1856201"/>
                  <a:pt x="1302684" y="1856201"/>
                </a:cubicBezTo>
                <a:lnTo>
                  <a:pt x="1307901" y="1853779"/>
                </a:lnTo>
                <a:cubicBezTo>
                  <a:pt x="1305949" y="1849771"/>
                  <a:pt x="1303235" y="1848573"/>
                  <a:pt x="1299758" y="1850187"/>
                </a:cubicBezTo>
                <a:close/>
                <a:moveTo>
                  <a:pt x="1160313" y="1826468"/>
                </a:moveTo>
                <a:cubicBezTo>
                  <a:pt x="1160313" y="1826468"/>
                  <a:pt x="1158574" y="1827276"/>
                  <a:pt x="1155096" y="1828891"/>
                </a:cubicBezTo>
                <a:cubicBezTo>
                  <a:pt x="1151618" y="1830505"/>
                  <a:pt x="1149880" y="1831312"/>
                  <a:pt x="1149880" y="1831312"/>
                </a:cubicBezTo>
                <a:cubicBezTo>
                  <a:pt x="1155308" y="1833706"/>
                  <a:pt x="1158892" y="1834501"/>
                  <a:pt x="1160632" y="1833693"/>
                </a:cubicBezTo>
                <a:cubicBezTo>
                  <a:pt x="1162370" y="1832886"/>
                  <a:pt x="1162264" y="1830477"/>
                  <a:pt x="1160313" y="1826468"/>
                </a:cubicBezTo>
                <a:close/>
                <a:moveTo>
                  <a:pt x="1019215" y="1825633"/>
                </a:moveTo>
                <a:lnTo>
                  <a:pt x="1022141" y="1831646"/>
                </a:lnTo>
                <a:cubicBezTo>
                  <a:pt x="1018664" y="1833260"/>
                  <a:pt x="1015950" y="1832064"/>
                  <a:pt x="1013999" y="1828055"/>
                </a:cubicBezTo>
                <a:close/>
                <a:moveTo>
                  <a:pt x="1100196" y="1821207"/>
                </a:moveTo>
                <a:cubicBezTo>
                  <a:pt x="1096232" y="1821819"/>
                  <a:pt x="1093501" y="1822780"/>
                  <a:pt x="1092006" y="1824089"/>
                </a:cubicBezTo>
                <a:cubicBezTo>
                  <a:pt x="1090511" y="1825397"/>
                  <a:pt x="1090252" y="1827053"/>
                  <a:pt x="1091227" y="1829058"/>
                </a:cubicBezTo>
                <a:cubicBezTo>
                  <a:pt x="1093178" y="1833066"/>
                  <a:pt x="1097631" y="1833456"/>
                  <a:pt x="1104586" y="1830227"/>
                </a:cubicBezTo>
                <a:cubicBezTo>
                  <a:pt x="1108064" y="1828611"/>
                  <a:pt x="1112518" y="1829002"/>
                  <a:pt x="1117945" y="1831396"/>
                </a:cubicBezTo>
                <a:lnTo>
                  <a:pt x="1120235" y="1822961"/>
                </a:lnTo>
                <a:cubicBezTo>
                  <a:pt x="1114807" y="1820567"/>
                  <a:pt x="1108127" y="1819981"/>
                  <a:pt x="1100196" y="1821207"/>
                </a:cubicBezTo>
                <a:close/>
                <a:moveTo>
                  <a:pt x="7078714" y="1816447"/>
                </a:moveTo>
                <a:lnTo>
                  <a:pt x="7084825" y="1831535"/>
                </a:lnTo>
                <a:cubicBezTo>
                  <a:pt x="7080202" y="1833408"/>
                  <a:pt x="7076871" y="1831831"/>
                  <a:pt x="7074835" y="1826800"/>
                </a:cubicBezTo>
                <a:cubicBezTo>
                  <a:pt x="7072797" y="1821772"/>
                  <a:pt x="7074091" y="1818319"/>
                  <a:pt x="7078714" y="1816447"/>
                </a:cubicBezTo>
                <a:close/>
                <a:moveTo>
                  <a:pt x="1250264" y="1814192"/>
                </a:moveTo>
                <a:lnTo>
                  <a:pt x="1271765" y="1818953"/>
                </a:lnTo>
                <a:lnTo>
                  <a:pt x="1261333" y="1823797"/>
                </a:lnTo>
                <a:close/>
                <a:moveTo>
                  <a:pt x="6891689" y="1813164"/>
                </a:moveTo>
                <a:cubicBezTo>
                  <a:pt x="6887064" y="1815037"/>
                  <a:pt x="6882441" y="1816910"/>
                  <a:pt x="6877816" y="1818783"/>
                </a:cubicBezTo>
                <a:lnTo>
                  <a:pt x="6887809" y="1823517"/>
                </a:lnTo>
                <a:cubicBezTo>
                  <a:pt x="6892432" y="1821644"/>
                  <a:pt x="6894744" y="1820708"/>
                  <a:pt x="6894744" y="1820708"/>
                </a:cubicBezTo>
                <a:close/>
                <a:moveTo>
                  <a:pt x="1274054" y="1810517"/>
                </a:moveTo>
                <a:lnTo>
                  <a:pt x="1276981" y="1816531"/>
                </a:lnTo>
                <a:cubicBezTo>
                  <a:pt x="1276981" y="1816531"/>
                  <a:pt x="1275243" y="1817338"/>
                  <a:pt x="1271765" y="1818953"/>
                </a:cubicBezTo>
                <a:cubicBezTo>
                  <a:pt x="1269815" y="1814944"/>
                  <a:pt x="1270577" y="1812132"/>
                  <a:pt x="1274054" y="1810517"/>
                </a:cubicBezTo>
                <a:close/>
                <a:moveTo>
                  <a:pt x="7116449" y="1809946"/>
                </a:moveTo>
                <a:cubicBezTo>
                  <a:pt x="7109238" y="1818720"/>
                  <a:pt x="7108964" y="1824686"/>
                  <a:pt x="7115625" y="1827843"/>
                </a:cubicBezTo>
                <a:lnTo>
                  <a:pt x="7108690" y="1830652"/>
                </a:lnTo>
                <a:cubicBezTo>
                  <a:pt x="7108690" y="1830652"/>
                  <a:pt x="7107023" y="1829864"/>
                  <a:pt x="7103694" y="1828284"/>
                </a:cubicBezTo>
                <a:cubicBezTo>
                  <a:pt x="7100362" y="1826705"/>
                  <a:pt x="7098697" y="1825917"/>
                  <a:pt x="7098697" y="1825917"/>
                </a:cubicBezTo>
                <a:cubicBezTo>
                  <a:pt x="7098697" y="1825917"/>
                  <a:pt x="7100501" y="1823723"/>
                  <a:pt x="7104106" y="1819335"/>
                </a:cubicBezTo>
                <a:cubicBezTo>
                  <a:pt x="7107710" y="1814948"/>
                  <a:pt x="7111827" y="1811818"/>
                  <a:pt x="7116449" y="1809946"/>
                </a:cubicBezTo>
                <a:close/>
                <a:moveTo>
                  <a:pt x="919848" y="1805421"/>
                </a:moveTo>
                <a:lnTo>
                  <a:pt x="922774" y="1811434"/>
                </a:lnTo>
                <a:cubicBezTo>
                  <a:pt x="919297" y="1813049"/>
                  <a:pt x="916583" y="1811852"/>
                  <a:pt x="914631" y="1807844"/>
                </a:cubicBezTo>
                <a:close/>
                <a:moveTo>
                  <a:pt x="7130322" y="1804327"/>
                </a:moveTo>
                <a:cubicBezTo>
                  <a:pt x="7130322" y="1804327"/>
                  <a:pt x="7133653" y="1805905"/>
                  <a:pt x="7140313" y="1809061"/>
                </a:cubicBezTo>
                <a:cubicBezTo>
                  <a:pt x="7135690" y="1810934"/>
                  <a:pt x="7133377" y="1811870"/>
                  <a:pt x="7133377" y="1811870"/>
                </a:cubicBezTo>
                <a:cubicBezTo>
                  <a:pt x="7133377" y="1811870"/>
                  <a:pt x="7132868" y="1810614"/>
                  <a:pt x="7131849" y="1808098"/>
                </a:cubicBezTo>
                <a:cubicBezTo>
                  <a:pt x="7130831" y="1805584"/>
                  <a:pt x="7130322" y="1804327"/>
                  <a:pt x="7130322" y="1804327"/>
                </a:cubicBezTo>
                <a:close/>
                <a:moveTo>
                  <a:pt x="1116671" y="1802499"/>
                </a:moveTo>
                <a:cubicBezTo>
                  <a:pt x="1113194" y="1804114"/>
                  <a:pt x="1110586" y="1805325"/>
                  <a:pt x="1108847" y="1806132"/>
                </a:cubicBezTo>
                <a:cubicBezTo>
                  <a:pt x="1107109" y="1806940"/>
                  <a:pt x="1108953" y="1808540"/>
                  <a:pt x="1114383" y="1810934"/>
                </a:cubicBezTo>
                <a:close/>
                <a:moveTo>
                  <a:pt x="1135247" y="1801246"/>
                </a:moveTo>
                <a:lnTo>
                  <a:pt x="1132958" y="1809681"/>
                </a:lnTo>
                <a:cubicBezTo>
                  <a:pt x="1136434" y="1808067"/>
                  <a:pt x="1138174" y="1807260"/>
                  <a:pt x="1138174" y="1807260"/>
                </a:cubicBezTo>
                <a:cubicBezTo>
                  <a:pt x="1138174" y="1807260"/>
                  <a:pt x="1139912" y="1806453"/>
                  <a:pt x="1143390" y="1804838"/>
                </a:cubicBezTo>
                <a:close/>
                <a:moveTo>
                  <a:pt x="1058019" y="1800244"/>
                </a:moveTo>
                <a:lnTo>
                  <a:pt x="1055729" y="1808679"/>
                </a:lnTo>
                <a:cubicBezTo>
                  <a:pt x="1052252" y="1810295"/>
                  <a:pt x="1051488" y="1813105"/>
                  <a:pt x="1053439" y="1817114"/>
                </a:cubicBezTo>
                <a:lnTo>
                  <a:pt x="1048224" y="1819536"/>
                </a:lnTo>
                <a:lnTo>
                  <a:pt x="1040080" y="1815945"/>
                </a:lnTo>
                <a:lnTo>
                  <a:pt x="1021504" y="1817197"/>
                </a:lnTo>
                <a:cubicBezTo>
                  <a:pt x="1021504" y="1817197"/>
                  <a:pt x="1019765" y="1818005"/>
                  <a:pt x="1016289" y="1819619"/>
                </a:cubicBezTo>
                <a:cubicBezTo>
                  <a:pt x="1012811" y="1821234"/>
                  <a:pt x="1010096" y="1820038"/>
                  <a:pt x="1008146" y="1816029"/>
                </a:cubicBezTo>
                <a:cubicBezTo>
                  <a:pt x="1004668" y="1817643"/>
                  <a:pt x="1003035" y="1820859"/>
                  <a:pt x="1003248" y="1825674"/>
                </a:cubicBezTo>
                <a:cubicBezTo>
                  <a:pt x="1003460" y="1830491"/>
                  <a:pt x="1000852" y="1831701"/>
                  <a:pt x="995424" y="1829307"/>
                </a:cubicBezTo>
                <a:lnTo>
                  <a:pt x="993133" y="1837743"/>
                </a:lnTo>
                <a:cubicBezTo>
                  <a:pt x="1002040" y="1838522"/>
                  <a:pt x="1017900" y="1836072"/>
                  <a:pt x="1040717" y="1830394"/>
                </a:cubicBezTo>
                <a:cubicBezTo>
                  <a:pt x="1051150" y="1825550"/>
                  <a:pt x="1056854" y="1824130"/>
                  <a:pt x="1057829" y="1826133"/>
                </a:cubicBezTo>
                <a:cubicBezTo>
                  <a:pt x="1058805" y="1828139"/>
                  <a:pt x="1061030" y="1828334"/>
                  <a:pt x="1064509" y="1826719"/>
                </a:cubicBezTo>
                <a:cubicBezTo>
                  <a:pt x="1067986" y="1825104"/>
                  <a:pt x="1069725" y="1824297"/>
                  <a:pt x="1069725" y="1824297"/>
                </a:cubicBezTo>
                <a:lnTo>
                  <a:pt x="1072015" y="1815862"/>
                </a:lnTo>
                <a:cubicBezTo>
                  <a:pt x="1068537" y="1817477"/>
                  <a:pt x="1065335" y="1815277"/>
                  <a:pt x="1062409" y="1809263"/>
                </a:cubicBezTo>
                <a:cubicBezTo>
                  <a:pt x="1059482" y="1803250"/>
                  <a:pt x="1058019" y="1800244"/>
                  <a:pt x="1058019" y="1800244"/>
                </a:cubicBezTo>
                <a:close/>
                <a:moveTo>
                  <a:pt x="980790" y="1799241"/>
                </a:moveTo>
                <a:lnTo>
                  <a:pt x="970358" y="1804085"/>
                </a:lnTo>
                <a:cubicBezTo>
                  <a:pt x="970358" y="1804085"/>
                  <a:pt x="976549" y="1803668"/>
                  <a:pt x="988934" y="1802833"/>
                </a:cubicBezTo>
                <a:cubicBezTo>
                  <a:pt x="988934" y="1802833"/>
                  <a:pt x="986219" y="1801635"/>
                  <a:pt x="980790" y="1799241"/>
                </a:cubicBezTo>
                <a:close/>
                <a:moveTo>
                  <a:pt x="1044660" y="1799075"/>
                </a:moveTo>
                <a:cubicBezTo>
                  <a:pt x="1046611" y="1803084"/>
                  <a:pt x="1047587" y="1805087"/>
                  <a:pt x="1047587" y="1805087"/>
                </a:cubicBezTo>
                <a:lnTo>
                  <a:pt x="1052802" y="1802666"/>
                </a:lnTo>
                <a:cubicBezTo>
                  <a:pt x="1050851" y="1798657"/>
                  <a:pt x="1048138" y="1797461"/>
                  <a:pt x="1044660" y="1799075"/>
                </a:cubicBezTo>
                <a:close/>
                <a:moveTo>
                  <a:pt x="1427875" y="1798075"/>
                </a:moveTo>
                <a:lnTo>
                  <a:pt x="1436018" y="1801666"/>
                </a:lnTo>
                <a:lnTo>
                  <a:pt x="1441234" y="1799244"/>
                </a:lnTo>
                <a:cubicBezTo>
                  <a:pt x="1435806" y="1796849"/>
                  <a:pt x="1431352" y="1796460"/>
                  <a:pt x="1427875" y="1798075"/>
                </a:cubicBezTo>
                <a:close/>
                <a:moveTo>
                  <a:pt x="1036517" y="1795483"/>
                </a:moveTo>
                <a:cubicBezTo>
                  <a:pt x="1036517" y="1795483"/>
                  <a:pt x="1034778" y="1796290"/>
                  <a:pt x="1031300" y="1797905"/>
                </a:cubicBezTo>
                <a:lnTo>
                  <a:pt x="1039443" y="1801497"/>
                </a:lnTo>
                <a:close/>
                <a:moveTo>
                  <a:pt x="1068452" y="1795400"/>
                </a:moveTo>
                <a:cubicBezTo>
                  <a:pt x="1064974" y="1797014"/>
                  <a:pt x="1063235" y="1797823"/>
                  <a:pt x="1063235" y="1797823"/>
                </a:cubicBezTo>
                <a:cubicBezTo>
                  <a:pt x="1065187" y="1801831"/>
                  <a:pt x="1066161" y="1803836"/>
                  <a:pt x="1066161" y="1803836"/>
                </a:cubicBezTo>
                <a:cubicBezTo>
                  <a:pt x="1066161" y="1803836"/>
                  <a:pt x="1067901" y="1803029"/>
                  <a:pt x="1071378" y="1801414"/>
                </a:cubicBezTo>
                <a:lnTo>
                  <a:pt x="1079521" y="1805005"/>
                </a:lnTo>
                <a:lnTo>
                  <a:pt x="1088770" y="1805814"/>
                </a:lnTo>
                <a:lnTo>
                  <a:pt x="1087346" y="1801372"/>
                </a:lnTo>
                <a:cubicBezTo>
                  <a:pt x="1087133" y="1796555"/>
                  <a:pt x="1085289" y="1794954"/>
                  <a:pt x="1081810" y="1796570"/>
                </a:cubicBezTo>
                <a:cubicBezTo>
                  <a:pt x="1078334" y="1798185"/>
                  <a:pt x="1076106" y="1797989"/>
                  <a:pt x="1075131" y="1795985"/>
                </a:cubicBezTo>
                <a:cubicBezTo>
                  <a:pt x="1074155" y="1793980"/>
                  <a:pt x="1071929" y="1793785"/>
                  <a:pt x="1068452" y="1795400"/>
                </a:cubicBezTo>
                <a:close/>
                <a:moveTo>
                  <a:pt x="996439" y="1791975"/>
                </a:moveTo>
                <a:lnTo>
                  <a:pt x="1010436" y="1807593"/>
                </a:lnTo>
                <a:cubicBezTo>
                  <a:pt x="1013913" y="1805979"/>
                  <a:pt x="1016416" y="1802359"/>
                  <a:pt x="1017941" y="1796737"/>
                </a:cubicBezTo>
                <a:lnTo>
                  <a:pt x="1009799" y="1793146"/>
                </a:lnTo>
                <a:cubicBezTo>
                  <a:pt x="1004371" y="1790751"/>
                  <a:pt x="999917" y="1790361"/>
                  <a:pt x="996439" y="1791975"/>
                </a:cubicBezTo>
                <a:close/>
                <a:moveTo>
                  <a:pt x="6824804" y="1787565"/>
                </a:moveTo>
                <a:cubicBezTo>
                  <a:pt x="6826841" y="1792595"/>
                  <a:pt x="6829015" y="1794641"/>
                  <a:pt x="6831328" y="1793705"/>
                </a:cubicBezTo>
                <a:cubicBezTo>
                  <a:pt x="6833640" y="1792768"/>
                  <a:pt x="6837108" y="1791364"/>
                  <a:pt x="6841731" y="1789491"/>
                </a:cubicBezTo>
                <a:close/>
                <a:moveTo>
                  <a:pt x="985369" y="1782371"/>
                </a:moveTo>
                <a:cubicBezTo>
                  <a:pt x="966794" y="1783624"/>
                  <a:pt x="955733" y="1785534"/>
                  <a:pt x="952187" y="1788102"/>
                </a:cubicBezTo>
                <a:cubicBezTo>
                  <a:pt x="951005" y="1788958"/>
                  <a:pt x="950657" y="1789888"/>
                  <a:pt x="951145" y="1790891"/>
                </a:cubicBezTo>
                <a:cubicBezTo>
                  <a:pt x="951145" y="1790891"/>
                  <a:pt x="953372" y="1791084"/>
                  <a:pt x="957825" y="1791475"/>
                </a:cubicBezTo>
                <a:cubicBezTo>
                  <a:pt x="962278" y="1791864"/>
                  <a:pt x="966243" y="1791252"/>
                  <a:pt x="969720" y="1789638"/>
                </a:cubicBezTo>
                <a:cubicBezTo>
                  <a:pt x="973199" y="1788021"/>
                  <a:pt x="974937" y="1787215"/>
                  <a:pt x="974937" y="1787215"/>
                </a:cubicBezTo>
                <a:cubicBezTo>
                  <a:pt x="976677" y="1786407"/>
                  <a:pt x="978849" y="1785399"/>
                  <a:pt x="981457" y="1784187"/>
                </a:cubicBezTo>
                <a:close/>
                <a:moveTo>
                  <a:pt x="6757095" y="1779864"/>
                </a:moveTo>
                <a:cubicBezTo>
                  <a:pt x="6752471" y="1781736"/>
                  <a:pt x="6742204" y="1782967"/>
                  <a:pt x="6726295" y="1783555"/>
                </a:cubicBezTo>
                <a:lnTo>
                  <a:pt x="6698552" y="1794793"/>
                </a:lnTo>
                <a:cubicBezTo>
                  <a:pt x="6705212" y="1797949"/>
                  <a:pt x="6721122" y="1797360"/>
                  <a:pt x="6746278" y="1793025"/>
                </a:cubicBezTo>
                <a:cubicBezTo>
                  <a:pt x="6750902" y="1791152"/>
                  <a:pt x="6754370" y="1789748"/>
                  <a:pt x="6756682" y="1788811"/>
                </a:cubicBezTo>
                <a:cubicBezTo>
                  <a:pt x="6758994" y="1787875"/>
                  <a:pt x="6758857" y="1790858"/>
                  <a:pt x="6756269" y="1797760"/>
                </a:cubicBezTo>
                <a:cubicBezTo>
                  <a:pt x="6757288" y="1800275"/>
                  <a:pt x="6758375" y="1801298"/>
                  <a:pt x="6759532" y="1800829"/>
                </a:cubicBezTo>
                <a:cubicBezTo>
                  <a:pt x="6760687" y="1800361"/>
                  <a:pt x="6761912" y="1798402"/>
                  <a:pt x="6763205" y="1794950"/>
                </a:cubicBezTo>
                <a:cubicBezTo>
                  <a:pt x="6763205" y="1794950"/>
                  <a:pt x="6762696" y="1793693"/>
                  <a:pt x="6761677" y="1791179"/>
                </a:cubicBezTo>
                <a:cubicBezTo>
                  <a:pt x="6760659" y="1788663"/>
                  <a:pt x="6762461" y="1786470"/>
                  <a:pt x="6767086" y="1784598"/>
                </a:cubicBezTo>
                <a:cubicBezTo>
                  <a:pt x="6776334" y="1780851"/>
                  <a:pt x="6773003" y="1779272"/>
                  <a:pt x="6757095" y="1779864"/>
                </a:cubicBezTo>
                <a:close/>
                <a:moveTo>
                  <a:pt x="1328508" y="1777863"/>
                </a:moveTo>
                <a:cubicBezTo>
                  <a:pt x="1328508" y="1777863"/>
                  <a:pt x="1329483" y="1779867"/>
                  <a:pt x="1331435" y="1783876"/>
                </a:cubicBezTo>
                <a:cubicBezTo>
                  <a:pt x="1329908" y="1789499"/>
                  <a:pt x="1326430" y="1791114"/>
                  <a:pt x="1321002" y="1788720"/>
                </a:cubicBezTo>
                <a:lnTo>
                  <a:pt x="1305635" y="1795854"/>
                </a:lnTo>
                <a:lnTo>
                  <a:pt x="1306710" y="1795637"/>
                </a:lnTo>
                <a:cubicBezTo>
                  <a:pt x="1318031" y="1793763"/>
                  <a:pt x="1326235" y="1793150"/>
                  <a:pt x="1331329" y="1793798"/>
                </a:cubicBezTo>
                <a:lnTo>
                  <a:pt x="1354116" y="1788089"/>
                </a:lnTo>
                <a:lnTo>
                  <a:pt x="1358152" y="1786215"/>
                </a:lnTo>
                <a:cubicBezTo>
                  <a:pt x="1358152" y="1786215"/>
                  <a:pt x="1355439" y="1785018"/>
                  <a:pt x="1350010" y="1782624"/>
                </a:cubicBezTo>
                <a:cubicBezTo>
                  <a:pt x="1344581" y="1780230"/>
                  <a:pt x="1340997" y="1779435"/>
                  <a:pt x="1339259" y="1780243"/>
                </a:cubicBezTo>
                <a:cubicBezTo>
                  <a:pt x="1337519" y="1781050"/>
                  <a:pt x="1333937" y="1780257"/>
                  <a:pt x="1328508" y="1777863"/>
                </a:cubicBezTo>
                <a:close/>
                <a:moveTo>
                  <a:pt x="974141" y="1769155"/>
                </a:moveTo>
                <a:cubicBezTo>
                  <a:pt x="973272" y="1769559"/>
                  <a:pt x="973325" y="1770763"/>
                  <a:pt x="974300" y="1772768"/>
                </a:cubicBezTo>
                <a:lnTo>
                  <a:pt x="979517" y="1770345"/>
                </a:lnTo>
                <a:cubicBezTo>
                  <a:pt x="976803" y="1769148"/>
                  <a:pt x="975011" y="1768751"/>
                  <a:pt x="974141" y="1769155"/>
                </a:cubicBezTo>
                <a:close/>
                <a:moveTo>
                  <a:pt x="6013364" y="1768022"/>
                </a:moveTo>
                <a:lnTo>
                  <a:pt x="6010447" y="1768099"/>
                </a:lnTo>
                <a:lnTo>
                  <a:pt x="6012252" y="1769799"/>
                </a:lnTo>
                <a:close/>
                <a:moveTo>
                  <a:pt x="6897219" y="1767017"/>
                </a:moveTo>
                <a:cubicBezTo>
                  <a:pt x="6894631" y="1773918"/>
                  <a:pt x="6888715" y="1779243"/>
                  <a:pt x="6879467" y="1782988"/>
                </a:cubicBezTo>
                <a:cubicBezTo>
                  <a:pt x="6879467" y="1782988"/>
                  <a:pt x="6879976" y="1784245"/>
                  <a:pt x="6880995" y="1786761"/>
                </a:cubicBezTo>
                <a:cubicBezTo>
                  <a:pt x="6882013" y="1789274"/>
                  <a:pt x="6887146" y="1788659"/>
                  <a:pt x="6896393" y="1784914"/>
                </a:cubicBezTo>
                <a:cubicBezTo>
                  <a:pt x="6905642" y="1781167"/>
                  <a:pt x="6909757" y="1778037"/>
                  <a:pt x="6908739" y="1775523"/>
                </a:cubicBezTo>
                <a:cubicBezTo>
                  <a:pt x="6907720" y="1773008"/>
                  <a:pt x="6903879" y="1770172"/>
                  <a:pt x="6897219" y="1767017"/>
                </a:cubicBezTo>
                <a:close/>
                <a:moveTo>
                  <a:pt x="1309296" y="1764668"/>
                </a:moveTo>
                <a:cubicBezTo>
                  <a:pt x="1303103" y="1765086"/>
                  <a:pt x="1298704" y="1765899"/>
                  <a:pt x="1296096" y="1767110"/>
                </a:cubicBezTo>
                <a:cubicBezTo>
                  <a:pt x="1293487" y="1768321"/>
                  <a:pt x="1292671" y="1769929"/>
                  <a:pt x="1293646" y="1771933"/>
                </a:cubicBezTo>
                <a:cubicBezTo>
                  <a:pt x="1295598" y="1775942"/>
                  <a:pt x="1297443" y="1777543"/>
                  <a:pt x="1299181" y="1776736"/>
                </a:cubicBezTo>
                <a:cubicBezTo>
                  <a:pt x="1300920" y="1775928"/>
                  <a:pt x="1304504" y="1776722"/>
                  <a:pt x="1309932" y="1779116"/>
                </a:cubicBezTo>
                <a:lnTo>
                  <a:pt x="1301790" y="1775524"/>
                </a:lnTo>
                <a:lnTo>
                  <a:pt x="1307005" y="1773103"/>
                </a:lnTo>
                <a:cubicBezTo>
                  <a:pt x="1308956" y="1777112"/>
                  <a:pt x="1310696" y="1776304"/>
                  <a:pt x="1312222" y="1770680"/>
                </a:cubicBezTo>
                <a:cubicBezTo>
                  <a:pt x="1313749" y="1765057"/>
                  <a:pt x="1312774" y="1763053"/>
                  <a:pt x="1309296" y="1764668"/>
                </a:cubicBezTo>
                <a:close/>
                <a:moveTo>
                  <a:pt x="1351663" y="1759741"/>
                </a:moveTo>
                <a:cubicBezTo>
                  <a:pt x="1348186" y="1761355"/>
                  <a:pt x="1346446" y="1762162"/>
                  <a:pt x="1346446" y="1762162"/>
                </a:cubicBezTo>
                <a:lnTo>
                  <a:pt x="1359805" y="1763332"/>
                </a:lnTo>
                <a:cubicBezTo>
                  <a:pt x="1357854" y="1759322"/>
                  <a:pt x="1355141" y="1758125"/>
                  <a:pt x="1351663" y="1759741"/>
                </a:cubicBezTo>
                <a:close/>
                <a:moveTo>
                  <a:pt x="1434107" y="1758321"/>
                </a:moveTo>
                <a:cubicBezTo>
                  <a:pt x="1434107" y="1758321"/>
                  <a:pt x="1432369" y="1759129"/>
                  <a:pt x="1428891" y="1760743"/>
                </a:cubicBezTo>
                <a:cubicBezTo>
                  <a:pt x="1425413" y="1762358"/>
                  <a:pt x="1423675" y="1763165"/>
                  <a:pt x="1423675" y="1763165"/>
                </a:cubicBezTo>
                <a:cubicBezTo>
                  <a:pt x="1423675" y="1763165"/>
                  <a:pt x="1419222" y="1762775"/>
                  <a:pt x="1410315" y="1761995"/>
                </a:cubicBezTo>
                <a:lnTo>
                  <a:pt x="1399882" y="1766839"/>
                </a:lnTo>
                <a:cubicBezTo>
                  <a:pt x="1397931" y="1762831"/>
                  <a:pt x="1395218" y="1761634"/>
                  <a:pt x="1391740" y="1763248"/>
                </a:cubicBezTo>
                <a:cubicBezTo>
                  <a:pt x="1388263" y="1764863"/>
                  <a:pt x="1384785" y="1766477"/>
                  <a:pt x="1381307" y="1768092"/>
                </a:cubicBezTo>
                <a:lnTo>
                  <a:pt x="1365658" y="1775358"/>
                </a:lnTo>
                <a:lnTo>
                  <a:pt x="1360442" y="1777780"/>
                </a:lnTo>
                <a:cubicBezTo>
                  <a:pt x="1356964" y="1779395"/>
                  <a:pt x="1357940" y="1781398"/>
                  <a:pt x="1363368" y="1783793"/>
                </a:cubicBezTo>
                <a:cubicBezTo>
                  <a:pt x="1368798" y="1786187"/>
                  <a:pt x="1373251" y="1786576"/>
                  <a:pt x="1376729" y="1784963"/>
                </a:cubicBezTo>
                <a:cubicBezTo>
                  <a:pt x="1376729" y="1784963"/>
                  <a:pt x="1378467" y="1784155"/>
                  <a:pt x="1381944" y="1782541"/>
                </a:cubicBezTo>
                <a:cubicBezTo>
                  <a:pt x="1385422" y="1780926"/>
                  <a:pt x="1389875" y="1781315"/>
                  <a:pt x="1395304" y="1783709"/>
                </a:cubicBezTo>
                <a:lnTo>
                  <a:pt x="1419094" y="1780035"/>
                </a:lnTo>
                <a:cubicBezTo>
                  <a:pt x="1433005" y="1773577"/>
                  <a:pt x="1437247" y="1769150"/>
                  <a:pt x="1431818" y="1766755"/>
                </a:cubicBezTo>
                <a:cubicBezTo>
                  <a:pt x="1429867" y="1762747"/>
                  <a:pt x="1431605" y="1761940"/>
                  <a:pt x="1437034" y="1764334"/>
                </a:cubicBezTo>
                <a:lnTo>
                  <a:pt x="1442251" y="1761911"/>
                </a:lnTo>
                <a:cubicBezTo>
                  <a:pt x="1444202" y="1765920"/>
                  <a:pt x="1445178" y="1767925"/>
                  <a:pt x="1445178" y="1767925"/>
                </a:cubicBezTo>
                <a:lnTo>
                  <a:pt x="1455609" y="1763081"/>
                </a:lnTo>
                <a:lnTo>
                  <a:pt x="1447466" y="1759490"/>
                </a:lnTo>
                <a:cubicBezTo>
                  <a:pt x="1447466" y="1759490"/>
                  <a:pt x="1445728" y="1760297"/>
                  <a:pt x="1442251" y="1761911"/>
                </a:cubicBezTo>
                <a:cubicBezTo>
                  <a:pt x="1436822" y="1759518"/>
                  <a:pt x="1434107" y="1758321"/>
                  <a:pt x="1434107" y="1758321"/>
                </a:cubicBezTo>
                <a:close/>
                <a:moveTo>
                  <a:pt x="6989617" y="1755937"/>
                </a:moveTo>
                <a:lnTo>
                  <a:pt x="6965753" y="1756821"/>
                </a:lnTo>
                <a:cubicBezTo>
                  <a:pt x="6949844" y="1757410"/>
                  <a:pt x="6941890" y="1757705"/>
                  <a:pt x="6941890" y="1757705"/>
                </a:cubicBezTo>
                <a:cubicBezTo>
                  <a:pt x="6945965" y="1767763"/>
                  <a:pt x="6959560" y="1768111"/>
                  <a:pt x="6982681" y="1758747"/>
                </a:cubicBezTo>
                <a:close/>
                <a:moveTo>
                  <a:pt x="1503192" y="1755732"/>
                </a:moveTo>
                <a:cubicBezTo>
                  <a:pt x="1506670" y="1754117"/>
                  <a:pt x="1509385" y="1755315"/>
                  <a:pt x="1511335" y="1759323"/>
                </a:cubicBezTo>
                <a:cubicBezTo>
                  <a:pt x="1511335" y="1759323"/>
                  <a:pt x="1509596" y="1760132"/>
                  <a:pt x="1506118" y="1761746"/>
                </a:cubicBezTo>
                <a:close/>
                <a:moveTo>
                  <a:pt x="7190514" y="1753602"/>
                </a:moveTo>
                <a:cubicBezTo>
                  <a:pt x="7189221" y="1757053"/>
                  <a:pt x="7187256" y="1759678"/>
                  <a:pt x="7184621" y="1761476"/>
                </a:cubicBezTo>
                <a:cubicBezTo>
                  <a:pt x="7181986" y="1763276"/>
                  <a:pt x="7178678" y="1764249"/>
                  <a:pt x="7174702" y="1764398"/>
                </a:cubicBezTo>
                <a:cubicBezTo>
                  <a:pt x="7166748" y="1764692"/>
                  <a:pt x="7161106" y="1764050"/>
                  <a:pt x="7157776" y="1762472"/>
                </a:cubicBezTo>
                <a:cubicBezTo>
                  <a:pt x="7154444" y="1760893"/>
                  <a:pt x="7150467" y="1761041"/>
                  <a:pt x="7145843" y="1762914"/>
                </a:cubicBezTo>
                <a:cubicBezTo>
                  <a:pt x="7148429" y="1756011"/>
                  <a:pt x="7155366" y="1753202"/>
                  <a:pt x="7166651" y="1754485"/>
                </a:cubicBezTo>
                <a:lnTo>
                  <a:pt x="7183578" y="1756413"/>
                </a:lnTo>
                <a:close/>
                <a:moveTo>
                  <a:pt x="6996553" y="1753127"/>
                </a:moveTo>
                <a:lnTo>
                  <a:pt x="6999609" y="1760671"/>
                </a:lnTo>
                <a:cubicBezTo>
                  <a:pt x="6999609" y="1760671"/>
                  <a:pt x="7001919" y="1759735"/>
                  <a:pt x="7006544" y="1757862"/>
                </a:cubicBezTo>
                <a:close/>
                <a:moveTo>
                  <a:pt x="1385887" y="1751222"/>
                </a:moveTo>
                <a:lnTo>
                  <a:pt x="1380670" y="1753643"/>
                </a:lnTo>
                <a:cubicBezTo>
                  <a:pt x="1386100" y="1756037"/>
                  <a:pt x="1388812" y="1757234"/>
                  <a:pt x="1388812" y="1757234"/>
                </a:cubicBezTo>
                <a:close/>
                <a:moveTo>
                  <a:pt x="1005279" y="1751010"/>
                </a:moveTo>
                <a:cubicBezTo>
                  <a:pt x="1003541" y="1751818"/>
                  <a:pt x="1002671" y="1752222"/>
                  <a:pt x="1002671" y="1752222"/>
                </a:cubicBezTo>
                <a:lnTo>
                  <a:pt x="1005599" y="1758236"/>
                </a:lnTo>
                <a:lnTo>
                  <a:pt x="1010814" y="1755814"/>
                </a:lnTo>
                <a:lnTo>
                  <a:pt x="1016031" y="1753391"/>
                </a:lnTo>
                <a:cubicBezTo>
                  <a:pt x="1010602" y="1750996"/>
                  <a:pt x="1007019" y="1750203"/>
                  <a:pt x="1005279" y="1751010"/>
                </a:cubicBezTo>
                <a:close/>
                <a:moveTo>
                  <a:pt x="1564962" y="1738110"/>
                </a:moveTo>
                <a:cubicBezTo>
                  <a:pt x="1560509" y="1737721"/>
                  <a:pt x="1556543" y="1738333"/>
                  <a:pt x="1553066" y="1739949"/>
                </a:cubicBezTo>
                <a:cubicBezTo>
                  <a:pt x="1549588" y="1741563"/>
                  <a:pt x="1546981" y="1742773"/>
                  <a:pt x="1545242" y="1743582"/>
                </a:cubicBezTo>
                <a:lnTo>
                  <a:pt x="1537674" y="1741905"/>
                </a:lnTo>
                <a:lnTo>
                  <a:pt x="1529329" y="1743596"/>
                </a:lnTo>
                <a:lnTo>
                  <a:pt x="1524058" y="1746044"/>
                </a:lnTo>
                <a:cubicBezTo>
                  <a:pt x="1520581" y="1747659"/>
                  <a:pt x="1517485" y="1747867"/>
                  <a:pt x="1514771" y="1746671"/>
                </a:cubicBezTo>
                <a:cubicBezTo>
                  <a:pt x="1512057" y="1745474"/>
                  <a:pt x="1506352" y="1746893"/>
                  <a:pt x="1497658" y="1750930"/>
                </a:cubicBezTo>
                <a:lnTo>
                  <a:pt x="1488951" y="1755769"/>
                </a:lnTo>
                <a:lnTo>
                  <a:pt x="1491217" y="1755764"/>
                </a:lnTo>
                <a:cubicBezTo>
                  <a:pt x="1493009" y="1756161"/>
                  <a:pt x="1495262" y="1756957"/>
                  <a:pt x="1497976" y="1758154"/>
                </a:cubicBezTo>
                <a:lnTo>
                  <a:pt x="1492760" y="1760575"/>
                </a:lnTo>
                <a:cubicBezTo>
                  <a:pt x="1489282" y="1762190"/>
                  <a:pt x="1487056" y="1761995"/>
                  <a:pt x="1486081" y="1759992"/>
                </a:cubicBezTo>
                <a:lnTo>
                  <a:pt x="1485826" y="1758530"/>
                </a:lnTo>
                <a:lnTo>
                  <a:pt x="1483473" y="1761203"/>
                </a:lnTo>
                <a:cubicBezTo>
                  <a:pt x="1482709" y="1764014"/>
                  <a:pt x="1480589" y="1766227"/>
                  <a:pt x="1477112" y="1767841"/>
                </a:cubicBezTo>
                <a:cubicBezTo>
                  <a:pt x="1480589" y="1766227"/>
                  <a:pt x="1483685" y="1766020"/>
                  <a:pt x="1486400" y="1767216"/>
                </a:cubicBezTo>
                <a:cubicBezTo>
                  <a:pt x="1489113" y="1768413"/>
                  <a:pt x="1490471" y="1769012"/>
                  <a:pt x="1490471" y="1769012"/>
                </a:cubicBezTo>
                <a:cubicBezTo>
                  <a:pt x="1493948" y="1767397"/>
                  <a:pt x="1496556" y="1766186"/>
                  <a:pt x="1498294" y="1765379"/>
                </a:cubicBezTo>
                <a:cubicBezTo>
                  <a:pt x="1500034" y="1764571"/>
                  <a:pt x="1503999" y="1763958"/>
                  <a:pt x="1510191" y="1763541"/>
                </a:cubicBezTo>
                <a:cubicBezTo>
                  <a:pt x="1516383" y="1763123"/>
                  <a:pt x="1523931" y="1763304"/>
                  <a:pt x="1532837" y="1764084"/>
                </a:cubicBezTo>
                <a:lnTo>
                  <a:pt x="1553703" y="1754396"/>
                </a:lnTo>
                <a:lnTo>
                  <a:pt x="1558919" y="1751974"/>
                </a:lnTo>
                <a:cubicBezTo>
                  <a:pt x="1585638" y="1754313"/>
                  <a:pt x="1597046" y="1751473"/>
                  <a:pt x="1593144" y="1743456"/>
                </a:cubicBezTo>
                <a:cubicBezTo>
                  <a:pt x="1591192" y="1739447"/>
                  <a:pt x="1588478" y="1738250"/>
                  <a:pt x="1585000" y="1739864"/>
                </a:cubicBezTo>
                <a:lnTo>
                  <a:pt x="1579784" y="1742287"/>
                </a:lnTo>
                <a:cubicBezTo>
                  <a:pt x="1579784" y="1742287"/>
                  <a:pt x="1578045" y="1743093"/>
                  <a:pt x="1574567" y="1744708"/>
                </a:cubicBezTo>
                <a:lnTo>
                  <a:pt x="1571641" y="1738696"/>
                </a:lnTo>
                <a:cubicBezTo>
                  <a:pt x="1571641" y="1738696"/>
                  <a:pt x="1569415" y="1738500"/>
                  <a:pt x="1564962" y="1738110"/>
                </a:cubicBezTo>
                <a:close/>
                <a:moveTo>
                  <a:pt x="1614009" y="1733768"/>
                </a:moveTo>
                <a:cubicBezTo>
                  <a:pt x="1614009" y="1733768"/>
                  <a:pt x="1612270" y="1734575"/>
                  <a:pt x="1608792" y="1736190"/>
                </a:cubicBezTo>
                <a:cubicBezTo>
                  <a:pt x="1605315" y="1737804"/>
                  <a:pt x="1603577" y="1738612"/>
                  <a:pt x="1603577" y="1738612"/>
                </a:cubicBezTo>
                <a:lnTo>
                  <a:pt x="1611719" y="1742203"/>
                </a:lnTo>
                <a:cubicBezTo>
                  <a:pt x="1615196" y="1740588"/>
                  <a:pt x="1615959" y="1737777"/>
                  <a:pt x="1614009" y="1733768"/>
                </a:cubicBezTo>
                <a:close/>
                <a:moveTo>
                  <a:pt x="6811176" y="1714051"/>
                </a:moveTo>
                <a:lnTo>
                  <a:pt x="6804241" y="1716860"/>
                </a:lnTo>
                <a:cubicBezTo>
                  <a:pt x="6807571" y="1718438"/>
                  <a:pt x="6809813" y="1718993"/>
                  <a:pt x="6810970" y="1718524"/>
                </a:cubicBezTo>
                <a:cubicBezTo>
                  <a:pt x="6812126" y="1718056"/>
                  <a:pt x="6812194" y="1716565"/>
                  <a:pt x="6811176" y="1714051"/>
                </a:cubicBezTo>
                <a:close/>
                <a:moveTo>
                  <a:pt x="1050126" y="1711759"/>
                </a:moveTo>
                <a:cubicBezTo>
                  <a:pt x="1052840" y="1712955"/>
                  <a:pt x="1054686" y="1714557"/>
                  <a:pt x="1055660" y="1716560"/>
                </a:cubicBezTo>
                <a:cubicBezTo>
                  <a:pt x="1056636" y="1718565"/>
                  <a:pt x="1058863" y="1718760"/>
                  <a:pt x="1062340" y="1717146"/>
                </a:cubicBezTo>
                <a:lnTo>
                  <a:pt x="1051908" y="1721990"/>
                </a:lnTo>
                <a:cubicBezTo>
                  <a:pt x="1051908" y="1721990"/>
                  <a:pt x="1050170" y="1722797"/>
                  <a:pt x="1046691" y="1724412"/>
                </a:cubicBezTo>
                <a:cubicBezTo>
                  <a:pt x="1043215" y="1726026"/>
                  <a:pt x="1041475" y="1726834"/>
                  <a:pt x="1041475" y="1726834"/>
                </a:cubicBezTo>
                <a:cubicBezTo>
                  <a:pt x="1037997" y="1728449"/>
                  <a:pt x="1036259" y="1729255"/>
                  <a:pt x="1036259" y="1729255"/>
                </a:cubicBezTo>
                <a:lnTo>
                  <a:pt x="1043765" y="1718398"/>
                </a:lnTo>
                <a:cubicBezTo>
                  <a:pt x="1044528" y="1715586"/>
                  <a:pt x="1045440" y="1713628"/>
                  <a:pt x="1046501" y="1712521"/>
                </a:cubicBezTo>
                <a:cubicBezTo>
                  <a:pt x="1047561" y="1711415"/>
                  <a:pt x="1048769" y="1711161"/>
                  <a:pt x="1050126" y="1711759"/>
                </a:cubicBezTo>
                <a:close/>
                <a:moveTo>
                  <a:pt x="6825048" y="1708432"/>
                </a:moveTo>
                <a:cubicBezTo>
                  <a:pt x="6825048" y="1708432"/>
                  <a:pt x="6826067" y="1710947"/>
                  <a:pt x="6828104" y="1715976"/>
                </a:cubicBezTo>
                <a:lnTo>
                  <a:pt x="6835039" y="1713167"/>
                </a:lnTo>
                <a:close/>
                <a:moveTo>
                  <a:pt x="6900106" y="1704377"/>
                </a:moveTo>
                <a:cubicBezTo>
                  <a:pt x="6902419" y="1703440"/>
                  <a:pt x="6904083" y="1704229"/>
                  <a:pt x="6905102" y="1706744"/>
                </a:cubicBezTo>
                <a:cubicBezTo>
                  <a:pt x="6906120" y="1709258"/>
                  <a:pt x="6904317" y="1711451"/>
                  <a:pt x="6899693" y="1713325"/>
                </a:cubicBezTo>
                <a:cubicBezTo>
                  <a:pt x="6893033" y="1710167"/>
                  <a:pt x="6889701" y="1708590"/>
                  <a:pt x="6889701" y="1708590"/>
                </a:cubicBezTo>
                <a:cubicBezTo>
                  <a:pt x="6889701" y="1708590"/>
                  <a:pt x="6890858" y="1708122"/>
                  <a:pt x="6893171" y="1707185"/>
                </a:cubicBezTo>
                <a:cubicBezTo>
                  <a:pt x="6895481" y="1706249"/>
                  <a:pt x="6897794" y="1705313"/>
                  <a:pt x="6900106" y="1704377"/>
                </a:cubicBezTo>
                <a:close/>
                <a:moveTo>
                  <a:pt x="6634966" y="1697606"/>
                </a:moveTo>
                <a:lnTo>
                  <a:pt x="6638021" y="1705149"/>
                </a:lnTo>
                <a:lnTo>
                  <a:pt x="6651894" y="1699530"/>
                </a:lnTo>
                <a:cubicBezTo>
                  <a:pt x="6647269" y="1701403"/>
                  <a:pt x="6643292" y="1701551"/>
                  <a:pt x="6639962" y="1699972"/>
                </a:cubicBezTo>
                <a:cubicBezTo>
                  <a:pt x="6636633" y="1698393"/>
                  <a:pt x="6634966" y="1697606"/>
                  <a:pt x="6634966" y="1697606"/>
                </a:cubicBezTo>
                <a:close/>
                <a:moveTo>
                  <a:pt x="6616535" y="1694966"/>
                </a:moveTo>
                <a:lnTo>
                  <a:pt x="6614035" y="1695380"/>
                </a:lnTo>
                <a:lnTo>
                  <a:pt x="6608733" y="1696795"/>
                </a:lnTo>
                <a:lnTo>
                  <a:pt x="6618039" y="1695679"/>
                </a:lnTo>
                <a:close/>
                <a:moveTo>
                  <a:pt x="6693088" y="1691825"/>
                </a:moveTo>
                <a:lnTo>
                  <a:pt x="6689541" y="1693262"/>
                </a:lnTo>
                <a:lnTo>
                  <a:pt x="6685749" y="1703381"/>
                </a:lnTo>
                <a:cubicBezTo>
                  <a:pt x="6690372" y="1701509"/>
                  <a:pt x="6692684" y="1700572"/>
                  <a:pt x="6692684" y="1700572"/>
                </a:cubicBezTo>
                <a:close/>
                <a:moveTo>
                  <a:pt x="6041740" y="1690511"/>
                </a:moveTo>
                <a:lnTo>
                  <a:pt x="6039412" y="1691592"/>
                </a:lnTo>
                <a:lnTo>
                  <a:pt x="6044706" y="1694202"/>
                </a:lnTo>
                <a:lnTo>
                  <a:pt x="6050931" y="1691680"/>
                </a:lnTo>
                <a:close/>
                <a:moveTo>
                  <a:pt x="6035650" y="1689736"/>
                </a:moveTo>
                <a:lnTo>
                  <a:pt x="6038236" y="1691012"/>
                </a:lnTo>
                <a:lnTo>
                  <a:pt x="6038195" y="1690060"/>
                </a:lnTo>
                <a:close/>
                <a:moveTo>
                  <a:pt x="6829340" y="1689130"/>
                </a:moveTo>
                <a:cubicBezTo>
                  <a:pt x="6827030" y="1690066"/>
                  <a:pt x="6826891" y="1693049"/>
                  <a:pt x="6828928" y="1698079"/>
                </a:cubicBezTo>
                <a:lnTo>
                  <a:pt x="6838921" y="1702813"/>
                </a:lnTo>
                <a:cubicBezTo>
                  <a:pt x="6843544" y="1700941"/>
                  <a:pt x="6845856" y="1700004"/>
                  <a:pt x="6845856" y="1700004"/>
                </a:cubicBezTo>
                <a:lnTo>
                  <a:pt x="6842800" y="1692460"/>
                </a:lnTo>
                <a:cubicBezTo>
                  <a:pt x="6836139" y="1689304"/>
                  <a:pt x="6831652" y="1688194"/>
                  <a:pt x="6829340" y="1689130"/>
                </a:cubicBezTo>
                <a:close/>
                <a:moveTo>
                  <a:pt x="6744291" y="1688451"/>
                </a:moveTo>
                <a:cubicBezTo>
                  <a:pt x="6739668" y="1690324"/>
                  <a:pt x="6737356" y="1691260"/>
                  <a:pt x="6737356" y="1691260"/>
                </a:cubicBezTo>
                <a:lnTo>
                  <a:pt x="6740412" y="1698805"/>
                </a:lnTo>
                <a:cubicBezTo>
                  <a:pt x="6745035" y="1696932"/>
                  <a:pt x="6746328" y="1693481"/>
                  <a:pt x="6744291" y="1688451"/>
                </a:cubicBezTo>
                <a:close/>
                <a:moveTo>
                  <a:pt x="6293716" y="1682801"/>
                </a:moveTo>
                <a:lnTo>
                  <a:pt x="6296469" y="1689598"/>
                </a:lnTo>
                <a:lnTo>
                  <a:pt x="6296719" y="1689717"/>
                </a:lnTo>
                <a:lnTo>
                  <a:pt x="6302771" y="1687265"/>
                </a:lnTo>
                <a:cubicBezTo>
                  <a:pt x="6296735" y="1684289"/>
                  <a:pt x="6293716" y="1682801"/>
                  <a:pt x="6293716" y="1682801"/>
                </a:cubicBezTo>
                <a:close/>
                <a:moveTo>
                  <a:pt x="6975989" y="1682423"/>
                </a:moveTo>
                <a:cubicBezTo>
                  <a:pt x="6985237" y="1678678"/>
                  <a:pt x="6990880" y="1679319"/>
                  <a:pt x="6992917" y="1684348"/>
                </a:cubicBezTo>
                <a:cubicBezTo>
                  <a:pt x="6992917" y="1684348"/>
                  <a:pt x="6988292" y="1686221"/>
                  <a:pt x="6979044" y="1689968"/>
                </a:cubicBezTo>
                <a:close/>
                <a:moveTo>
                  <a:pt x="6788963" y="1679140"/>
                </a:moveTo>
                <a:lnTo>
                  <a:pt x="6782027" y="1681950"/>
                </a:lnTo>
                <a:cubicBezTo>
                  <a:pt x="6785358" y="1683527"/>
                  <a:pt x="6787600" y="1684081"/>
                  <a:pt x="6788756" y="1683613"/>
                </a:cubicBezTo>
                <a:cubicBezTo>
                  <a:pt x="6789912" y="1683145"/>
                  <a:pt x="6789982" y="1681655"/>
                  <a:pt x="6788963" y="1679140"/>
                </a:cubicBezTo>
                <a:close/>
                <a:moveTo>
                  <a:pt x="6260326" y="1671928"/>
                </a:moveTo>
                <a:cubicBezTo>
                  <a:pt x="6258440" y="1667270"/>
                  <a:pt x="6254856" y="1667367"/>
                  <a:pt x="6249574" y="1672217"/>
                </a:cubicBezTo>
                <a:cubicBezTo>
                  <a:pt x="6244291" y="1677067"/>
                  <a:pt x="6238631" y="1678003"/>
                  <a:pt x="6232595" y="1675027"/>
                </a:cubicBezTo>
                <a:cubicBezTo>
                  <a:pt x="6226558" y="1672050"/>
                  <a:pt x="6222975" y="1672146"/>
                  <a:pt x="6221843" y="1675316"/>
                </a:cubicBezTo>
                <a:cubicBezTo>
                  <a:pt x="6220711" y="1678485"/>
                  <a:pt x="6220145" y="1680069"/>
                  <a:pt x="6220145" y="1680069"/>
                </a:cubicBezTo>
                <a:lnTo>
                  <a:pt x="6228657" y="1686540"/>
                </a:lnTo>
                <a:lnTo>
                  <a:pt x="6233996" y="1684378"/>
                </a:lnTo>
                <a:lnTo>
                  <a:pt x="6238379" y="1686454"/>
                </a:lnTo>
                <a:lnTo>
                  <a:pt x="6250705" y="1683957"/>
                </a:lnTo>
                <a:lnTo>
                  <a:pt x="6252378" y="1682421"/>
                </a:lnTo>
                <a:lnTo>
                  <a:pt x="6254804" y="1675950"/>
                </a:lnTo>
                <a:lnTo>
                  <a:pt x="6259582" y="1674015"/>
                </a:lnTo>
                <a:close/>
                <a:moveTo>
                  <a:pt x="6828523" y="1661366"/>
                </a:moveTo>
                <a:cubicBezTo>
                  <a:pt x="6824374" y="1663047"/>
                  <a:pt x="6821261" y="1664308"/>
                  <a:pt x="6819185" y="1665148"/>
                </a:cubicBezTo>
                <a:lnTo>
                  <a:pt x="6819934" y="1665868"/>
                </a:lnTo>
                <a:lnTo>
                  <a:pt x="6825758" y="1665335"/>
                </a:lnTo>
                <a:lnTo>
                  <a:pt x="6839408" y="1662751"/>
                </a:lnTo>
                <a:close/>
                <a:moveTo>
                  <a:pt x="7160784" y="1660266"/>
                </a:moveTo>
                <a:cubicBezTo>
                  <a:pt x="7167445" y="1663421"/>
                  <a:pt x="7168464" y="1665936"/>
                  <a:pt x="7163840" y="1667809"/>
                </a:cubicBezTo>
                <a:lnTo>
                  <a:pt x="7153848" y="1663075"/>
                </a:lnTo>
                <a:close/>
                <a:moveTo>
                  <a:pt x="6906048" y="1649279"/>
                </a:moveTo>
                <a:cubicBezTo>
                  <a:pt x="6910672" y="1647406"/>
                  <a:pt x="6913493" y="1647728"/>
                  <a:pt x="6914511" y="1650243"/>
                </a:cubicBezTo>
                <a:cubicBezTo>
                  <a:pt x="6915530" y="1652758"/>
                  <a:pt x="6913727" y="1654951"/>
                  <a:pt x="6909104" y="1656824"/>
                </a:cubicBezTo>
                <a:cubicBezTo>
                  <a:pt x="6902442" y="1653668"/>
                  <a:pt x="6901424" y="1651152"/>
                  <a:pt x="6906048" y="1649279"/>
                </a:cubicBezTo>
                <a:close/>
                <a:moveTo>
                  <a:pt x="7161608" y="1642368"/>
                </a:moveTo>
                <a:lnTo>
                  <a:pt x="7171601" y="1647102"/>
                </a:lnTo>
                <a:lnTo>
                  <a:pt x="7164663" y="1649912"/>
                </a:lnTo>
                <a:close/>
                <a:moveTo>
                  <a:pt x="1255980" y="1641983"/>
                </a:moveTo>
                <a:cubicBezTo>
                  <a:pt x="1255980" y="1641983"/>
                  <a:pt x="1255111" y="1642385"/>
                  <a:pt x="1253372" y="1643194"/>
                </a:cubicBezTo>
                <a:cubicBezTo>
                  <a:pt x="1251634" y="1644000"/>
                  <a:pt x="1249025" y="1645212"/>
                  <a:pt x="1245548" y="1646826"/>
                </a:cubicBezTo>
                <a:cubicBezTo>
                  <a:pt x="1236641" y="1646046"/>
                  <a:pt x="1229474" y="1644460"/>
                  <a:pt x="1224045" y="1642066"/>
                </a:cubicBezTo>
                <a:close/>
                <a:moveTo>
                  <a:pt x="1263487" y="1631125"/>
                </a:moveTo>
                <a:cubicBezTo>
                  <a:pt x="1265437" y="1635134"/>
                  <a:pt x="1266413" y="1637138"/>
                  <a:pt x="1266413" y="1637138"/>
                </a:cubicBezTo>
                <a:cubicBezTo>
                  <a:pt x="1262935" y="1638753"/>
                  <a:pt x="1261197" y="1639560"/>
                  <a:pt x="1261197" y="1639560"/>
                </a:cubicBezTo>
                <a:cubicBezTo>
                  <a:pt x="1261197" y="1639560"/>
                  <a:pt x="1260221" y="1637556"/>
                  <a:pt x="1258271" y="1633546"/>
                </a:cubicBezTo>
                <a:cubicBezTo>
                  <a:pt x="1258271" y="1633546"/>
                  <a:pt x="1260009" y="1632739"/>
                  <a:pt x="1263487" y="1631125"/>
                </a:cubicBezTo>
                <a:close/>
                <a:moveTo>
                  <a:pt x="6826924" y="1629485"/>
                </a:moveTo>
                <a:lnTo>
                  <a:pt x="6817205" y="1633421"/>
                </a:lnTo>
                <a:cubicBezTo>
                  <a:pt x="6822864" y="1647394"/>
                  <a:pt x="6829845" y="1652699"/>
                  <a:pt x="6838145" y="1649338"/>
                </a:cubicBezTo>
                <a:cubicBezTo>
                  <a:pt x="6838145" y="1649338"/>
                  <a:pt x="6840220" y="1648497"/>
                  <a:pt x="6844370" y="1646816"/>
                </a:cubicBezTo>
                <a:lnTo>
                  <a:pt x="6847766" y="1637308"/>
                </a:lnTo>
                <a:lnTo>
                  <a:pt x="6848821" y="1634353"/>
                </a:lnTo>
                <a:lnTo>
                  <a:pt x="6842219" y="1631224"/>
                </a:lnTo>
                <a:close/>
                <a:moveTo>
                  <a:pt x="6082135" y="1627438"/>
                </a:moveTo>
                <a:lnTo>
                  <a:pt x="6081175" y="1627553"/>
                </a:lnTo>
                <a:lnTo>
                  <a:pt x="6077530" y="1632112"/>
                </a:lnTo>
                <a:lnTo>
                  <a:pt x="6078044" y="1633382"/>
                </a:lnTo>
                <a:lnTo>
                  <a:pt x="6081440" y="1632007"/>
                </a:lnTo>
                <a:close/>
                <a:moveTo>
                  <a:pt x="6827392" y="1604898"/>
                </a:moveTo>
                <a:lnTo>
                  <a:pt x="6821167" y="1607419"/>
                </a:lnTo>
                <a:cubicBezTo>
                  <a:pt x="6823053" y="1612077"/>
                  <a:pt x="6826072" y="1613565"/>
                  <a:pt x="6830222" y="1611885"/>
                </a:cubicBezTo>
                <a:close/>
                <a:moveTo>
                  <a:pt x="7027168" y="1597175"/>
                </a:moveTo>
                <a:cubicBezTo>
                  <a:pt x="7027168" y="1597175"/>
                  <a:pt x="7028111" y="1599504"/>
                  <a:pt x="7029997" y="1604161"/>
                </a:cubicBezTo>
                <a:cubicBezTo>
                  <a:pt x="7025846" y="1605842"/>
                  <a:pt x="7022828" y="1604355"/>
                  <a:pt x="7020941" y="1599697"/>
                </a:cubicBezTo>
                <a:close/>
                <a:moveTo>
                  <a:pt x="1243000" y="1589033"/>
                </a:moveTo>
                <a:cubicBezTo>
                  <a:pt x="1244951" y="1593043"/>
                  <a:pt x="1244189" y="1595854"/>
                  <a:pt x="1240711" y="1597468"/>
                </a:cubicBezTo>
                <a:cubicBezTo>
                  <a:pt x="1237233" y="1599083"/>
                  <a:pt x="1234519" y="1597886"/>
                  <a:pt x="1232567" y="1593877"/>
                </a:cubicBezTo>
                <a:lnTo>
                  <a:pt x="1237784" y="1591454"/>
                </a:lnTo>
                <a:close/>
                <a:moveTo>
                  <a:pt x="1151079" y="1545575"/>
                </a:moveTo>
                <a:cubicBezTo>
                  <a:pt x="1155231" y="1543893"/>
                  <a:pt x="1158249" y="1545382"/>
                  <a:pt x="1160136" y="1550040"/>
                </a:cubicBezTo>
                <a:cubicBezTo>
                  <a:pt x="1166170" y="1553016"/>
                  <a:pt x="1165039" y="1556185"/>
                  <a:pt x="1156738" y="1559548"/>
                </a:cubicBezTo>
                <a:cubicBezTo>
                  <a:pt x="1156738" y="1559548"/>
                  <a:pt x="1155230" y="1558804"/>
                  <a:pt x="1152212" y="1557314"/>
                </a:cubicBezTo>
                <a:cubicBezTo>
                  <a:pt x="1149194" y="1555827"/>
                  <a:pt x="1148815" y="1551914"/>
                  <a:pt x="1151079" y="1545575"/>
                </a:cubicBezTo>
                <a:close/>
                <a:moveTo>
                  <a:pt x="7035090" y="1545172"/>
                </a:moveTo>
                <a:cubicBezTo>
                  <a:pt x="7039239" y="1543491"/>
                  <a:pt x="7042259" y="1544978"/>
                  <a:pt x="7044146" y="1549637"/>
                </a:cubicBezTo>
                <a:lnTo>
                  <a:pt x="7037919" y="1552159"/>
                </a:lnTo>
                <a:lnTo>
                  <a:pt x="7031694" y="1554680"/>
                </a:lnTo>
                <a:cubicBezTo>
                  <a:pt x="7029808" y="1550021"/>
                  <a:pt x="7030940" y="1546853"/>
                  <a:pt x="7035090" y="1545172"/>
                </a:cubicBezTo>
                <a:close/>
                <a:moveTo>
                  <a:pt x="1194090" y="1544419"/>
                </a:moveTo>
                <a:cubicBezTo>
                  <a:pt x="1197863" y="1553734"/>
                  <a:pt x="1195600" y="1560072"/>
                  <a:pt x="1187300" y="1563434"/>
                </a:cubicBezTo>
                <a:cubicBezTo>
                  <a:pt x="1183149" y="1565115"/>
                  <a:pt x="1180130" y="1563627"/>
                  <a:pt x="1178244" y="1558969"/>
                </a:cubicBezTo>
                <a:cubicBezTo>
                  <a:pt x="1176357" y="1554313"/>
                  <a:pt x="1177490" y="1551143"/>
                  <a:pt x="1181641" y="1549461"/>
                </a:cubicBezTo>
                <a:cubicBezTo>
                  <a:pt x="1185790" y="1547781"/>
                  <a:pt x="1188903" y="1546520"/>
                  <a:pt x="1190978" y="1545679"/>
                </a:cubicBezTo>
                <a:cubicBezTo>
                  <a:pt x="1193053" y="1544839"/>
                  <a:pt x="1194090" y="1544419"/>
                  <a:pt x="1194090" y="1544419"/>
                </a:cubicBezTo>
                <a:close/>
                <a:moveTo>
                  <a:pt x="1114293" y="1544209"/>
                </a:moveTo>
                <a:cubicBezTo>
                  <a:pt x="1120331" y="1547185"/>
                  <a:pt x="1121274" y="1549515"/>
                  <a:pt x="1117123" y="1551196"/>
                </a:cubicBezTo>
                <a:cubicBezTo>
                  <a:pt x="1112974" y="1552877"/>
                  <a:pt x="1110899" y="1553717"/>
                  <a:pt x="1110899" y="1553717"/>
                </a:cubicBezTo>
                <a:cubicBezTo>
                  <a:pt x="1110899" y="1553717"/>
                  <a:pt x="1111465" y="1552132"/>
                  <a:pt x="1112596" y="1548963"/>
                </a:cubicBezTo>
                <a:cubicBezTo>
                  <a:pt x="1113727" y="1545793"/>
                  <a:pt x="1114293" y="1544209"/>
                  <a:pt x="1114293" y="1544209"/>
                </a:cubicBezTo>
                <a:close/>
                <a:moveTo>
                  <a:pt x="1341799" y="1533387"/>
                </a:moveTo>
                <a:lnTo>
                  <a:pt x="1339762" y="1539092"/>
                </a:lnTo>
                <a:lnTo>
                  <a:pt x="1330687" y="1540106"/>
                </a:lnTo>
                <a:lnTo>
                  <a:pt x="1329348" y="1538430"/>
                </a:lnTo>
                <a:close/>
                <a:moveTo>
                  <a:pt x="1413486" y="1531992"/>
                </a:moveTo>
                <a:lnTo>
                  <a:pt x="1416412" y="1538005"/>
                </a:lnTo>
                <a:lnTo>
                  <a:pt x="1421628" y="1535584"/>
                </a:lnTo>
                <a:cubicBezTo>
                  <a:pt x="1419677" y="1531575"/>
                  <a:pt x="1416963" y="1530377"/>
                  <a:pt x="1413486" y="1531992"/>
                </a:cubicBezTo>
                <a:close/>
                <a:moveTo>
                  <a:pt x="7132703" y="1531134"/>
                </a:moveTo>
                <a:cubicBezTo>
                  <a:pt x="7132703" y="1531134"/>
                  <a:pt x="7134367" y="1531923"/>
                  <a:pt x="7137699" y="1533501"/>
                </a:cubicBezTo>
                <a:cubicBezTo>
                  <a:pt x="7141030" y="1535080"/>
                  <a:pt x="7142694" y="1535869"/>
                  <a:pt x="7142694" y="1535869"/>
                </a:cubicBezTo>
                <a:lnTo>
                  <a:pt x="7135759" y="1538678"/>
                </a:lnTo>
                <a:close/>
                <a:moveTo>
                  <a:pt x="7015282" y="1496267"/>
                </a:moveTo>
                <a:cubicBezTo>
                  <a:pt x="7015282" y="1496267"/>
                  <a:pt x="7016226" y="1498597"/>
                  <a:pt x="7018112" y="1503255"/>
                </a:cubicBezTo>
                <a:cubicBezTo>
                  <a:pt x="7018112" y="1503255"/>
                  <a:pt x="7016038" y="1504095"/>
                  <a:pt x="7011887" y="1505776"/>
                </a:cubicBezTo>
                <a:cubicBezTo>
                  <a:pt x="7010000" y="1501118"/>
                  <a:pt x="7009057" y="1498788"/>
                  <a:pt x="7009057" y="1498788"/>
                </a:cubicBezTo>
                <a:cubicBezTo>
                  <a:pt x="7013208" y="1497108"/>
                  <a:pt x="7015282" y="1496267"/>
                  <a:pt x="7015282" y="1496267"/>
                </a:cubicBezTo>
                <a:close/>
                <a:moveTo>
                  <a:pt x="1122216" y="1492206"/>
                </a:moveTo>
                <a:cubicBezTo>
                  <a:pt x="1119954" y="1498545"/>
                  <a:pt x="1118821" y="1501713"/>
                  <a:pt x="1118821" y="1501713"/>
                </a:cubicBezTo>
                <a:lnTo>
                  <a:pt x="1115991" y="1494727"/>
                </a:lnTo>
                <a:cubicBezTo>
                  <a:pt x="1115991" y="1494727"/>
                  <a:pt x="1118067" y="1493887"/>
                  <a:pt x="1122216" y="1492206"/>
                </a:cubicBezTo>
                <a:close/>
                <a:moveTo>
                  <a:pt x="2023183" y="1489181"/>
                </a:moveTo>
                <a:lnTo>
                  <a:pt x="2023137" y="1489182"/>
                </a:lnTo>
                <a:lnTo>
                  <a:pt x="2023605" y="1489389"/>
                </a:lnTo>
                <a:close/>
                <a:moveTo>
                  <a:pt x="1149947" y="1489106"/>
                </a:moveTo>
                <a:cubicBezTo>
                  <a:pt x="1151834" y="1493764"/>
                  <a:pt x="1152777" y="1496094"/>
                  <a:pt x="1152777" y="1496094"/>
                </a:cubicBezTo>
                <a:lnTo>
                  <a:pt x="1146553" y="1498614"/>
                </a:lnTo>
                <a:close/>
                <a:moveTo>
                  <a:pt x="7033959" y="1488703"/>
                </a:moveTo>
                <a:cubicBezTo>
                  <a:pt x="7044145" y="1489999"/>
                  <a:pt x="7052257" y="1492135"/>
                  <a:pt x="7058294" y="1495112"/>
                </a:cubicBezTo>
                <a:lnTo>
                  <a:pt x="7021508" y="1493746"/>
                </a:lnTo>
                <a:cubicBezTo>
                  <a:pt x="7021508" y="1493746"/>
                  <a:pt x="7022545" y="1493325"/>
                  <a:pt x="7024621" y="1492485"/>
                </a:cubicBezTo>
                <a:cubicBezTo>
                  <a:pt x="7026696" y="1491645"/>
                  <a:pt x="7029808" y="1490385"/>
                  <a:pt x="7033959" y="1488703"/>
                </a:cubicBezTo>
                <a:close/>
                <a:moveTo>
                  <a:pt x="1974191" y="1488344"/>
                </a:moveTo>
                <a:lnTo>
                  <a:pt x="1972311" y="1488656"/>
                </a:lnTo>
                <a:lnTo>
                  <a:pt x="1970749" y="1494413"/>
                </a:lnTo>
                <a:lnTo>
                  <a:pt x="1975966" y="1491991"/>
                </a:lnTo>
                <a:close/>
                <a:moveTo>
                  <a:pt x="2113327" y="1473001"/>
                </a:moveTo>
                <a:lnTo>
                  <a:pt x="2108204" y="1475074"/>
                </a:lnTo>
                <a:lnTo>
                  <a:pt x="2108177" y="1475179"/>
                </a:lnTo>
                <a:lnTo>
                  <a:pt x="2112198" y="1477162"/>
                </a:lnTo>
                <a:close/>
                <a:moveTo>
                  <a:pt x="1378019" y="1461791"/>
                </a:moveTo>
                <a:lnTo>
                  <a:pt x="1374623" y="1471298"/>
                </a:lnTo>
                <a:cubicBezTo>
                  <a:pt x="1374623" y="1471298"/>
                  <a:pt x="1373680" y="1468969"/>
                  <a:pt x="1371793" y="1464313"/>
                </a:cubicBezTo>
                <a:cubicBezTo>
                  <a:pt x="1371793" y="1464313"/>
                  <a:pt x="1373869" y="1463472"/>
                  <a:pt x="1378019" y="1461791"/>
                </a:cubicBezTo>
                <a:close/>
                <a:moveTo>
                  <a:pt x="1298222" y="1461581"/>
                </a:moveTo>
                <a:lnTo>
                  <a:pt x="1307277" y="1466045"/>
                </a:lnTo>
                <a:cubicBezTo>
                  <a:pt x="1303127" y="1467726"/>
                  <a:pt x="1298977" y="1469407"/>
                  <a:pt x="1294827" y="1471087"/>
                </a:cubicBezTo>
                <a:close/>
                <a:moveTo>
                  <a:pt x="1356864" y="1455074"/>
                </a:moveTo>
                <a:cubicBezTo>
                  <a:pt x="1358816" y="1459083"/>
                  <a:pt x="1358052" y="1461894"/>
                  <a:pt x="1354574" y="1463509"/>
                </a:cubicBezTo>
                <a:cubicBezTo>
                  <a:pt x="1354574" y="1463509"/>
                  <a:pt x="1353600" y="1461504"/>
                  <a:pt x="1351648" y="1457496"/>
                </a:cubicBezTo>
                <a:close/>
                <a:moveTo>
                  <a:pt x="1439705" y="1453070"/>
                </a:moveTo>
                <a:cubicBezTo>
                  <a:pt x="1440648" y="1455398"/>
                  <a:pt x="1440602" y="1456773"/>
                  <a:pt x="1439565" y="1457193"/>
                </a:cubicBezTo>
                <a:cubicBezTo>
                  <a:pt x="1438527" y="1457614"/>
                  <a:pt x="1436498" y="1457079"/>
                  <a:pt x="1433481" y="1455591"/>
                </a:cubicBezTo>
                <a:close/>
                <a:moveTo>
                  <a:pt x="1507618" y="1441829"/>
                </a:moveTo>
                <a:cubicBezTo>
                  <a:pt x="1511769" y="1440148"/>
                  <a:pt x="1516862" y="1440796"/>
                  <a:pt x="1522898" y="1443773"/>
                </a:cubicBezTo>
                <a:cubicBezTo>
                  <a:pt x="1522898" y="1443773"/>
                  <a:pt x="1525916" y="1445261"/>
                  <a:pt x="1531953" y="1448237"/>
                </a:cubicBezTo>
                <a:cubicBezTo>
                  <a:pt x="1527803" y="1449918"/>
                  <a:pt x="1521577" y="1452439"/>
                  <a:pt x="1513277" y="1455801"/>
                </a:cubicBezTo>
                <a:lnTo>
                  <a:pt x="1488942" y="1449393"/>
                </a:lnTo>
                <a:cubicBezTo>
                  <a:pt x="1497241" y="1446032"/>
                  <a:pt x="1503468" y="1443510"/>
                  <a:pt x="1507618" y="1441829"/>
                </a:cubicBezTo>
                <a:close/>
                <a:moveTo>
                  <a:pt x="1394431" y="1430746"/>
                </a:moveTo>
                <a:lnTo>
                  <a:pt x="1391037" y="1440254"/>
                </a:lnTo>
                <a:cubicBezTo>
                  <a:pt x="1391037" y="1440254"/>
                  <a:pt x="1393111" y="1439414"/>
                  <a:pt x="1397261" y="1437733"/>
                </a:cubicBezTo>
                <a:cubicBezTo>
                  <a:pt x="1399525" y="1431394"/>
                  <a:pt x="1398582" y="1429065"/>
                  <a:pt x="1394431" y="1430746"/>
                </a:cubicBezTo>
                <a:close/>
                <a:moveTo>
                  <a:pt x="1817637" y="1425435"/>
                </a:moveTo>
                <a:lnTo>
                  <a:pt x="1778135" y="1429850"/>
                </a:lnTo>
                <a:lnTo>
                  <a:pt x="1775306" y="1430996"/>
                </a:lnTo>
                <a:lnTo>
                  <a:pt x="1801531" y="1429227"/>
                </a:lnTo>
                <a:cubicBezTo>
                  <a:pt x="1807723" y="1428810"/>
                  <a:pt x="1812557" y="1427794"/>
                  <a:pt x="1816034" y="1426179"/>
                </a:cubicBezTo>
                <a:close/>
                <a:moveTo>
                  <a:pt x="1652497" y="1423809"/>
                </a:moveTo>
                <a:lnTo>
                  <a:pt x="1651218" y="1424328"/>
                </a:lnTo>
                <a:lnTo>
                  <a:pt x="1652163" y="1424744"/>
                </a:lnTo>
                <a:close/>
                <a:moveTo>
                  <a:pt x="1839820" y="1421131"/>
                </a:moveTo>
                <a:lnTo>
                  <a:pt x="1833596" y="1423651"/>
                </a:lnTo>
                <a:lnTo>
                  <a:pt x="1829249" y="1424138"/>
                </a:lnTo>
                <a:lnTo>
                  <a:pt x="1839254" y="1424613"/>
                </a:lnTo>
                <a:lnTo>
                  <a:pt x="1840828" y="1423618"/>
                </a:lnTo>
                <a:close/>
                <a:moveTo>
                  <a:pt x="7282403" y="1404341"/>
                </a:moveTo>
                <a:lnTo>
                  <a:pt x="7272783" y="1416370"/>
                </a:lnTo>
                <a:cubicBezTo>
                  <a:pt x="7271651" y="1419539"/>
                  <a:pt x="7270425" y="1421730"/>
                  <a:pt x="7269104" y="1422943"/>
                </a:cubicBezTo>
                <a:cubicBezTo>
                  <a:pt x="7267783" y="1424155"/>
                  <a:pt x="7266369" y="1424389"/>
                  <a:pt x="7264859" y="1423645"/>
                </a:cubicBezTo>
                <a:cubicBezTo>
                  <a:pt x="7261841" y="1422157"/>
                  <a:pt x="7259861" y="1420248"/>
                  <a:pt x="7258918" y="1417920"/>
                </a:cubicBezTo>
                <a:cubicBezTo>
                  <a:pt x="7257975" y="1415591"/>
                  <a:pt x="7255426" y="1415267"/>
                  <a:pt x="7251277" y="1416948"/>
                </a:cubicBezTo>
                <a:lnTo>
                  <a:pt x="7263727" y="1411905"/>
                </a:lnTo>
                <a:cubicBezTo>
                  <a:pt x="7263727" y="1411905"/>
                  <a:pt x="7265803" y="1411065"/>
                  <a:pt x="7269953" y="1409384"/>
                </a:cubicBezTo>
                <a:cubicBezTo>
                  <a:pt x="7274102" y="1407703"/>
                  <a:pt x="7276178" y="1406863"/>
                  <a:pt x="7276178" y="1406863"/>
                </a:cubicBezTo>
                <a:cubicBezTo>
                  <a:pt x="7280329" y="1405181"/>
                  <a:pt x="7282403" y="1404341"/>
                  <a:pt x="7282403" y="1404341"/>
                </a:cubicBezTo>
                <a:close/>
                <a:moveTo>
                  <a:pt x="1374058" y="1398335"/>
                </a:moveTo>
                <a:lnTo>
                  <a:pt x="1376888" y="1405322"/>
                </a:lnTo>
                <a:cubicBezTo>
                  <a:pt x="1372736" y="1407004"/>
                  <a:pt x="1370662" y="1407844"/>
                  <a:pt x="1370662" y="1407844"/>
                </a:cubicBezTo>
                <a:close/>
                <a:moveTo>
                  <a:pt x="2268545" y="1393005"/>
                </a:moveTo>
                <a:lnTo>
                  <a:pt x="2267061" y="1393694"/>
                </a:lnTo>
                <a:cubicBezTo>
                  <a:pt x="2267061" y="1393694"/>
                  <a:pt x="2263097" y="1394306"/>
                  <a:pt x="2255166" y="1395531"/>
                </a:cubicBezTo>
                <a:lnTo>
                  <a:pt x="2249652" y="1396903"/>
                </a:lnTo>
                <a:lnTo>
                  <a:pt x="2250406" y="1397149"/>
                </a:lnTo>
                <a:cubicBezTo>
                  <a:pt x="2259649" y="1396115"/>
                  <a:pt x="2266346" y="1394758"/>
                  <a:pt x="2270496" y="1393077"/>
                </a:cubicBezTo>
                <a:close/>
                <a:moveTo>
                  <a:pt x="2292702" y="1392217"/>
                </a:moveTo>
                <a:lnTo>
                  <a:pt x="2292002" y="1392501"/>
                </a:lnTo>
                <a:lnTo>
                  <a:pt x="2295055" y="1395441"/>
                </a:lnTo>
                <a:lnTo>
                  <a:pt x="2298996" y="1393611"/>
                </a:lnTo>
                <a:close/>
                <a:moveTo>
                  <a:pt x="1606868" y="1390600"/>
                </a:moveTo>
                <a:lnTo>
                  <a:pt x="1591218" y="1397867"/>
                </a:lnTo>
                <a:lnTo>
                  <a:pt x="1591396" y="1401913"/>
                </a:lnTo>
                <a:lnTo>
                  <a:pt x="1596470" y="1401776"/>
                </a:lnTo>
                <a:cubicBezTo>
                  <a:pt x="1597602" y="1398606"/>
                  <a:pt x="1601280" y="1395761"/>
                  <a:pt x="1607505" y="1393239"/>
                </a:cubicBezTo>
                <a:lnTo>
                  <a:pt x="1608248" y="1393434"/>
                </a:lnTo>
                <a:close/>
                <a:moveTo>
                  <a:pt x="978470" y="1387780"/>
                </a:moveTo>
                <a:lnTo>
                  <a:pt x="981300" y="1394766"/>
                </a:lnTo>
                <a:lnTo>
                  <a:pt x="975075" y="1397287"/>
                </a:lnTo>
                <a:close/>
                <a:moveTo>
                  <a:pt x="1224085" y="1385888"/>
                </a:moveTo>
                <a:lnTo>
                  <a:pt x="1233140" y="1390352"/>
                </a:lnTo>
                <a:cubicBezTo>
                  <a:pt x="1234083" y="1392680"/>
                  <a:pt x="1234414" y="1394242"/>
                  <a:pt x="1234130" y="1395034"/>
                </a:cubicBezTo>
                <a:cubicBezTo>
                  <a:pt x="1233848" y="1395826"/>
                  <a:pt x="1232952" y="1395850"/>
                  <a:pt x="1231443" y="1395106"/>
                </a:cubicBezTo>
                <a:cubicBezTo>
                  <a:pt x="1228426" y="1393617"/>
                  <a:pt x="1224840" y="1393714"/>
                  <a:pt x="1220690" y="1395395"/>
                </a:cubicBezTo>
                <a:lnTo>
                  <a:pt x="1211635" y="1390931"/>
                </a:lnTo>
                <a:close/>
                <a:moveTo>
                  <a:pt x="1475927" y="1381474"/>
                </a:moveTo>
                <a:cubicBezTo>
                  <a:pt x="1476870" y="1383802"/>
                  <a:pt x="1475266" y="1385807"/>
                  <a:pt x="1471115" y="1387488"/>
                </a:cubicBezTo>
                <a:cubicBezTo>
                  <a:pt x="1466965" y="1389169"/>
                  <a:pt x="1460268" y="1390526"/>
                  <a:pt x="1451025" y="1391560"/>
                </a:cubicBezTo>
                <a:lnTo>
                  <a:pt x="1457250" y="1389038"/>
                </a:lnTo>
                <a:cubicBezTo>
                  <a:pt x="1461401" y="1387357"/>
                  <a:pt x="1464513" y="1386096"/>
                  <a:pt x="1466589" y="1385256"/>
                </a:cubicBezTo>
                <a:cubicBezTo>
                  <a:pt x="1468663" y="1384415"/>
                  <a:pt x="1471775" y="1383155"/>
                  <a:pt x="1475927" y="1381474"/>
                </a:cubicBezTo>
                <a:close/>
                <a:moveTo>
                  <a:pt x="1055437" y="1381003"/>
                </a:moveTo>
                <a:lnTo>
                  <a:pt x="1079772" y="1387412"/>
                </a:lnTo>
                <a:cubicBezTo>
                  <a:pt x="1083923" y="1385731"/>
                  <a:pt x="1088545" y="1385214"/>
                  <a:pt x="1093639" y="1385862"/>
                </a:cubicBezTo>
                <a:cubicBezTo>
                  <a:pt x="1098731" y="1386510"/>
                  <a:pt x="1101279" y="1386833"/>
                  <a:pt x="1101279" y="1386833"/>
                </a:cubicBezTo>
                <a:cubicBezTo>
                  <a:pt x="1101279" y="1386833"/>
                  <a:pt x="1104863" y="1386737"/>
                  <a:pt x="1112030" y="1386545"/>
                </a:cubicBezTo>
                <a:cubicBezTo>
                  <a:pt x="1119199" y="1386353"/>
                  <a:pt x="1122783" y="1386256"/>
                  <a:pt x="1122783" y="1386256"/>
                </a:cubicBezTo>
                <a:cubicBezTo>
                  <a:pt x="1122783" y="1386256"/>
                  <a:pt x="1125802" y="1387744"/>
                  <a:pt x="1131838" y="1390721"/>
                </a:cubicBezTo>
                <a:cubicBezTo>
                  <a:pt x="1131838" y="1390721"/>
                  <a:pt x="1133348" y="1391464"/>
                  <a:pt x="1136365" y="1392953"/>
                </a:cubicBezTo>
                <a:cubicBezTo>
                  <a:pt x="1139384" y="1394442"/>
                  <a:pt x="1141931" y="1394765"/>
                  <a:pt x="1144006" y="1393925"/>
                </a:cubicBezTo>
                <a:cubicBezTo>
                  <a:pt x="1146080" y="1393084"/>
                  <a:pt x="1149193" y="1391823"/>
                  <a:pt x="1153344" y="1390143"/>
                </a:cubicBezTo>
                <a:cubicBezTo>
                  <a:pt x="1153344" y="1390143"/>
                  <a:pt x="1157494" y="1388461"/>
                  <a:pt x="1165795" y="1385100"/>
                </a:cubicBezTo>
                <a:cubicBezTo>
                  <a:pt x="1169945" y="1383418"/>
                  <a:pt x="1174566" y="1382902"/>
                  <a:pt x="1179660" y="1383551"/>
                </a:cubicBezTo>
                <a:cubicBezTo>
                  <a:pt x="1184754" y="1384198"/>
                  <a:pt x="1188244" y="1386851"/>
                  <a:pt x="1190130" y="1391508"/>
                </a:cubicBezTo>
                <a:cubicBezTo>
                  <a:pt x="1190130" y="1391508"/>
                  <a:pt x="1188055" y="1392348"/>
                  <a:pt x="1183903" y="1394029"/>
                </a:cubicBezTo>
                <a:lnTo>
                  <a:pt x="1171454" y="1399072"/>
                </a:lnTo>
                <a:lnTo>
                  <a:pt x="1165228" y="1401594"/>
                </a:lnTo>
                <a:cubicBezTo>
                  <a:pt x="1165228" y="1401594"/>
                  <a:pt x="1163720" y="1400850"/>
                  <a:pt x="1160702" y="1399362"/>
                </a:cubicBezTo>
                <a:cubicBezTo>
                  <a:pt x="1157684" y="1397873"/>
                  <a:pt x="1154099" y="1397970"/>
                  <a:pt x="1149949" y="1399651"/>
                </a:cubicBezTo>
                <a:cubicBezTo>
                  <a:pt x="1145798" y="1401332"/>
                  <a:pt x="1137592" y="1401943"/>
                  <a:pt x="1125329" y="1401488"/>
                </a:cubicBezTo>
                <a:cubicBezTo>
                  <a:pt x="1113068" y="1401034"/>
                  <a:pt x="1101844" y="1400158"/>
                  <a:pt x="1091657" y="1398863"/>
                </a:cubicBezTo>
                <a:cubicBezTo>
                  <a:pt x="1087506" y="1400544"/>
                  <a:pt x="1084394" y="1401805"/>
                  <a:pt x="1082319" y="1402645"/>
                </a:cubicBezTo>
                <a:cubicBezTo>
                  <a:pt x="1080245" y="1403485"/>
                  <a:pt x="1078168" y="1404327"/>
                  <a:pt x="1076094" y="1405167"/>
                </a:cubicBezTo>
                <a:cubicBezTo>
                  <a:pt x="1074020" y="1406007"/>
                  <a:pt x="1071472" y="1405683"/>
                  <a:pt x="1068454" y="1404195"/>
                </a:cubicBezTo>
                <a:cubicBezTo>
                  <a:pt x="1065436" y="1402706"/>
                  <a:pt x="1063926" y="1401962"/>
                  <a:pt x="1063926" y="1401962"/>
                </a:cubicBezTo>
                <a:lnTo>
                  <a:pt x="1045817" y="1393032"/>
                </a:lnTo>
                <a:cubicBezTo>
                  <a:pt x="1035630" y="1391737"/>
                  <a:pt x="1030537" y="1391088"/>
                  <a:pt x="1030537" y="1391088"/>
                </a:cubicBezTo>
                <a:close/>
                <a:moveTo>
                  <a:pt x="1434024" y="1378610"/>
                </a:moveTo>
                <a:lnTo>
                  <a:pt x="1430480" y="1389122"/>
                </a:lnTo>
                <a:cubicBezTo>
                  <a:pt x="1428374" y="1383923"/>
                  <a:pt x="1427322" y="1381324"/>
                  <a:pt x="1427322" y="1381324"/>
                </a:cubicBezTo>
                <a:cubicBezTo>
                  <a:pt x="1431790" y="1379514"/>
                  <a:pt x="1434024" y="1378610"/>
                  <a:pt x="1434024" y="1378610"/>
                </a:cubicBezTo>
                <a:close/>
                <a:moveTo>
                  <a:pt x="7320320" y="1372718"/>
                </a:moveTo>
                <a:lnTo>
                  <a:pt x="7314095" y="1375239"/>
                </a:lnTo>
                <a:lnTo>
                  <a:pt x="7307870" y="1377762"/>
                </a:lnTo>
                <a:cubicBezTo>
                  <a:pt x="7313907" y="1380738"/>
                  <a:pt x="7317963" y="1381806"/>
                  <a:pt x="7320039" y="1380966"/>
                </a:cubicBezTo>
                <a:cubicBezTo>
                  <a:pt x="7322113" y="1380126"/>
                  <a:pt x="7323150" y="1379706"/>
                  <a:pt x="7323150" y="1379706"/>
                </a:cubicBezTo>
                <a:close/>
                <a:moveTo>
                  <a:pt x="1481019" y="1367212"/>
                </a:moveTo>
                <a:cubicBezTo>
                  <a:pt x="1484038" y="1368700"/>
                  <a:pt x="1485547" y="1369444"/>
                  <a:pt x="1485547" y="1369444"/>
                </a:cubicBezTo>
                <a:lnTo>
                  <a:pt x="1479321" y="1371966"/>
                </a:lnTo>
                <a:lnTo>
                  <a:pt x="1470267" y="1367501"/>
                </a:lnTo>
                <a:cubicBezTo>
                  <a:pt x="1474417" y="1365820"/>
                  <a:pt x="1478001" y="1365724"/>
                  <a:pt x="1481019" y="1367212"/>
                </a:cubicBezTo>
                <a:close/>
                <a:moveTo>
                  <a:pt x="1657590" y="1364820"/>
                </a:moveTo>
                <a:cubicBezTo>
                  <a:pt x="1653440" y="1366501"/>
                  <a:pt x="1651365" y="1367342"/>
                  <a:pt x="1651365" y="1367342"/>
                </a:cubicBezTo>
                <a:lnTo>
                  <a:pt x="1651434" y="1367513"/>
                </a:lnTo>
                <a:lnTo>
                  <a:pt x="1657200" y="1365914"/>
                </a:lnTo>
                <a:close/>
                <a:moveTo>
                  <a:pt x="6620827" y="1363268"/>
                </a:moveTo>
                <a:cubicBezTo>
                  <a:pt x="6616677" y="1364949"/>
                  <a:pt x="6615545" y="1368118"/>
                  <a:pt x="6617431" y="1372775"/>
                </a:cubicBezTo>
                <a:cubicBezTo>
                  <a:pt x="6617431" y="1372775"/>
                  <a:pt x="6619507" y="1371934"/>
                  <a:pt x="6623656" y="1370254"/>
                </a:cubicBezTo>
                <a:cubicBezTo>
                  <a:pt x="6627807" y="1368572"/>
                  <a:pt x="6629882" y="1367732"/>
                  <a:pt x="6629882" y="1367732"/>
                </a:cubicBezTo>
                <a:close/>
                <a:moveTo>
                  <a:pt x="7357673" y="1357589"/>
                </a:moveTo>
                <a:lnTo>
                  <a:pt x="7351447" y="1360111"/>
                </a:lnTo>
                <a:cubicBezTo>
                  <a:pt x="7354465" y="1361599"/>
                  <a:pt x="7356494" y="1362134"/>
                  <a:pt x="7357531" y="1361714"/>
                </a:cubicBezTo>
                <a:cubicBezTo>
                  <a:pt x="7358569" y="1361294"/>
                  <a:pt x="7358617" y="1359919"/>
                  <a:pt x="7357673" y="1357589"/>
                </a:cubicBezTo>
                <a:close/>
                <a:moveTo>
                  <a:pt x="1617975" y="1356469"/>
                </a:moveTo>
                <a:lnTo>
                  <a:pt x="1611751" y="1358990"/>
                </a:lnTo>
                <a:cubicBezTo>
                  <a:pt x="1613637" y="1363648"/>
                  <a:pt x="1616655" y="1365137"/>
                  <a:pt x="1620804" y="1363456"/>
                </a:cubicBezTo>
                <a:cubicBezTo>
                  <a:pt x="1618918" y="1358798"/>
                  <a:pt x="1617975" y="1356469"/>
                  <a:pt x="1617975" y="1356469"/>
                </a:cubicBezTo>
                <a:close/>
                <a:moveTo>
                  <a:pt x="6878893" y="1356333"/>
                </a:moveTo>
                <a:lnTo>
                  <a:pt x="6881722" y="1363318"/>
                </a:lnTo>
                <a:lnTo>
                  <a:pt x="6887947" y="1360797"/>
                </a:lnTo>
                <a:cubicBezTo>
                  <a:pt x="6881911" y="1357820"/>
                  <a:pt x="6878893" y="1356333"/>
                  <a:pt x="6878893" y="1356333"/>
                </a:cubicBezTo>
                <a:close/>
                <a:moveTo>
                  <a:pt x="6912848" y="1350711"/>
                </a:moveTo>
                <a:cubicBezTo>
                  <a:pt x="6914735" y="1355370"/>
                  <a:pt x="6917754" y="1356857"/>
                  <a:pt x="6921903" y="1355176"/>
                </a:cubicBezTo>
                <a:cubicBezTo>
                  <a:pt x="6926053" y="1353495"/>
                  <a:pt x="6928128" y="1352654"/>
                  <a:pt x="6928128" y="1352654"/>
                </a:cubicBezTo>
                <a:close/>
                <a:moveTo>
                  <a:pt x="6744202" y="1345827"/>
                </a:moveTo>
                <a:lnTo>
                  <a:pt x="6747031" y="1352814"/>
                </a:lnTo>
                <a:cubicBezTo>
                  <a:pt x="6742880" y="1354495"/>
                  <a:pt x="6739862" y="1353006"/>
                  <a:pt x="6737975" y="1348349"/>
                </a:cubicBezTo>
                <a:cubicBezTo>
                  <a:pt x="6737975" y="1348349"/>
                  <a:pt x="6740051" y="1347508"/>
                  <a:pt x="6744202" y="1345827"/>
                </a:cubicBezTo>
                <a:close/>
                <a:moveTo>
                  <a:pt x="1612315" y="1342496"/>
                </a:moveTo>
                <a:cubicBezTo>
                  <a:pt x="1614202" y="1347154"/>
                  <a:pt x="1613071" y="1350324"/>
                  <a:pt x="1608921" y="1352004"/>
                </a:cubicBezTo>
                <a:cubicBezTo>
                  <a:pt x="1607035" y="1347346"/>
                  <a:pt x="1606091" y="1345017"/>
                  <a:pt x="1606091" y="1345017"/>
                </a:cubicBezTo>
                <a:close/>
                <a:moveTo>
                  <a:pt x="6762876" y="1338263"/>
                </a:moveTo>
                <a:cubicBezTo>
                  <a:pt x="6758726" y="1339944"/>
                  <a:pt x="6755614" y="1341205"/>
                  <a:pt x="6753539" y="1342045"/>
                </a:cubicBezTo>
                <a:cubicBezTo>
                  <a:pt x="6751464" y="1342885"/>
                  <a:pt x="6746841" y="1343402"/>
                  <a:pt x="6739673" y="1343596"/>
                </a:cubicBezTo>
                <a:cubicBezTo>
                  <a:pt x="6732505" y="1343788"/>
                  <a:pt x="6723828" y="1343237"/>
                  <a:pt x="6713640" y="1341941"/>
                </a:cubicBezTo>
                <a:lnTo>
                  <a:pt x="6688739" y="1352026"/>
                </a:lnTo>
                <a:lnTo>
                  <a:pt x="6682514" y="1354548"/>
                </a:lnTo>
                <a:cubicBezTo>
                  <a:pt x="6651953" y="1350661"/>
                  <a:pt x="6638561" y="1353374"/>
                  <a:pt x="6642333" y="1362689"/>
                </a:cubicBezTo>
                <a:cubicBezTo>
                  <a:pt x="6644220" y="1367346"/>
                  <a:pt x="6647237" y="1368835"/>
                  <a:pt x="6651387" y="1367155"/>
                </a:cubicBezTo>
                <a:lnTo>
                  <a:pt x="6657613" y="1364633"/>
                </a:lnTo>
                <a:cubicBezTo>
                  <a:pt x="6657613" y="1364633"/>
                  <a:pt x="6659688" y="1363793"/>
                  <a:pt x="6663838" y="1362113"/>
                </a:cubicBezTo>
                <a:lnTo>
                  <a:pt x="6666669" y="1369098"/>
                </a:lnTo>
                <a:cubicBezTo>
                  <a:pt x="6666669" y="1369098"/>
                  <a:pt x="6669215" y="1369422"/>
                  <a:pt x="6674308" y="1370070"/>
                </a:cubicBezTo>
                <a:cubicBezTo>
                  <a:pt x="6679401" y="1370718"/>
                  <a:pt x="6684023" y="1370201"/>
                  <a:pt x="6688173" y="1368520"/>
                </a:cubicBezTo>
                <a:cubicBezTo>
                  <a:pt x="6692324" y="1366839"/>
                  <a:pt x="6695435" y="1365578"/>
                  <a:pt x="6697511" y="1364738"/>
                </a:cubicBezTo>
                <a:cubicBezTo>
                  <a:pt x="6699586" y="1363897"/>
                  <a:pt x="6703642" y="1364966"/>
                  <a:pt x="6709679" y="1367942"/>
                </a:cubicBezTo>
                <a:lnTo>
                  <a:pt x="6722129" y="1362900"/>
                </a:lnTo>
                <a:cubicBezTo>
                  <a:pt x="6726280" y="1361218"/>
                  <a:pt x="6729864" y="1361122"/>
                  <a:pt x="6732882" y="1362610"/>
                </a:cubicBezTo>
                <a:cubicBezTo>
                  <a:pt x="6735900" y="1364098"/>
                  <a:pt x="6742597" y="1362741"/>
                  <a:pt x="6752972" y="1358539"/>
                </a:cubicBezTo>
                <a:lnTo>
                  <a:pt x="6763435" y="1353423"/>
                </a:lnTo>
                <a:lnTo>
                  <a:pt x="6760825" y="1353326"/>
                </a:lnTo>
                <a:cubicBezTo>
                  <a:pt x="6758797" y="1352791"/>
                  <a:pt x="6756274" y="1351780"/>
                  <a:pt x="6753255" y="1350293"/>
                </a:cubicBezTo>
                <a:lnTo>
                  <a:pt x="6759481" y="1347771"/>
                </a:lnTo>
                <a:cubicBezTo>
                  <a:pt x="6763631" y="1346090"/>
                  <a:pt x="6766179" y="1346413"/>
                  <a:pt x="6767122" y="1348742"/>
                </a:cubicBezTo>
                <a:lnTo>
                  <a:pt x="6767283" y="1350420"/>
                </a:lnTo>
                <a:lnTo>
                  <a:pt x="6770233" y="1347481"/>
                </a:lnTo>
                <a:cubicBezTo>
                  <a:pt x="6771366" y="1344313"/>
                  <a:pt x="6774007" y="1341888"/>
                  <a:pt x="6778157" y="1340207"/>
                </a:cubicBezTo>
                <a:cubicBezTo>
                  <a:pt x="6774007" y="1341888"/>
                  <a:pt x="6770422" y="1341983"/>
                  <a:pt x="6767404" y="1340496"/>
                </a:cubicBezTo>
                <a:cubicBezTo>
                  <a:pt x="6764386" y="1339008"/>
                  <a:pt x="6762876" y="1338263"/>
                  <a:pt x="6762876" y="1338263"/>
                </a:cubicBezTo>
                <a:close/>
                <a:moveTo>
                  <a:pt x="7378329" y="1337025"/>
                </a:moveTo>
                <a:cubicBezTo>
                  <a:pt x="7373236" y="1336377"/>
                  <a:pt x="7368614" y="1336894"/>
                  <a:pt x="7364465" y="1338575"/>
                </a:cubicBezTo>
                <a:cubicBezTo>
                  <a:pt x="7360314" y="1340256"/>
                  <a:pt x="7358238" y="1341097"/>
                  <a:pt x="7358238" y="1341097"/>
                </a:cubicBezTo>
                <a:cubicBezTo>
                  <a:pt x="7356163" y="1341937"/>
                  <a:pt x="7353569" y="1342988"/>
                  <a:pt x="7350457" y="1344248"/>
                </a:cubicBezTo>
                <a:lnTo>
                  <a:pt x="7345788" y="1346139"/>
                </a:lnTo>
                <a:cubicBezTo>
                  <a:pt x="7367294" y="1345560"/>
                  <a:pt x="7380205" y="1343890"/>
                  <a:pt x="7384519" y="1341126"/>
                </a:cubicBezTo>
                <a:cubicBezTo>
                  <a:pt x="7385958" y="1340204"/>
                  <a:pt x="7386441" y="1339160"/>
                  <a:pt x="7385970" y="1337996"/>
                </a:cubicBezTo>
                <a:cubicBezTo>
                  <a:pt x="7385970" y="1337996"/>
                  <a:pt x="7383423" y="1337673"/>
                  <a:pt x="7378329" y="1337025"/>
                </a:cubicBezTo>
                <a:close/>
                <a:moveTo>
                  <a:pt x="6971706" y="1335004"/>
                </a:moveTo>
                <a:lnTo>
                  <a:pt x="6980761" y="1339471"/>
                </a:lnTo>
                <a:lnTo>
                  <a:pt x="6974537" y="1341991"/>
                </a:lnTo>
                <a:cubicBezTo>
                  <a:pt x="6972650" y="1337334"/>
                  <a:pt x="6970575" y="1338175"/>
                  <a:pt x="6968310" y="1344513"/>
                </a:cubicBezTo>
                <a:cubicBezTo>
                  <a:pt x="6966047" y="1350852"/>
                  <a:pt x="6966990" y="1353180"/>
                  <a:pt x="6971140" y="1351499"/>
                </a:cubicBezTo>
                <a:cubicBezTo>
                  <a:pt x="6978309" y="1351306"/>
                  <a:pt x="6983450" y="1350579"/>
                  <a:pt x="6986561" y="1349319"/>
                </a:cubicBezTo>
                <a:cubicBezTo>
                  <a:pt x="6989674" y="1348058"/>
                  <a:pt x="6990759" y="1346264"/>
                  <a:pt x="6989815" y="1343935"/>
                </a:cubicBezTo>
                <a:cubicBezTo>
                  <a:pt x="6987929" y="1339277"/>
                  <a:pt x="6985949" y="1337369"/>
                  <a:pt x="6983875" y="1338209"/>
                </a:cubicBezTo>
                <a:cubicBezTo>
                  <a:pt x="6981798" y="1339050"/>
                  <a:pt x="6977742" y="1337982"/>
                  <a:pt x="6971706" y="1335004"/>
                </a:cubicBezTo>
                <a:close/>
                <a:moveTo>
                  <a:pt x="1531389" y="1330098"/>
                </a:moveTo>
                <a:cubicBezTo>
                  <a:pt x="1533494" y="1335296"/>
                  <a:pt x="1532314" y="1338799"/>
                  <a:pt x="1527846" y="1340609"/>
                </a:cubicBezTo>
                <a:lnTo>
                  <a:pt x="1517986" y="1335527"/>
                </a:lnTo>
                <a:cubicBezTo>
                  <a:pt x="1517986" y="1335527"/>
                  <a:pt x="1520219" y="1334622"/>
                  <a:pt x="1524688" y="1332812"/>
                </a:cubicBezTo>
                <a:cubicBezTo>
                  <a:pt x="1524688" y="1332812"/>
                  <a:pt x="1526921" y="1331908"/>
                  <a:pt x="1531389" y="1330098"/>
                </a:cubicBezTo>
                <a:close/>
                <a:moveTo>
                  <a:pt x="6895305" y="1325288"/>
                </a:moveTo>
                <a:cubicBezTo>
                  <a:pt x="6895305" y="1325288"/>
                  <a:pt x="6893230" y="1326128"/>
                  <a:pt x="6889079" y="1327809"/>
                </a:cubicBezTo>
                <a:cubicBezTo>
                  <a:pt x="6884930" y="1329490"/>
                  <a:pt x="6879837" y="1328843"/>
                  <a:pt x="6873799" y="1325865"/>
                </a:cubicBezTo>
                <a:lnTo>
                  <a:pt x="6846070" y="1328965"/>
                </a:lnTo>
                <a:cubicBezTo>
                  <a:pt x="6829468" y="1335689"/>
                  <a:pt x="6824186" y="1340539"/>
                  <a:pt x="6830222" y="1343515"/>
                </a:cubicBezTo>
                <a:cubicBezTo>
                  <a:pt x="6832109" y="1348174"/>
                  <a:pt x="6830035" y="1349014"/>
                  <a:pt x="6823997" y="1346038"/>
                </a:cubicBezTo>
                <a:lnTo>
                  <a:pt x="6817772" y="1348559"/>
                </a:lnTo>
                <a:cubicBezTo>
                  <a:pt x="6815885" y="1343901"/>
                  <a:pt x="6814942" y="1341572"/>
                  <a:pt x="6814942" y="1341572"/>
                </a:cubicBezTo>
                <a:lnTo>
                  <a:pt x="6802493" y="1346615"/>
                </a:lnTo>
                <a:lnTo>
                  <a:pt x="6811547" y="1351080"/>
                </a:lnTo>
                <a:cubicBezTo>
                  <a:pt x="6811547" y="1351080"/>
                  <a:pt x="6813622" y="1350239"/>
                  <a:pt x="6817772" y="1348559"/>
                </a:cubicBezTo>
                <a:cubicBezTo>
                  <a:pt x="6823808" y="1351536"/>
                  <a:pt x="6826827" y="1353023"/>
                  <a:pt x="6826827" y="1353023"/>
                </a:cubicBezTo>
                <a:cubicBezTo>
                  <a:pt x="6826827" y="1353023"/>
                  <a:pt x="6828902" y="1352183"/>
                  <a:pt x="6833052" y="1350502"/>
                </a:cubicBezTo>
                <a:cubicBezTo>
                  <a:pt x="6837202" y="1348821"/>
                  <a:pt x="6839277" y="1347980"/>
                  <a:pt x="6839277" y="1347980"/>
                </a:cubicBezTo>
                <a:cubicBezTo>
                  <a:pt x="6839277" y="1347980"/>
                  <a:pt x="6844371" y="1348628"/>
                  <a:pt x="6854559" y="1349924"/>
                </a:cubicBezTo>
                <a:lnTo>
                  <a:pt x="6867009" y="1344881"/>
                </a:lnTo>
                <a:cubicBezTo>
                  <a:pt x="6868896" y="1349539"/>
                  <a:pt x="6871913" y="1351027"/>
                  <a:pt x="6876063" y="1349346"/>
                </a:cubicBezTo>
                <a:cubicBezTo>
                  <a:pt x="6880214" y="1347665"/>
                  <a:pt x="6884364" y="1345984"/>
                  <a:pt x="6888514" y="1344303"/>
                </a:cubicBezTo>
                <a:lnTo>
                  <a:pt x="6907189" y="1336739"/>
                </a:lnTo>
                <a:lnTo>
                  <a:pt x="6913414" y="1334217"/>
                </a:lnTo>
                <a:cubicBezTo>
                  <a:pt x="6917565" y="1332536"/>
                  <a:pt x="6916622" y="1330208"/>
                  <a:pt x="6910585" y="1327232"/>
                </a:cubicBezTo>
                <a:cubicBezTo>
                  <a:pt x="6904549" y="1324255"/>
                  <a:pt x="6899455" y="1323607"/>
                  <a:pt x="6895305" y="1325288"/>
                </a:cubicBezTo>
                <a:close/>
                <a:moveTo>
                  <a:pt x="7365030" y="1322081"/>
                </a:moveTo>
                <a:cubicBezTo>
                  <a:pt x="7365030" y="1322081"/>
                  <a:pt x="7357862" y="1322273"/>
                  <a:pt x="7343525" y="1322658"/>
                </a:cubicBezTo>
                <a:cubicBezTo>
                  <a:pt x="7343525" y="1322658"/>
                  <a:pt x="7346543" y="1324147"/>
                  <a:pt x="7352579" y="1327124"/>
                </a:cubicBezTo>
                <a:close/>
                <a:moveTo>
                  <a:pt x="7285233" y="1321871"/>
                </a:moveTo>
                <a:lnTo>
                  <a:pt x="7288063" y="1328858"/>
                </a:lnTo>
                <a:cubicBezTo>
                  <a:pt x="7288063" y="1328858"/>
                  <a:pt x="7290138" y="1328017"/>
                  <a:pt x="7294289" y="1326336"/>
                </a:cubicBezTo>
                <a:close/>
                <a:moveTo>
                  <a:pt x="7276178" y="1317407"/>
                </a:moveTo>
                <a:lnTo>
                  <a:pt x="7269954" y="1319928"/>
                </a:lnTo>
                <a:cubicBezTo>
                  <a:pt x="7271840" y="1324585"/>
                  <a:pt x="7274858" y="1326073"/>
                  <a:pt x="7279008" y="1324392"/>
                </a:cubicBezTo>
                <a:cubicBezTo>
                  <a:pt x="7277121" y="1319735"/>
                  <a:pt x="7276178" y="1317407"/>
                  <a:pt x="7276178" y="1317407"/>
                </a:cubicBezTo>
                <a:close/>
                <a:moveTo>
                  <a:pt x="7319189" y="1316251"/>
                </a:moveTo>
                <a:cubicBezTo>
                  <a:pt x="7315040" y="1317931"/>
                  <a:pt x="7311831" y="1321941"/>
                  <a:pt x="7309569" y="1328280"/>
                </a:cubicBezTo>
                <a:lnTo>
                  <a:pt x="7318624" y="1332744"/>
                </a:lnTo>
                <a:cubicBezTo>
                  <a:pt x="7324660" y="1335721"/>
                  <a:pt x="7329753" y="1336369"/>
                  <a:pt x="7333903" y="1334688"/>
                </a:cubicBezTo>
                <a:close/>
                <a:moveTo>
                  <a:pt x="7420491" y="1315882"/>
                </a:moveTo>
                <a:cubicBezTo>
                  <a:pt x="7424642" y="1314201"/>
                  <a:pt x="7427660" y="1315689"/>
                  <a:pt x="7429547" y="1320346"/>
                </a:cubicBezTo>
                <a:lnTo>
                  <a:pt x="7423320" y="1322868"/>
                </a:lnTo>
                <a:close/>
                <a:moveTo>
                  <a:pt x="7228814" y="1314695"/>
                </a:moveTo>
                <a:lnTo>
                  <a:pt x="7230055" y="1319822"/>
                </a:lnTo>
                <a:cubicBezTo>
                  <a:pt x="7229866" y="1325322"/>
                  <a:pt x="7231847" y="1327229"/>
                  <a:pt x="7235998" y="1325548"/>
                </a:cubicBezTo>
                <a:cubicBezTo>
                  <a:pt x="7240146" y="1323868"/>
                  <a:pt x="7242695" y="1324192"/>
                  <a:pt x="7243637" y="1326520"/>
                </a:cubicBezTo>
                <a:cubicBezTo>
                  <a:pt x="7244581" y="1328849"/>
                  <a:pt x="7247127" y="1329173"/>
                  <a:pt x="7251277" y="1327492"/>
                </a:cubicBezTo>
                <a:cubicBezTo>
                  <a:pt x="7255428" y="1325811"/>
                  <a:pt x="7257503" y="1324970"/>
                  <a:pt x="7257503" y="1324970"/>
                </a:cubicBezTo>
                <a:cubicBezTo>
                  <a:pt x="7255617" y="1320313"/>
                  <a:pt x="7254674" y="1317984"/>
                  <a:pt x="7254674" y="1317984"/>
                </a:cubicBezTo>
                <a:cubicBezTo>
                  <a:pt x="7254674" y="1317984"/>
                  <a:pt x="7252598" y="1318824"/>
                  <a:pt x="7248447" y="1320506"/>
                </a:cubicBezTo>
                <a:lnTo>
                  <a:pt x="7239392" y="1316040"/>
                </a:lnTo>
                <a:close/>
                <a:moveTo>
                  <a:pt x="7178273" y="1308266"/>
                </a:moveTo>
                <a:cubicBezTo>
                  <a:pt x="7174122" y="1309948"/>
                  <a:pt x="7172046" y="1310788"/>
                  <a:pt x="7172046" y="1310788"/>
                </a:cubicBezTo>
                <a:cubicBezTo>
                  <a:pt x="7172046" y="1310788"/>
                  <a:pt x="7169972" y="1311628"/>
                  <a:pt x="7165822" y="1313309"/>
                </a:cubicBezTo>
                <a:lnTo>
                  <a:pt x="7174876" y="1317775"/>
                </a:lnTo>
                <a:close/>
                <a:moveTo>
                  <a:pt x="7199777" y="1307689"/>
                </a:moveTo>
                <a:lnTo>
                  <a:pt x="7196382" y="1317196"/>
                </a:lnTo>
                <a:cubicBezTo>
                  <a:pt x="7200531" y="1315516"/>
                  <a:pt x="7203645" y="1314254"/>
                  <a:pt x="7205720" y="1313414"/>
                </a:cubicBezTo>
                <a:cubicBezTo>
                  <a:pt x="7207795" y="1312574"/>
                  <a:pt x="7205814" y="1310665"/>
                  <a:pt x="7199777" y="1307689"/>
                </a:cubicBezTo>
                <a:close/>
                <a:moveTo>
                  <a:pt x="6859085" y="1307429"/>
                </a:moveTo>
                <a:lnTo>
                  <a:pt x="6852861" y="1309950"/>
                </a:lnTo>
                <a:lnTo>
                  <a:pt x="6846635" y="1312471"/>
                </a:lnTo>
                <a:lnTo>
                  <a:pt x="6874365" y="1309371"/>
                </a:lnTo>
                <a:close/>
                <a:moveTo>
                  <a:pt x="6828525" y="1303542"/>
                </a:moveTo>
                <a:lnTo>
                  <a:pt x="6822301" y="1306063"/>
                </a:lnTo>
                <a:cubicBezTo>
                  <a:pt x="6828337" y="1309039"/>
                  <a:pt x="6833430" y="1309687"/>
                  <a:pt x="6837581" y="1308006"/>
                </a:cubicBezTo>
                <a:close/>
                <a:moveTo>
                  <a:pt x="6957558" y="1300073"/>
                </a:moveTo>
                <a:lnTo>
                  <a:pt x="6954162" y="1309582"/>
                </a:lnTo>
                <a:cubicBezTo>
                  <a:pt x="6954162" y="1309582"/>
                  <a:pt x="6953219" y="1307253"/>
                  <a:pt x="6951332" y="1302595"/>
                </a:cubicBezTo>
                <a:cubicBezTo>
                  <a:pt x="6951332" y="1302595"/>
                  <a:pt x="6953408" y="1301754"/>
                  <a:pt x="6957558" y="1300073"/>
                </a:cubicBezTo>
                <a:close/>
                <a:moveTo>
                  <a:pt x="1700646" y="1293589"/>
                </a:moveTo>
                <a:lnTo>
                  <a:pt x="1690220" y="1293745"/>
                </a:lnTo>
                <a:lnTo>
                  <a:pt x="1698339" y="1295456"/>
                </a:lnTo>
                <a:cubicBezTo>
                  <a:pt x="1699847" y="1296200"/>
                  <a:pt x="1700743" y="1296176"/>
                  <a:pt x="1701026" y="1295384"/>
                </a:cubicBezTo>
                <a:close/>
                <a:moveTo>
                  <a:pt x="1733749" y="1292176"/>
                </a:moveTo>
                <a:lnTo>
                  <a:pt x="1732631" y="1292290"/>
                </a:lnTo>
                <a:lnTo>
                  <a:pt x="1733709" y="1293328"/>
                </a:lnTo>
                <a:close/>
                <a:moveTo>
                  <a:pt x="7019244" y="1291353"/>
                </a:moveTo>
                <a:cubicBezTo>
                  <a:pt x="7021131" y="1296011"/>
                  <a:pt x="7020000" y="1299180"/>
                  <a:pt x="7015850" y="1300861"/>
                </a:cubicBezTo>
                <a:lnTo>
                  <a:pt x="7013019" y="1293875"/>
                </a:lnTo>
                <a:cubicBezTo>
                  <a:pt x="7013019" y="1293875"/>
                  <a:pt x="7015094" y="1293034"/>
                  <a:pt x="7019244" y="1291353"/>
                </a:cubicBezTo>
                <a:close/>
                <a:moveTo>
                  <a:pt x="1608651" y="1289729"/>
                </a:moveTo>
                <a:lnTo>
                  <a:pt x="1603000" y="1295042"/>
                </a:lnTo>
                <a:lnTo>
                  <a:pt x="1601948" y="1292444"/>
                </a:lnTo>
                <a:cubicBezTo>
                  <a:pt x="1606417" y="1290634"/>
                  <a:pt x="1608651" y="1289729"/>
                  <a:pt x="1608651" y="1289729"/>
                </a:cubicBezTo>
                <a:close/>
                <a:moveTo>
                  <a:pt x="7307870" y="1288306"/>
                </a:moveTo>
                <a:cubicBezTo>
                  <a:pt x="7312020" y="1286624"/>
                  <a:pt x="7315038" y="1288112"/>
                  <a:pt x="7316925" y="1292770"/>
                </a:cubicBezTo>
                <a:lnTo>
                  <a:pt x="7310700" y="1295292"/>
                </a:lnTo>
                <a:close/>
                <a:moveTo>
                  <a:pt x="7031695" y="1286311"/>
                </a:moveTo>
                <a:lnTo>
                  <a:pt x="7043579" y="1297762"/>
                </a:lnTo>
                <a:lnTo>
                  <a:pt x="7019244" y="1291353"/>
                </a:lnTo>
                <a:close/>
                <a:moveTo>
                  <a:pt x="1807191" y="1285368"/>
                </a:moveTo>
                <a:lnTo>
                  <a:pt x="1803813" y="1285408"/>
                </a:lnTo>
                <a:lnTo>
                  <a:pt x="1764786" y="1290020"/>
                </a:lnTo>
                <a:lnTo>
                  <a:pt x="1756430" y="1290556"/>
                </a:lnTo>
                <a:lnTo>
                  <a:pt x="1762854" y="1293723"/>
                </a:lnTo>
                <a:cubicBezTo>
                  <a:pt x="1770024" y="1293530"/>
                  <a:pt x="1775681" y="1292594"/>
                  <a:pt x="1779833" y="1290912"/>
                </a:cubicBezTo>
                <a:close/>
                <a:moveTo>
                  <a:pt x="7197513" y="1284208"/>
                </a:moveTo>
                <a:lnTo>
                  <a:pt x="7194119" y="1293716"/>
                </a:lnTo>
                <a:cubicBezTo>
                  <a:pt x="7200155" y="1296693"/>
                  <a:pt x="7207795" y="1297665"/>
                  <a:pt x="7217038" y="1296632"/>
                </a:cubicBezTo>
                <a:cubicBezTo>
                  <a:pt x="7221660" y="1296115"/>
                  <a:pt x="7224891" y="1295145"/>
                  <a:pt x="7226730" y="1293723"/>
                </a:cubicBezTo>
                <a:cubicBezTo>
                  <a:pt x="7228569" y="1292300"/>
                  <a:pt x="7229017" y="1290425"/>
                  <a:pt x="7228074" y="1288096"/>
                </a:cubicBezTo>
                <a:cubicBezTo>
                  <a:pt x="7226188" y="1283438"/>
                  <a:pt x="7221094" y="1282791"/>
                  <a:pt x="7212794" y="1286153"/>
                </a:cubicBezTo>
                <a:cubicBezTo>
                  <a:pt x="7208644" y="1287833"/>
                  <a:pt x="7203551" y="1287185"/>
                  <a:pt x="7197513" y="1284208"/>
                </a:cubicBezTo>
                <a:close/>
                <a:moveTo>
                  <a:pt x="7341827" y="1282684"/>
                </a:moveTo>
                <a:cubicBezTo>
                  <a:pt x="7336733" y="1282036"/>
                  <a:pt x="7329565" y="1282229"/>
                  <a:pt x="7320321" y="1283262"/>
                </a:cubicBezTo>
                <a:cubicBezTo>
                  <a:pt x="7311078" y="1284295"/>
                  <a:pt x="7299758" y="1286169"/>
                  <a:pt x="7286365" y="1288882"/>
                </a:cubicBezTo>
                <a:cubicBezTo>
                  <a:pt x="7273914" y="1293925"/>
                  <a:pt x="7267218" y="1295282"/>
                  <a:pt x="7266274" y="1292954"/>
                </a:cubicBezTo>
                <a:cubicBezTo>
                  <a:pt x="7265332" y="1290625"/>
                  <a:pt x="7262785" y="1290301"/>
                  <a:pt x="7258635" y="1291982"/>
                </a:cubicBezTo>
                <a:cubicBezTo>
                  <a:pt x="7254484" y="1293663"/>
                  <a:pt x="7252409" y="1294504"/>
                  <a:pt x="7252409" y="1294504"/>
                </a:cubicBezTo>
                <a:lnTo>
                  <a:pt x="7249014" y="1304011"/>
                </a:lnTo>
                <a:cubicBezTo>
                  <a:pt x="7253164" y="1302330"/>
                  <a:pt x="7256653" y="1304984"/>
                  <a:pt x="7259483" y="1311970"/>
                </a:cubicBezTo>
                <a:cubicBezTo>
                  <a:pt x="7262313" y="1318956"/>
                  <a:pt x="7263727" y="1322450"/>
                  <a:pt x="7263727" y="1322450"/>
                </a:cubicBezTo>
                <a:lnTo>
                  <a:pt x="7267124" y="1312941"/>
                </a:lnTo>
                <a:cubicBezTo>
                  <a:pt x="7271274" y="1311260"/>
                  <a:pt x="7272405" y="1308092"/>
                  <a:pt x="7270520" y="1303434"/>
                </a:cubicBezTo>
                <a:lnTo>
                  <a:pt x="7276744" y="1300912"/>
                </a:lnTo>
                <a:lnTo>
                  <a:pt x="7285800" y="1305376"/>
                </a:lnTo>
                <a:lnTo>
                  <a:pt x="7307304" y="1304800"/>
                </a:lnTo>
                <a:cubicBezTo>
                  <a:pt x="7307304" y="1304800"/>
                  <a:pt x="7309380" y="1303959"/>
                  <a:pt x="7313530" y="1302278"/>
                </a:cubicBezTo>
                <a:cubicBezTo>
                  <a:pt x="7317681" y="1300597"/>
                  <a:pt x="7320699" y="1302085"/>
                  <a:pt x="7322585" y="1306742"/>
                </a:cubicBezTo>
                <a:cubicBezTo>
                  <a:pt x="7326735" y="1305061"/>
                  <a:pt x="7328905" y="1301472"/>
                  <a:pt x="7329094" y="1295974"/>
                </a:cubicBezTo>
                <a:cubicBezTo>
                  <a:pt x="7329282" y="1290477"/>
                  <a:pt x="7332395" y="1289216"/>
                  <a:pt x="7338431" y="1292193"/>
                </a:cubicBezTo>
                <a:close/>
                <a:moveTo>
                  <a:pt x="7148560" y="1279639"/>
                </a:moveTo>
                <a:cubicBezTo>
                  <a:pt x="7146486" y="1280479"/>
                  <a:pt x="7146391" y="1283229"/>
                  <a:pt x="7148277" y="1287886"/>
                </a:cubicBezTo>
                <a:cubicBezTo>
                  <a:pt x="7148277" y="1287886"/>
                  <a:pt x="7150353" y="1287046"/>
                  <a:pt x="7154504" y="1285364"/>
                </a:cubicBezTo>
                <a:cubicBezTo>
                  <a:pt x="7158653" y="1283684"/>
                  <a:pt x="7160728" y="1282843"/>
                  <a:pt x="7160728" y="1282843"/>
                </a:cubicBezTo>
                <a:cubicBezTo>
                  <a:pt x="7154691" y="1279867"/>
                  <a:pt x="7150636" y="1278798"/>
                  <a:pt x="7148560" y="1279639"/>
                </a:cubicBezTo>
                <a:close/>
                <a:moveTo>
                  <a:pt x="1625597" y="1273790"/>
                </a:moveTo>
                <a:lnTo>
                  <a:pt x="1628755" y="1281586"/>
                </a:lnTo>
                <a:lnTo>
                  <a:pt x="1622053" y="1284301"/>
                </a:lnTo>
                <a:cubicBezTo>
                  <a:pt x="1619948" y="1279104"/>
                  <a:pt x="1621128" y="1275600"/>
                  <a:pt x="1625597" y="1273790"/>
                </a:cubicBezTo>
                <a:close/>
                <a:moveTo>
                  <a:pt x="1611750" y="1269535"/>
                </a:moveTo>
                <a:lnTo>
                  <a:pt x="1614580" y="1276520"/>
                </a:lnTo>
                <a:cubicBezTo>
                  <a:pt x="1610430" y="1278201"/>
                  <a:pt x="1605336" y="1277553"/>
                  <a:pt x="1599299" y="1274578"/>
                </a:cubicBezTo>
                <a:cubicBezTo>
                  <a:pt x="1603450" y="1272896"/>
                  <a:pt x="1607600" y="1271216"/>
                  <a:pt x="1611750" y="1269535"/>
                </a:cubicBezTo>
                <a:close/>
                <a:moveTo>
                  <a:pt x="1746230" y="1252678"/>
                </a:moveTo>
                <a:cubicBezTo>
                  <a:pt x="1742881" y="1253357"/>
                  <a:pt x="1741161" y="1255070"/>
                  <a:pt x="1741067" y="1257820"/>
                </a:cubicBezTo>
                <a:lnTo>
                  <a:pt x="1738764" y="1264264"/>
                </a:lnTo>
                <a:lnTo>
                  <a:pt x="1764642" y="1267964"/>
                </a:lnTo>
                <a:lnTo>
                  <a:pt x="1766816" y="1267721"/>
                </a:lnTo>
                <a:lnTo>
                  <a:pt x="1777550" y="1267433"/>
                </a:lnTo>
                <a:lnTo>
                  <a:pt x="1803643" y="1260240"/>
                </a:lnTo>
                <a:lnTo>
                  <a:pt x="1802471" y="1257346"/>
                </a:lnTo>
                <a:cubicBezTo>
                  <a:pt x="1802471" y="1257346"/>
                  <a:pt x="1800961" y="1256602"/>
                  <a:pt x="1797942" y="1255114"/>
                </a:cubicBezTo>
                <a:cubicBezTo>
                  <a:pt x="1794925" y="1253626"/>
                  <a:pt x="1791340" y="1253722"/>
                  <a:pt x="1787189" y="1255403"/>
                </a:cubicBezTo>
                <a:cubicBezTo>
                  <a:pt x="1783040" y="1257084"/>
                  <a:pt x="1774362" y="1256532"/>
                  <a:pt x="1761156" y="1253748"/>
                </a:cubicBezTo>
                <a:cubicBezTo>
                  <a:pt x="1754553" y="1252356"/>
                  <a:pt x="1749578" y="1252000"/>
                  <a:pt x="1746230" y="1252678"/>
                </a:cubicBezTo>
                <a:close/>
                <a:moveTo>
                  <a:pt x="1379151" y="1249890"/>
                </a:moveTo>
                <a:cubicBezTo>
                  <a:pt x="1389338" y="1251186"/>
                  <a:pt x="1394432" y="1251833"/>
                  <a:pt x="1394432" y="1251833"/>
                </a:cubicBezTo>
                <a:lnTo>
                  <a:pt x="1409712" y="1253777"/>
                </a:lnTo>
                <a:cubicBezTo>
                  <a:pt x="1397261" y="1258820"/>
                  <a:pt x="1385942" y="1260694"/>
                  <a:pt x="1375756" y="1259398"/>
                </a:cubicBezTo>
                <a:close/>
                <a:moveTo>
                  <a:pt x="1871797" y="1249598"/>
                </a:moveTo>
                <a:lnTo>
                  <a:pt x="1864896" y="1252393"/>
                </a:lnTo>
                <a:lnTo>
                  <a:pt x="1875308" y="1251329"/>
                </a:lnTo>
                <a:close/>
                <a:moveTo>
                  <a:pt x="7284667" y="1248908"/>
                </a:moveTo>
                <a:cubicBezTo>
                  <a:pt x="7288818" y="1247228"/>
                  <a:pt x="7291836" y="1248717"/>
                  <a:pt x="7293722" y="1253374"/>
                </a:cubicBezTo>
                <a:lnTo>
                  <a:pt x="7290326" y="1262881"/>
                </a:lnTo>
                <a:cubicBezTo>
                  <a:pt x="7284290" y="1259905"/>
                  <a:pt x="7279197" y="1259257"/>
                  <a:pt x="7275046" y="1260938"/>
                </a:cubicBezTo>
                <a:cubicBezTo>
                  <a:pt x="7270897" y="1262619"/>
                  <a:pt x="7268351" y="1262295"/>
                  <a:pt x="7267407" y="1259965"/>
                </a:cubicBezTo>
                <a:cubicBezTo>
                  <a:pt x="7266464" y="1257637"/>
                  <a:pt x="7272216" y="1253951"/>
                  <a:pt x="7284667" y="1248908"/>
                </a:cubicBezTo>
                <a:close/>
                <a:moveTo>
                  <a:pt x="1443668" y="1248156"/>
                </a:moveTo>
                <a:lnTo>
                  <a:pt x="1446498" y="1255143"/>
                </a:lnTo>
                <a:lnTo>
                  <a:pt x="1431217" y="1253199"/>
                </a:lnTo>
                <a:cubicBezTo>
                  <a:pt x="1435368" y="1251518"/>
                  <a:pt x="1439518" y="1249837"/>
                  <a:pt x="1443668" y="1248156"/>
                </a:cubicBezTo>
                <a:close/>
                <a:moveTo>
                  <a:pt x="6986986" y="1247492"/>
                </a:moveTo>
                <a:lnTo>
                  <a:pt x="6980761" y="1250014"/>
                </a:lnTo>
                <a:cubicBezTo>
                  <a:pt x="6982647" y="1254671"/>
                  <a:pt x="6985666" y="1256160"/>
                  <a:pt x="6989816" y="1254479"/>
                </a:cubicBezTo>
                <a:cubicBezTo>
                  <a:pt x="6987930" y="1249821"/>
                  <a:pt x="6986986" y="1247492"/>
                  <a:pt x="6986986" y="1247492"/>
                </a:cubicBezTo>
                <a:close/>
                <a:moveTo>
                  <a:pt x="1305580" y="1247159"/>
                </a:moveTo>
                <a:cubicBezTo>
                  <a:pt x="1303317" y="1253497"/>
                  <a:pt x="1300110" y="1257507"/>
                  <a:pt x="1295959" y="1259188"/>
                </a:cubicBezTo>
                <a:lnTo>
                  <a:pt x="1311239" y="1261131"/>
                </a:lnTo>
                <a:lnTo>
                  <a:pt x="1320295" y="1265596"/>
                </a:lnTo>
                <a:cubicBezTo>
                  <a:pt x="1316143" y="1267278"/>
                  <a:pt x="1310485" y="1268215"/>
                  <a:pt x="1303316" y="1268407"/>
                </a:cubicBezTo>
                <a:cubicBezTo>
                  <a:pt x="1296149" y="1268599"/>
                  <a:pt x="1291054" y="1267952"/>
                  <a:pt x="1288036" y="1266464"/>
                </a:cubicBezTo>
                <a:cubicBezTo>
                  <a:pt x="1285019" y="1264975"/>
                  <a:pt x="1284640" y="1261060"/>
                  <a:pt x="1286904" y="1254723"/>
                </a:cubicBezTo>
                <a:close/>
                <a:moveTo>
                  <a:pt x="7333904" y="1245231"/>
                </a:moveTo>
                <a:cubicBezTo>
                  <a:pt x="7338054" y="1243550"/>
                  <a:pt x="7341072" y="1245039"/>
                  <a:pt x="7342958" y="1249697"/>
                </a:cubicBezTo>
                <a:lnTo>
                  <a:pt x="7348617" y="1263668"/>
                </a:lnTo>
                <a:close/>
                <a:moveTo>
                  <a:pt x="1477624" y="1242536"/>
                </a:moveTo>
                <a:lnTo>
                  <a:pt x="1532802" y="1244583"/>
                </a:lnTo>
                <a:cubicBezTo>
                  <a:pt x="1530728" y="1245423"/>
                  <a:pt x="1529691" y="1245843"/>
                  <a:pt x="1529691" y="1245843"/>
                </a:cubicBezTo>
                <a:cubicBezTo>
                  <a:pt x="1529691" y="1245843"/>
                  <a:pt x="1527615" y="1246684"/>
                  <a:pt x="1523464" y="1248365"/>
                </a:cubicBezTo>
                <a:lnTo>
                  <a:pt x="1495734" y="1251464"/>
                </a:lnTo>
                <a:cubicBezTo>
                  <a:pt x="1481397" y="1251851"/>
                  <a:pt x="1473285" y="1249713"/>
                  <a:pt x="1471399" y="1245057"/>
                </a:cubicBezTo>
                <a:close/>
                <a:moveTo>
                  <a:pt x="1823955" y="1238828"/>
                </a:moveTo>
                <a:lnTo>
                  <a:pt x="1822666" y="1239350"/>
                </a:lnTo>
                <a:lnTo>
                  <a:pt x="1824541" y="1240275"/>
                </a:lnTo>
                <a:close/>
                <a:moveTo>
                  <a:pt x="1968604" y="1234695"/>
                </a:moveTo>
                <a:lnTo>
                  <a:pt x="1951638" y="1241566"/>
                </a:lnTo>
                <a:lnTo>
                  <a:pt x="1962628" y="1241271"/>
                </a:lnTo>
                <a:lnTo>
                  <a:pt x="1975640" y="1240922"/>
                </a:lnTo>
                <a:lnTo>
                  <a:pt x="1978465" y="1239778"/>
                </a:lnTo>
                <a:close/>
                <a:moveTo>
                  <a:pt x="1858995" y="1233711"/>
                </a:moveTo>
                <a:lnTo>
                  <a:pt x="1848854" y="1234747"/>
                </a:lnTo>
                <a:lnTo>
                  <a:pt x="1875052" y="1244213"/>
                </a:lnTo>
                <a:lnTo>
                  <a:pt x="1929671" y="1242259"/>
                </a:lnTo>
                <a:lnTo>
                  <a:pt x="1931940" y="1240470"/>
                </a:lnTo>
                <a:cubicBezTo>
                  <a:pt x="1923005" y="1244088"/>
                  <a:pt x="1916366" y="1243752"/>
                  <a:pt x="1912028" y="1239459"/>
                </a:cubicBezTo>
                <a:cubicBezTo>
                  <a:pt x="1907689" y="1235166"/>
                  <a:pt x="1903285" y="1233924"/>
                  <a:pt x="1898818" y="1235733"/>
                </a:cubicBezTo>
                <a:cubicBezTo>
                  <a:pt x="1880945" y="1242973"/>
                  <a:pt x="1870959" y="1243993"/>
                  <a:pt x="1868854" y="1238795"/>
                </a:cubicBezTo>
                <a:cubicBezTo>
                  <a:pt x="1866748" y="1233597"/>
                  <a:pt x="1863462" y="1231903"/>
                  <a:pt x="1858995" y="1233711"/>
                </a:cubicBezTo>
                <a:close/>
                <a:moveTo>
                  <a:pt x="7365031" y="1232624"/>
                </a:moveTo>
                <a:cubicBezTo>
                  <a:pt x="7366916" y="1237282"/>
                  <a:pt x="7365785" y="1240451"/>
                  <a:pt x="7361635" y="1242132"/>
                </a:cubicBezTo>
                <a:cubicBezTo>
                  <a:pt x="7353335" y="1245494"/>
                  <a:pt x="7348241" y="1244846"/>
                  <a:pt x="7346355" y="1240188"/>
                </a:cubicBezTo>
                <a:close/>
                <a:moveTo>
                  <a:pt x="7328245" y="1231259"/>
                </a:moveTo>
                <a:cubicBezTo>
                  <a:pt x="7332395" y="1229577"/>
                  <a:pt x="7335412" y="1231066"/>
                  <a:pt x="7337299" y="1235724"/>
                </a:cubicBezTo>
                <a:lnTo>
                  <a:pt x="7331075" y="1238244"/>
                </a:lnTo>
                <a:close/>
                <a:moveTo>
                  <a:pt x="2082175" y="1225381"/>
                </a:moveTo>
                <a:lnTo>
                  <a:pt x="2081328" y="1225725"/>
                </a:lnTo>
                <a:lnTo>
                  <a:pt x="2075698" y="1232992"/>
                </a:lnTo>
                <a:lnTo>
                  <a:pt x="2088832" y="1230817"/>
                </a:lnTo>
                <a:lnTo>
                  <a:pt x="2087805" y="1228283"/>
                </a:lnTo>
                <a:close/>
                <a:moveTo>
                  <a:pt x="1766896" y="1222467"/>
                </a:moveTo>
                <a:lnTo>
                  <a:pt x="1758843" y="1222982"/>
                </a:lnTo>
                <a:lnTo>
                  <a:pt x="1760590" y="1225515"/>
                </a:lnTo>
                <a:lnTo>
                  <a:pt x="1762136" y="1228138"/>
                </a:lnTo>
                <a:lnTo>
                  <a:pt x="1762786" y="1227300"/>
                </a:lnTo>
                <a:lnTo>
                  <a:pt x="1765304" y="1233517"/>
                </a:lnTo>
                <a:lnTo>
                  <a:pt x="1766391" y="1235364"/>
                </a:lnTo>
                <a:cubicBezTo>
                  <a:pt x="1768372" y="1237271"/>
                  <a:pt x="1770400" y="1237805"/>
                  <a:pt x="1772476" y="1236965"/>
                </a:cubicBezTo>
                <a:lnTo>
                  <a:pt x="1780953" y="1233531"/>
                </a:lnTo>
                <a:lnTo>
                  <a:pt x="1781323" y="1233054"/>
                </a:lnTo>
                <a:lnTo>
                  <a:pt x="1769647" y="1229979"/>
                </a:lnTo>
                <a:lnTo>
                  <a:pt x="1766817" y="1222993"/>
                </a:lnTo>
                <a:close/>
                <a:moveTo>
                  <a:pt x="6763867" y="1219942"/>
                </a:moveTo>
                <a:cubicBezTo>
                  <a:pt x="6757736" y="1219714"/>
                  <a:pt x="6751558" y="1220861"/>
                  <a:pt x="6745333" y="1223383"/>
                </a:cubicBezTo>
                <a:cubicBezTo>
                  <a:pt x="6741183" y="1225064"/>
                  <a:pt x="6737033" y="1226744"/>
                  <a:pt x="6732882" y="1228426"/>
                </a:cubicBezTo>
                <a:lnTo>
                  <a:pt x="6730053" y="1221440"/>
                </a:lnTo>
                <a:lnTo>
                  <a:pt x="6723827" y="1223961"/>
                </a:lnTo>
                <a:cubicBezTo>
                  <a:pt x="6721564" y="1230300"/>
                  <a:pt x="6719394" y="1233889"/>
                  <a:pt x="6717319" y="1234729"/>
                </a:cubicBezTo>
                <a:cubicBezTo>
                  <a:pt x="6715244" y="1235569"/>
                  <a:pt x="6714206" y="1235990"/>
                  <a:pt x="6714206" y="1235990"/>
                </a:cubicBezTo>
                <a:cubicBezTo>
                  <a:pt x="6708170" y="1233013"/>
                  <a:pt x="6705623" y="1232690"/>
                  <a:pt x="6706566" y="1235019"/>
                </a:cubicBezTo>
                <a:cubicBezTo>
                  <a:pt x="6707509" y="1237347"/>
                  <a:pt x="6714112" y="1238739"/>
                  <a:pt x="6726374" y="1239194"/>
                </a:cubicBezTo>
                <a:cubicBezTo>
                  <a:pt x="6738636" y="1239649"/>
                  <a:pt x="6746842" y="1239036"/>
                  <a:pt x="6750992" y="1237355"/>
                </a:cubicBezTo>
                <a:lnTo>
                  <a:pt x="6763442" y="1232312"/>
                </a:lnTo>
                <a:lnTo>
                  <a:pt x="6782119" y="1224749"/>
                </a:lnTo>
                <a:cubicBezTo>
                  <a:pt x="6776082" y="1221772"/>
                  <a:pt x="6769998" y="1220170"/>
                  <a:pt x="6763867" y="1219942"/>
                </a:cubicBezTo>
                <a:close/>
                <a:moveTo>
                  <a:pt x="6975668" y="1219547"/>
                </a:moveTo>
                <a:lnTo>
                  <a:pt x="6975971" y="1220296"/>
                </a:lnTo>
                <a:lnTo>
                  <a:pt x="6977151" y="1220279"/>
                </a:lnTo>
                <a:close/>
                <a:moveTo>
                  <a:pt x="1598168" y="1218108"/>
                </a:moveTo>
                <a:cubicBezTo>
                  <a:pt x="1598168" y="1218108"/>
                  <a:pt x="1601186" y="1219598"/>
                  <a:pt x="1607224" y="1222573"/>
                </a:cubicBezTo>
                <a:lnTo>
                  <a:pt x="1600997" y="1225095"/>
                </a:lnTo>
                <a:close/>
                <a:moveTo>
                  <a:pt x="1518372" y="1217899"/>
                </a:moveTo>
                <a:cubicBezTo>
                  <a:pt x="1519315" y="1220227"/>
                  <a:pt x="1519267" y="1221601"/>
                  <a:pt x="1518229" y="1222022"/>
                </a:cubicBezTo>
                <a:cubicBezTo>
                  <a:pt x="1517192" y="1222442"/>
                  <a:pt x="1515164" y="1221908"/>
                  <a:pt x="1512146" y="1220421"/>
                </a:cubicBezTo>
                <a:close/>
                <a:moveTo>
                  <a:pt x="7037354" y="1210827"/>
                </a:moveTo>
                <a:lnTo>
                  <a:pt x="7018680" y="1218391"/>
                </a:lnTo>
                <a:lnTo>
                  <a:pt x="7006228" y="1223434"/>
                </a:lnTo>
                <a:lnTo>
                  <a:pt x="7005771" y="1223620"/>
                </a:lnTo>
                <a:lnTo>
                  <a:pt x="7011603" y="1229389"/>
                </a:lnTo>
                <a:lnTo>
                  <a:pt x="7015283" y="1227899"/>
                </a:lnTo>
                <a:cubicBezTo>
                  <a:pt x="7013397" y="1223242"/>
                  <a:pt x="7014529" y="1220072"/>
                  <a:pt x="7018680" y="1218391"/>
                </a:cubicBezTo>
                <a:cubicBezTo>
                  <a:pt x="7022830" y="1216711"/>
                  <a:pt x="7027923" y="1217359"/>
                  <a:pt x="7033960" y="1220335"/>
                </a:cubicBezTo>
                <a:close/>
                <a:moveTo>
                  <a:pt x="7325980" y="1207779"/>
                </a:moveTo>
                <a:cubicBezTo>
                  <a:pt x="7325980" y="1207779"/>
                  <a:pt x="7327490" y="1208523"/>
                  <a:pt x="7330509" y="1210011"/>
                </a:cubicBezTo>
                <a:cubicBezTo>
                  <a:pt x="7333527" y="1211498"/>
                  <a:pt x="7335037" y="1212243"/>
                  <a:pt x="7335037" y="1212243"/>
                </a:cubicBezTo>
                <a:cubicBezTo>
                  <a:pt x="7335037" y="1212243"/>
                  <a:pt x="7332961" y="1213084"/>
                  <a:pt x="7328810" y="1214765"/>
                </a:cubicBezTo>
                <a:lnTo>
                  <a:pt x="7322586" y="1217286"/>
                </a:lnTo>
                <a:close/>
                <a:moveTo>
                  <a:pt x="7216190" y="1187187"/>
                </a:moveTo>
                <a:cubicBezTo>
                  <a:pt x="7222227" y="1190165"/>
                  <a:pt x="7226754" y="1192397"/>
                  <a:pt x="7229773" y="1193885"/>
                </a:cubicBezTo>
                <a:cubicBezTo>
                  <a:pt x="7232790" y="1195373"/>
                  <a:pt x="7236375" y="1195278"/>
                  <a:pt x="7240526" y="1193596"/>
                </a:cubicBezTo>
                <a:cubicBezTo>
                  <a:pt x="7240526" y="1193596"/>
                  <a:pt x="7240997" y="1194761"/>
                  <a:pt x="7241941" y="1197090"/>
                </a:cubicBezTo>
                <a:cubicBezTo>
                  <a:pt x="7242884" y="1199418"/>
                  <a:pt x="7243355" y="1200582"/>
                  <a:pt x="7243355" y="1200582"/>
                </a:cubicBezTo>
                <a:lnTo>
                  <a:pt x="7237129" y="1203104"/>
                </a:lnTo>
                <a:cubicBezTo>
                  <a:pt x="7229206" y="1195470"/>
                  <a:pt x="7224679" y="1193238"/>
                  <a:pt x="7223547" y="1196407"/>
                </a:cubicBezTo>
                <a:cubicBezTo>
                  <a:pt x="7222415" y="1199575"/>
                  <a:pt x="7219303" y="1200836"/>
                  <a:pt x="7214209" y="1200189"/>
                </a:cubicBezTo>
                <a:cubicBezTo>
                  <a:pt x="7209116" y="1199542"/>
                  <a:pt x="7206098" y="1198053"/>
                  <a:pt x="7205155" y="1195724"/>
                </a:cubicBezTo>
                <a:cubicBezTo>
                  <a:pt x="7204212" y="1193395"/>
                  <a:pt x="7204777" y="1191810"/>
                  <a:pt x="7206851" y="1190970"/>
                </a:cubicBezTo>
                <a:cubicBezTo>
                  <a:pt x="7208927" y="1190130"/>
                  <a:pt x="7212039" y="1188868"/>
                  <a:pt x="7216190" y="1187187"/>
                </a:cubicBezTo>
                <a:close/>
                <a:moveTo>
                  <a:pt x="1439706" y="1184701"/>
                </a:moveTo>
                <a:lnTo>
                  <a:pt x="1454986" y="1186645"/>
                </a:lnTo>
                <a:cubicBezTo>
                  <a:pt x="1446687" y="1190007"/>
                  <a:pt x="1437442" y="1191040"/>
                  <a:pt x="1427256" y="1189744"/>
                </a:cubicBezTo>
                <a:cubicBezTo>
                  <a:pt x="1435556" y="1186382"/>
                  <a:pt x="1439706" y="1184701"/>
                  <a:pt x="1439706" y="1184701"/>
                </a:cubicBezTo>
                <a:close/>
                <a:moveTo>
                  <a:pt x="6663840" y="1183200"/>
                </a:moveTo>
                <a:lnTo>
                  <a:pt x="6651388" y="1188243"/>
                </a:lnTo>
                <a:cubicBezTo>
                  <a:pt x="6657426" y="1191219"/>
                  <a:pt x="6660443" y="1192707"/>
                  <a:pt x="6660443" y="1192707"/>
                </a:cubicBezTo>
                <a:close/>
                <a:moveTo>
                  <a:pt x="1315252" y="1181670"/>
                </a:moveTo>
                <a:cubicBezTo>
                  <a:pt x="1330762" y="1181439"/>
                  <a:pt x="1341801" y="1183019"/>
                  <a:pt x="1348375" y="1186407"/>
                </a:cubicBezTo>
                <a:cubicBezTo>
                  <a:pt x="1348375" y="1186407"/>
                  <a:pt x="1343380" y="1186918"/>
                  <a:pt x="1333393" y="1187936"/>
                </a:cubicBezTo>
                <a:cubicBezTo>
                  <a:pt x="1323405" y="1188957"/>
                  <a:pt x="1311774" y="1189130"/>
                  <a:pt x="1298499" y="1188455"/>
                </a:cubicBezTo>
                <a:cubicBezTo>
                  <a:pt x="1285224" y="1187782"/>
                  <a:pt x="1276355" y="1188350"/>
                  <a:pt x="1271886" y="1190160"/>
                </a:cubicBezTo>
                <a:lnTo>
                  <a:pt x="1285289" y="1184731"/>
                </a:lnTo>
                <a:cubicBezTo>
                  <a:pt x="1289757" y="1182922"/>
                  <a:pt x="1294749" y="1182412"/>
                  <a:pt x="1300270" y="1183201"/>
                </a:cubicBezTo>
                <a:cubicBezTo>
                  <a:pt x="1305791" y="1183989"/>
                  <a:pt x="1310785" y="1183479"/>
                  <a:pt x="1315252" y="1181670"/>
                </a:cubicBezTo>
                <a:close/>
                <a:moveTo>
                  <a:pt x="6909454" y="1181306"/>
                </a:moveTo>
                <a:lnTo>
                  <a:pt x="6906058" y="1190815"/>
                </a:lnTo>
                <a:cubicBezTo>
                  <a:pt x="6910209" y="1189133"/>
                  <a:pt x="6912284" y="1188293"/>
                  <a:pt x="6912284" y="1188293"/>
                </a:cubicBezTo>
                <a:close/>
                <a:moveTo>
                  <a:pt x="7016982" y="1178417"/>
                </a:moveTo>
                <a:cubicBezTo>
                  <a:pt x="7012831" y="1180098"/>
                  <a:pt x="7010756" y="1180938"/>
                  <a:pt x="7010756" y="1180938"/>
                </a:cubicBezTo>
                <a:cubicBezTo>
                  <a:pt x="7010756" y="1180938"/>
                  <a:pt x="7008681" y="1181779"/>
                  <a:pt x="7004532" y="1183460"/>
                </a:cubicBezTo>
                <a:cubicBezTo>
                  <a:pt x="7004532" y="1183460"/>
                  <a:pt x="7006040" y="1184203"/>
                  <a:pt x="7009059" y="1185692"/>
                </a:cubicBezTo>
                <a:cubicBezTo>
                  <a:pt x="7012077" y="1187181"/>
                  <a:pt x="7013585" y="1187925"/>
                  <a:pt x="7013585" y="1187925"/>
                </a:cubicBezTo>
                <a:close/>
                <a:moveTo>
                  <a:pt x="7216756" y="1170694"/>
                </a:moveTo>
                <a:cubicBezTo>
                  <a:pt x="7217699" y="1173023"/>
                  <a:pt x="7217652" y="1174397"/>
                  <a:pt x="7216615" y="1174817"/>
                </a:cubicBezTo>
                <a:cubicBezTo>
                  <a:pt x="7215578" y="1175237"/>
                  <a:pt x="7213549" y="1174704"/>
                  <a:pt x="7210531" y="1173215"/>
                </a:cubicBezTo>
                <a:close/>
                <a:moveTo>
                  <a:pt x="1658977" y="1169082"/>
                </a:moveTo>
                <a:lnTo>
                  <a:pt x="1658094" y="1169256"/>
                </a:lnTo>
                <a:lnTo>
                  <a:pt x="1658158" y="1169414"/>
                </a:lnTo>
                <a:close/>
                <a:moveTo>
                  <a:pt x="1779487" y="1169066"/>
                </a:moveTo>
                <a:lnTo>
                  <a:pt x="1774739" y="1170990"/>
                </a:lnTo>
                <a:lnTo>
                  <a:pt x="1782417" y="1171965"/>
                </a:lnTo>
                <a:close/>
                <a:moveTo>
                  <a:pt x="7152613" y="1167990"/>
                </a:moveTo>
                <a:cubicBezTo>
                  <a:pt x="7152613" y="1167990"/>
                  <a:pt x="7153665" y="1170589"/>
                  <a:pt x="7155771" y="1175787"/>
                </a:cubicBezTo>
                <a:cubicBezTo>
                  <a:pt x="7155771" y="1175787"/>
                  <a:pt x="7154127" y="1174939"/>
                  <a:pt x="7150841" y="1173245"/>
                </a:cubicBezTo>
                <a:cubicBezTo>
                  <a:pt x="7147554" y="1171552"/>
                  <a:pt x="7145911" y="1170706"/>
                  <a:pt x="7145911" y="1170706"/>
                </a:cubicBezTo>
                <a:close/>
                <a:moveTo>
                  <a:pt x="1461779" y="1167629"/>
                </a:moveTo>
                <a:cubicBezTo>
                  <a:pt x="1465929" y="1165949"/>
                  <a:pt x="1468946" y="1167437"/>
                  <a:pt x="1470832" y="1172094"/>
                </a:cubicBezTo>
                <a:lnTo>
                  <a:pt x="1452157" y="1179658"/>
                </a:lnTo>
                <a:close/>
                <a:moveTo>
                  <a:pt x="1820519" y="1167614"/>
                </a:moveTo>
                <a:cubicBezTo>
                  <a:pt x="1818287" y="1168518"/>
                  <a:pt x="1814937" y="1169875"/>
                  <a:pt x="1810469" y="1171685"/>
                </a:cubicBezTo>
                <a:lnTo>
                  <a:pt x="1793906" y="1169317"/>
                </a:lnTo>
                <a:lnTo>
                  <a:pt x="1786183" y="1172445"/>
                </a:lnTo>
                <a:lnTo>
                  <a:pt x="1790019" y="1172932"/>
                </a:lnTo>
                <a:lnTo>
                  <a:pt x="1794263" y="1178249"/>
                </a:lnTo>
                <a:lnTo>
                  <a:pt x="1800416" y="1175757"/>
                </a:lnTo>
                <a:cubicBezTo>
                  <a:pt x="1802649" y="1174852"/>
                  <a:pt x="1803767" y="1174399"/>
                  <a:pt x="1803767" y="1174399"/>
                </a:cubicBezTo>
                <a:lnTo>
                  <a:pt x="1812301" y="1174273"/>
                </a:lnTo>
                <a:lnTo>
                  <a:pt x="1811524" y="1172355"/>
                </a:lnTo>
                <a:lnTo>
                  <a:pt x="1815322" y="1174227"/>
                </a:lnTo>
                <a:lnTo>
                  <a:pt x="1827028" y="1174053"/>
                </a:lnTo>
                <a:cubicBezTo>
                  <a:pt x="1824923" y="1168855"/>
                  <a:pt x="1822753" y="1166710"/>
                  <a:pt x="1820519" y="1167614"/>
                </a:cubicBezTo>
                <a:close/>
                <a:moveTo>
                  <a:pt x="1894717" y="1163057"/>
                </a:moveTo>
                <a:lnTo>
                  <a:pt x="1890017" y="1166692"/>
                </a:lnTo>
                <a:lnTo>
                  <a:pt x="1893659" y="1165217"/>
                </a:lnTo>
                <a:lnTo>
                  <a:pt x="1897971" y="1163471"/>
                </a:lnTo>
                <a:close/>
                <a:moveTo>
                  <a:pt x="1864158" y="1159170"/>
                </a:moveTo>
                <a:cubicBezTo>
                  <a:pt x="1860006" y="1160851"/>
                  <a:pt x="1855762" y="1165282"/>
                  <a:pt x="1851423" y="1172460"/>
                </a:cubicBezTo>
                <a:lnTo>
                  <a:pt x="1847941" y="1178222"/>
                </a:lnTo>
                <a:lnTo>
                  <a:pt x="1848520" y="1178962"/>
                </a:lnTo>
                <a:lnTo>
                  <a:pt x="1865788" y="1176243"/>
                </a:lnTo>
                <a:lnTo>
                  <a:pt x="1863591" y="1175664"/>
                </a:lnTo>
                <a:lnTo>
                  <a:pt x="1866950" y="1171464"/>
                </a:lnTo>
                <a:lnTo>
                  <a:pt x="1867148" y="1162052"/>
                </a:lnTo>
                <a:close/>
                <a:moveTo>
                  <a:pt x="1775306" y="1154495"/>
                </a:moveTo>
                <a:lnTo>
                  <a:pt x="1747574" y="1157596"/>
                </a:lnTo>
                <a:lnTo>
                  <a:pt x="1746950" y="1157287"/>
                </a:lnTo>
                <a:lnTo>
                  <a:pt x="1706512" y="1162649"/>
                </a:lnTo>
                <a:lnTo>
                  <a:pt x="1713411" y="1167893"/>
                </a:lnTo>
                <a:lnTo>
                  <a:pt x="1741916" y="1161514"/>
                </a:lnTo>
                <a:lnTo>
                  <a:pt x="1741350" y="1160115"/>
                </a:lnTo>
                <a:lnTo>
                  <a:pt x="1743476" y="1161165"/>
                </a:lnTo>
                <a:lnTo>
                  <a:pt x="1750925" y="1159498"/>
                </a:lnTo>
                <a:cubicBezTo>
                  <a:pt x="1757499" y="1162887"/>
                  <a:pt x="1760785" y="1164581"/>
                  <a:pt x="1760785" y="1164581"/>
                </a:cubicBezTo>
                <a:cubicBezTo>
                  <a:pt x="1763148" y="1157574"/>
                  <a:pt x="1765382" y="1156669"/>
                  <a:pt x="1767486" y="1161867"/>
                </a:cubicBezTo>
                <a:lnTo>
                  <a:pt x="1764132" y="1166197"/>
                </a:lnTo>
                <a:lnTo>
                  <a:pt x="1765685" y="1166525"/>
                </a:lnTo>
                <a:close/>
                <a:moveTo>
                  <a:pt x="7016532" y="1154201"/>
                </a:moveTo>
                <a:lnTo>
                  <a:pt x="7014717" y="1154936"/>
                </a:lnTo>
                <a:lnTo>
                  <a:pt x="7017547" y="1161923"/>
                </a:lnTo>
                <a:lnTo>
                  <a:pt x="7008493" y="1157457"/>
                </a:lnTo>
                <a:cubicBezTo>
                  <a:pt x="7004342" y="1159139"/>
                  <a:pt x="7001229" y="1160399"/>
                  <a:pt x="6999155" y="1161240"/>
                </a:cubicBezTo>
                <a:lnTo>
                  <a:pt x="6999098" y="1162883"/>
                </a:lnTo>
                <a:lnTo>
                  <a:pt x="7003178" y="1164985"/>
                </a:lnTo>
                <a:lnTo>
                  <a:pt x="6998968" y="1166690"/>
                </a:lnTo>
                <a:lnTo>
                  <a:pt x="6998872" y="1169487"/>
                </a:lnTo>
                <a:cubicBezTo>
                  <a:pt x="7000757" y="1174145"/>
                  <a:pt x="7005851" y="1174792"/>
                  <a:pt x="7014152" y="1171430"/>
                </a:cubicBezTo>
                <a:lnTo>
                  <a:pt x="7029433" y="1173375"/>
                </a:lnTo>
                <a:lnTo>
                  <a:pt x="7035658" y="1170853"/>
                </a:lnTo>
                <a:lnTo>
                  <a:pt x="7037463" y="1172592"/>
                </a:lnTo>
                <a:lnTo>
                  <a:pt x="7036300" y="1169722"/>
                </a:lnTo>
                <a:close/>
                <a:moveTo>
                  <a:pt x="1526861" y="1149401"/>
                </a:moveTo>
                <a:lnTo>
                  <a:pt x="1529691" y="1156388"/>
                </a:lnTo>
                <a:lnTo>
                  <a:pt x="1520635" y="1151923"/>
                </a:lnTo>
                <a:cubicBezTo>
                  <a:pt x="1520635" y="1151923"/>
                  <a:pt x="1522710" y="1151082"/>
                  <a:pt x="1526861" y="1149401"/>
                </a:cubicBezTo>
                <a:close/>
                <a:moveTo>
                  <a:pt x="7229772" y="1149157"/>
                </a:moveTo>
                <a:cubicBezTo>
                  <a:pt x="7227508" y="1155495"/>
                  <a:pt x="7228452" y="1157825"/>
                  <a:pt x="7232602" y="1156144"/>
                </a:cubicBezTo>
                <a:lnTo>
                  <a:pt x="7226377" y="1158665"/>
                </a:lnTo>
                <a:close/>
                <a:moveTo>
                  <a:pt x="1287470" y="1148773"/>
                </a:moveTo>
                <a:lnTo>
                  <a:pt x="1296525" y="1153238"/>
                </a:lnTo>
                <a:lnTo>
                  <a:pt x="1275020" y="1153815"/>
                </a:lnTo>
                <a:close/>
                <a:moveTo>
                  <a:pt x="6815509" y="1146166"/>
                </a:moveTo>
                <a:lnTo>
                  <a:pt x="6803058" y="1151209"/>
                </a:lnTo>
                <a:cubicBezTo>
                  <a:pt x="6804945" y="1155866"/>
                  <a:pt x="6807963" y="1157354"/>
                  <a:pt x="6812114" y="1155672"/>
                </a:cubicBezTo>
                <a:close/>
                <a:moveTo>
                  <a:pt x="6827959" y="1141123"/>
                </a:moveTo>
                <a:cubicBezTo>
                  <a:pt x="6823809" y="1142804"/>
                  <a:pt x="6823715" y="1145552"/>
                  <a:pt x="6827676" y="1149369"/>
                </a:cubicBezTo>
                <a:cubicBezTo>
                  <a:pt x="6831638" y="1153186"/>
                  <a:pt x="6834657" y="1154675"/>
                  <a:pt x="6836733" y="1153835"/>
                </a:cubicBezTo>
                <a:cubicBezTo>
                  <a:pt x="6838807" y="1152994"/>
                  <a:pt x="6838900" y="1150245"/>
                  <a:pt x="6837014" y="1145587"/>
                </a:cubicBezTo>
                <a:cubicBezTo>
                  <a:pt x="6835128" y="1140930"/>
                  <a:pt x="6832110" y="1139442"/>
                  <a:pt x="6827959" y="1141123"/>
                </a:cubicBezTo>
                <a:close/>
                <a:moveTo>
                  <a:pt x="7174876" y="1138862"/>
                </a:moveTo>
                <a:lnTo>
                  <a:pt x="7183932" y="1143326"/>
                </a:lnTo>
                <a:cubicBezTo>
                  <a:pt x="7179781" y="1145007"/>
                  <a:pt x="7175632" y="1146688"/>
                  <a:pt x="7171481" y="1148369"/>
                </a:cubicBezTo>
                <a:close/>
                <a:moveTo>
                  <a:pt x="6760488" y="1136221"/>
                </a:moveTo>
                <a:lnTo>
                  <a:pt x="6760257" y="1136315"/>
                </a:lnTo>
                <a:lnTo>
                  <a:pt x="6750993" y="1147900"/>
                </a:lnTo>
                <a:lnTo>
                  <a:pt x="6757219" y="1145378"/>
                </a:lnTo>
                <a:close/>
                <a:moveTo>
                  <a:pt x="7221283" y="1128198"/>
                </a:moveTo>
                <a:cubicBezTo>
                  <a:pt x="7223170" y="1132856"/>
                  <a:pt x="7224113" y="1135185"/>
                  <a:pt x="7224113" y="1135185"/>
                </a:cubicBezTo>
                <a:cubicBezTo>
                  <a:pt x="7224113" y="1135185"/>
                  <a:pt x="7222038" y="1136025"/>
                  <a:pt x="7217889" y="1137707"/>
                </a:cubicBezTo>
                <a:cubicBezTo>
                  <a:pt x="7213738" y="1139387"/>
                  <a:pt x="7211662" y="1140229"/>
                  <a:pt x="7211662" y="1140229"/>
                </a:cubicBezTo>
                <a:close/>
                <a:moveTo>
                  <a:pt x="7184497" y="1126833"/>
                </a:moveTo>
                <a:cubicBezTo>
                  <a:pt x="7184497" y="1126833"/>
                  <a:pt x="7187045" y="1127157"/>
                  <a:pt x="7192138" y="1127804"/>
                </a:cubicBezTo>
                <a:cubicBezTo>
                  <a:pt x="7197231" y="1128452"/>
                  <a:pt x="7198646" y="1131945"/>
                  <a:pt x="7196383" y="1138283"/>
                </a:cubicBezTo>
                <a:lnTo>
                  <a:pt x="7202042" y="1152257"/>
                </a:lnTo>
                <a:cubicBezTo>
                  <a:pt x="7202042" y="1152257"/>
                  <a:pt x="7203551" y="1153001"/>
                  <a:pt x="7206569" y="1154490"/>
                </a:cubicBezTo>
                <a:cubicBezTo>
                  <a:pt x="7209587" y="1155977"/>
                  <a:pt x="7209022" y="1157562"/>
                  <a:pt x="7204872" y="1159242"/>
                </a:cubicBezTo>
                <a:lnTo>
                  <a:pt x="7190156" y="1140805"/>
                </a:lnTo>
                <a:cubicBezTo>
                  <a:pt x="7186384" y="1131490"/>
                  <a:pt x="7184497" y="1126833"/>
                  <a:pt x="7184497" y="1126833"/>
                </a:cubicBezTo>
                <a:close/>
                <a:moveTo>
                  <a:pt x="1588860" y="1125307"/>
                </a:moveTo>
                <a:lnTo>
                  <a:pt x="1592017" y="1133103"/>
                </a:lnTo>
                <a:cubicBezTo>
                  <a:pt x="1587549" y="1134913"/>
                  <a:pt x="1585315" y="1135818"/>
                  <a:pt x="1585315" y="1135818"/>
                </a:cubicBezTo>
                <a:close/>
                <a:moveTo>
                  <a:pt x="1635384" y="1124614"/>
                </a:moveTo>
                <a:cubicBezTo>
                  <a:pt x="1646425" y="1126193"/>
                  <a:pt x="1651945" y="1126982"/>
                  <a:pt x="1651945" y="1126982"/>
                </a:cubicBezTo>
                <a:lnTo>
                  <a:pt x="1621981" y="1130043"/>
                </a:lnTo>
                <a:close/>
                <a:moveTo>
                  <a:pt x="1340058" y="1108094"/>
                </a:moveTo>
                <a:cubicBezTo>
                  <a:pt x="1346632" y="1111480"/>
                  <a:pt x="1349919" y="1113175"/>
                  <a:pt x="1349919" y="1113175"/>
                </a:cubicBezTo>
                <a:lnTo>
                  <a:pt x="1333357" y="1110807"/>
                </a:lnTo>
                <a:close/>
                <a:moveTo>
                  <a:pt x="1386584" y="1107401"/>
                </a:moveTo>
                <a:lnTo>
                  <a:pt x="1389741" y="1115198"/>
                </a:lnTo>
                <a:lnTo>
                  <a:pt x="1379882" y="1110115"/>
                </a:lnTo>
                <a:close/>
                <a:moveTo>
                  <a:pt x="1370022" y="1105033"/>
                </a:moveTo>
                <a:lnTo>
                  <a:pt x="1366478" y="1115544"/>
                </a:lnTo>
                <a:cubicBezTo>
                  <a:pt x="1362012" y="1117353"/>
                  <a:pt x="1358725" y="1115659"/>
                  <a:pt x="1356620" y="1110461"/>
                </a:cubicBezTo>
                <a:cubicBezTo>
                  <a:pt x="1361086" y="1108652"/>
                  <a:pt x="1365554" y="1106843"/>
                  <a:pt x="1370022" y="1105033"/>
                </a:cubicBezTo>
                <a:close/>
                <a:moveTo>
                  <a:pt x="948478" y="1099030"/>
                </a:moveTo>
                <a:cubicBezTo>
                  <a:pt x="950364" y="1103687"/>
                  <a:pt x="949232" y="1106857"/>
                  <a:pt x="945081" y="1108537"/>
                </a:cubicBezTo>
                <a:lnTo>
                  <a:pt x="942251" y="1101552"/>
                </a:lnTo>
                <a:cubicBezTo>
                  <a:pt x="942251" y="1101552"/>
                  <a:pt x="944325" y="1100712"/>
                  <a:pt x="948478" y="1099030"/>
                </a:cubicBezTo>
                <a:close/>
                <a:moveTo>
                  <a:pt x="1178812" y="1095194"/>
                </a:moveTo>
                <a:cubicBezTo>
                  <a:pt x="1178812" y="1095194"/>
                  <a:pt x="1183905" y="1095842"/>
                  <a:pt x="1194092" y="1097139"/>
                </a:cubicBezTo>
                <a:lnTo>
                  <a:pt x="1203146" y="1101602"/>
                </a:lnTo>
                <a:cubicBezTo>
                  <a:pt x="1202581" y="1103186"/>
                  <a:pt x="1201838" y="1104336"/>
                  <a:pt x="1200918" y="1105046"/>
                </a:cubicBezTo>
                <a:cubicBezTo>
                  <a:pt x="1198159" y="1107181"/>
                  <a:pt x="1193810" y="1105385"/>
                  <a:pt x="1187867" y="1099660"/>
                </a:cubicBezTo>
                <a:close/>
                <a:moveTo>
                  <a:pt x="1019219" y="1094775"/>
                </a:moveTo>
                <a:lnTo>
                  <a:pt x="1049780" y="1098662"/>
                </a:lnTo>
                <a:cubicBezTo>
                  <a:pt x="1064116" y="1098277"/>
                  <a:pt x="1071285" y="1098083"/>
                  <a:pt x="1071285" y="1098083"/>
                </a:cubicBezTo>
                <a:cubicBezTo>
                  <a:pt x="1073172" y="1102742"/>
                  <a:pt x="1080339" y="1102549"/>
                  <a:pt x="1092790" y="1097506"/>
                </a:cubicBezTo>
                <a:cubicBezTo>
                  <a:pt x="1092790" y="1097506"/>
                  <a:pt x="1095336" y="1097830"/>
                  <a:pt x="1100431" y="1098478"/>
                </a:cubicBezTo>
                <a:cubicBezTo>
                  <a:pt x="1105524" y="1099126"/>
                  <a:pt x="1117314" y="1098417"/>
                  <a:pt x="1135800" y="1096350"/>
                </a:cubicBezTo>
                <a:lnTo>
                  <a:pt x="1153910" y="1105280"/>
                </a:lnTo>
                <a:cubicBezTo>
                  <a:pt x="1153910" y="1105280"/>
                  <a:pt x="1151836" y="1106120"/>
                  <a:pt x="1147686" y="1107801"/>
                </a:cubicBezTo>
                <a:lnTo>
                  <a:pt x="1141460" y="1110322"/>
                </a:lnTo>
                <a:lnTo>
                  <a:pt x="1135234" y="1112844"/>
                </a:lnTo>
                <a:cubicBezTo>
                  <a:pt x="1129198" y="1109867"/>
                  <a:pt x="1125142" y="1108800"/>
                  <a:pt x="1123068" y="1109640"/>
                </a:cubicBezTo>
                <a:cubicBezTo>
                  <a:pt x="1120992" y="1110480"/>
                  <a:pt x="1119954" y="1110901"/>
                  <a:pt x="1119954" y="1110901"/>
                </a:cubicBezTo>
                <a:cubicBezTo>
                  <a:pt x="1107505" y="1115943"/>
                  <a:pt x="1088074" y="1115681"/>
                  <a:pt x="1061663" y="1110113"/>
                </a:cubicBezTo>
                <a:cubicBezTo>
                  <a:pt x="1057513" y="1111794"/>
                  <a:pt x="1053929" y="1111890"/>
                  <a:pt x="1050911" y="1110401"/>
                </a:cubicBezTo>
                <a:cubicBezTo>
                  <a:pt x="1047892" y="1108913"/>
                  <a:pt x="1044308" y="1109009"/>
                  <a:pt x="1040158" y="1110691"/>
                </a:cubicBezTo>
                <a:lnTo>
                  <a:pt x="1033933" y="1113212"/>
                </a:lnTo>
                <a:cubicBezTo>
                  <a:pt x="1032047" y="1108554"/>
                  <a:pt x="1026010" y="1105578"/>
                  <a:pt x="1015822" y="1104283"/>
                </a:cubicBezTo>
                <a:cubicBezTo>
                  <a:pt x="1005637" y="1102988"/>
                  <a:pt x="1000544" y="1102339"/>
                  <a:pt x="1000544" y="1102339"/>
                </a:cubicBezTo>
                <a:cubicBezTo>
                  <a:pt x="1004693" y="1100658"/>
                  <a:pt x="1010918" y="1098137"/>
                  <a:pt x="1019219" y="1094775"/>
                </a:cubicBezTo>
                <a:close/>
                <a:moveTo>
                  <a:pt x="7091069" y="1093084"/>
                </a:moveTo>
                <a:cubicBezTo>
                  <a:pt x="7086601" y="1094894"/>
                  <a:pt x="7085420" y="1098397"/>
                  <a:pt x="7087526" y="1103596"/>
                </a:cubicBezTo>
                <a:cubicBezTo>
                  <a:pt x="7087526" y="1103596"/>
                  <a:pt x="7088643" y="1103143"/>
                  <a:pt x="7090877" y="1102239"/>
                </a:cubicBezTo>
                <a:cubicBezTo>
                  <a:pt x="7093110" y="1101334"/>
                  <a:pt x="7095279" y="1103481"/>
                  <a:pt x="7097385" y="1108677"/>
                </a:cubicBezTo>
                <a:lnTo>
                  <a:pt x="7100929" y="1098167"/>
                </a:lnTo>
                <a:cubicBezTo>
                  <a:pt x="7094356" y="1094778"/>
                  <a:pt x="7091069" y="1093084"/>
                  <a:pt x="7091069" y="1093084"/>
                </a:cubicBezTo>
                <a:close/>
                <a:moveTo>
                  <a:pt x="6964687" y="1081376"/>
                </a:moveTo>
                <a:lnTo>
                  <a:pt x="6966330" y="1089145"/>
                </a:lnTo>
                <a:lnTo>
                  <a:pt x="6967745" y="1092638"/>
                </a:lnTo>
                <a:lnTo>
                  <a:pt x="6981493" y="1109865"/>
                </a:lnTo>
                <a:lnTo>
                  <a:pt x="6986196" y="1103795"/>
                </a:lnTo>
                <a:cubicBezTo>
                  <a:pt x="6985143" y="1101197"/>
                  <a:pt x="6986849" y="1098993"/>
                  <a:pt x="6991318" y="1097183"/>
                </a:cubicBezTo>
                <a:lnTo>
                  <a:pt x="6998019" y="1094469"/>
                </a:lnTo>
                <a:cubicBezTo>
                  <a:pt x="6995915" y="1089271"/>
                  <a:pt x="6990459" y="1085431"/>
                  <a:pt x="6981651" y="1082947"/>
                </a:cubicBezTo>
                <a:close/>
                <a:moveTo>
                  <a:pt x="1621654" y="1070346"/>
                </a:moveTo>
                <a:cubicBezTo>
                  <a:pt x="1619580" y="1071185"/>
                  <a:pt x="1619486" y="1073936"/>
                  <a:pt x="1621372" y="1078592"/>
                </a:cubicBezTo>
                <a:cubicBezTo>
                  <a:pt x="1625522" y="1076911"/>
                  <a:pt x="1627125" y="1074906"/>
                  <a:pt x="1626182" y="1072579"/>
                </a:cubicBezTo>
                <a:cubicBezTo>
                  <a:pt x="1625239" y="1070250"/>
                  <a:pt x="1623730" y="1069505"/>
                  <a:pt x="1621654" y="1070346"/>
                </a:cubicBezTo>
                <a:close/>
                <a:moveTo>
                  <a:pt x="7470358" y="1066522"/>
                </a:moveTo>
                <a:cubicBezTo>
                  <a:pt x="7470358" y="1066522"/>
                  <a:pt x="7471410" y="1069120"/>
                  <a:pt x="7473515" y="1074318"/>
                </a:cubicBezTo>
                <a:lnTo>
                  <a:pt x="7466814" y="1077032"/>
                </a:lnTo>
                <a:cubicBezTo>
                  <a:pt x="7464710" y="1071835"/>
                  <a:pt x="7465891" y="1068332"/>
                  <a:pt x="7470358" y="1066522"/>
                </a:cubicBezTo>
                <a:close/>
                <a:moveTo>
                  <a:pt x="1514410" y="1064989"/>
                </a:moveTo>
                <a:lnTo>
                  <a:pt x="1517239" y="1071975"/>
                </a:lnTo>
                <a:lnTo>
                  <a:pt x="1508186" y="1067510"/>
                </a:lnTo>
                <a:cubicBezTo>
                  <a:pt x="1512336" y="1065830"/>
                  <a:pt x="1514410" y="1064989"/>
                  <a:pt x="1514410" y="1064989"/>
                </a:cubicBezTo>
                <a:close/>
                <a:moveTo>
                  <a:pt x="1664949" y="1060942"/>
                </a:moveTo>
                <a:lnTo>
                  <a:pt x="1655328" y="1072972"/>
                </a:lnTo>
                <a:lnTo>
                  <a:pt x="1674003" y="1065408"/>
                </a:lnTo>
                <a:cubicBezTo>
                  <a:pt x="1674003" y="1065408"/>
                  <a:pt x="1670985" y="1063919"/>
                  <a:pt x="1664949" y="1060942"/>
                </a:cubicBezTo>
                <a:close/>
                <a:moveTo>
                  <a:pt x="1692679" y="1057844"/>
                </a:moveTo>
                <a:lnTo>
                  <a:pt x="1680228" y="1062887"/>
                </a:lnTo>
                <a:lnTo>
                  <a:pt x="1689285" y="1067350"/>
                </a:lnTo>
                <a:cubicBezTo>
                  <a:pt x="1689285" y="1067350"/>
                  <a:pt x="1690793" y="1068094"/>
                  <a:pt x="1693811" y="1069583"/>
                </a:cubicBezTo>
                <a:cubicBezTo>
                  <a:pt x="1696829" y="1071072"/>
                  <a:pt x="1700414" y="1070975"/>
                  <a:pt x="1704565" y="1069294"/>
                </a:cubicBezTo>
                <a:lnTo>
                  <a:pt x="1707959" y="1059787"/>
                </a:lnTo>
                <a:lnTo>
                  <a:pt x="1701735" y="1062308"/>
                </a:lnTo>
                <a:close/>
                <a:moveTo>
                  <a:pt x="1735691" y="1056687"/>
                </a:moveTo>
                <a:cubicBezTo>
                  <a:pt x="1731540" y="1058368"/>
                  <a:pt x="1729464" y="1059209"/>
                  <a:pt x="1729464" y="1059209"/>
                </a:cubicBezTo>
                <a:cubicBezTo>
                  <a:pt x="1725315" y="1060890"/>
                  <a:pt x="1723712" y="1062894"/>
                  <a:pt x="1724655" y="1065222"/>
                </a:cubicBezTo>
                <a:cubicBezTo>
                  <a:pt x="1725599" y="1067552"/>
                  <a:pt x="1728145" y="1067877"/>
                  <a:pt x="1732294" y="1066196"/>
                </a:cubicBezTo>
                <a:close/>
                <a:moveTo>
                  <a:pt x="1537177" y="1055482"/>
                </a:moveTo>
                <a:lnTo>
                  <a:pt x="1540335" y="1063279"/>
                </a:lnTo>
                <a:lnTo>
                  <a:pt x="1539510" y="1063613"/>
                </a:lnTo>
                <a:lnTo>
                  <a:pt x="1544971" y="1068875"/>
                </a:lnTo>
                <a:cubicBezTo>
                  <a:pt x="1546858" y="1073532"/>
                  <a:pt x="1547801" y="1075861"/>
                  <a:pt x="1547801" y="1075861"/>
                </a:cubicBezTo>
                <a:lnTo>
                  <a:pt x="1550631" y="1082847"/>
                </a:lnTo>
                <a:cubicBezTo>
                  <a:pt x="1550631" y="1082847"/>
                  <a:pt x="1549592" y="1083268"/>
                  <a:pt x="1547517" y="1084108"/>
                </a:cubicBezTo>
                <a:cubicBezTo>
                  <a:pt x="1545443" y="1084948"/>
                  <a:pt x="1540254" y="1087050"/>
                  <a:pt x="1531954" y="1090412"/>
                </a:cubicBezTo>
                <a:cubicBezTo>
                  <a:pt x="1517618" y="1090797"/>
                  <a:pt x="1508940" y="1090246"/>
                  <a:pt x="1505922" y="1088757"/>
                </a:cubicBezTo>
                <a:cubicBezTo>
                  <a:pt x="1502903" y="1087269"/>
                  <a:pt x="1499319" y="1087365"/>
                  <a:pt x="1495168" y="1089047"/>
                </a:cubicBezTo>
                <a:cubicBezTo>
                  <a:pt x="1491018" y="1090727"/>
                  <a:pt x="1488471" y="1090404"/>
                  <a:pt x="1487528" y="1088075"/>
                </a:cubicBezTo>
                <a:cubicBezTo>
                  <a:pt x="1486585" y="1085746"/>
                  <a:pt x="1484039" y="1085422"/>
                  <a:pt x="1479889" y="1087102"/>
                </a:cubicBezTo>
                <a:cubicBezTo>
                  <a:pt x="1475738" y="1088784"/>
                  <a:pt x="1472719" y="1087296"/>
                  <a:pt x="1470833" y="1082638"/>
                </a:cubicBezTo>
                <a:cubicBezTo>
                  <a:pt x="1479134" y="1079277"/>
                  <a:pt x="1484227" y="1079925"/>
                  <a:pt x="1486113" y="1084582"/>
                </a:cubicBezTo>
                <a:cubicBezTo>
                  <a:pt x="1490264" y="1082901"/>
                  <a:pt x="1505732" y="1079347"/>
                  <a:pt x="1532520" y="1073918"/>
                </a:cubicBezTo>
                <a:cubicBezTo>
                  <a:pt x="1538557" y="1076894"/>
                  <a:pt x="1540632" y="1076054"/>
                  <a:pt x="1538745" y="1071396"/>
                </a:cubicBezTo>
                <a:lnTo>
                  <a:pt x="1539006" y="1063817"/>
                </a:lnTo>
                <a:lnTo>
                  <a:pt x="1533632" y="1065994"/>
                </a:lnTo>
                <a:cubicBezTo>
                  <a:pt x="1533632" y="1065994"/>
                  <a:pt x="1532580" y="1063394"/>
                  <a:pt x="1530475" y="1058197"/>
                </a:cubicBezTo>
                <a:cubicBezTo>
                  <a:pt x="1530475" y="1058197"/>
                  <a:pt x="1532707" y="1057293"/>
                  <a:pt x="1537177" y="1055482"/>
                </a:cubicBezTo>
                <a:close/>
                <a:moveTo>
                  <a:pt x="1681025" y="1046959"/>
                </a:moveTo>
                <a:lnTo>
                  <a:pt x="1670664" y="1048987"/>
                </a:lnTo>
                <a:lnTo>
                  <a:pt x="1669759" y="1054929"/>
                </a:lnTo>
                <a:cubicBezTo>
                  <a:pt x="1670702" y="1057257"/>
                  <a:pt x="1673249" y="1057581"/>
                  <a:pt x="1677399" y="1055900"/>
                </a:cubicBezTo>
                <a:lnTo>
                  <a:pt x="1683625" y="1053378"/>
                </a:lnTo>
                <a:close/>
                <a:moveTo>
                  <a:pt x="1949195" y="1042322"/>
                </a:moveTo>
                <a:lnTo>
                  <a:pt x="1947916" y="1043921"/>
                </a:lnTo>
                <a:cubicBezTo>
                  <a:pt x="1943765" y="1045602"/>
                  <a:pt x="1940181" y="1045699"/>
                  <a:pt x="1937163" y="1044211"/>
                </a:cubicBezTo>
                <a:cubicBezTo>
                  <a:pt x="1934145" y="1042722"/>
                  <a:pt x="1930560" y="1042819"/>
                  <a:pt x="1926411" y="1044500"/>
                </a:cubicBezTo>
                <a:lnTo>
                  <a:pt x="1926529" y="1044613"/>
                </a:lnTo>
                <a:lnTo>
                  <a:pt x="1963082" y="1045583"/>
                </a:lnTo>
                <a:lnTo>
                  <a:pt x="1961854" y="1042552"/>
                </a:lnTo>
                <a:lnTo>
                  <a:pt x="1961025" y="1042637"/>
                </a:lnTo>
                <a:close/>
                <a:moveTo>
                  <a:pt x="1671740" y="1041928"/>
                </a:moveTo>
                <a:lnTo>
                  <a:pt x="1671020" y="1046651"/>
                </a:lnTo>
                <a:lnTo>
                  <a:pt x="1676675" y="1044361"/>
                </a:lnTo>
                <a:close/>
                <a:moveTo>
                  <a:pt x="1241849" y="1038962"/>
                </a:moveTo>
                <a:cubicBezTo>
                  <a:pt x="1246318" y="1037152"/>
                  <a:pt x="1249078" y="1037547"/>
                  <a:pt x="1250131" y="1040146"/>
                </a:cubicBezTo>
                <a:cubicBezTo>
                  <a:pt x="1250657" y="1041445"/>
                  <a:pt x="1250362" y="1042321"/>
                  <a:pt x="1249245" y="1042774"/>
                </a:cubicBezTo>
                <a:cubicBezTo>
                  <a:pt x="1248127" y="1043226"/>
                  <a:pt x="1246188" y="1043254"/>
                  <a:pt x="1243429" y="1042861"/>
                </a:cubicBezTo>
                <a:cubicBezTo>
                  <a:pt x="1237909" y="1042071"/>
                  <a:pt x="1235147" y="1041677"/>
                  <a:pt x="1235147" y="1041677"/>
                </a:cubicBezTo>
                <a:cubicBezTo>
                  <a:pt x="1235147" y="1041677"/>
                  <a:pt x="1237383" y="1040772"/>
                  <a:pt x="1241849" y="1038962"/>
                </a:cubicBezTo>
                <a:close/>
                <a:moveTo>
                  <a:pt x="1773730" y="1033148"/>
                </a:moveTo>
                <a:lnTo>
                  <a:pt x="1767099" y="1035833"/>
                </a:lnTo>
                <a:lnTo>
                  <a:pt x="1764873" y="1033687"/>
                </a:lnTo>
                <a:lnTo>
                  <a:pt x="1763485" y="1036426"/>
                </a:lnTo>
                <a:lnTo>
                  <a:pt x="1757458" y="1038868"/>
                </a:lnTo>
                <a:lnTo>
                  <a:pt x="1757761" y="1039615"/>
                </a:lnTo>
                <a:cubicBezTo>
                  <a:pt x="1757761" y="1039615"/>
                  <a:pt x="1759271" y="1040359"/>
                  <a:pt x="1762289" y="1041848"/>
                </a:cubicBezTo>
                <a:cubicBezTo>
                  <a:pt x="1765307" y="1043337"/>
                  <a:pt x="1766817" y="1044080"/>
                  <a:pt x="1766817" y="1044080"/>
                </a:cubicBezTo>
                <a:cubicBezTo>
                  <a:pt x="1770967" y="1042399"/>
                  <a:pt x="1774551" y="1042303"/>
                  <a:pt x="1777570" y="1043790"/>
                </a:cubicBezTo>
                <a:cubicBezTo>
                  <a:pt x="1780588" y="1045280"/>
                  <a:pt x="1784172" y="1045183"/>
                  <a:pt x="1788323" y="1043502"/>
                </a:cubicBezTo>
                <a:lnTo>
                  <a:pt x="1786378" y="1038700"/>
                </a:lnTo>
                <a:lnTo>
                  <a:pt x="1780046" y="1038794"/>
                </a:lnTo>
                <a:close/>
                <a:moveTo>
                  <a:pt x="1285217" y="1030473"/>
                </a:moveTo>
                <a:lnTo>
                  <a:pt x="1311637" y="1037924"/>
                </a:lnTo>
                <a:cubicBezTo>
                  <a:pt x="1311637" y="1037924"/>
                  <a:pt x="1302766" y="1038491"/>
                  <a:pt x="1285025" y="1039626"/>
                </a:cubicBezTo>
                <a:cubicBezTo>
                  <a:pt x="1267283" y="1040762"/>
                  <a:pt x="1257358" y="1038730"/>
                  <a:pt x="1255253" y="1033534"/>
                </a:cubicBezTo>
                <a:close/>
                <a:moveTo>
                  <a:pt x="7458498" y="998720"/>
                </a:moveTo>
                <a:cubicBezTo>
                  <a:pt x="7462966" y="996911"/>
                  <a:pt x="7468486" y="997699"/>
                  <a:pt x="7475059" y="1001088"/>
                </a:cubicBezTo>
                <a:lnTo>
                  <a:pt x="7481374" y="1016682"/>
                </a:lnTo>
                <a:cubicBezTo>
                  <a:pt x="7480194" y="1020185"/>
                  <a:pt x="7479044" y="1022162"/>
                  <a:pt x="7477928" y="1022615"/>
                </a:cubicBezTo>
                <a:cubicBezTo>
                  <a:pt x="7476811" y="1023067"/>
                  <a:pt x="7475725" y="1021995"/>
                  <a:pt x="7474674" y="1019395"/>
                </a:cubicBezTo>
                <a:lnTo>
                  <a:pt x="7461656" y="1006516"/>
                </a:lnTo>
                <a:cubicBezTo>
                  <a:pt x="7461656" y="1006516"/>
                  <a:pt x="7460604" y="1003918"/>
                  <a:pt x="7458498" y="998720"/>
                </a:cubicBezTo>
                <a:close/>
                <a:moveTo>
                  <a:pt x="1655329" y="983515"/>
                </a:moveTo>
                <a:cubicBezTo>
                  <a:pt x="1655329" y="983515"/>
                  <a:pt x="1653253" y="984356"/>
                  <a:pt x="1649102" y="986037"/>
                </a:cubicBezTo>
                <a:lnTo>
                  <a:pt x="1636653" y="991079"/>
                </a:lnTo>
                <a:cubicBezTo>
                  <a:pt x="1636653" y="991079"/>
                  <a:pt x="1638161" y="991823"/>
                  <a:pt x="1641179" y="993312"/>
                </a:cubicBezTo>
                <a:cubicBezTo>
                  <a:pt x="1644198" y="994801"/>
                  <a:pt x="1647782" y="994704"/>
                  <a:pt x="1651932" y="993023"/>
                </a:cubicBezTo>
                <a:lnTo>
                  <a:pt x="1658159" y="990501"/>
                </a:lnTo>
                <a:close/>
                <a:moveTo>
                  <a:pt x="1775307" y="975582"/>
                </a:moveTo>
                <a:lnTo>
                  <a:pt x="1778136" y="982569"/>
                </a:lnTo>
                <a:lnTo>
                  <a:pt x="1775645" y="989543"/>
                </a:lnTo>
                <a:lnTo>
                  <a:pt x="1784555" y="982515"/>
                </a:lnTo>
                <a:cubicBezTo>
                  <a:pt x="1791257" y="979800"/>
                  <a:pt x="1796251" y="979289"/>
                  <a:pt x="1799537" y="980984"/>
                </a:cubicBezTo>
                <a:lnTo>
                  <a:pt x="1804138" y="980515"/>
                </a:lnTo>
                <a:lnTo>
                  <a:pt x="1805866" y="979470"/>
                </a:lnTo>
                <a:cubicBezTo>
                  <a:pt x="1810017" y="977788"/>
                  <a:pt x="1812092" y="976948"/>
                  <a:pt x="1812092" y="976948"/>
                </a:cubicBezTo>
                <a:close/>
                <a:moveTo>
                  <a:pt x="1701735" y="972852"/>
                </a:moveTo>
                <a:cubicBezTo>
                  <a:pt x="1695698" y="969875"/>
                  <a:pt x="1692491" y="973885"/>
                  <a:pt x="1692114" y="984880"/>
                </a:cubicBezTo>
                <a:cubicBezTo>
                  <a:pt x="1692114" y="984880"/>
                  <a:pt x="1694189" y="984040"/>
                  <a:pt x="1698338" y="982359"/>
                </a:cubicBezTo>
                <a:cubicBezTo>
                  <a:pt x="1706639" y="978997"/>
                  <a:pt x="1707771" y="975827"/>
                  <a:pt x="1701735" y="972852"/>
                </a:cubicBezTo>
                <a:close/>
                <a:moveTo>
                  <a:pt x="1824543" y="971905"/>
                </a:moveTo>
                <a:cubicBezTo>
                  <a:pt x="1824543" y="971905"/>
                  <a:pt x="1822467" y="972746"/>
                  <a:pt x="1818316" y="974427"/>
                </a:cubicBezTo>
                <a:lnTo>
                  <a:pt x="1827373" y="978893"/>
                </a:lnTo>
                <a:close/>
                <a:moveTo>
                  <a:pt x="1732569" y="968764"/>
                </a:moveTo>
                <a:lnTo>
                  <a:pt x="1728824" y="968948"/>
                </a:lnTo>
                <a:lnTo>
                  <a:pt x="1729464" y="969752"/>
                </a:lnTo>
                <a:lnTo>
                  <a:pt x="1719844" y="981783"/>
                </a:lnTo>
                <a:cubicBezTo>
                  <a:pt x="1725881" y="984758"/>
                  <a:pt x="1728900" y="986247"/>
                  <a:pt x="1728900" y="986247"/>
                </a:cubicBezTo>
                <a:cubicBezTo>
                  <a:pt x="1728900" y="986247"/>
                  <a:pt x="1728429" y="985082"/>
                  <a:pt x="1727485" y="982753"/>
                </a:cubicBezTo>
                <a:cubicBezTo>
                  <a:pt x="1726542" y="980425"/>
                  <a:pt x="1728145" y="978420"/>
                  <a:pt x="1732294" y="976739"/>
                </a:cubicBezTo>
                <a:close/>
                <a:moveTo>
                  <a:pt x="7399341" y="968226"/>
                </a:moveTo>
                <a:lnTo>
                  <a:pt x="7392640" y="970939"/>
                </a:lnTo>
                <a:cubicBezTo>
                  <a:pt x="7394745" y="976138"/>
                  <a:pt x="7398032" y="977832"/>
                  <a:pt x="7402499" y="976023"/>
                </a:cubicBezTo>
                <a:close/>
                <a:moveTo>
                  <a:pt x="1881264" y="965197"/>
                </a:moveTo>
                <a:lnTo>
                  <a:pt x="1880004" y="965707"/>
                </a:lnTo>
                <a:lnTo>
                  <a:pt x="1881246" y="966034"/>
                </a:lnTo>
                <a:close/>
                <a:moveTo>
                  <a:pt x="1795110" y="964182"/>
                </a:moveTo>
                <a:lnTo>
                  <a:pt x="1766607" y="967093"/>
                </a:lnTo>
                <a:lnTo>
                  <a:pt x="1761672" y="967336"/>
                </a:lnTo>
                <a:lnTo>
                  <a:pt x="1758612" y="970146"/>
                </a:lnTo>
                <a:cubicBezTo>
                  <a:pt x="1759555" y="972475"/>
                  <a:pt x="1759460" y="975224"/>
                  <a:pt x="1758328" y="978394"/>
                </a:cubicBezTo>
                <a:cubicBezTo>
                  <a:pt x="1757196" y="981562"/>
                  <a:pt x="1765968" y="979365"/>
                  <a:pt x="1784645" y="971800"/>
                </a:cubicBezTo>
                <a:close/>
                <a:moveTo>
                  <a:pt x="1625334" y="963134"/>
                </a:moveTo>
                <a:cubicBezTo>
                  <a:pt x="1621184" y="964815"/>
                  <a:pt x="1620051" y="967984"/>
                  <a:pt x="1621937" y="972642"/>
                </a:cubicBezTo>
                <a:lnTo>
                  <a:pt x="1624226" y="974847"/>
                </a:lnTo>
                <a:lnTo>
                  <a:pt x="1628054" y="973295"/>
                </a:lnTo>
                <a:lnTo>
                  <a:pt x="1628163" y="970121"/>
                </a:lnTo>
                <a:close/>
                <a:moveTo>
                  <a:pt x="7615406" y="962395"/>
                </a:moveTo>
                <a:cubicBezTo>
                  <a:pt x="7615406" y="962395"/>
                  <a:pt x="7616459" y="964993"/>
                  <a:pt x="7618565" y="970191"/>
                </a:cubicBezTo>
                <a:cubicBezTo>
                  <a:pt x="7614096" y="972001"/>
                  <a:pt x="7610810" y="970307"/>
                  <a:pt x="7608705" y="965109"/>
                </a:cubicBezTo>
                <a:close/>
                <a:moveTo>
                  <a:pt x="1696076" y="958879"/>
                </a:moveTo>
                <a:lnTo>
                  <a:pt x="1683626" y="963922"/>
                </a:lnTo>
                <a:cubicBezTo>
                  <a:pt x="1683626" y="963922"/>
                  <a:pt x="1686171" y="964246"/>
                  <a:pt x="1691264" y="964894"/>
                </a:cubicBezTo>
                <a:cubicBezTo>
                  <a:pt x="1696358" y="965542"/>
                  <a:pt x="1698906" y="965865"/>
                  <a:pt x="1698906" y="965865"/>
                </a:cubicBezTo>
                <a:close/>
                <a:moveTo>
                  <a:pt x="1845617" y="957623"/>
                </a:moveTo>
                <a:lnTo>
                  <a:pt x="1844915" y="959587"/>
                </a:lnTo>
                <a:cubicBezTo>
                  <a:pt x="1843784" y="962757"/>
                  <a:pt x="1843218" y="964341"/>
                  <a:pt x="1843218" y="964341"/>
                </a:cubicBezTo>
                <a:cubicBezTo>
                  <a:pt x="1845105" y="968998"/>
                  <a:pt x="1848122" y="970487"/>
                  <a:pt x="1852272" y="968806"/>
                </a:cubicBezTo>
                <a:cubicBezTo>
                  <a:pt x="1852272" y="968806"/>
                  <a:pt x="1853311" y="968386"/>
                  <a:pt x="1855387" y="967546"/>
                </a:cubicBezTo>
                <a:cubicBezTo>
                  <a:pt x="1857461" y="966706"/>
                  <a:pt x="1857555" y="963955"/>
                  <a:pt x="1855669" y="959298"/>
                </a:cubicBezTo>
                <a:lnTo>
                  <a:pt x="1852651" y="957810"/>
                </a:lnTo>
                <a:close/>
                <a:moveTo>
                  <a:pt x="1825791" y="957096"/>
                </a:moveTo>
                <a:lnTo>
                  <a:pt x="1827938" y="962398"/>
                </a:lnTo>
                <a:cubicBezTo>
                  <a:pt x="1830957" y="963885"/>
                  <a:pt x="1833362" y="964605"/>
                  <a:pt x="1835153" y="964558"/>
                </a:cubicBezTo>
                <a:cubicBezTo>
                  <a:pt x="1836946" y="964509"/>
                  <a:pt x="1838124" y="963693"/>
                  <a:pt x="1838690" y="962109"/>
                </a:cubicBezTo>
                <a:lnTo>
                  <a:pt x="1834883" y="957338"/>
                </a:lnTo>
                <a:close/>
                <a:moveTo>
                  <a:pt x="1783815" y="951796"/>
                </a:moveTo>
                <a:lnTo>
                  <a:pt x="1783795" y="951815"/>
                </a:lnTo>
                <a:lnTo>
                  <a:pt x="1781590" y="953227"/>
                </a:lnTo>
                <a:lnTo>
                  <a:pt x="1785134" y="955053"/>
                </a:lnTo>
                <a:close/>
                <a:moveTo>
                  <a:pt x="1791718" y="944538"/>
                </a:moveTo>
                <a:lnTo>
                  <a:pt x="1791506" y="944733"/>
                </a:lnTo>
                <a:lnTo>
                  <a:pt x="1790256" y="948440"/>
                </a:lnTo>
                <a:lnTo>
                  <a:pt x="1793485" y="948902"/>
                </a:lnTo>
                <a:close/>
                <a:moveTo>
                  <a:pt x="1696641" y="942385"/>
                </a:moveTo>
                <a:cubicBezTo>
                  <a:pt x="1696641" y="942385"/>
                  <a:pt x="1694567" y="943226"/>
                  <a:pt x="1690417" y="944907"/>
                </a:cubicBezTo>
                <a:lnTo>
                  <a:pt x="1692704" y="947111"/>
                </a:lnTo>
                <a:lnTo>
                  <a:pt x="1694135" y="946532"/>
                </a:lnTo>
                <a:close/>
                <a:moveTo>
                  <a:pt x="1368401" y="937082"/>
                </a:moveTo>
                <a:lnTo>
                  <a:pt x="1365004" y="946590"/>
                </a:lnTo>
                <a:cubicBezTo>
                  <a:pt x="1363118" y="941933"/>
                  <a:pt x="1362174" y="939604"/>
                  <a:pt x="1362174" y="939604"/>
                </a:cubicBezTo>
                <a:close/>
                <a:moveTo>
                  <a:pt x="1626465" y="930146"/>
                </a:moveTo>
                <a:cubicBezTo>
                  <a:pt x="1622316" y="931828"/>
                  <a:pt x="1618165" y="933508"/>
                  <a:pt x="1614015" y="935189"/>
                </a:cubicBezTo>
                <a:lnTo>
                  <a:pt x="1607789" y="937710"/>
                </a:lnTo>
                <a:lnTo>
                  <a:pt x="1623069" y="939654"/>
                </a:lnTo>
                <a:cubicBezTo>
                  <a:pt x="1624956" y="944312"/>
                  <a:pt x="1627975" y="945800"/>
                  <a:pt x="1632124" y="944119"/>
                </a:cubicBezTo>
                <a:cubicBezTo>
                  <a:pt x="1636275" y="942438"/>
                  <a:pt x="1634389" y="937781"/>
                  <a:pt x="1626465" y="930146"/>
                </a:cubicBezTo>
                <a:close/>
                <a:moveTo>
                  <a:pt x="1749273" y="929200"/>
                </a:moveTo>
                <a:lnTo>
                  <a:pt x="1743048" y="931721"/>
                </a:lnTo>
                <a:cubicBezTo>
                  <a:pt x="1734747" y="935083"/>
                  <a:pt x="1730597" y="936764"/>
                  <a:pt x="1730597" y="936764"/>
                </a:cubicBezTo>
                <a:cubicBezTo>
                  <a:pt x="1724183" y="944784"/>
                  <a:pt x="1719845" y="951964"/>
                  <a:pt x="1717581" y="958301"/>
                </a:cubicBezTo>
                <a:cubicBezTo>
                  <a:pt x="1717581" y="958301"/>
                  <a:pt x="1719090" y="959045"/>
                  <a:pt x="1722109" y="960534"/>
                </a:cubicBezTo>
                <a:lnTo>
                  <a:pt x="1727869" y="967753"/>
                </a:lnTo>
                <a:lnTo>
                  <a:pt x="1725205" y="961174"/>
                </a:lnTo>
                <a:lnTo>
                  <a:pt x="1732856" y="960393"/>
                </a:lnTo>
                <a:lnTo>
                  <a:pt x="1732862" y="960245"/>
                </a:lnTo>
                <a:lnTo>
                  <a:pt x="1736256" y="950737"/>
                </a:lnTo>
                <a:cubicBezTo>
                  <a:pt x="1740407" y="949056"/>
                  <a:pt x="1743614" y="945047"/>
                  <a:pt x="1745878" y="938708"/>
                </a:cubicBezTo>
                <a:close/>
                <a:moveTo>
                  <a:pt x="1654196" y="927047"/>
                </a:moveTo>
                <a:lnTo>
                  <a:pt x="1657026" y="934034"/>
                </a:lnTo>
                <a:cubicBezTo>
                  <a:pt x="1661176" y="932353"/>
                  <a:pt x="1663251" y="931512"/>
                  <a:pt x="1663251" y="931512"/>
                </a:cubicBezTo>
                <a:cubicBezTo>
                  <a:pt x="1661364" y="926855"/>
                  <a:pt x="1658347" y="925366"/>
                  <a:pt x="1654196" y="927047"/>
                </a:cubicBezTo>
                <a:close/>
                <a:moveTo>
                  <a:pt x="1654762" y="910553"/>
                </a:moveTo>
                <a:cubicBezTo>
                  <a:pt x="1652498" y="916891"/>
                  <a:pt x="1649292" y="920902"/>
                  <a:pt x="1645142" y="922582"/>
                </a:cubicBezTo>
                <a:cubicBezTo>
                  <a:pt x="1645142" y="922582"/>
                  <a:pt x="1648254" y="921322"/>
                  <a:pt x="1654480" y="918799"/>
                </a:cubicBezTo>
                <a:cubicBezTo>
                  <a:pt x="1660704" y="916279"/>
                  <a:pt x="1663818" y="915017"/>
                  <a:pt x="1663818" y="915017"/>
                </a:cubicBezTo>
                <a:close/>
                <a:moveTo>
                  <a:pt x="1690128" y="908415"/>
                </a:moveTo>
                <a:lnTo>
                  <a:pt x="1694377" y="918905"/>
                </a:lnTo>
                <a:lnTo>
                  <a:pt x="1693412" y="908885"/>
                </a:lnTo>
                <a:close/>
                <a:moveTo>
                  <a:pt x="1659397" y="907248"/>
                </a:moveTo>
                <a:lnTo>
                  <a:pt x="1656575" y="907289"/>
                </a:lnTo>
                <a:lnTo>
                  <a:pt x="1654298" y="908211"/>
                </a:lnTo>
                <a:lnTo>
                  <a:pt x="1660988" y="908031"/>
                </a:lnTo>
                <a:close/>
                <a:moveTo>
                  <a:pt x="7623265" y="904757"/>
                </a:moveTo>
                <a:cubicBezTo>
                  <a:pt x="7627732" y="902947"/>
                  <a:pt x="7631019" y="904640"/>
                  <a:pt x="7633125" y="909840"/>
                </a:cubicBezTo>
                <a:lnTo>
                  <a:pt x="7626423" y="912554"/>
                </a:lnTo>
                <a:lnTo>
                  <a:pt x="7619722" y="915269"/>
                </a:lnTo>
                <a:cubicBezTo>
                  <a:pt x="7617616" y="910069"/>
                  <a:pt x="7618796" y="906567"/>
                  <a:pt x="7623265" y="904757"/>
                </a:cubicBezTo>
                <a:close/>
                <a:moveTo>
                  <a:pt x="1451027" y="899549"/>
                </a:moveTo>
                <a:cubicBezTo>
                  <a:pt x="1454045" y="901039"/>
                  <a:pt x="1453479" y="902623"/>
                  <a:pt x="1449328" y="904303"/>
                </a:cubicBezTo>
                <a:cubicBezTo>
                  <a:pt x="1445178" y="905985"/>
                  <a:pt x="1443104" y="906824"/>
                  <a:pt x="1443104" y="906824"/>
                </a:cubicBezTo>
                <a:cubicBezTo>
                  <a:pt x="1443104" y="906824"/>
                  <a:pt x="1442161" y="904496"/>
                  <a:pt x="1440274" y="899838"/>
                </a:cubicBezTo>
                <a:cubicBezTo>
                  <a:pt x="1444424" y="898158"/>
                  <a:pt x="1448008" y="898061"/>
                  <a:pt x="1451027" y="899549"/>
                </a:cubicBezTo>
                <a:close/>
                <a:moveTo>
                  <a:pt x="1461779" y="899260"/>
                </a:moveTo>
                <a:cubicBezTo>
                  <a:pt x="1463665" y="903919"/>
                  <a:pt x="1466684" y="905406"/>
                  <a:pt x="1470834" y="903725"/>
                </a:cubicBezTo>
                <a:lnTo>
                  <a:pt x="1464609" y="906248"/>
                </a:lnTo>
                <a:cubicBezTo>
                  <a:pt x="1464609" y="906248"/>
                  <a:pt x="1463571" y="906667"/>
                  <a:pt x="1461496" y="907509"/>
                </a:cubicBezTo>
                <a:cubicBezTo>
                  <a:pt x="1459421" y="908348"/>
                  <a:pt x="1459515" y="905599"/>
                  <a:pt x="1461779" y="899260"/>
                </a:cubicBezTo>
                <a:close/>
                <a:moveTo>
                  <a:pt x="1560252" y="891906"/>
                </a:moveTo>
                <a:cubicBezTo>
                  <a:pt x="1564402" y="890225"/>
                  <a:pt x="1566948" y="890549"/>
                  <a:pt x="1567891" y="892878"/>
                </a:cubicBezTo>
                <a:cubicBezTo>
                  <a:pt x="1568834" y="895206"/>
                  <a:pt x="1568269" y="896791"/>
                  <a:pt x="1566193" y="897631"/>
                </a:cubicBezTo>
                <a:cubicBezTo>
                  <a:pt x="1564119" y="898472"/>
                  <a:pt x="1562138" y="896563"/>
                  <a:pt x="1560252" y="891906"/>
                </a:cubicBezTo>
                <a:close/>
                <a:moveTo>
                  <a:pt x="1708526" y="864380"/>
                </a:moveTo>
                <a:cubicBezTo>
                  <a:pt x="1708526" y="864380"/>
                  <a:pt x="1709469" y="866709"/>
                  <a:pt x="1711356" y="871367"/>
                </a:cubicBezTo>
                <a:cubicBezTo>
                  <a:pt x="1711356" y="871367"/>
                  <a:pt x="1709281" y="872207"/>
                  <a:pt x="1705130" y="873888"/>
                </a:cubicBezTo>
                <a:close/>
                <a:moveTo>
                  <a:pt x="1770212" y="855660"/>
                </a:moveTo>
                <a:lnTo>
                  <a:pt x="1779268" y="860125"/>
                </a:lnTo>
                <a:lnTo>
                  <a:pt x="1784928" y="874097"/>
                </a:lnTo>
                <a:cubicBezTo>
                  <a:pt x="1780777" y="875778"/>
                  <a:pt x="1777758" y="874291"/>
                  <a:pt x="1775872" y="869633"/>
                </a:cubicBezTo>
                <a:cubicBezTo>
                  <a:pt x="1773986" y="864976"/>
                  <a:pt x="1770968" y="863487"/>
                  <a:pt x="1766818" y="865168"/>
                </a:cubicBezTo>
                <a:cubicBezTo>
                  <a:pt x="1762667" y="866849"/>
                  <a:pt x="1760120" y="866525"/>
                  <a:pt x="1759177" y="864196"/>
                </a:cubicBezTo>
                <a:cubicBezTo>
                  <a:pt x="1758233" y="861867"/>
                  <a:pt x="1759837" y="859862"/>
                  <a:pt x="1763988" y="858181"/>
                </a:cubicBezTo>
                <a:close/>
                <a:moveTo>
                  <a:pt x="1774045" y="850635"/>
                </a:moveTo>
                <a:cubicBezTo>
                  <a:pt x="1778513" y="848826"/>
                  <a:pt x="1784033" y="849614"/>
                  <a:pt x="1790606" y="853003"/>
                </a:cubicBezTo>
                <a:lnTo>
                  <a:pt x="1777203" y="858431"/>
                </a:lnTo>
                <a:close/>
                <a:moveTo>
                  <a:pt x="7601159" y="850180"/>
                </a:moveTo>
                <a:cubicBezTo>
                  <a:pt x="7601159" y="850180"/>
                  <a:pt x="7602212" y="852779"/>
                  <a:pt x="7604318" y="857977"/>
                </a:cubicBezTo>
                <a:cubicBezTo>
                  <a:pt x="7604318" y="857977"/>
                  <a:pt x="7602084" y="858882"/>
                  <a:pt x="7597617" y="860691"/>
                </a:cubicBezTo>
                <a:cubicBezTo>
                  <a:pt x="7595511" y="855494"/>
                  <a:pt x="7594458" y="852894"/>
                  <a:pt x="7594458" y="852894"/>
                </a:cubicBezTo>
                <a:cubicBezTo>
                  <a:pt x="7598926" y="851084"/>
                  <a:pt x="7601159" y="850180"/>
                  <a:pt x="7601159" y="850180"/>
                </a:cubicBezTo>
                <a:close/>
                <a:moveTo>
                  <a:pt x="1956123" y="849487"/>
                </a:moveTo>
                <a:lnTo>
                  <a:pt x="1956336" y="850013"/>
                </a:lnTo>
                <a:lnTo>
                  <a:pt x="1957882" y="849710"/>
                </a:lnTo>
                <a:close/>
                <a:moveTo>
                  <a:pt x="1908584" y="848410"/>
                </a:moveTo>
                <a:lnTo>
                  <a:pt x="1907671" y="850967"/>
                </a:lnTo>
                <a:lnTo>
                  <a:pt x="1912693" y="848933"/>
                </a:lnTo>
                <a:close/>
                <a:moveTo>
                  <a:pt x="1896415" y="845206"/>
                </a:moveTo>
                <a:lnTo>
                  <a:pt x="1890191" y="847727"/>
                </a:lnTo>
                <a:cubicBezTo>
                  <a:pt x="1893210" y="849215"/>
                  <a:pt x="1895237" y="849750"/>
                  <a:pt x="1896274" y="849330"/>
                </a:cubicBezTo>
                <a:cubicBezTo>
                  <a:pt x="1897312" y="848909"/>
                  <a:pt x="1897358" y="847534"/>
                  <a:pt x="1896415" y="845206"/>
                </a:cubicBezTo>
                <a:close/>
                <a:moveTo>
                  <a:pt x="1279548" y="842951"/>
                </a:moveTo>
                <a:lnTo>
                  <a:pt x="1276154" y="852459"/>
                </a:lnTo>
                <a:cubicBezTo>
                  <a:pt x="1276154" y="852459"/>
                  <a:pt x="1275210" y="850129"/>
                  <a:pt x="1273324" y="845472"/>
                </a:cubicBezTo>
                <a:cubicBezTo>
                  <a:pt x="1277474" y="843791"/>
                  <a:pt x="1279548" y="842951"/>
                  <a:pt x="1279548" y="842951"/>
                </a:cubicBezTo>
                <a:close/>
                <a:moveTo>
                  <a:pt x="7621265" y="842036"/>
                </a:moveTo>
                <a:cubicBezTo>
                  <a:pt x="7632306" y="843616"/>
                  <a:pt x="7641112" y="846099"/>
                  <a:pt x="7647685" y="849487"/>
                </a:cubicBezTo>
                <a:lnTo>
                  <a:pt x="7607861" y="847465"/>
                </a:lnTo>
                <a:cubicBezTo>
                  <a:pt x="7607861" y="847465"/>
                  <a:pt x="7608978" y="847013"/>
                  <a:pt x="7611213" y="846108"/>
                </a:cubicBezTo>
                <a:cubicBezTo>
                  <a:pt x="7613445" y="845204"/>
                  <a:pt x="7616796" y="843846"/>
                  <a:pt x="7621265" y="842036"/>
                </a:cubicBezTo>
                <a:close/>
                <a:moveTo>
                  <a:pt x="1911974" y="841540"/>
                </a:moveTo>
                <a:lnTo>
                  <a:pt x="1910281" y="843657"/>
                </a:lnTo>
                <a:cubicBezTo>
                  <a:pt x="1911224" y="845986"/>
                  <a:pt x="1913771" y="846309"/>
                  <a:pt x="1917922" y="844628"/>
                </a:cubicBezTo>
                <a:lnTo>
                  <a:pt x="1917946" y="844618"/>
                </a:lnTo>
                <a:close/>
                <a:moveTo>
                  <a:pt x="1264268" y="841007"/>
                </a:moveTo>
                <a:cubicBezTo>
                  <a:pt x="1266154" y="845665"/>
                  <a:pt x="1267098" y="847995"/>
                  <a:pt x="1267098" y="847995"/>
                </a:cubicBezTo>
                <a:cubicBezTo>
                  <a:pt x="1267098" y="847995"/>
                  <a:pt x="1266059" y="848414"/>
                  <a:pt x="1263985" y="849255"/>
                </a:cubicBezTo>
                <a:cubicBezTo>
                  <a:pt x="1261911" y="850096"/>
                  <a:pt x="1260402" y="849352"/>
                  <a:pt x="1259459" y="847022"/>
                </a:cubicBezTo>
                <a:cubicBezTo>
                  <a:pt x="1258515" y="844692"/>
                  <a:pt x="1260118" y="842688"/>
                  <a:pt x="1264268" y="841007"/>
                </a:cubicBezTo>
                <a:close/>
                <a:moveTo>
                  <a:pt x="1948805" y="838198"/>
                </a:moveTo>
                <a:lnTo>
                  <a:pt x="1947475" y="838249"/>
                </a:lnTo>
                <a:lnTo>
                  <a:pt x="1942187" y="839082"/>
                </a:lnTo>
                <a:lnTo>
                  <a:pt x="1946146" y="842190"/>
                </a:lnTo>
                <a:cubicBezTo>
                  <a:pt x="1946671" y="843489"/>
                  <a:pt x="1945819" y="844593"/>
                  <a:pt x="1943584" y="845498"/>
                </a:cubicBezTo>
                <a:lnTo>
                  <a:pt x="1945324" y="849793"/>
                </a:lnTo>
                <a:lnTo>
                  <a:pt x="1954707" y="845992"/>
                </a:lnTo>
                <a:lnTo>
                  <a:pt x="1954354" y="845119"/>
                </a:lnTo>
                <a:cubicBezTo>
                  <a:pt x="1953647" y="843373"/>
                  <a:pt x="1952821" y="841336"/>
                  <a:pt x="1951878" y="839007"/>
                </a:cubicBezTo>
                <a:close/>
                <a:moveTo>
                  <a:pt x="1495611" y="837300"/>
                </a:moveTo>
                <a:lnTo>
                  <a:pt x="1498438" y="844279"/>
                </a:lnTo>
                <a:lnTo>
                  <a:pt x="1492199" y="846806"/>
                </a:lnTo>
                <a:lnTo>
                  <a:pt x="1506489" y="848623"/>
                </a:lnTo>
                <a:lnTo>
                  <a:pt x="1521768" y="850567"/>
                </a:lnTo>
                <a:cubicBezTo>
                  <a:pt x="1521768" y="850567"/>
                  <a:pt x="1523842" y="849726"/>
                  <a:pt x="1527994" y="848045"/>
                </a:cubicBezTo>
                <a:lnTo>
                  <a:pt x="1528185" y="842482"/>
                </a:lnTo>
                <a:lnTo>
                  <a:pt x="1521700" y="843933"/>
                </a:lnTo>
                <a:lnTo>
                  <a:pt x="1512546" y="839214"/>
                </a:lnTo>
                <a:lnTo>
                  <a:pt x="1509883" y="839115"/>
                </a:lnTo>
                <a:close/>
                <a:moveTo>
                  <a:pt x="1877341" y="836025"/>
                </a:moveTo>
                <a:lnTo>
                  <a:pt x="1873496" y="837583"/>
                </a:lnTo>
                <a:lnTo>
                  <a:pt x="1875194" y="837537"/>
                </a:lnTo>
                <a:lnTo>
                  <a:pt x="1878513" y="836192"/>
                </a:lnTo>
                <a:close/>
                <a:moveTo>
                  <a:pt x="1559073" y="835570"/>
                </a:moveTo>
                <a:lnTo>
                  <a:pt x="1546735" y="838332"/>
                </a:lnTo>
                <a:lnTo>
                  <a:pt x="1541711" y="839456"/>
                </a:lnTo>
                <a:lnTo>
                  <a:pt x="1540445" y="843002"/>
                </a:lnTo>
                <a:lnTo>
                  <a:pt x="1543274" y="849988"/>
                </a:lnTo>
                <a:lnTo>
                  <a:pt x="1555724" y="844945"/>
                </a:lnTo>
                <a:close/>
                <a:moveTo>
                  <a:pt x="1660421" y="835070"/>
                </a:moveTo>
                <a:cubicBezTo>
                  <a:pt x="1660421" y="835070"/>
                  <a:pt x="1661365" y="837399"/>
                  <a:pt x="1663251" y="842056"/>
                </a:cubicBezTo>
                <a:cubicBezTo>
                  <a:pt x="1659101" y="843736"/>
                  <a:pt x="1657025" y="844577"/>
                  <a:pt x="1657025" y="844577"/>
                </a:cubicBezTo>
                <a:close/>
                <a:moveTo>
                  <a:pt x="1525729" y="824565"/>
                </a:moveTo>
                <a:cubicBezTo>
                  <a:pt x="1519693" y="821588"/>
                  <a:pt x="1515543" y="823269"/>
                  <a:pt x="1513279" y="829607"/>
                </a:cubicBezTo>
                <a:lnTo>
                  <a:pt x="1513885" y="831104"/>
                </a:lnTo>
                <a:lnTo>
                  <a:pt x="1521940" y="829301"/>
                </a:lnTo>
                <a:close/>
                <a:moveTo>
                  <a:pt x="1256340" y="824351"/>
                </a:moveTo>
                <a:cubicBezTo>
                  <a:pt x="1260808" y="822541"/>
                  <a:pt x="1264093" y="824236"/>
                  <a:pt x="1266199" y="829434"/>
                </a:cubicBezTo>
                <a:cubicBezTo>
                  <a:pt x="1272771" y="832821"/>
                  <a:pt x="1271590" y="836326"/>
                  <a:pt x="1262654" y="839945"/>
                </a:cubicBezTo>
                <a:cubicBezTo>
                  <a:pt x="1262654" y="839945"/>
                  <a:pt x="1261011" y="839098"/>
                  <a:pt x="1257726" y="837403"/>
                </a:cubicBezTo>
                <a:cubicBezTo>
                  <a:pt x="1254438" y="835710"/>
                  <a:pt x="1253975" y="831359"/>
                  <a:pt x="1256340" y="824351"/>
                </a:cubicBezTo>
                <a:close/>
                <a:moveTo>
                  <a:pt x="1302864" y="823659"/>
                </a:moveTo>
                <a:cubicBezTo>
                  <a:pt x="1307074" y="834055"/>
                  <a:pt x="1304712" y="841062"/>
                  <a:pt x="1295778" y="844681"/>
                </a:cubicBezTo>
                <a:cubicBezTo>
                  <a:pt x="1291308" y="846491"/>
                  <a:pt x="1288023" y="844796"/>
                  <a:pt x="1285916" y="839598"/>
                </a:cubicBezTo>
                <a:cubicBezTo>
                  <a:pt x="1283811" y="834401"/>
                  <a:pt x="1284993" y="830898"/>
                  <a:pt x="1289462" y="829087"/>
                </a:cubicBezTo>
                <a:cubicBezTo>
                  <a:pt x="1293929" y="827278"/>
                  <a:pt x="1297280" y="825921"/>
                  <a:pt x="1299514" y="825016"/>
                </a:cubicBezTo>
                <a:cubicBezTo>
                  <a:pt x="1301746" y="824112"/>
                  <a:pt x="1302864" y="823659"/>
                  <a:pt x="1302864" y="823659"/>
                </a:cubicBezTo>
                <a:close/>
                <a:moveTo>
                  <a:pt x="1731450" y="822509"/>
                </a:moveTo>
                <a:lnTo>
                  <a:pt x="1727906" y="833019"/>
                </a:lnTo>
                <a:cubicBezTo>
                  <a:pt x="1727906" y="833019"/>
                  <a:pt x="1726853" y="830420"/>
                  <a:pt x="1724748" y="825223"/>
                </a:cubicBezTo>
                <a:cubicBezTo>
                  <a:pt x="1724748" y="825223"/>
                  <a:pt x="1726982" y="824318"/>
                  <a:pt x="1731450" y="822509"/>
                </a:cubicBezTo>
                <a:close/>
                <a:moveTo>
                  <a:pt x="1216515" y="822330"/>
                </a:moveTo>
                <a:cubicBezTo>
                  <a:pt x="1223089" y="825718"/>
                  <a:pt x="1224142" y="828317"/>
                  <a:pt x="1219673" y="830126"/>
                </a:cubicBezTo>
                <a:cubicBezTo>
                  <a:pt x="1215206" y="831936"/>
                  <a:pt x="1212972" y="832841"/>
                  <a:pt x="1212972" y="832841"/>
                </a:cubicBezTo>
                <a:cubicBezTo>
                  <a:pt x="1212972" y="832841"/>
                  <a:pt x="1213564" y="831089"/>
                  <a:pt x="1214743" y="827585"/>
                </a:cubicBezTo>
                <a:cubicBezTo>
                  <a:pt x="1215924" y="824081"/>
                  <a:pt x="1216515" y="822330"/>
                  <a:pt x="1216515" y="822330"/>
                </a:cubicBezTo>
                <a:close/>
                <a:moveTo>
                  <a:pt x="1698328" y="817773"/>
                </a:moveTo>
                <a:lnTo>
                  <a:pt x="1697098" y="818271"/>
                </a:lnTo>
                <a:lnTo>
                  <a:pt x="1697774" y="819941"/>
                </a:lnTo>
                <a:lnTo>
                  <a:pt x="1695610" y="818873"/>
                </a:lnTo>
                <a:lnTo>
                  <a:pt x="1688275" y="821844"/>
                </a:lnTo>
                <a:cubicBezTo>
                  <a:pt x="1686042" y="822749"/>
                  <a:pt x="1683217" y="825405"/>
                  <a:pt x="1679802" y="829814"/>
                </a:cubicBezTo>
                <a:cubicBezTo>
                  <a:pt x="1676385" y="834223"/>
                  <a:pt x="1673562" y="836878"/>
                  <a:pt x="1671329" y="837783"/>
                </a:cubicBezTo>
                <a:cubicBezTo>
                  <a:pt x="1669095" y="838689"/>
                  <a:pt x="1666925" y="836542"/>
                  <a:pt x="1664819" y="831344"/>
                </a:cubicBezTo>
                <a:lnTo>
                  <a:pt x="1658789" y="828236"/>
                </a:lnTo>
                <a:lnTo>
                  <a:pt x="1657592" y="828083"/>
                </a:lnTo>
                <a:lnTo>
                  <a:pt x="1655965" y="828742"/>
                </a:lnTo>
                <a:lnTo>
                  <a:pt x="1658117" y="834059"/>
                </a:lnTo>
                <a:lnTo>
                  <a:pt x="1651416" y="836773"/>
                </a:lnTo>
                <a:cubicBezTo>
                  <a:pt x="1642482" y="840392"/>
                  <a:pt x="1636961" y="839602"/>
                  <a:pt x="1634856" y="834405"/>
                </a:cubicBezTo>
                <a:lnTo>
                  <a:pt x="1634186" y="833981"/>
                </a:lnTo>
                <a:lnTo>
                  <a:pt x="1632692" y="838169"/>
                </a:lnTo>
                <a:lnTo>
                  <a:pt x="1626465" y="840690"/>
                </a:lnTo>
                <a:lnTo>
                  <a:pt x="1617410" y="836225"/>
                </a:lnTo>
                <a:lnTo>
                  <a:pt x="1611187" y="838747"/>
                </a:lnTo>
                <a:cubicBezTo>
                  <a:pt x="1609300" y="834088"/>
                  <a:pt x="1606281" y="832601"/>
                  <a:pt x="1602130" y="834282"/>
                </a:cubicBezTo>
                <a:lnTo>
                  <a:pt x="1597232" y="831866"/>
                </a:lnTo>
                <a:lnTo>
                  <a:pt x="1595032" y="832384"/>
                </a:lnTo>
                <a:lnTo>
                  <a:pt x="1586423" y="832511"/>
                </a:lnTo>
                <a:lnTo>
                  <a:pt x="1580625" y="834860"/>
                </a:lnTo>
                <a:lnTo>
                  <a:pt x="1576172" y="832664"/>
                </a:lnTo>
                <a:lnTo>
                  <a:pt x="1571770" y="832729"/>
                </a:lnTo>
                <a:lnTo>
                  <a:pt x="1564859" y="834275"/>
                </a:lnTo>
                <a:lnTo>
                  <a:pt x="1561950" y="842423"/>
                </a:lnTo>
                <a:lnTo>
                  <a:pt x="1564780" y="849410"/>
                </a:lnTo>
                <a:lnTo>
                  <a:pt x="1561383" y="858918"/>
                </a:lnTo>
                <a:cubicBezTo>
                  <a:pt x="1577607" y="863191"/>
                  <a:pt x="1589869" y="863645"/>
                  <a:pt x="1598169" y="860284"/>
                </a:cubicBezTo>
                <a:lnTo>
                  <a:pt x="1613449" y="862227"/>
                </a:lnTo>
                <a:cubicBezTo>
                  <a:pt x="1619486" y="865203"/>
                  <a:pt x="1625051" y="867016"/>
                  <a:pt x="1630144" y="867664"/>
                </a:cubicBezTo>
                <a:cubicBezTo>
                  <a:pt x="1635238" y="868311"/>
                  <a:pt x="1641840" y="869703"/>
                  <a:pt x="1649953" y="871840"/>
                </a:cubicBezTo>
                <a:cubicBezTo>
                  <a:pt x="1658064" y="873974"/>
                  <a:pt x="1668250" y="875272"/>
                  <a:pt x="1680512" y="875726"/>
                </a:cubicBezTo>
                <a:cubicBezTo>
                  <a:pt x="1692774" y="876181"/>
                  <a:pt x="1699849" y="878737"/>
                  <a:pt x="1701735" y="883395"/>
                </a:cubicBezTo>
                <a:lnTo>
                  <a:pt x="1709679" y="887313"/>
                </a:lnTo>
                <a:lnTo>
                  <a:pt x="1711064" y="887096"/>
                </a:lnTo>
                <a:lnTo>
                  <a:pt x="1714185" y="878352"/>
                </a:lnTo>
                <a:lnTo>
                  <a:pt x="1720411" y="875831"/>
                </a:lnTo>
                <a:cubicBezTo>
                  <a:pt x="1716260" y="877512"/>
                  <a:pt x="1714752" y="876768"/>
                  <a:pt x="1715883" y="873599"/>
                </a:cubicBezTo>
                <a:cubicBezTo>
                  <a:pt x="1717015" y="870429"/>
                  <a:pt x="1717582" y="868845"/>
                  <a:pt x="1717582" y="868845"/>
                </a:cubicBezTo>
                <a:cubicBezTo>
                  <a:pt x="1715695" y="864187"/>
                  <a:pt x="1717770" y="863347"/>
                  <a:pt x="1723806" y="866324"/>
                </a:cubicBezTo>
                <a:cubicBezTo>
                  <a:pt x="1729843" y="869300"/>
                  <a:pt x="1732862" y="870788"/>
                  <a:pt x="1732862" y="870788"/>
                </a:cubicBezTo>
                <a:lnTo>
                  <a:pt x="1730032" y="863802"/>
                </a:lnTo>
                <a:cubicBezTo>
                  <a:pt x="1730032" y="863802"/>
                  <a:pt x="1729089" y="861473"/>
                  <a:pt x="1727203" y="856815"/>
                </a:cubicBezTo>
                <a:lnTo>
                  <a:pt x="1736257" y="861281"/>
                </a:lnTo>
                <a:cubicBezTo>
                  <a:pt x="1742294" y="864257"/>
                  <a:pt x="1745312" y="865745"/>
                  <a:pt x="1745312" y="865745"/>
                </a:cubicBezTo>
                <a:cubicBezTo>
                  <a:pt x="1745312" y="865745"/>
                  <a:pt x="1744746" y="867330"/>
                  <a:pt x="1743615" y="870499"/>
                </a:cubicBezTo>
                <a:cubicBezTo>
                  <a:pt x="1742482" y="873669"/>
                  <a:pt x="1742954" y="874833"/>
                  <a:pt x="1745030" y="873993"/>
                </a:cubicBezTo>
                <a:cubicBezTo>
                  <a:pt x="1747104" y="873153"/>
                  <a:pt x="1748142" y="872733"/>
                  <a:pt x="1748142" y="872733"/>
                </a:cubicBezTo>
                <a:cubicBezTo>
                  <a:pt x="1754178" y="875708"/>
                  <a:pt x="1755122" y="878037"/>
                  <a:pt x="1750972" y="879718"/>
                </a:cubicBezTo>
                <a:lnTo>
                  <a:pt x="1757197" y="877197"/>
                </a:lnTo>
                <a:lnTo>
                  <a:pt x="1763984" y="883737"/>
                </a:lnTo>
                <a:lnTo>
                  <a:pt x="1775045" y="881996"/>
                </a:lnTo>
                <a:cubicBezTo>
                  <a:pt x="1782799" y="881879"/>
                  <a:pt x="1786677" y="881821"/>
                  <a:pt x="1786677" y="881821"/>
                </a:cubicBezTo>
                <a:cubicBezTo>
                  <a:pt x="1789039" y="874815"/>
                  <a:pt x="1790221" y="871310"/>
                  <a:pt x="1790221" y="871310"/>
                </a:cubicBezTo>
                <a:cubicBezTo>
                  <a:pt x="1790221" y="871310"/>
                  <a:pt x="1791273" y="873910"/>
                  <a:pt x="1793378" y="879107"/>
                </a:cubicBezTo>
                <a:lnTo>
                  <a:pt x="1793933" y="878882"/>
                </a:lnTo>
                <a:lnTo>
                  <a:pt x="1793983" y="878562"/>
                </a:lnTo>
                <a:lnTo>
                  <a:pt x="1797377" y="869055"/>
                </a:lnTo>
                <a:cubicBezTo>
                  <a:pt x="1793227" y="870736"/>
                  <a:pt x="1790210" y="869247"/>
                  <a:pt x="1788323" y="864590"/>
                </a:cubicBezTo>
                <a:cubicBezTo>
                  <a:pt x="1786437" y="859932"/>
                  <a:pt x="1790681" y="855502"/>
                  <a:pt x="1801056" y="851301"/>
                </a:cubicBezTo>
                <a:cubicBezTo>
                  <a:pt x="1811432" y="847098"/>
                  <a:pt x="1823316" y="843639"/>
                  <a:pt x="1836710" y="840926"/>
                </a:cubicBezTo>
                <a:lnTo>
                  <a:pt x="1857246" y="838630"/>
                </a:lnTo>
                <a:lnTo>
                  <a:pt x="1847473" y="834508"/>
                </a:lnTo>
                <a:lnTo>
                  <a:pt x="1834786" y="837182"/>
                </a:lnTo>
                <a:lnTo>
                  <a:pt x="1835295" y="837432"/>
                </a:lnTo>
                <a:cubicBezTo>
                  <a:pt x="1835295" y="837432"/>
                  <a:pt x="1833220" y="838273"/>
                  <a:pt x="1829071" y="839954"/>
                </a:cubicBezTo>
                <a:lnTo>
                  <a:pt x="1822844" y="842475"/>
                </a:lnTo>
                <a:lnTo>
                  <a:pt x="1821867" y="840064"/>
                </a:lnTo>
                <a:lnTo>
                  <a:pt x="1787351" y="849783"/>
                </a:lnTo>
                <a:lnTo>
                  <a:pt x="1783536" y="848173"/>
                </a:lnTo>
                <a:lnTo>
                  <a:pt x="1782664" y="850617"/>
                </a:lnTo>
                <a:cubicBezTo>
                  <a:pt x="1778513" y="852298"/>
                  <a:pt x="1775967" y="851974"/>
                  <a:pt x="1775024" y="849646"/>
                </a:cubicBezTo>
                <a:lnTo>
                  <a:pt x="1778051" y="845860"/>
                </a:lnTo>
                <a:lnTo>
                  <a:pt x="1770887" y="842838"/>
                </a:lnTo>
                <a:cubicBezTo>
                  <a:pt x="1768782" y="837641"/>
                  <a:pt x="1772197" y="833233"/>
                  <a:pt x="1781134" y="829613"/>
                </a:cubicBezTo>
                <a:cubicBezTo>
                  <a:pt x="1794535" y="824185"/>
                  <a:pt x="1791250" y="822489"/>
                  <a:pt x="1771274" y="824530"/>
                </a:cubicBezTo>
                <a:cubicBezTo>
                  <a:pt x="1764700" y="821143"/>
                  <a:pt x="1756420" y="819958"/>
                  <a:pt x="1746431" y="820978"/>
                </a:cubicBezTo>
                <a:cubicBezTo>
                  <a:pt x="1736444" y="821999"/>
                  <a:pt x="1727573" y="822566"/>
                  <a:pt x="1719818" y="822682"/>
                </a:cubicBezTo>
                <a:cubicBezTo>
                  <a:pt x="1712064" y="822796"/>
                  <a:pt x="1708186" y="822854"/>
                  <a:pt x="1708186" y="822854"/>
                </a:cubicBezTo>
                <a:lnTo>
                  <a:pt x="1701485" y="825568"/>
                </a:lnTo>
                <a:close/>
                <a:moveTo>
                  <a:pt x="1477060" y="811748"/>
                </a:moveTo>
                <a:lnTo>
                  <a:pt x="1460909" y="818290"/>
                </a:lnTo>
                <a:lnTo>
                  <a:pt x="1460418" y="819744"/>
                </a:lnTo>
                <a:lnTo>
                  <a:pt x="1456269" y="820169"/>
                </a:lnTo>
                <a:lnTo>
                  <a:pt x="1451629" y="822048"/>
                </a:lnTo>
                <a:lnTo>
                  <a:pt x="1453185" y="824035"/>
                </a:lnTo>
                <a:cubicBezTo>
                  <a:pt x="1454828" y="824884"/>
                  <a:pt x="1456767" y="824854"/>
                  <a:pt x="1459000" y="823950"/>
                </a:cubicBezTo>
                <a:lnTo>
                  <a:pt x="1460418" y="819744"/>
                </a:lnTo>
                <a:lnTo>
                  <a:pt x="1472404" y="818521"/>
                </a:lnTo>
                <a:lnTo>
                  <a:pt x="1487949" y="820744"/>
                </a:lnTo>
                <a:lnTo>
                  <a:pt x="1487529" y="819706"/>
                </a:lnTo>
                <a:cubicBezTo>
                  <a:pt x="1486586" y="817378"/>
                  <a:pt x="1483097" y="814724"/>
                  <a:pt x="1477060" y="811748"/>
                </a:cubicBezTo>
                <a:close/>
                <a:moveTo>
                  <a:pt x="2043924" y="804330"/>
                </a:moveTo>
                <a:lnTo>
                  <a:pt x="2044108" y="804782"/>
                </a:lnTo>
                <a:lnTo>
                  <a:pt x="2044915" y="804456"/>
                </a:lnTo>
                <a:close/>
                <a:moveTo>
                  <a:pt x="1705415" y="796750"/>
                </a:moveTo>
                <a:cubicBezTo>
                  <a:pt x="1700947" y="798560"/>
                  <a:pt x="1696479" y="800370"/>
                  <a:pt x="1692012" y="802179"/>
                </a:cubicBezTo>
                <a:cubicBezTo>
                  <a:pt x="1687544" y="803989"/>
                  <a:pt x="1684257" y="802294"/>
                  <a:pt x="1682152" y="797098"/>
                </a:cubicBezTo>
                <a:cubicBezTo>
                  <a:pt x="1691087" y="793479"/>
                  <a:pt x="1698841" y="793363"/>
                  <a:pt x="1705415" y="796750"/>
                </a:cubicBezTo>
                <a:close/>
                <a:moveTo>
                  <a:pt x="1723241" y="793361"/>
                </a:moveTo>
                <a:lnTo>
                  <a:pt x="1732295" y="797826"/>
                </a:lnTo>
                <a:lnTo>
                  <a:pt x="1726071" y="800347"/>
                </a:lnTo>
                <a:close/>
                <a:moveTo>
                  <a:pt x="1911575" y="793177"/>
                </a:moveTo>
                <a:lnTo>
                  <a:pt x="1912186" y="794685"/>
                </a:lnTo>
                <a:lnTo>
                  <a:pt x="1914778" y="793635"/>
                </a:lnTo>
                <a:close/>
                <a:moveTo>
                  <a:pt x="1932441" y="791017"/>
                </a:moveTo>
                <a:lnTo>
                  <a:pt x="1926409" y="793461"/>
                </a:lnTo>
                <a:lnTo>
                  <a:pt x="1923088" y="796584"/>
                </a:lnTo>
                <a:lnTo>
                  <a:pt x="1927259" y="796118"/>
                </a:lnTo>
                <a:cubicBezTo>
                  <a:pt x="1932353" y="796766"/>
                  <a:pt x="1934900" y="797089"/>
                  <a:pt x="1934900" y="797089"/>
                </a:cubicBezTo>
                <a:close/>
                <a:moveTo>
                  <a:pt x="1753712" y="790803"/>
                </a:moveTo>
                <a:cubicBezTo>
                  <a:pt x="1756998" y="792497"/>
                  <a:pt x="1758642" y="793344"/>
                  <a:pt x="1758642" y="793344"/>
                </a:cubicBezTo>
                <a:cubicBezTo>
                  <a:pt x="1754173" y="795154"/>
                  <a:pt x="1749706" y="796963"/>
                  <a:pt x="1745239" y="798772"/>
                </a:cubicBezTo>
                <a:lnTo>
                  <a:pt x="1742080" y="790975"/>
                </a:lnTo>
                <a:cubicBezTo>
                  <a:pt x="1746548" y="789165"/>
                  <a:pt x="1750426" y="789108"/>
                  <a:pt x="1753712" y="790803"/>
                </a:cubicBezTo>
                <a:close/>
                <a:moveTo>
                  <a:pt x="2134673" y="789367"/>
                </a:moveTo>
                <a:lnTo>
                  <a:pt x="2134426" y="789467"/>
                </a:lnTo>
                <a:lnTo>
                  <a:pt x="2134625" y="789447"/>
                </a:lnTo>
                <a:close/>
                <a:moveTo>
                  <a:pt x="1554593" y="788478"/>
                </a:moveTo>
                <a:cubicBezTo>
                  <a:pt x="1554593" y="788478"/>
                  <a:pt x="1557611" y="789966"/>
                  <a:pt x="1563647" y="792942"/>
                </a:cubicBezTo>
                <a:cubicBezTo>
                  <a:pt x="1565533" y="797600"/>
                  <a:pt x="1564402" y="800768"/>
                  <a:pt x="1560252" y="802449"/>
                </a:cubicBezTo>
                <a:cubicBezTo>
                  <a:pt x="1560252" y="802449"/>
                  <a:pt x="1559309" y="800121"/>
                  <a:pt x="1557423" y="795463"/>
                </a:cubicBezTo>
                <a:close/>
                <a:moveTo>
                  <a:pt x="1772044" y="787916"/>
                </a:moveTo>
                <a:lnTo>
                  <a:pt x="1781903" y="792997"/>
                </a:lnTo>
                <a:lnTo>
                  <a:pt x="1775202" y="795711"/>
                </a:lnTo>
                <a:close/>
                <a:moveTo>
                  <a:pt x="1795307" y="787569"/>
                </a:moveTo>
                <a:lnTo>
                  <a:pt x="1805166" y="792651"/>
                </a:lnTo>
                <a:lnTo>
                  <a:pt x="1798465" y="795366"/>
                </a:lnTo>
                <a:close/>
                <a:moveTo>
                  <a:pt x="1830201" y="787049"/>
                </a:moveTo>
                <a:cubicBezTo>
                  <a:pt x="1833487" y="788744"/>
                  <a:pt x="1835131" y="789591"/>
                  <a:pt x="1835131" y="789591"/>
                </a:cubicBezTo>
                <a:lnTo>
                  <a:pt x="1828429" y="792305"/>
                </a:lnTo>
                <a:lnTo>
                  <a:pt x="1818571" y="787223"/>
                </a:lnTo>
                <a:cubicBezTo>
                  <a:pt x="1823037" y="785413"/>
                  <a:pt x="1826915" y="785355"/>
                  <a:pt x="1830201" y="787049"/>
                </a:cubicBezTo>
                <a:close/>
                <a:moveTo>
                  <a:pt x="2104113" y="785480"/>
                </a:moveTo>
                <a:lnTo>
                  <a:pt x="2102198" y="790844"/>
                </a:lnTo>
                <a:lnTo>
                  <a:pt x="2111282" y="790709"/>
                </a:lnTo>
                <a:lnTo>
                  <a:pt x="2113170" y="789945"/>
                </a:lnTo>
                <a:close/>
                <a:moveTo>
                  <a:pt x="1763421" y="785219"/>
                </a:moveTo>
                <a:cubicBezTo>
                  <a:pt x="1767572" y="783538"/>
                  <a:pt x="1769553" y="785447"/>
                  <a:pt x="1769364" y="790945"/>
                </a:cubicBezTo>
                <a:cubicBezTo>
                  <a:pt x="1769269" y="793694"/>
                  <a:pt x="1768703" y="795279"/>
                  <a:pt x="1767666" y="795699"/>
                </a:cubicBezTo>
                <a:cubicBezTo>
                  <a:pt x="1766629" y="796119"/>
                  <a:pt x="1765120" y="795374"/>
                  <a:pt x="1763140" y="793466"/>
                </a:cubicBezTo>
                <a:cubicBezTo>
                  <a:pt x="1759178" y="789649"/>
                  <a:pt x="1759271" y="786900"/>
                  <a:pt x="1763421" y="785219"/>
                </a:cubicBezTo>
                <a:close/>
                <a:moveTo>
                  <a:pt x="1976484" y="782257"/>
                </a:moveTo>
                <a:lnTo>
                  <a:pt x="1976479" y="782258"/>
                </a:lnTo>
                <a:lnTo>
                  <a:pt x="1968936" y="783028"/>
                </a:lnTo>
                <a:lnTo>
                  <a:pt x="1969138" y="783222"/>
                </a:lnTo>
                <a:cubicBezTo>
                  <a:pt x="1971118" y="785130"/>
                  <a:pt x="1972887" y="785769"/>
                  <a:pt x="1974444" y="785139"/>
                </a:cubicBezTo>
                <a:close/>
                <a:moveTo>
                  <a:pt x="2174856" y="781224"/>
                </a:moveTo>
                <a:cubicBezTo>
                  <a:pt x="2170705" y="782906"/>
                  <a:pt x="2168630" y="783746"/>
                  <a:pt x="2168630" y="783746"/>
                </a:cubicBezTo>
                <a:cubicBezTo>
                  <a:pt x="2169573" y="786074"/>
                  <a:pt x="2170564" y="787028"/>
                  <a:pt x="2171601" y="786608"/>
                </a:cubicBezTo>
                <a:cubicBezTo>
                  <a:pt x="2172638" y="786188"/>
                  <a:pt x="2173723" y="784393"/>
                  <a:pt x="2174856" y="781224"/>
                </a:cubicBezTo>
                <a:close/>
                <a:moveTo>
                  <a:pt x="1410089" y="780230"/>
                </a:moveTo>
                <a:cubicBezTo>
                  <a:pt x="1405621" y="782040"/>
                  <a:pt x="1400628" y="782549"/>
                  <a:pt x="1395107" y="781760"/>
                </a:cubicBezTo>
                <a:lnTo>
                  <a:pt x="1380029" y="780995"/>
                </a:lnTo>
                <a:lnTo>
                  <a:pt x="1381417" y="781360"/>
                </a:lnTo>
                <a:cubicBezTo>
                  <a:pt x="1384435" y="782849"/>
                  <a:pt x="1386887" y="785922"/>
                  <a:pt x="1388773" y="790579"/>
                </a:cubicBezTo>
                <a:lnTo>
                  <a:pt x="1425125" y="791928"/>
                </a:lnTo>
                <a:lnTo>
                  <a:pt x="1419948" y="785311"/>
                </a:lnTo>
                <a:cubicBezTo>
                  <a:pt x="1417844" y="780115"/>
                  <a:pt x="1414557" y="778420"/>
                  <a:pt x="1410089" y="780230"/>
                </a:cubicBezTo>
                <a:close/>
                <a:moveTo>
                  <a:pt x="1874521" y="779051"/>
                </a:moveTo>
                <a:lnTo>
                  <a:pt x="1871128" y="782165"/>
                </a:lnTo>
                <a:lnTo>
                  <a:pt x="1871797" y="783816"/>
                </a:lnTo>
                <a:lnTo>
                  <a:pt x="1873298" y="783208"/>
                </a:lnTo>
                <a:lnTo>
                  <a:pt x="1874061" y="781069"/>
                </a:lnTo>
                <a:lnTo>
                  <a:pt x="1875398" y="782357"/>
                </a:lnTo>
                <a:lnTo>
                  <a:pt x="1878498" y="781102"/>
                </a:lnTo>
                <a:close/>
                <a:moveTo>
                  <a:pt x="1351633" y="778914"/>
                </a:moveTo>
                <a:lnTo>
                  <a:pt x="1355383" y="779706"/>
                </a:lnTo>
                <a:lnTo>
                  <a:pt x="1354184" y="779114"/>
                </a:lnTo>
                <a:close/>
                <a:moveTo>
                  <a:pt x="1609228" y="769683"/>
                </a:moveTo>
                <a:lnTo>
                  <a:pt x="1605309" y="770560"/>
                </a:lnTo>
                <a:lnTo>
                  <a:pt x="1607225" y="775292"/>
                </a:lnTo>
                <a:close/>
                <a:moveTo>
                  <a:pt x="1822280" y="769513"/>
                </a:moveTo>
                <a:lnTo>
                  <a:pt x="1818884" y="779020"/>
                </a:lnTo>
                <a:cubicBezTo>
                  <a:pt x="1819827" y="781348"/>
                  <a:pt x="1820039" y="782619"/>
                  <a:pt x="1819520" y="782829"/>
                </a:cubicBezTo>
                <a:cubicBezTo>
                  <a:pt x="1819001" y="783039"/>
                  <a:pt x="1817751" y="782189"/>
                  <a:pt x="1815771" y="780281"/>
                </a:cubicBezTo>
                <a:cubicBezTo>
                  <a:pt x="1811810" y="776465"/>
                  <a:pt x="1808225" y="776560"/>
                  <a:pt x="1805019" y="780570"/>
                </a:cubicBezTo>
                <a:cubicBezTo>
                  <a:pt x="1801811" y="784580"/>
                  <a:pt x="1799264" y="784256"/>
                  <a:pt x="1797378" y="779599"/>
                </a:cubicBezTo>
                <a:lnTo>
                  <a:pt x="1809828" y="774556"/>
                </a:lnTo>
                <a:close/>
                <a:moveTo>
                  <a:pt x="1885393" y="769232"/>
                </a:moveTo>
                <a:cubicBezTo>
                  <a:pt x="1883159" y="770138"/>
                  <a:pt x="1882567" y="771889"/>
                  <a:pt x="1883620" y="774489"/>
                </a:cubicBezTo>
                <a:cubicBezTo>
                  <a:pt x="1884672" y="777087"/>
                  <a:pt x="1887434" y="777483"/>
                  <a:pt x="1891901" y="775673"/>
                </a:cubicBezTo>
                <a:cubicBezTo>
                  <a:pt x="1889796" y="770475"/>
                  <a:pt x="1887626" y="768328"/>
                  <a:pt x="1885393" y="769232"/>
                </a:cubicBezTo>
                <a:close/>
                <a:moveTo>
                  <a:pt x="1647405" y="767150"/>
                </a:moveTo>
                <a:lnTo>
                  <a:pt x="1641181" y="769671"/>
                </a:lnTo>
                <a:lnTo>
                  <a:pt x="1650235" y="774136"/>
                </a:lnTo>
                <a:cubicBezTo>
                  <a:pt x="1653253" y="775624"/>
                  <a:pt x="1655399" y="776449"/>
                  <a:pt x="1656672" y="776612"/>
                </a:cubicBezTo>
                <a:cubicBezTo>
                  <a:pt x="1657945" y="776774"/>
                  <a:pt x="1658347" y="776271"/>
                  <a:pt x="1657876" y="775108"/>
                </a:cubicBezTo>
                <a:cubicBezTo>
                  <a:pt x="1656933" y="772779"/>
                  <a:pt x="1653442" y="770126"/>
                  <a:pt x="1647405" y="767150"/>
                </a:cubicBezTo>
                <a:close/>
                <a:moveTo>
                  <a:pt x="1689639" y="765610"/>
                </a:moveTo>
                <a:lnTo>
                  <a:pt x="1683054" y="765708"/>
                </a:lnTo>
                <a:lnTo>
                  <a:pt x="1684191" y="768515"/>
                </a:lnTo>
                <a:lnTo>
                  <a:pt x="1687021" y="775503"/>
                </a:lnTo>
                <a:cubicBezTo>
                  <a:pt x="1691172" y="773821"/>
                  <a:pt x="1692304" y="770652"/>
                  <a:pt x="1690417" y="765993"/>
                </a:cubicBezTo>
                <a:close/>
                <a:moveTo>
                  <a:pt x="1224374" y="764692"/>
                </a:moveTo>
                <a:cubicBezTo>
                  <a:pt x="1222013" y="771700"/>
                  <a:pt x="1220830" y="775203"/>
                  <a:pt x="1220830" y="775203"/>
                </a:cubicBezTo>
                <a:lnTo>
                  <a:pt x="1217674" y="767407"/>
                </a:lnTo>
                <a:cubicBezTo>
                  <a:pt x="1217674" y="767407"/>
                  <a:pt x="1219907" y="766502"/>
                  <a:pt x="1224374" y="764692"/>
                </a:cubicBezTo>
                <a:close/>
                <a:moveTo>
                  <a:pt x="1254339" y="761631"/>
                </a:moveTo>
                <a:cubicBezTo>
                  <a:pt x="1256444" y="766829"/>
                  <a:pt x="1257496" y="769428"/>
                  <a:pt x="1257496" y="769428"/>
                </a:cubicBezTo>
                <a:lnTo>
                  <a:pt x="1250795" y="772143"/>
                </a:lnTo>
                <a:close/>
                <a:moveTo>
                  <a:pt x="1713762" y="756539"/>
                </a:moveTo>
                <a:lnTo>
                  <a:pt x="1718147" y="762896"/>
                </a:lnTo>
                <a:cubicBezTo>
                  <a:pt x="1722298" y="761214"/>
                  <a:pt x="1723807" y="761958"/>
                  <a:pt x="1722674" y="765127"/>
                </a:cubicBezTo>
                <a:cubicBezTo>
                  <a:pt x="1722108" y="766712"/>
                  <a:pt x="1721307" y="767715"/>
                  <a:pt x="1720269" y="768135"/>
                </a:cubicBezTo>
                <a:cubicBezTo>
                  <a:pt x="1719232" y="768555"/>
                  <a:pt x="1717959" y="768392"/>
                  <a:pt x="1716450" y="767648"/>
                </a:cubicBezTo>
                <a:cubicBezTo>
                  <a:pt x="1713432" y="766161"/>
                  <a:pt x="1711923" y="765417"/>
                  <a:pt x="1711923" y="765417"/>
                </a:cubicBezTo>
                <a:close/>
                <a:moveTo>
                  <a:pt x="7888940" y="751772"/>
                </a:moveTo>
                <a:lnTo>
                  <a:pt x="7878696" y="764998"/>
                </a:lnTo>
                <a:cubicBezTo>
                  <a:pt x="7877515" y="768500"/>
                  <a:pt x="7876218" y="770917"/>
                  <a:pt x="7874806" y="772246"/>
                </a:cubicBezTo>
                <a:cubicBezTo>
                  <a:pt x="7873393" y="773573"/>
                  <a:pt x="7871865" y="773814"/>
                  <a:pt x="7870222" y="772967"/>
                </a:cubicBezTo>
                <a:cubicBezTo>
                  <a:pt x="7866936" y="771274"/>
                  <a:pt x="7864766" y="769126"/>
                  <a:pt x="7863714" y="766528"/>
                </a:cubicBezTo>
                <a:cubicBezTo>
                  <a:pt x="7862662" y="763929"/>
                  <a:pt x="7859900" y="763535"/>
                  <a:pt x="7855433" y="765343"/>
                </a:cubicBezTo>
                <a:lnTo>
                  <a:pt x="7868836" y="759916"/>
                </a:lnTo>
                <a:cubicBezTo>
                  <a:pt x="7868836" y="759916"/>
                  <a:pt x="7871070" y="759010"/>
                  <a:pt x="7875538" y="757200"/>
                </a:cubicBezTo>
                <a:cubicBezTo>
                  <a:pt x="7880004" y="755391"/>
                  <a:pt x="7882239" y="754486"/>
                  <a:pt x="7882239" y="754486"/>
                </a:cubicBezTo>
                <a:cubicBezTo>
                  <a:pt x="7886708" y="752676"/>
                  <a:pt x="7888940" y="751772"/>
                  <a:pt x="7888940" y="751772"/>
                </a:cubicBezTo>
                <a:close/>
                <a:moveTo>
                  <a:pt x="1525165" y="751602"/>
                </a:moveTo>
                <a:cubicBezTo>
                  <a:pt x="1529315" y="749921"/>
                  <a:pt x="1534408" y="750570"/>
                  <a:pt x="1540445" y="753545"/>
                </a:cubicBezTo>
                <a:lnTo>
                  <a:pt x="1506489" y="759166"/>
                </a:lnTo>
                <a:cubicBezTo>
                  <a:pt x="1504602" y="754508"/>
                  <a:pt x="1510827" y="751988"/>
                  <a:pt x="1525165" y="751602"/>
                </a:cubicBezTo>
                <a:close/>
                <a:moveTo>
                  <a:pt x="1768387" y="747749"/>
                </a:moveTo>
                <a:lnTo>
                  <a:pt x="1774281" y="749410"/>
                </a:lnTo>
                <a:lnTo>
                  <a:pt x="1773892" y="748449"/>
                </a:lnTo>
                <a:close/>
                <a:moveTo>
                  <a:pt x="1740219" y="745822"/>
                </a:moveTo>
                <a:lnTo>
                  <a:pt x="1732809" y="748825"/>
                </a:lnTo>
                <a:lnTo>
                  <a:pt x="1732992" y="749278"/>
                </a:lnTo>
                <a:cubicBezTo>
                  <a:pt x="1732992" y="749278"/>
                  <a:pt x="1730758" y="750182"/>
                  <a:pt x="1726291" y="751992"/>
                </a:cubicBezTo>
                <a:lnTo>
                  <a:pt x="1726497" y="751380"/>
                </a:lnTo>
                <a:lnTo>
                  <a:pt x="1713762" y="756539"/>
                </a:lnTo>
                <a:lnTo>
                  <a:pt x="1705613" y="759838"/>
                </a:lnTo>
                <a:lnTo>
                  <a:pt x="1706187" y="760135"/>
                </a:lnTo>
                <a:lnTo>
                  <a:pt x="1703051" y="761405"/>
                </a:lnTo>
                <a:lnTo>
                  <a:pt x="1708527" y="774924"/>
                </a:lnTo>
                <a:lnTo>
                  <a:pt x="1696076" y="779967"/>
                </a:lnTo>
                <a:lnTo>
                  <a:pt x="1698906" y="786952"/>
                </a:lnTo>
                <a:lnTo>
                  <a:pt x="1707960" y="791418"/>
                </a:lnTo>
                <a:lnTo>
                  <a:pt x="1701736" y="793939"/>
                </a:lnTo>
                <a:lnTo>
                  <a:pt x="1695510" y="796461"/>
                </a:lnTo>
                <a:cubicBezTo>
                  <a:pt x="1693623" y="791803"/>
                  <a:pt x="1690700" y="787566"/>
                  <a:pt x="1686738" y="783749"/>
                </a:cubicBezTo>
                <a:cubicBezTo>
                  <a:pt x="1682777" y="779932"/>
                  <a:pt x="1680230" y="779608"/>
                  <a:pt x="1679097" y="782777"/>
                </a:cubicBezTo>
                <a:cubicBezTo>
                  <a:pt x="1677966" y="785947"/>
                  <a:pt x="1678343" y="789860"/>
                  <a:pt x="1680229" y="794517"/>
                </a:cubicBezTo>
                <a:lnTo>
                  <a:pt x="1664950" y="792574"/>
                </a:lnTo>
                <a:cubicBezTo>
                  <a:pt x="1656839" y="790437"/>
                  <a:pt x="1650471" y="789628"/>
                  <a:pt x="1645850" y="790144"/>
                </a:cubicBezTo>
                <a:lnTo>
                  <a:pt x="1641468" y="792952"/>
                </a:lnTo>
                <a:lnTo>
                  <a:pt x="1642329" y="795075"/>
                </a:lnTo>
                <a:lnTo>
                  <a:pt x="1640014" y="793883"/>
                </a:lnTo>
                <a:lnTo>
                  <a:pt x="1637218" y="795674"/>
                </a:lnTo>
                <a:cubicBezTo>
                  <a:pt x="1639104" y="800331"/>
                  <a:pt x="1640048" y="802660"/>
                  <a:pt x="1640048" y="802660"/>
                </a:cubicBezTo>
                <a:lnTo>
                  <a:pt x="1642877" y="809646"/>
                </a:lnTo>
                <a:cubicBezTo>
                  <a:pt x="1636842" y="806670"/>
                  <a:pt x="1632220" y="807185"/>
                  <a:pt x="1629012" y="811196"/>
                </a:cubicBezTo>
                <a:lnTo>
                  <a:pt x="1628751" y="818809"/>
                </a:lnTo>
                <a:lnTo>
                  <a:pt x="1675065" y="818119"/>
                </a:lnTo>
                <a:lnTo>
                  <a:pt x="1692501" y="817341"/>
                </a:lnTo>
                <a:lnTo>
                  <a:pt x="1688719" y="815477"/>
                </a:lnTo>
                <a:cubicBezTo>
                  <a:pt x="1688719" y="815477"/>
                  <a:pt x="1690794" y="814636"/>
                  <a:pt x="1694945" y="812955"/>
                </a:cubicBezTo>
                <a:lnTo>
                  <a:pt x="1696647" y="817157"/>
                </a:lnTo>
                <a:lnTo>
                  <a:pt x="1725119" y="815888"/>
                </a:lnTo>
                <a:lnTo>
                  <a:pt x="1722675" y="809855"/>
                </a:lnTo>
                <a:cubicBezTo>
                  <a:pt x="1726825" y="808174"/>
                  <a:pt x="1728901" y="807334"/>
                  <a:pt x="1728901" y="807334"/>
                </a:cubicBezTo>
                <a:lnTo>
                  <a:pt x="1725857" y="815856"/>
                </a:lnTo>
                <a:lnTo>
                  <a:pt x="1763186" y="814193"/>
                </a:lnTo>
                <a:lnTo>
                  <a:pt x="1763734" y="814163"/>
                </a:lnTo>
                <a:lnTo>
                  <a:pt x="1765686" y="808699"/>
                </a:lnTo>
                <a:lnTo>
                  <a:pt x="1762856" y="801713"/>
                </a:lnTo>
                <a:lnTo>
                  <a:pt x="1769081" y="799192"/>
                </a:lnTo>
                <a:lnTo>
                  <a:pt x="1775307" y="796670"/>
                </a:lnTo>
                <a:cubicBezTo>
                  <a:pt x="1775307" y="796670"/>
                  <a:pt x="1774740" y="798254"/>
                  <a:pt x="1773608" y="801424"/>
                </a:cubicBezTo>
                <a:cubicBezTo>
                  <a:pt x="1772477" y="804594"/>
                  <a:pt x="1773420" y="806922"/>
                  <a:pt x="1776438" y="808411"/>
                </a:cubicBezTo>
                <a:lnTo>
                  <a:pt x="1776922" y="813435"/>
                </a:lnTo>
                <a:lnTo>
                  <a:pt x="1801815" y="812060"/>
                </a:lnTo>
                <a:lnTo>
                  <a:pt x="1799642" y="803078"/>
                </a:lnTo>
                <a:cubicBezTo>
                  <a:pt x="1801905" y="796740"/>
                  <a:pt x="1805018" y="795479"/>
                  <a:pt x="1808979" y="799296"/>
                </a:cubicBezTo>
                <a:cubicBezTo>
                  <a:pt x="1812941" y="803113"/>
                  <a:pt x="1814923" y="805023"/>
                  <a:pt x="1814923" y="805023"/>
                </a:cubicBezTo>
                <a:lnTo>
                  <a:pt x="1823976" y="809488"/>
                </a:lnTo>
                <a:lnTo>
                  <a:pt x="1824033" y="810834"/>
                </a:lnTo>
                <a:lnTo>
                  <a:pt x="1828044" y="810613"/>
                </a:lnTo>
                <a:lnTo>
                  <a:pt x="1838351" y="810983"/>
                </a:lnTo>
                <a:lnTo>
                  <a:pt x="1830203" y="806966"/>
                </a:lnTo>
                <a:cubicBezTo>
                  <a:pt x="1824165" y="803988"/>
                  <a:pt x="1823222" y="801660"/>
                  <a:pt x="1827373" y="799980"/>
                </a:cubicBezTo>
                <a:lnTo>
                  <a:pt x="1833598" y="797457"/>
                </a:lnTo>
                <a:cubicBezTo>
                  <a:pt x="1835485" y="802115"/>
                  <a:pt x="1836428" y="804444"/>
                  <a:pt x="1836428" y="804444"/>
                </a:cubicBezTo>
                <a:lnTo>
                  <a:pt x="1839087" y="811009"/>
                </a:lnTo>
                <a:lnTo>
                  <a:pt x="1853771" y="811536"/>
                </a:lnTo>
                <a:cubicBezTo>
                  <a:pt x="1859882" y="810574"/>
                  <a:pt x="1863528" y="808341"/>
                  <a:pt x="1864709" y="804837"/>
                </a:cubicBezTo>
                <a:lnTo>
                  <a:pt x="1874568" y="809921"/>
                </a:lnTo>
                <a:lnTo>
                  <a:pt x="1881802" y="810287"/>
                </a:lnTo>
                <a:lnTo>
                  <a:pt x="1882267" y="810274"/>
                </a:lnTo>
                <a:lnTo>
                  <a:pt x="1886906" y="808395"/>
                </a:lnTo>
                <a:lnTo>
                  <a:pt x="1888280" y="807225"/>
                </a:lnTo>
                <a:lnTo>
                  <a:pt x="1885664" y="800767"/>
                </a:lnTo>
                <a:lnTo>
                  <a:pt x="1897989" y="791233"/>
                </a:lnTo>
                <a:lnTo>
                  <a:pt x="1865094" y="786531"/>
                </a:lnTo>
                <a:lnTo>
                  <a:pt x="1856003" y="785230"/>
                </a:lnTo>
                <a:lnTo>
                  <a:pt x="1852273" y="789894"/>
                </a:lnTo>
                <a:lnTo>
                  <a:pt x="1848382" y="791470"/>
                </a:lnTo>
                <a:cubicBezTo>
                  <a:pt x="1846827" y="792100"/>
                  <a:pt x="1846049" y="792415"/>
                  <a:pt x="1846049" y="792415"/>
                </a:cubicBezTo>
                <a:lnTo>
                  <a:pt x="1850838" y="784491"/>
                </a:lnTo>
                <a:lnTo>
                  <a:pt x="1848534" y="784162"/>
                </a:lnTo>
                <a:lnTo>
                  <a:pt x="1838675" y="779080"/>
                </a:lnTo>
                <a:lnTo>
                  <a:pt x="1828815" y="773997"/>
                </a:lnTo>
                <a:lnTo>
                  <a:pt x="1860570" y="768996"/>
                </a:lnTo>
                <a:lnTo>
                  <a:pt x="1864265" y="764377"/>
                </a:lnTo>
                <a:lnTo>
                  <a:pt x="1855621" y="763140"/>
                </a:lnTo>
                <a:cubicBezTo>
                  <a:pt x="1851153" y="764949"/>
                  <a:pt x="1846160" y="765460"/>
                  <a:pt x="1840639" y="764670"/>
                </a:cubicBezTo>
                <a:lnTo>
                  <a:pt x="1832889" y="763562"/>
                </a:lnTo>
                <a:lnTo>
                  <a:pt x="1834731" y="764470"/>
                </a:lnTo>
                <a:cubicBezTo>
                  <a:pt x="1824543" y="763174"/>
                  <a:pt x="1818412" y="762947"/>
                  <a:pt x="1816336" y="763787"/>
                </a:cubicBezTo>
                <a:lnTo>
                  <a:pt x="1814226" y="761755"/>
                </a:lnTo>
                <a:lnTo>
                  <a:pt x="1805745" y="765189"/>
                </a:lnTo>
                <a:cubicBezTo>
                  <a:pt x="1803512" y="766094"/>
                  <a:pt x="1802395" y="766547"/>
                  <a:pt x="1802395" y="766547"/>
                </a:cubicBezTo>
                <a:lnTo>
                  <a:pt x="1797234" y="765092"/>
                </a:lnTo>
                <a:lnTo>
                  <a:pt x="1794548" y="772612"/>
                </a:lnTo>
                <a:cubicBezTo>
                  <a:pt x="1794548" y="772612"/>
                  <a:pt x="1793417" y="775781"/>
                  <a:pt x="1791153" y="782120"/>
                </a:cubicBezTo>
                <a:lnTo>
                  <a:pt x="1784928" y="784641"/>
                </a:lnTo>
                <a:cubicBezTo>
                  <a:pt x="1783042" y="779984"/>
                  <a:pt x="1784172" y="776814"/>
                  <a:pt x="1788323" y="775133"/>
                </a:cubicBezTo>
                <a:cubicBezTo>
                  <a:pt x="1786437" y="770476"/>
                  <a:pt x="1784456" y="768568"/>
                  <a:pt x="1782380" y="769407"/>
                </a:cubicBezTo>
                <a:cubicBezTo>
                  <a:pt x="1780306" y="770248"/>
                  <a:pt x="1777194" y="771509"/>
                  <a:pt x="1773042" y="773190"/>
                </a:cubicBezTo>
                <a:cubicBezTo>
                  <a:pt x="1768892" y="774870"/>
                  <a:pt x="1764271" y="775387"/>
                  <a:pt x="1759177" y="774739"/>
                </a:cubicBezTo>
                <a:cubicBezTo>
                  <a:pt x="1754084" y="774092"/>
                  <a:pt x="1751538" y="773768"/>
                  <a:pt x="1751538" y="773768"/>
                </a:cubicBezTo>
                <a:lnTo>
                  <a:pt x="1754932" y="764260"/>
                </a:lnTo>
                <a:lnTo>
                  <a:pt x="1770213" y="766204"/>
                </a:lnTo>
                <a:lnTo>
                  <a:pt x="1782923" y="761056"/>
                </a:lnTo>
                <a:lnTo>
                  <a:pt x="1775974" y="759097"/>
                </a:lnTo>
                <a:cubicBezTo>
                  <a:pt x="1760466" y="759328"/>
                  <a:pt x="1750479" y="760347"/>
                  <a:pt x="1746010" y="762157"/>
                </a:cubicBezTo>
                <a:lnTo>
                  <a:pt x="1743896" y="761066"/>
                </a:lnTo>
                <a:lnTo>
                  <a:pt x="1737247" y="765324"/>
                </a:lnTo>
                <a:cubicBezTo>
                  <a:pt x="1734701" y="765000"/>
                  <a:pt x="1732484" y="762510"/>
                  <a:pt x="1730598" y="757853"/>
                </a:cubicBezTo>
                <a:cubicBezTo>
                  <a:pt x="1730598" y="757853"/>
                  <a:pt x="1732673" y="757012"/>
                  <a:pt x="1736824" y="755331"/>
                </a:cubicBezTo>
                <a:cubicBezTo>
                  <a:pt x="1740974" y="753650"/>
                  <a:pt x="1742106" y="750480"/>
                  <a:pt x="1740219" y="745822"/>
                </a:cubicBezTo>
                <a:close/>
                <a:moveTo>
                  <a:pt x="1500754" y="734434"/>
                </a:moveTo>
                <a:lnTo>
                  <a:pt x="1497209" y="744944"/>
                </a:lnTo>
                <a:cubicBezTo>
                  <a:pt x="1497209" y="744944"/>
                  <a:pt x="1496156" y="742344"/>
                  <a:pt x="1494051" y="737148"/>
                </a:cubicBezTo>
                <a:cubicBezTo>
                  <a:pt x="1494051" y="737148"/>
                  <a:pt x="1496285" y="736244"/>
                  <a:pt x="1500754" y="734434"/>
                </a:cubicBezTo>
                <a:close/>
                <a:moveTo>
                  <a:pt x="1414404" y="733103"/>
                </a:moveTo>
                <a:lnTo>
                  <a:pt x="1424263" y="738186"/>
                </a:lnTo>
                <a:cubicBezTo>
                  <a:pt x="1419795" y="739996"/>
                  <a:pt x="1415328" y="741805"/>
                  <a:pt x="1410861" y="743614"/>
                </a:cubicBezTo>
                <a:close/>
                <a:moveTo>
                  <a:pt x="1688720" y="726020"/>
                </a:moveTo>
                <a:cubicBezTo>
                  <a:pt x="1692870" y="724339"/>
                  <a:pt x="1695888" y="725828"/>
                  <a:pt x="1697775" y="730485"/>
                </a:cubicBezTo>
                <a:lnTo>
                  <a:pt x="1691549" y="733006"/>
                </a:lnTo>
                <a:close/>
                <a:moveTo>
                  <a:pt x="1567382" y="725596"/>
                </a:moveTo>
                <a:cubicBezTo>
                  <a:pt x="1568435" y="728195"/>
                  <a:pt x="1568404" y="729722"/>
                  <a:pt x="1567286" y="730174"/>
                </a:cubicBezTo>
                <a:cubicBezTo>
                  <a:pt x="1566170" y="730627"/>
                  <a:pt x="1563967" y="730005"/>
                  <a:pt x="1560681" y="728311"/>
                </a:cubicBezTo>
                <a:close/>
                <a:moveTo>
                  <a:pt x="1541576" y="720558"/>
                </a:moveTo>
                <a:lnTo>
                  <a:pt x="1550632" y="725022"/>
                </a:lnTo>
                <a:cubicBezTo>
                  <a:pt x="1546479" y="726704"/>
                  <a:pt x="1542331" y="728384"/>
                  <a:pt x="1538180" y="730065"/>
                </a:cubicBezTo>
                <a:close/>
                <a:moveTo>
                  <a:pt x="7929536" y="717178"/>
                </a:moveTo>
                <a:lnTo>
                  <a:pt x="7922834" y="719892"/>
                </a:lnTo>
                <a:lnTo>
                  <a:pt x="7916133" y="722606"/>
                </a:lnTo>
                <a:cubicBezTo>
                  <a:pt x="7922706" y="725997"/>
                  <a:pt x="7927110" y="727237"/>
                  <a:pt x="7929343" y="726333"/>
                </a:cubicBezTo>
                <a:cubicBezTo>
                  <a:pt x="7931577" y="725428"/>
                  <a:pt x="7932694" y="724975"/>
                  <a:pt x="7932694" y="724975"/>
                </a:cubicBezTo>
                <a:close/>
                <a:moveTo>
                  <a:pt x="1732185" y="708764"/>
                </a:moveTo>
                <a:lnTo>
                  <a:pt x="1730396" y="710175"/>
                </a:lnTo>
                <a:lnTo>
                  <a:pt x="1735801" y="709281"/>
                </a:lnTo>
                <a:close/>
                <a:moveTo>
                  <a:pt x="7969746" y="700892"/>
                </a:moveTo>
                <a:lnTo>
                  <a:pt x="7963044" y="703606"/>
                </a:lnTo>
                <a:cubicBezTo>
                  <a:pt x="7966331" y="705301"/>
                  <a:pt x="7968532" y="705921"/>
                  <a:pt x="7969648" y="705470"/>
                </a:cubicBezTo>
                <a:cubicBezTo>
                  <a:pt x="7970767" y="705017"/>
                  <a:pt x="7970799" y="703492"/>
                  <a:pt x="7969746" y="700892"/>
                </a:cubicBezTo>
                <a:close/>
                <a:moveTo>
                  <a:pt x="1518086" y="700185"/>
                </a:moveTo>
                <a:lnTo>
                  <a:pt x="1514542" y="710696"/>
                </a:lnTo>
                <a:cubicBezTo>
                  <a:pt x="1514542" y="710696"/>
                  <a:pt x="1516775" y="709792"/>
                  <a:pt x="1521244" y="707982"/>
                </a:cubicBezTo>
                <a:cubicBezTo>
                  <a:pt x="1523606" y="700975"/>
                  <a:pt x="1522553" y="698376"/>
                  <a:pt x="1518086" y="700185"/>
                </a:cubicBezTo>
                <a:close/>
                <a:moveTo>
                  <a:pt x="1985966" y="699081"/>
                </a:moveTo>
                <a:lnTo>
                  <a:pt x="1958563" y="701880"/>
                </a:lnTo>
                <a:lnTo>
                  <a:pt x="1958104" y="702301"/>
                </a:lnTo>
                <a:cubicBezTo>
                  <a:pt x="1956972" y="705471"/>
                  <a:pt x="1958480" y="706215"/>
                  <a:pt x="1962630" y="704534"/>
                </a:cubicBezTo>
                <a:cubicBezTo>
                  <a:pt x="1966782" y="702854"/>
                  <a:pt x="1968856" y="702012"/>
                  <a:pt x="1968856" y="702012"/>
                </a:cubicBezTo>
                <a:cubicBezTo>
                  <a:pt x="1970743" y="706670"/>
                  <a:pt x="1972723" y="708579"/>
                  <a:pt x="1974798" y="707739"/>
                </a:cubicBezTo>
                <a:cubicBezTo>
                  <a:pt x="1976873" y="706898"/>
                  <a:pt x="1978949" y="706057"/>
                  <a:pt x="1981024" y="705217"/>
                </a:cubicBezTo>
                <a:cubicBezTo>
                  <a:pt x="1983099" y="704377"/>
                  <a:pt x="1984702" y="702372"/>
                  <a:pt x="1985833" y="699203"/>
                </a:cubicBezTo>
                <a:close/>
                <a:moveTo>
                  <a:pt x="7172502" y="697072"/>
                </a:moveTo>
                <a:cubicBezTo>
                  <a:pt x="7168035" y="698882"/>
                  <a:pt x="7166854" y="702385"/>
                  <a:pt x="7168959" y="707583"/>
                </a:cubicBezTo>
                <a:cubicBezTo>
                  <a:pt x="7168959" y="707583"/>
                  <a:pt x="7171193" y="706678"/>
                  <a:pt x="7175660" y="704869"/>
                </a:cubicBezTo>
                <a:cubicBezTo>
                  <a:pt x="7180127" y="703059"/>
                  <a:pt x="7182361" y="702155"/>
                  <a:pt x="7182361" y="702155"/>
                </a:cubicBezTo>
                <a:close/>
                <a:moveTo>
                  <a:pt x="1820499" y="695684"/>
                </a:moveTo>
                <a:lnTo>
                  <a:pt x="1819738" y="695993"/>
                </a:lnTo>
                <a:lnTo>
                  <a:pt x="1820586" y="696081"/>
                </a:lnTo>
                <a:close/>
                <a:moveTo>
                  <a:pt x="7451653" y="692917"/>
                </a:moveTo>
                <a:lnTo>
                  <a:pt x="7454811" y="700713"/>
                </a:lnTo>
                <a:lnTo>
                  <a:pt x="7461512" y="697999"/>
                </a:lnTo>
                <a:cubicBezTo>
                  <a:pt x="7454940" y="694611"/>
                  <a:pt x="7451653" y="692917"/>
                  <a:pt x="7451653" y="692917"/>
                </a:cubicBezTo>
                <a:close/>
                <a:moveTo>
                  <a:pt x="7488319" y="687142"/>
                </a:moveTo>
                <a:cubicBezTo>
                  <a:pt x="7490425" y="692340"/>
                  <a:pt x="7493710" y="694034"/>
                  <a:pt x="7498177" y="692224"/>
                </a:cubicBezTo>
                <a:cubicBezTo>
                  <a:pt x="7502646" y="690414"/>
                  <a:pt x="7504881" y="689509"/>
                  <a:pt x="7504881" y="689509"/>
                </a:cubicBezTo>
                <a:close/>
                <a:moveTo>
                  <a:pt x="7305762" y="679400"/>
                </a:moveTo>
                <a:lnTo>
                  <a:pt x="7308921" y="687198"/>
                </a:lnTo>
                <a:cubicBezTo>
                  <a:pt x="7304453" y="689008"/>
                  <a:pt x="7301166" y="687313"/>
                  <a:pt x="7299060" y="682115"/>
                </a:cubicBezTo>
                <a:cubicBezTo>
                  <a:pt x="7299060" y="682115"/>
                  <a:pt x="7301295" y="681210"/>
                  <a:pt x="7305762" y="679400"/>
                </a:cubicBezTo>
                <a:close/>
                <a:moveTo>
                  <a:pt x="7991814" y="678340"/>
                </a:moveTo>
                <a:cubicBezTo>
                  <a:pt x="7986295" y="677551"/>
                  <a:pt x="7981302" y="678062"/>
                  <a:pt x="7976833" y="679871"/>
                </a:cubicBezTo>
                <a:cubicBezTo>
                  <a:pt x="7972365" y="681680"/>
                  <a:pt x="7970132" y="682586"/>
                  <a:pt x="7970132" y="682586"/>
                </a:cubicBezTo>
                <a:cubicBezTo>
                  <a:pt x="7967897" y="683490"/>
                  <a:pt x="7965106" y="684621"/>
                  <a:pt x="7961754" y="685978"/>
                </a:cubicBezTo>
                <a:lnTo>
                  <a:pt x="7956728" y="688014"/>
                </a:lnTo>
                <a:cubicBezTo>
                  <a:pt x="7979991" y="687667"/>
                  <a:pt x="7993938" y="685989"/>
                  <a:pt x="7998569" y="682979"/>
                </a:cubicBezTo>
                <a:cubicBezTo>
                  <a:pt x="8000115" y="681976"/>
                  <a:pt x="8000622" y="680824"/>
                  <a:pt x="8000096" y="679524"/>
                </a:cubicBezTo>
                <a:cubicBezTo>
                  <a:pt x="8000096" y="679524"/>
                  <a:pt x="7997336" y="679130"/>
                  <a:pt x="7991814" y="678340"/>
                </a:cubicBezTo>
                <a:close/>
                <a:moveTo>
                  <a:pt x="7325867" y="671258"/>
                </a:moveTo>
                <a:cubicBezTo>
                  <a:pt x="7321399" y="673067"/>
                  <a:pt x="7318048" y="674424"/>
                  <a:pt x="7315815" y="675329"/>
                </a:cubicBezTo>
                <a:cubicBezTo>
                  <a:pt x="7313581" y="676234"/>
                  <a:pt x="7308586" y="676744"/>
                  <a:pt x="7300833" y="676860"/>
                </a:cubicBezTo>
                <a:cubicBezTo>
                  <a:pt x="7293078" y="676975"/>
                  <a:pt x="7283682" y="676244"/>
                  <a:pt x="7272641" y="674665"/>
                </a:cubicBezTo>
                <a:lnTo>
                  <a:pt x="7245834" y="685523"/>
                </a:lnTo>
                <a:lnTo>
                  <a:pt x="7239133" y="688237"/>
                </a:lnTo>
                <a:cubicBezTo>
                  <a:pt x="7206010" y="683501"/>
                  <a:pt x="7191555" y="686330"/>
                  <a:pt x="7195765" y="696725"/>
                </a:cubicBezTo>
                <a:cubicBezTo>
                  <a:pt x="7197871" y="701924"/>
                  <a:pt x="7201157" y="703618"/>
                  <a:pt x="7205625" y="701809"/>
                </a:cubicBezTo>
                <a:lnTo>
                  <a:pt x="7212327" y="699094"/>
                </a:lnTo>
                <a:cubicBezTo>
                  <a:pt x="7212327" y="699094"/>
                  <a:pt x="7214560" y="698189"/>
                  <a:pt x="7219028" y="696380"/>
                </a:cubicBezTo>
                <a:lnTo>
                  <a:pt x="7222186" y="704177"/>
                </a:lnTo>
                <a:cubicBezTo>
                  <a:pt x="7222186" y="704177"/>
                  <a:pt x="7224946" y="704571"/>
                  <a:pt x="7230467" y="705360"/>
                </a:cubicBezTo>
                <a:cubicBezTo>
                  <a:pt x="7235987" y="706150"/>
                  <a:pt x="7240980" y="705639"/>
                  <a:pt x="7245449" y="703829"/>
                </a:cubicBezTo>
                <a:cubicBezTo>
                  <a:pt x="7249916" y="702020"/>
                  <a:pt x="7253266" y="700663"/>
                  <a:pt x="7255501" y="699758"/>
                </a:cubicBezTo>
                <a:cubicBezTo>
                  <a:pt x="7257734" y="698853"/>
                  <a:pt x="7262138" y="700096"/>
                  <a:pt x="7268711" y="703484"/>
                </a:cubicBezTo>
                <a:lnTo>
                  <a:pt x="7282114" y="698055"/>
                </a:lnTo>
                <a:cubicBezTo>
                  <a:pt x="7286582" y="696246"/>
                  <a:pt x="7290459" y="696187"/>
                  <a:pt x="7293745" y="697882"/>
                </a:cubicBezTo>
                <a:cubicBezTo>
                  <a:pt x="7297031" y="699576"/>
                  <a:pt x="7304260" y="698161"/>
                  <a:pt x="7315428" y="693637"/>
                </a:cubicBezTo>
                <a:lnTo>
                  <a:pt x="7326679" y="688099"/>
                </a:lnTo>
                <a:lnTo>
                  <a:pt x="7323855" y="687956"/>
                </a:lnTo>
                <a:cubicBezTo>
                  <a:pt x="7321652" y="687334"/>
                  <a:pt x="7318908" y="686177"/>
                  <a:pt x="7315622" y="684484"/>
                </a:cubicBezTo>
                <a:lnTo>
                  <a:pt x="7322323" y="681770"/>
                </a:lnTo>
                <a:cubicBezTo>
                  <a:pt x="7326791" y="679960"/>
                  <a:pt x="7329551" y="680354"/>
                  <a:pt x="7330604" y="682953"/>
                </a:cubicBezTo>
                <a:lnTo>
                  <a:pt x="7330801" y="684818"/>
                </a:lnTo>
                <a:lnTo>
                  <a:pt x="7333954" y="681596"/>
                </a:lnTo>
                <a:cubicBezTo>
                  <a:pt x="7335136" y="678092"/>
                  <a:pt x="7337961" y="675436"/>
                  <a:pt x="7342427" y="673626"/>
                </a:cubicBezTo>
                <a:cubicBezTo>
                  <a:pt x="7337961" y="675436"/>
                  <a:pt x="7334083" y="675493"/>
                  <a:pt x="7330796" y="673799"/>
                </a:cubicBezTo>
                <a:cubicBezTo>
                  <a:pt x="7327511" y="672105"/>
                  <a:pt x="7325867" y="671258"/>
                  <a:pt x="7325867" y="671258"/>
                </a:cubicBezTo>
                <a:close/>
                <a:moveTo>
                  <a:pt x="7551791" y="670509"/>
                </a:moveTo>
                <a:lnTo>
                  <a:pt x="7561651" y="675592"/>
                </a:lnTo>
                <a:lnTo>
                  <a:pt x="7554949" y="678306"/>
                </a:lnTo>
                <a:cubicBezTo>
                  <a:pt x="7552844" y="673109"/>
                  <a:pt x="7550609" y="674014"/>
                  <a:pt x="7548247" y="681021"/>
                </a:cubicBezTo>
                <a:cubicBezTo>
                  <a:pt x="7545885" y="688028"/>
                  <a:pt x="7546938" y="690627"/>
                  <a:pt x="7551405" y="688817"/>
                </a:cubicBezTo>
                <a:cubicBezTo>
                  <a:pt x="7559160" y="688702"/>
                  <a:pt x="7564712" y="687966"/>
                  <a:pt x="7568063" y="686609"/>
                </a:cubicBezTo>
                <a:cubicBezTo>
                  <a:pt x="7571413" y="685252"/>
                  <a:pt x="7572562" y="683274"/>
                  <a:pt x="7571509" y="680674"/>
                </a:cubicBezTo>
                <a:cubicBezTo>
                  <a:pt x="7569404" y="675477"/>
                  <a:pt x="7567235" y="673330"/>
                  <a:pt x="7565002" y="674235"/>
                </a:cubicBezTo>
                <a:cubicBezTo>
                  <a:pt x="7562767" y="675140"/>
                  <a:pt x="7558364" y="673898"/>
                  <a:pt x="7551791" y="670509"/>
                </a:cubicBezTo>
                <a:close/>
                <a:moveTo>
                  <a:pt x="1258044" y="664616"/>
                </a:moveTo>
                <a:lnTo>
                  <a:pt x="1260874" y="671603"/>
                </a:lnTo>
                <a:lnTo>
                  <a:pt x="1251818" y="667138"/>
                </a:lnTo>
                <a:close/>
                <a:moveTo>
                  <a:pt x="1620241" y="664300"/>
                </a:moveTo>
                <a:cubicBezTo>
                  <a:pt x="1622127" y="668956"/>
                  <a:pt x="1623071" y="671286"/>
                  <a:pt x="1623071" y="671286"/>
                </a:cubicBezTo>
                <a:cubicBezTo>
                  <a:pt x="1623071" y="671286"/>
                  <a:pt x="1620996" y="672126"/>
                  <a:pt x="1616846" y="673807"/>
                </a:cubicBezTo>
                <a:cubicBezTo>
                  <a:pt x="1614960" y="669149"/>
                  <a:pt x="1616091" y="665981"/>
                  <a:pt x="1620241" y="664300"/>
                </a:cubicBezTo>
                <a:close/>
                <a:moveTo>
                  <a:pt x="1495594" y="663916"/>
                </a:moveTo>
                <a:lnTo>
                  <a:pt x="1498753" y="671712"/>
                </a:lnTo>
                <a:cubicBezTo>
                  <a:pt x="1494284" y="673523"/>
                  <a:pt x="1492051" y="674428"/>
                  <a:pt x="1492051" y="674428"/>
                </a:cubicBezTo>
                <a:close/>
                <a:moveTo>
                  <a:pt x="7977219" y="661563"/>
                </a:moveTo>
                <a:cubicBezTo>
                  <a:pt x="7977219" y="661563"/>
                  <a:pt x="7969465" y="661677"/>
                  <a:pt x="7953957" y="661909"/>
                </a:cubicBezTo>
                <a:cubicBezTo>
                  <a:pt x="7953957" y="661909"/>
                  <a:pt x="7957243" y="663603"/>
                  <a:pt x="7963816" y="666992"/>
                </a:cubicBezTo>
                <a:close/>
                <a:moveTo>
                  <a:pt x="7890870" y="660233"/>
                </a:moveTo>
                <a:lnTo>
                  <a:pt x="7894027" y="668031"/>
                </a:lnTo>
                <a:cubicBezTo>
                  <a:pt x="7894027" y="668031"/>
                  <a:pt x="7896262" y="667126"/>
                  <a:pt x="7900730" y="665316"/>
                </a:cubicBezTo>
                <a:close/>
                <a:moveTo>
                  <a:pt x="7468985" y="658670"/>
                </a:moveTo>
                <a:cubicBezTo>
                  <a:pt x="7468985" y="658670"/>
                  <a:pt x="7466752" y="659574"/>
                  <a:pt x="7462285" y="661383"/>
                </a:cubicBezTo>
                <a:cubicBezTo>
                  <a:pt x="7457817" y="663193"/>
                  <a:pt x="7452297" y="662404"/>
                  <a:pt x="7445723" y="659016"/>
                </a:cubicBezTo>
                <a:lnTo>
                  <a:pt x="7415760" y="662077"/>
                </a:lnTo>
                <a:cubicBezTo>
                  <a:pt x="7397889" y="669315"/>
                  <a:pt x="7392239" y="674627"/>
                  <a:pt x="7398812" y="678016"/>
                </a:cubicBezTo>
                <a:cubicBezTo>
                  <a:pt x="7400917" y="683214"/>
                  <a:pt x="7398684" y="684118"/>
                  <a:pt x="7392111" y="680730"/>
                </a:cubicBezTo>
                <a:lnTo>
                  <a:pt x="7385409" y="683445"/>
                </a:lnTo>
                <a:cubicBezTo>
                  <a:pt x="7383304" y="678247"/>
                  <a:pt x="7382251" y="675649"/>
                  <a:pt x="7382251" y="675649"/>
                </a:cubicBezTo>
                <a:lnTo>
                  <a:pt x="7368849" y="681077"/>
                </a:lnTo>
                <a:lnTo>
                  <a:pt x="7378708" y="686159"/>
                </a:lnTo>
                <a:cubicBezTo>
                  <a:pt x="7378708" y="686159"/>
                  <a:pt x="7380943" y="685253"/>
                  <a:pt x="7385409" y="683445"/>
                </a:cubicBezTo>
                <a:cubicBezTo>
                  <a:pt x="7391982" y="686834"/>
                  <a:pt x="7395269" y="688527"/>
                  <a:pt x="7395269" y="688527"/>
                </a:cubicBezTo>
                <a:cubicBezTo>
                  <a:pt x="7395269" y="688527"/>
                  <a:pt x="7397503" y="687622"/>
                  <a:pt x="7401970" y="685813"/>
                </a:cubicBezTo>
                <a:cubicBezTo>
                  <a:pt x="7406437" y="684003"/>
                  <a:pt x="7408672" y="683098"/>
                  <a:pt x="7408672" y="683098"/>
                </a:cubicBezTo>
                <a:cubicBezTo>
                  <a:pt x="7408672" y="683098"/>
                  <a:pt x="7414192" y="683888"/>
                  <a:pt x="7425233" y="685466"/>
                </a:cubicBezTo>
                <a:lnTo>
                  <a:pt x="7438636" y="680037"/>
                </a:lnTo>
                <a:cubicBezTo>
                  <a:pt x="7440742" y="685235"/>
                  <a:pt x="7444028" y="686930"/>
                  <a:pt x="7448495" y="685120"/>
                </a:cubicBezTo>
                <a:cubicBezTo>
                  <a:pt x="7452964" y="683310"/>
                  <a:pt x="7457431" y="681501"/>
                  <a:pt x="7461899" y="679691"/>
                </a:cubicBezTo>
                <a:lnTo>
                  <a:pt x="7482004" y="671548"/>
                </a:lnTo>
                <a:lnTo>
                  <a:pt x="7488704" y="668834"/>
                </a:lnTo>
                <a:cubicBezTo>
                  <a:pt x="7493172" y="667025"/>
                  <a:pt x="7492120" y="664426"/>
                  <a:pt x="7485547" y="661037"/>
                </a:cubicBezTo>
                <a:cubicBezTo>
                  <a:pt x="7478974" y="657650"/>
                  <a:pt x="7473453" y="656860"/>
                  <a:pt x="7468985" y="658670"/>
                </a:cubicBezTo>
                <a:close/>
                <a:moveTo>
                  <a:pt x="1595907" y="657890"/>
                </a:moveTo>
                <a:lnTo>
                  <a:pt x="1598736" y="664876"/>
                </a:lnTo>
                <a:lnTo>
                  <a:pt x="1592510" y="667399"/>
                </a:lnTo>
                <a:close/>
                <a:moveTo>
                  <a:pt x="8037147" y="655442"/>
                </a:moveTo>
                <a:cubicBezTo>
                  <a:pt x="8041615" y="653632"/>
                  <a:pt x="8044902" y="655326"/>
                  <a:pt x="8047007" y="660524"/>
                </a:cubicBezTo>
                <a:lnTo>
                  <a:pt x="8040305" y="663238"/>
                </a:lnTo>
                <a:close/>
                <a:moveTo>
                  <a:pt x="7881011" y="655151"/>
                </a:moveTo>
                <a:lnTo>
                  <a:pt x="7874309" y="657866"/>
                </a:lnTo>
                <a:cubicBezTo>
                  <a:pt x="7876416" y="663063"/>
                  <a:pt x="7879701" y="664757"/>
                  <a:pt x="7884168" y="662948"/>
                </a:cubicBezTo>
                <a:cubicBezTo>
                  <a:pt x="7882064" y="657750"/>
                  <a:pt x="7881011" y="655151"/>
                  <a:pt x="7881011" y="655151"/>
                </a:cubicBezTo>
                <a:close/>
                <a:moveTo>
                  <a:pt x="7927536" y="654459"/>
                </a:moveTo>
                <a:cubicBezTo>
                  <a:pt x="7923068" y="656269"/>
                  <a:pt x="7919652" y="660677"/>
                  <a:pt x="7917291" y="667684"/>
                </a:cubicBezTo>
                <a:lnTo>
                  <a:pt x="7927150" y="672766"/>
                </a:lnTo>
                <a:cubicBezTo>
                  <a:pt x="7933722" y="676154"/>
                  <a:pt x="7939243" y="676944"/>
                  <a:pt x="7943711" y="675134"/>
                </a:cubicBezTo>
                <a:close/>
                <a:moveTo>
                  <a:pt x="7829721" y="651490"/>
                </a:moveTo>
                <a:lnTo>
                  <a:pt x="7831135" y="657201"/>
                </a:lnTo>
                <a:cubicBezTo>
                  <a:pt x="7831007" y="663304"/>
                  <a:pt x="7833175" y="665450"/>
                  <a:pt x="7837644" y="663640"/>
                </a:cubicBezTo>
                <a:cubicBezTo>
                  <a:pt x="7842111" y="661831"/>
                  <a:pt x="7844871" y="662226"/>
                  <a:pt x="7845924" y="664824"/>
                </a:cubicBezTo>
                <a:cubicBezTo>
                  <a:pt x="7846977" y="667424"/>
                  <a:pt x="7849736" y="667818"/>
                  <a:pt x="7854204" y="666009"/>
                </a:cubicBezTo>
                <a:cubicBezTo>
                  <a:pt x="7858672" y="664199"/>
                  <a:pt x="7860906" y="663294"/>
                  <a:pt x="7860906" y="663294"/>
                </a:cubicBezTo>
                <a:cubicBezTo>
                  <a:pt x="7858802" y="658097"/>
                  <a:pt x="7857748" y="655497"/>
                  <a:pt x="7857748" y="655497"/>
                </a:cubicBezTo>
                <a:cubicBezTo>
                  <a:pt x="7857748" y="655497"/>
                  <a:pt x="7855514" y="656402"/>
                  <a:pt x="7851046" y="658212"/>
                </a:cubicBezTo>
                <a:lnTo>
                  <a:pt x="7841187" y="653129"/>
                </a:lnTo>
                <a:close/>
                <a:moveTo>
                  <a:pt x="1333141" y="648033"/>
                </a:moveTo>
                <a:lnTo>
                  <a:pt x="1343001" y="653115"/>
                </a:lnTo>
                <a:cubicBezTo>
                  <a:pt x="1344054" y="655713"/>
                  <a:pt x="1344433" y="657451"/>
                  <a:pt x="1344138" y="658326"/>
                </a:cubicBezTo>
                <a:cubicBezTo>
                  <a:pt x="1343842" y="659203"/>
                  <a:pt x="1342874" y="659217"/>
                  <a:pt x="1341230" y="658370"/>
                </a:cubicBezTo>
                <a:cubicBezTo>
                  <a:pt x="1337944" y="656676"/>
                  <a:pt x="1334066" y="656734"/>
                  <a:pt x="1329599" y="658543"/>
                </a:cubicBezTo>
                <a:lnTo>
                  <a:pt x="1319739" y="653461"/>
                </a:lnTo>
                <a:close/>
                <a:moveTo>
                  <a:pt x="1067395" y="646759"/>
                </a:moveTo>
                <a:lnTo>
                  <a:pt x="1070552" y="654555"/>
                </a:lnTo>
                <a:lnTo>
                  <a:pt x="1063851" y="657269"/>
                </a:lnTo>
                <a:close/>
                <a:moveTo>
                  <a:pt x="1605592" y="646592"/>
                </a:moveTo>
                <a:cubicBezTo>
                  <a:pt x="1606644" y="649190"/>
                  <a:pt x="1604937" y="651394"/>
                  <a:pt x="1600468" y="653204"/>
                </a:cubicBezTo>
                <a:cubicBezTo>
                  <a:pt x="1596002" y="655013"/>
                  <a:pt x="1588773" y="656428"/>
                  <a:pt x="1578786" y="657449"/>
                </a:cubicBezTo>
                <a:lnTo>
                  <a:pt x="1585486" y="654735"/>
                </a:lnTo>
                <a:cubicBezTo>
                  <a:pt x="1589955" y="652926"/>
                  <a:pt x="1593306" y="651568"/>
                  <a:pt x="1595539" y="650664"/>
                </a:cubicBezTo>
                <a:cubicBezTo>
                  <a:pt x="1597773" y="649759"/>
                  <a:pt x="1601123" y="648402"/>
                  <a:pt x="1605592" y="646592"/>
                </a:cubicBezTo>
                <a:close/>
                <a:moveTo>
                  <a:pt x="7774943" y="643656"/>
                </a:moveTo>
                <a:cubicBezTo>
                  <a:pt x="7770475" y="645466"/>
                  <a:pt x="7768241" y="646371"/>
                  <a:pt x="7768241" y="646371"/>
                </a:cubicBezTo>
                <a:cubicBezTo>
                  <a:pt x="7768241" y="646371"/>
                  <a:pt x="7766008" y="647276"/>
                  <a:pt x="7761540" y="649085"/>
                </a:cubicBezTo>
                <a:lnTo>
                  <a:pt x="7771400" y="654169"/>
                </a:lnTo>
                <a:close/>
                <a:moveTo>
                  <a:pt x="7798206" y="643311"/>
                </a:moveTo>
                <a:lnTo>
                  <a:pt x="7794662" y="653821"/>
                </a:lnTo>
                <a:cubicBezTo>
                  <a:pt x="7799129" y="652012"/>
                  <a:pt x="7802481" y="650655"/>
                  <a:pt x="7804715" y="649750"/>
                </a:cubicBezTo>
                <a:cubicBezTo>
                  <a:pt x="7806948" y="648845"/>
                  <a:pt x="7804779" y="646700"/>
                  <a:pt x="7798206" y="643311"/>
                </a:cubicBezTo>
                <a:close/>
                <a:moveTo>
                  <a:pt x="1150586" y="640291"/>
                </a:moveTo>
                <a:lnTo>
                  <a:pt x="1177007" y="647742"/>
                </a:lnTo>
                <a:cubicBezTo>
                  <a:pt x="1181474" y="645933"/>
                  <a:pt x="1186467" y="645422"/>
                  <a:pt x="1191988" y="646212"/>
                </a:cubicBezTo>
                <a:cubicBezTo>
                  <a:pt x="1197508" y="647001"/>
                  <a:pt x="1200268" y="647395"/>
                  <a:pt x="1200268" y="647395"/>
                </a:cubicBezTo>
                <a:cubicBezTo>
                  <a:pt x="1200268" y="647395"/>
                  <a:pt x="1204146" y="647337"/>
                  <a:pt x="1211899" y="647222"/>
                </a:cubicBezTo>
                <a:cubicBezTo>
                  <a:pt x="1219655" y="647108"/>
                  <a:pt x="1223532" y="647050"/>
                  <a:pt x="1223532" y="647050"/>
                </a:cubicBezTo>
                <a:cubicBezTo>
                  <a:pt x="1223532" y="647050"/>
                  <a:pt x="1226818" y="648743"/>
                  <a:pt x="1233390" y="652132"/>
                </a:cubicBezTo>
                <a:cubicBezTo>
                  <a:pt x="1233390" y="652132"/>
                  <a:pt x="1235034" y="652978"/>
                  <a:pt x="1238320" y="654673"/>
                </a:cubicBezTo>
                <a:cubicBezTo>
                  <a:pt x="1241606" y="656367"/>
                  <a:pt x="1244367" y="656762"/>
                  <a:pt x="1246600" y="655857"/>
                </a:cubicBezTo>
                <a:cubicBezTo>
                  <a:pt x="1248834" y="654951"/>
                  <a:pt x="1252186" y="653594"/>
                  <a:pt x="1256653" y="651785"/>
                </a:cubicBezTo>
                <a:cubicBezTo>
                  <a:pt x="1256653" y="651785"/>
                  <a:pt x="1261122" y="649975"/>
                  <a:pt x="1270057" y="646356"/>
                </a:cubicBezTo>
                <a:cubicBezTo>
                  <a:pt x="1274525" y="644546"/>
                  <a:pt x="1279518" y="644037"/>
                  <a:pt x="1285039" y="644826"/>
                </a:cubicBezTo>
                <a:cubicBezTo>
                  <a:pt x="1290559" y="645616"/>
                  <a:pt x="1294372" y="648610"/>
                  <a:pt x="1296477" y="653807"/>
                </a:cubicBezTo>
                <a:cubicBezTo>
                  <a:pt x="1296477" y="653807"/>
                  <a:pt x="1294243" y="654712"/>
                  <a:pt x="1289776" y="656521"/>
                </a:cubicBezTo>
                <a:lnTo>
                  <a:pt x="1276373" y="661950"/>
                </a:lnTo>
                <a:lnTo>
                  <a:pt x="1269671" y="664664"/>
                </a:lnTo>
                <a:cubicBezTo>
                  <a:pt x="1269671" y="664664"/>
                  <a:pt x="1268028" y="663817"/>
                  <a:pt x="1264742" y="662124"/>
                </a:cubicBezTo>
                <a:cubicBezTo>
                  <a:pt x="1261455" y="660429"/>
                  <a:pt x="1257577" y="660487"/>
                  <a:pt x="1253110" y="662296"/>
                </a:cubicBezTo>
                <a:cubicBezTo>
                  <a:pt x="1248642" y="664106"/>
                  <a:pt x="1239771" y="664673"/>
                  <a:pt x="1226496" y="663999"/>
                </a:cubicBezTo>
                <a:cubicBezTo>
                  <a:pt x="1213223" y="663326"/>
                  <a:pt x="1201064" y="662199"/>
                  <a:pt x="1190025" y="660621"/>
                </a:cubicBezTo>
                <a:cubicBezTo>
                  <a:pt x="1185556" y="662431"/>
                  <a:pt x="1182204" y="663788"/>
                  <a:pt x="1179972" y="664693"/>
                </a:cubicBezTo>
                <a:cubicBezTo>
                  <a:pt x="1177739" y="665597"/>
                  <a:pt x="1175503" y="666503"/>
                  <a:pt x="1173270" y="667407"/>
                </a:cubicBezTo>
                <a:lnTo>
                  <a:pt x="1169792" y="666910"/>
                </a:lnTo>
                <a:lnTo>
                  <a:pt x="1173436" y="670421"/>
                </a:lnTo>
                <a:cubicBezTo>
                  <a:pt x="1174380" y="672750"/>
                  <a:pt x="1180417" y="675727"/>
                  <a:pt x="1191547" y="679350"/>
                </a:cubicBezTo>
                <a:cubicBezTo>
                  <a:pt x="1202676" y="682975"/>
                  <a:pt x="1209373" y="681618"/>
                  <a:pt x="1211637" y="675280"/>
                </a:cubicBezTo>
                <a:cubicBezTo>
                  <a:pt x="1205600" y="672303"/>
                  <a:pt x="1202583" y="670815"/>
                  <a:pt x="1202583" y="670815"/>
                </a:cubicBezTo>
                <a:lnTo>
                  <a:pt x="1245028" y="686153"/>
                </a:lnTo>
                <a:cubicBezTo>
                  <a:pt x="1246914" y="690810"/>
                  <a:pt x="1262193" y="692754"/>
                  <a:pt x="1290867" y="691983"/>
                </a:cubicBezTo>
                <a:lnTo>
                  <a:pt x="1315203" y="698392"/>
                </a:lnTo>
                <a:cubicBezTo>
                  <a:pt x="1319353" y="696711"/>
                  <a:pt x="1322938" y="696614"/>
                  <a:pt x="1325955" y="698103"/>
                </a:cubicBezTo>
                <a:cubicBezTo>
                  <a:pt x="1328973" y="699592"/>
                  <a:pt x="1331521" y="699916"/>
                  <a:pt x="1333597" y="699075"/>
                </a:cubicBezTo>
                <a:cubicBezTo>
                  <a:pt x="1335671" y="698235"/>
                  <a:pt x="1338784" y="696974"/>
                  <a:pt x="1342935" y="695293"/>
                </a:cubicBezTo>
                <a:cubicBezTo>
                  <a:pt x="1344821" y="699949"/>
                  <a:pt x="1347838" y="701438"/>
                  <a:pt x="1351988" y="699758"/>
                </a:cubicBezTo>
                <a:cubicBezTo>
                  <a:pt x="1356139" y="698076"/>
                  <a:pt x="1358215" y="697236"/>
                  <a:pt x="1358215" y="697236"/>
                </a:cubicBezTo>
                <a:cubicBezTo>
                  <a:pt x="1364251" y="700213"/>
                  <a:pt x="1367268" y="701701"/>
                  <a:pt x="1367268" y="701701"/>
                </a:cubicBezTo>
                <a:cubicBezTo>
                  <a:pt x="1371419" y="700019"/>
                  <a:pt x="1376512" y="700668"/>
                  <a:pt x="1382549" y="703644"/>
                </a:cubicBezTo>
                <a:lnTo>
                  <a:pt x="1391603" y="708109"/>
                </a:lnTo>
                <a:lnTo>
                  <a:pt x="1415939" y="714518"/>
                </a:lnTo>
                <a:cubicBezTo>
                  <a:pt x="1414808" y="717687"/>
                  <a:pt x="1412685" y="719902"/>
                  <a:pt x="1409572" y="721163"/>
                </a:cubicBezTo>
                <a:cubicBezTo>
                  <a:pt x="1406459" y="722424"/>
                  <a:pt x="1402357" y="722730"/>
                  <a:pt x="1397263" y="722082"/>
                </a:cubicBezTo>
                <a:cubicBezTo>
                  <a:pt x="1387077" y="720786"/>
                  <a:pt x="1381983" y="720139"/>
                  <a:pt x="1381983" y="720139"/>
                </a:cubicBezTo>
                <a:lnTo>
                  <a:pt x="1366704" y="718195"/>
                </a:lnTo>
                <a:lnTo>
                  <a:pt x="1360477" y="720716"/>
                </a:lnTo>
                <a:cubicBezTo>
                  <a:pt x="1364628" y="719035"/>
                  <a:pt x="1365761" y="715867"/>
                  <a:pt x="1363874" y="711208"/>
                </a:cubicBezTo>
                <a:cubicBezTo>
                  <a:pt x="1363874" y="711208"/>
                  <a:pt x="1361327" y="710886"/>
                  <a:pt x="1356232" y="710237"/>
                </a:cubicBezTo>
                <a:cubicBezTo>
                  <a:pt x="1351139" y="709588"/>
                  <a:pt x="1346518" y="710105"/>
                  <a:pt x="1342367" y="711786"/>
                </a:cubicBezTo>
                <a:lnTo>
                  <a:pt x="1281246" y="704013"/>
                </a:lnTo>
                <a:cubicBezTo>
                  <a:pt x="1250686" y="700126"/>
                  <a:pt x="1226163" y="699215"/>
                  <a:pt x="1207675" y="701282"/>
                </a:cubicBezTo>
                <a:cubicBezTo>
                  <a:pt x="1197489" y="699986"/>
                  <a:pt x="1185321" y="696781"/>
                  <a:pt x="1171172" y="691669"/>
                </a:cubicBezTo>
                <a:cubicBezTo>
                  <a:pt x="1157025" y="686556"/>
                  <a:pt x="1149950" y="684000"/>
                  <a:pt x="1149950" y="684000"/>
                </a:cubicBezTo>
                <a:cubicBezTo>
                  <a:pt x="1149950" y="684000"/>
                  <a:pt x="1147970" y="682091"/>
                  <a:pt x="1144009" y="678275"/>
                </a:cubicBezTo>
                <a:cubicBezTo>
                  <a:pt x="1140047" y="674457"/>
                  <a:pt x="1138065" y="672548"/>
                  <a:pt x="1138065" y="672548"/>
                </a:cubicBezTo>
                <a:lnTo>
                  <a:pt x="1144291" y="670027"/>
                </a:lnTo>
                <a:lnTo>
                  <a:pt x="1159571" y="671972"/>
                </a:lnTo>
                <a:lnTo>
                  <a:pt x="1165718" y="666327"/>
                </a:lnTo>
                <a:lnTo>
                  <a:pt x="1164989" y="666222"/>
                </a:lnTo>
                <a:cubicBezTo>
                  <a:pt x="1161702" y="664528"/>
                  <a:pt x="1160060" y="663681"/>
                  <a:pt x="1160060" y="663681"/>
                </a:cubicBezTo>
                <a:lnTo>
                  <a:pt x="1140340" y="653516"/>
                </a:lnTo>
                <a:cubicBezTo>
                  <a:pt x="1129301" y="651938"/>
                  <a:pt x="1123780" y="651148"/>
                  <a:pt x="1123780" y="651148"/>
                </a:cubicBezTo>
                <a:close/>
                <a:moveTo>
                  <a:pt x="1559685" y="640031"/>
                </a:moveTo>
                <a:cubicBezTo>
                  <a:pt x="1555536" y="641711"/>
                  <a:pt x="1554970" y="643296"/>
                  <a:pt x="1557989" y="644785"/>
                </a:cubicBezTo>
                <a:cubicBezTo>
                  <a:pt x="1561007" y="646274"/>
                  <a:pt x="1560441" y="647858"/>
                  <a:pt x="1556292" y="649539"/>
                </a:cubicBezTo>
                <a:lnTo>
                  <a:pt x="1547235" y="645073"/>
                </a:lnTo>
                <a:lnTo>
                  <a:pt x="1551904" y="643182"/>
                </a:lnTo>
                <a:cubicBezTo>
                  <a:pt x="1555017" y="641923"/>
                  <a:pt x="1557612" y="640872"/>
                  <a:pt x="1559685" y="640031"/>
                </a:cubicBezTo>
                <a:close/>
                <a:moveTo>
                  <a:pt x="7429548" y="638340"/>
                </a:moveTo>
                <a:lnTo>
                  <a:pt x="7422847" y="641055"/>
                </a:lnTo>
                <a:lnTo>
                  <a:pt x="7416145" y="643769"/>
                </a:lnTo>
                <a:lnTo>
                  <a:pt x="7446109" y="640708"/>
                </a:lnTo>
                <a:close/>
                <a:moveTo>
                  <a:pt x="7396426" y="633604"/>
                </a:moveTo>
                <a:lnTo>
                  <a:pt x="7389725" y="636317"/>
                </a:lnTo>
                <a:cubicBezTo>
                  <a:pt x="7396298" y="639707"/>
                  <a:pt x="7401818" y="640495"/>
                  <a:pt x="7406286" y="638686"/>
                </a:cubicBezTo>
                <a:close/>
                <a:moveTo>
                  <a:pt x="7536002" y="631526"/>
                </a:moveTo>
                <a:lnTo>
                  <a:pt x="7532458" y="642038"/>
                </a:lnTo>
                <a:cubicBezTo>
                  <a:pt x="7532458" y="642038"/>
                  <a:pt x="7531405" y="639438"/>
                  <a:pt x="7529300" y="634240"/>
                </a:cubicBezTo>
                <a:cubicBezTo>
                  <a:pt x="7529300" y="634240"/>
                  <a:pt x="7531534" y="633336"/>
                  <a:pt x="7536002" y="631526"/>
                </a:cubicBezTo>
                <a:close/>
                <a:moveTo>
                  <a:pt x="1610908" y="630824"/>
                </a:moveTo>
                <a:cubicBezTo>
                  <a:pt x="1614193" y="632519"/>
                  <a:pt x="1615836" y="633366"/>
                  <a:pt x="1615836" y="633366"/>
                </a:cubicBezTo>
                <a:lnTo>
                  <a:pt x="1609135" y="636080"/>
                </a:lnTo>
                <a:lnTo>
                  <a:pt x="1599277" y="630998"/>
                </a:lnTo>
                <a:cubicBezTo>
                  <a:pt x="1603744" y="629188"/>
                  <a:pt x="1607621" y="629130"/>
                  <a:pt x="1610908" y="630824"/>
                </a:cubicBezTo>
                <a:close/>
                <a:moveTo>
                  <a:pt x="1801936" y="630595"/>
                </a:moveTo>
                <a:cubicBezTo>
                  <a:pt x="1797469" y="632405"/>
                  <a:pt x="1795236" y="633309"/>
                  <a:pt x="1795236" y="633309"/>
                </a:cubicBezTo>
                <a:lnTo>
                  <a:pt x="1798394" y="641107"/>
                </a:lnTo>
                <a:close/>
                <a:moveTo>
                  <a:pt x="7914904" y="623272"/>
                </a:moveTo>
                <a:cubicBezTo>
                  <a:pt x="7919372" y="621463"/>
                  <a:pt x="7922659" y="623156"/>
                  <a:pt x="7924764" y="628354"/>
                </a:cubicBezTo>
                <a:lnTo>
                  <a:pt x="7918062" y="631068"/>
                </a:lnTo>
                <a:close/>
                <a:moveTo>
                  <a:pt x="7602632" y="622691"/>
                </a:moveTo>
                <a:cubicBezTo>
                  <a:pt x="7604737" y="627888"/>
                  <a:pt x="7603556" y="631393"/>
                  <a:pt x="7599089" y="633201"/>
                </a:cubicBezTo>
                <a:lnTo>
                  <a:pt x="7595931" y="625405"/>
                </a:lnTo>
                <a:cubicBezTo>
                  <a:pt x="7595931" y="625405"/>
                  <a:pt x="7598163" y="624500"/>
                  <a:pt x="7602632" y="622691"/>
                </a:cubicBezTo>
                <a:close/>
                <a:moveTo>
                  <a:pt x="1758956" y="620778"/>
                </a:moveTo>
                <a:lnTo>
                  <a:pt x="1752255" y="623492"/>
                </a:lnTo>
                <a:cubicBezTo>
                  <a:pt x="1754360" y="628689"/>
                  <a:pt x="1757646" y="630385"/>
                  <a:pt x="1762114" y="628575"/>
                </a:cubicBezTo>
                <a:cubicBezTo>
                  <a:pt x="1760008" y="623376"/>
                  <a:pt x="1758956" y="620778"/>
                  <a:pt x="1758956" y="620778"/>
                </a:cubicBezTo>
                <a:close/>
                <a:moveTo>
                  <a:pt x="1674004" y="618126"/>
                </a:moveTo>
                <a:lnTo>
                  <a:pt x="1683060" y="622591"/>
                </a:lnTo>
                <a:cubicBezTo>
                  <a:pt x="1679852" y="626600"/>
                  <a:pt x="1677212" y="629027"/>
                  <a:pt x="1675137" y="629867"/>
                </a:cubicBezTo>
                <a:cubicBezTo>
                  <a:pt x="1673062" y="630708"/>
                  <a:pt x="1671553" y="629962"/>
                  <a:pt x="1670610" y="627633"/>
                </a:cubicBezTo>
                <a:close/>
                <a:moveTo>
                  <a:pt x="7951570" y="617496"/>
                </a:moveTo>
                <a:cubicBezTo>
                  <a:pt x="7946049" y="616707"/>
                  <a:pt x="7938295" y="616823"/>
                  <a:pt x="7928307" y="617843"/>
                </a:cubicBezTo>
                <a:cubicBezTo>
                  <a:pt x="7918320" y="618863"/>
                  <a:pt x="7906098" y="620789"/>
                  <a:pt x="7891642" y="623618"/>
                </a:cubicBezTo>
                <a:cubicBezTo>
                  <a:pt x="7878238" y="629046"/>
                  <a:pt x="7871011" y="630461"/>
                  <a:pt x="7869959" y="627863"/>
                </a:cubicBezTo>
                <a:cubicBezTo>
                  <a:pt x="7868906" y="625263"/>
                  <a:pt x="7866146" y="624869"/>
                  <a:pt x="7861678" y="626678"/>
                </a:cubicBezTo>
                <a:cubicBezTo>
                  <a:pt x="7857210" y="628489"/>
                  <a:pt x="7854975" y="629393"/>
                  <a:pt x="7854975" y="629393"/>
                </a:cubicBezTo>
                <a:lnTo>
                  <a:pt x="7851432" y="639904"/>
                </a:lnTo>
                <a:cubicBezTo>
                  <a:pt x="7855900" y="638094"/>
                  <a:pt x="7859712" y="641088"/>
                  <a:pt x="7862870" y="648886"/>
                </a:cubicBezTo>
                <a:cubicBezTo>
                  <a:pt x="7866029" y="656681"/>
                  <a:pt x="7867607" y="660581"/>
                  <a:pt x="7867607" y="660581"/>
                </a:cubicBezTo>
                <a:lnTo>
                  <a:pt x="7871151" y="650068"/>
                </a:lnTo>
                <a:cubicBezTo>
                  <a:pt x="7875620" y="648259"/>
                  <a:pt x="7876801" y="644756"/>
                  <a:pt x="7874695" y="639558"/>
                </a:cubicBezTo>
                <a:lnTo>
                  <a:pt x="7881397" y="636844"/>
                </a:lnTo>
                <a:lnTo>
                  <a:pt x="7891256" y="641925"/>
                </a:lnTo>
                <a:lnTo>
                  <a:pt x="7914519" y="641580"/>
                </a:lnTo>
                <a:cubicBezTo>
                  <a:pt x="7914519" y="641580"/>
                  <a:pt x="7916754" y="640675"/>
                  <a:pt x="7921220" y="638866"/>
                </a:cubicBezTo>
                <a:cubicBezTo>
                  <a:pt x="7925688" y="637056"/>
                  <a:pt x="7928974" y="638750"/>
                  <a:pt x="7931080" y="643947"/>
                </a:cubicBezTo>
                <a:cubicBezTo>
                  <a:pt x="7935547" y="642138"/>
                  <a:pt x="7937845" y="638182"/>
                  <a:pt x="7937974" y="632079"/>
                </a:cubicBezTo>
                <a:cubicBezTo>
                  <a:pt x="7938103" y="625978"/>
                  <a:pt x="7941453" y="624619"/>
                  <a:pt x="7948026" y="628009"/>
                </a:cubicBezTo>
                <a:close/>
                <a:moveTo>
                  <a:pt x="1615714" y="617338"/>
                </a:moveTo>
                <a:cubicBezTo>
                  <a:pt x="1617601" y="621996"/>
                  <a:pt x="1616469" y="625166"/>
                  <a:pt x="1612318" y="626847"/>
                </a:cubicBezTo>
                <a:lnTo>
                  <a:pt x="1609488" y="619860"/>
                </a:lnTo>
                <a:close/>
                <a:moveTo>
                  <a:pt x="7616035" y="617262"/>
                </a:moveTo>
                <a:lnTo>
                  <a:pt x="7629052" y="630141"/>
                </a:lnTo>
                <a:lnTo>
                  <a:pt x="7602632" y="622691"/>
                </a:lnTo>
                <a:close/>
                <a:moveTo>
                  <a:pt x="7795433" y="617206"/>
                </a:moveTo>
                <a:lnTo>
                  <a:pt x="7791890" y="627718"/>
                </a:lnTo>
                <a:cubicBezTo>
                  <a:pt x="7798463" y="631106"/>
                  <a:pt x="7806744" y="632290"/>
                  <a:pt x="7816731" y="631270"/>
                </a:cubicBezTo>
                <a:cubicBezTo>
                  <a:pt x="7821725" y="630759"/>
                  <a:pt x="7825208" y="629727"/>
                  <a:pt x="7827178" y="628173"/>
                </a:cubicBezTo>
                <a:cubicBezTo>
                  <a:pt x="7829150" y="626618"/>
                  <a:pt x="7829608" y="624542"/>
                  <a:pt x="7828555" y="621942"/>
                </a:cubicBezTo>
                <a:cubicBezTo>
                  <a:pt x="7826450" y="616744"/>
                  <a:pt x="7820930" y="615956"/>
                  <a:pt x="7811994" y="619575"/>
                </a:cubicBezTo>
                <a:cubicBezTo>
                  <a:pt x="7807527" y="621384"/>
                  <a:pt x="7802006" y="620594"/>
                  <a:pt x="7795433" y="617206"/>
                </a:cubicBezTo>
                <a:close/>
                <a:moveTo>
                  <a:pt x="1499131" y="615764"/>
                </a:moveTo>
                <a:cubicBezTo>
                  <a:pt x="1500074" y="618091"/>
                  <a:pt x="1500145" y="619756"/>
                  <a:pt x="1499344" y="620761"/>
                </a:cubicBezTo>
                <a:cubicBezTo>
                  <a:pt x="1498542" y="621763"/>
                  <a:pt x="1496869" y="622102"/>
                  <a:pt x="1494321" y="621778"/>
                </a:cubicBezTo>
                <a:cubicBezTo>
                  <a:pt x="1489228" y="621129"/>
                  <a:pt x="1480455" y="623328"/>
                  <a:pt x="1468005" y="628370"/>
                </a:cubicBezTo>
                <a:lnTo>
                  <a:pt x="1440275" y="631469"/>
                </a:lnTo>
                <a:cubicBezTo>
                  <a:pt x="1438389" y="626812"/>
                  <a:pt x="1439520" y="623643"/>
                  <a:pt x="1443670" y="621962"/>
                </a:cubicBezTo>
                <a:lnTo>
                  <a:pt x="1471401" y="618862"/>
                </a:lnTo>
                <a:close/>
                <a:moveTo>
                  <a:pt x="7742400" y="611458"/>
                </a:moveTo>
                <a:cubicBezTo>
                  <a:pt x="7740166" y="612363"/>
                  <a:pt x="7740102" y="615416"/>
                  <a:pt x="7742207" y="620613"/>
                </a:cubicBezTo>
                <a:cubicBezTo>
                  <a:pt x="7742207" y="620613"/>
                  <a:pt x="7744441" y="619709"/>
                  <a:pt x="7748909" y="617899"/>
                </a:cubicBezTo>
                <a:cubicBezTo>
                  <a:pt x="7753376" y="616089"/>
                  <a:pt x="7755610" y="615185"/>
                  <a:pt x="7755610" y="615185"/>
                </a:cubicBezTo>
                <a:cubicBezTo>
                  <a:pt x="7749037" y="611796"/>
                  <a:pt x="7744634" y="610555"/>
                  <a:pt x="7742400" y="611458"/>
                </a:cubicBezTo>
                <a:close/>
                <a:moveTo>
                  <a:pt x="1640615" y="607252"/>
                </a:moveTo>
                <a:cubicBezTo>
                  <a:pt x="1640615" y="607252"/>
                  <a:pt x="1641559" y="609582"/>
                  <a:pt x="1643445" y="614240"/>
                </a:cubicBezTo>
                <a:cubicBezTo>
                  <a:pt x="1643445" y="614240"/>
                  <a:pt x="1641370" y="615080"/>
                  <a:pt x="1637219" y="616761"/>
                </a:cubicBezTo>
                <a:cubicBezTo>
                  <a:pt x="1633069" y="618442"/>
                  <a:pt x="1630995" y="619282"/>
                  <a:pt x="1630995" y="619282"/>
                </a:cubicBezTo>
                <a:cubicBezTo>
                  <a:pt x="1630995" y="619282"/>
                  <a:pt x="1632126" y="616113"/>
                  <a:pt x="1634389" y="609774"/>
                </a:cubicBezTo>
                <a:cubicBezTo>
                  <a:pt x="1638540" y="608092"/>
                  <a:pt x="1640615" y="607252"/>
                  <a:pt x="1640615" y="607252"/>
                </a:cubicBezTo>
                <a:close/>
                <a:moveTo>
                  <a:pt x="1752640" y="605184"/>
                </a:moveTo>
                <a:cubicBezTo>
                  <a:pt x="1754745" y="610382"/>
                  <a:pt x="1753564" y="613886"/>
                  <a:pt x="1749097" y="615695"/>
                </a:cubicBezTo>
                <a:cubicBezTo>
                  <a:pt x="1746992" y="610497"/>
                  <a:pt x="1745939" y="607898"/>
                  <a:pt x="1745939" y="607898"/>
                </a:cubicBezTo>
                <a:close/>
                <a:moveTo>
                  <a:pt x="1760592" y="599321"/>
                </a:moveTo>
                <a:cubicBezTo>
                  <a:pt x="1764743" y="597640"/>
                  <a:pt x="1766252" y="598383"/>
                  <a:pt x="1765120" y="601552"/>
                </a:cubicBezTo>
                <a:cubicBezTo>
                  <a:pt x="1763989" y="604723"/>
                  <a:pt x="1762385" y="606728"/>
                  <a:pt x="1760311" y="607568"/>
                </a:cubicBezTo>
                <a:cubicBezTo>
                  <a:pt x="1758235" y="608408"/>
                  <a:pt x="1757198" y="608828"/>
                  <a:pt x="1757198" y="608828"/>
                </a:cubicBezTo>
                <a:close/>
                <a:moveTo>
                  <a:pt x="7889255" y="579205"/>
                </a:moveTo>
                <a:cubicBezTo>
                  <a:pt x="7893723" y="577396"/>
                  <a:pt x="7897009" y="579091"/>
                  <a:pt x="7899115" y="584289"/>
                </a:cubicBezTo>
                <a:lnTo>
                  <a:pt x="7895571" y="594799"/>
                </a:lnTo>
                <a:cubicBezTo>
                  <a:pt x="7888998" y="591410"/>
                  <a:pt x="7883478" y="590622"/>
                  <a:pt x="7879010" y="592431"/>
                </a:cubicBezTo>
                <a:cubicBezTo>
                  <a:pt x="7874542" y="594241"/>
                  <a:pt x="7871783" y="593846"/>
                  <a:pt x="7870729" y="591247"/>
                </a:cubicBezTo>
                <a:cubicBezTo>
                  <a:pt x="7869678" y="588648"/>
                  <a:pt x="7875852" y="584634"/>
                  <a:pt x="7889255" y="579205"/>
                </a:cubicBezTo>
                <a:close/>
                <a:moveTo>
                  <a:pt x="7942482" y="575799"/>
                </a:moveTo>
                <a:cubicBezTo>
                  <a:pt x="7946950" y="573989"/>
                  <a:pt x="7950236" y="575684"/>
                  <a:pt x="7952341" y="580882"/>
                </a:cubicBezTo>
                <a:lnTo>
                  <a:pt x="7958657" y="596475"/>
                </a:lnTo>
                <a:close/>
                <a:moveTo>
                  <a:pt x="7567123" y="573542"/>
                </a:moveTo>
                <a:lnTo>
                  <a:pt x="7560421" y="576256"/>
                </a:lnTo>
                <a:cubicBezTo>
                  <a:pt x="7562527" y="581454"/>
                  <a:pt x="7565813" y="583149"/>
                  <a:pt x="7570280" y="581340"/>
                </a:cubicBezTo>
                <a:cubicBezTo>
                  <a:pt x="7568176" y="576142"/>
                  <a:pt x="7567123" y="573542"/>
                  <a:pt x="7567123" y="573542"/>
                </a:cubicBezTo>
                <a:close/>
                <a:moveTo>
                  <a:pt x="7975989" y="562227"/>
                </a:moveTo>
                <a:cubicBezTo>
                  <a:pt x="7978096" y="567424"/>
                  <a:pt x="7976915" y="570929"/>
                  <a:pt x="7972448" y="572738"/>
                </a:cubicBezTo>
                <a:cubicBezTo>
                  <a:pt x="7963512" y="576358"/>
                  <a:pt x="7957990" y="575568"/>
                  <a:pt x="7955885" y="570370"/>
                </a:cubicBezTo>
                <a:close/>
                <a:moveTo>
                  <a:pt x="7936166" y="560205"/>
                </a:moveTo>
                <a:cubicBezTo>
                  <a:pt x="7940633" y="558396"/>
                  <a:pt x="7943920" y="560091"/>
                  <a:pt x="7946026" y="565288"/>
                </a:cubicBezTo>
                <a:lnTo>
                  <a:pt x="7939324" y="568003"/>
                </a:lnTo>
                <a:close/>
                <a:moveTo>
                  <a:pt x="1797311" y="543787"/>
                </a:moveTo>
                <a:lnTo>
                  <a:pt x="1790462" y="544486"/>
                </a:lnTo>
                <a:cubicBezTo>
                  <a:pt x="1790462" y="544486"/>
                  <a:pt x="1788229" y="545390"/>
                  <a:pt x="1783761" y="547200"/>
                </a:cubicBezTo>
                <a:lnTo>
                  <a:pt x="1780218" y="557712"/>
                </a:lnTo>
                <a:lnTo>
                  <a:pt x="1795138" y="551669"/>
                </a:lnTo>
                <a:lnTo>
                  <a:pt x="1790021" y="546739"/>
                </a:lnTo>
                <a:close/>
                <a:moveTo>
                  <a:pt x="1477061" y="543379"/>
                </a:moveTo>
                <a:lnTo>
                  <a:pt x="1479891" y="550365"/>
                </a:lnTo>
                <a:lnTo>
                  <a:pt x="1473664" y="552887"/>
                </a:lnTo>
                <a:close/>
                <a:moveTo>
                  <a:pt x="1883513" y="543101"/>
                </a:moveTo>
                <a:lnTo>
                  <a:pt x="1876812" y="545815"/>
                </a:lnTo>
                <a:cubicBezTo>
                  <a:pt x="1878917" y="551013"/>
                  <a:pt x="1881087" y="553159"/>
                  <a:pt x="1883321" y="552255"/>
                </a:cubicBezTo>
                <a:cubicBezTo>
                  <a:pt x="1885554" y="551350"/>
                  <a:pt x="1885618" y="548299"/>
                  <a:pt x="1883513" y="543101"/>
                </a:cubicBezTo>
                <a:close/>
                <a:moveTo>
                  <a:pt x="7554491" y="542356"/>
                </a:moveTo>
                <a:cubicBezTo>
                  <a:pt x="7556597" y="547554"/>
                  <a:pt x="7557649" y="550152"/>
                  <a:pt x="7557649" y="550152"/>
                </a:cubicBezTo>
                <a:lnTo>
                  <a:pt x="7564350" y="547438"/>
                </a:lnTo>
                <a:cubicBezTo>
                  <a:pt x="7562246" y="542239"/>
                  <a:pt x="7558959" y="540546"/>
                  <a:pt x="7554491" y="542356"/>
                </a:cubicBezTo>
                <a:close/>
                <a:moveTo>
                  <a:pt x="1823553" y="542307"/>
                </a:moveTo>
                <a:lnTo>
                  <a:pt x="1820661" y="550406"/>
                </a:lnTo>
                <a:lnTo>
                  <a:pt x="1823584" y="549222"/>
                </a:lnTo>
                <a:lnTo>
                  <a:pt x="1823880" y="549290"/>
                </a:lnTo>
                <a:lnTo>
                  <a:pt x="1826807" y="548105"/>
                </a:lnTo>
                <a:lnTo>
                  <a:pt x="1827634" y="550147"/>
                </a:lnTo>
                <a:lnTo>
                  <a:pt x="1845076" y="554131"/>
                </a:lnTo>
                <a:cubicBezTo>
                  <a:pt x="1846719" y="554978"/>
                  <a:pt x="1847689" y="554963"/>
                  <a:pt x="1847983" y="554088"/>
                </a:cubicBezTo>
                <a:cubicBezTo>
                  <a:pt x="1848279" y="553212"/>
                  <a:pt x="1847900" y="551475"/>
                  <a:pt x="1846848" y="548877"/>
                </a:cubicBezTo>
                <a:close/>
                <a:moveTo>
                  <a:pt x="1913477" y="540040"/>
                </a:moveTo>
                <a:lnTo>
                  <a:pt x="1900074" y="545469"/>
                </a:lnTo>
                <a:cubicBezTo>
                  <a:pt x="1902179" y="550667"/>
                  <a:pt x="1907109" y="553208"/>
                  <a:pt x="1914863" y="553093"/>
                </a:cubicBezTo>
                <a:cubicBezTo>
                  <a:pt x="1922618" y="552977"/>
                  <a:pt x="1928728" y="552015"/>
                  <a:pt x="1933196" y="550205"/>
                </a:cubicBezTo>
                <a:lnTo>
                  <a:pt x="1962723" y="544426"/>
                </a:lnTo>
                <a:lnTo>
                  <a:pt x="1948891" y="544416"/>
                </a:lnTo>
                <a:cubicBezTo>
                  <a:pt x="1930211" y="544039"/>
                  <a:pt x="1918407" y="542581"/>
                  <a:pt x="1913477" y="540040"/>
                </a:cubicBezTo>
                <a:close/>
                <a:moveTo>
                  <a:pt x="7325313" y="539884"/>
                </a:moveTo>
                <a:cubicBezTo>
                  <a:pt x="7318676" y="539547"/>
                  <a:pt x="7312007" y="540736"/>
                  <a:pt x="7305305" y="543450"/>
                </a:cubicBezTo>
                <a:cubicBezTo>
                  <a:pt x="7300836" y="545260"/>
                  <a:pt x="7296370" y="547069"/>
                  <a:pt x="7291902" y="548879"/>
                </a:cubicBezTo>
                <a:lnTo>
                  <a:pt x="7288744" y="541083"/>
                </a:lnTo>
                <a:lnTo>
                  <a:pt x="7282042" y="543796"/>
                </a:lnTo>
                <a:cubicBezTo>
                  <a:pt x="7279680" y="550804"/>
                  <a:pt x="7277382" y="554759"/>
                  <a:pt x="7275147" y="555665"/>
                </a:cubicBezTo>
                <a:cubicBezTo>
                  <a:pt x="7272915" y="556569"/>
                  <a:pt x="7271796" y="557022"/>
                  <a:pt x="7271796" y="557022"/>
                </a:cubicBezTo>
                <a:cubicBezTo>
                  <a:pt x="7265224" y="553633"/>
                  <a:pt x="7262464" y="553239"/>
                  <a:pt x="7263517" y="555838"/>
                </a:cubicBezTo>
                <a:cubicBezTo>
                  <a:pt x="7264569" y="558436"/>
                  <a:pt x="7271733" y="560074"/>
                  <a:pt x="7285007" y="560748"/>
                </a:cubicBezTo>
                <a:cubicBezTo>
                  <a:pt x="7298283" y="561421"/>
                  <a:pt x="7307152" y="560853"/>
                  <a:pt x="7311621" y="559043"/>
                </a:cubicBezTo>
                <a:lnTo>
                  <a:pt x="7325024" y="553615"/>
                </a:lnTo>
                <a:lnTo>
                  <a:pt x="7345128" y="545472"/>
                </a:lnTo>
                <a:cubicBezTo>
                  <a:pt x="7338555" y="542084"/>
                  <a:pt x="7331950" y="540221"/>
                  <a:pt x="7325313" y="539884"/>
                </a:cubicBezTo>
                <a:close/>
                <a:moveTo>
                  <a:pt x="7933394" y="534102"/>
                </a:moveTo>
                <a:cubicBezTo>
                  <a:pt x="7933394" y="534102"/>
                  <a:pt x="7935038" y="534948"/>
                  <a:pt x="7938324" y="536643"/>
                </a:cubicBezTo>
                <a:cubicBezTo>
                  <a:pt x="7941611" y="538336"/>
                  <a:pt x="7943254" y="539184"/>
                  <a:pt x="7943254" y="539184"/>
                </a:cubicBezTo>
                <a:cubicBezTo>
                  <a:pt x="7943254" y="539184"/>
                  <a:pt x="7941020" y="540088"/>
                  <a:pt x="7936552" y="541898"/>
                </a:cubicBezTo>
                <a:lnTo>
                  <a:pt x="7929851" y="544612"/>
                </a:lnTo>
                <a:close/>
                <a:moveTo>
                  <a:pt x="7621122" y="533520"/>
                </a:moveTo>
                <a:lnTo>
                  <a:pt x="7601017" y="541663"/>
                </a:lnTo>
                <a:lnTo>
                  <a:pt x="7587614" y="547092"/>
                </a:lnTo>
                <a:lnTo>
                  <a:pt x="7580913" y="549806"/>
                </a:lnTo>
                <a:lnTo>
                  <a:pt x="7590772" y="554889"/>
                </a:lnTo>
                <a:lnTo>
                  <a:pt x="7597473" y="552175"/>
                </a:lnTo>
                <a:cubicBezTo>
                  <a:pt x="7595368" y="546977"/>
                  <a:pt x="7596550" y="543473"/>
                  <a:pt x="7601017" y="541663"/>
                </a:cubicBezTo>
                <a:cubicBezTo>
                  <a:pt x="7605485" y="539854"/>
                  <a:pt x="7611006" y="540643"/>
                  <a:pt x="7617578" y="544031"/>
                </a:cubicBezTo>
                <a:close/>
                <a:moveTo>
                  <a:pt x="1637219" y="527304"/>
                </a:moveTo>
                <a:cubicBezTo>
                  <a:pt x="1641370" y="525623"/>
                  <a:pt x="1643351" y="527532"/>
                  <a:pt x="1643163" y="533030"/>
                </a:cubicBezTo>
                <a:cubicBezTo>
                  <a:pt x="1643067" y="535779"/>
                  <a:pt x="1642762" y="537258"/>
                  <a:pt x="1642242" y="537468"/>
                </a:cubicBezTo>
                <a:cubicBezTo>
                  <a:pt x="1641724" y="537678"/>
                  <a:pt x="1640992" y="536619"/>
                  <a:pt x="1640049" y="534291"/>
                </a:cubicBezTo>
                <a:cubicBezTo>
                  <a:pt x="1635899" y="535972"/>
                  <a:pt x="1634956" y="533643"/>
                  <a:pt x="1637219" y="527304"/>
                </a:cubicBezTo>
                <a:close/>
                <a:moveTo>
                  <a:pt x="1751026" y="524157"/>
                </a:moveTo>
                <a:lnTo>
                  <a:pt x="1754184" y="531953"/>
                </a:lnTo>
                <a:cubicBezTo>
                  <a:pt x="1749715" y="533763"/>
                  <a:pt x="1744195" y="532973"/>
                  <a:pt x="1737622" y="529585"/>
                </a:cubicBezTo>
                <a:cubicBezTo>
                  <a:pt x="1742090" y="527776"/>
                  <a:pt x="1746557" y="525967"/>
                  <a:pt x="1751026" y="524157"/>
                </a:cubicBezTo>
                <a:close/>
                <a:moveTo>
                  <a:pt x="1738806" y="518689"/>
                </a:moveTo>
                <a:cubicBezTo>
                  <a:pt x="1740879" y="517848"/>
                  <a:pt x="1742860" y="519757"/>
                  <a:pt x="1744746" y="524415"/>
                </a:cubicBezTo>
                <a:lnTo>
                  <a:pt x="1732296" y="529458"/>
                </a:lnTo>
                <a:lnTo>
                  <a:pt x="1729466" y="522471"/>
                </a:lnTo>
                <a:cubicBezTo>
                  <a:pt x="1733617" y="520791"/>
                  <a:pt x="1736730" y="519529"/>
                  <a:pt x="1738806" y="518689"/>
                </a:cubicBezTo>
                <a:close/>
                <a:moveTo>
                  <a:pt x="2193013" y="517577"/>
                </a:moveTo>
                <a:lnTo>
                  <a:pt x="2179610" y="523006"/>
                </a:lnTo>
                <a:cubicBezTo>
                  <a:pt x="2179610" y="523006"/>
                  <a:pt x="2181254" y="523853"/>
                  <a:pt x="2184540" y="525547"/>
                </a:cubicBezTo>
                <a:cubicBezTo>
                  <a:pt x="2187827" y="527242"/>
                  <a:pt x="2189471" y="528089"/>
                  <a:pt x="2189471" y="528089"/>
                </a:cubicBezTo>
                <a:close/>
                <a:moveTo>
                  <a:pt x="1806434" y="515694"/>
                </a:moveTo>
                <a:cubicBezTo>
                  <a:pt x="1807378" y="518023"/>
                  <a:pt x="1807330" y="519398"/>
                  <a:pt x="1806293" y="519818"/>
                </a:cubicBezTo>
                <a:cubicBezTo>
                  <a:pt x="1805254" y="520238"/>
                  <a:pt x="1803227" y="519704"/>
                  <a:pt x="1800208" y="518216"/>
                </a:cubicBezTo>
                <a:close/>
                <a:moveTo>
                  <a:pt x="7814309" y="509728"/>
                </a:moveTo>
                <a:cubicBezTo>
                  <a:pt x="7820883" y="513116"/>
                  <a:pt x="7825812" y="515657"/>
                  <a:pt x="7829098" y="517351"/>
                </a:cubicBezTo>
                <a:cubicBezTo>
                  <a:pt x="7832384" y="519045"/>
                  <a:pt x="7836262" y="518988"/>
                  <a:pt x="7840730" y="517178"/>
                </a:cubicBezTo>
                <a:cubicBezTo>
                  <a:pt x="7840730" y="517178"/>
                  <a:pt x="7841256" y="518478"/>
                  <a:pt x="7842310" y="521077"/>
                </a:cubicBezTo>
                <a:cubicBezTo>
                  <a:pt x="7843362" y="523675"/>
                  <a:pt x="7843887" y="524975"/>
                  <a:pt x="7843887" y="524975"/>
                </a:cubicBezTo>
                <a:lnTo>
                  <a:pt x="7837186" y="527689"/>
                </a:lnTo>
                <a:cubicBezTo>
                  <a:pt x="7828507" y="519104"/>
                  <a:pt x="7823578" y="516563"/>
                  <a:pt x="7822396" y="520066"/>
                </a:cubicBezTo>
                <a:cubicBezTo>
                  <a:pt x="7821216" y="523569"/>
                  <a:pt x="7817865" y="524926"/>
                  <a:pt x="7812345" y="524137"/>
                </a:cubicBezTo>
                <a:cubicBezTo>
                  <a:pt x="7806824" y="523349"/>
                  <a:pt x="7803538" y="521654"/>
                  <a:pt x="7802485" y="519056"/>
                </a:cubicBezTo>
                <a:cubicBezTo>
                  <a:pt x="7801432" y="516456"/>
                  <a:pt x="7802023" y="514704"/>
                  <a:pt x="7804256" y="513800"/>
                </a:cubicBezTo>
                <a:cubicBezTo>
                  <a:pt x="7806491" y="512894"/>
                  <a:pt x="7809842" y="511537"/>
                  <a:pt x="7814309" y="509728"/>
                </a:cubicBezTo>
                <a:close/>
                <a:moveTo>
                  <a:pt x="2032141" y="505591"/>
                </a:moveTo>
                <a:lnTo>
                  <a:pt x="2021457" y="509918"/>
                </a:lnTo>
                <a:lnTo>
                  <a:pt x="2021488" y="509915"/>
                </a:lnTo>
                <a:lnTo>
                  <a:pt x="2039584" y="509428"/>
                </a:lnTo>
                <a:close/>
                <a:moveTo>
                  <a:pt x="1499066" y="499147"/>
                </a:moveTo>
                <a:cubicBezTo>
                  <a:pt x="1510107" y="500726"/>
                  <a:pt x="1515628" y="501514"/>
                  <a:pt x="1515628" y="501514"/>
                </a:cubicBezTo>
                <a:lnTo>
                  <a:pt x="1532189" y="503883"/>
                </a:lnTo>
                <a:cubicBezTo>
                  <a:pt x="1518786" y="509312"/>
                  <a:pt x="1506563" y="511236"/>
                  <a:pt x="1495523" y="509657"/>
                </a:cubicBezTo>
                <a:close/>
                <a:moveTo>
                  <a:pt x="7482318" y="498981"/>
                </a:moveTo>
                <a:lnTo>
                  <a:pt x="7478774" y="509493"/>
                </a:lnTo>
                <a:cubicBezTo>
                  <a:pt x="7483242" y="507683"/>
                  <a:pt x="7485476" y="506779"/>
                  <a:pt x="7485476" y="506779"/>
                </a:cubicBezTo>
                <a:close/>
                <a:moveTo>
                  <a:pt x="1568854" y="498107"/>
                </a:moveTo>
                <a:lnTo>
                  <a:pt x="1572013" y="505905"/>
                </a:lnTo>
                <a:lnTo>
                  <a:pt x="1555450" y="503537"/>
                </a:lnTo>
                <a:cubicBezTo>
                  <a:pt x="1559918" y="501727"/>
                  <a:pt x="1564386" y="499917"/>
                  <a:pt x="1568854" y="498107"/>
                </a:cubicBezTo>
                <a:close/>
                <a:moveTo>
                  <a:pt x="7216570" y="497709"/>
                </a:moveTo>
                <a:lnTo>
                  <a:pt x="7203167" y="503137"/>
                </a:lnTo>
                <a:cubicBezTo>
                  <a:pt x="7209740" y="506526"/>
                  <a:pt x="7213026" y="508220"/>
                  <a:pt x="7213026" y="508220"/>
                </a:cubicBezTo>
                <a:close/>
                <a:moveTo>
                  <a:pt x="7598631" y="497252"/>
                </a:moveTo>
                <a:cubicBezTo>
                  <a:pt x="7594163" y="499061"/>
                  <a:pt x="7591929" y="499965"/>
                  <a:pt x="7591929" y="499965"/>
                </a:cubicBezTo>
                <a:cubicBezTo>
                  <a:pt x="7591929" y="499965"/>
                  <a:pt x="7589695" y="500870"/>
                  <a:pt x="7585228" y="502680"/>
                </a:cubicBezTo>
                <a:cubicBezTo>
                  <a:pt x="7585228" y="502680"/>
                  <a:pt x="7586870" y="503527"/>
                  <a:pt x="7590158" y="505221"/>
                </a:cubicBezTo>
                <a:cubicBezTo>
                  <a:pt x="7593443" y="506915"/>
                  <a:pt x="7595087" y="507762"/>
                  <a:pt x="7595087" y="507762"/>
                </a:cubicBezTo>
                <a:close/>
                <a:moveTo>
                  <a:pt x="1419418" y="495103"/>
                </a:moveTo>
                <a:cubicBezTo>
                  <a:pt x="1417056" y="502110"/>
                  <a:pt x="1413643" y="506519"/>
                  <a:pt x="1409175" y="508329"/>
                </a:cubicBezTo>
                <a:lnTo>
                  <a:pt x="1425734" y="510696"/>
                </a:lnTo>
                <a:lnTo>
                  <a:pt x="1435596" y="515779"/>
                </a:lnTo>
                <a:cubicBezTo>
                  <a:pt x="1431127" y="517589"/>
                  <a:pt x="1425016" y="518551"/>
                  <a:pt x="1417263" y="518666"/>
                </a:cubicBezTo>
                <a:cubicBezTo>
                  <a:pt x="1409508" y="518781"/>
                  <a:pt x="1403986" y="517993"/>
                  <a:pt x="1400701" y="516298"/>
                </a:cubicBezTo>
                <a:cubicBezTo>
                  <a:pt x="1397415" y="514604"/>
                  <a:pt x="1396952" y="510253"/>
                  <a:pt x="1399314" y="503245"/>
                </a:cubicBezTo>
                <a:close/>
                <a:moveTo>
                  <a:pt x="7814694" y="491420"/>
                </a:moveTo>
                <a:cubicBezTo>
                  <a:pt x="7815748" y="494020"/>
                  <a:pt x="7815717" y="495545"/>
                  <a:pt x="7814599" y="495998"/>
                </a:cubicBezTo>
                <a:cubicBezTo>
                  <a:pt x="7813483" y="496450"/>
                  <a:pt x="7811280" y="495829"/>
                  <a:pt x="7807994" y="494134"/>
                </a:cubicBezTo>
                <a:close/>
                <a:moveTo>
                  <a:pt x="7658559" y="491130"/>
                </a:moveTo>
                <a:lnTo>
                  <a:pt x="7661716" y="498927"/>
                </a:lnTo>
                <a:lnTo>
                  <a:pt x="7645155" y="496559"/>
                </a:lnTo>
                <a:cubicBezTo>
                  <a:pt x="7649622" y="494748"/>
                  <a:pt x="7654091" y="492939"/>
                  <a:pt x="7658559" y="491130"/>
                </a:cubicBezTo>
                <a:close/>
                <a:moveTo>
                  <a:pt x="1629297" y="489851"/>
                </a:moveTo>
                <a:lnTo>
                  <a:pt x="1637637" y="493964"/>
                </a:lnTo>
                <a:lnTo>
                  <a:pt x="1665254" y="495366"/>
                </a:lnTo>
                <a:cubicBezTo>
                  <a:pt x="1663021" y="496270"/>
                  <a:pt x="1661906" y="496722"/>
                  <a:pt x="1661906" y="496722"/>
                </a:cubicBezTo>
                <a:cubicBezTo>
                  <a:pt x="1661906" y="496722"/>
                  <a:pt x="1659670" y="497628"/>
                  <a:pt x="1655202" y="499437"/>
                </a:cubicBezTo>
                <a:lnTo>
                  <a:pt x="1635816" y="501417"/>
                </a:lnTo>
                <a:lnTo>
                  <a:pt x="1634956" y="503824"/>
                </a:lnTo>
                <a:cubicBezTo>
                  <a:pt x="1630805" y="505505"/>
                  <a:pt x="1628260" y="505181"/>
                  <a:pt x="1627316" y="502852"/>
                </a:cubicBezTo>
                <a:lnTo>
                  <a:pt x="1627404" y="502277"/>
                </a:lnTo>
                <a:lnTo>
                  <a:pt x="1625239" y="502498"/>
                </a:lnTo>
                <a:cubicBezTo>
                  <a:pt x="1609731" y="502729"/>
                  <a:pt x="1600924" y="500245"/>
                  <a:pt x="1598819" y="495048"/>
                </a:cubicBezTo>
                <a:lnTo>
                  <a:pt x="1605520" y="492334"/>
                </a:lnTo>
                <a:lnTo>
                  <a:pt x="1628739" y="493512"/>
                </a:lnTo>
                <a:close/>
                <a:moveTo>
                  <a:pt x="2178818" y="486854"/>
                </a:moveTo>
                <a:cubicBezTo>
                  <a:pt x="2178818" y="486854"/>
                  <a:pt x="2181837" y="488343"/>
                  <a:pt x="2187873" y="491318"/>
                </a:cubicBezTo>
                <a:lnTo>
                  <a:pt x="2181647" y="493840"/>
                </a:lnTo>
                <a:close/>
                <a:moveTo>
                  <a:pt x="2224120" y="486828"/>
                </a:moveTo>
                <a:lnTo>
                  <a:pt x="2213505" y="491127"/>
                </a:lnTo>
                <a:lnTo>
                  <a:pt x="2230065" y="493494"/>
                </a:lnTo>
                <a:lnTo>
                  <a:pt x="2238916" y="492101"/>
                </a:lnTo>
                <a:lnTo>
                  <a:pt x="2238525" y="491134"/>
                </a:lnTo>
                <a:cubicBezTo>
                  <a:pt x="2237581" y="488805"/>
                  <a:pt x="2237110" y="487641"/>
                  <a:pt x="2237110" y="487641"/>
                </a:cubicBezTo>
                <a:cubicBezTo>
                  <a:pt x="2232959" y="489322"/>
                  <a:pt x="2230883" y="490163"/>
                  <a:pt x="2230883" y="490163"/>
                </a:cubicBezTo>
                <a:close/>
                <a:moveTo>
                  <a:pt x="1977721" y="486792"/>
                </a:moveTo>
                <a:lnTo>
                  <a:pt x="1971020" y="489507"/>
                </a:lnTo>
                <a:cubicBezTo>
                  <a:pt x="1973125" y="494704"/>
                  <a:pt x="1976410" y="496400"/>
                  <a:pt x="1980879" y="494590"/>
                </a:cubicBezTo>
                <a:close/>
                <a:moveTo>
                  <a:pt x="2265972" y="485846"/>
                </a:moveTo>
                <a:lnTo>
                  <a:pt x="2258615" y="487063"/>
                </a:lnTo>
                <a:lnTo>
                  <a:pt x="2256073" y="489399"/>
                </a:lnTo>
                <a:lnTo>
                  <a:pt x="2266731" y="487720"/>
                </a:lnTo>
                <a:close/>
                <a:moveTo>
                  <a:pt x="1556292" y="470626"/>
                </a:moveTo>
                <a:lnTo>
                  <a:pt x="1565346" y="475091"/>
                </a:lnTo>
                <a:lnTo>
                  <a:pt x="1571572" y="472569"/>
                </a:lnTo>
                <a:cubicBezTo>
                  <a:pt x="1567421" y="474251"/>
                  <a:pt x="1566289" y="477420"/>
                  <a:pt x="1568175" y="482077"/>
                </a:cubicBezTo>
                <a:lnTo>
                  <a:pt x="1564781" y="491585"/>
                </a:lnTo>
                <a:cubicBezTo>
                  <a:pt x="1562894" y="486927"/>
                  <a:pt x="1559875" y="485439"/>
                  <a:pt x="1555725" y="487120"/>
                </a:cubicBezTo>
                <a:cubicBezTo>
                  <a:pt x="1551575" y="488801"/>
                  <a:pt x="1549500" y="489641"/>
                  <a:pt x="1549500" y="489641"/>
                </a:cubicBezTo>
                <a:lnTo>
                  <a:pt x="1552895" y="480134"/>
                </a:lnTo>
                <a:lnTo>
                  <a:pt x="1550066" y="473148"/>
                </a:lnTo>
                <a:close/>
                <a:moveTo>
                  <a:pt x="7723407" y="468267"/>
                </a:moveTo>
                <a:cubicBezTo>
                  <a:pt x="7725904" y="468012"/>
                  <a:pt x="7729913" y="468280"/>
                  <a:pt x="7735433" y="469069"/>
                </a:cubicBezTo>
                <a:cubicBezTo>
                  <a:pt x="7739902" y="467260"/>
                  <a:pt x="7743188" y="468953"/>
                  <a:pt x="7745293" y="474151"/>
                </a:cubicBezTo>
                <a:cubicBezTo>
                  <a:pt x="7740826" y="475960"/>
                  <a:pt x="7737475" y="477317"/>
                  <a:pt x="7735241" y="478222"/>
                </a:cubicBezTo>
                <a:cubicBezTo>
                  <a:pt x="7733008" y="479128"/>
                  <a:pt x="7730838" y="476981"/>
                  <a:pt x="7728732" y="471784"/>
                </a:cubicBezTo>
                <a:cubicBezTo>
                  <a:pt x="7724264" y="473593"/>
                  <a:pt x="7721505" y="473197"/>
                  <a:pt x="7720452" y="470599"/>
                </a:cubicBezTo>
                <a:cubicBezTo>
                  <a:pt x="7719925" y="469300"/>
                  <a:pt x="7720911" y="468522"/>
                  <a:pt x="7723407" y="468267"/>
                </a:cubicBezTo>
                <a:close/>
                <a:moveTo>
                  <a:pt x="2018760" y="468046"/>
                </a:moveTo>
                <a:lnTo>
                  <a:pt x="2013576" y="468263"/>
                </a:lnTo>
                <a:lnTo>
                  <a:pt x="2017930" y="470506"/>
                </a:lnTo>
                <a:close/>
                <a:moveTo>
                  <a:pt x="7828484" y="467683"/>
                </a:moveTo>
                <a:cubicBezTo>
                  <a:pt x="7826122" y="474691"/>
                  <a:pt x="7827174" y="477291"/>
                  <a:pt x="7831642" y="475481"/>
                </a:cubicBezTo>
                <a:lnTo>
                  <a:pt x="7824941" y="478195"/>
                </a:lnTo>
                <a:close/>
                <a:moveTo>
                  <a:pt x="1605528" y="466948"/>
                </a:moveTo>
                <a:lnTo>
                  <a:pt x="1608358" y="473935"/>
                </a:lnTo>
                <a:cubicBezTo>
                  <a:pt x="1608358" y="473935"/>
                  <a:pt x="1605339" y="472446"/>
                  <a:pt x="1599302" y="469470"/>
                </a:cubicBezTo>
                <a:close/>
                <a:moveTo>
                  <a:pt x="1735621" y="466865"/>
                </a:moveTo>
                <a:cubicBezTo>
                  <a:pt x="1735621" y="466865"/>
                  <a:pt x="1738908" y="468561"/>
                  <a:pt x="1745481" y="471948"/>
                </a:cubicBezTo>
                <a:lnTo>
                  <a:pt x="1738779" y="474662"/>
                </a:lnTo>
                <a:close/>
                <a:moveTo>
                  <a:pt x="1964365" y="464975"/>
                </a:moveTo>
                <a:lnTo>
                  <a:pt x="1961546" y="466117"/>
                </a:lnTo>
                <a:cubicBezTo>
                  <a:pt x="1961546" y="466117"/>
                  <a:pt x="1962599" y="468716"/>
                  <a:pt x="1964704" y="473913"/>
                </a:cubicBezTo>
                <a:lnTo>
                  <a:pt x="1967239" y="466392"/>
                </a:lnTo>
                <a:close/>
                <a:moveTo>
                  <a:pt x="2072173" y="464086"/>
                </a:moveTo>
                <a:lnTo>
                  <a:pt x="2070033" y="464326"/>
                </a:lnTo>
                <a:lnTo>
                  <a:pt x="2071156" y="467100"/>
                </a:lnTo>
                <a:lnTo>
                  <a:pt x="2064454" y="469815"/>
                </a:lnTo>
                <a:lnTo>
                  <a:pt x="2047895" y="467447"/>
                </a:lnTo>
                <a:cubicBezTo>
                  <a:pt x="2025556" y="476495"/>
                  <a:pt x="2011100" y="479324"/>
                  <a:pt x="2004527" y="475935"/>
                </a:cubicBezTo>
                <a:lnTo>
                  <a:pt x="2000984" y="486447"/>
                </a:lnTo>
                <a:cubicBezTo>
                  <a:pt x="2006375" y="493338"/>
                  <a:pt x="2017910" y="497742"/>
                  <a:pt x="2035588" y="499658"/>
                </a:cubicBezTo>
                <a:lnTo>
                  <a:pt x="2051916" y="499266"/>
                </a:lnTo>
                <a:lnTo>
                  <a:pt x="2052615" y="497308"/>
                </a:lnTo>
                <a:lnTo>
                  <a:pt x="2056368" y="499159"/>
                </a:lnTo>
                <a:lnTo>
                  <a:pt x="2059974" y="499071"/>
                </a:lnTo>
                <a:lnTo>
                  <a:pt x="2074120" y="496730"/>
                </a:lnTo>
                <a:lnTo>
                  <a:pt x="2074923" y="498713"/>
                </a:lnTo>
                <a:lnTo>
                  <a:pt x="2107051" y="497941"/>
                </a:lnTo>
                <a:lnTo>
                  <a:pt x="2130314" y="497593"/>
                </a:lnTo>
                <a:lnTo>
                  <a:pt x="2162065" y="497121"/>
                </a:lnTo>
                <a:lnTo>
                  <a:pt x="2160990" y="492041"/>
                </a:lnTo>
                <a:cubicBezTo>
                  <a:pt x="2161557" y="490456"/>
                  <a:pt x="2163349" y="490408"/>
                  <a:pt x="2166368" y="491897"/>
                </a:cubicBezTo>
                <a:cubicBezTo>
                  <a:pt x="2170518" y="490216"/>
                  <a:pt x="2173065" y="490540"/>
                  <a:pt x="2174008" y="492869"/>
                </a:cubicBezTo>
                <a:lnTo>
                  <a:pt x="2170709" y="496993"/>
                </a:lnTo>
                <a:lnTo>
                  <a:pt x="2176839" y="496902"/>
                </a:lnTo>
                <a:lnTo>
                  <a:pt x="2203645" y="486045"/>
                </a:lnTo>
                <a:cubicBezTo>
                  <a:pt x="2206009" y="479037"/>
                  <a:pt x="2202720" y="477343"/>
                  <a:pt x="2193785" y="480962"/>
                </a:cubicBezTo>
                <a:lnTo>
                  <a:pt x="2180382" y="486391"/>
                </a:lnTo>
                <a:lnTo>
                  <a:pt x="2170523" y="481307"/>
                </a:lnTo>
                <a:lnTo>
                  <a:pt x="2157120" y="486736"/>
                </a:lnTo>
                <a:cubicBezTo>
                  <a:pt x="2155015" y="481540"/>
                  <a:pt x="2147914" y="476851"/>
                  <a:pt x="2135822" y="472674"/>
                </a:cubicBezTo>
                <a:cubicBezTo>
                  <a:pt x="2123728" y="468497"/>
                  <a:pt x="2116565" y="466860"/>
                  <a:pt x="2114331" y="467765"/>
                </a:cubicBezTo>
                <a:cubicBezTo>
                  <a:pt x="2112097" y="468669"/>
                  <a:pt x="2110389" y="470874"/>
                  <a:pt x="2109209" y="474377"/>
                </a:cubicBezTo>
                <a:cubicBezTo>
                  <a:pt x="2108028" y="477881"/>
                  <a:pt x="2106384" y="477034"/>
                  <a:pt x="2104279" y="471836"/>
                </a:cubicBezTo>
                <a:cubicBezTo>
                  <a:pt x="2102174" y="466638"/>
                  <a:pt x="2098887" y="464944"/>
                  <a:pt x="2094420" y="466754"/>
                </a:cubicBezTo>
                <a:lnTo>
                  <a:pt x="2081016" y="472183"/>
                </a:lnTo>
                <a:cubicBezTo>
                  <a:pt x="2078911" y="466986"/>
                  <a:pt x="2077858" y="464386"/>
                  <a:pt x="2077858" y="464386"/>
                </a:cubicBezTo>
                <a:lnTo>
                  <a:pt x="2071156" y="467100"/>
                </a:lnTo>
                <a:close/>
                <a:moveTo>
                  <a:pt x="7380179" y="458670"/>
                </a:moveTo>
                <a:lnTo>
                  <a:pt x="7366776" y="464099"/>
                </a:lnTo>
                <a:cubicBezTo>
                  <a:pt x="7368882" y="469296"/>
                  <a:pt x="7372168" y="470989"/>
                  <a:pt x="7376636" y="469180"/>
                </a:cubicBezTo>
                <a:close/>
                <a:moveTo>
                  <a:pt x="7768941" y="455498"/>
                </a:moveTo>
                <a:lnTo>
                  <a:pt x="7778801" y="460579"/>
                </a:lnTo>
                <a:cubicBezTo>
                  <a:pt x="7774334" y="462390"/>
                  <a:pt x="7769865" y="464198"/>
                  <a:pt x="7765398" y="466009"/>
                </a:cubicBezTo>
                <a:close/>
                <a:moveTo>
                  <a:pt x="2440200" y="453763"/>
                </a:moveTo>
                <a:lnTo>
                  <a:pt x="2450060" y="458845"/>
                </a:lnTo>
                <a:cubicBezTo>
                  <a:pt x="2445591" y="460655"/>
                  <a:pt x="2443358" y="461560"/>
                  <a:pt x="2443358" y="461560"/>
                </a:cubicBezTo>
                <a:close/>
                <a:moveTo>
                  <a:pt x="2281253" y="453497"/>
                </a:moveTo>
                <a:lnTo>
                  <a:pt x="2284082" y="460484"/>
                </a:lnTo>
                <a:cubicBezTo>
                  <a:pt x="2284082" y="460484"/>
                  <a:pt x="2281063" y="458995"/>
                  <a:pt x="2275027" y="456018"/>
                </a:cubicBezTo>
                <a:close/>
                <a:moveTo>
                  <a:pt x="7393582" y="453241"/>
                </a:moveTo>
                <a:cubicBezTo>
                  <a:pt x="7389115" y="455051"/>
                  <a:pt x="7389051" y="458101"/>
                  <a:pt x="7393389" y="462394"/>
                </a:cubicBezTo>
                <a:cubicBezTo>
                  <a:pt x="7397729" y="466687"/>
                  <a:pt x="7401015" y="468382"/>
                  <a:pt x="7403250" y="467477"/>
                </a:cubicBezTo>
                <a:cubicBezTo>
                  <a:pt x="7405483" y="466573"/>
                  <a:pt x="7405547" y="463520"/>
                  <a:pt x="7403442" y="458323"/>
                </a:cubicBezTo>
                <a:cubicBezTo>
                  <a:pt x="7401337" y="453125"/>
                  <a:pt x="7398051" y="451431"/>
                  <a:pt x="7393582" y="453241"/>
                </a:cubicBezTo>
                <a:close/>
                <a:moveTo>
                  <a:pt x="1602980" y="451716"/>
                </a:moveTo>
                <a:cubicBezTo>
                  <a:pt x="1605056" y="450876"/>
                  <a:pt x="1609112" y="451943"/>
                  <a:pt x="1615149" y="454920"/>
                </a:cubicBezTo>
                <a:lnTo>
                  <a:pt x="1608923" y="457441"/>
                </a:lnTo>
                <a:cubicBezTo>
                  <a:pt x="1602886" y="454465"/>
                  <a:pt x="1600906" y="452556"/>
                  <a:pt x="1602980" y="451716"/>
                </a:cubicBezTo>
                <a:close/>
                <a:moveTo>
                  <a:pt x="1664384" y="451243"/>
                </a:moveTo>
                <a:lnTo>
                  <a:pt x="1722677" y="452030"/>
                </a:lnTo>
                <a:cubicBezTo>
                  <a:pt x="1718526" y="453711"/>
                  <a:pt x="1714376" y="455392"/>
                  <a:pt x="1710226" y="457073"/>
                </a:cubicBezTo>
                <a:lnTo>
                  <a:pt x="1670044" y="465216"/>
                </a:lnTo>
                <a:cubicBezTo>
                  <a:pt x="1670044" y="465216"/>
                  <a:pt x="1668912" y="468384"/>
                  <a:pt x="1666648" y="474723"/>
                </a:cubicBezTo>
                <a:lnTo>
                  <a:pt x="1657594" y="470258"/>
                </a:lnTo>
                <a:lnTo>
                  <a:pt x="1649196" y="469190"/>
                </a:lnTo>
                <a:lnTo>
                  <a:pt x="1649176" y="470112"/>
                </a:lnTo>
                <a:lnTo>
                  <a:pt x="1643196" y="468426"/>
                </a:lnTo>
                <a:lnTo>
                  <a:pt x="1642314" y="468314"/>
                </a:lnTo>
                <a:cubicBezTo>
                  <a:pt x="1632127" y="467019"/>
                  <a:pt x="1627505" y="467535"/>
                  <a:pt x="1628448" y="469864"/>
                </a:cubicBezTo>
                <a:cubicBezTo>
                  <a:pt x="1629392" y="472193"/>
                  <a:pt x="1627788" y="474198"/>
                  <a:pt x="1623637" y="475878"/>
                </a:cubicBezTo>
                <a:cubicBezTo>
                  <a:pt x="1621752" y="471222"/>
                  <a:pt x="1620808" y="468892"/>
                  <a:pt x="1620808" y="468892"/>
                </a:cubicBezTo>
                <a:cubicBezTo>
                  <a:pt x="1618922" y="464234"/>
                  <a:pt x="1620053" y="461065"/>
                  <a:pt x="1624204" y="459384"/>
                </a:cubicBezTo>
                <a:cubicBezTo>
                  <a:pt x="1628354" y="457703"/>
                  <a:pt x="1635522" y="457511"/>
                  <a:pt x="1645709" y="458808"/>
                </a:cubicBezTo>
                <a:cubicBezTo>
                  <a:pt x="1658160" y="453764"/>
                  <a:pt x="1664384" y="451243"/>
                  <a:pt x="1664384" y="451243"/>
                </a:cubicBezTo>
                <a:close/>
                <a:moveTo>
                  <a:pt x="1827090" y="450401"/>
                </a:moveTo>
                <a:cubicBezTo>
                  <a:pt x="1829166" y="449561"/>
                  <a:pt x="1831147" y="451469"/>
                  <a:pt x="1833033" y="456127"/>
                </a:cubicBezTo>
                <a:lnTo>
                  <a:pt x="1837560" y="458359"/>
                </a:lnTo>
                <a:lnTo>
                  <a:pt x="1830344" y="456199"/>
                </a:lnTo>
                <a:cubicBezTo>
                  <a:pt x="1827044" y="455503"/>
                  <a:pt x="1822847" y="454831"/>
                  <a:pt x="1817753" y="454183"/>
                </a:cubicBezTo>
                <a:cubicBezTo>
                  <a:pt x="1821903" y="452502"/>
                  <a:pt x="1825016" y="451242"/>
                  <a:pt x="1827090" y="450401"/>
                </a:cubicBezTo>
                <a:close/>
                <a:moveTo>
                  <a:pt x="1961932" y="447810"/>
                </a:moveTo>
                <a:lnTo>
                  <a:pt x="1956606" y="449967"/>
                </a:lnTo>
                <a:lnTo>
                  <a:pt x="1962065" y="452659"/>
                </a:lnTo>
                <a:lnTo>
                  <a:pt x="1954790" y="454133"/>
                </a:lnTo>
                <a:lnTo>
                  <a:pt x="1965090" y="455606"/>
                </a:lnTo>
                <a:close/>
                <a:moveTo>
                  <a:pt x="2367255" y="447004"/>
                </a:moveTo>
                <a:cubicBezTo>
                  <a:pt x="2366073" y="450509"/>
                  <a:pt x="2365056" y="452812"/>
                  <a:pt x="2364202" y="453914"/>
                </a:cubicBezTo>
                <a:cubicBezTo>
                  <a:pt x="2363349" y="455017"/>
                  <a:pt x="2362658" y="454917"/>
                  <a:pt x="2362132" y="453617"/>
                </a:cubicBezTo>
                <a:cubicBezTo>
                  <a:pt x="2361080" y="451018"/>
                  <a:pt x="2362785" y="448815"/>
                  <a:pt x="2367255" y="447004"/>
                </a:cubicBezTo>
                <a:close/>
                <a:moveTo>
                  <a:pt x="7656172" y="446718"/>
                </a:moveTo>
                <a:lnTo>
                  <a:pt x="7659330" y="454514"/>
                </a:lnTo>
                <a:lnTo>
                  <a:pt x="7652629" y="457229"/>
                </a:lnTo>
                <a:close/>
                <a:moveTo>
                  <a:pt x="7320637" y="446483"/>
                </a:moveTo>
                <a:lnTo>
                  <a:pt x="7310392" y="459709"/>
                </a:lnTo>
                <a:lnTo>
                  <a:pt x="7317094" y="456994"/>
                </a:lnTo>
                <a:cubicBezTo>
                  <a:pt x="7321561" y="455185"/>
                  <a:pt x="7322742" y="451681"/>
                  <a:pt x="7320637" y="446483"/>
                </a:cubicBezTo>
                <a:close/>
                <a:moveTo>
                  <a:pt x="1799642" y="445254"/>
                </a:moveTo>
                <a:cubicBezTo>
                  <a:pt x="1799642" y="445254"/>
                  <a:pt x="1800586" y="447582"/>
                  <a:pt x="1802472" y="452241"/>
                </a:cubicBezTo>
                <a:lnTo>
                  <a:pt x="1817753" y="454183"/>
                </a:lnTo>
                <a:cubicBezTo>
                  <a:pt x="1813602" y="455864"/>
                  <a:pt x="1808981" y="456381"/>
                  <a:pt x="1803887" y="455733"/>
                </a:cubicBezTo>
                <a:cubicBezTo>
                  <a:pt x="1798794" y="455086"/>
                  <a:pt x="1796248" y="454762"/>
                  <a:pt x="1796248" y="454762"/>
                </a:cubicBezTo>
                <a:cubicBezTo>
                  <a:pt x="1798512" y="448423"/>
                  <a:pt x="1799642" y="445254"/>
                  <a:pt x="1799642" y="445254"/>
                </a:cubicBezTo>
                <a:close/>
                <a:moveTo>
                  <a:pt x="7819011" y="444294"/>
                </a:moveTo>
                <a:cubicBezTo>
                  <a:pt x="7821115" y="449491"/>
                  <a:pt x="7822168" y="452091"/>
                  <a:pt x="7822168" y="452091"/>
                </a:cubicBezTo>
                <a:cubicBezTo>
                  <a:pt x="7822168" y="452091"/>
                  <a:pt x="7819935" y="452996"/>
                  <a:pt x="7815467" y="454805"/>
                </a:cubicBezTo>
                <a:cubicBezTo>
                  <a:pt x="7810999" y="456615"/>
                  <a:pt x="7808765" y="457520"/>
                  <a:pt x="7808765" y="457520"/>
                </a:cubicBezTo>
                <a:close/>
                <a:moveTo>
                  <a:pt x="2091580" y="443838"/>
                </a:moveTo>
                <a:lnTo>
                  <a:pt x="2091455" y="449804"/>
                </a:lnTo>
                <a:cubicBezTo>
                  <a:pt x="2089222" y="450708"/>
                  <a:pt x="2091390" y="452854"/>
                  <a:pt x="2097963" y="456243"/>
                </a:cubicBezTo>
                <a:lnTo>
                  <a:pt x="2111366" y="450814"/>
                </a:lnTo>
                <a:cubicBezTo>
                  <a:pt x="2104792" y="447426"/>
                  <a:pt x="2101508" y="445732"/>
                  <a:pt x="2101508" y="445732"/>
                </a:cubicBezTo>
                <a:lnTo>
                  <a:pt x="2101244" y="445082"/>
                </a:lnTo>
                <a:lnTo>
                  <a:pt x="2100435" y="445409"/>
                </a:lnTo>
                <a:cubicBezTo>
                  <a:pt x="2098361" y="446249"/>
                  <a:pt x="2097324" y="446669"/>
                  <a:pt x="2097324" y="446669"/>
                </a:cubicBezTo>
                <a:close/>
                <a:moveTo>
                  <a:pt x="7779187" y="442271"/>
                </a:moveTo>
                <a:cubicBezTo>
                  <a:pt x="7779187" y="442271"/>
                  <a:pt x="7781947" y="442667"/>
                  <a:pt x="7787467" y="443456"/>
                </a:cubicBezTo>
                <a:cubicBezTo>
                  <a:pt x="7792988" y="444245"/>
                  <a:pt x="7794567" y="448143"/>
                  <a:pt x="7792204" y="455151"/>
                </a:cubicBezTo>
                <a:lnTo>
                  <a:pt x="7798521" y="470745"/>
                </a:lnTo>
                <a:cubicBezTo>
                  <a:pt x="7798521" y="470745"/>
                  <a:pt x="7800163" y="471591"/>
                  <a:pt x="7803450" y="473286"/>
                </a:cubicBezTo>
                <a:cubicBezTo>
                  <a:pt x="7806736" y="474979"/>
                  <a:pt x="7806146" y="476731"/>
                  <a:pt x="7801678" y="478541"/>
                </a:cubicBezTo>
                <a:lnTo>
                  <a:pt x="7785503" y="457866"/>
                </a:lnTo>
                <a:cubicBezTo>
                  <a:pt x="7781291" y="447469"/>
                  <a:pt x="7779187" y="442271"/>
                  <a:pt x="7779187" y="442271"/>
                </a:cubicBezTo>
                <a:close/>
                <a:moveTo>
                  <a:pt x="2126610" y="441174"/>
                </a:moveTo>
                <a:lnTo>
                  <a:pt x="2116077" y="441457"/>
                </a:lnTo>
                <a:lnTo>
                  <a:pt x="2121418" y="446743"/>
                </a:lnTo>
                <a:close/>
                <a:moveTo>
                  <a:pt x="2051483" y="440839"/>
                </a:moveTo>
                <a:lnTo>
                  <a:pt x="2045258" y="443360"/>
                </a:lnTo>
                <a:lnTo>
                  <a:pt x="2045437" y="443408"/>
                </a:lnTo>
                <a:lnTo>
                  <a:pt x="2051445" y="441934"/>
                </a:lnTo>
                <a:close/>
                <a:moveTo>
                  <a:pt x="1790588" y="440788"/>
                </a:moveTo>
                <a:lnTo>
                  <a:pt x="1799642" y="445254"/>
                </a:lnTo>
                <a:cubicBezTo>
                  <a:pt x="1795493" y="446935"/>
                  <a:pt x="1793418" y="447775"/>
                  <a:pt x="1793418" y="447775"/>
                </a:cubicBezTo>
                <a:cubicBezTo>
                  <a:pt x="1793418" y="447775"/>
                  <a:pt x="1791342" y="448615"/>
                  <a:pt x="1787192" y="450296"/>
                </a:cubicBezTo>
                <a:close/>
                <a:moveTo>
                  <a:pt x="2855848" y="439930"/>
                </a:moveTo>
                <a:lnTo>
                  <a:pt x="2855675" y="440414"/>
                </a:lnTo>
                <a:lnTo>
                  <a:pt x="2855991" y="440286"/>
                </a:lnTo>
                <a:close/>
                <a:moveTo>
                  <a:pt x="2615605" y="438036"/>
                </a:moveTo>
                <a:lnTo>
                  <a:pt x="2605890" y="439122"/>
                </a:lnTo>
                <a:lnTo>
                  <a:pt x="2606581" y="440829"/>
                </a:lnTo>
                <a:lnTo>
                  <a:pt x="2616441" y="445911"/>
                </a:lnTo>
                <a:close/>
                <a:moveTo>
                  <a:pt x="2521209" y="437633"/>
                </a:moveTo>
                <a:cubicBezTo>
                  <a:pt x="2527244" y="440609"/>
                  <a:pt x="2528188" y="442938"/>
                  <a:pt x="2524038" y="444619"/>
                </a:cubicBezTo>
                <a:cubicBezTo>
                  <a:pt x="2522435" y="446623"/>
                  <a:pt x="2520914" y="448087"/>
                  <a:pt x="2519475" y="449008"/>
                </a:cubicBezTo>
                <a:cubicBezTo>
                  <a:pt x="2515159" y="451773"/>
                  <a:pt x="2511588" y="449662"/>
                  <a:pt x="2508758" y="442676"/>
                </a:cubicBezTo>
                <a:lnTo>
                  <a:pt x="2510038" y="439090"/>
                </a:lnTo>
                <a:lnTo>
                  <a:pt x="2513099" y="437851"/>
                </a:lnTo>
                <a:close/>
                <a:moveTo>
                  <a:pt x="2161220" y="437584"/>
                </a:moveTo>
                <a:lnTo>
                  <a:pt x="2159010" y="437949"/>
                </a:lnTo>
                <a:lnTo>
                  <a:pt x="2152786" y="440471"/>
                </a:lnTo>
                <a:lnTo>
                  <a:pt x="2146560" y="442993"/>
                </a:lnTo>
                <a:lnTo>
                  <a:pt x="2140971" y="442281"/>
                </a:lnTo>
                <a:lnTo>
                  <a:pt x="2139752" y="443856"/>
                </a:lnTo>
                <a:cubicBezTo>
                  <a:pt x="2140804" y="446454"/>
                  <a:pt x="2143564" y="446849"/>
                  <a:pt x="2148032" y="445039"/>
                </a:cubicBezTo>
                <a:cubicBezTo>
                  <a:pt x="2153551" y="445828"/>
                  <a:pt x="2157430" y="445769"/>
                  <a:pt x="2159663" y="444866"/>
                </a:cubicBezTo>
                <a:cubicBezTo>
                  <a:pt x="2161896" y="443961"/>
                  <a:pt x="2162487" y="442209"/>
                  <a:pt x="2161435" y="439611"/>
                </a:cubicBezTo>
                <a:close/>
                <a:moveTo>
                  <a:pt x="2834878" y="437018"/>
                </a:moveTo>
                <a:lnTo>
                  <a:pt x="2832506" y="440080"/>
                </a:lnTo>
                <a:lnTo>
                  <a:pt x="2828000" y="441906"/>
                </a:lnTo>
                <a:lnTo>
                  <a:pt x="2827944" y="443514"/>
                </a:lnTo>
                <a:cubicBezTo>
                  <a:pt x="2829831" y="448172"/>
                  <a:pt x="2836999" y="447979"/>
                  <a:pt x="2849450" y="442936"/>
                </a:cubicBezTo>
                <a:lnTo>
                  <a:pt x="2840394" y="438471"/>
                </a:lnTo>
                <a:close/>
                <a:moveTo>
                  <a:pt x="1824544" y="435167"/>
                </a:moveTo>
                <a:lnTo>
                  <a:pt x="1839825" y="437112"/>
                </a:lnTo>
                <a:lnTo>
                  <a:pt x="1805869" y="442732"/>
                </a:lnTo>
                <a:close/>
                <a:moveTo>
                  <a:pt x="2553548" y="435081"/>
                </a:moveTo>
                <a:cubicBezTo>
                  <a:pt x="2551314" y="435986"/>
                  <a:pt x="2547963" y="437343"/>
                  <a:pt x="2543496" y="439153"/>
                </a:cubicBezTo>
                <a:lnTo>
                  <a:pt x="2526935" y="436785"/>
                </a:lnTo>
                <a:cubicBezTo>
                  <a:pt x="2520362" y="433396"/>
                  <a:pt x="2516484" y="433454"/>
                  <a:pt x="2515303" y="436958"/>
                </a:cubicBezTo>
                <a:lnTo>
                  <a:pt x="2513099" y="437851"/>
                </a:lnTo>
                <a:lnTo>
                  <a:pt x="2510456" y="437922"/>
                </a:lnTo>
                <a:lnTo>
                  <a:pt x="2510038" y="439090"/>
                </a:lnTo>
                <a:lnTo>
                  <a:pt x="2508603" y="439672"/>
                </a:lnTo>
                <a:cubicBezTo>
                  <a:pt x="2505317" y="437978"/>
                  <a:pt x="2498677" y="437641"/>
                  <a:pt x="2488690" y="438661"/>
                </a:cubicBezTo>
                <a:cubicBezTo>
                  <a:pt x="2478703" y="439681"/>
                  <a:pt x="2471474" y="441096"/>
                  <a:pt x="2467007" y="442905"/>
                </a:cubicBezTo>
                <a:lnTo>
                  <a:pt x="2463462" y="453417"/>
                </a:lnTo>
                <a:cubicBezTo>
                  <a:pt x="2465827" y="446410"/>
                  <a:pt x="2464247" y="442511"/>
                  <a:pt x="2458725" y="441722"/>
                </a:cubicBezTo>
                <a:cubicBezTo>
                  <a:pt x="2453205" y="440932"/>
                  <a:pt x="2448213" y="441443"/>
                  <a:pt x="2443744" y="443253"/>
                </a:cubicBezTo>
                <a:lnTo>
                  <a:pt x="2441418" y="443490"/>
                </a:lnTo>
                <a:lnTo>
                  <a:pt x="2444240" y="444409"/>
                </a:lnTo>
                <a:lnTo>
                  <a:pt x="2462352" y="453339"/>
                </a:lnTo>
                <a:cubicBezTo>
                  <a:pt x="2464238" y="457997"/>
                  <a:pt x="2460087" y="459678"/>
                  <a:pt x="2449899" y="458381"/>
                </a:cubicBezTo>
                <a:cubicBezTo>
                  <a:pt x="2441600" y="461744"/>
                  <a:pt x="2438581" y="460254"/>
                  <a:pt x="2440846" y="453917"/>
                </a:cubicBezTo>
                <a:cubicBezTo>
                  <a:pt x="2440846" y="453917"/>
                  <a:pt x="2437828" y="452428"/>
                  <a:pt x="2431790" y="449452"/>
                </a:cubicBezTo>
                <a:cubicBezTo>
                  <a:pt x="2425754" y="446476"/>
                  <a:pt x="2422169" y="446572"/>
                  <a:pt x="2421037" y="449741"/>
                </a:cubicBezTo>
                <a:cubicBezTo>
                  <a:pt x="2419906" y="452910"/>
                  <a:pt x="2417737" y="456499"/>
                  <a:pt x="2414529" y="460509"/>
                </a:cubicBezTo>
                <a:cubicBezTo>
                  <a:pt x="2411322" y="464520"/>
                  <a:pt x="2406701" y="465035"/>
                  <a:pt x="2400663" y="462059"/>
                </a:cubicBezTo>
                <a:lnTo>
                  <a:pt x="2407455" y="443045"/>
                </a:lnTo>
                <a:lnTo>
                  <a:pt x="2413681" y="440523"/>
                </a:lnTo>
                <a:lnTo>
                  <a:pt x="2407087" y="439948"/>
                </a:lnTo>
                <a:lnTo>
                  <a:pt x="2403921" y="441231"/>
                </a:lnTo>
                <a:lnTo>
                  <a:pt x="2401902" y="439497"/>
                </a:lnTo>
                <a:lnTo>
                  <a:pt x="2396505" y="439026"/>
                </a:lnTo>
                <a:lnTo>
                  <a:pt x="2392288" y="441403"/>
                </a:lnTo>
                <a:lnTo>
                  <a:pt x="2380113" y="446334"/>
                </a:lnTo>
                <a:lnTo>
                  <a:pt x="2388780" y="450608"/>
                </a:lnTo>
                <a:cubicBezTo>
                  <a:pt x="2384629" y="452290"/>
                  <a:pt x="2382555" y="453130"/>
                  <a:pt x="2382555" y="453130"/>
                </a:cubicBezTo>
                <a:lnTo>
                  <a:pt x="2379846" y="446443"/>
                </a:lnTo>
                <a:lnTo>
                  <a:pt x="2378886" y="446831"/>
                </a:lnTo>
                <a:cubicBezTo>
                  <a:pt x="2375600" y="445137"/>
                  <a:pt x="2371722" y="445195"/>
                  <a:pt x="2367255" y="447004"/>
                </a:cubicBezTo>
                <a:cubicBezTo>
                  <a:pt x="2365150" y="441807"/>
                  <a:pt x="2362979" y="439662"/>
                  <a:pt x="2360746" y="440565"/>
                </a:cubicBezTo>
                <a:cubicBezTo>
                  <a:pt x="2358513" y="441470"/>
                  <a:pt x="2354045" y="443280"/>
                  <a:pt x="2347343" y="445994"/>
                </a:cubicBezTo>
                <a:cubicBezTo>
                  <a:pt x="2340641" y="448709"/>
                  <a:pt x="2332886" y="448824"/>
                  <a:pt x="2324080" y="446341"/>
                </a:cubicBezTo>
                <a:cubicBezTo>
                  <a:pt x="2315273" y="443858"/>
                  <a:pt x="2311922" y="445215"/>
                  <a:pt x="2314028" y="450412"/>
                </a:cubicBezTo>
                <a:lnTo>
                  <a:pt x="2304167" y="445329"/>
                </a:lnTo>
                <a:cubicBezTo>
                  <a:pt x="2297595" y="441942"/>
                  <a:pt x="2290958" y="441605"/>
                  <a:pt x="2284257" y="444319"/>
                </a:cubicBezTo>
                <a:cubicBezTo>
                  <a:pt x="2277556" y="447033"/>
                  <a:pt x="2268684" y="447601"/>
                  <a:pt x="2257643" y="446021"/>
                </a:cubicBezTo>
                <a:cubicBezTo>
                  <a:pt x="2242135" y="446254"/>
                  <a:pt x="2228270" y="447331"/>
                  <a:pt x="2216048" y="449256"/>
                </a:cubicBezTo>
                <a:cubicBezTo>
                  <a:pt x="2203826" y="451181"/>
                  <a:pt x="2195483" y="453049"/>
                  <a:pt x="2191013" y="454859"/>
                </a:cubicBezTo>
                <a:lnTo>
                  <a:pt x="2184312" y="457573"/>
                </a:lnTo>
                <a:cubicBezTo>
                  <a:pt x="2177739" y="454184"/>
                  <a:pt x="2172218" y="453395"/>
                  <a:pt x="2167750" y="455204"/>
                </a:cubicBezTo>
                <a:cubicBezTo>
                  <a:pt x="2163283" y="457013"/>
                  <a:pt x="2151061" y="458938"/>
                  <a:pt x="2131085" y="460979"/>
                </a:cubicBezTo>
                <a:lnTo>
                  <a:pt x="2140944" y="466061"/>
                </a:lnTo>
                <a:lnTo>
                  <a:pt x="2157506" y="468430"/>
                </a:lnTo>
                <a:cubicBezTo>
                  <a:pt x="2150933" y="465041"/>
                  <a:pt x="2158687" y="464926"/>
                  <a:pt x="2180768" y="468084"/>
                </a:cubicBezTo>
                <a:lnTo>
                  <a:pt x="2183699" y="466896"/>
                </a:lnTo>
                <a:lnTo>
                  <a:pt x="2176555" y="463373"/>
                </a:lnTo>
                <a:cubicBezTo>
                  <a:pt x="2180705" y="461693"/>
                  <a:pt x="2182779" y="460852"/>
                  <a:pt x="2182779" y="460852"/>
                </a:cubicBezTo>
                <a:lnTo>
                  <a:pt x="2185012" y="466364"/>
                </a:lnTo>
                <a:lnTo>
                  <a:pt x="2194171" y="462655"/>
                </a:lnTo>
                <a:lnTo>
                  <a:pt x="2200873" y="459940"/>
                </a:lnTo>
                <a:lnTo>
                  <a:pt x="2223863" y="464337"/>
                </a:lnTo>
                <a:lnTo>
                  <a:pt x="2219565" y="462218"/>
                </a:lnTo>
                <a:lnTo>
                  <a:pt x="2210511" y="457752"/>
                </a:lnTo>
                <a:cubicBezTo>
                  <a:pt x="2218810" y="454390"/>
                  <a:pt x="2228054" y="453358"/>
                  <a:pt x="2238241" y="454655"/>
                </a:cubicBezTo>
                <a:cubicBezTo>
                  <a:pt x="2252577" y="454268"/>
                  <a:pt x="2260691" y="456405"/>
                  <a:pt x="2262577" y="461061"/>
                </a:cubicBezTo>
                <a:cubicBezTo>
                  <a:pt x="2258426" y="462743"/>
                  <a:pt x="2251257" y="462936"/>
                  <a:pt x="2241070" y="461640"/>
                </a:cubicBezTo>
                <a:lnTo>
                  <a:pt x="2231028" y="465708"/>
                </a:lnTo>
                <a:lnTo>
                  <a:pt x="2238925" y="467218"/>
                </a:lnTo>
                <a:cubicBezTo>
                  <a:pt x="2257719" y="468681"/>
                  <a:pt x="2273818" y="466698"/>
                  <a:pt x="2287222" y="461269"/>
                </a:cubicBezTo>
                <a:lnTo>
                  <a:pt x="2313641" y="468720"/>
                </a:lnTo>
                <a:cubicBezTo>
                  <a:pt x="2313641" y="468720"/>
                  <a:pt x="2317518" y="468662"/>
                  <a:pt x="2325273" y="468546"/>
                </a:cubicBezTo>
                <a:lnTo>
                  <a:pt x="2353455" y="470741"/>
                </a:lnTo>
                <a:lnTo>
                  <a:pt x="2351428" y="465737"/>
                </a:lnTo>
                <a:lnTo>
                  <a:pt x="2345769" y="451764"/>
                </a:lnTo>
                <a:lnTo>
                  <a:pt x="2351994" y="449242"/>
                </a:lnTo>
                <a:cubicBezTo>
                  <a:pt x="2362180" y="450537"/>
                  <a:pt x="2366708" y="452771"/>
                  <a:pt x="2365577" y="455940"/>
                </a:cubicBezTo>
                <a:lnTo>
                  <a:pt x="2366494" y="465464"/>
                </a:lnTo>
                <a:lnTo>
                  <a:pt x="2373571" y="462598"/>
                </a:lnTo>
                <a:cubicBezTo>
                  <a:pt x="2380143" y="465986"/>
                  <a:pt x="2387307" y="467624"/>
                  <a:pt x="2395061" y="467508"/>
                </a:cubicBezTo>
                <a:cubicBezTo>
                  <a:pt x="2402815" y="467393"/>
                  <a:pt x="2407810" y="466882"/>
                  <a:pt x="2410043" y="465977"/>
                </a:cubicBezTo>
                <a:cubicBezTo>
                  <a:pt x="2412277" y="465072"/>
                  <a:pt x="2414510" y="464168"/>
                  <a:pt x="2416744" y="463263"/>
                </a:cubicBezTo>
                <a:cubicBezTo>
                  <a:pt x="2418978" y="462358"/>
                  <a:pt x="2422329" y="461001"/>
                  <a:pt x="2426796" y="459192"/>
                </a:cubicBezTo>
                <a:lnTo>
                  <a:pt x="2436656" y="464274"/>
                </a:lnTo>
                <a:lnTo>
                  <a:pt x="2456988" y="465306"/>
                </a:lnTo>
                <a:lnTo>
                  <a:pt x="2458956" y="462847"/>
                </a:lnTo>
                <a:cubicBezTo>
                  <a:pt x="2463106" y="461166"/>
                  <a:pt x="2466691" y="461069"/>
                  <a:pt x="2469708" y="462557"/>
                </a:cubicBezTo>
                <a:lnTo>
                  <a:pt x="2478338" y="464830"/>
                </a:lnTo>
                <a:lnTo>
                  <a:pt x="2488304" y="456970"/>
                </a:lnTo>
                <a:cubicBezTo>
                  <a:pt x="2493825" y="457758"/>
                  <a:pt x="2496585" y="458153"/>
                  <a:pt x="2496585" y="458153"/>
                </a:cubicBezTo>
                <a:cubicBezTo>
                  <a:pt x="2503158" y="461541"/>
                  <a:pt x="2508151" y="461032"/>
                  <a:pt x="2511567" y="456622"/>
                </a:cubicBezTo>
                <a:cubicBezTo>
                  <a:pt x="2514982" y="452214"/>
                  <a:pt x="2521093" y="451253"/>
                  <a:pt x="2529900" y="453736"/>
                </a:cubicBezTo>
                <a:cubicBezTo>
                  <a:pt x="2538706" y="456218"/>
                  <a:pt x="2544291" y="453956"/>
                  <a:pt x="2546654" y="446950"/>
                </a:cubicBezTo>
                <a:lnTo>
                  <a:pt x="2556512" y="452032"/>
                </a:lnTo>
                <a:lnTo>
                  <a:pt x="2569916" y="446603"/>
                </a:lnTo>
                <a:cubicBezTo>
                  <a:pt x="2578852" y="442984"/>
                  <a:pt x="2584963" y="442021"/>
                  <a:pt x="2588249" y="443716"/>
                </a:cubicBezTo>
                <a:cubicBezTo>
                  <a:pt x="2591535" y="445410"/>
                  <a:pt x="2593178" y="446257"/>
                  <a:pt x="2593178" y="446257"/>
                </a:cubicBezTo>
                <a:lnTo>
                  <a:pt x="2591352" y="441751"/>
                </a:lnTo>
                <a:lnTo>
                  <a:pt x="2588554" y="442886"/>
                </a:lnTo>
                <a:cubicBezTo>
                  <a:pt x="2588554" y="442886"/>
                  <a:pt x="2588082" y="441721"/>
                  <a:pt x="2587138" y="439391"/>
                </a:cubicBezTo>
                <a:lnTo>
                  <a:pt x="2586713" y="438981"/>
                </a:lnTo>
                <a:lnTo>
                  <a:pt x="2571688" y="441348"/>
                </a:lnTo>
                <a:cubicBezTo>
                  <a:pt x="2566038" y="446661"/>
                  <a:pt x="2562161" y="446718"/>
                  <a:pt x="2560057" y="441522"/>
                </a:cubicBezTo>
                <a:cubicBezTo>
                  <a:pt x="2557952" y="436324"/>
                  <a:pt x="2555781" y="434177"/>
                  <a:pt x="2553548" y="435081"/>
                </a:cubicBezTo>
                <a:close/>
                <a:moveTo>
                  <a:pt x="1425560" y="434120"/>
                </a:moveTo>
                <a:lnTo>
                  <a:pt x="1428390" y="441106"/>
                </a:lnTo>
                <a:lnTo>
                  <a:pt x="1419335" y="436641"/>
                </a:lnTo>
                <a:close/>
                <a:moveTo>
                  <a:pt x="2613765" y="432674"/>
                </a:moveTo>
                <a:lnTo>
                  <a:pt x="2613456" y="432800"/>
                </a:lnTo>
                <a:lnTo>
                  <a:pt x="2615138" y="433629"/>
                </a:lnTo>
                <a:lnTo>
                  <a:pt x="2615055" y="432858"/>
                </a:lnTo>
                <a:close/>
                <a:moveTo>
                  <a:pt x="2000182" y="432316"/>
                </a:moveTo>
                <a:lnTo>
                  <a:pt x="1982037" y="439667"/>
                </a:lnTo>
                <a:lnTo>
                  <a:pt x="1983019" y="444172"/>
                </a:lnTo>
                <a:lnTo>
                  <a:pt x="1986967" y="442573"/>
                </a:lnTo>
                <a:lnTo>
                  <a:pt x="1983590" y="446796"/>
                </a:lnTo>
                <a:lnTo>
                  <a:pt x="1984308" y="450090"/>
                </a:lnTo>
                <a:cubicBezTo>
                  <a:pt x="1985952" y="450937"/>
                  <a:pt x="1988481" y="449157"/>
                  <a:pt x="1991896" y="444749"/>
                </a:cubicBezTo>
                <a:lnTo>
                  <a:pt x="2005299" y="439320"/>
                </a:lnTo>
                <a:lnTo>
                  <a:pt x="2006477" y="442230"/>
                </a:lnTo>
                <a:lnTo>
                  <a:pt x="2013282" y="435981"/>
                </a:lnTo>
                <a:cubicBezTo>
                  <a:pt x="2012339" y="433652"/>
                  <a:pt x="2009793" y="433328"/>
                  <a:pt x="2005643" y="435009"/>
                </a:cubicBezTo>
                <a:cubicBezTo>
                  <a:pt x="2005643" y="435009"/>
                  <a:pt x="2004133" y="434265"/>
                  <a:pt x="2001114" y="432777"/>
                </a:cubicBezTo>
                <a:close/>
                <a:moveTo>
                  <a:pt x="2076337" y="430730"/>
                </a:moveTo>
                <a:lnTo>
                  <a:pt x="2076069" y="431076"/>
                </a:lnTo>
                <a:lnTo>
                  <a:pt x="2063591" y="430964"/>
                </a:lnTo>
                <a:lnTo>
                  <a:pt x="2062519" y="432305"/>
                </a:lnTo>
                <a:lnTo>
                  <a:pt x="2061425" y="439488"/>
                </a:lnTo>
                <a:lnTo>
                  <a:pt x="2078251" y="435362"/>
                </a:lnTo>
                <a:lnTo>
                  <a:pt x="2076385" y="430754"/>
                </a:lnTo>
                <a:close/>
                <a:moveTo>
                  <a:pt x="2210979" y="429967"/>
                </a:moveTo>
                <a:lnTo>
                  <a:pt x="2207960" y="438918"/>
                </a:lnTo>
                <a:cubicBezTo>
                  <a:pt x="2212429" y="437108"/>
                  <a:pt x="2214663" y="436203"/>
                  <a:pt x="2214663" y="436203"/>
                </a:cubicBezTo>
                <a:lnTo>
                  <a:pt x="2212143" y="429983"/>
                </a:lnTo>
                <a:close/>
                <a:moveTo>
                  <a:pt x="2923587" y="429173"/>
                </a:moveTo>
                <a:lnTo>
                  <a:pt x="2917362" y="431694"/>
                </a:lnTo>
                <a:lnTo>
                  <a:pt x="2917795" y="432764"/>
                </a:lnTo>
                <a:lnTo>
                  <a:pt x="2924019" y="430243"/>
                </a:lnTo>
                <a:close/>
                <a:moveTo>
                  <a:pt x="2041269" y="428745"/>
                </a:moveTo>
                <a:lnTo>
                  <a:pt x="2048665" y="430831"/>
                </a:lnTo>
                <a:cubicBezTo>
                  <a:pt x="2048665" y="430831"/>
                  <a:pt x="2046433" y="431736"/>
                  <a:pt x="2041964" y="433546"/>
                </a:cubicBezTo>
                <a:close/>
                <a:moveTo>
                  <a:pt x="1563696" y="427591"/>
                </a:moveTo>
                <a:lnTo>
                  <a:pt x="1580256" y="429959"/>
                </a:lnTo>
                <a:cubicBezTo>
                  <a:pt x="1571321" y="433578"/>
                  <a:pt x="1561334" y="434599"/>
                  <a:pt x="1550293" y="433020"/>
                </a:cubicBezTo>
                <a:cubicBezTo>
                  <a:pt x="1559229" y="429401"/>
                  <a:pt x="1563696" y="427591"/>
                  <a:pt x="1563696" y="427591"/>
                </a:cubicBezTo>
                <a:close/>
                <a:moveTo>
                  <a:pt x="2908306" y="427230"/>
                </a:moveTo>
                <a:cubicBezTo>
                  <a:pt x="2908306" y="427230"/>
                  <a:pt x="2906232" y="428070"/>
                  <a:pt x="2902082" y="429751"/>
                </a:cubicBezTo>
                <a:lnTo>
                  <a:pt x="2902327" y="430358"/>
                </a:lnTo>
                <a:lnTo>
                  <a:pt x="2902486" y="429887"/>
                </a:lnTo>
                <a:lnTo>
                  <a:pt x="2908103" y="435444"/>
                </a:lnTo>
                <a:lnTo>
                  <a:pt x="2911135" y="434216"/>
                </a:lnTo>
                <a:cubicBezTo>
                  <a:pt x="2909249" y="429559"/>
                  <a:pt x="2908306" y="427230"/>
                  <a:pt x="2908306" y="427230"/>
                </a:cubicBezTo>
                <a:close/>
                <a:moveTo>
                  <a:pt x="1966028" y="426657"/>
                </a:moveTo>
                <a:lnTo>
                  <a:pt x="1968858" y="433644"/>
                </a:lnTo>
                <a:lnTo>
                  <a:pt x="1967187" y="434320"/>
                </a:lnTo>
                <a:lnTo>
                  <a:pt x="1968827" y="435941"/>
                </a:lnTo>
                <a:lnTo>
                  <a:pt x="1968990" y="428119"/>
                </a:lnTo>
                <a:close/>
                <a:moveTo>
                  <a:pt x="1432069" y="423352"/>
                </a:moveTo>
                <a:cubicBezTo>
                  <a:pt x="1434144" y="422511"/>
                  <a:pt x="1436124" y="424420"/>
                  <a:pt x="1438011" y="429077"/>
                </a:cubicBezTo>
                <a:cubicBezTo>
                  <a:pt x="1442162" y="427396"/>
                  <a:pt x="1447255" y="428043"/>
                  <a:pt x="1453291" y="431021"/>
                </a:cubicBezTo>
                <a:lnTo>
                  <a:pt x="1456120" y="438007"/>
                </a:lnTo>
                <a:cubicBezTo>
                  <a:pt x="1451971" y="439687"/>
                  <a:pt x="1449425" y="439362"/>
                  <a:pt x="1448482" y="437034"/>
                </a:cubicBezTo>
                <a:cubicBezTo>
                  <a:pt x="1447539" y="434706"/>
                  <a:pt x="1446029" y="433962"/>
                  <a:pt x="1443954" y="434803"/>
                </a:cubicBezTo>
                <a:cubicBezTo>
                  <a:pt x="1441879" y="435643"/>
                  <a:pt x="1437823" y="434575"/>
                  <a:pt x="1431787" y="431598"/>
                </a:cubicBezTo>
                <a:lnTo>
                  <a:pt x="1428957" y="424612"/>
                </a:lnTo>
                <a:cubicBezTo>
                  <a:pt x="1428957" y="424612"/>
                  <a:pt x="1429995" y="424192"/>
                  <a:pt x="1432069" y="423352"/>
                </a:cubicBezTo>
                <a:close/>
                <a:moveTo>
                  <a:pt x="2786367" y="422465"/>
                </a:moveTo>
                <a:lnTo>
                  <a:pt x="2779666" y="425179"/>
                </a:lnTo>
                <a:lnTo>
                  <a:pt x="2782823" y="432975"/>
                </a:lnTo>
                <a:lnTo>
                  <a:pt x="2789450" y="436392"/>
                </a:lnTo>
                <a:lnTo>
                  <a:pt x="2796252" y="427887"/>
                </a:lnTo>
                <a:lnTo>
                  <a:pt x="2796606" y="427743"/>
                </a:lnTo>
                <a:lnTo>
                  <a:pt x="2796225" y="427547"/>
                </a:lnTo>
                <a:cubicBezTo>
                  <a:pt x="2796225" y="427547"/>
                  <a:pt x="2794583" y="426700"/>
                  <a:pt x="2791297" y="425006"/>
                </a:cubicBezTo>
                <a:cubicBezTo>
                  <a:pt x="2788011" y="423312"/>
                  <a:pt x="2786367" y="422465"/>
                  <a:pt x="2786367" y="422465"/>
                </a:cubicBezTo>
                <a:close/>
                <a:moveTo>
                  <a:pt x="2869540" y="420976"/>
                </a:moveTo>
                <a:lnTo>
                  <a:pt x="2867786" y="421252"/>
                </a:lnTo>
                <a:lnTo>
                  <a:pt x="2862729" y="422049"/>
                </a:lnTo>
                <a:lnTo>
                  <a:pt x="2865296" y="428385"/>
                </a:lnTo>
                <a:lnTo>
                  <a:pt x="2859070" y="430906"/>
                </a:lnTo>
                <a:lnTo>
                  <a:pt x="2858346" y="432938"/>
                </a:lnTo>
                <a:lnTo>
                  <a:pt x="2862471" y="437019"/>
                </a:lnTo>
                <a:lnTo>
                  <a:pt x="2862220" y="437763"/>
                </a:lnTo>
                <a:lnTo>
                  <a:pt x="2868125" y="435371"/>
                </a:lnTo>
                <a:cubicBezTo>
                  <a:pt x="2868125" y="435371"/>
                  <a:pt x="2869257" y="432203"/>
                  <a:pt x="2871520" y="425865"/>
                </a:cubicBezTo>
                <a:close/>
                <a:moveTo>
                  <a:pt x="2883971" y="420821"/>
                </a:moveTo>
                <a:cubicBezTo>
                  <a:pt x="2879821" y="422502"/>
                  <a:pt x="2878218" y="424507"/>
                  <a:pt x="2879161" y="426836"/>
                </a:cubicBezTo>
                <a:cubicBezTo>
                  <a:pt x="2880104" y="429165"/>
                  <a:pt x="2880576" y="430329"/>
                  <a:pt x="2880576" y="430329"/>
                </a:cubicBezTo>
                <a:close/>
                <a:moveTo>
                  <a:pt x="1398395" y="420725"/>
                </a:moveTo>
                <a:lnTo>
                  <a:pt x="1407451" y="425190"/>
                </a:lnTo>
                <a:cubicBezTo>
                  <a:pt x="1407451" y="425190"/>
                  <a:pt x="1408960" y="425934"/>
                  <a:pt x="1411978" y="427422"/>
                </a:cubicBezTo>
                <a:cubicBezTo>
                  <a:pt x="1414996" y="428910"/>
                  <a:pt x="1416506" y="429655"/>
                  <a:pt x="1416506" y="429655"/>
                </a:cubicBezTo>
                <a:lnTo>
                  <a:pt x="1401225" y="427711"/>
                </a:lnTo>
                <a:cubicBezTo>
                  <a:pt x="1395188" y="424734"/>
                  <a:pt x="1394245" y="422406"/>
                  <a:pt x="1398395" y="420725"/>
                </a:cubicBezTo>
                <a:close/>
                <a:moveTo>
                  <a:pt x="2660193" y="419113"/>
                </a:moveTo>
                <a:lnTo>
                  <a:pt x="2663352" y="426911"/>
                </a:lnTo>
                <a:cubicBezTo>
                  <a:pt x="2663352" y="426911"/>
                  <a:pt x="2663878" y="428210"/>
                  <a:pt x="2664931" y="430809"/>
                </a:cubicBezTo>
                <a:cubicBezTo>
                  <a:pt x="2665983" y="433408"/>
                  <a:pt x="2667562" y="437306"/>
                  <a:pt x="2669668" y="442504"/>
                </a:cubicBezTo>
                <a:lnTo>
                  <a:pt x="2662966" y="445218"/>
                </a:lnTo>
                <a:cubicBezTo>
                  <a:pt x="2658756" y="434823"/>
                  <a:pt x="2656651" y="429625"/>
                  <a:pt x="2656651" y="429625"/>
                </a:cubicBezTo>
                <a:lnTo>
                  <a:pt x="2653107" y="440135"/>
                </a:lnTo>
                <a:lnTo>
                  <a:pt x="2646406" y="442850"/>
                </a:lnTo>
                <a:lnTo>
                  <a:pt x="2639704" y="445563"/>
                </a:lnTo>
                <a:cubicBezTo>
                  <a:pt x="2644172" y="443755"/>
                  <a:pt x="2645353" y="440251"/>
                  <a:pt x="2643248" y="435053"/>
                </a:cubicBezTo>
                <a:cubicBezTo>
                  <a:pt x="2643248" y="435053"/>
                  <a:pt x="2642130" y="435506"/>
                  <a:pt x="2639897" y="436411"/>
                </a:cubicBezTo>
                <a:cubicBezTo>
                  <a:pt x="2637664" y="437315"/>
                  <a:pt x="2634313" y="438672"/>
                  <a:pt x="2629844" y="440482"/>
                </a:cubicBezTo>
                <a:lnTo>
                  <a:pt x="2623143" y="443196"/>
                </a:lnTo>
                <a:cubicBezTo>
                  <a:pt x="2627611" y="441387"/>
                  <a:pt x="2628663" y="443986"/>
                  <a:pt x="2626301" y="450993"/>
                </a:cubicBezTo>
                <a:lnTo>
                  <a:pt x="2636160" y="456076"/>
                </a:lnTo>
                <a:cubicBezTo>
                  <a:pt x="2640629" y="454266"/>
                  <a:pt x="2645095" y="452457"/>
                  <a:pt x="2649563" y="450647"/>
                </a:cubicBezTo>
                <a:cubicBezTo>
                  <a:pt x="2654032" y="448837"/>
                  <a:pt x="2657908" y="448780"/>
                  <a:pt x="2661194" y="450473"/>
                </a:cubicBezTo>
                <a:cubicBezTo>
                  <a:pt x="2664481" y="452168"/>
                  <a:pt x="2666124" y="453014"/>
                  <a:pt x="2666124" y="453014"/>
                </a:cubicBezTo>
                <a:lnTo>
                  <a:pt x="2672826" y="450301"/>
                </a:lnTo>
                <a:lnTo>
                  <a:pt x="2674977" y="455612"/>
                </a:lnTo>
                <a:lnTo>
                  <a:pt x="2680236" y="454547"/>
                </a:lnTo>
                <a:lnTo>
                  <a:pt x="2707967" y="451447"/>
                </a:lnTo>
                <a:lnTo>
                  <a:pt x="2726643" y="443882"/>
                </a:lnTo>
                <a:cubicBezTo>
                  <a:pt x="2724756" y="439225"/>
                  <a:pt x="2726830" y="438384"/>
                  <a:pt x="2732868" y="441361"/>
                </a:cubicBezTo>
                <a:lnTo>
                  <a:pt x="2736263" y="431853"/>
                </a:lnTo>
                <a:cubicBezTo>
                  <a:pt x="2736263" y="431853"/>
                  <a:pt x="2738337" y="431013"/>
                  <a:pt x="2742489" y="429332"/>
                </a:cubicBezTo>
                <a:cubicBezTo>
                  <a:pt x="2746638" y="427652"/>
                  <a:pt x="2749657" y="429139"/>
                  <a:pt x="2751544" y="433797"/>
                </a:cubicBezTo>
                <a:lnTo>
                  <a:pt x="2754630" y="435319"/>
                </a:lnTo>
                <a:lnTo>
                  <a:pt x="2759560" y="433322"/>
                </a:lnTo>
                <a:lnTo>
                  <a:pt x="2761801" y="438854"/>
                </a:lnTo>
                <a:lnTo>
                  <a:pt x="2763983" y="439929"/>
                </a:lnTo>
                <a:lnTo>
                  <a:pt x="2771192" y="433149"/>
                </a:lnTo>
                <a:cubicBezTo>
                  <a:pt x="2772373" y="429646"/>
                  <a:pt x="2770204" y="427499"/>
                  <a:pt x="2764683" y="426710"/>
                </a:cubicBezTo>
                <a:cubicBezTo>
                  <a:pt x="2759162" y="425920"/>
                  <a:pt x="2752526" y="425582"/>
                  <a:pt x="2744771" y="425699"/>
                </a:cubicBezTo>
                <a:cubicBezTo>
                  <a:pt x="2737018" y="425813"/>
                  <a:pt x="2729854" y="424176"/>
                  <a:pt x="2723280" y="420789"/>
                </a:cubicBezTo>
                <a:cubicBezTo>
                  <a:pt x="2720917" y="427796"/>
                  <a:pt x="2718094" y="430453"/>
                  <a:pt x="2714807" y="428758"/>
                </a:cubicBezTo>
                <a:cubicBezTo>
                  <a:pt x="2711521" y="427065"/>
                  <a:pt x="2709877" y="426218"/>
                  <a:pt x="2709877" y="426218"/>
                </a:cubicBezTo>
                <a:lnTo>
                  <a:pt x="2703176" y="428932"/>
                </a:lnTo>
                <a:lnTo>
                  <a:pt x="2686615" y="426564"/>
                </a:lnTo>
                <a:cubicBezTo>
                  <a:pt x="2680042" y="423177"/>
                  <a:pt x="2671235" y="420692"/>
                  <a:pt x="2660193" y="419113"/>
                </a:cubicBezTo>
                <a:close/>
                <a:moveTo>
                  <a:pt x="2692271" y="417142"/>
                </a:moveTo>
                <a:lnTo>
                  <a:pt x="2690836" y="417723"/>
                </a:lnTo>
                <a:lnTo>
                  <a:pt x="2691737" y="419952"/>
                </a:lnTo>
                <a:cubicBezTo>
                  <a:pt x="2692789" y="422551"/>
                  <a:pt x="2695550" y="422945"/>
                  <a:pt x="2700018" y="421136"/>
                </a:cubicBezTo>
                <a:close/>
                <a:moveTo>
                  <a:pt x="1708528" y="417098"/>
                </a:moveTo>
                <a:lnTo>
                  <a:pt x="1717583" y="421563"/>
                </a:lnTo>
                <a:lnTo>
                  <a:pt x="1711358" y="424084"/>
                </a:lnTo>
                <a:lnTo>
                  <a:pt x="1702302" y="419620"/>
                </a:lnTo>
                <a:lnTo>
                  <a:pt x="1689851" y="424663"/>
                </a:lnTo>
                <a:cubicBezTo>
                  <a:pt x="1685701" y="426344"/>
                  <a:pt x="1682684" y="424855"/>
                  <a:pt x="1680798" y="420198"/>
                </a:cubicBezTo>
                <a:cubicBezTo>
                  <a:pt x="1680798" y="420198"/>
                  <a:pt x="1682872" y="419358"/>
                  <a:pt x="1687022" y="417677"/>
                </a:cubicBezTo>
                <a:close/>
                <a:moveTo>
                  <a:pt x="1993137" y="414544"/>
                </a:moveTo>
                <a:lnTo>
                  <a:pt x="1990928" y="416572"/>
                </a:lnTo>
                <a:lnTo>
                  <a:pt x="1984703" y="419094"/>
                </a:lnTo>
                <a:lnTo>
                  <a:pt x="1986195" y="419830"/>
                </a:lnTo>
                <a:lnTo>
                  <a:pt x="1995825" y="415929"/>
                </a:lnTo>
                <a:close/>
                <a:moveTo>
                  <a:pt x="1799521" y="412768"/>
                </a:moveTo>
                <a:lnTo>
                  <a:pt x="1799865" y="413618"/>
                </a:lnTo>
                <a:lnTo>
                  <a:pt x="1800926" y="413189"/>
                </a:lnTo>
                <a:close/>
                <a:moveTo>
                  <a:pt x="1939441" y="411540"/>
                </a:moveTo>
                <a:lnTo>
                  <a:pt x="1926037" y="416969"/>
                </a:lnTo>
                <a:lnTo>
                  <a:pt x="1929510" y="417466"/>
                </a:lnTo>
                <a:lnTo>
                  <a:pt x="1929525" y="417045"/>
                </a:lnTo>
                <a:lnTo>
                  <a:pt x="1930040" y="417541"/>
                </a:lnTo>
                <a:lnTo>
                  <a:pt x="1942598" y="419336"/>
                </a:lnTo>
                <a:lnTo>
                  <a:pt x="1945555" y="423115"/>
                </a:lnTo>
                <a:lnTo>
                  <a:pt x="1949333" y="421221"/>
                </a:lnTo>
                <a:lnTo>
                  <a:pt x="1966009" y="419357"/>
                </a:lnTo>
                <a:lnTo>
                  <a:pt x="1965861" y="418991"/>
                </a:lnTo>
                <a:lnTo>
                  <a:pt x="1966472" y="419306"/>
                </a:lnTo>
                <a:lnTo>
                  <a:pt x="1977063" y="418121"/>
                </a:lnTo>
                <a:lnTo>
                  <a:pt x="1981401" y="412696"/>
                </a:lnTo>
                <a:lnTo>
                  <a:pt x="1979264" y="413562"/>
                </a:lnTo>
                <a:cubicBezTo>
                  <a:pt x="1979264" y="413562"/>
                  <a:pt x="1976504" y="413167"/>
                  <a:pt x="1970984" y="412378"/>
                </a:cubicBezTo>
                <a:cubicBezTo>
                  <a:pt x="1965463" y="411589"/>
                  <a:pt x="1961585" y="411646"/>
                  <a:pt x="1959353" y="412550"/>
                </a:cubicBezTo>
                <a:cubicBezTo>
                  <a:pt x="1957118" y="413455"/>
                  <a:pt x="1953242" y="413513"/>
                  <a:pt x="1947721" y="412724"/>
                </a:cubicBezTo>
                <a:cubicBezTo>
                  <a:pt x="1942200" y="411935"/>
                  <a:pt x="1939441" y="411540"/>
                  <a:pt x="1939441" y="411540"/>
                </a:cubicBezTo>
                <a:close/>
                <a:moveTo>
                  <a:pt x="1793031" y="411529"/>
                </a:moveTo>
                <a:lnTo>
                  <a:pt x="1793260" y="411755"/>
                </a:lnTo>
                <a:lnTo>
                  <a:pt x="1793360" y="411582"/>
                </a:lnTo>
                <a:close/>
                <a:moveTo>
                  <a:pt x="2027827" y="410213"/>
                </a:moveTo>
                <a:lnTo>
                  <a:pt x="2024885" y="410951"/>
                </a:lnTo>
                <a:lnTo>
                  <a:pt x="2015264" y="422980"/>
                </a:lnTo>
                <a:cubicBezTo>
                  <a:pt x="2015264" y="422980"/>
                  <a:pt x="2017339" y="422140"/>
                  <a:pt x="2021489" y="420459"/>
                </a:cubicBezTo>
                <a:lnTo>
                  <a:pt x="2023674" y="421537"/>
                </a:lnTo>
                <a:lnTo>
                  <a:pt x="2030442" y="412800"/>
                </a:lnTo>
                <a:close/>
                <a:moveTo>
                  <a:pt x="2055753" y="409810"/>
                </a:moveTo>
                <a:cubicBezTo>
                  <a:pt x="2051285" y="411619"/>
                  <a:pt x="2047345" y="414726"/>
                  <a:pt x="2043928" y="419137"/>
                </a:cubicBezTo>
                <a:cubicBezTo>
                  <a:pt x="2042222" y="421340"/>
                  <a:pt x="2041203" y="423643"/>
                  <a:pt x="2040876" y="426044"/>
                </a:cubicBezTo>
                <a:lnTo>
                  <a:pt x="2041269" y="428745"/>
                </a:lnTo>
                <a:lnTo>
                  <a:pt x="2037106" y="427572"/>
                </a:lnTo>
                <a:lnTo>
                  <a:pt x="2030285" y="425647"/>
                </a:lnTo>
                <a:lnTo>
                  <a:pt x="2027148" y="434431"/>
                </a:lnTo>
                <a:cubicBezTo>
                  <a:pt x="2027148" y="434431"/>
                  <a:pt x="2026110" y="434851"/>
                  <a:pt x="2024035" y="435692"/>
                </a:cubicBezTo>
                <a:cubicBezTo>
                  <a:pt x="2021960" y="436532"/>
                  <a:pt x="2021866" y="439281"/>
                  <a:pt x="2023753" y="443939"/>
                </a:cubicBezTo>
                <a:lnTo>
                  <a:pt x="2024941" y="446871"/>
                </a:lnTo>
                <a:lnTo>
                  <a:pt x="2031719" y="446770"/>
                </a:lnTo>
                <a:lnTo>
                  <a:pt x="2037516" y="445349"/>
                </a:lnTo>
                <a:lnTo>
                  <a:pt x="2037619" y="442390"/>
                </a:lnTo>
                <a:cubicBezTo>
                  <a:pt x="2036675" y="440060"/>
                  <a:pt x="2038750" y="439221"/>
                  <a:pt x="2043844" y="439868"/>
                </a:cubicBezTo>
                <a:cubicBezTo>
                  <a:pt x="2048937" y="440516"/>
                  <a:pt x="2051578" y="438091"/>
                  <a:pt x="2051766" y="432592"/>
                </a:cubicBezTo>
                <a:lnTo>
                  <a:pt x="2053144" y="430871"/>
                </a:lnTo>
                <a:lnTo>
                  <a:pt x="2048665" y="430831"/>
                </a:lnTo>
                <a:cubicBezTo>
                  <a:pt x="2048665" y="430831"/>
                  <a:pt x="2047614" y="428231"/>
                  <a:pt x="2045507" y="423035"/>
                </a:cubicBezTo>
                <a:cubicBezTo>
                  <a:pt x="2049977" y="421225"/>
                  <a:pt x="2052209" y="420320"/>
                  <a:pt x="2052209" y="420320"/>
                </a:cubicBezTo>
                <a:lnTo>
                  <a:pt x="2065613" y="414892"/>
                </a:lnTo>
                <a:cubicBezTo>
                  <a:pt x="2065613" y="414892"/>
                  <a:pt x="2065086" y="413591"/>
                  <a:pt x="2064035" y="410993"/>
                </a:cubicBezTo>
                <a:cubicBezTo>
                  <a:pt x="2062982" y="408393"/>
                  <a:pt x="2060221" y="408000"/>
                  <a:pt x="2055753" y="409810"/>
                </a:cubicBezTo>
                <a:close/>
                <a:moveTo>
                  <a:pt x="2079016" y="409463"/>
                </a:moveTo>
                <a:lnTo>
                  <a:pt x="2078769" y="421209"/>
                </a:lnTo>
                <a:lnTo>
                  <a:pt x="2079779" y="421246"/>
                </a:lnTo>
                <a:cubicBezTo>
                  <a:pt x="2083930" y="419565"/>
                  <a:pt x="2086006" y="418724"/>
                  <a:pt x="2086006" y="418724"/>
                </a:cubicBezTo>
                <a:lnTo>
                  <a:pt x="2087138" y="418157"/>
                </a:lnTo>
                <a:lnTo>
                  <a:pt x="2087297" y="410646"/>
                </a:lnTo>
                <a:cubicBezTo>
                  <a:pt x="2086244" y="408048"/>
                  <a:pt x="2083484" y="407653"/>
                  <a:pt x="2079016" y="409463"/>
                </a:cubicBezTo>
                <a:close/>
                <a:moveTo>
                  <a:pt x="2933028" y="409084"/>
                </a:moveTo>
                <a:lnTo>
                  <a:pt x="2929486" y="409877"/>
                </a:lnTo>
                <a:lnTo>
                  <a:pt x="2923438" y="412326"/>
                </a:lnTo>
                <a:lnTo>
                  <a:pt x="2924153" y="412679"/>
                </a:lnTo>
                <a:cubicBezTo>
                  <a:pt x="2926039" y="417336"/>
                  <a:pt x="2929057" y="418825"/>
                  <a:pt x="2933208" y="417144"/>
                </a:cubicBezTo>
                <a:lnTo>
                  <a:pt x="2930378" y="410157"/>
                </a:lnTo>
                <a:close/>
                <a:moveTo>
                  <a:pt x="1587344" y="408937"/>
                </a:moveTo>
                <a:cubicBezTo>
                  <a:pt x="1591813" y="407128"/>
                  <a:pt x="1595098" y="408822"/>
                  <a:pt x="1597204" y="414020"/>
                </a:cubicBezTo>
                <a:lnTo>
                  <a:pt x="1577099" y="422163"/>
                </a:lnTo>
                <a:close/>
                <a:moveTo>
                  <a:pt x="2954521" y="404275"/>
                </a:moveTo>
                <a:lnTo>
                  <a:pt x="2938449" y="407871"/>
                </a:lnTo>
                <a:lnTo>
                  <a:pt x="2951883" y="409580"/>
                </a:lnTo>
                <a:lnTo>
                  <a:pt x="2958109" y="407058"/>
                </a:lnTo>
                <a:lnTo>
                  <a:pt x="2957631" y="405878"/>
                </a:lnTo>
                <a:close/>
                <a:moveTo>
                  <a:pt x="1740323" y="401431"/>
                </a:moveTo>
                <a:cubicBezTo>
                  <a:pt x="1755831" y="401201"/>
                  <a:pt x="1764637" y="403685"/>
                  <a:pt x="1766743" y="408882"/>
                </a:cubicBezTo>
                <a:lnTo>
                  <a:pt x="1764923" y="409619"/>
                </a:lnTo>
                <a:lnTo>
                  <a:pt x="1772493" y="408992"/>
                </a:lnTo>
                <a:lnTo>
                  <a:pt x="1773446" y="406167"/>
                </a:lnTo>
                <a:lnTo>
                  <a:pt x="1790006" y="408535"/>
                </a:lnTo>
                <a:lnTo>
                  <a:pt x="1792743" y="411245"/>
                </a:lnTo>
                <a:lnTo>
                  <a:pt x="1793500" y="411340"/>
                </a:lnTo>
                <a:lnTo>
                  <a:pt x="1796707" y="405821"/>
                </a:lnTo>
                <a:lnTo>
                  <a:pt x="1799238" y="412071"/>
                </a:lnTo>
                <a:lnTo>
                  <a:pt x="1800776" y="412266"/>
                </a:lnTo>
                <a:lnTo>
                  <a:pt x="1813226" y="407223"/>
                </a:lnTo>
                <a:lnTo>
                  <a:pt x="1813568" y="408067"/>
                </a:lnTo>
                <a:lnTo>
                  <a:pt x="1816619" y="406833"/>
                </a:lnTo>
                <a:cubicBezTo>
                  <a:pt x="1818853" y="405927"/>
                  <a:pt x="1821023" y="408073"/>
                  <a:pt x="1823128" y="413271"/>
                </a:cubicBezTo>
                <a:lnTo>
                  <a:pt x="1816427" y="415985"/>
                </a:lnTo>
                <a:lnTo>
                  <a:pt x="1814411" y="414252"/>
                </a:lnTo>
                <a:lnTo>
                  <a:pt x="1807862" y="414429"/>
                </a:lnTo>
                <a:lnTo>
                  <a:pt x="1804795" y="416159"/>
                </a:lnTo>
                <a:cubicBezTo>
                  <a:pt x="1799146" y="421472"/>
                  <a:pt x="1794152" y="421982"/>
                  <a:pt x="1789814" y="417690"/>
                </a:cubicBezTo>
                <a:cubicBezTo>
                  <a:pt x="1785475" y="413396"/>
                  <a:pt x="1781071" y="412154"/>
                  <a:pt x="1776602" y="413964"/>
                </a:cubicBezTo>
                <a:lnTo>
                  <a:pt x="1774089" y="414982"/>
                </a:lnTo>
                <a:cubicBezTo>
                  <a:pt x="1774647" y="414756"/>
                  <a:pt x="1774369" y="414868"/>
                  <a:pt x="1773251" y="415321"/>
                </a:cubicBezTo>
                <a:lnTo>
                  <a:pt x="1769900" y="416678"/>
                </a:lnTo>
                <a:lnTo>
                  <a:pt x="1770865" y="413820"/>
                </a:lnTo>
                <a:lnTo>
                  <a:pt x="1730033" y="416520"/>
                </a:lnTo>
                <a:lnTo>
                  <a:pt x="1740147" y="412423"/>
                </a:lnTo>
                <a:lnTo>
                  <a:pt x="1736778" y="411942"/>
                </a:lnTo>
                <a:lnTo>
                  <a:pt x="1723376" y="417370"/>
                </a:lnTo>
                <a:cubicBezTo>
                  <a:pt x="1716803" y="413983"/>
                  <a:pt x="1713516" y="412288"/>
                  <a:pt x="1713516" y="412288"/>
                </a:cubicBezTo>
                <a:cubicBezTo>
                  <a:pt x="1713516" y="412288"/>
                  <a:pt x="1710166" y="413645"/>
                  <a:pt x="1703464" y="416359"/>
                </a:cubicBezTo>
                <a:cubicBezTo>
                  <a:pt x="1696763" y="419074"/>
                  <a:pt x="1690125" y="418737"/>
                  <a:pt x="1683553" y="415349"/>
                </a:cubicBezTo>
                <a:cubicBezTo>
                  <a:pt x="1663577" y="417389"/>
                  <a:pt x="1648068" y="417621"/>
                  <a:pt x="1637027" y="416042"/>
                </a:cubicBezTo>
                <a:lnTo>
                  <a:pt x="1627167" y="410959"/>
                </a:lnTo>
                <a:cubicBezTo>
                  <a:pt x="1638207" y="412538"/>
                  <a:pt x="1645963" y="412423"/>
                  <a:pt x="1650430" y="410613"/>
                </a:cubicBezTo>
                <a:cubicBezTo>
                  <a:pt x="1661471" y="412192"/>
                  <a:pt x="1666466" y="411681"/>
                  <a:pt x="1665413" y="409083"/>
                </a:cubicBezTo>
                <a:cubicBezTo>
                  <a:pt x="1664361" y="406484"/>
                  <a:pt x="1669354" y="405973"/>
                  <a:pt x="1680395" y="407551"/>
                </a:cubicBezTo>
                <a:cubicBezTo>
                  <a:pt x="1686967" y="410940"/>
                  <a:pt x="1706944" y="408900"/>
                  <a:pt x="1740323" y="401431"/>
                </a:cubicBezTo>
                <a:close/>
                <a:moveTo>
                  <a:pt x="1853478" y="391904"/>
                </a:moveTo>
                <a:cubicBezTo>
                  <a:pt x="1852296" y="395407"/>
                  <a:pt x="1851147" y="397385"/>
                  <a:pt x="1850030" y="397837"/>
                </a:cubicBezTo>
                <a:cubicBezTo>
                  <a:pt x="1848913" y="398290"/>
                  <a:pt x="1847829" y="397216"/>
                  <a:pt x="1846777" y="394618"/>
                </a:cubicBezTo>
                <a:cubicBezTo>
                  <a:pt x="1846777" y="394618"/>
                  <a:pt x="1845660" y="395070"/>
                  <a:pt x="1843426" y="395975"/>
                </a:cubicBezTo>
                <a:cubicBezTo>
                  <a:pt x="1841192" y="396880"/>
                  <a:pt x="1837841" y="398237"/>
                  <a:pt x="1833374" y="400047"/>
                </a:cubicBezTo>
                <a:lnTo>
                  <a:pt x="1816812" y="397678"/>
                </a:lnTo>
                <a:lnTo>
                  <a:pt x="1830215" y="392249"/>
                </a:lnTo>
                <a:close/>
                <a:moveTo>
                  <a:pt x="1872082" y="391517"/>
                </a:moveTo>
                <a:lnTo>
                  <a:pt x="1881138" y="395981"/>
                </a:lnTo>
                <a:cubicBezTo>
                  <a:pt x="1881138" y="395981"/>
                  <a:pt x="1879063" y="396822"/>
                  <a:pt x="1874912" y="398503"/>
                </a:cubicBezTo>
                <a:cubicBezTo>
                  <a:pt x="1870762" y="400184"/>
                  <a:pt x="1867555" y="404193"/>
                  <a:pt x="1865292" y="410531"/>
                </a:cubicBezTo>
                <a:cubicBezTo>
                  <a:pt x="1863027" y="416870"/>
                  <a:pt x="1861895" y="420039"/>
                  <a:pt x="1861895" y="420039"/>
                </a:cubicBezTo>
                <a:lnTo>
                  <a:pt x="1861373" y="419973"/>
                </a:lnTo>
                <a:lnTo>
                  <a:pt x="1859408" y="425804"/>
                </a:lnTo>
                <a:cubicBezTo>
                  <a:pt x="1854940" y="427614"/>
                  <a:pt x="1852180" y="427219"/>
                  <a:pt x="1851127" y="424621"/>
                </a:cubicBezTo>
                <a:lnTo>
                  <a:pt x="1848586" y="418346"/>
                </a:lnTo>
                <a:lnTo>
                  <a:pt x="1846615" y="418096"/>
                </a:lnTo>
                <a:cubicBezTo>
                  <a:pt x="1846615" y="418096"/>
                  <a:pt x="1843597" y="416607"/>
                  <a:pt x="1837561" y="413631"/>
                </a:cubicBezTo>
                <a:lnTo>
                  <a:pt x="1843785" y="411110"/>
                </a:lnTo>
                <a:lnTo>
                  <a:pt x="1845392" y="410460"/>
                </a:lnTo>
                <a:lnTo>
                  <a:pt x="1843232" y="405128"/>
                </a:lnTo>
                <a:cubicBezTo>
                  <a:pt x="1843232" y="405128"/>
                  <a:pt x="1845992" y="405523"/>
                  <a:pt x="1851513" y="406312"/>
                </a:cubicBezTo>
                <a:lnTo>
                  <a:pt x="1852914" y="407413"/>
                </a:lnTo>
                <a:lnTo>
                  <a:pt x="1862462" y="403546"/>
                </a:lnTo>
                <a:cubicBezTo>
                  <a:pt x="1866612" y="401865"/>
                  <a:pt x="1868686" y="401025"/>
                  <a:pt x="1868686" y="401025"/>
                </a:cubicBezTo>
                <a:close/>
                <a:moveTo>
                  <a:pt x="1657519" y="389591"/>
                </a:moveTo>
                <a:lnTo>
                  <a:pt x="1660676" y="397387"/>
                </a:lnTo>
                <a:lnTo>
                  <a:pt x="1650816" y="392305"/>
                </a:lnTo>
                <a:cubicBezTo>
                  <a:pt x="1650816" y="392305"/>
                  <a:pt x="1653051" y="391400"/>
                  <a:pt x="1657519" y="389591"/>
                </a:cubicBezTo>
                <a:close/>
                <a:moveTo>
                  <a:pt x="1398471" y="385603"/>
                </a:moveTo>
                <a:lnTo>
                  <a:pt x="1408332" y="390686"/>
                </a:lnTo>
                <a:lnTo>
                  <a:pt x="1385068" y="391031"/>
                </a:lnTo>
                <a:close/>
                <a:moveTo>
                  <a:pt x="2029719" y="384050"/>
                </a:moveTo>
                <a:cubicBezTo>
                  <a:pt x="2023145" y="380663"/>
                  <a:pt x="2020913" y="381567"/>
                  <a:pt x="2023017" y="386764"/>
                </a:cubicBezTo>
                <a:lnTo>
                  <a:pt x="2026175" y="394562"/>
                </a:lnTo>
                <a:cubicBezTo>
                  <a:pt x="2029462" y="396255"/>
                  <a:pt x="2031794" y="397202"/>
                  <a:pt x="2033175" y="397399"/>
                </a:cubicBezTo>
                <a:cubicBezTo>
                  <a:pt x="2034555" y="397596"/>
                  <a:pt x="2034981" y="397046"/>
                  <a:pt x="2034455" y="395746"/>
                </a:cubicBezTo>
                <a:lnTo>
                  <a:pt x="2030873" y="386903"/>
                </a:lnTo>
                <a:lnTo>
                  <a:pt x="2028846" y="384949"/>
                </a:lnTo>
                <a:lnTo>
                  <a:pt x="2029907" y="384519"/>
                </a:lnTo>
                <a:close/>
                <a:moveTo>
                  <a:pt x="1105243" y="376813"/>
                </a:moveTo>
                <a:lnTo>
                  <a:pt x="1114297" y="381278"/>
                </a:lnTo>
                <a:cubicBezTo>
                  <a:pt x="1118448" y="379596"/>
                  <a:pt x="1122032" y="379500"/>
                  <a:pt x="1125050" y="380989"/>
                </a:cubicBezTo>
                <a:cubicBezTo>
                  <a:pt x="1128067" y="382477"/>
                  <a:pt x="1129577" y="383222"/>
                  <a:pt x="1129577" y="383222"/>
                </a:cubicBezTo>
                <a:lnTo>
                  <a:pt x="1142029" y="378178"/>
                </a:lnTo>
                <a:cubicBezTo>
                  <a:pt x="1143915" y="382835"/>
                  <a:pt x="1149951" y="385811"/>
                  <a:pt x="1160139" y="387107"/>
                </a:cubicBezTo>
                <a:cubicBezTo>
                  <a:pt x="1170325" y="388404"/>
                  <a:pt x="1176457" y="388632"/>
                  <a:pt x="1178531" y="387791"/>
                </a:cubicBezTo>
                <a:cubicBezTo>
                  <a:pt x="1180606" y="386951"/>
                  <a:pt x="1180134" y="385786"/>
                  <a:pt x="1177115" y="384297"/>
                </a:cubicBezTo>
                <a:cubicBezTo>
                  <a:pt x="1174099" y="382810"/>
                  <a:pt x="1172117" y="380901"/>
                  <a:pt x="1171174" y="378573"/>
                </a:cubicBezTo>
                <a:cubicBezTo>
                  <a:pt x="1170230" y="376243"/>
                  <a:pt x="1176833" y="377636"/>
                  <a:pt x="1190981" y="382749"/>
                </a:cubicBezTo>
                <a:cubicBezTo>
                  <a:pt x="1205130" y="387860"/>
                  <a:pt x="1213146" y="392746"/>
                  <a:pt x="1215033" y="397403"/>
                </a:cubicBezTo>
                <a:cubicBezTo>
                  <a:pt x="1216919" y="402061"/>
                  <a:pt x="1232200" y="404005"/>
                  <a:pt x="1260874" y="403234"/>
                </a:cubicBezTo>
                <a:lnTo>
                  <a:pt x="1285209" y="409642"/>
                </a:lnTo>
                <a:cubicBezTo>
                  <a:pt x="1285209" y="409642"/>
                  <a:pt x="1287284" y="408802"/>
                  <a:pt x="1291434" y="407121"/>
                </a:cubicBezTo>
                <a:cubicBezTo>
                  <a:pt x="1295585" y="405439"/>
                  <a:pt x="1297660" y="404599"/>
                  <a:pt x="1297660" y="404599"/>
                </a:cubicBezTo>
                <a:lnTo>
                  <a:pt x="1312941" y="406543"/>
                </a:lnTo>
                <a:lnTo>
                  <a:pt x="1319165" y="404022"/>
                </a:lnTo>
                <a:lnTo>
                  <a:pt x="1328221" y="408486"/>
                </a:lnTo>
                <a:cubicBezTo>
                  <a:pt x="1328221" y="408486"/>
                  <a:pt x="1330295" y="407646"/>
                  <a:pt x="1334445" y="405966"/>
                </a:cubicBezTo>
                <a:lnTo>
                  <a:pt x="1358780" y="412374"/>
                </a:lnTo>
                <a:lnTo>
                  <a:pt x="1385945" y="425768"/>
                </a:lnTo>
                <a:lnTo>
                  <a:pt x="1370666" y="423824"/>
                </a:lnTo>
                <a:lnTo>
                  <a:pt x="1342934" y="426924"/>
                </a:lnTo>
                <a:cubicBezTo>
                  <a:pt x="1332748" y="425628"/>
                  <a:pt x="1321052" y="423588"/>
                  <a:pt x="1307848" y="420805"/>
                </a:cubicBezTo>
                <a:cubicBezTo>
                  <a:pt x="1294641" y="418020"/>
                  <a:pt x="1275776" y="416173"/>
                  <a:pt x="1251253" y="415263"/>
                </a:cubicBezTo>
                <a:cubicBezTo>
                  <a:pt x="1220693" y="411377"/>
                  <a:pt x="1195226" y="408136"/>
                  <a:pt x="1174852" y="405546"/>
                </a:cubicBezTo>
                <a:cubicBezTo>
                  <a:pt x="1166552" y="408908"/>
                  <a:pt x="1155328" y="408031"/>
                  <a:pt x="1141180" y="402919"/>
                </a:cubicBezTo>
                <a:cubicBezTo>
                  <a:pt x="1127031" y="397806"/>
                  <a:pt x="1118919" y="395670"/>
                  <a:pt x="1116843" y="396511"/>
                </a:cubicBezTo>
                <a:cubicBezTo>
                  <a:pt x="1114769" y="397351"/>
                  <a:pt x="1112788" y="395442"/>
                  <a:pt x="1110903" y="390785"/>
                </a:cubicBezTo>
                <a:cubicBezTo>
                  <a:pt x="1109016" y="386127"/>
                  <a:pt x="1107130" y="381470"/>
                  <a:pt x="1105243" y="376813"/>
                </a:cubicBezTo>
                <a:close/>
                <a:moveTo>
                  <a:pt x="1228051" y="375866"/>
                </a:moveTo>
                <a:cubicBezTo>
                  <a:pt x="1226919" y="379036"/>
                  <a:pt x="1225834" y="380830"/>
                  <a:pt x="1224797" y="381251"/>
                </a:cubicBezTo>
                <a:cubicBezTo>
                  <a:pt x="1223759" y="381671"/>
                  <a:pt x="1222768" y="380717"/>
                  <a:pt x="1221824" y="378388"/>
                </a:cubicBezTo>
                <a:close/>
                <a:moveTo>
                  <a:pt x="2079788" y="372847"/>
                </a:moveTo>
                <a:cubicBezTo>
                  <a:pt x="2075319" y="374657"/>
                  <a:pt x="2073613" y="376861"/>
                  <a:pt x="2074665" y="379460"/>
                </a:cubicBezTo>
                <a:cubicBezTo>
                  <a:pt x="2075718" y="382058"/>
                  <a:pt x="2078476" y="382453"/>
                  <a:pt x="2082945" y="380643"/>
                </a:cubicBezTo>
                <a:close/>
                <a:moveTo>
                  <a:pt x="2103049" y="372500"/>
                </a:moveTo>
                <a:lnTo>
                  <a:pt x="2099507" y="383012"/>
                </a:lnTo>
                <a:lnTo>
                  <a:pt x="2112910" y="377584"/>
                </a:lnTo>
                <a:close/>
                <a:moveTo>
                  <a:pt x="2684763" y="367321"/>
                </a:moveTo>
                <a:cubicBezTo>
                  <a:pt x="2681745" y="365833"/>
                  <a:pt x="2678161" y="365930"/>
                  <a:pt x="2674011" y="367610"/>
                </a:cubicBezTo>
                <a:lnTo>
                  <a:pt x="2673793" y="367699"/>
                </a:lnTo>
                <a:lnTo>
                  <a:pt x="2685631" y="371037"/>
                </a:lnTo>
                <a:lnTo>
                  <a:pt x="2689291" y="369555"/>
                </a:lnTo>
                <a:cubicBezTo>
                  <a:pt x="2689291" y="369555"/>
                  <a:pt x="2687781" y="368811"/>
                  <a:pt x="2684763" y="367321"/>
                </a:cubicBezTo>
                <a:close/>
                <a:moveTo>
                  <a:pt x="2053367" y="365397"/>
                </a:moveTo>
                <a:cubicBezTo>
                  <a:pt x="2048899" y="367206"/>
                  <a:pt x="2046665" y="368111"/>
                  <a:pt x="2046665" y="368111"/>
                </a:cubicBezTo>
                <a:cubicBezTo>
                  <a:pt x="2046665" y="368111"/>
                  <a:pt x="2047719" y="370710"/>
                  <a:pt x="2049823" y="375907"/>
                </a:cubicBezTo>
                <a:lnTo>
                  <a:pt x="2059683" y="380990"/>
                </a:lnTo>
                <a:cubicBezTo>
                  <a:pt x="2057578" y="375792"/>
                  <a:pt x="2056525" y="373192"/>
                  <a:pt x="2056525" y="373192"/>
                </a:cubicBezTo>
                <a:cubicBezTo>
                  <a:pt x="2054420" y="367996"/>
                  <a:pt x="2053367" y="365397"/>
                  <a:pt x="2053367" y="365397"/>
                </a:cubicBezTo>
                <a:close/>
                <a:moveTo>
                  <a:pt x="2036805" y="363029"/>
                </a:moveTo>
                <a:lnTo>
                  <a:pt x="2019859" y="378968"/>
                </a:lnTo>
                <a:cubicBezTo>
                  <a:pt x="2024328" y="377159"/>
                  <a:pt x="2029846" y="377949"/>
                  <a:pt x="2036419" y="381336"/>
                </a:cubicBezTo>
                <a:cubicBezTo>
                  <a:pt x="2034315" y="376139"/>
                  <a:pt x="2035496" y="372635"/>
                  <a:pt x="2039965" y="370825"/>
                </a:cubicBezTo>
                <a:close/>
                <a:moveTo>
                  <a:pt x="1903931" y="362392"/>
                </a:moveTo>
                <a:lnTo>
                  <a:pt x="1893686" y="375618"/>
                </a:lnTo>
                <a:cubicBezTo>
                  <a:pt x="1893686" y="375618"/>
                  <a:pt x="1895331" y="376464"/>
                  <a:pt x="1898616" y="378158"/>
                </a:cubicBezTo>
                <a:cubicBezTo>
                  <a:pt x="1900260" y="379005"/>
                  <a:pt x="1901920" y="379090"/>
                  <a:pt x="1903595" y="378412"/>
                </a:cubicBezTo>
                <a:cubicBezTo>
                  <a:pt x="1905270" y="377733"/>
                  <a:pt x="1906962" y="376291"/>
                  <a:pt x="1908668" y="374087"/>
                </a:cubicBezTo>
                <a:cubicBezTo>
                  <a:pt x="1912085" y="369678"/>
                  <a:pt x="1910506" y="365780"/>
                  <a:pt x="1903931" y="362392"/>
                </a:cubicBezTo>
                <a:close/>
                <a:moveTo>
                  <a:pt x="1927195" y="362046"/>
                </a:moveTo>
                <a:cubicBezTo>
                  <a:pt x="1922726" y="363856"/>
                  <a:pt x="1920494" y="364760"/>
                  <a:pt x="1920494" y="364760"/>
                </a:cubicBezTo>
                <a:lnTo>
                  <a:pt x="1940213" y="374924"/>
                </a:lnTo>
                <a:lnTo>
                  <a:pt x="1937055" y="367128"/>
                </a:lnTo>
                <a:cubicBezTo>
                  <a:pt x="1932587" y="368937"/>
                  <a:pt x="1929826" y="368543"/>
                  <a:pt x="1928774" y="365944"/>
                </a:cubicBezTo>
                <a:cubicBezTo>
                  <a:pt x="1927721" y="363345"/>
                  <a:pt x="1927195" y="362046"/>
                  <a:pt x="1927195" y="362046"/>
                </a:cubicBezTo>
                <a:close/>
                <a:moveTo>
                  <a:pt x="1973720" y="361353"/>
                </a:moveTo>
                <a:cubicBezTo>
                  <a:pt x="1973720" y="361353"/>
                  <a:pt x="1972539" y="364857"/>
                  <a:pt x="1970176" y="371864"/>
                </a:cubicBezTo>
                <a:lnTo>
                  <a:pt x="1976878" y="369150"/>
                </a:lnTo>
                <a:close/>
                <a:moveTo>
                  <a:pt x="2229608" y="357545"/>
                </a:moveTo>
                <a:lnTo>
                  <a:pt x="2232765" y="365341"/>
                </a:lnTo>
                <a:lnTo>
                  <a:pt x="2239468" y="362626"/>
                </a:lnTo>
                <a:cubicBezTo>
                  <a:pt x="2237363" y="357429"/>
                  <a:pt x="2234076" y="355735"/>
                  <a:pt x="2229608" y="357545"/>
                </a:cubicBezTo>
                <a:close/>
                <a:moveTo>
                  <a:pt x="2149960" y="353500"/>
                </a:moveTo>
                <a:cubicBezTo>
                  <a:pt x="2149960" y="353500"/>
                  <a:pt x="2142208" y="353616"/>
                  <a:pt x="2126698" y="353847"/>
                </a:cubicBezTo>
                <a:lnTo>
                  <a:pt x="2116453" y="367072"/>
                </a:lnTo>
                <a:lnTo>
                  <a:pt x="2129856" y="361643"/>
                </a:lnTo>
                <a:cubicBezTo>
                  <a:pt x="2133143" y="363337"/>
                  <a:pt x="2135902" y="363732"/>
                  <a:pt x="2138136" y="362828"/>
                </a:cubicBezTo>
                <a:cubicBezTo>
                  <a:pt x="2140370" y="361922"/>
                  <a:pt x="2142078" y="359718"/>
                  <a:pt x="2143259" y="356214"/>
                </a:cubicBezTo>
                <a:close/>
                <a:moveTo>
                  <a:pt x="2515460" y="350675"/>
                </a:moveTo>
                <a:lnTo>
                  <a:pt x="2513292" y="357109"/>
                </a:lnTo>
                <a:lnTo>
                  <a:pt x="2517812" y="357684"/>
                </a:lnTo>
                <a:lnTo>
                  <a:pt x="2518230" y="357515"/>
                </a:lnTo>
                <a:close/>
                <a:moveTo>
                  <a:pt x="2472479" y="340857"/>
                </a:moveTo>
                <a:cubicBezTo>
                  <a:pt x="2474584" y="346053"/>
                  <a:pt x="2476754" y="348201"/>
                  <a:pt x="2478988" y="347296"/>
                </a:cubicBezTo>
                <a:cubicBezTo>
                  <a:pt x="2481222" y="346391"/>
                  <a:pt x="2481812" y="344639"/>
                  <a:pt x="2480760" y="342039"/>
                </a:cubicBezTo>
                <a:cubicBezTo>
                  <a:pt x="2479707" y="339441"/>
                  <a:pt x="2476948" y="339047"/>
                  <a:pt x="2472479" y="340857"/>
                </a:cubicBezTo>
                <a:close/>
                <a:moveTo>
                  <a:pt x="2064217" y="338092"/>
                </a:moveTo>
                <a:cubicBezTo>
                  <a:pt x="2066292" y="337252"/>
                  <a:pt x="2068273" y="339161"/>
                  <a:pt x="2070160" y="343820"/>
                </a:cubicBezTo>
                <a:cubicBezTo>
                  <a:pt x="2066009" y="345501"/>
                  <a:pt x="2063462" y="345176"/>
                  <a:pt x="2062519" y="342848"/>
                </a:cubicBezTo>
                <a:cubicBezTo>
                  <a:pt x="2061575" y="340518"/>
                  <a:pt x="2062142" y="338933"/>
                  <a:pt x="2064217" y="338092"/>
                </a:cubicBezTo>
                <a:close/>
                <a:moveTo>
                  <a:pt x="2150346" y="335192"/>
                </a:moveTo>
                <a:cubicBezTo>
                  <a:pt x="2150346" y="335192"/>
                  <a:pt x="2148114" y="336096"/>
                  <a:pt x="2143644" y="337907"/>
                </a:cubicBezTo>
                <a:cubicBezTo>
                  <a:pt x="2139177" y="339716"/>
                  <a:pt x="2136944" y="340620"/>
                  <a:pt x="2136944" y="340620"/>
                </a:cubicBezTo>
                <a:lnTo>
                  <a:pt x="2146803" y="345704"/>
                </a:lnTo>
                <a:close/>
                <a:moveTo>
                  <a:pt x="1977649" y="332534"/>
                </a:moveTo>
                <a:cubicBezTo>
                  <a:pt x="1977649" y="332534"/>
                  <a:pt x="1977501" y="332973"/>
                  <a:pt x="1977206" y="333847"/>
                </a:cubicBezTo>
                <a:lnTo>
                  <a:pt x="1976189" y="336865"/>
                </a:lnTo>
                <a:close/>
                <a:moveTo>
                  <a:pt x="1419901" y="330692"/>
                </a:moveTo>
                <a:cubicBezTo>
                  <a:pt x="1425939" y="333668"/>
                  <a:pt x="1431032" y="334315"/>
                  <a:pt x="1435181" y="332634"/>
                </a:cubicBezTo>
                <a:lnTo>
                  <a:pt x="1410282" y="342720"/>
                </a:lnTo>
                <a:lnTo>
                  <a:pt x="1407452" y="335734"/>
                </a:lnTo>
                <a:cubicBezTo>
                  <a:pt x="1411602" y="334053"/>
                  <a:pt x="1415752" y="332372"/>
                  <a:pt x="1419901" y="330692"/>
                </a:cubicBezTo>
                <a:close/>
                <a:moveTo>
                  <a:pt x="3014220" y="330178"/>
                </a:moveTo>
                <a:cubicBezTo>
                  <a:pt x="3009752" y="331988"/>
                  <a:pt x="3007518" y="332893"/>
                  <a:pt x="3007518" y="332893"/>
                </a:cubicBezTo>
                <a:lnTo>
                  <a:pt x="3017378" y="337974"/>
                </a:lnTo>
                <a:close/>
                <a:moveTo>
                  <a:pt x="2522547" y="329653"/>
                </a:moveTo>
                <a:cubicBezTo>
                  <a:pt x="2518080" y="331462"/>
                  <a:pt x="2515846" y="332367"/>
                  <a:pt x="2515846" y="332367"/>
                </a:cubicBezTo>
                <a:cubicBezTo>
                  <a:pt x="2515846" y="332367"/>
                  <a:pt x="2516899" y="334967"/>
                  <a:pt x="2519004" y="340163"/>
                </a:cubicBezTo>
                <a:cubicBezTo>
                  <a:pt x="2523471" y="338353"/>
                  <a:pt x="2525705" y="337449"/>
                  <a:pt x="2525705" y="337449"/>
                </a:cubicBezTo>
                <a:close/>
                <a:moveTo>
                  <a:pt x="1889627" y="327484"/>
                </a:moveTo>
                <a:lnTo>
                  <a:pt x="1886114" y="328907"/>
                </a:lnTo>
                <a:lnTo>
                  <a:pt x="1877898" y="336634"/>
                </a:lnTo>
                <a:lnTo>
                  <a:pt x="1891158" y="331263"/>
                </a:lnTo>
                <a:close/>
                <a:moveTo>
                  <a:pt x="2442515" y="326750"/>
                </a:moveTo>
                <a:lnTo>
                  <a:pt x="2439910" y="326820"/>
                </a:lnTo>
                <a:lnTo>
                  <a:pt x="2436199" y="328323"/>
                </a:lnTo>
                <a:lnTo>
                  <a:pt x="2439357" y="336120"/>
                </a:lnTo>
                <a:close/>
                <a:moveTo>
                  <a:pt x="1819084" y="326246"/>
                </a:moveTo>
                <a:lnTo>
                  <a:pt x="1820654" y="330120"/>
                </a:lnTo>
                <a:lnTo>
                  <a:pt x="1825110" y="329218"/>
                </a:lnTo>
                <a:close/>
                <a:moveTo>
                  <a:pt x="1030973" y="325709"/>
                </a:moveTo>
                <a:cubicBezTo>
                  <a:pt x="1033078" y="330907"/>
                  <a:pt x="1031896" y="334410"/>
                  <a:pt x="1027428" y="336219"/>
                </a:cubicBezTo>
                <a:lnTo>
                  <a:pt x="1024271" y="328423"/>
                </a:lnTo>
                <a:cubicBezTo>
                  <a:pt x="1024271" y="328423"/>
                  <a:pt x="1026504" y="327519"/>
                  <a:pt x="1030973" y="325709"/>
                </a:cubicBezTo>
                <a:close/>
                <a:moveTo>
                  <a:pt x="1453857" y="325070"/>
                </a:moveTo>
                <a:lnTo>
                  <a:pt x="1469137" y="327014"/>
                </a:lnTo>
                <a:lnTo>
                  <a:pt x="1456687" y="332057"/>
                </a:lnTo>
                <a:close/>
                <a:moveTo>
                  <a:pt x="1280159" y="324614"/>
                </a:moveTo>
                <a:cubicBezTo>
                  <a:pt x="1280159" y="324614"/>
                  <a:pt x="1285680" y="325403"/>
                  <a:pt x="1296719" y="326983"/>
                </a:cubicBezTo>
                <a:lnTo>
                  <a:pt x="1306579" y="332065"/>
                </a:lnTo>
                <a:cubicBezTo>
                  <a:pt x="1305988" y="333817"/>
                  <a:pt x="1305200" y="335082"/>
                  <a:pt x="1304214" y="335858"/>
                </a:cubicBezTo>
                <a:cubicBezTo>
                  <a:pt x="1301258" y="338191"/>
                  <a:pt x="1296526" y="336136"/>
                  <a:pt x="1290017" y="329697"/>
                </a:cubicBezTo>
                <a:close/>
                <a:moveTo>
                  <a:pt x="2090804" y="323006"/>
                </a:moveTo>
                <a:lnTo>
                  <a:pt x="2084102" y="325721"/>
                </a:lnTo>
                <a:cubicBezTo>
                  <a:pt x="2084102" y="325721"/>
                  <a:pt x="2081869" y="326626"/>
                  <a:pt x="2077401" y="328435"/>
                </a:cubicBezTo>
                <a:lnTo>
                  <a:pt x="2063998" y="333864"/>
                </a:lnTo>
                <a:cubicBezTo>
                  <a:pt x="2057424" y="330476"/>
                  <a:pt x="2054139" y="328781"/>
                  <a:pt x="2054139" y="328781"/>
                </a:cubicBezTo>
                <a:lnTo>
                  <a:pt x="2060455" y="344374"/>
                </a:lnTo>
                <a:lnTo>
                  <a:pt x="2063613" y="352171"/>
                </a:lnTo>
                <a:cubicBezTo>
                  <a:pt x="2065975" y="345164"/>
                  <a:pt x="2071623" y="339851"/>
                  <a:pt x="2080559" y="336232"/>
                </a:cubicBezTo>
                <a:lnTo>
                  <a:pt x="2087260" y="333518"/>
                </a:lnTo>
                <a:cubicBezTo>
                  <a:pt x="2087260" y="333518"/>
                  <a:pt x="2088441" y="330014"/>
                  <a:pt x="2090804" y="323006"/>
                </a:cubicBezTo>
                <a:close/>
                <a:moveTo>
                  <a:pt x="1107461" y="321956"/>
                </a:moveTo>
                <a:lnTo>
                  <a:pt x="1140584" y="326692"/>
                </a:lnTo>
                <a:cubicBezTo>
                  <a:pt x="1156092" y="326461"/>
                  <a:pt x="1163845" y="326345"/>
                  <a:pt x="1163845" y="326345"/>
                </a:cubicBezTo>
                <a:cubicBezTo>
                  <a:pt x="1165951" y="331543"/>
                  <a:pt x="1173706" y="331428"/>
                  <a:pt x="1187109" y="326000"/>
                </a:cubicBezTo>
                <a:cubicBezTo>
                  <a:pt x="1187109" y="326000"/>
                  <a:pt x="1189868" y="326395"/>
                  <a:pt x="1195389" y="327183"/>
                </a:cubicBezTo>
                <a:cubicBezTo>
                  <a:pt x="1200909" y="327973"/>
                  <a:pt x="1213657" y="327348"/>
                  <a:pt x="1233633" y="325307"/>
                </a:cubicBezTo>
                <a:lnTo>
                  <a:pt x="1253352" y="335472"/>
                </a:lnTo>
                <a:cubicBezTo>
                  <a:pt x="1253352" y="335472"/>
                  <a:pt x="1251118" y="336376"/>
                  <a:pt x="1246651" y="338186"/>
                </a:cubicBezTo>
                <a:lnTo>
                  <a:pt x="1239949" y="340900"/>
                </a:lnTo>
                <a:lnTo>
                  <a:pt x="1233248" y="343614"/>
                </a:lnTo>
                <a:cubicBezTo>
                  <a:pt x="1226675" y="340226"/>
                  <a:pt x="1222271" y="338985"/>
                  <a:pt x="1220037" y="339889"/>
                </a:cubicBezTo>
                <a:cubicBezTo>
                  <a:pt x="1217804" y="340794"/>
                  <a:pt x="1216686" y="341247"/>
                  <a:pt x="1216686" y="341247"/>
                </a:cubicBezTo>
                <a:cubicBezTo>
                  <a:pt x="1203285" y="346674"/>
                  <a:pt x="1182254" y="346117"/>
                  <a:pt x="1153600" y="339572"/>
                </a:cubicBezTo>
                <a:cubicBezTo>
                  <a:pt x="1149134" y="341381"/>
                  <a:pt x="1145256" y="341439"/>
                  <a:pt x="1141969" y="339744"/>
                </a:cubicBezTo>
                <a:cubicBezTo>
                  <a:pt x="1138683" y="338049"/>
                  <a:pt x="1134807" y="338107"/>
                  <a:pt x="1130337" y="339917"/>
                </a:cubicBezTo>
                <a:lnTo>
                  <a:pt x="1123637" y="342631"/>
                </a:lnTo>
                <a:cubicBezTo>
                  <a:pt x="1121532" y="337433"/>
                  <a:pt x="1114958" y="334045"/>
                  <a:pt x="1103917" y="332466"/>
                </a:cubicBezTo>
                <a:cubicBezTo>
                  <a:pt x="1092877" y="330888"/>
                  <a:pt x="1087357" y="330099"/>
                  <a:pt x="1087357" y="330099"/>
                </a:cubicBezTo>
                <a:cubicBezTo>
                  <a:pt x="1091825" y="328289"/>
                  <a:pt x="1098525" y="325574"/>
                  <a:pt x="1107461" y="321956"/>
                </a:cubicBezTo>
                <a:close/>
                <a:moveTo>
                  <a:pt x="2183855" y="321620"/>
                </a:moveTo>
                <a:lnTo>
                  <a:pt x="2170452" y="327049"/>
                </a:lnTo>
                <a:lnTo>
                  <a:pt x="2170239" y="327681"/>
                </a:lnTo>
                <a:lnTo>
                  <a:pt x="2178253" y="324435"/>
                </a:lnTo>
                <a:lnTo>
                  <a:pt x="2192936" y="326302"/>
                </a:lnTo>
                <a:close/>
                <a:moveTo>
                  <a:pt x="2200512" y="319413"/>
                </a:moveTo>
                <a:cubicBezTo>
                  <a:pt x="2199395" y="319865"/>
                  <a:pt x="2197129" y="322295"/>
                  <a:pt x="2193714" y="326704"/>
                </a:cubicBezTo>
                <a:lnTo>
                  <a:pt x="2193163" y="326420"/>
                </a:lnTo>
                <a:lnTo>
                  <a:pt x="2169783" y="329033"/>
                </a:lnTo>
                <a:lnTo>
                  <a:pt x="2168680" y="332305"/>
                </a:lnTo>
                <a:cubicBezTo>
                  <a:pt x="2167499" y="335809"/>
                  <a:pt x="2166908" y="337561"/>
                  <a:pt x="2166908" y="337561"/>
                </a:cubicBezTo>
                <a:cubicBezTo>
                  <a:pt x="2169013" y="342759"/>
                  <a:pt x="2170066" y="345357"/>
                  <a:pt x="2170066" y="345357"/>
                </a:cubicBezTo>
                <a:lnTo>
                  <a:pt x="2179926" y="350440"/>
                </a:lnTo>
                <a:cubicBezTo>
                  <a:pt x="2184393" y="348631"/>
                  <a:pt x="2186627" y="347726"/>
                  <a:pt x="2186627" y="347726"/>
                </a:cubicBezTo>
                <a:cubicBezTo>
                  <a:pt x="2186627" y="347726"/>
                  <a:pt x="2185574" y="345126"/>
                  <a:pt x="2183469" y="339928"/>
                </a:cubicBezTo>
                <a:cubicBezTo>
                  <a:pt x="2190042" y="343316"/>
                  <a:pt x="2193329" y="345012"/>
                  <a:pt x="2193329" y="345012"/>
                </a:cubicBezTo>
                <a:cubicBezTo>
                  <a:pt x="2193329" y="345012"/>
                  <a:pt x="2196614" y="346705"/>
                  <a:pt x="2203188" y="350094"/>
                </a:cubicBezTo>
                <a:cubicBezTo>
                  <a:pt x="2205293" y="355292"/>
                  <a:pt x="2206937" y="356138"/>
                  <a:pt x="2208118" y="352635"/>
                </a:cubicBezTo>
                <a:cubicBezTo>
                  <a:pt x="2209297" y="349131"/>
                  <a:pt x="2212122" y="346475"/>
                  <a:pt x="2216591" y="344665"/>
                </a:cubicBezTo>
                <a:lnTo>
                  <a:pt x="2220134" y="334155"/>
                </a:lnTo>
                <a:lnTo>
                  <a:pt x="2229994" y="339237"/>
                </a:lnTo>
                <a:cubicBezTo>
                  <a:pt x="2236567" y="342625"/>
                  <a:pt x="2239854" y="344319"/>
                  <a:pt x="2239854" y="344319"/>
                </a:cubicBezTo>
                <a:cubicBezTo>
                  <a:pt x="2239854" y="344319"/>
                  <a:pt x="2243140" y="346014"/>
                  <a:pt x="2249713" y="349401"/>
                </a:cubicBezTo>
                <a:cubicBezTo>
                  <a:pt x="2254181" y="347591"/>
                  <a:pt x="2257532" y="346235"/>
                  <a:pt x="2259766" y="345330"/>
                </a:cubicBezTo>
                <a:cubicBezTo>
                  <a:pt x="2261999" y="344424"/>
                  <a:pt x="2263115" y="343973"/>
                  <a:pt x="2263115" y="343973"/>
                </a:cubicBezTo>
                <a:cubicBezTo>
                  <a:pt x="2267584" y="342163"/>
                  <a:pt x="2269817" y="341258"/>
                  <a:pt x="2269817" y="341258"/>
                </a:cubicBezTo>
                <a:cubicBezTo>
                  <a:pt x="2276392" y="344647"/>
                  <a:pt x="2284145" y="344531"/>
                  <a:pt x="2293080" y="340912"/>
                </a:cubicBezTo>
                <a:cubicBezTo>
                  <a:pt x="2302014" y="337293"/>
                  <a:pt x="2310951" y="333673"/>
                  <a:pt x="2319887" y="330054"/>
                </a:cubicBezTo>
                <a:cubicBezTo>
                  <a:pt x="2319887" y="330054"/>
                  <a:pt x="2317716" y="327909"/>
                  <a:pt x="2313379" y="323615"/>
                </a:cubicBezTo>
                <a:cubicBezTo>
                  <a:pt x="2309039" y="319322"/>
                  <a:pt x="2300758" y="318138"/>
                  <a:pt x="2288537" y="320063"/>
                </a:cubicBezTo>
                <a:cubicBezTo>
                  <a:pt x="2276314" y="321988"/>
                  <a:pt x="2270202" y="322950"/>
                  <a:pt x="2270202" y="322950"/>
                </a:cubicBezTo>
                <a:lnTo>
                  <a:pt x="2250098" y="331093"/>
                </a:lnTo>
                <a:cubicBezTo>
                  <a:pt x="2247994" y="325896"/>
                  <a:pt x="2244707" y="324202"/>
                  <a:pt x="2240240" y="326011"/>
                </a:cubicBezTo>
                <a:cubicBezTo>
                  <a:pt x="2235771" y="327821"/>
                  <a:pt x="2231304" y="329631"/>
                  <a:pt x="2226836" y="331440"/>
                </a:cubicBezTo>
                <a:cubicBezTo>
                  <a:pt x="2224731" y="326242"/>
                  <a:pt x="2222561" y="324095"/>
                  <a:pt x="2220327" y="325000"/>
                </a:cubicBezTo>
                <a:cubicBezTo>
                  <a:pt x="2218093" y="325904"/>
                  <a:pt x="2215795" y="329861"/>
                  <a:pt x="2213433" y="336869"/>
                </a:cubicBezTo>
                <a:lnTo>
                  <a:pt x="2200415" y="323990"/>
                </a:lnTo>
                <a:cubicBezTo>
                  <a:pt x="2201598" y="320486"/>
                  <a:pt x="2201629" y="318960"/>
                  <a:pt x="2200512" y="319413"/>
                </a:cubicBezTo>
                <a:close/>
                <a:moveTo>
                  <a:pt x="1813226" y="317766"/>
                </a:moveTo>
                <a:lnTo>
                  <a:pt x="1809733" y="320003"/>
                </a:lnTo>
                <a:lnTo>
                  <a:pt x="1817676" y="324097"/>
                </a:lnTo>
                <a:lnTo>
                  <a:pt x="1822280" y="322232"/>
                </a:lnTo>
                <a:lnTo>
                  <a:pt x="1819721" y="320969"/>
                </a:lnTo>
                <a:lnTo>
                  <a:pt x="1816776" y="320548"/>
                </a:lnTo>
                <a:lnTo>
                  <a:pt x="1816255" y="319260"/>
                </a:lnTo>
                <a:close/>
                <a:moveTo>
                  <a:pt x="2150732" y="316886"/>
                </a:moveTo>
                <a:cubicBezTo>
                  <a:pt x="2139693" y="315306"/>
                  <a:pt x="2130821" y="315874"/>
                  <a:pt x="2124120" y="318588"/>
                </a:cubicBezTo>
                <a:cubicBezTo>
                  <a:pt x="2117417" y="321303"/>
                  <a:pt x="2113475" y="324411"/>
                  <a:pt x="2112294" y="327916"/>
                </a:cubicBezTo>
                <a:cubicBezTo>
                  <a:pt x="2111114" y="331420"/>
                  <a:pt x="2108290" y="334076"/>
                  <a:pt x="2103822" y="335885"/>
                </a:cubicBezTo>
                <a:cubicBezTo>
                  <a:pt x="2085951" y="343124"/>
                  <a:pt x="2083588" y="350130"/>
                  <a:pt x="2096734" y="356907"/>
                </a:cubicBezTo>
                <a:cubicBezTo>
                  <a:pt x="2103308" y="360294"/>
                  <a:pt x="2106594" y="361990"/>
                  <a:pt x="2106594" y="361990"/>
                </a:cubicBezTo>
                <a:cubicBezTo>
                  <a:pt x="2106594" y="361990"/>
                  <a:pt x="2105541" y="359390"/>
                  <a:pt x="2103436" y="354192"/>
                </a:cubicBezTo>
                <a:cubicBezTo>
                  <a:pt x="2096862" y="350805"/>
                  <a:pt x="2100278" y="346396"/>
                  <a:pt x="2113682" y="340968"/>
                </a:cubicBezTo>
                <a:cubicBezTo>
                  <a:pt x="2118148" y="339158"/>
                  <a:pt x="2119856" y="336954"/>
                  <a:pt x="2118803" y="334355"/>
                </a:cubicBezTo>
                <a:cubicBezTo>
                  <a:pt x="2117751" y="331756"/>
                  <a:pt x="2120575" y="329100"/>
                  <a:pt x="2127277" y="326386"/>
                </a:cubicBezTo>
                <a:cubicBezTo>
                  <a:pt x="2133979" y="323671"/>
                  <a:pt x="2137855" y="323614"/>
                  <a:pt x="2138907" y="326211"/>
                </a:cubicBezTo>
                <a:cubicBezTo>
                  <a:pt x="2139960" y="328811"/>
                  <a:pt x="2143838" y="328754"/>
                  <a:pt x="2150539" y="326040"/>
                </a:cubicBezTo>
                <a:cubicBezTo>
                  <a:pt x="2157242" y="323324"/>
                  <a:pt x="2161645" y="324567"/>
                  <a:pt x="2163750" y="329763"/>
                </a:cubicBezTo>
                <a:lnTo>
                  <a:pt x="2160592" y="321967"/>
                </a:lnTo>
                <a:cubicBezTo>
                  <a:pt x="2158487" y="316770"/>
                  <a:pt x="2155201" y="315075"/>
                  <a:pt x="2150732" y="316886"/>
                </a:cubicBezTo>
                <a:close/>
                <a:moveTo>
                  <a:pt x="1994596" y="316595"/>
                </a:moveTo>
                <a:cubicBezTo>
                  <a:pt x="1979088" y="316826"/>
                  <a:pt x="1969100" y="317845"/>
                  <a:pt x="1964631" y="319655"/>
                </a:cubicBezTo>
                <a:lnTo>
                  <a:pt x="1967790" y="327453"/>
                </a:lnTo>
                <a:cubicBezTo>
                  <a:pt x="1976725" y="323834"/>
                  <a:pt x="1982310" y="321572"/>
                  <a:pt x="1984545" y="320666"/>
                </a:cubicBezTo>
                <a:cubicBezTo>
                  <a:pt x="1985661" y="320213"/>
                  <a:pt x="1987616" y="319422"/>
                  <a:pt x="1990408" y="318292"/>
                </a:cubicBezTo>
                <a:close/>
                <a:moveTo>
                  <a:pt x="3140778" y="315222"/>
                </a:moveTo>
                <a:lnTo>
                  <a:pt x="3139870" y="315589"/>
                </a:lnTo>
                <a:lnTo>
                  <a:pt x="3139208" y="317444"/>
                </a:lnTo>
                <a:cubicBezTo>
                  <a:pt x="3139208" y="317444"/>
                  <a:pt x="3139680" y="318608"/>
                  <a:pt x="3140623" y="320937"/>
                </a:cubicBezTo>
                <a:lnTo>
                  <a:pt x="3143227" y="321268"/>
                </a:lnTo>
                <a:close/>
                <a:moveTo>
                  <a:pt x="1851863" y="310876"/>
                </a:moveTo>
                <a:lnTo>
                  <a:pt x="1846921" y="312877"/>
                </a:lnTo>
                <a:lnTo>
                  <a:pt x="1843785" y="321653"/>
                </a:lnTo>
                <a:cubicBezTo>
                  <a:pt x="1843785" y="321653"/>
                  <a:pt x="1844823" y="321233"/>
                  <a:pt x="1846898" y="320393"/>
                </a:cubicBezTo>
                <a:cubicBezTo>
                  <a:pt x="1848974" y="319553"/>
                  <a:pt x="1852086" y="318292"/>
                  <a:pt x="1856236" y="316611"/>
                </a:cubicBezTo>
                <a:lnTo>
                  <a:pt x="1862462" y="314089"/>
                </a:lnTo>
                <a:lnTo>
                  <a:pt x="1861732" y="312287"/>
                </a:lnTo>
                <a:close/>
                <a:moveTo>
                  <a:pt x="2381779" y="309524"/>
                </a:moveTo>
                <a:cubicBezTo>
                  <a:pt x="2380726" y="306925"/>
                  <a:pt x="2379610" y="307377"/>
                  <a:pt x="2378429" y="310881"/>
                </a:cubicBezTo>
                <a:cubicBezTo>
                  <a:pt x="2377247" y="314386"/>
                  <a:pt x="2373370" y="314442"/>
                  <a:pt x="2366797" y="311054"/>
                </a:cubicBezTo>
                <a:lnTo>
                  <a:pt x="2346692" y="319197"/>
                </a:lnTo>
                <a:cubicBezTo>
                  <a:pt x="2346692" y="319197"/>
                  <a:pt x="2344459" y="320102"/>
                  <a:pt x="2339991" y="321911"/>
                </a:cubicBezTo>
                <a:lnTo>
                  <a:pt x="2333289" y="324626"/>
                </a:lnTo>
                <a:cubicBezTo>
                  <a:pt x="2339863" y="328014"/>
                  <a:pt x="2340916" y="330614"/>
                  <a:pt x="2336447" y="332422"/>
                </a:cubicBezTo>
                <a:lnTo>
                  <a:pt x="2346307" y="337505"/>
                </a:lnTo>
                <a:lnTo>
                  <a:pt x="2359710" y="332076"/>
                </a:lnTo>
                <a:cubicBezTo>
                  <a:pt x="2361816" y="337274"/>
                  <a:pt x="2365102" y="338969"/>
                  <a:pt x="2369569" y="337160"/>
                </a:cubicBezTo>
                <a:cubicBezTo>
                  <a:pt x="2374037" y="335350"/>
                  <a:pt x="2375218" y="331846"/>
                  <a:pt x="2373112" y="326648"/>
                </a:cubicBezTo>
                <a:cubicBezTo>
                  <a:pt x="2373112" y="326648"/>
                  <a:pt x="2375347" y="325743"/>
                  <a:pt x="2379814" y="323933"/>
                </a:cubicBezTo>
                <a:cubicBezTo>
                  <a:pt x="2386387" y="327322"/>
                  <a:pt x="2388621" y="326417"/>
                  <a:pt x="2386516" y="321219"/>
                </a:cubicBezTo>
                <a:cubicBezTo>
                  <a:pt x="2384410" y="316021"/>
                  <a:pt x="2382832" y="312124"/>
                  <a:pt x="2381779" y="309524"/>
                </a:cubicBezTo>
                <a:close/>
                <a:moveTo>
                  <a:pt x="1759006" y="303107"/>
                </a:moveTo>
                <a:cubicBezTo>
                  <a:pt x="1756772" y="304011"/>
                  <a:pt x="1756708" y="307063"/>
                  <a:pt x="1758812" y="312261"/>
                </a:cubicBezTo>
                <a:cubicBezTo>
                  <a:pt x="1763281" y="310450"/>
                  <a:pt x="1764988" y="308247"/>
                  <a:pt x="1763936" y="305648"/>
                </a:cubicBezTo>
                <a:cubicBezTo>
                  <a:pt x="1762883" y="303049"/>
                  <a:pt x="1761239" y="302202"/>
                  <a:pt x="1759006" y="303107"/>
                </a:cubicBezTo>
                <a:close/>
                <a:moveTo>
                  <a:pt x="2569653" y="301499"/>
                </a:moveTo>
                <a:lnTo>
                  <a:pt x="2558781" y="302609"/>
                </a:lnTo>
                <a:lnTo>
                  <a:pt x="2556297" y="309567"/>
                </a:lnTo>
                <a:lnTo>
                  <a:pt x="2547242" y="305102"/>
                </a:lnTo>
                <a:lnTo>
                  <a:pt x="2537714" y="305359"/>
                </a:lnTo>
                <a:lnTo>
                  <a:pt x="2529635" y="308631"/>
                </a:lnTo>
                <a:lnTo>
                  <a:pt x="2526092" y="319143"/>
                </a:lnTo>
                <a:lnTo>
                  <a:pt x="2542652" y="321510"/>
                </a:lnTo>
                <a:cubicBezTo>
                  <a:pt x="2547121" y="319700"/>
                  <a:pt x="2554349" y="318285"/>
                  <a:pt x="2564336" y="317265"/>
                </a:cubicBezTo>
                <a:cubicBezTo>
                  <a:pt x="2574323" y="316245"/>
                  <a:pt x="2587073" y="315619"/>
                  <a:pt x="2602582" y="315388"/>
                </a:cubicBezTo>
                <a:lnTo>
                  <a:pt x="2609282" y="312674"/>
                </a:lnTo>
                <a:lnTo>
                  <a:pt x="2592721" y="310305"/>
                </a:lnTo>
                <a:cubicBezTo>
                  <a:pt x="2581682" y="308728"/>
                  <a:pt x="2576160" y="307938"/>
                  <a:pt x="2576160" y="307938"/>
                </a:cubicBezTo>
                <a:cubicBezTo>
                  <a:pt x="2571692" y="309748"/>
                  <a:pt x="2569459" y="310652"/>
                  <a:pt x="2569459" y="310652"/>
                </a:cubicBezTo>
                <a:cubicBezTo>
                  <a:pt x="2567354" y="305454"/>
                  <a:pt x="2567419" y="302404"/>
                  <a:pt x="2569653" y="301499"/>
                </a:cubicBezTo>
                <a:close/>
                <a:moveTo>
                  <a:pt x="2463392" y="299159"/>
                </a:moveTo>
                <a:cubicBezTo>
                  <a:pt x="2458923" y="300969"/>
                  <a:pt x="2457742" y="304471"/>
                  <a:pt x="2459847" y="309669"/>
                </a:cubicBezTo>
                <a:lnTo>
                  <a:pt x="2463377" y="318384"/>
                </a:lnTo>
                <a:lnTo>
                  <a:pt x="2478850" y="322459"/>
                </a:lnTo>
                <a:lnTo>
                  <a:pt x="2484496" y="322374"/>
                </a:lnTo>
                <a:cubicBezTo>
                  <a:pt x="2492250" y="322260"/>
                  <a:pt x="2498361" y="321297"/>
                  <a:pt x="2502828" y="319488"/>
                </a:cubicBezTo>
                <a:lnTo>
                  <a:pt x="2507970" y="304241"/>
                </a:lnTo>
                <a:lnTo>
                  <a:pt x="2505433" y="304755"/>
                </a:lnTo>
                <a:lnTo>
                  <a:pt x="2504152" y="303780"/>
                </a:lnTo>
                <a:lnTo>
                  <a:pt x="2496513" y="303895"/>
                </a:lnTo>
                <a:cubicBezTo>
                  <a:pt x="2492046" y="305704"/>
                  <a:pt x="2488168" y="305762"/>
                  <a:pt x="2484882" y="304068"/>
                </a:cubicBezTo>
                <a:cubicBezTo>
                  <a:pt x="2481596" y="302373"/>
                  <a:pt x="2479953" y="301526"/>
                  <a:pt x="2479953" y="301526"/>
                </a:cubicBezTo>
                <a:cubicBezTo>
                  <a:pt x="2475484" y="303336"/>
                  <a:pt x="2473251" y="304241"/>
                  <a:pt x="2473251" y="304241"/>
                </a:cubicBezTo>
                <a:close/>
                <a:moveTo>
                  <a:pt x="1642886" y="295685"/>
                </a:moveTo>
                <a:lnTo>
                  <a:pt x="1646043" y="303480"/>
                </a:lnTo>
                <a:lnTo>
                  <a:pt x="1636185" y="298399"/>
                </a:lnTo>
                <a:cubicBezTo>
                  <a:pt x="1640652" y="296589"/>
                  <a:pt x="1642886" y="295685"/>
                  <a:pt x="1642886" y="295685"/>
                </a:cubicBezTo>
                <a:close/>
                <a:moveTo>
                  <a:pt x="1669499" y="293980"/>
                </a:moveTo>
                <a:cubicBezTo>
                  <a:pt x="1671732" y="293076"/>
                  <a:pt x="1673903" y="295223"/>
                  <a:pt x="1676008" y="300420"/>
                </a:cubicBezTo>
                <a:cubicBezTo>
                  <a:pt x="1678113" y="305618"/>
                  <a:pt x="1679165" y="308217"/>
                  <a:pt x="1679165" y="308217"/>
                </a:cubicBezTo>
                <a:lnTo>
                  <a:pt x="1682323" y="316013"/>
                </a:lnTo>
                <a:cubicBezTo>
                  <a:pt x="1682323" y="316013"/>
                  <a:pt x="1681206" y="316466"/>
                  <a:pt x="1678972" y="317371"/>
                </a:cubicBezTo>
                <a:cubicBezTo>
                  <a:pt x="1676739" y="318275"/>
                  <a:pt x="1671154" y="320537"/>
                  <a:pt x="1662218" y="324157"/>
                </a:cubicBezTo>
                <a:cubicBezTo>
                  <a:pt x="1646711" y="324387"/>
                  <a:pt x="1637313" y="323657"/>
                  <a:pt x="1634026" y="321962"/>
                </a:cubicBezTo>
                <a:cubicBezTo>
                  <a:pt x="1630740" y="320267"/>
                  <a:pt x="1626864" y="320325"/>
                  <a:pt x="1622395" y="322134"/>
                </a:cubicBezTo>
                <a:cubicBezTo>
                  <a:pt x="1617926" y="323945"/>
                  <a:pt x="1615168" y="323549"/>
                  <a:pt x="1614115" y="320952"/>
                </a:cubicBezTo>
                <a:cubicBezTo>
                  <a:pt x="1613061" y="318352"/>
                  <a:pt x="1610302" y="317957"/>
                  <a:pt x="1605834" y="319766"/>
                </a:cubicBezTo>
                <a:cubicBezTo>
                  <a:pt x="1601365" y="321576"/>
                  <a:pt x="1598080" y="319882"/>
                  <a:pt x="1595975" y="314685"/>
                </a:cubicBezTo>
                <a:cubicBezTo>
                  <a:pt x="1604910" y="311066"/>
                  <a:pt x="1610430" y="311854"/>
                  <a:pt x="1612535" y="317052"/>
                </a:cubicBezTo>
                <a:cubicBezTo>
                  <a:pt x="1617004" y="315242"/>
                  <a:pt x="1633693" y="311509"/>
                  <a:pt x="1662605" y="305848"/>
                </a:cubicBezTo>
                <a:cubicBezTo>
                  <a:pt x="1669177" y="309237"/>
                  <a:pt x="1671411" y="308332"/>
                  <a:pt x="1669306" y="303134"/>
                </a:cubicBezTo>
                <a:cubicBezTo>
                  <a:pt x="1667201" y="297938"/>
                  <a:pt x="1667265" y="294885"/>
                  <a:pt x="1669499" y="293980"/>
                </a:cubicBezTo>
                <a:close/>
                <a:moveTo>
                  <a:pt x="1805724" y="293260"/>
                </a:moveTo>
                <a:lnTo>
                  <a:pt x="1795479" y="306486"/>
                </a:lnTo>
                <a:lnTo>
                  <a:pt x="1815583" y="298343"/>
                </a:lnTo>
                <a:cubicBezTo>
                  <a:pt x="1815583" y="298343"/>
                  <a:pt x="1812296" y="296648"/>
                  <a:pt x="1805724" y="293260"/>
                </a:cubicBezTo>
                <a:close/>
                <a:moveTo>
                  <a:pt x="2523319" y="293037"/>
                </a:moveTo>
                <a:lnTo>
                  <a:pt x="2523176" y="293095"/>
                </a:lnTo>
                <a:lnTo>
                  <a:pt x="2521492" y="295201"/>
                </a:lnTo>
                <a:lnTo>
                  <a:pt x="2522545" y="295335"/>
                </a:lnTo>
                <a:close/>
                <a:moveTo>
                  <a:pt x="1835687" y="290200"/>
                </a:moveTo>
                <a:lnTo>
                  <a:pt x="1822284" y="295629"/>
                </a:lnTo>
                <a:lnTo>
                  <a:pt x="1832144" y="300711"/>
                </a:lnTo>
                <a:cubicBezTo>
                  <a:pt x="1832144" y="300711"/>
                  <a:pt x="1833786" y="301557"/>
                  <a:pt x="1837074" y="303252"/>
                </a:cubicBezTo>
                <a:cubicBezTo>
                  <a:pt x="1840361" y="304947"/>
                  <a:pt x="1844237" y="304889"/>
                  <a:pt x="1848705" y="303079"/>
                </a:cubicBezTo>
                <a:lnTo>
                  <a:pt x="1852248" y="292567"/>
                </a:lnTo>
                <a:lnTo>
                  <a:pt x="1845547" y="295281"/>
                </a:lnTo>
                <a:close/>
                <a:moveTo>
                  <a:pt x="1882213" y="289507"/>
                </a:moveTo>
                <a:cubicBezTo>
                  <a:pt x="1877744" y="291317"/>
                  <a:pt x="1875511" y="292222"/>
                  <a:pt x="1875511" y="292222"/>
                </a:cubicBezTo>
                <a:cubicBezTo>
                  <a:pt x="1871043" y="294031"/>
                  <a:pt x="1869336" y="296236"/>
                  <a:pt x="1870389" y="298833"/>
                </a:cubicBezTo>
                <a:cubicBezTo>
                  <a:pt x="1871442" y="301433"/>
                  <a:pt x="1874201" y="301828"/>
                  <a:pt x="1878668" y="300019"/>
                </a:cubicBezTo>
                <a:close/>
                <a:moveTo>
                  <a:pt x="1812810" y="272238"/>
                </a:moveTo>
                <a:cubicBezTo>
                  <a:pt x="1810448" y="279246"/>
                  <a:pt x="1809793" y="284049"/>
                  <a:pt x="1810846" y="286648"/>
                </a:cubicBezTo>
                <a:cubicBezTo>
                  <a:pt x="1811899" y="289247"/>
                  <a:pt x="1814659" y="289641"/>
                  <a:pt x="1819127" y="287832"/>
                </a:cubicBezTo>
                <a:lnTo>
                  <a:pt x="1825828" y="285117"/>
                </a:lnTo>
                <a:cubicBezTo>
                  <a:pt x="1825828" y="285117"/>
                  <a:pt x="1824776" y="282519"/>
                  <a:pt x="1822670" y="277321"/>
                </a:cubicBezTo>
                <a:close/>
                <a:moveTo>
                  <a:pt x="2121926" y="265022"/>
                </a:moveTo>
                <a:lnTo>
                  <a:pt x="2111680" y="278248"/>
                </a:lnTo>
                <a:cubicBezTo>
                  <a:pt x="2107213" y="280057"/>
                  <a:pt x="2103335" y="280115"/>
                  <a:pt x="2100049" y="278422"/>
                </a:cubicBezTo>
                <a:cubicBezTo>
                  <a:pt x="2096764" y="276726"/>
                  <a:pt x="2092886" y="276785"/>
                  <a:pt x="2088418" y="278594"/>
                </a:cubicBezTo>
                <a:cubicBezTo>
                  <a:pt x="2081588" y="287412"/>
                  <a:pt x="2085927" y="291705"/>
                  <a:pt x="2101435" y="291474"/>
                </a:cubicBezTo>
                <a:lnTo>
                  <a:pt x="2104331" y="290300"/>
                </a:lnTo>
                <a:lnTo>
                  <a:pt x="2101286" y="286484"/>
                </a:lnTo>
                <a:cubicBezTo>
                  <a:pt x="2102417" y="283315"/>
                  <a:pt x="2104021" y="281310"/>
                  <a:pt x="2106097" y="280469"/>
                </a:cubicBezTo>
                <a:cubicBezTo>
                  <a:pt x="2108171" y="279629"/>
                  <a:pt x="2110152" y="281538"/>
                  <a:pt x="2112038" y="286196"/>
                </a:cubicBezTo>
                <a:lnTo>
                  <a:pt x="2114640" y="286125"/>
                </a:lnTo>
                <a:lnTo>
                  <a:pt x="2114839" y="286045"/>
                </a:lnTo>
                <a:lnTo>
                  <a:pt x="2128242" y="280617"/>
                </a:lnTo>
                <a:cubicBezTo>
                  <a:pt x="2126137" y="275419"/>
                  <a:pt x="2124031" y="270220"/>
                  <a:pt x="2121926" y="265022"/>
                </a:cubicBezTo>
                <a:close/>
                <a:moveTo>
                  <a:pt x="1932668" y="259996"/>
                </a:moveTo>
                <a:lnTo>
                  <a:pt x="1925965" y="262711"/>
                </a:lnTo>
                <a:cubicBezTo>
                  <a:pt x="1921498" y="264520"/>
                  <a:pt x="1918147" y="265876"/>
                  <a:pt x="1915913" y="266782"/>
                </a:cubicBezTo>
                <a:cubicBezTo>
                  <a:pt x="1913679" y="267687"/>
                  <a:pt x="1911511" y="265540"/>
                  <a:pt x="1909405" y="260342"/>
                </a:cubicBezTo>
                <a:cubicBezTo>
                  <a:pt x="1909405" y="260342"/>
                  <a:pt x="1907171" y="261247"/>
                  <a:pt x="1902703" y="263057"/>
                </a:cubicBezTo>
                <a:cubicBezTo>
                  <a:pt x="1898235" y="264867"/>
                  <a:pt x="1899287" y="267464"/>
                  <a:pt x="1905861" y="270853"/>
                </a:cubicBezTo>
                <a:cubicBezTo>
                  <a:pt x="1905861" y="270853"/>
                  <a:pt x="1907506" y="271699"/>
                  <a:pt x="1910791" y="273395"/>
                </a:cubicBezTo>
                <a:cubicBezTo>
                  <a:pt x="1914078" y="275090"/>
                  <a:pt x="1915721" y="275936"/>
                  <a:pt x="1915721" y="275936"/>
                </a:cubicBezTo>
                <a:cubicBezTo>
                  <a:pt x="1920189" y="274126"/>
                  <a:pt x="1924066" y="274068"/>
                  <a:pt x="1927352" y="275762"/>
                </a:cubicBezTo>
                <a:cubicBezTo>
                  <a:pt x="1930639" y="277457"/>
                  <a:pt x="1934516" y="277399"/>
                  <a:pt x="1938984" y="275590"/>
                </a:cubicBezTo>
                <a:cubicBezTo>
                  <a:pt x="1943450" y="273780"/>
                  <a:pt x="1942398" y="271180"/>
                  <a:pt x="1935826" y="267793"/>
                </a:cubicBezTo>
                <a:cubicBezTo>
                  <a:pt x="1935826" y="267793"/>
                  <a:pt x="1934773" y="265194"/>
                  <a:pt x="1932668" y="259996"/>
                </a:cubicBezTo>
                <a:close/>
                <a:moveTo>
                  <a:pt x="2112066" y="259940"/>
                </a:moveTo>
                <a:cubicBezTo>
                  <a:pt x="2112066" y="259940"/>
                  <a:pt x="2108716" y="261297"/>
                  <a:pt x="2102013" y="264012"/>
                </a:cubicBezTo>
                <a:cubicBezTo>
                  <a:pt x="2095314" y="266725"/>
                  <a:pt x="2092487" y="269381"/>
                  <a:pt x="2093541" y="271981"/>
                </a:cubicBezTo>
                <a:cubicBezTo>
                  <a:pt x="2094593" y="274581"/>
                  <a:pt x="2096237" y="275428"/>
                  <a:pt x="2098472" y="274523"/>
                </a:cubicBezTo>
                <a:cubicBezTo>
                  <a:pt x="2100704" y="273619"/>
                  <a:pt x="2104055" y="272261"/>
                  <a:pt x="2108523" y="270452"/>
                </a:cubicBezTo>
                <a:close/>
                <a:moveTo>
                  <a:pt x="1600677" y="249250"/>
                </a:moveTo>
                <a:cubicBezTo>
                  <a:pt x="1600677" y="249250"/>
                  <a:pt x="1601729" y="251849"/>
                  <a:pt x="1603834" y="257047"/>
                </a:cubicBezTo>
                <a:cubicBezTo>
                  <a:pt x="1599367" y="258856"/>
                  <a:pt x="1596079" y="257162"/>
                  <a:pt x="1593975" y="251965"/>
                </a:cubicBezTo>
                <a:close/>
                <a:moveTo>
                  <a:pt x="2029261" y="248099"/>
                </a:moveTo>
                <a:lnTo>
                  <a:pt x="2009157" y="256242"/>
                </a:lnTo>
                <a:cubicBezTo>
                  <a:pt x="2009157" y="256242"/>
                  <a:pt x="2013034" y="256184"/>
                  <a:pt x="2020788" y="256070"/>
                </a:cubicBezTo>
                <a:cubicBezTo>
                  <a:pt x="2024665" y="256011"/>
                  <a:pt x="2027309" y="255319"/>
                  <a:pt x="2028723" y="253990"/>
                </a:cubicBezTo>
                <a:cubicBezTo>
                  <a:pt x="2030134" y="252662"/>
                  <a:pt x="2030314" y="250698"/>
                  <a:pt x="2029261" y="248099"/>
                </a:cubicBezTo>
                <a:close/>
                <a:moveTo>
                  <a:pt x="1956220" y="245919"/>
                </a:moveTo>
                <a:cubicBezTo>
                  <a:pt x="1952869" y="247276"/>
                  <a:pt x="1949485" y="250158"/>
                  <a:pt x="1946070" y="254567"/>
                </a:cubicBezTo>
                <a:cubicBezTo>
                  <a:pt x="1943707" y="261575"/>
                  <a:pt x="1944170" y="265926"/>
                  <a:pt x="1947456" y="267619"/>
                </a:cubicBezTo>
                <a:cubicBezTo>
                  <a:pt x="1950743" y="269314"/>
                  <a:pt x="1954620" y="269256"/>
                  <a:pt x="1959087" y="267447"/>
                </a:cubicBezTo>
                <a:cubicBezTo>
                  <a:pt x="1963556" y="265637"/>
                  <a:pt x="1966970" y="261228"/>
                  <a:pt x="1969333" y="254221"/>
                </a:cubicBezTo>
                <a:cubicBezTo>
                  <a:pt x="1971696" y="247214"/>
                  <a:pt x="1970643" y="244615"/>
                  <a:pt x="1966175" y="246425"/>
                </a:cubicBezTo>
                <a:cubicBezTo>
                  <a:pt x="1962889" y="244730"/>
                  <a:pt x="1959571" y="244562"/>
                  <a:pt x="1956220" y="245919"/>
                </a:cubicBezTo>
                <a:close/>
                <a:moveTo>
                  <a:pt x="1707129" y="242436"/>
                </a:moveTo>
                <a:lnTo>
                  <a:pt x="1703585" y="252948"/>
                </a:lnTo>
                <a:cubicBezTo>
                  <a:pt x="1704637" y="255546"/>
                  <a:pt x="1704606" y="257071"/>
                  <a:pt x="1703489" y="257524"/>
                </a:cubicBezTo>
                <a:cubicBezTo>
                  <a:pt x="1702373" y="257976"/>
                  <a:pt x="1700170" y="257356"/>
                  <a:pt x="1696884" y="255662"/>
                </a:cubicBezTo>
                <a:lnTo>
                  <a:pt x="1700427" y="245151"/>
                </a:lnTo>
                <a:close/>
                <a:moveTo>
                  <a:pt x="1644043" y="240761"/>
                </a:moveTo>
                <a:cubicBezTo>
                  <a:pt x="1644043" y="240761"/>
                  <a:pt x="1645095" y="243360"/>
                  <a:pt x="1647200" y="248557"/>
                </a:cubicBezTo>
                <a:cubicBezTo>
                  <a:pt x="1642733" y="250366"/>
                  <a:pt x="1639447" y="248673"/>
                  <a:pt x="1637342" y="243475"/>
                </a:cubicBezTo>
                <a:close/>
                <a:moveTo>
                  <a:pt x="1674007" y="237700"/>
                </a:moveTo>
                <a:lnTo>
                  <a:pt x="1677166" y="245497"/>
                </a:lnTo>
                <a:cubicBezTo>
                  <a:pt x="1677166" y="245497"/>
                  <a:pt x="1675521" y="244650"/>
                  <a:pt x="1672236" y="242955"/>
                </a:cubicBezTo>
                <a:cubicBezTo>
                  <a:pt x="1668949" y="241262"/>
                  <a:pt x="1667306" y="240414"/>
                  <a:pt x="1667306" y="240414"/>
                </a:cubicBezTo>
                <a:close/>
                <a:moveTo>
                  <a:pt x="1979770" y="231842"/>
                </a:moveTo>
                <a:cubicBezTo>
                  <a:pt x="1977538" y="232747"/>
                  <a:pt x="1977473" y="235798"/>
                  <a:pt x="1979578" y="240996"/>
                </a:cubicBezTo>
                <a:lnTo>
                  <a:pt x="1982737" y="248792"/>
                </a:lnTo>
                <a:cubicBezTo>
                  <a:pt x="1987205" y="246983"/>
                  <a:pt x="1990030" y="244327"/>
                  <a:pt x="1991209" y="240823"/>
                </a:cubicBezTo>
                <a:cubicBezTo>
                  <a:pt x="1992390" y="237318"/>
                  <a:pt x="1991338" y="234720"/>
                  <a:pt x="1988051" y="233025"/>
                </a:cubicBezTo>
                <a:cubicBezTo>
                  <a:pt x="1984766" y="231331"/>
                  <a:pt x="1982005" y="230937"/>
                  <a:pt x="1979770" y="231842"/>
                </a:cubicBezTo>
                <a:close/>
                <a:moveTo>
                  <a:pt x="7474702" y="229795"/>
                </a:moveTo>
                <a:cubicBezTo>
                  <a:pt x="7474702" y="229795"/>
                  <a:pt x="7472467" y="230700"/>
                  <a:pt x="7468000" y="232510"/>
                </a:cubicBezTo>
                <a:cubicBezTo>
                  <a:pt x="7470105" y="237706"/>
                  <a:pt x="7471158" y="240306"/>
                  <a:pt x="7471158" y="240306"/>
                </a:cubicBezTo>
                <a:cubicBezTo>
                  <a:pt x="7475625" y="238497"/>
                  <a:pt x="7476807" y="234993"/>
                  <a:pt x="7474702" y="229795"/>
                </a:cubicBezTo>
                <a:close/>
                <a:moveTo>
                  <a:pt x="2145961" y="228061"/>
                </a:moveTo>
                <a:lnTo>
                  <a:pt x="2132303" y="229456"/>
                </a:lnTo>
                <a:lnTo>
                  <a:pt x="2129016" y="238657"/>
                </a:lnTo>
                <a:lnTo>
                  <a:pt x="2126188" y="231670"/>
                </a:lnTo>
                <a:lnTo>
                  <a:pt x="2131433" y="229545"/>
                </a:lnTo>
                <a:lnTo>
                  <a:pt x="2101013" y="232652"/>
                </a:lnTo>
                <a:cubicBezTo>
                  <a:pt x="2091025" y="233671"/>
                  <a:pt x="2082616" y="238590"/>
                  <a:pt x="2075787" y="247407"/>
                </a:cubicBezTo>
                <a:cubicBezTo>
                  <a:pt x="2071318" y="249217"/>
                  <a:pt x="2069084" y="250121"/>
                  <a:pt x="2069084" y="250121"/>
                </a:cubicBezTo>
                <a:cubicBezTo>
                  <a:pt x="2071190" y="255319"/>
                  <a:pt x="2074476" y="257014"/>
                  <a:pt x="2078945" y="255204"/>
                </a:cubicBezTo>
                <a:cubicBezTo>
                  <a:pt x="2083412" y="253395"/>
                  <a:pt x="2088470" y="249834"/>
                  <a:pt x="2094119" y="244521"/>
                </a:cubicBezTo>
                <a:cubicBezTo>
                  <a:pt x="2099769" y="239206"/>
                  <a:pt x="2103710" y="236097"/>
                  <a:pt x="2105943" y="235193"/>
                </a:cubicBezTo>
                <a:cubicBezTo>
                  <a:pt x="2108177" y="234288"/>
                  <a:pt x="2110348" y="236435"/>
                  <a:pt x="2112452" y="241633"/>
                </a:cubicBezTo>
                <a:cubicBezTo>
                  <a:pt x="2114557" y="246830"/>
                  <a:pt x="2124544" y="245810"/>
                  <a:pt x="2142416" y="238571"/>
                </a:cubicBezTo>
                <a:close/>
                <a:moveTo>
                  <a:pt x="1833687" y="227480"/>
                </a:moveTo>
                <a:cubicBezTo>
                  <a:pt x="1829220" y="229289"/>
                  <a:pt x="1827513" y="231493"/>
                  <a:pt x="1828566" y="234093"/>
                </a:cubicBezTo>
                <a:cubicBezTo>
                  <a:pt x="1829616" y="236691"/>
                  <a:pt x="1832378" y="237086"/>
                  <a:pt x="1836844" y="235277"/>
                </a:cubicBezTo>
                <a:cubicBezTo>
                  <a:pt x="1841314" y="233466"/>
                  <a:pt x="1843548" y="232562"/>
                  <a:pt x="1843548" y="232562"/>
                </a:cubicBezTo>
                <a:cubicBezTo>
                  <a:pt x="1843548" y="232562"/>
                  <a:pt x="1841903" y="231715"/>
                  <a:pt x="1838616" y="230022"/>
                </a:cubicBezTo>
                <a:cubicBezTo>
                  <a:pt x="1835331" y="228326"/>
                  <a:pt x="1833687" y="227480"/>
                  <a:pt x="1833687" y="227480"/>
                </a:cubicBezTo>
                <a:close/>
                <a:moveTo>
                  <a:pt x="2175923" y="225000"/>
                </a:moveTo>
                <a:cubicBezTo>
                  <a:pt x="2178029" y="230199"/>
                  <a:pt x="2180199" y="232344"/>
                  <a:pt x="2182433" y="231440"/>
                </a:cubicBezTo>
                <a:cubicBezTo>
                  <a:pt x="2184666" y="230535"/>
                  <a:pt x="2185257" y="228783"/>
                  <a:pt x="2184205" y="226185"/>
                </a:cubicBezTo>
                <a:cubicBezTo>
                  <a:pt x="2183152" y="223585"/>
                  <a:pt x="2180393" y="223190"/>
                  <a:pt x="2175923" y="225000"/>
                </a:cubicBezTo>
                <a:close/>
                <a:moveTo>
                  <a:pt x="7511367" y="224020"/>
                </a:moveTo>
                <a:cubicBezTo>
                  <a:pt x="7513473" y="229218"/>
                  <a:pt x="7516759" y="230912"/>
                  <a:pt x="7521226" y="229103"/>
                </a:cubicBezTo>
                <a:cubicBezTo>
                  <a:pt x="7525693" y="227293"/>
                  <a:pt x="7527928" y="226388"/>
                  <a:pt x="7527928" y="226388"/>
                </a:cubicBezTo>
                <a:close/>
                <a:moveTo>
                  <a:pt x="2073014" y="221303"/>
                </a:moveTo>
                <a:lnTo>
                  <a:pt x="2069471" y="231813"/>
                </a:lnTo>
                <a:cubicBezTo>
                  <a:pt x="2071577" y="237011"/>
                  <a:pt x="2072629" y="239611"/>
                  <a:pt x="2072629" y="239611"/>
                </a:cubicBezTo>
                <a:lnTo>
                  <a:pt x="2079330" y="236897"/>
                </a:lnTo>
                <a:cubicBezTo>
                  <a:pt x="2086160" y="228080"/>
                  <a:pt x="2084055" y="222882"/>
                  <a:pt x="2073014" y="221303"/>
                </a:cubicBezTo>
                <a:close/>
                <a:moveTo>
                  <a:pt x="7577997" y="215185"/>
                </a:moveTo>
                <a:cubicBezTo>
                  <a:pt x="7582465" y="213375"/>
                  <a:pt x="7585752" y="215069"/>
                  <a:pt x="7587857" y="220267"/>
                </a:cubicBezTo>
                <a:cubicBezTo>
                  <a:pt x="7594430" y="223656"/>
                  <a:pt x="7595482" y="226254"/>
                  <a:pt x="7591014" y="228063"/>
                </a:cubicBezTo>
                <a:lnTo>
                  <a:pt x="7580768" y="241290"/>
                </a:lnTo>
                <a:lnTo>
                  <a:pt x="7567365" y="246718"/>
                </a:lnTo>
                <a:cubicBezTo>
                  <a:pt x="7567365" y="246718"/>
                  <a:pt x="7565722" y="245870"/>
                  <a:pt x="7562436" y="244176"/>
                </a:cubicBezTo>
                <a:cubicBezTo>
                  <a:pt x="7559150" y="242483"/>
                  <a:pt x="7557506" y="241635"/>
                  <a:pt x="7557506" y="241635"/>
                </a:cubicBezTo>
                <a:cubicBezTo>
                  <a:pt x="7553296" y="231240"/>
                  <a:pt x="7554477" y="227736"/>
                  <a:pt x="7561049" y="231125"/>
                </a:cubicBezTo>
                <a:cubicBezTo>
                  <a:pt x="7567623" y="234513"/>
                  <a:pt x="7569857" y="233608"/>
                  <a:pt x="7567752" y="228410"/>
                </a:cubicBezTo>
                <a:lnTo>
                  <a:pt x="7557892" y="223328"/>
                </a:lnTo>
                <a:cubicBezTo>
                  <a:pt x="7566827" y="219709"/>
                  <a:pt x="7573530" y="216994"/>
                  <a:pt x="7577997" y="215185"/>
                </a:cubicBezTo>
                <a:close/>
                <a:moveTo>
                  <a:pt x="1794249" y="207150"/>
                </a:moveTo>
                <a:cubicBezTo>
                  <a:pt x="1794249" y="207150"/>
                  <a:pt x="1792015" y="208055"/>
                  <a:pt x="1787547" y="209864"/>
                </a:cubicBezTo>
                <a:lnTo>
                  <a:pt x="1774145" y="215293"/>
                </a:lnTo>
                <a:cubicBezTo>
                  <a:pt x="1774145" y="215293"/>
                  <a:pt x="1775787" y="216140"/>
                  <a:pt x="1779074" y="217835"/>
                </a:cubicBezTo>
                <a:cubicBezTo>
                  <a:pt x="1782360" y="219529"/>
                  <a:pt x="1786238" y="219471"/>
                  <a:pt x="1790705" y="217662"/>
                </a:cubicBezTo>
                <a:lnTo>
                  <a:pt x="1797408" y="214947"/>
                </a:lnTo>
                <a:close/>
                <a:moveTo>
                  <a:pt x="1923965" y="199990"/>
                </a:moveTo>
                <a:lnTo>
                  <a:pt x="1927124" y="207788"/>
                </a:lnTo>
                <a:cubicBezTo>
                  <a:pt x="1929228" y="212984"/>
                  <a:pt x="1928049" y="216488"/>
                  <a:pt x="1923579" y="218298"/>
                </a:cubicBezTo>
                <a:cubicBezTo>
                  <a:pt x="1926866" y="219991"/>
                  <a:pt x="1929479" y="220825"/>
                  <a:pt x="1931418" y="220796"/>
                </a:cubicBezTo>
                <a:cubicBezTo>
                  <a:pt x="1933356" y="220767"/>
                  <a:pt x="1934620" y="219877"/>
                  <a:pt x="1935211" y="218125"/>
                </a:cubicBezTo>
                <a:cubicBezTo>
                  <a:pt x="1936391" y="214621"/>
                  <a:pt x="1943684" y="210155"/>
                  <a:pt x="1957086" y="204727"/>
                </a:cubicBezTo>
                <a:cubicBezTo>
                  <a:pt x="1961556" y="202916"/>
                  <a:pt x="1963788" y="202012"/>
                  <a:pt x="1963788" y="202012"/>
                </a:cubicBezTo>
                <a:close/>
                <a:moveTo>
                  <a:pt x="1977192" y="196584"/>
                </a:moveTo>
                <a:cubicBezTo>
                  <a:pt x="1977192" y="196584"/>
                  <a:pt x="1974958" y="197488"/>
                  <a:pt x="1970490" y="199298"/>
                </a:cubicBezTo>
                <a:lnTo>
                  <a:pt x="1980350" y="204381"/>
                </a:lnTo>
                <a:close/>
                <a:moveTo>
                  <a:pt x="1844318" y="195947"/>
                </a:moveTo>
                <a:cubicBezTo>
                  <a:pt x="1837745" y="192559"/>
                  <a:pt x="1834330" y="196966"/>
                  <a:pt x="1834074" y="209171"/>
                </a:cubicBezTo>
                <a:cubicBezTo>
                  <a:pt x="1834074" y="209171"/>
                  <a:pt x="1836306" y="208267"/>
                  <a:pt x="1840775" y="206457"/>
                </a:cubicBezTo>
                <a:cubicBezTo>
                  <a:pt x="1849709" y="202838"/>
                  <a:pt x="1850891" y="199334"/>
                  <a:pt x="1844318" y="195947"/>
                </a:cubicBezTo>
                <a:close/>
                <a:moveTo>
                  <a:pt x="7787746" y="193760"/>
                </a:moveTo>
                <a:cubicBezTo>
                  <a:pt x="7787746" y="193760"/>
                  <a:pt x="7788272" y="195061"/>
                  <a:pt x="7789325" y="197659"/>
                </a:cubicBezTo>
                <a:cubicBezTo>
                  <a:pt x="7789851" y="198958"/>
                  <a:pt x="7789424" y="199509"/>
                  <a:pt x="7788045" y="199311"/>
                </a:cubicBezTo>
                <a:cubicBezTo>
                  <a:pt x="7786663" y="199115"/>
                  <a:pt x="7784331" y="198169"/>
                  <a:pt x="7781044" y="196474"/>
                </a:cubicBezTo>
                <a:close/>
                <a:moveTo>
                  <a:pt x="7802728" y="192230"/>
                </a:moveTo>
                <a:cubicBezTo>
                  <a:pt x="7803780" y="194829"/>
                  <a:pt x="7804307" y="196129"/>
                  <a:pt x="7804307" y="196129"/>
                </a:cubicBezTo>
                <a:lnTo>
                  <a:pt x="7797606" y="198843"/>
                </a:lnTo>
                <a:cubicBezTo>
                  <a:pt x="7797606" y="198843"/>
                  <a:pt x="7798197" y="197091"/>
                  <a:pt x="7799377" y="193587"/>
                </a:cubicBezTo>
                <a:cubicBezTo>
                  <a:pt x="7800559" y="190084"/>
                  <a:pt x="7801675" y="189632"/>
                  <a:pt x="7802728" y="192230"/>
                </a:cubicBezTo>
                <a:close/>
                <a:moveTo>
                  <a:pt x="2043823" y="187748"/>
                </a:moveTo>
                <a:lnTo>
                  <a:pt x="2037120" y="190462"/>
                </a:lnTo>
                <a:cubicBezTo>
                  <a:pt x="2040407" y="192156"/>
                  <a:pt x="2042608" y="192777"/>
                  <a:pt x="2043725" y="192325"/>
                </a:cubicBezTo>
                <a:cubicBezTo>
                  <a:pt x="2044842" y="191873"/>
                  <a:pt x="2044874" y="190347"/>
                  <a:pt x="2043823" y="187748"/>
                </a:cubicBezTo>
                <a:close/>
                <a:moveTo>
                  <a:pt x="7405879" y="185064"/>
                </a:moveTo>
                <a:cubicBezTo>
                  <a:pt x="7408112" y="184159"/>
                  <a:pt x="7410282" y="186306"/>
                  <a:pt x="7412386" y="191504"/>
                </a:cubicBezTo>
                <a:cubicBezTo>
                  <a:pt x="7412386" y="191504"/>
                  <a:pt x="7410153" y="192408"/>
                  <a:pt x="7405685" y="194218"/>
                </a:cubicBezTo>
                <a:cubicBezTo>
                  <a:pt x="7403580" y="189020"/>
                  <a:pt x="7402527" y="186421"/>
                  <a:pt x="7402527" y="186421"/>
                </a:cubicBezTo>
                <a:cubicBezTo>
                  <a:pt x="7402527" y="186421"/>
                  <a:pt x="7403644" y="185969"/>
                  <a:pt x="7405879" y="185064"/>
                </a:cubicBezTo>
                <a:close/>
                <a:moveTo>
                  <a:pt x="1761514" y="184106"/>
                </a:moveTo>
                <a:cubicBezTo>
                  <a:pt x="1757045" y="185916"/>
                  <a:pt x="1755864" y="189419"/>
                  <a:pt x="1757970" y="194618"/>
                </a:cubicBezTo>
                <a:cubicBezTo>
                  <a:pt x="1760075" y="199816"/>
                  <a:pt x="1762245" y="201961"/>
                  <a:pt x="1764478" y="201056"/>
                </a:cubicBezTo>
                <a:cubicBezTo>
                  <a:pt x="1766712" y="200152"/>
                  <a:pt x="1766777" y="197101"/>
                  <a:pt x="1764672" y="191903"/>
                </a:cubicBezTo>
                <a:close/>
                <a:moveTo>
                  <a:pt x="7236532" y="181049"/>
                </a:moveTo>
                <a:cubicBezTo>
                  <a:pt x="7236532" y="181049"/>
                  <a:pt x="7234298" y="181954"/>
                  <a:pt x="7229830" y="183763"/>
                </a:cubicBezTo>
                <a:cubicBezTo>
                  <a:pt x="7225363" y="185573"/>
                  <a:pt x="7217609" y="185688"/>
                  <a:pt x="7206567" y="184108"/>
                </a:cubicBezTo>
                <a:cubicBezTo>
                  <a:pt x="7195526" y="182530"/>
                  <a:pt x="7190007" y="181741"/>
                  <a:pt x="7190007" y="181741"/>
                </a:cubicBezTo>
                <a:cubicBezTo>
                  <a:pt x="7190007" y="181741"/>
                  <a:pt x="7192175" y="183887"/>
                  <a:pt x="7196515" y="188180"/>
                </a:cubicBezTo>
                <a:cubicBezTo>
                  <a:pt x="7200853" y="192473"/>
                  <a:pt x="7207491" y="192811"/>
                  <a:pt x="7216427" y="189192"/>
                </a:cubicBezTo>
                <a:cubicBezTo>
                  <a:pt x="7232988" y="191560"/>
                  <a:pt x="7242747" y="191578"/>
                  <a:pt x="7245703" y="189246"/>
                </a:cubicBezTo>
                <a:cubicBezTo>
                  <a:pt x="7246688" y="188468"/>
                  <a:pt x="7246917" y="187431"/>
                  <a:pt x="7246391" y="186131"/>
                </a:cubicBezTo>
                <a:cubicBezTo>
                  <a:pt x="7244285" y="180933"/>
                  <a:pt x="7240998" y="179240"/>
                  <a:pt x="7236532" y="181049"/>
                </a:cubicBezTo>
                <a:close/>
                <a:moveTo>
                  <a:pt x="1838002" y="180354"/>
                </a:moveTo>
                <a:lnTo>
                  <a:pt x="1824600" y="185782"/>
                </a:lnTo>
                <a:cubicBezTo>
                  <a:pt x="1824600" y="185782"/>
                  <a:pt x="1827360" y="186176"/>
                  <a:pt x="1832879" y="186967"/>
                </a:cubicBezTo>
                <a:cubicBezTo>
                  <a:pt x="1838401" y="187756"/>
                  <a:pt x="1841160" y="188150"/>
                  <a:pt x="1841160" y="188150"/>
                </a:cubicBezTo>
                <a:close/>
                <a:moveTo>
                  <a:pt x="7422632" y="178278"/>
                </a:moveTo>
                <a:cubicBezTo>
                  <a:pt x="7429205" y="181667"/>
                  <a:pt x="7431902" y="185113"/>
                  <a:pt x="7430719" y="188617"/>
                </a:cubicBezTo>
                <a:cubicBezTo>
                  <a:pt x="7430129" y="190368"/>
                  <a:pt x="7428865" y="191258"/>
                  <a:pt x="7426926" y="191287"/>
                </a:cubicBezTo>
                <a:cubicBezTo>
                  <a:pt x="7424987" y="191316"/>
                  <a:pt x="7422374" y="190484"/>
                  <a:pt x="7419089" y="188789"/>
                </a:cubicBezTo>
                <a:lnTo>
                  <a:pt x="7415930" y="180993"/>
                </a:lnTo>
                <a:close/>
                <a:moveTo>
                  <a:pt x="2000841" y="177930"/>
                </a:moveTo>
                <a:cubicBezTo>
                  <a:pt x="2000841" y="177930"/>
                  <a:pt x="2000249" y="179682"/>
                  <a:pt x="1999068" y="183185"/>
                </a:cubicBezTo>
                <a:cubicBezTo>
                  <a:pt x="1997887" y="186689"/>
                  <a:pt x="1997297" y="188440"/>
                  <a:pt x="1997297" y="188440"/>
                </a:cubicBezTo>
                <a:cubicBezTo>
                  <a:pt x="1999402" y="193638"/>
                  <a:pt x="2002688" y="195334"/>
                  <a:pt x="2007157" y="193524"/>
                </a:cubicBezTo>
                <a:cubicBezTo>
                  <a:pt x="2007157" y="193524"/>
                  <a:pt x="2008274" y="193070"/>
                  <a:pt x="2010507" y="192166"/>
                </a:cubicBezTo>
                <a:cubicBezTo>
                  <a:pt x="2012740" y="191261"/>
                  <a:pt x="2012806" y="188209"/>
                  <a:pt x="2010701" y="183012"/>
                </a:cubicBezTo>
                <a:cubicBezTo>
                  <a:pt x="2008595" y="177814"/>
                  <a:pt x="2005308" y="176120"/>
                  <a:pt x="2000841" y="177930"/>
                </a:cubicBezTo>
                <a:close/>
                <a:moveTo>
                  <a:pt x="1891229" y="176947"/>
                </a:moveTo>
                <a:cubicBezTo>
                  <a:pt x="1891229" y="176947"/>
                  <a:pt x="1892281" y="179545"/>
                  <a:pt x="1894386" y="184743"/>
                </a:cubicBezTo>
                <a:lnTo>
                  <a:pt x="1901089" y="182028"/>
                </a:lnTo>
                <a:cubicBezTo>
                  <a:pt x="1898983" y="176831"/>
                  <a:pt x="1895697" y="175137"/>
                  <a:pt x="1891229" y="176947"/>
                </a:cubicBezTo>
                <a:close/>
                <a:moveTo>
                  <a:pt x="2170380" y="172792"/>
                </a:moveTo>
                <a:lnTo>
                  <a:pt x="2163679" y="175506"/>
                </a:lnTo>
                <a:lnTo>
                  <a:pt x="2166836" y="183303"/>
                </a:lnTo>
                <a:cubicBezTo>
                  <a:pt x="2171304" y="181493"/>
                  <a:pt x="2172485" y="177989"/>
                  <a:pt x="2170380" y="172792"/>
                </a:cubicBezTo>
                <a:close/>
                <a:moveTo>
                  <a:pt x="7638697" y="172448"/>
                </a:moveTo>
                <a:lnTo>
                  <a:pt x="7641855" y="180245"/>
                </a:lnTo>
                <a:lnTo>
                  <a:pt x="7635153" y="182959"/>
                </a:lnTo>
                <a:cubicBezTo>
                  <a:pt x="7639621" y="181150"/>
                  <a:pt x="7638568" y="178551"/>
                  <a:pt x="7631995" y="175163"/>
                </a:cubicBezTo>
                <a:close/>
                <a:moveTo>
                  <a:pt x="2084031" y="171462"/>
                </a:moveTo>
                <a:lnTo>
                  <a:pt x="2077329" y="174177"/>
                </a:lnTo>
                <a:lnTo>
                  <a:pt x="2080487" y="181973"/>
                </a:lnTo>
                <a:cubicBezTo>
                  <a:pt x="2080487" y="181973"/>
                  <a:pt x="2081668" y="178470"/>
                  <a:pt x="2084031" y="171462"/>
                </a:cubicBezTo>
                <a:close/>
                <a:moveTo>
                  <a:pt x="1974420" y="170479"/>
                </a:moveTo>
                <a:cubicBezTo>
                  <a:pt x="1972057" y="177486"/>
                  <a:pt x="1974162" y="182684"/>
                  <a:pt x="1980736" y="186073"/>
                </a:cubicBezTo>
                <a:cubicBezTo>
                  <a:pt x="1984022" y="187766"/>
                  <a:pt x="1986635" y="188598"/>
                  <a:pt x="1988573" y="188571"/>
                </a:cubicBezTo>
                <a:cubicBezTo>
                  <a:pt x="1990512" y="188541"/>
                  <a:pt x="1991776" y="187650"/>
                  <a:pt x="1992367" y="185899"/>
                </a:cubicBezTo>
                <a:cubicBezTo>
                  <a:pt x="1993547" y="182396"/>
                  <a:pt x="1990853" y="178949"/>
                  <a:pt x="1984279" y="175561"/>
                </a:cubicBezTo>
                <a:close/>
                <a:moveTo>
                  <a:pt x="7622136" y="170080"/>
                </a:moveTo>
                <a:lnTo>
                  <a:pt x="7625294" y="177877"/>
                </a:lnTo>
                <a:lnTo>
                  <a:pt x="7608732" y="175508"/>
                </a:lnTo>
                <a:cubicBezTo>
                  <a:pt x="7608732" y="175508"/>
                  <a:pt x="7613200" y="173698"/>
                  <a:pt x="7622136" y="170080"/>
                </a:cubicBezTo>
                <a:close/>
                <a:moveTo>
                  <a:pt x="2020945" y="169787"/>
                </a:moveTo>
                <a:cubicBezTo>
                  <a:pt x="2020945" y="169787"/>
                  <a:pt x="2018711" y="170692"/>
                  <a:pt x="2014244" y="172502"/>
                </a:cubicBezTo>
                <a:cubicBezTo>
                  <a:pt x="2016348" y="177698"/>
                  <a:pt x="2017401" y="180298"/>
                  <a:pt x="2017401" y="180298"/>
                </a:cubicBezTo>
                <a:close/>
                <a:moveTo>
                  <a:pt x="1941298" y="165742"/>
                </a:moveTo>
                <a:cubicBezTo>
                  <a:pt x="1941298" y="165742"/>
                  <a:pt x="1938473" y="168399"/>
                  <a:pt x="1932824" y="173714"/>
                </a:cubicBezTo>
                <a:cubicBezTo>
                  <a:pt x="1927175" y="179026"/>
                  <a:pt x="1921000" y="183041"/>
                  <a:pt x="1914299" y="185755"/>
                </a:cubicBezTo>
                <a:cubicBezTo>
                  <a:pt x="1907598" y="188469"/>
                  <a:pt x="1904773" y="191126"/>
                  <a:pt x="1905825" y="193724"/>
                </a:cubicBezTo>
                <a:cubicBezTo>
                  <a:pt x="1906879" y="196323"/>
                  <a:pt x="1906813" y="199374"/>
                  <a:pt x="1905633" y="202879"/>
                </a:cubicBezTo>
                <a:cubicBezTo>
                  <a:pt x="1904451" y="206381"/>
                  <a:pt x="1913913" y="204061"/>
                  <a:pt x="1934017" y="195919"/>
                </a:cubicBezTo>
                <a:cubicBezTo>
                  <a:pt x="1954122" y="187776"/>
                  <a:pt x="1963121" y="181106"/>
                  <a:pt x="1961016" y="175908"/>
                </a:cubicBezTo>
                <a:cubicBezTo>
                  <a:pt x="1961016" y="175908"/>
                  <a:pt x="1959373" y="175060"/>
                  <a:pt x="1956086" y="173367"/>
                </a:cubicBezTo>
                <a:cubicBezTo>
                  <a:pt x="1952801" y="171673"/>
                  <a:pt x="1950040" y="171279"/>
                  <a:pt x="1947806" y="172183"/>
                </a:cubicBezTo>
                <a:cubicBezTo>
                  <a:pt x="1945574" y="173088"/>
                  <a:pt x="1944455" y="173541"/>
                  <a:pt x="1944455" y="173541"/>
                </a:cubicBezTo>
                <a:cubicBezTo>
                  <a:pt x="1944455" y="173541"/>
                  <a:pt x="1943402" y="170941"/>
                  <a:pt x="1941298" y="165742"/>
                </a:cubicBezTo>
                <a:close/>
                <a:moveTo>
                  <a:pt x="1838389" y="162046"/>
                </a:moveTo>
                <a:cubicBezTo>
                  <a:pt x="1838389" y="162046"/>
                  <a:pt x="1836155" y="162950"/>
                  <a:pt x="1831686" y="164759"/>
                </a:cubicBezTo>
                <a:cubicBezTo>
                  <a:pt x="1832739" y="167359"/>
                  <a:pt x="1833823" y="168433"/>
                  <a:pt x="1834942" y="167980"/>
                </a:cubicBezTo>
                <a:cubicBezTo>
                  <a:pt x="1836057" y="167528"/>
                  <a:pt x="1837207" y="165550"/>
                  <a:pt x="1838389" y="162046"/>
                </a:cubicBezTo>
                <a:close/>
                <a:moveTo>
                  <a:pt x="2243711" y="161241"/>
                </a:moveTo>
                <a:lnTo>
                  <a:pt x="2237009" y="163956"/>
                </a:lnTo>
                <a:cubicBezTo>
                  <a:pt x="2232540" y="165765"/>
                  <a:pt x="2230308" y="166669"/>
                  <a:pt x="2230308" y="166669"/>
                </a:cubicBezTo>
                <a:cubicBezTo>
                  <a:pt x="2232413" y="171867"/>
                  <a:pt x="2235699" y="173563"/>
                  <a:pt x="2240167" y="171753"/>
                </a:cubicBezTo>
                <a:cubicBezTo>
                  <a:pt x="2244636" y="169943"/>
                  <a:pt x="2245817" y="166439"/>
                  <a:pt x="2243711" y="161241"/>
                </a:cubicBezTo>
                <a:close/>
                <a:moveTo>
                  <a:pt x="2061154" y="153502"/>
                </a:moveTo>
                <a:lnTo>
                  <a:pt x="2054452" y="156216"/>
                </a:lnTo>
                <a:cubicBezTo>
                  <a:pt x="2056557" y="161412"/>
                  <a:pt x="2055376" y="164917"/>
                  <a:pt x="2050909" y="166726"/>
                </a:cubicBezTo>
                <a:lnTo>
                  <a:pt x="2054067" y="174524"/>
                </a:lnTo>
                <a:cubicBezTo>
                  <a:pt x="2058535" y="172714"/>
                  <a:pt x="2060769" y="171809"/>
                  <a:pt x="2060769" y="171809"/>
                </a:cubicBezTo>
                <a:lnTo>
                  <a:pt x="2064313" y="161297"/>
                </a:lnTo>
                <a:cubicBezTo>
                  <a:pt x="2064313" y="161297"/>
                  <a:pt x="2063259" y="158697"/>
                  <a:pt x="2061154" y="153502"/>
                </a:cubicBezTo>
                <a:close/>
                <a:moveTo>
                  <a:pt x="2107680" y="152809"/>
                </a:moveTo>
                <a:cubicBezTo>
                  <a:pt x="2108732" y="155407"/>
                  <a:pt x="2108979" y="156820"/>
                  <a:pt x="2108421" y="157046"/>
                </a:cubicBezTo>
                <a:cubicBezTo>
                  <a:pt x="2107863" y="157272"/>
                  <a:pt x="2106498" y="156312"/>
                  <a:pt x="2104329" y="154166"/>
                </a:cubicBezTo>
                <a:cubicBezTo>
                  <a:pt x="2099990" y="149873"/>
                  <a:pt x="2101106" y="149420"/>
                  <a:pt x="2107680" y="152809"/>
                </a:cubicBezTo>
                <a:close/>
                <a:moveTo>
                  <a:pt x="2287079" y="152752"/>
                </a:moveTo>
                <a:cubicBezTo>
                  <a:pt x="2284716" y="159760"/>
                  <a:pt x="2280249" y="161570"/>
                  <a:pt x="2273676" y="158181"/>
                </a:cubicBezTo>
                <a:cubicBezTo>
                  <a:pt x="2269208" y="159991"/>
                  <a:pt x="2265856" y="161348"/>
                  <a:pt x="2263624" y="162253"/>
                </a:cubicBezTo>
                <a:cubicBezTo>
                  <a:pt x="2261390" y="163157"/>
                  <a:pt x="2260799" y="164909"/>
                  <a:pt x="2261852" y="167508"/>
                </a:cubicBezTo>
                <a:cubicBezTo>
                  <a:pt x="2262904" y="170107"/>
                  <a:pt x="2263430" y="171406"/>
                  <a:pt x="2263430" y="171406"/>
                </a:cubicBezTo>
                <a:lnTo>
                  <a:pt x="2276833" y="165977"/>
                </a:lnTo>
                <a:cubicBezTo>
                  <a:pt x="2277886" y="168576"/>
                  <a:pt x="2278823" y="170088"/>
                  <a:pt x="2279645" y="170511"/>
                </a:cubicBezTo>
                <a:cubicBezTo>
                  <a:pt x="2280466" y="170935"/>
                  <a:pt x="2281172" y="170270"/>
                  <a:pt x="2281763" y="168518"/>
                </a:cubicBezTo>
                <a:cubicBezTo>
                  <a:pt x="2282945" y="165014"/>
                  <a:pt x="2285768" y="162358"/>
                  <a:pt x="2290237" y="160548"/>
                </a:cubicBezTo>
                <a:close/>
                <a:moveTo>
                  <a:pt x="1483134" y="151646"/>
                </a:moveTo>
                <a:lnTo>
                  <a:pt x="1479590" y="162158"/>
                </a:lnTo>
                <a:cubicBezTo>
                  <a:pt x="1477485" y="156960"/>
                  <a:pt x="1476432" y="154360"/>
                  <a:pt x="1476432" y="154360"/>
                </a:cubicBezTo>
                <a:close/>
                <a:moveTo>
                  <a:pt x="1895159" y="148127"/>
                </a:moveTo>
                <a:lnTo>
                  <a:pt x="1888457" y="150841"/>
                </a:lnTo>
                <a:cubicBezTo>
                  <a:pt x="1879521" y="154461"/>
                  <a:pt x="1875054" y="156270"/>
                  <a:pt x="1875054" y="156270"/>
                </a:cubicBezTo>
                <a:cubicBezTo>
                  <a:pt x="1868224" y="165087"/>
                  <a:pt x="1863627" y="173000"/>
                  <a:pt x="1861265" y="180006"/>
                </a:cubicBezTo>
                <a:cubicBezTo>
                  <a:pt x="1861265" y="180006"/>
                  <a:pt x="1862908" y="180854"/>
                  <a:pt x="1866196" y="182548"/>
                </a:cubicBezTo>
                <a:cubicBezTo>
                  <a:pt x="1869481" y="184243"/>
                  <a:pt x="1872177" y="187688"/>
                  <a:pt x="1874282" y="192886"/>
                </a:cubicBezTo>
                <a:lnTo>
                  <a:pt x="1864037" y="206112"/>
                </a:lnTo>
                <a:cubicBezTo>
                  <a:pt x="1870611" y="209499"/>
                  <a:pt x="1873897" y="211193"/>
                  <a:pt x="1873897" y="211193"/>
                </a:cubicBezTo>
                <a:cubicBezTo>
                  <a:pt x="1873897" y="211193"/>
                  <a:pt x="1873371" y="209895"/>
                  <a:pt x="1872318" y="207295"/>
                </a:cubicBezTo>
                <a:cubicBezTo>
                  <a:pt x="1871266" y="204697"/>
                  <a:pt x="1872972" y="202493"/>
                  <a:pt x="1877440" y="200684"/>
                </a:cubicBezTo>
                <a:cubicBezTo>
                  <a:pt x="1886376" y="197064"/>
                  <a:pt x="1886505" y="190962"/>
                  <a:pt x="1877826" y="182375"/>
                </a:cubicBezTo>
                <a:lnTo>
                  <a:pt x="1881370" y="171864"/>
                </a:lnTo>
                <a:cubicBezTo>
                  <a:pt x="1885838" y="170054"/>
                  <a:pt x="1889253" y="165646"/>
                  <a:pt x="1891615" y="158639"/>
                </a:cubicBezTo>
                <a:close/>
                <a:moveTo>
                  <a:pt x="1762284" y="147491"/>
                </a:moveTo>
                <a:cubicBezTo>
                  <a:pt x="1757817" y="149301"/>
                  <a:pt x="1753349" y="151110"/>
                  <a:pt x="1748882" y="152919"/>
                </a:cubicBezTo>
                <a:lnTo>
                  <a:pt x="1742180" y="155634"/>
                </a:lnTo>
                <a:lnTo>
                  <a:pt x="1758740" y="158001"/>
                </a:lnTo>
                <a:cubicBezTo>
                  <a:pt x="1760846" y="163199"/>
                  <a:pt x="1764132" y="164894"/>
                  <a:pt x="1768601" y="163084"/>
                </a:cubicBezTo>
                <a:cubicBezTo>
                  <a:pt x="1773068" y="161275"/>
                  <a:pt x="1770965" y="156077"/>
                  <a:pt x="1762284" y="147491"/>
                </a:cubicBezTo>
                <a:close/>
                <a:moveTo>
                  <a:pt x="2121083" y="147380"/>
                </a:moveTo>
                <a:lnTo>
                  <a:pt x="2124241" y="155176"/>
                </a:lnTo>
                <a:cubicBezTo>
                  <a:pt x="2124241" y="155176"/>
                  <a:pt x="2126473" y="154272"/>
                  <a:pt x="2130942" y="152462"/>
                </a:cubicBezTo>
                <a:close/>
                <a:moveTo>
                  <a:pt x="1792248" y="144430"/>
                </a:moveTo>
                <a:lnTo>
                  <a:pt x="1795406" y="152227"/>
                </a:lnTo>
                <a:cubicBezTo>
                  <a:pt x="1799875" y="150418"/>
                  <a:pt x="1802107" y="149513"/>
                  <a:pt x="1802107" y="149513"/>
                </a:cubicBezTo>
                <a:cubicBezTo>
                  <a:pt x="1800002" y="144316"/>
                  <a:pt x="1796717" y="142620"/>
                  <a:pt x="1792248" y="144430"/>
                </a:cubicBezTo>
                <a:close/>
                <a:moveTo>
                  <a:pt x="7782202" y="141552"/>
                </a:moveTo>
                <a:cubicBezTo>
                  <a:pt x="7786670" y="139742"/>
                  <a:pt x="7788839" y="141888"/>
                  <a:pt x="7788709" y="147991"/>
                </a:cubicBezTo>
                <a:cubicBezTo>
                  <a:pt x="7788581" y="154094"/>
                  <a:pt x="7790751" y="156241"/>
                  <a:pt x="7795219" y="154431"/>
                </a:cubicBezTo>
                <a:lnTo>
                  <a:pt x="7781815" y="159860"/>
                </a:lnTo>
                <a:close/>
                <a:moveTo>
                  <a:pt x="7695853" y="140222"/>
                </a:moveTo>
                <a:cubicBezTo>
                  <a:pt x="7695853" y="140222"/>
                  <a:pt x="7699139" y="141917"/>
                  <a:pt x="7705713" y="145305"/>
                </a:cubicBezTo>
                <a:cubicBezTo>
                  <a:pt x="7707818" y="150503"/>
                  <a:pt x="7708871" y="153101"/>
                  <a:pt x="7708871" y="153101"/>
                </a:cubicBezTo>
                <a:cubicBezTo>
                  <a:pt x="7708871" y="153101"/>
                  <a:pt x="7706636" y="154007"/>
                  <a:pt x="7702169" y="155816"/>
                </a:cubicBezTo>
                <a:cubicBezTo>
                  <a:pt x="7700064" y="150618"/>
                  <a:pt x="7695661" y="149376"/>
                  <a:pt x="7688958" y="152091"/>
                </a:cubicBezTo>
                <a:cubicBezTo>
                  <a:pt x="7682257" y="154805"/>
                  <a:pt x="7678380" y="154862"/>
                  <a:pt x="7677328" y="152264"/>
                </a:cubicBezTo>
                <a:cubicBezTo>
                  <a:pt x="7676275" y="149665"/>
                  <a:pt x="7682448" y="145651"/>
                  <a:pt x="7695853" y="140222"/>
                </a:cubicBezTo>
                <a:close/>
                <a:moveTo>
                  <a:pt x="7749079" y="136816"/>
                </a:moveTo>
                <a:cubicBezTo>
                  <a:pt x="7753547" y="135007"/>
                  <a:pt x="7755190" y="135852"/>
                  <a:pt x="7754010" y="139357"/>
                </a:cubicBezTo>
                <a:cubicBezTo>
                  <a:pt x="7752827" y="142860"/>
                  <a:pt x="7754471" y="143708"/>
                  <a:pt x="7758940" y="141898"/>
                </a:cubicBezTo>
                <a:cubicBezTo>
                  <a:pt x="7758940" y="141898"/>
                  <a:pt x="7759992" y="144497"/>
                  <a:pt x="7762097" y="149695"/>
                </a:cubicBezTo>
                <a:lnTo>
                  <a:pt x="7752237" y="144613"/>
                </a:lnTo>
                <a:close/>
                <a:moveTo>
                  <a:pt x="2194413" y="135829"/>
                </a:moveTo>
                <a:cubicBezTo>
                  <a:pt x="2189946" y="137639"/>
                  <a:pt x="2187121" y="140295"/>
                  <a:pt x="2185940" y="143800"/>
                </a:cubicBezTo>
                <a:cubicBezTo>
                  <a:pt x="2184760" y="147303"/>
                  <a:pt x="2179701" y="150865"/>
                  <a:pt x="2170766" y="154484"/>
                </a:cubicBezTo>
                <a:lnTo>
                  <a:pt x="2160906" y="149401"/>
                </a:lnTo>
                <a:lnTo>
                  <a:pt x="2157748" y="141605"/>
                </a:lnTo>
                <a:cubicBezTo>
                  <a:pt x="2153281" y="143414"/>
                  <a:pt x="2150456" y="146071"/>
                  <a:pt x="2149275" y="149575"/>
                </a:cubicBezTo>
                <a:cubicBezTo>
                  <a:pt x="2148094" y="153078"/>
                  <a:pt x="2146387" y="155282"/>
                  <a:pt x="2144153" y="156187"/>
                </a:cubicBezTo>
                <a:cubicBezTo>
                  <a:pt x="2141919" y="157091"/>
                  <a:pt x="2139749" y="154945"/>
                  <a:pt x="2137644" y="149747"/>
                </a:cubicBezTo>
                <a:cubicBezTo>
                  <a:pt x="2135539" y="144550"/>
                  <a:pt x="2134421" y="145002"/>
                  <a:pt x="2134293" y="151105"/>
                </a:cubicBezTo>
                <a:cubicBezTo>
                  <a:pt x="2134164" y="157207"/>
                  <a:pt x="2134100" y="160259"/>
                  <a:pt x="2134100" y="160259"/>
                </a:cubicBezTo>
                <a:lnTo>
                  <a:pt x="2127399" y="162973"/>
                </a:lnTo>
                <a:cubicBezTo>
                  <a:pt x="2127399" y="162973"/>
                  <a:pt x="2126281" y="163425"/>
                  <a:pt x="2124048" y="164330"/>
                </a:cubicBezTo>
                <a:cubicBezTo>
                  <a:pt x="2121813" y="165234"/>
                  <a:pt x="2123983" y="167382"/>
                  <a:pt x="2130556" y="170770"/>
                </a:cubicBezTo>
                <a:cubicBezTo>
                  <a:pt x="2132662" y="175967"/>
                  <a:pt x="2133714" y="178566"/>
                  <a:pt x="2133714" y="178566"/>
                </a:cubicBezTo>
                <a:lnTo>
                  <a:pt x="2130171" y="189077"/>
                </a:lnTo>
                <a:cubicBezTo>
                  <a:pt x="2134639" y="187268"/>
                  <a:pt x="2138052" y="182860"/>
                  <a:pt x="2140416" y="175852"/>
                </a:cubicBezTo>
                <a:lnTo>
                  <a:pt x="2167222" y="164995"/>
                </a:lnTo>
                <a:cubicBezTo>
                  <a:pt x="2167222" y="164995"/>
                  <a:pt x="2171689" y="163186"/>
                  <a:pt x="2180625" y="159566"/>
                </a:cubicBezTo>
                <a:lnTo>
                  <a:pt x="2194028" y="154137"/>
                </a:lnTo>
                <a:cubicBezTo>
                  <a:pt x="2191924" y="148939"/>
                  <a:pt x="2193104" y="145436"/>
                  <a:pt x="2197571" y="143627"/>
                </a:cubicBezTo>
                <a:close/>
                <a:moveTo>
                  <a:pt x="2108066" y="134501"/>
                </a:moveTo>
                <a:lnTo>
                  <a:pt x="2101364" y="137216"/>
                </a:lnTo>
                <a:cubicBezTo>
                  <a:pt x="2096896" y="139025"/>
                  <a:pt x="2091838" y="142585"/>
                  <a:pt x="2086188" y="147899"/>
                </a:cubicBezTo>
                <a:cubicBezTo>
                  <a:pt x="2080539" y="153212"/>
                  <a:pt x="2079359" y="156715"/>
                  <a:pt x="2082644" y="158410"/>
                </a:cubicBezTo>
                <a:cubicBezTo>
                  <a:pt x="2085931" y="160105"/>
                  <a:pt x="2088627" y="163550"/>
                  <a:pt x="2090732" y="168748"/>
                </a:cubicBezTo>
                <a:cubicBezTo>
                  <a:pt x="2091785" y="171347"/>
                  <a:pt x="2093429" y="172194"/>
                  <a:pt x="2095662" y="171289"/>
                </a:cubicBezTo>
                <a:cubicBezTo>
                  <a:pt x="2097896" y="170385"/>
                  <a:pt x="2100720" y="167727"/>
                  <a:pt x="2104137" y="163319"/>
                </a:cubicBezTo>
                <a:cubicBezTo>
                  <a:pt x="2113071" y="159700"/>
                  <a:pt x="2117540" y="157890"/>
                  <a:pt x="2117540" y="157890"/>
                </a:cubicBezTo>
                <a:lnTo>
                  <a:pt x="2107680" y="152809"/>
                </a:lnTo>
                <a:cubicBezTo>
                  <a:pt x="2112148" y="150998"/>
                  <a:pt x="2113329" y="147495"/>
                  <a:pt x="2111224" y="142297"/>
                </a:cubicBezTo>
                <a:close/>
                <a:moveTo>
                  <a:pt x="7420246" y="133866"/>
                </a:moveTo>
                <a:lnTo>
                  <a:pt x="7430105" y="138948"/>
                </a:lnTo>
                <a:cubicBezTo>
                  <a:pt x="7430105" y="138948"/>
                  <a:pt x="7427871" y="139853"/>
                  <a:pt x="7423404" y="141663"/>
                </a:cubicBezTo>
                <a:close/>
                <a:moveTo>
                  <a:pt x="1792634" y="126123"/>
                </a:moveTo>
                <a:cubicBezTo>
                  <a:pt x="1790271" y="133129"/>
                  <a:pt x="1786858" y="137538"/>
                  <a:pt x="1782390" y="139348"/>
                </a:cubicBezTo>
                <a:cubicBezTo>
                  <a:pt x="1782390" y="139348"/>
                  <a:pt x="1785739" y="137991"/>
                  <a:pt x="1792441" y="135277"/>
                </a:cubicBezTo>
                <a:cubicBezTo>
                  <a:pt x="1799143" y="132563"/>
                  <a:pt x="1802494" y="131205"/>
                  <a:pt x="1802494" y="131205"/>
                </a:cubicBezTo>
                <a:close/>
                <a:moveTo>
                  <a:pt x="1706286" y="124793"/>
                </a:moveTo>
                <a:lnTo>
                  <a:pt x="1709444" y="132590"/>
                </a:lnTo>
                <a:cubicBezTo>
                  <a:pt x="1709444" y="132590"/>
                  <a:pt x="1707210" y="133495"/>
                  <a:pt x="1702743" y="135304"/>
                </a:cubicBezTo>
                <a:close/>
                <a:moveTo>
                  <a:pt x="7782587" y="123243"/>
                </a:moveTo>
                <a:cubicBezTo>
                  <a:pt x="7784692" y="128442"/>
                  <a:pt x="7785746" y="131041"/>
                  <a:pt x="7785746" y="131041"/>
                </a:cubicBezTo>
                <a:cubicBezTo>
                  <a:pt x="7785746" y="131041"/>
                  <a:pt x="7783512" y="131945"/>
                  <a:pt x="7779044" y="133755"/>
                </a:cubicBezTo>
                <a:cubicBezTo>
                  <a:pt x="7774576" y="135565"/>
                  <a:pt x="7769056" y="134775"/>
                  <a:pt x="7762483" y="131387"/>
                </a:cubicBezTo>
                <a:close/>
                <a:moveTo>
                  <a:pt x="1930189" y="121460"/>
                </a:moveTo>
                <a:cubicBezTo>
                  <a:pt x="1928250" y="121489"/>
                  <a:pt x="1926690" y="123256"/>
                  <a:pt x="1925508" y="126760"/>
                </a:cubicBezTo>
                <a:lnTo>
                  <a:pt x="1938525" y="139638"/>
                </a:lnTo>
                <a:cubicBezTo>
                  <a:pt x="1942994" y="137829"/>
                  <a:pt x="1942532" y="133477"/>
                  <a:pt x="1937140" y="126587"/>
                </a:cubicBezTo>
                <a:cubicBezTo>
                  <a:pt x="1934443" y="123141"/>
                  <a:pt x="1932126" y="121432"/>
                  <a:pt x="1930189" y="121460"/>
                </a:cubicBezTo>
                <a:close/>
                <a:moveTo>
                  <a:pt x="7742764" y="121222"/>
                </a:moveTo>
                <a:cubicBezTo>
                  <a:pt x="7749337" y="124609"/>
                  <a:pt x="7752624" y="126305"/>
                  <a:pt x="7752624" y="126305"/>
                </a:cubicBezTo>
                <a:lnTo>
                  <a:pt x="7745922" y="129019"/>
                </a:lnTo>
                <a:close/>
                <a:moveTo>
                  <a:pt x="1686567" y="114628"/>
                </a:moveTo>
                <a:lnTo>
                  <a:pt x="1689726" y="122426"/>
                </a:lnTo>
                <a:cubicBezTo>
                  <a:pt x="1689726" y="122426"/>
                  <a:pt x="1688609" y="122878"/>
                  <a:pt x="1686375" y="123783"/>
                </a:cubicBezTo>
                <a:cubicBezTo>
                  <a:pt x="1684141" y="124688"/>
                  <a:pt x="1681970" y="122541"/>
                  <a:pt x="1679865" y="117343"/>
                </a:cubicBezTo>
                <a:close/>
                <a:moveTo>
                  <a:pt x="1959016" y="113188"/>
                </a:moveTo>
                <a:lnTo>
                  <a:pt x="1945613" y="118617"/>
                </a:lnTo>
                <a:cubicBezTo>
                  <a:pt x="1947720" y="123814"/>
                  <a:pt x="1951004" y="125508"/>
                  <a:pt x="1955473" y="123698"/>
                </a:cubicBezTo>
                <a:cubicBezTo>
                  <a:pt x="1959940" y="121889"/>
                  <a:pt x="1961122" y="118386"/>
                  <a:pt x="1959016" y="113188"/>
                </a:cubicBezTo>
                <a:close/>
                <a:moveTo>
                  <a:pt x="1985629" y="111484"/>
                </a:moveTo>
                <a:cubicBezTo>
                  <a:pt x="1983395" y="112389"/>
                  <a:pt x="1983332" y="115441"/>
                  <a:pt x="1985438" y="120638"/>
                </a:cubicBezTo>
                <a:cubicBezTo>
                  <a:pt x="1989905" y="118829"/>
                  <a:pt x="1992138" y="117923"/>
                  <a:pt x="1992138" y="117923"/>
                </a:cubicBezTo>
                <a:cubicBezTo>
                  <a:pt x="1990033" y="112726"/>
                  <a:pt x="1987863" y="110579"/>
                  <a:pt x="1985629" y="111484"/>
                </a:cubicBezTo>
                <a:close/>
                <a:moveTo>
                  <a:pt x="1572026" y="111104"/>
                </a:moveTo>
                <a:cubicBezTo>
                  <a:pt x="1575312" y="112799"/>
                  <a:pt x="1574722" y="114550"/>
                  <a:pt x="1570254" y="116359"/>
                </a:cubicBezTo>
                <a:cubicBezTo>
                  <a:pt x="1565786" y="118169"/>
                  <a:pt x="1563553" y="119074"/>
                  <a:pt x="1563553" y="119074"/>
                </a:cubicBezTo>
                <a:cubicBezTo>
                  <a:pt x="1563553" y="119074"/>
                  <a:pt x="1562501" y="116475"/>
                  <a:pt x="1560395" y="111278"/>
                </a:cubicBezTo>
                <a:cubicBezTo>
                  <a:pt x="1564863" y="109468"/>
                  <a:pt x="1568740" y="109410"/>
                  <a:pt x="1572026" y="111104"/>
                </a:cubicBezTo>
                <a:close/>
                <a:moveTo>
                  <a:pt x="1583658" y="110931"/>
                </a:moveTo>
                <a:cubicBezTo>
                  <a:pt x="1585763" y="116129"/>
                  <a:pt x="1589049" y="117823"/>
                  <a:pt x="1593517" y="116014"/>
                </a:cubicBezTo>
                <a:lnTo>
                  <a:pt x="1586816" y="118728"/>
                </a:lnTo>
                <a:cubicBezTo>
                  <a:pt x="1586816" y="118728"/>
                  <a:pt x="1585698" y="119181"/>
                  <a:pt x="1583465" y="120085"/>
                </a:cubicBezTo>
                <a:cubicBezTo>
                  <a:pt x="1581231" y="120990"/>
                  <a:pt x="1581296" y="117939"/>
                  <a:pt x="1583658" y="110931"/>
                </a:cubicBezTo>
                <a:close/>
                <a:moveTo>
                  <a:pt x="1832845" y="109837"/>
                </a:moveTo>
                <a:lnTo>
                  <a:pt x="1829300" y="120348"/>
                </a:lnTo>
                <a:lnTo>
                  <a:pt x="1835616" y="135941"/>
                </a:lnTo>
                <a:close/>
                <a:moveTo>
                  <a:pt x="1879368" y="109144"/>
                </a:moveTo>
                <a:cubicBezTo>
                  <a:pt x="1874901" y="110953"/>
                  <a:pt x="1873720" y="114457"/>
                  <a:pt x="1875826" y="119655"/>
                </a:cubicBezTo>
                <a:cubicBezTo>
                  <a:pt x="1875826" y="119655"/>
                  <a:pt x="1879112" y="121350"/>
                  <a:pt x="1885684" y="124738"/>
                </a:cubicBezTo>
                <a:lnTo>
                  <a:pt x="1882526" y="116941"/>
                </a:lnTo>
                <a:cubicBezTo>
                  <a:pt x="1882526" y="116941"/>
                  <a:pt x="1881473" y="114342"/>
                  <a:pt x="1879368" y="109144"/>
                </a:cubicBezTo>
                <a:close/>
                <a:moveTo>
                  <a:pt x="7191550" y="108511"/>
                </a:moveTo>
                <a:lnTo>
                  <a:pt x="7194708" y="116307"/>
                </a:lnTo>
                <a:cubicBezTo>
                  <a:pt x="7201280" y="119695"/>
                  <a:pt x="7204567" y="121390"/>
                  <a:pt x="7204567" y="121390"/>
                </a:cubicBezTo>
                <a:cubicBezTo>
                  <a:pt x="7204567" y="121390"/>
                  <a:pt x="7203514" y="118790"/>
                  <a:pt x="7201409" y="113593"/>
                </a:cubicBezTo>
                <a:cubicBezTo>
                  <a:pt x="7199304" y="108395"/>
                  <a:pt x="7196018" y="106701"/>
                  <a:pt x="7191550" y="108511"/>
                </a:cubicBezTo>
                <a:close/>
                <a:moveTo>
                  <a:pt x="7417474" y="107762"/>
                </a:moveTo>
                <a:lnTo>
                  <a:pt x="7420631" y="115558"/>
                </a:lnTo>
                <a:cubicBezTo>
                  <a:pt x="7420631" y="115558"/>
                  <a:pt x="7418988" y="114712"/>
                  <a:pt x="7415703" y="113018"/>
                </a:cubicBezTo>
                <a:cubicBezTo>
                  <a:pt x="7412415" y="111324"/>
                  <a:pt x="7407420" y="111834"/>
                  <a:pt x="7400720" y="114548"/>
                </a:cubicBezTo>
                <a:cubicBezTo>
                  <a:pt x="7394018" y="117262"/>
                  <a:pt x="7387381" y="116925"/>
                  <a:pt x="7380808" y="113536"/>
                </a:cubicBezTo>
                <a:close/>
                <a:moveTo>
                  <a:pt x="1718303" y="106312"/>
                </a:moveTo>
                <a:cubicBezTo>
                  <a:pt x="1726058" y="106198"/>
                  <a:pt x="1730461" y="107439"/>
                  <a:pt x="1731514" y="110037"/>
                </a:cubicBezTo>
                <a:cubicBezTo>
                  <a:pt x="1732567" y="112637"/>
                  <a:pt x="1728624" y="115745"/>
                  <a:pt x="1719689" y="119364"/>
                </a:cubicBezTo>
                <a:cubicBezTo>
                  <a:pt x="1713116" y="115976"/>
                  <a:pt x="1706543" y="112588"/>
                  <a:pt x="1699970" y="109200"/>
                </a:cubicBezTo>
                <a:cubicBezTo>
                  <a:pt x="1704439" y="107390"/>
                  <a:pt x="1706671" y="106485"/>
                  <a:pt x="1706671" y="106485"/>
                </a:cubicBezTo>
                <a:cubicBezTo>
                  <a:pt x="1706671" y="106485"/>
                  <a:pt x="1710549" y="106428"/>
                  <a:pt x="1718303" y="106312"/>
                </a:cubicBezTo>
                <a:close/>
                <a:moveTo>
                  <a:pt x="7377649" y="105741"/>
                </a:moveTo>
                <a:cubicBezTo>
                  <a:pt x="7379756" y="110938"/>
                  <a:pt x="7379690" y="113989"/>
                  <a:pt x="7377457" y="114893"/>
                </a:cubicBezTo>
                <a:cubicBezTo>
                  <a:pt x="7375223" y="115798"/>
                  <a:pt x="7371873" y="117155"/>
                  <a:pt x="7367405" y="118965"/>
                </a:cubicBezTo>
                <a:cubicBezTo>
                  <a:pt x="7358470" y="122585"/>
                  <a:pt x="7353476" y="123095"/>
                  <a:pt x="7352423" y="120496"/>
                </a:cubicBezTo>
                <a:cubicBezTo>
                  <a:pt x="7351370" y="117897"/>
                  <a:pt x="7355311" y="114788"/>
                  <a:pt x="7364247" y="111169"/>
                </a:cubicBezTo>
                <a:cubicBezTo>
                  <a:pt x="7364247" y="111169"/>
                  <a:pt x="7366481" y="110264"/>
                  <a:pt x="7370948" y="108455"/>
                </a:cubicBezTo>
                <a:cubicBezTo>
                  <a:pt x="7375417" y="106645"/>
                  <a:pt x="7377649" y="105741"/>
                  <a:pt x="7377649" y="105741"/>
                </a:cubicBezTo>
                <a:close/>
                <a:moveTo>
                  <a:pt x="1690112" y="104118"/>
                </a:moveTo>
                <a:cubicBezTo>
                  <a:pt x="1694579" y="102308"/>
                  <a:pt x="1697339" y="102702"/>
                  <a:pt x="1698392" y="105302"/>
                </a:cubicBezTo>
                <a:cubicBezTo>
                  <a:pt x="1699444" y="107900"/>
                  <a:pt x="1698853" y="109652"/>
                  <a:pt x="1696619" y="110557"/>
                </a:cubicBezTo>
                <a:cubicBezTo>
                  <a:pt x="1694385" y="111462"/>
                  <a:pt x="1692217" y="109316"/>
                  <a:pt x="1690112" y="104118"/>
                </a:cubicBezTo>
                <a:close/>
                <a:moveTo>
                  <a:pt x="1869510" y="104062"/>
                </a:moveTo>
                <a:lnTo>
                  <a:pt x="1862808" y="106776"/>
                </a:lnTo>
                <a:lnTo>
                  <a:pt x="1865965" y="114572"/>
                </a:lnTo>
                <a:cubicBezTo>
                  <a:pt x="1870434" y="112762"/>
                  <a:pt x="1871615" y="109260"/>
                  <a:pt x="1869510" y="104062"/>
                </a:cubicBezTo>
                <a:close/>
                <a:moveTo>
                  <a:pt x="2048908" y="104006"/>
                </a:moveTo>
                <a:cubicBezTo>
                  <a:pt x="2051014" y="109203"/>
                  <a:pt x="2053184" y="111351"/>
                  <a:pt x="2055417" y="110446"/>
                </a:cubicBezTo>
                <a:cubicBezTo>
                  <a:pt x="2057651" y="109542"/>
                  <a:pt x="2058242" y="107790"/>
                  <a:pt x="2057189" y="105191"/>
                </a:cubicBezTo>
                <a:cubicBezTo>
                  <a:pt x="2056136" y="102591"/>
                  <a:pt x="2053377" y="102196"/>
                  <a:pt x="2048908" y="104006"/>
                </a:cubicBezTo>
                <a:close/>
                <a:moveTo>
                  <a:pt x="7454140" y="101987"/>
                </a:moveTo>
                <a:cubicBezTo>
                  <a:pt x="7458606" y="100177"/>
                  <a:pt x="7461894" y="101872"/>
                  <a:pt x="7463999" y="107070"/>
                </a:cubicBezTo>
                <a:lnTo>
                  <a:pt x="7443895" y="115213"/>
                </a:lnTo>
                <a:cubicBezTo>
                  <a:pt x="7439426" y="117023"/>
                  <a:pt x="7436140" y="115327"/>
                  <a:pt x="7434035" y="110131"/>
                </a:cubicBezTo>
                <a:cubicBezTo>
                  <a:pt x="7431929" y="104932"/>
                  <a:pt x="7438631" y="102217"/>
                  <a:pt x="7454140" y="101987"/>
                </a:cubicBezTo>
                <a:close/>
                <a:moveTo>
                  <a:pt x="7208303" y="101725"/>
                </a:moveTo>
                <a:cubicBezTo>
                  <a:pt x="7206070" y="102630"/>
                  <a:pt x="7205479" y="104381"/>
                  <a:pt x="7206532" y="106980"/>
                </a:cubicBezTo>
                <a:cubicBezTo>
                  <a:pt x="7207585" y="109579"/>
                  <a:pt x="7210345" y="109973"/>
                  <a:pt x="7214812" y="108164"/>
                </a:cubicBezTo>
                <a:cubicBezTo>
                  <a:pt x="7212707" y="102966"/>
                  <a:pt x="7210538" y="100820"/>
                  <a:pt x="7208303" y="101725"/>
                </a:cubicBezTo>
                <a:close/>
                <a:moveTo>
                  <a:pt x="1929437" y="97941"/>
                </a:moveTo>
                <a:cubicBezTo>
                  <a:pt x="1933906" y="96131"/>
                  <a:pt x="1937192" y="97826"/>
                  <a:pt x="1939297" y="103022"/>
                </a:cubicBezTo>
                <a:cubicBezTo>
                  <a:pt x="1934829" y="104833"/>
                  <a:pt x="1932595" y="105738"/>
                  <a:pt x="1932595" y="105738"/>
                </a:cubicBezTo>
                <a:close/>
                <a:moveTo>
                  <a:pt x="7225058" y="94939"/>
                </a:moveTo>
                <a:lnTo>
                  <a:pt x="7218356" y="97654"/>
                </a:lnTo>
                <a:lnTo>
                  <a:pt x="7221513" y="105450"/>
                </a:lnTo>
                <a:cubicBezTo>
                  <a:pt x="7225981" y="103640"/>
                  <a:pt x="7227163" y="100137"/>
                  <a:pt x="7225058" y="94939"/>
                </a:cubicBezTo>
                <a:close/>
                <a:moveTo>
                  <a:pt x="2122240" y="92456"/>
                </a:moveTo>
                <a:cubicBezTo>
                  <a:pt x="2124345" y="97654"/>
                  <a:pt x="2125398" y="100254"/>
                  <a:pt x="2125398" y="100254"/>
                </a:cubicBezTo>
                <a:lnTo>
                  <a:pt x="2132100" y="97539"/>
                </a:lnTo>
                <a:cubicBezTo>
                  <a:pt x="2129995" y="92341"/>
                  <a:pt x="2126708" y="90646"/>
                  <a:pt x="2122240" y="92456"/>
                </a:cubicBezTo>
                <a:close/>
                <a:moveTo>
                  <a:pt x="2145503" y="92111"/>
                </a:moveTo>
                <a:cubicBezTo>
                  <a:pt x="2141035" y="93920"/>
                  <a:pt x="2138802" y="94825"/>
                  <a:pt x="2138802" y="94825"/>
                </a:cubicBezTo>
                <a:cubicBezTo>
                  <a:pt x="2138802" y="94825"/>
                  <a:pt x="2140445" y="95672"/>
                  <a:pt x="2143731" y="97365"/>
                </a:cubicBezTo>
                <a:cubicBezTo>
                  <a:pt x="2145373" y="98212"/>
                  <a:pt x="2146343" y="98198"/>
                  <a:pt x="2146638" y="97321"/>
                </a:cubicBezTo>
                <a:cubicBezTo>
                  <a:pt x="2146934" y="96446"/>
                  <a:pt x="2146556" y="94708"/>
                  <a:pt x="2145503" y="92111"/>
                </a:cubicBezTo>
                <a:close/>
                <a:moveTo>
                  <a:pt x="7361474" y="85065"/>
                </a:moveTo>
                <a:cubicBezTo>
                  <a:pt x="7368048" y="88453"/>
                  <a:pt x="7371335" y="90147"/>
                  <a:pt x="7371335" y="90147"/>
                </a:cubicBezTo>
                <a:lnTo>
                  <a:pt x="7364632" y="92861"/>
                </a:lnTo>
                <a:cubicBezTo>
                  <a:pt x="7358060" y="89473"/>
                  <a:pt x="7352540" y="88683"/>
                  <a:pt x="7348071" y="90493"/>
                </a:cubicBezTo>
                <a:close/>
                <a:moveTo>
                  <a:pt x="1850176" y="75589"/>
                </a:moveTo>
                <a:cubicBezTo>
                  <a:pt x="1850176" y="75589"/>
                  <a:pt x="1851229" y="78188"/>
                  <a:pt x="1853334" y="83386"/>
                </a:cubicBezTo>
                <a:cubicBezTo>
                  <a:pt x="1853334" y="83386"/>
                  <a:pt x="1851100" y="84291"/>
                  <a:pt x="1846633" y="86100"/>
                </a:cubicBezTo>
                <a:close/>
                <a:moveTo>
                  <a:pt x="1973191" y="71143"/>
                </a:moveTo>
                <a:cubicBezTo>
                  <a:pt x="1968722" y="72953"/>
                  <a:pt x="1966490" y="73857"/>
                  <a:pt x="1966490" y="73857"/>
                </a:cubicBezTo>
                <a:cubicBezTo>
                  <a:pt x="1968595" y="79055"/>
                  <a:pt x="1970764" y="81203"/>
                  <a:pt x="1972998" y="80298"/>
                </a:cubicBezTo>
                <a:cubicBezTo>
                  <a:pt x="1975232" y="79393"/>
                  <a:pt x="1976349" y="78941"/>
                  <a:pt x="1976349" y="78941"/>
                </a:cubicBezTo>
                <a:close/>
                <a:moveTo>
                  <a:pt x="1916807" y="66754"/>
                </a:moveTo>
                <a:lnTo>
                  <a:pt x="1926667" y="71836"/>
                </a:lnTo>
                <a:lnTo>
                  <a:pt x="1932982" y="87428"/>
                </a:lnTo>
                <a:cubicBezTo>
                  <a:pt x="1928513" y="89239"/>
                  <a:pt x="1925227" y="87546"/>
                  <a:pt x="1923123" y="82347"/>
                </a:cubicBezTo>
                <a:cubicBezTo>
                  <a:pt x="1921016" y="77150"/>
                  <a:pt x="1917731" y="75455"/>
                  <a:pt x="1913262" y="77265"/>
                </a:cubicBezTo>
                <a:cubicBezTo>
                  <a:pt x="1908795" y="79074"/>
                  <a:pt x="1906034" y="78681"/>
                  <a:pt x="1904983" y="76081"/>
                </a:cubicBezTo>
                <a:cubicBezTo>
                  <a:pt x="1903928" y="73481"/>
                  <a:pt x="1905637" y="71278"/>
                  <a:pt x="1910104" y="69468"/>
                </a:cubicBezTo>
                <a:close/>
                <a:moveTo>
                  <a:pt x="2009856" y="65369"/>
                </a:moveTo>
                <a:lnTo>
                  <a:pt x="2013014" y="73166"/>
                </a:lnTo>
                <a:lnTo>
                  <a:pt x="2026417" y="67736"/>
                </a:lnTo>
                <a:close/>
                <a:moveTo>
                  <a:pt x="7501436" y="64679"/>
                </a:moveTo>
                <a:cubicBezTo>
                  <a:pt x="7505903" y="62869"/>
                  <a:pt x="7508663" y="63265"/>
                  <a:pt x="7509716" y="65864"/>
                </a:cubicBezTo>
                <a:cubicBezTo>
                  <a:pt x="7510768" y="68462"/>
                  <a:pt x="7509061" y="70667"/>
                  <a:pt x="7504595" y="72476"/>
                </a:cubicBezTo>
                <a:cubicBezTo>
                  <a:pt x="7500127" y="74286"/>
                  <a:pt x="7496840" y="72591"/>
                  <a:pt x="7494735" y="67393"/>
                </a:cubicBezTo>
                <a:close/>
                <a:moveTo>
                  <a:pt x="2117889" y="62453"/>
                </a:moveTo>
                <a:lnTo>
                  <a:pt x="2119468" y="66351"/>
                </a:lnTo>
                <a:lnTo>
                  <a:pt x="2126169" y="63638"/>
                </a:lnTo>
                <a:cubicBezTo>
                  <a:pt x="2121702" y="65448"/>
                  <a:pt x="2118942" y="65053"/>
                  <a:pt x="2117889" y="62453"/>
                </a:cubicBezTo>
                <a:close/>
                <a:moveTo>
                  <a:pt x="2066434" y="60605"/>
                </a:moveTo>
                <a:cubicBezTo>
                  <a:pt x="2059733" y="63319"/>
                  <a:pt x="2059143" y="65071"/>
                  <a:pt x="2064663" y="65859"/>
                </a:cubicBezTo>
                <a:cubicBezTo>
                  <a:pt x="2067424" y="66254"/>
                  <a:pt x="2069641" y="66113"/>
                  <a:pt x="2071317" y="65434"/>
                </a:cubicBezTo>
                <a:cubicBezTo>
                  <a:pt x="2072991" y="64756"/>
                  <a:pt x="2074125" y="63540"/>
                  <a:pt x="2074715" y="61788"/>
                </a:cubicBezTo>
                <a:cubicBezTo>
                  <a:pt x="2075895" y="58286"/>
                  <a:pt x="2073136" y="57891"/>
                  <a:pt x="2066434" y="60605"/>
                </a:cubicBezTo>
                <a:close/>
                <a:moveTo>
                  <a:pt x="1846616" y="60271"/>
                </a:moveTo>
                <a:cubicBezTo>
                  <a:pt x="1852653" y="63247"/>
                  <a:pt x="1858690" y="66224"/>
                  <a:pt x="1864726" y="69201"/>
                </a:cubicBezTo>
                <a:cubicBezTo>
                  <a:pt x="1837940" y="74629"/>
                  <a:pt x="1818508" y="74366"/>
                  <a:pt x="1806435" y="68413"/>
                </a:cubicBezTo>
                <a:close/>
                <a:moveTo>
                  <a:pt x="2053224" y="56879"/>
                </a:moveTo>
                <a:lnTo>
                  <a:pt x="2046523" y="59593"/>
                </a:lnTo>
                <a:cubicBezTo>
                  <a:pt x="2049810" y="61287"/>
                  <a:pt x="2052011" y="61909"/>
                  <a:pt x="2053127" y="61457"/>
                </a:cubicBezTo>
                <a:cubicBezTo>
                  <a:pt x="2054245" y="61004"/>
                  <a:pt x="2054277" y="59478"/>
                  <a:pt x="2053224" y="56879"/>
                </a:cubicBezTo>
                <a:close/>
                <a:moveTo>
                  <a:pt x="7481717" y="54515"/>
                </a:moveTo>
                <a:lnTo>
                  <a:pt x="7471472" y="67740"/>
                </a:lnTo>
                <a:cubicBezTo>
                  <a:pt x="7462536" y="71359"/>
                  <a:pt x="7457016" y="70570"/>
                  <a:pt x="7454911" y="65372"/>
                </a:cubicBezTo>
                <a:cubicBezTo>
                  <a:pt x="7452805" y="60174"/>
                  <a:pt x="7461741" y="56555"/>
                  <a:pt x="7481717" y="54515"/>
                </a:cubicBezTo>
                <a:close/>
                <a:moveTo>
                  <a:pt x="1933753" y="50814"/>
                </a:moveTo>
                <a:cubicBezTo>
                  <a:pt x="1935858" y="56012"/>
                  <a:pt x="1934677" y="59516"/>
                  <a:pt x="1930210" y="61325"/>
                </a:cubicBezTo>
                <a:cubicBezTo>
                  <a:pt x="1925742" y="63135"/>
                  <a:pt x="1922983" y="62740"/>
                  <a:pt x="1921929" y="60142"/>
                </a:cubicBezTo>
                <a:cubicBezTo>
                  <a:pt x="1920876" y="57542"/>
                  <a:pt x="1922584" y="55338"/>
                  <a:pt x="1927052" y="53528"/>
                </a:cubicBezTo>
                <a:close/>
                <a:moveTo>
                  <a:pt x="2099943" y="47033"/>
                </a:moveTo>
                <a:cubicBezTo>
                  <a:pt x="2093241" y="49748"/>
                  <a:pt x="2090942" y="53704"/>
                  <a:pt x="2093047" y="58902"/>
                </a:cubicBezTo>
                <a:cubicBezTo>
                  <a:pt x="2095153" y="64100"/>
                  <a:pt x="2096205" y="66698"/>
                  <a:pt x="2096205" y="66698"/>
                </a:cubicBezTo>
                <a:cubicBezTo>
                  <a:pt x="2096205" y="66698"/>
                  <a:pt x="2098438" y="65793"/>
                  <a:pt x="2102907" y="63983"/>
                </a:cubicBezTo>
                <a:lnTo>
                  <a:pt x="2116310" y="58555"/>
                </a:lnTo>
                <a:lnTo>
                  <a:pt x="2115915" y="57580"/>
                </a:lnTo>
                <a:cubicBezTo>
                  <a:pt x="2115126" y="55631"/>
                  <a:pt x="2114205" y="53358"/>
                  <a:pt x="2113153" y="50759"/>
                </a:cubicBezTo>
                <a:cubicBezTo>
                  <a:pt x="2111047" y="45561"/>
                  <a:pt x="2106644" y="44319"/>
                  <a:pt x="2099943" y="47033"/>
                </a:cubicBezTo>
                <a:close/>
                <a:moveTo>
                  <a:pt x="1385697" y="45899"/>
                </a:moveTo>
                <a:lnTo>
                  <a:pt x="1382153" y="56410"/>
                </a:lnTo>
                <a:cubicBezTo>
                  <a:pt x="1382153" y="56410"/>
                  <a:pt x="1381102" y="53810"/>
                  <a:pt x="1378995" y="48614"/>
                </a:cubicBezTo>
                <a:cubicBezTo>
                  <a:pt x="1383464" y="46804"/>
                  <a:pt x="1385697" y="45899"/>
                  <a:pt x="1385697" y="45899"/>
                </a:cubicBezTo>
                <a:close/>
                <a:moveTo>
                  <a:pt x="1369135" y="43531"/>
                </a:moveTo>
                <a:cubicBezTo>
                  <a:pt x="1371240" y="48729"/>
                  <a:pt x="1372294" y="51328"/>
                  <a:pt x="1372294" y="51328"/>
                </a:cubicBezTo>
                <a:cubicBezTo>
                  <a:pt x="1372294" y="51328"/>
                  <a:pt x="1371177" y="51781"/>
                  <a:pt x="1368943" y="52685"/>
                </a:cubicBezTo>
                <a:cubicBezTo>
                  <a:pt x="1366710" y="53590"/>
                  <a:pt x="1365066" y="52743"/>
                  <a:pt x="1364013" y="50144"/>
                </a:cubicBezTo>
                <a:cubicBezTo>
                  <a:pt x="1362961" y="47544"/>
                  <a:pt x="1364667" y="45340"/>
                  <a:pt x="1369135" y="43531"/>
                </a:cubicBezTo>
                <a:close/>
                <a:moveTo>
                  <a:pt x="1797721" y="42380"/>
                </a:moveTo>
                <a:cubicBezTo>
                  <a:pt x="1797721" y="42380"/>
                  <a:pt x="1798774" y="44980"/>
                  <a:pt x="1800879" y="50177"/>
                </a:cubicBezTo>
                <a:cubicBezTo>
                  <a:pt x="1796410" y="51987"/>
                  <a:pt x="1794178" y="52891"/>
                  <a:pt x="1794178" y="52891"/>
                </a:cubicBezTo>
                <a:close/>
                <a:moveTo>
                  <a:pt x="1977121" y="42325"/>
                </a:moveTo>
                <a:cubicBezTo>
                  <a:pt x="1979226" y="47523"/>
                  <a:pt x="1982512" y="49217"/>
                  <a:pt x="1986980" y="47407"/>
                </a:cubicBezTo>
                <a:cubicBezTo>
                  <a:pt x="1986980" y="47407"/>
                  <a:pt x="1984746" y="48312"/>
                  <a:pt x="1980279" y="50122"/>
                </a:cubicBezTo>
                <a:lnTo>
                  <a:pt x="1973576" y="52836"/>
                </a:lnTo>
                <a:cubicBezTo>
                  <a:pt x="1973576" y="52836"/>
                  <a:pt x="1973050" y="51538"/>
                  <a:pt x="1971997" y="48938"/>
                </a:cubicBezTo>
                <a:cubicBezTo>
                  <a:pt x="1970945" y="46339"/>
                  <a:pt x="1972652" y="44135"/>
                  <a:pt x="1977121" y="42325"/>
                </a:cubicBezTo>
                <a:close/>
                <a:moveTo>
                  <a:pt x="7186391" y="37993"/>
                </a:moveTo>
                <a:lnTo>
                  <a:pt x="7172988" y="43422"/>
                </a:lnTo>
                <a:lnTo>
                  <a:pt x="7196250" y="43077"/>
                </a:lnTo>
                <a:cubicBezTo>
                  <a:pt x="7194145" y="37879"/>
                  <a:pt x="7190858" y="36184"/>
                  <a:pt x="7186391" y="37993"/>
                </a:cubicBezTo>
                <a:close/>
                <a:moveTo>
                  <a:pt x="7535233" y="37377"/>
                </a:moveTo>
                <a:cubicBezTo>
                  <a:pt x="7538584" y="36020"/>
                  <a:pt x="7541903" y="36188"/>
                  <a:pt x="7545190" y="37882"/>
                </a:cubicBezTo>
                <a:lnTo>
                  <a:pt x="7541645" y="48393"/>
                </a:lnTo>
                <a:lnTo>
                  <a:pt x="7525084" y="46025"/>
                </a:lnTo>
                <a:cubicBezTo>
                  <a:pt x="7528499" y="41617"/>
                  <a:pt x="7531882" y="38734"/>
                  <a:pt x="7535233" y="37377"/>
                </a:cubicBezTo>
                <a:close/>
                <a:moveTo>
                  <a:pt x="2088697" y="28899"/>
                </a:moveTo>
                <a:cubicBezTo>
                  <a:pt x="2087644" y="26300"/>
                  <a:pt x="2084293" y="27657"/>
                  <a:pt x="2078645" y="32970"/>
                </a:cubicBezTo>
                <a:cubicBezTo>
                  <a:pt x="2072995" y="38284"/>
                  <a:pt x="2070171" y="40940"/>
                  <a:pt x="2070171" y="40940"/>
                </a:cubicBezTo>
                <a:cubicBezTo>
                  <a:pt x="2070171" y="40940"/>
                  <a:pt x="2071224" y="43539"/>
                  <a:pt x="2073329" y="48736"/>
                </a:cubicBezTo>
                <a:cubicBezTo>
                  <a:pt x="2068861" y="50546"/>
                  <a:pt x="2067153" y="52750"/>
                  <a:pt x="2068206" y="55350"/>
                </a:cubicBezTo>
                <a:cubicBezTo>
                  <a:pt x="2069259" y="57948"/>
                  <a:pt x="2072018" y="58344"/>
                  <a:pt x="2076487" y="56533"/>
                </a:cubicBezTo>
                <a:lnTo>
                  <a:pt x="2083188" y="53819"/>
                </a:lnTo>
                <a:cubicBezTo>
                  <a:pt x="2081083" y="48621"/>
                  <a:pt x="2082263" y="45118"/>
                  <a:pt x="2086732" y="43308"/>
                </a:cubicBezTo>
                <a:cubicBezTo>
                  <a:pt x="2084627" y="38111"/>
                  <a:pt x="2084692" y="35059"/>
                  <a:pt x="2086925" y="34154"/>
                </a:cubicBezTo>
                <a:cubicBezTo>
                  <a:pt x="2089158" y="33250"/>
                  <a:pt x="2089750" y="31498"/>
                  <a:pt x="2088697" y="28899"/>
                </a:cubicBezTo>
                <a:close/>
                <a:moveTo>
                  <a:pt x="1643551" y="27681"/>
                </a:moveTo>
                <a:cubicBezTo>
                  <a:pt x="1641317" y="28585"/>
                  <a:pt x="1639608" y="30790"/>
                  <a:pt x="1638427" y="34293"/>
                </a:cubicBezTo>
                <a:cubicBezTo>
                  <a:pt x="1633959" y="36103"/>
                  <a:pt x="1635012" y="38702"/>
                  <a:pt x="1641585" y="42090"/>
                </a:cubicBezTo>
                <a:lnTo>
                  <a:pt x="1651831" y="28865"/>
                </a:lnTo>
                <a:cubicBezTo>
                  <a:pt x="1648544" y="27171"/>
                  <a:pt x="1645784" y="26776"/>
                  <a:pt x="1643551" y="27681"/>
                </a:cubicBezTo>
                <a:close/>
                <a:moveTo>
                  <a:pt x="1588745" y="27190"/>
                </a:moveTo>
                <a:cubicBezTo>
                  <a:pt x="1593212" y="25381"/>
                  <a:pt x="1595971" y="25775"/>
                  <a:pt x="1597024" y="28374"/>
                </a:cubicBezTo>
                <a:cubicBezTo>
                  <a:pt x="1598078" y="30973"/>
                  <a:pt x="1596370" y="33177"/>
                  <a:pt x="1591902" y="34986"/>
                </a:cubicBezTo>
                <a:cubicBezTo>
                  <a:pt x="1587435" y="36795"/>
                  <a:pt x="1584675" y="36402"/>
                  <a:pt x="1583621" y="33802"/>
                </a:cubicBezTo>
                <a:cubicBezTo>
                  <a:pt x="1582568" y="31203"/>
                  <a:pt x="1584277" y="29000"/>
                  <a:pt x="1588745" y="27190"/>
                </a:cubicBezTo>
                <a:close/>
                <a:moveTo>
                  <a:pt x="2048874" y="26877"/>
                </a:moveTo>
                <a:cubicBezTo>
                  <a:pt x="2045457" y="31285"/>
                  <a:pt x="2043750" y="33490"/>
                  <a:pt x="2043750" y="33490"/>
                </a:cubicBezTo>
                <a:cubicBezTo>
                  <a:pt x="2045856" y="38687"/>
                  <a:pt x="2046908" y="41285"/>
                  <a:pt x="2046908" y="41285"/>
                </a:cubicBezTo>
                <a:cubicBezTo>
                  <a:pt x="2046908" y="41285"/>
                  <a:pt x="2049141" y="40381"/>
                  <a:pt x="2053610" y="38571"/>
                </a:cubicBezTo>
                <a:lnTo>
                  <a:pt x="2060311" y="35857"/>
                </a:lnTo>
                <a:cubicBezTo>
                  <a:pt x="2058206" y="30661"/>
                  <a:pt x="2057153" y="28061"/>
                  <a:pt x="2057153" y="28061"/>
                </a:cubicBezTo>
                <a:cubicBezTo>
                  <a:pt x="2055048" y="22863"/>
                  <a:pt x="2052288" y="22468"/>
                  <a:pt x="2048874" y="26877"/>
                </a:cubicBezTo>
                <a:close/>
                <a:moveTo>
                  <a:pt x="7173374" y="25115"/>
                </a:moveTo>
                <a:lnTo>
                  <a:pt x="7176532" y="32911"/>
                </a:lnTo>
                <a:cubicBezTo>
                  <a:pt x="7176532" y="32911"/>
                  <a:pt x="7178766" y="32007"/>
                  <a:pt x="7183233" y="30197"/>
                </a:cubicBezTo>
                <a:cubicBezTo>
                  <a:pt x="7181128" y="24999"/>
                  <a:pt x="7177842" y="23305"/>
                  <a:pt x="7173374" y="25115"/>
                </a:cubicBezTo>
                <a:close/>
                <a:moveTo>
                  <a:pt x="2098749" y="24827"/>
                </a:moveTo>
                <a:cubicBezTo>
                  <a:pt x="2095462" y="23133"/>
                  <a:pt x="2091585" y="23190"/>
                  <a:pt x="2087118" y="24999"/>
                </a:cubicBezTo>
                <a:lnTo>
                  <a:pt x="2100134" y="37879"/>
                </a:lnTo>
                <a:lnTo>
                  <a:pt x="2106837" y="35165"/>
                </a:lnTo>
                <a:cubicBezTo>
                  <a:pt x="2104732" y="29968"/>
                  <a:pt x="2102035" y="26522"/>
                  <a:pt x="2098749" y="24827"/>
                </a:cubicBezTo>
                <a:close/>
                <a:moveTo>
                  <a:pt x="1977507" y="24017"/>
                </a:moveTo>
                <a:lnTo>
                  <a:pt x="1980665" y="31814"/>
                </a:lnTo>
                <a:cubicBezTo>
                  <a:pt x="1980665" y="31814"/>
                  <a:pt x="1978430" y="32719"/>
                  <a:pt x="1973963" y="34528"/>
                </a:cubicBezTo>
                <a:close/>
                <a:moveTo>
                  <a:pt x="2156905" y="23962"/>
                </a:moveTo>
                <a:lnTo>
                  <a:pt x="2136800" y="32105"/>
                </a:lnTo>
                <a:cubicBezTo>
                  <a:pt x="2138905" y="37302"/>
                  <a:pt x="2142191" y="38997"/>
                  <a:pt x="2146661" y="37187"/>
                </a:cubicBezTo>
                <a:cubicBezTo>
                  <a:pt x="2151129" y="35377"/>
                  <a:pt x="2153361" y="34472"/>
                  <a:pt x="2153361" y="34472"/>
                </a:cubicBezTo>
                <a:cubicBezTo>
                  <a:pt x="2155466" y="39671"/>
                  <a:pt x="2158752" y="41364"/>
                  <a:pt x="2163221" y="39554"/>
                </a:cubicBezTo>
                <a:close/>
                <a:moveTo>
                  <a:pt x="2117082" y="21940"/>
                </a:moveTo>
                <a:lnTo>
                  <a:pt x="2113537" y="32450"/>
                </a:lnTo>
                <a:lnTo>
                  <a:pt x="2126941" y="27022"/>
                </a:lnTo>
                <a:cubicBezTo>
                  <a:pt x="2124836" y="21825"/>
                  <a:pt x="2121550" y="20130"/>
                  <a:pt x="2117082" y="21940"/>
                </a:cubicBezTo>
                <a:close/>
                <a:moveTo>
                  <a:pt x="1535711" y="21442"/>
                </a:moveTo>
                <a:cubicBezTo>
                  <a:pt x="1533477" y="22347"/>
                  <a:pt x="1532886" y="24099"/>
                  <a:pt x="1533939" y="26698"/>
                </a:cubicBezTo>
                <a:cubicBezTo>
                  <a:pt x="1534992" y="29297"/>
                  <a:pt x="1537751" y="29692"/>
                  <a:pt x="1542219" y="27883"/>
                </a:cubicBezTo>
                <a:cubicBezTo>
                  <a:pt x="1540114" y="22685"/>
                  <a:pt x="1537945" y="20537"/>
                  <a:pt x="1535711" y="21442"/>
                </a:cubicBezTo>
                <a:close/>
                <a:moveTo>
                  <a:pt x="1834773" y="18298"/>
                </a:moveTo>
                <a:lnTo>
                  <a:pt x="1837931" y="26094"/>
                </a:lnTo>
                <a:lnTo>
                  <a:pt x="1828071" y="21013"/>
                </a:lnTo>
                <a:cubicBezTo>
                  <a:pt x="1828071" y="21013"/>
                  <a:pt x="1830306" y="20108"/>
                  <a:pt x="1834773" y="18298"/>
                </a:cubicBezTo>
                <a:close/>
                <a:moveTo>
                  <a:pt x="1598989" y="13964"/>
                </a:moveTo>
                <a:lnTo>
                  <a:pt x="1565482" y="27535"/>
                </a:lnTo>
                <a:lnTo>
                  <a:pt x="1545377" y="35678"/>
                </a:lnTo>
                <a:cubicBezTo>
                  <a:pt x="1534337" y="34100"/>
                  <a:pt x="1533154" y="37604"/>
                  <a:pt x="1541834" y="46190"/>
                </a:cubicBezTo>
                <a:cubicBezTo>
                  <a:pt x="1548406" y="49577"/>
                  <a:pt x="1553926" y="50367"/>
                  <a:pt x="1558395" y="48557"/>
                </a:cubicBezTo>
                <a:cubicBezTo>
                  <a:pt x="1562863" y="46748"/>
                  <a:pt x="1566739" y="46690"/>
                  <a:pt x="1570026" y="48386"/>
                </a:cubicBezTo>
                <a:cubicBezTo>
                  <a:pt x="1573312" y="50079"/>
                  <a:pt x="1577189" y="50021"/>
                  <a:pt x="1581658" y="48211"/>
                </a:cubicBezTo>
                <a:cubicBezTo>
                  <a:pt x="1586124" y="46402"/>
                  <a:pt x="1589475" y="45044"/>
                  <a:pt x="1591709" y="44140"/>
                </a:cubicBezTo>
                <a:cubicBezTo>
                  <a:pt x="1593943" y="43235"/>
                  <a:pt x="1598346" y="44477"/>
                  <a:pt x="1604919" y="47866"/>
                </a:cubicBezTo>
                <a:lnTo>
                  <a:pt x="1608077" y="55662"/>
                </a:lnTo>
                <a:lnTo>
                  <a:pt x="1614779" y="52948"/>
                </a:lnTo>
                <a:cubicBezTo>
                  <a:pt x="1621353" y="56336"/>
                  <a:pt x="1626872" y="57125"/>
                  <a:pt x="1631340" y="55316"/>
                </a:cubicBezTo>
                <a:lnTo>
                  <a:pt x="1647901" y="57684"/>
                </a:lnTo>
                <a:cubicBezTo>
                  <a:pt x="1647901" y="57684"/>
                  <a:pt x="1650134" y="56780"/>
                  <a:pt x="1654602" y="54970"/>
                </a:cubicBezTo>
                <a:cubicBezTo>
                  <a:pt x="1656965" y="47962"/>
                  <a:pt x="1657029" y="44911"/>
                  <a:pt x="1654795" y="45816"/>
                </a:cubicBezTo>
                <a:cubicBezTo>
                  <a:pt x="1652562" y="46720"/>
                  <a:pt x="1645923" y="46384"/>
                  <a:pt x="1634883" y="44805"/>
                </a:cubicBezTo>
                <a:lnTo>
                  <a:pt x="1618322" y="42437"/>
                </a:lnTo>
                <a:lnTo>
                  <a:pt x="1615164" y="34639"/>
                </a:lnTo>
                <a:cubicBezTo>
                  <a:pt x="1615164" y="34639"/>
                  <a:pt x="1614111" y="32041"/>
                  <a:pt x="1612006" y="26843"/>
                </a:cubicBezTo>
                <a:cubicBezTo>
                  <a:pt x="1612006" y="26843"/>
                  <a:pt x="1611480" y="25545"/>
                  <a:pt x="1610427" y="22945"/>
                </a:cubicBezTo>
                <a:cubicBezTo>
                  <a:pt x="1609375" y="20346"/>
                  <a:pt x="1605563" y="17352"/>
                  <a:pt x="1598989" y="13964"/>
                </a:cubicBezTo>
                <a:close/>
                <a:moveTo>
                  <a:pt x="1871439" y="12524"/>
                </a:moveTo>
                <a:lnTo>
                  <a:pt x="1867895" y="23034"/>
                </a:lnTo>
                <a:lnTo>
                  <a:pt x="1864737" y="15238"/>
                </a:lnTo>
                <a:cubicBezTo>
                  <a:pt x="1869205" y="13428"/>
                  <a:pt x="1871439" y="12524"/>
                  <a:pt x="1871439" y="12524"/>
                </a:cubicBezTo>
                <a:close/>
                <a:moveTo>
                  <a:pt x="2283462" y="9005"/>
                </a:moveTo>
                <a:lnTo>
                  <a:pt x="2293323" y="14088"/>
                </a:lnTo>
                <a:cubicBezTo>
                  <a:pt x="2299896" y="17475"/>
                  <a:pt x="2300948" y="20074"/>
                  <a:pt x="2296480" y="21884"/>
                </a:cubicBezTo>
                <a:lnTo>
                  <a:pt x="2303181" y="19170"/>
                </a:lnTo>
                <a:cubicBezTo>
                  <a:pt x="2307651" y="17359"/>
                  <a:pt x="2309884" y="16455"/>
                  <a:pt x="2309884" y="16455"/>
                </a:cubicBezTo>
                <a:cubicBezTo>
                  <a:pt x="2309884" y="16455"/>
                  <a:pt x="2306598" y="14760"/>
                  <a:pt x="2300024" y="11374"/>
                </a:cubicBezTo>
                <a:cubicBezTo>
                  <a:pt x="2293451" y="7985"/>
                  <a:pt x="2287932" y="7194"/>
                  <a:pt x="2283462" y="9005"/>
                </a:cubicBezTo>
                <a:close/>
                <a:moveTo>
                  <a:pt x="2250341" y="4268"/>
                </a:moveTo>
                <a:cubicBezTo>
                  <a:pt x="2250341" y="4268"/>
                  <a:pt x="2245874" y="6078"/>
                  <a:pt x="2236938" y="9697"/>
                </a:cubicBezTo>
                <a:lnTo>
                  <a:pt x="2223535" y="15125"/>
                </a:lnTo>
                <a:lnTo>
                  <a:pt x="2206974" y="12757"/>
                </a:lnTo>
                <a:cubicBezTo>
                  <a:pt x="2209079" y="17956"/>
                  <a:pt x="2212892" y="20950"/>
                  <a:pt x="2218413" y="21738"/>
                </a:cubicBezTo>
                <a:cubicBezTo>
                  <a:pt x="2223934" y="22528"/>
                  <a:pt x="2225640" y="20323"/>
                  <a:pt x="2223535" y="15125"/>
                </a:cubicBezTo>
                <a:cubicBezTo>
                  <a:pt x="2228003" y="13316"/>
                  <a:pt x="2234115" y="12354"/>
                  <a:pt x="2241868" y="12238"/>
                </a:cubicBezTo>
                <a:cubicBezTo>
                  <a:pt x="2245744" y="12181"/>
                  <a:pt x="2248390" y="11489"/>
                  <a:pt x="2249802" y="10160"/>
                </a:cubicBezTo>
                <a:cubicBezTo>
                  <a:pt x="2251215" y="8831"/>
                  <a:pt x="2251394" y="6868"/>
                  <a:pt x="2250341" y="4268"/>
                </a:cubicBezTo>
                <a:close/>
                <a:moveTo>
                  <a:pt x="1984593" y="2996"/>
                </a:moveTo>
                <a:cubicBezTo>
                  <a:pt x="1986700" y="8192"/>
                  <a:pt x="1987752" y="10791"/>
                  <a:pt x="1987752" y="10791"/>
                </a:cubicBezTo>
                <a:lnTo>
                  <a:pt x="1990909" y="18589"/>
                </a:lnTo>
                <a:lnTo>
                  <a:pt x="1981051" y="13505"/>
                </a:lnTo>
                <a:cubicBezTo>
                  <a:pt x="1974477" y="10118"/>
                  <a:pt x="1973424" y="7520"/>
                  <a:pt x="1977893" y="5710"/>
                </a:cubicBezTo>
                <a:close/>
                <a:moveTo>
                  <a:pt x="7273511" y="2707"/>
                </a:moveTo>
                <a:lnTo>
                  <a:pt x="7266810" y="5421"/>
                </a:lnTo>
                <a:cubicBezTo>
                  <a:pt x="7268915" y="10619"/>
                  <a:pt x="7272202" y="12314"/>
                  <a:pt x="7276669" y="10505"/>
                </a:cubicBezTo>
                <a:close/>
                <a:moveTo>
                  <a:pt x="1952214" y="2496"/>
                </a:moveTo>
                <a:cubicBezTo>
                  <a:pt x="1953889" y="1817"/>
                  <a:pt x="1955811" y="2552"/>
                  <a:pt x="1957980" y="4698"/>
                </a:cubicBezTo>
                <a:cubicBezTo>
                  <a:pt x="1962319" y="8992"/>
                  <a:pt x="1964489" y="11139"/>
                  <a:pt x="1964489" y="11139"/>
                </a:cubicBezTo>
                <a:lnTo>
                  <a:pt x="1974348" y="16220"/>
                </a:lnTo>
                <a:cubicBezTo>
                  <a:pt x="1975401" y="18819"/>
                  <a:pt x="1975500" y="20670"/>
                  <a:pt x="1974646" y="21773"/>
                </a:cubicBezTo>
                <a:cubicBezTo>
                  <a:pt x="1973793" y="22874"/>
                  <a:pt x="1971986" y="23228"/>
                  <a:pt x="1969226" y="22834"/>
                </a:cubicBezTo>
                <a:cubicBezTo>
                  <a:pt x="1963705" y="22044"/>
                  <a:pt x="1960945" y="21649"/>
                  <a:pt x="1960945" y="21649"/>
                </a:cubicBezTo>
                <a:cubicBezTo>
                  <a:pt x="1952010" y="25268"/>
                  <a:pt x="1947670" y="20975"/>
                  <a:pt x="1947928" y="8770"/>
                </a:cubicBezTo>
                <a:cubicBezTo>
                  <a:pt x="1949109" y="5266"/>
                  <a:pt x="1950538" y="3175"/>
                  <a:pt x="1952214" y="2496"/>
                </a:cubicBezTo>
                <a:close/>
                <a:moveTo>
                  <a:pt x="1921508" y="1319"/>
                </a:moveTo>
                <a:cubicBezTo>
                  <a:pt x="1921508" y="1319"/>
                  <a:pt x="1920916" y="3072"/>
                  <a:pt x="1919736" y="6575"/>
                </a:cubicBezTo>
                <a:cubicBezTo>
                  <a:pt x="1918555" y="10079"/>
                  <a:pt x="1919607" y="12677"/>
                  <a:pt x="1922894" y="14372"/>
                </a:cubicBezTo>
                <a:cubicBezTo>
                  <a:pt x="1926179" y="16066"/>
                  <a:pt x="1926643" y="20417"/>
                  <a:pt x="1924280" y="27425"/>
                </a:cubicBezTo>
                <a:lnTo>
                  <a:pt x="1917579" y="30139"/>
                </a:lnTo>
                <a:cubicBezTo>
                  <a:pt x="1915473" y="24941"/>
                  <a:pt x="1913828" y="24094"/>
                  <a:pt x="1912648" y="27597"/>
                </a:cubicBezTo>
                <a:cubicBezTo>
                  <a:pt x="1911467" y="31102"/>
                  <a:pt x="1909823" y="30254"/>
                  <a:pt x="1907718" y="25056"/>
                </a:cubicBezTo>
                <a:cubicBezTo>
                  <a:pt x="1905614" y="19857"/>
                  <a:pt x="1906794" y="16355"/>
                  <a:pt x="1911263" y="14545"/>
                </a:cubicBezTo>
                <a:lnTo>
                  <a:pt x="1908105" y="6748"/>
                </a:lnTo>
                <a:lnTo>
                  <a:pt x="1914806" y="4034"/>
                </a:lnTo>
                <a:close/>
                <a:moveTo>
                  <a:pt x="7302605" y="0"/>
                </a:moveTo>
                <a:lnTo>
                  <a:pt x="7347338" y="0"/>
                </a:lnTo>
                <a:lnTo>
                  <a:pt x="7344878" y="5567"/>
                </a:lnTo>
                <a:cubicBezTo>
                  <a:pt x="7343569" y="15174"/>
                  <a:pt x="7347381" y="18168"/>
                  <a:pt x="7356316" y="14549"/>
                </a:cubicBezTo>
                <a:cubicBezTo>
                  <a:pt x="7356316" y="14549"/>
                  <a:pt x="7355264" y="11948"/>
                  <a:pt x="7353159" y="6751"/>
                </a:cubicBezTo>
                <a:lnTo>
                  <a:pt x="7348798" y="0"/>
                </a:lnTo>
                <a:lnTo>
                  <a:pt x="7375964" y="0"/>
                </a:lnTo>
                <a:lnTo>
                  <a:pt x="7383123" y="3691"/>
                </a:lnTo>
                <a:lnTo>
                  <a:pt x="7392236" y="0"/>
                </a:lnTo>
                <a:lnTo>
                  <a:pt x="7395941" y="0"/>
                </a:lnTo>
                <a:lnTo>
                  <a:pt x="7394311" y="4832"/>
                </a:lnTo>
                <a:cubicBezTo>
                  <a:pt x="7391782" y="6612"/>
                  <a:pt x="7387461" y="7984"/>
                  <a:pt x="7381351" y="8946"/>
                </a:cubicBezTo>
                <a:cubicBezTo>
                  <a:pt x="7369129" y="10872"/>
                  <a:pt x="7363545" y="13133"/>
                  <a:pt x="7364598" y="15731"/>
                </a:cubicBezTo>
                <a:cubicBezTo>
                  <a:pt x="7365651" y="18331"/>
                  <a:pt x="7361709" y="21440"/>
                  <a:pt x="7352773" y="25060"/>
                </a:cubicBezTo>
                <a:cubicBezTo>
                  <a:pt x="7346200" y="21671"/>
                  <a:pt x="7340680" y="20882"/>
                  <a:pt x="7336212" y="22692"/>
                </a:cubicBezTo>
                <a:cubicBezTo>
                  <a:pt x="7331744" y="24501"/>
                  <a:pt x="7330563" y="28004"/>
                  <a:pt x="7332668" y="33202"/>
                </a:cubicBezTo>
                <a:cubicBezTo>
                  <a:pt x="7331487" y="36705"/>
                  <a:pt x="7330338" y="38684"/>
                  <a:pt x="7329221" y="39137"/>
                </a:cubicBezTo>
                <a:cubicBezTo>
                  <a:pt x="7328105" y="39589"/>
                  <a:pt x="7327019" y="38515"/>
                  <a:pt x="7325966" y="35917"/>
                </a:cubicBezTo>
                <a:cubicBezTo>
                  <a:pt x="7323861" y="30718"/>
                  <a:pt x="7325043" y="27215"/>
                  <a:pt x="7329511" y="25406"/>
                </a:cubicBezTo>
                <a:cubicBezTo>
                  <a:pt x="7329511" y="25406"/>
                  <a:pt x="7328458" y="22807"/>
                  <a:pt x="7326352" y="17608"/>
                </a:cubicBezTo>
                <a:cubicBezTo>
                  <a:pt x="7324247" y="12410"/>
                  <a:pt x="7318727" y="11622"/>
                  <a:pt x="7309792" y="15241"/>
                </a:cubicBezTo>
                <a:cubicBezTo>
                  <a:pt x="7305324" y="17050"/>
                  <a:pt x="7302036" y="15356"/>
                  <a:pt x="7299931" y="10158"/>
                </a:cubicBezTo>
                <a:cubicBezTo>
                  <a:pt x="7297826" y="4960"/>
                  <a:pt x="7297890" y="1910"/>
                  <a:pt x="7300125" y="1005"/>
                </a:cubicBezTo>
                <a:close/>
                <a:moveTo>
                  <a:pt x="1912963" y="0"/>
                </a:moveTo>
                <a:lnTo>
                  <a:pt x="1913273" y="0"/>
                </a:lnTo>
                <a:lnTo>
                  <a:pt x="1913227" y="136"/>
                </a:lnTo>
                <a:close/>
                <a:moveTo>
                  <a:pt x="1866366" y="0"/>
                </a:moveTo>
                <a:lnTo>
                  <a:pt x="1871078" y="0"/>
                </a:lnTo>
                <a:lnTo>
                  <a:pt x="1874982" y="2013"/>
                </a:lnTo>
                <a:lnTo>
                  <a:pt x="1868281" y="4727"/>
                </a:lnTo>
                <a:close/>
                <a:moveTo>
                  <a:pt x="1738074" y="0"/>
                </a:moveTo>
                <a:lnTo>
                  <a:pt x="1772756" y="0"/>
                </a:lnTo>
                <a:lnTo>
                  <a:pt x="1775231" y="6112"/>
                </a:lnTo>
                <a:lnTo>
                  <a:pt x="1778389" y="13907"/>
                </a:lnTo>
                <a:cubicBezTo>
                  <a:pt x="1771816" y="10520"/>
                  <a:pt x="1766822" y="11029"/>
                  <a:pt x="1763406" y="15439"/>
                </a:cubicBezTo>
                <a:cubicBezTo>
                  <a:pt x="1759990" y="19847"/>
                  <a:pt x="1759927" y="22898"/>
                  <a:pt x="1763213" y="24593"/>
                </a:cubicBezTo>
                <a:cubicBezTo>
                  <a:pt x="1766500" y="26287"/>
                  <a:pt x="1770377" y="26229"/>
                  <a:pt x="1774845" y="24420"/>
                </a:cubicBezTo>
                <a:cubicBezTo>
                  <a:pt x="1779313" y="22610"/>
                  <a:pt x="1783190" y="22552"/>
                  <a:pt x="1786476" y="24245"/>
                </a:cubicBezTo>
                <a:cubicBezTo>
                  <a:pt x="1789762" y="25941"/>
                  <a:pt x="1791406" y="26787"/>
                  <a:pt x="1791406" y="26787"/>
                </a:cubicBezTo>
                <a:cubicBezTo>
                  <a:pt x="1802445" y="28366"/>
                  <a:pt x="1810200" y="28251"/>
                  <a:pt x="1814669" y="26441"/>
                </a:cubicBezTo>
                <a:cubicBezTo>
                  <a:pt x="1817827" y="34238"/>
                  <a:pt x="1817951" y="38158"/>
                  <a:pt x="1815043" y="38201"/>
                </a:cubicBezTo>
                <a:cubicBezTo>
                  <a:pt x="1814075" y="38216"/>
                  <a:pt x="1812767" y="37799"/>
                  <a:pt x="1811125" y="36953"/>
                </a:cubicBezTo>
                <a:lnTo>
                  <a:pt x="1794564" y="34584"/>
                </a:lnTo>
                <a:cubicBezTo>
                  <a:pt x="1790095" y="36394"/>
                  <a:pt x="1786745" y="37751"/>
                  <a:pt x="1784511" y="38656"/>
                </a:cubicBezTo>
                <a:cubicBezTo>
                  <a:pt x="1782278" y="39561"/>
                  <a:pt x="1781160" y="40013"/>
                  <a:pt x="1781160" y="40013"/>
                </a:cubicBezTo>
                <a:cubicBezTo>
                  <a:pt x="1779055" y="34815"/>
                  <a:pt x="1775769" y="33120"/>
                  <a:pt x="1771300" y="34930"/>
                </a:cubicBezTo>
                <a:cubicBezTo>
                  <a:pt x="1766833" y="36739"/>
                  <a:pt x="1765652" y="40244"/>
                  <a:pt x="1767757" y="45442"/>
                </a:cubicBezTo>
                <a:lnTo>
                  <a:pt x="1761055" y="48156"/>
                </a:lnTo>
                <a:lnTo>
                  <a:pt x="1751196" y="43073"/>
                </a:lnTo>
                <a:lnTo>
                  <a:pt x="1744495" y="45787"/>
                </a:lnTo>
                <a:cubicBezTo>
                  <a:pt x="1742390" y="40589"/>
                  <a:pt x="1739103" y="38896"/>
                  <a:pt x="1734636" y="40705"/>
                </a:cubicBezTo>
                <a:cubicBezTo>
                  <a:pt x="1730168" y="42515"/>
                  <a:pt x="1726881" y="40820"/>
                  <a:pt x="1724776" y="35622"/>
                </a:cubicBezTo>
                <a:cubicBezTo>
                  <a:pt x="1722672" y="30425"/>
                  <a:pt x="1719384" y="28731"/>
                  <a:pt x="1714916" y="30541"/>
                </a:cubicBezTo>
                <a:cubicBezTo>
                  <a:pt x="1710449" y="32350"/>
                  <a:pt x="1711501" y="34949"/>
                  <a:pt x="1718074" y="38336"/>
                </a:cubicBezTo>
                <a:lnTo>
                  <a:pt x="1711372" y="41051"/>
                </a:lnTo>
                <a:cubicBezTo>
                  <a:pt x="1704800" y="37663"/>
                  <a:pt x="1701514" y="35969"/>
                  <a:pt x="1701514" y="35969"/>
                </a:cubicBezTo>
                <a:cubicBezTo>
                  <a:pt x="1699409" y="30771"/>
                  <a:pt x="1698356" y="28172"/>
                  <a:pt x="1698356" y="28172"/>
                </a:cubicBezTo>
                <a:cubicBezTo>
                  <a:pt x="1698356" y="28172"/>
                  <a:pt x="1696122" y="29077"/>
                  <a:pt x="1691654" y="30887"/>
                </a:cubicBezTo>
                <a:cubicBezTo>
                  <a:pt x="1691654" y="30887"/>
                  <a:pt x="1691128" y="29588"/>
                  <a:pt x="1690075" y="26988"/>
                </a:cubicBezTo>
                <a:cubicBezTo>
                  <a:pt x="1689022" y="24390"/>
                  <a:pt x="1689613" y="22637"/>
                  <a:pt x="1691847" y="21733"/>
                </a:cubicBezTo>
                <a:cubicBezTo>
                  <a:pt x="1694081" y="20828"/>
                  <a:pt x="1695198" y="20376"/>
                  <a:pt x="1695198" y="20376"/>
                </a:cubicBezTo>
                <a:cubicBezTo>
                  <a:pt x="1695198" y="20376"/>
                  <a:pt x="1696379" y="16871"/>
                  <a:pt x="1698741" y="9865"/>
                </a:cubicBezTo>
                <a:lnTo>
                  <a:pt x="1708600" y="14947"/>
                </a:lnTo>
                <a:cubicBezTo>
                  <a:pt x="1730425" y="30310"/>
                  <a:pt x="1740285" y="35391"/>
                  <a:pt x="1738179" y="30193"/>
                </a:cubicBezTo>
                <a:cubicBezTo>
                  <a:pt x="1736074" y="24997"/>
                  <a:pt x="1732788" y="23302"/>
                  <a:pt x="1728319" y="25112"/>
                </a:cubicBezTo>
                <a:cubicBezTo>
                  <a:pt x="1732788" y="23302"/>
                  <a:pt x="1737255" y="21493"/>
                  <a:pt x="1741722" y="19684"/>
                </a:cubicBezTo>
                <a:lnTo>
                  <a:pt x="1745266" y="9173"/>
                </a:lnTo>
                <a:cubicBezTo>
                  <a:pt x="1740798" y="10982"/>
                  <a:pt x="1738038" y="10588"/>
                  <a:pt x="1736985" y="7988"/>
                </a:cubicBezTo>
                <a:close/>
                <a:moveTo>
                  <a:pt x="1686946" y="0"/>
                </a:moveTo>
                <a:lnTo>
                  <a:pt x="1690494" y="0"/>
                </a:lnTo>
                <a:lnTo>
                  <a:pt x="1688882" y="4782"/>
                </a:lnTo>
                <a:close/>
                <a:moveTo>
                  <a:pt x="1451799" y="0"/>
                </a:moveTo>
                <a:lnTo>
                  <a:pt x="1655433" y="0"/>
                </a:lnTo>
                <a:lnTo>
                  <a:pt x="1655760" y="47"/>
                </a:lnTo>
                <a:cubicBezTo>
                  <a:pt x="1666800" y="1625"/>
                  <a:pt x="1673964" y="3261"/>
                  <a:pt x="1677251" y="4956"/>
                </a:cubicBezTo>
                <a:cubicBezTo>
                  <a:pt x="1680538" y="6649"/>
                  <a:pt x="1679946" y="8400"/>
                  <a:pt x="1675479" y="10211"/>
                </a:cubicBezTo>
                <a:cubicBezTo>
                  <a:pt x="1677584" y="15409"/>
                  <a:pt x="1678637" y="18007"/>
                  <a:pt x="1678637" y="18007"/>
                </a:cubicBezTo>
                <a:cubicBezTo>
                  <a:pt x="1678637" y="18007"/>
                  <a:pt x="1680871" y="17103"/>
                  <a:pt x="1685338" y="15293"/>
                </a:cubicBezTo>
                <a:lnTo>
                  <a:pt x="1675093" y="28519"/>
                </a:lnTo>
                <a:cubicBezTo>
                  <a:pt x="1666158" y="32138"/>
                  <a:pt x="1664976" y="35642"/>
                  <a:pt x="1671549" y="39030"/>
                </a:cubicBezTo>
                <a:lnTo>
                  <a:pt x="1668007" y="49540"/>
                </a:lnTo>
                <a:lnTo>
                  <a:pt x="1671164" y="57336"/>
                </a:lnTo>
                <a:lnTo>
                  <a:pt x="1684566" y="51908"/>
                </a:lnTo>
                <a:cubicBezTo>
                  <a:pt x="1684566" y="51908"/>
                  <a:pt x="1685748" y="48405"/>
                  <a:pt x="1688111" y="41398"/>
                </a:cubicBezTo>
                <a:lnTo>
                  <a:pt x="1694812" y="38684"/>
                </a:lnTo>
                <a:cubicBezTo>
                  <a:pt x="1696917" y="43881"/>
                  <a:pt x="1695736" y="47384"/>
                  <a:pt x="1691268" y="49194"/>
                </a:cubicBezTo>
                <a:lnTo>
                  <a:pt x="1694427" y="56991"/>
                </a:lnTo>
                <a:lnTo>
                  <a:pt x="1690882" y="67502"/>
                </a:lnTo>
                <a:cubicBezTo>
                  <a:pt x="1708496" y="72470"/>
                  <a:pt x="1721771" y="73144"/>
                  <a:pt x="1730706" y="69525"/>
                </a:cubicBezTo>
                <a:lnTo>
                  <a:pt x="1747266" y="71892"/>
                </a:lnTo>
                <a:cubicBezTo>
                  <a:pt x="1753840" y="75280"/>
                  <a:pt x="1759886" y="77369"/>
                  <a:pt x="1765406" y="78159"/>
                </a:cubicBezTo>
                <a:cubicBezTo>
                  <a:pt x="1770928" y="78947"/>
                  <a:pt x="1778090" y="80585"/>
                  <a:pt x="1786899" y="83068"/>
                </a:cubicBezTo>
                <a:cubicBezTo>
                  <a:pt x="1795704" y="85551"/>
                  <a:pt x="1806744" y="87131"/>
                  <a:pt x="1820020" y="87804"/>
                </a:cubicBezTo>
                <a:cubicBezTo>
                  <a:pt x="1833294" y="88478"/>
                  <a:pt x="1840984" y="91413"/>
                  <a:pt x="1843090" y="96611"/>
                </a:cubicBezTo>
                <a:lnTo>
                  <a:pt x="1852949" y="101694"/>
                </a:lnTo>
                <a:cubicBezTo>
                  <a:pt x="1850843" y="96496"/>
                  <a:pt x="1852025" y="92992"/>
                  <a:pt x="1856492" y="91183"/>
                </a:cubicBezTo>
                <a:lnTo>
                  <a:pt x="1863194" y="88468"/>
                </a:lnTo>
                <a:cubicBezTo>
                  <a:pt x="1858727" y="90278"/>
                  <a:pt x="1857083" y="89431"/>
                  <a:pt x="1858264" y="85928"/>
                </a:cubicBezTo>
                <a:cubicBezTo>
                  <a:pt x="1859445" y="82424"/>
                  <a:pt x="1860036" y="80672"/>
                  <a:pt x="1860036" y="80672"/>
                </a:cubicBezTo>
                <a:cubicBezTo>
                  <a:pt x="1857931" y="75474"/>
                  <a:pt x="1860165" y="74569"/>
                  <a:pt x="1866737" y="77958"/>
                </a:cubicBezTo>
                <a:cubicBezTo>
                  <a:pt x="1873312" y="81345"/>
                  <a:pt x="1876598" y="83039"/>
                  <a:pt x="1876598" y="83039"/>
                </a:cubicBezTo>
                <a:lnTo>
                  <a:pt x="1873441" y="75242"/>
                </a:lnTo>
                <a:cubicBezTo>
                  <a:pt x="1873441" y="75242"/>
                  <a:pt x="1872386" y="72644"/>
                  <a:pt x="1870281" y="67446"/>
                </a:cubicBezTo>
                <a:lnTo>
                  <a:pt x="1880140" y="72529"/>
                </a:lnTo>
                <a:cubicBezTo>
                  <a:pt x="1886714" y="75917"/>
                  <a:pt x="1890000" y="77611"/>
                  <a:pt x="1890000" y="77611"/>
                </a:cubicBezTo>
                <a:cubicBezTo>
                  <a:pt x="1890000" y="77611"/>
                  <a:pt x="1889409" y="79363"/>
                  <a:pt x="1888228" y="82867"/>
                </a:cubicBezTo>
                <a:cubicBezTo>
                  <a:pt x="1887048" y="86371"/>
                  <a:pt x="1887573" y="87670"/>
                  <a:pt x="1889807" y="86765"/>
                </a:cubicBezTo>
                <a:cubicBezTo>
                  <a:pt x="1892041" y="85860"/>
                  <a:pt x="1893158" y="85408"/>
                  <a:pt x="1893158" y="85408"/>
                </a:cubicBezTo>
                <a:cubicBezTo>
                  <a:pt x="1899731" y="88795"/>
                  <a:pt x="1900784" y="91395"/>
                  <a:pt x="1896316" y="93205"/>
                </a:cubicBezTo>
                <a:lnTo>
                  <a:pt x="1903017" y="90490"/>
                </a:lnTo>
                <a:lnTo>
                  <a:pt x="1916035" y="103369"/>
                </a:lnTo>
                <a:cubicBezTo>
                  <a:pt x="1911567" y="105179"/>
                  <a:pt x="1906047" y="104388"/>
                  <a:pt x="1899474" y="101000"/>
                </a:cubicBezTo>
                <a:cubicBezTo>
                  <a:pt x="1892900" y="97613"/>
                  <a:pt x="1887907" y="98123"/>
                  <a:pt x="1884492" y="102532"/>
                </a:cubicBezTo>
                <a:cubicBezTo>
                  <a:pt x="1881076" y="106940"/>
                  <a:pt x="1882655" y="110839"/>
                  <a:pt x="1889229" y="114227"/>
                </a:cubicBezTo>
                <a:lnTo>
                  <a:pt x="1908948" y="124392"/>
                </a:lnTo>
                <a:cubicBezTo>
                  <a:pt x="1908948" y="124392"/>
                  <a:pt x="1911182" y="123487"/>
                  <a:pt x="1915649" y="121677"/>
                </a:cubicBezTo>
                <a:lnTo>
                  <a:pt x="1922350" y="118963"/>
                </a:lnTo>
                <a:cubicBezTo>
                  <a:pt x="1926820" y="117153"/>
                  <a:pt x="1931286" y="115344"/>
                  <a:pt x="1935753" y="113535"/>
                </a:cubicBezTo>
                <a:cubicBezTo>
                  <a:pt x="1935753" y="113535"/>
                  <a:pt x="1937460" y="111330"/>
                  <a:pt x="1940876" y="106922"/>
                </a:cubicBezTo>
                <a:cubicBezTo>
                  <a:pt x="1944292" y="102512"/>
                  <a:pt x="1944947" y="97710"/>
                  <a:pt x="1942842" y="92512"/>
                </a:cubicBezTo>
                <a:lnTo>
                  <a:pt x="1946384" y="82000"/>
                </a:lnTo>
                <a:cubicBezTo>
                  <a:pt x="1941916" y="83810"/>
                  <a:pt x="1938631" y="82116"/>
                  <a:pt x="1936526" y="76919"/>
                </a:cubicBezTo>
                <a:cubicBezTo>
                  <a:pt x="1934420" y="71721"/>
                  <a:pt x="1938952" y="66860"/>
                  <a:pt x="1950121" y="62336"/>
                </a:cubicBezTo>
                <a:cubicBezTo>
                  <a:pt x="1961290" y="57812"/>
                  <a:pt x="1974103" y="54136"/>
                  <a:pt x="1988559" y="51306"/>
                </a:cubicBezTo>
                <a:cubicBezTo>
                  <a:pt x="2003014" y="48476"/>
                  <a:pt x="2013003" y="47456"/>
                  <a:pt x="2018523" y="48245"/>
                </a:cubicBezTo>
                <a:cubicBezTo>
                  <a:pt x="2024044" y="49034"/>
                  <a:pt x="2027921" y="48976"/>
                  <a:pt x="2030154" y="48071"/>
                </a:cubicBezTo>
                <a:cubicBezTo>
                  <a:pt x="2032388" y="47166"/>
                  <a:pt x="2035738" y="45809"/>
                  <a:pt x="2040207" y="44000"/>
                </a:cubicBezTo>
                <a:lnTo>
                  <a:pt x="2037048" y="36204"/>
                </a:lnTo>
                <a:cubicBezTo>
                  <a:pt x="2028114" y="39823"/>
                  <a:pt x="2019307" y="37339"/>
                  <a:pt x="2010628" y="28753"/>
                </a:cubicBezTo>
                <a:lnTo>
                  <a:pt x="1994068" y="26385"/>
                </a:lnTo>
                <a:lnTo>
                  <a:pt x="2014171" y="18243"/>
                </a:lnTo>
                <a:cubicBezTo>
                  <a:pt x="2027574" y="12814"/>
                  <a:pt x="2035329" y="12698"/>
                  <a:pt x="2037435" y="17896"/>
                </a:cubicBezTo>
                <a:cubicBezTo>
                  <a:pt x="2041903" y="16086"/>
                  <a:pt x="2044137" y="15181"/>
                  <a:pt x="2044137" y="15181"/>
                </a:cubicBezTo>
                <a:cubicBezTo>
                  <a:pt x="2044137" y="15181"/>
                  <a:pt x="2043084" y="12582"/>
                  <a:pt x="2040979" y="7385"/>
                </a:cubicBezTo>
                <a:lnTo>
                  <a:pt x="2050340" y="0"/>
                </a:lnTo>
                <a:lnTo>
                  <a:pt x="2069191" y="0"/>
                </a:lnTo>
                <a:lnTo>
                  <a:pt x="2070942" y="4325"/>
                </a:lnTo>
                <a:cubicBezTo>
                  <a:pt x="2075411" y="2515"/>
                  <a:pt x="2080404" y="2005"/>
                  <a:pt x="2085924" y="2794"/>
                </a:cubicBezTo>
                <a:cubicBezTo>
                  <a:pt x="2091445" y="3584"/>
                  <a:pt x="2094205" y="3978"/>
                  <a:pt x="2094205" y="3978"/>
                </a:cubicBezTo>
                <a:lnTo>
                  <a:pt x="2092594" y="0"/>
                </a:lnTo>
                <a:lnTo>
                  <a:pt x="2274926" y="0"/>
                </a:lnTo>
                <a:lnTo>
                  <a:pt x="2273603" y="3923"/>
                </a:lnTo>
                <a:lnTo>
                  <a:pt x="2283289" y="0"/>
                </a:lnTo>
                <a:lnTo>
                  <a:pt x="2305694" y="0"/>
                </a:lnTo>
                <a:lnTo>
                  <a:pt x="2303569" y="861"/>
                </a:lnTo>
                <a:cubicBezTo>
                  <a:pt x="2304620" y="3460"/>
                  <a:pt x="2305706" y="4533"/>
                  <a:pt x="2306822" y="4081"/>
                </a:cubicBezTo>
                <a:lnTo>
                  <a:pt x="2309193" y="0"/>
                </a:lnTo>
                <a:lnTo>
                  <a:pt x="2541238" y="0"/>
                </a:lnTo>
                <a:lnTo>
                  <a:pt x="2546053" y="2482"/>
                </a:lnTo>
                <a:lnTo>
                  <a:pt x="2546889" y="0"/>
                </a:lnTo>
                <a:lnTo>
                  <a:pt x="7294387" y="0"/>
                </a:lnTo>
                <a:lnTo>
                  <a:pt x="7296774" y="2362"/>
                </a:lnTo>
                <a:cubicBezTo>
                  <a:pt x="7298879" y="7560"/>
                  <a:pt x="7294413" y="9369"/>
                  <a:pt x="7283372" y="7790"/>
                </a:cubicBezTo>
                <a:lnTo>
                  <a:pt x="7286529" y="15586"/>
                </a:lnTo>
                <a:lnTo>
                  <a:pt x="7279827" y="18300"/>
                </a:lnTo>
                <a:lnTo>
                  <a:pt x="7263266" y="15933"/>
                </a:lnTo>
                <a:cubicBezTo>
                  <a:pt x="7258799" y="17743"/>
                  <a:pt x="7251044" y="17857"/>
                  <a:pt x="7240004" y="16278"/>
                </a:cubicBezTo>
                <a:cubicBezTo>
                  <a:pt x="7231068" y="19898"/>
                  <a:pt x="7225483" y="22160"/>
                  <a:pt x="7223249" y="23064"/>
                </a:cubicBezTo>
                <a:cubicBezTo>
                  <a:pt x="7221016" y="23969"/>
                  <a:pt x="7220951" y="27022"/>
                  <a:pt x="7223058" y="32219"/>
                </a:cubicBezTo>
                <a:cubicBezTo>
                  <a:pt x="7225163" y="37417"/>
                  <a:pt x="7227395" y="36512"/>
                  <a:pt x="7229759" y="29505"/>
                </a:cubicBezTo>
                <a:lnTo>
                  <a:pt x="7232916" y="37301"/>
                </a:lnTo>
                <a:lnTo>
                  <a:pt x="7239618" y="34586"/>
                </a:lnTo>
                <a:cubicBezTo>
                  <a:pt x="7244085" y="32777"/>
                  <a:pt x="7247372" y="34471"/>
                  <a:pt x="7249478" y="39670"/>
                </a:cubicBezTo>
                <a:cubicBezTo>
                  <a:pt x="7251583" y="44866"/>
                  <a:pt x="7255460" y="44808"/>
                  <a:pt x="7261108" y="39496"/>
                </a:cubicBezTo>
                <a:cubicBezTo>
                  <a:pt x="7266758" y="34183"/>
                  <a:pt x="7271226" y="32374"/>
                  <a:pt x="7274512" y="34067"/>
                </a:cubicBezTo>
                <a:cubicBezTo>
                  <a:pt x="7277798" y="35760"/>
                  <a:pt x="7283909" y="34799"/>
                  <a:pt x="7292845" y="31179"/>
                </a:cubicBezTo>
                <a:cubicBezTo>
                  <a:pt x="7301781" y="27560"/>
                  <a:pt x="7306773" y="27051"/>
                  <a:pt x="7307826" y="29650"/>
                </a:cubicBezTo>
                <a:cubicBezTo>
                  <a:pt x="7308879" y="32248"/>
                  <a:pt x="7307172" y="34454"/>
                  <a:pt x="7302704" y="36263"/>
                </a:cubicBezTo>
                <a:cubicBezTo>
                  <a:pt x="7298237" y="38072"/>
                  <a:pt x="7293768" y="39882"/>
                  <a:pt x="7289301" y="41692"/>
                </a:cubicBezTo>
                <a:cubicBezTo>
                  <a:pt x="7284834" y="43501"/>
                  <a:pt x="7285360" y="44801"/>
                  <a:pt x="7290880" y="45589"/>
                </a:cubicBezTo>
                <a:cubicBezTo>
                  <a:pt x="7296400" y="46380"/>
                  <a:pt x="7304680" y="47563"/>
                  <a:pt x="7315721" y="49141"/>
                </a:cubicBezTo>
                <a:lnTo>
                  <a:pt x="7329124" y="43713"/>
                </a:lnTo>
                <a:lnTo>
                  <a:pt x="7359090" y="40653"/>
                </a:lnTo>
                <a:cubicBezTo>
                  <a:pt x="7374597" y="40422"/>
                  <a:pt x="7381299" y="37708"/>
                  <a:pt x="7379194" y="32510"/>
                </a:cubicBezTo>
                <a:lnTo>
                  <a:pt x="7385895" y="29796"/>
                </a:lnTo>
                <a:lnTo>
                  <a:pt x="7389052" y="37592"/>
                </a:lnTo>
                <a:cubicBezTo>
                  <a:pt x="7384585" y="39401"/>
                  <a:pt x="7381171" y="43810"/>
                  <a:pt x="7378807" y="50817"/>
                </a:cubicBezTo>
                <a:lnTo>
                  <a:pt x="7385510" y="48103"/>
                </a:lnTo>
                <a:cubicBezTo>
                  <a:pt x="7389977" y="46294"/>
                  <a:pt x="7393328" y="44937"/>
                  <a:pt x="7395562" y="44032"/>
                </a:cubicBezTo>
                <a:cubicBezTo>
                  <a:pt x="7397795" y="43127"/>
                  <a:pt x="7398913" y="42675"/>
                  <a:pt x="7398913" y="42675"/>
                </a:cubicBezTo>
                <a:cubicBezTo>
                  <a:pt x="7409953" y="44254"/>
                  <a:pt x="7414421" y="42444"/>
                  <a:pt x="7412316" y="37246"/>
                </a:cubicBezTo>
                <a:lnTo>
                  <a:pt x="7419017" y="34532"/>
                </a:lnTo>
                <a:lnTo>
                  <a:pt x="7411929" y="55553"/>
                </a:lnTo>
                <a:cubicBezTo>
                  <a:pt x="7409824" y="50355"/>
                  <a:pt x="7407590" y="51259"/>
                  <a:pt x="7405228" y="58267"/>
                </a:cubicBezTo>
                <a:cubicBezTo>
                  <a:pt x="7407334" y="63465"/>
                  <a:pt x="7413444" y="62502"/>
                  <a:pt x="7423560" y="55380"/>
                </a:cubicBezTo>
                <a:cubicBezTo>
                  <a:pt x="7433678" y="48258"/>
                  <a:pt x="7440380" y="45544"/>
                  <a:pt x="7443665" y="47237"/>
                </a:cubicBezTo>
                <a:cubicBezTo>
                  <a:pt x="7446952" y="48930"/>
                  <a:pt x="7449711" y="49326"/>
                  <a:pt x="7451946" y="48421"/>
                </a:cubicBezTo>
                <a:cubicBezTo>
                  <a:pt x="7454180" y="47517"/>
                  <a:pt x="7456350" y="49663"/>
                  <a:pt x="7458455" y="54861"/>
                </a:cubicBezTo>
                <a:cubicBezTo>
                  <a:pt x="7453987" y="56670"/>
                  <a:pt x="7448402" y="58932"/>
                  <a:pt x="7441701" y="61647"/>
                </a:cubicBezTo>
                <a:cubicBezTo>
                  <a:pt x="7434999" y="64361"/>
                  <a:pt x="7431648" y="65718"/>
                  <a:pt x="7431648" y="65718"/>
                </a:cubicBezTo>
                <a:cubicBezTo>
                  <a:pt x="7429543" y="60520"/>
                  <a:pt x="7425666" y="60578"/>
                  <a:pt x="7420017" y="65890"/>
                </a:cubicBezTo>
                <a:cubicBezTo>
                  <a:pt x="7414369" y="71204"/>
                  <a:pt x="7408257" y="72167"/>
                  <a:pt x="7401684" y="68779"/>
                </a:cubicBezTo>
                <a:cubicBezTo>
                  <a:pt x="7401684" y="68779"/>
                  <a:pt x="7399450" y="69683"/>
                  <a:pt x="7394983" y="71493"/>
                </a:cubicBezTo>
                <a:cubicBezTo>
                  <a:pt x="7390515" y="73303"/>
                  <a:pt x="7386638" y="73359"/>
                  <a:pt x="7383352" y="71666"/>
                </a:cubicBezTo>
                <a:cubicBezTo>
                  <a:pt x="7380065" y="69972"/>
                  <a:pt x="7375071" y="70482"/>
                  <a:pt x="7368369" y="73197"/>
                </a:cubicBezTo>
                <a:cubicBezTo>
                  <a:pt x="7361669" y="75910"/>
                  <a:pt x="7356084" y="78172"/>
                  <a:pt x="7351616" y="79982"/>
                </a:cubicBezTo>
                <a:cubicBezTo>
                  <a:pt x="7345043" y="76594"/>
                  <a:pt x="7340049" y="77103"/>
                  <a:pt x="7336633" y="81512"/>
                </a:cubicBezTo>
                <a:cubicBezTo>
                  <a:pt x="7333219" y="85921"/>
                  <a:pt x="7327044" y="89934"/>
                  <a:pt x="7318108" y="93553"/>
                </a:cubicBezTo>
                <a:lnTo>
                  <a:pt x="7301547" y="91185"/>
                </a:lnTo>
                <a:lnTo>
                  <a:pt x="7314950" y="85757"/>
                </a:lnTo>
                <a:cubicBezTo>
                  <a:pt x="7321781" y="76940"/>
                  <a:pt x="7321908" y="70837"/>
                  <a:pt x="7315335" y="67449"/>
                </a:cubicBezTo>
                <a:lnTo>
                  <a:pt x="7308634" y="70163"/>
                </a:lnTo>
                <a:cubicBezTo>
                  <a:pt x="7310740" y="75361"/>
                  <a:pt x="7310675" y="78413"/>
                  <a:pt x="7308442" y="79318"/>
                </a:cubicBezTo>
                <a:cubicBezTo>
                  <a:pt x="7306207" y="80223"/>
                  <a:pt x="7302856" y="81581"/>
                  <a:pt x="7298389" y="83390"/>
                </a:cubicBezTo>
                <a:cubicBezTo>
                  <a:pt x="7289454" y="87009"/>
                  <a:pt x="7286038" y="91416"/>
                  <a:pt x="7288144" y="96614"/>
                </a:cubicBezTo>
                <a:cubicBezTo>
                  <a:pt x="7292611" y="94805"/>
                  <a:pt x="7295897" y="96499"/>
                  <a:pt x="7298003" y="101697"/>
                </a:cubicBezTo>
                <a:cubicBezTo>
                  <a:pt x="7300108" y="106895"/>
                  <a:pt x="7303394" y="108589"/>
                  <a:pt x="7307863" y="106779"/>
                </a:cubicBezTo>
                <a:lnTo>
                  <a:pt x="7317722" y="111861"/>
                </a:lnTo>
                <a:cubicBezTo>
                  <a:pt x="7317722" y="111861"/>
                  <a:pt x="7321599" y="111805"/>
                  <a:pt x="7329353" y="111689"/>
                </a:cubicBezTo>
                <a:cubicBezTo>
                  <a:pt x="7337108" y="111573"/>
                  <a:pt x="7340394" y="113267"/>
                  <a:pt x="7339213" y="116771"/>
                </a:cubicBezTo>
                <a:cubicBezTo>
                  <a:pt x="7338031" y="120275"/>
                  <a:pt x="7328505" y="125646"/>
                  <a:pt x="7310634" y="132884"/>
                </a:cubicBezTo>
                <a:lnTo>
                  <a:pt x="7253864" y="146802"/>
                </a:lnTo>
                <a:cubicBezTo>
                  <a:pt x="7258332" y="144992"/>
                  <a:pt x="7261092" y="145386"/>
                  <a:pt x="7262145" y="147985"/>
                </a:cubicBezTo>
                <a:cubicBezTo>
                  <a:pt x="7263197" y="150584"/>
                  <a:pt x="7261490" y="152789"/>
                  <a:pt x="7257022" y="154598"/>
                </a:cubicBezTo>
                <a:cubicBezTo>
                  <a:pt x="7252554" y="156408"/>
                  <a:pt x="7245917" y="156072"/>
                  <a:pt x="7237110" y="153587"/>
                </a:cubicBezTo>
                <a:cubicBezTo>
                  <a:pt x="7228303" y="151104"/>
                  <a:pt x="7224953" y="152461"/>
                  <a:pt x="7227059" y="157659"/>
                </a:cubicBezTo>
                <a:cubicBezTo>
                  <a:pt x="7222590" y="159468"/>
                  <a:pt x="7220356" y="160373"/>
                  <a:pt x="7220356" y="160373"/>
                </a:cubicBezTo>
                <a:cubicBezTo>
                  <a:pt x="7220356" y="160373"/>
                  <a:pt x="7217596" y="159977"/>
                  <a:pt x="7212076" y="159189"/>
                </a:cubicBezTo>
                <a:cubicBezTo>
                  <a:pt x="7206557" y="158400"/>
                  <a:pt x="7201561" y="158910"/>
                  <a:pt x="7197094" y="160719"/>
                </a:cubicBezTo>
                <a:lnTo>
                  <a:pt x="7183691" y="166148"/>
                </a:lnTo>
                <a:cubicBezTo>
                  <a:pt x="7190263" y="169536"/>
                  <a:pt x="7195785" y="170325"/>
                  <a:pt x="7200252" y="168516"/>
                </a:cubicBezTo>
                <a:lnTo>
                  <a:pt x="7210111" y="173599"/>
                </a:lnTo>
                <a:lnTo>
                  <a:pt x="7223514" y="168170"/>
                </a:lnTo>
                <a:cubicBezTo>
                  <a:pt x="7227981" y="166360"/>
                  <a:pt x="7233502" y="167149"/>
                  <a:pt x="7240075" y="170537"/>
                </a:cubicBezTo>
                <a:lnTo>
                  <a:pt x="7253478" y="165108"/>
                </a:lnTo>
                <a:cubicBezTo>
                  <a:pt x="7257946" y="163298"/>
                  <a:pt x="7260706" y="163695"/>
                  <a:pt x="7261758" y="166294"/>
                </a:cubicBezTo>
                <a:cubicBezTo>
                  <a:pt x="7262811" y="168892"/>
                  <a:pt x="7263338" y="170192"/>
                  <a:pt x="7263338" y="170192"/>
                </a:cubicBezTo>
                <a:cubicBezTo>
                  <a:pt x="7263338" y="170192"/>
                  <a:pt x="7264981" y="171039"/>
                  <a:pt x="7268267" y="172733"/>
                </a:cubicBezTo>
                <a:cubicBezTo>
                  <a:pt x="7271554" y="174427"/>
                  <a:pt x="7273197" y="175273"/>
                  <a:pt x="7273197" y="175273"/>
                </a:cubicBezTo>
                <a:cubicBezTo>
                  <a:pt x="7273197" y="175273"/>
                  <a:pt x="7276484" y="176968"/>
                  <a:pt x="7283056" y="180357"/>
                </a:cubicBezTo>
                <a:cubicBezTo>
                  <a:pt x="7285162" y="185555"/>
                  <a:pt x="7286214" y="188153"/>
                  <a:pt x="7286214" y="188153"/>
                </a:cubicBezTo>
                <a:cubicBezTo>
                  <a:pt x="7288320" y="193351"/>
                  <a:pt x="7289373" y="195949"/>
                  <a:pt x="7289373" y="195949"/>
                </a:cubicBezTo>
                <a:lnTo>
                  <a:pt x="7296074" y="193235"/>
                </a:lnTo>
                <a:lnTo>
                  <a:pt x="7299232" y="201032"/>
                </a:lnTo>
                <a:cubicBezTo>
                  <a:pt x="7305805" y="204421"/>
                  <a:pt x="7309092" y="206114"/>
                  <a:pt x="7309092" y="206114"/>
                </a:cubicBezTo>
                <a:lnTo>
                  <a:pt x="7318951" y="211197"/>
                </a:lnTo>
                <a:lnTo>
                  <a:pt x="7328810" y="216279"/>
                </a:lnTo>
                <a:cubicBezTo>
                  <a:pt x="7330915" y="221477"/>
                  <a:pt x="7334203" y="223171"/>
                  <a:pt x="7338670" y="221361"/>
                </a:cubicBezTo>
                <a:lnTo>
                  <a:pt x="7335512" y="213564"/>
                </a:lnTo>
                <a:lnTo>
                  <a:pt x="7348915" y="208136"/>
                </a:lnTo>
                <a:cubicBezTo>
                  <a:pt x="7366529" y="213103"/>
                  <a:pt x="7376517" y="212082"/>
                  <a:pt x="7378878" y="205076"/>
                </a:cubicBezTo>
                <a:cubicBezTo>
                  <a:pt x="7381240" y="198068"/>
                  <a:pt x="7385183" y="194959"/>
                  <a:pt x="7390703" y="195749"/>
                </a:cubicBezTo>
                <a:cubicBezTo>
                  <a:pt x="7396224" y="196538"/>
                  <a:pt x="7398984" y="196932"/>
                  <a:pt x="7398984" y="196932"/>
                </a:cubicBezTo>
                <a:cubicBezTo>
                  <a:pt x="7398984" y="196932"/>
                  <a:pt x="7402270" y="198627"/>
                  <a:pt x="7408844" y="202015"/>
                </a:cubicBezTo>
                <a:cubicBezTo>
                  <a:pt x="7413310" y="200206"/>
                  <a:pt x="7422181" y="199638"/>
                  <a:pt x="7435457" y="200311"/>
                </a:cubicBezTo>
                <a:cubicBezTo>
                  <a:pt x="7448731" y="200986"/>
                  <a:pt x="7455368" y="201322"/>
                  <a:pt x="7455368" y="201322"/>
                </a:cubicBezTo>
                <a:lnTo>
                  <a:pt x="7449052" y="185729"/>
                </a:lnTo>
                <a:cubicBezTo>
                  <a:pt x="7457988" y="182110"/>
                  <a:pt x="7461274" y="183804"/>
                  <a:pt x="7458912" y="190811"/>
                </a:cubicBezTo>
                <a:cubicBezTo>
                  <a:pt x="7465485" y="194200"/>
                  <a:pt x="7468771" y="195894"/>
                  <a:pt x="7468771" y="195894"/>
                </a:cubicBezTo>
                <a:cubicBezTo>
                  <a:pt x="7473239" y="194084"/>
                  <a:pt x="7474421" y="190580"/>
                  <a:pt x="7472316" y="185382"/>
                </a:cubicBezTo>
                <a:cubicBezTo>
                  <a:pt x="7470210" y="180185"/>
                  <a:pt x="7471918" y="177981"/>
                  <a:pt x="7477438" y="178771"/>
                </a:cubicBezTo>
                <a:cubicBezTo>
                  <a:pt x="7482959" y="179559"/>
                  <a:pt x="7484666" y="177355"/>
                  <a:pt x="7482561" y="172157"/>
                </a:cubicBezTo>
                <a:cubicBezTo>
                  <a:pt x="7480456" y="166959"/>
                  <a:pt x="7479403" y="164360"/>
                  <a:pt x="7479403" y="164360"/>
                </a:cubicBezTo>
                <a:cubicBezTo>
                  <a:pt x="7483869" y="162551"/>
                  <a:pt x="7487157" y="164245"/>
                  <a:pt x="7489262" y="169443"/>
                </a:cubicBezTo>
                <a:cubicBezTo>
                  <a:pt x="7491367" y="174641"/>
                  <a:pt x="7494653" y="176335"/>
                  <a:pt x="7499121" y="174526"/>
                </a:cubicBezTo>
                <a:lnTo>
                  <a:pt x="7502665" y="164014"/>
                </a:lnTo>
                <a:cubicBezTo>
                  <a:pt x="7513706" y="165593"/>
                  <a:pt x="7521460" y="165478"/>
                  <a:pt x="7525928" y="163668"/>
                </a:cubicBezTo>
                <a:cubicBezTo>
                  <a:pt x="7525928" y="163668"/>
                  <a:pt x="7528161" y="162764"/>
                  <a:pt x="7532628" y="160954"/>
                </a:cubicBezTo>
                <a:cubicBezTo>
                  <a:pt x="7534735" y="166152"/>
                  <a:pt x="7543542" y="168635"/>
                  <a:pt x="7559049" y="168404"/>
                </a:cubicBezTo>
                <a:cubicBezTo>
                  <a:pt x="7563518" y="166595"/>
                  <a:pt x="7569036" y="167384"/>
                  <a:pt x="7575610" y="170772"/>
                </a:cubicBezTo>
                <a:lnTo>
                  <a:pt x="7585471" y="175855"/>
                </a:lnTo>
                <a:lnTo>
                  <a:pt x="7595330" y="180937"/>
                </a:lnTo>
                <a:lnTo>
                  <a:pt x="7598487" y="188734"/>
                </a:lnTo>
                <a:lnTo>
                  <a:pt x="7645013" y="188042"/>
                </a:lnTo>
                <a:lnTo>
                  <a:pt x="7645398" y="169734"/>
                </a:lnTo>
                <a:cubicBezTo>
                  <a:pt x="7649866" y="167925"/>
                  <a:pt x="7655387" y="168714"/>
                  <a:pt x="7661959" y="172102"/>
                </a:cubicBezTo>
                <a:lnTo>
                  <a:pt x="7688380" y="179552"/>
                </a:lnTo>
                <a:lnTo>
                  <a:pt x="7718344" y="176491"/>
                </a:lnTo>
                <a:lnTo>
                  <a:pt x="7698239" y="184634"/>
                </a:lnTo>
                <a:cubicBezTo>
                  <a:pt x="7684837" y="190062"/>
                  <a:pt x="7674849" y="191084"/>
                  <a:pt x="7668275" y="187696"/>
                </a:cubicBezTo>
                <a:cubicBezTo>
                  <a:pt x="7668275" y="187696"/>
                  <a:pt x="7666041" y="188600"/>
                  <a:pt x="7661574" y="190410"/>
                </a:cubicBezTo>
                <a:cubicBezTo>
                  <a:pt x="7657106" y="192220"/>
                  <a:pt x="7652638" y="194029"/>
                  <a:pt x="7648171" y="195838"/>
                </a:cubicBezTo>
                <a:lnTo>
                  <a:pt x="7628065" y="203982"/>
                </a:lnTo>
                <a:lnTo>
                  <a:pt x="7621364" y="206696"/>
                </a:lnTo>
                <a:cubicBezTo>
                  <a:pt x="7616897" y="208505"/>
                  <a:pt x="7613020" y="208563"/>
                  <a:pt x="7609733" y="206868"/>
                </a:cubicBezTo>
                <a:cubicBezTo>
                  <a:pt x="7606446" y="205175"/>
                  <a:pt x="7604803" y="204328"/>
                  <a:pt x="7604803" y="204328"/>
                </a:cubicBezTo>
                <a:cubicBezTo>
                  <a:pt x="7603751" y="201729"/>
                  <a:pt x="7602403" y="200006"/>
                  <a:pt x="7600759" y="199158"/>
                </a:cubicBezTo>
                <a:lnTo>
                  <a:pt x="7599596" y="199176"/>
                </a:lnTo>
                <a:lnTo>
                  <a:pt x="7599874" y="201786"/>
                </a:lnTo>
                <a:cubicBezTo>
                  <a:pt x="7598692" y="205289"/>
                  <a:pt x="7595867" y="207947"/>
                  <a:pt x="7591400" y="209756"/>
                </a:cubicBezTo>
                <a:cubicBezTo>
                  <a:pt x="7586932" y="211566"/>
                  <a:pt x="7583055" y="211623"/>
                  <a:pt x="7579769" y="209929"/>
                </a:cubicBezTo>
                <a:cubicBezTo>
                  <a:pt x="7576482" y="208234"/>
                  <a:pt x="7569254" y="209650"/>
                  <a:pt x="7558085" y="214174"/>
                </a:cubicBezTo>
                <a:cubicBezTo>
                  <a:pt x="7546916" y="218698"/>
                  <a:pt x="7540149" y="224463"/>
                  <a:pt x="7537787" y="231471"/>
                </a:cubicBezTo>
                <a:lnTo>
                  <a:pt x="7524384" y="236900"/>
                </a:lnTo>
                <a:lnTo>
                  <a:pt x="7540945" y="239268"/>
                </a:lnTo>
                <a:lnTo>
                  <a:pt x="7544103" y="247064"/>
                </a:lnTo>
                <a:cubicBezTo>
                  <a:pt x="7539635" y="248873"/>
                  <a:pt x="7534641" y="249384"/>
                  <a:pt x="7529121" y="248595"/>
                </a:cubicBezTo>
                <a:cubicBezTo>
                  <a:pt x="7523601" y="247804"/>
                  <a:pt x="7521893" y="250008"/>
                  <a:pt x="7523998" y="255206"/>
                </a:cubicBezTo>
                <a:cubicBezTo>
                  <a:pt x="7526104" y="260404"/>
                  <a:pt x="7529390" y="262099"/>
                  <a:pt x="7533858" y="260290"/>
                </a:cubicBezTo>
                <a:cubicBezTo>
                  <a:pt x="7538326" y="258480"/>
                  <a:pt x="7541676" y="257123"/>
                  <a:pt x="7543910" y="256218"/>
                </a:cubicBezTo>
                <a:cubicBezTo>
                  <a:pt x="7546145" y="255313"/>
                  <a:pt x="7547261" y="254861"/>
                  <a:pt x="7547261" y="254861"/>
                </a:cubicBezTo>
                <a:cubicBezTo>
                  <a:pt x="7553835" y="258249"/>
                  <a:pt x="7557121" y="259942"/>
                  <a:pt x="7557121" y="259942"/>
                </a:cubicBezTo>
                <a:cubicBezTo>
                  <a:pt x="7557121" y="259942"/>
                  <a:pt x="7555940" y="263447"/>
                  <a:pt x="7553577" y="270455"/>
                </a:cubicBezTo>
                <a:cubicBezTo>
                  <a:pt x="7549109" y="272264"/>
                  <a:pt x="7539121" y="273284"/>
                  <a:pt x="7523613" y="273514"/>
                </a:cubicBezTo>
                <a:cubicBezTo>
                  <a:pt x="7508105" y="273745"/>
                  <a:pt x="7499759" y="275612"/>
                  <a:pt x="7498579" y="279116"/>
                </a:cubicBezTo>
                <a:cubicBezTo>
                  <a:pt x="7497397" y="282621"/>
                  <a:pt x="7494572" y="285276"/>
                  <a:pt x="7490105" y="287086"/>
                </a:cubicBezTo>
                <a:cubicBezTo>
                  <a:pt x="7485637" y="288895"/>
                  <a:pt x="7482813" y="291552"/>
                  <a:pt x="7481632" y="295056"/>
                </a:cubicBezTo>
                <a:cubicBezTo>
                  <a:pt x="7480450" y="298559"/>
                  <a:pt x="7476573" y="298618"/>
                  <a:pt x="7469999" y="295229"/>
                </a:cubicBezTo>
                <a:cubicBezTo>
                  <a:pt x="7463427" y="291841"/>
                  <a:pt x="7456726" y="294555"/>
                  <a:pt x="7449895" y="303372"/>
                </a:cubicBezTo>
                <a:lnTo>
                  <a:pt x="7443194" y="306086"/>
                </a:lnTo>
                <a:lnTo>
                  <a:pt x="7456211" y="318966"/>
                </a:lnTo>
                <a:cubicBezTo>
                  <a:pt x="7462785" y="322353"/>
                  <a:pt x="7466598" y="325348"/>
                  <a:pt x="7467650" y="327946"/>
                </a:cubicBezTo>
                <a:cubicBezTo>
                  <a:pt x="7468701" y="330544"/>
                  <a:pt x="7470346" y="331392"/>
                  <a:pt x="7472579" y="330487"/>
                </a:cubicBezTo>
                <a:cubicBezTo>
                  <a:pt x="7474813" y="329583"/>
                  <a:pt x="7476984" y="331729"/>
                  <a:pt x="7479088" y="336927"/>
                </a:cubicBezTo>
                <a:cubicBezTo>
                  <a:pt x="7481193" y="342125"/>
                  <a:pt x="7488820" y="348113"/>
                  <a:pt x="7501966" y="354888"/>
                </a:cubicBezTo>
                <a:cubicBezTo>
                  <a:pt x="7526151" y="363244"/>
                  <a:pt x="7531544" y="370136"/>
                  <a:pt x="7518139" y="375565"/>
                </a:cubicBezTo>
                <a:lnTo>
                  <a:pt x="7524842" y="372850"/>
                </a:lnTo>
                <a:cubicBezTo>
                  <a:pt x="7533777" y="369231"/>
                  <a:pt x="7538180" y="370473"/>
                  <a:pt x="7538053" y="376575"/>
                </a:cubicBezTo>
                <a:cubicBezTo>
                  <a:pt x="7537923" y="382678"/>
                  <a:pt x="7539439" y="389628"/>
                  <a:pt x="7542596" y="397424"/>
                </a:cubicBezTo>
                <a:lnTo>
                  <a:pt x="7544175" y="401322"/>
                </a:lnTo>
                <a:lnTo>
                  <a:pt x="7560350" y="421998"/>
                </a:lnTo>
                <a:cubicBezTo>
                  <a:pt x="7573496" y="428774"/>
                  <a:pt x="7582174" y="437361"/>
                  <a:pt x="7586385" y="447756"/>
                </a:cubicBezTo>
                <a:lnTo>
                  <a:pt x="7589543" y="455553"/>
                </a:lnTo>
                <a:lnTo>
                  <a:pt x="7606104" y="457921"/>
                </a:lnTo>
                <a:lnTo>
                  <a:pt x="7615963" y="463004"/>
                </a:lnTo>
                <a:cubicBezTo>
                  <a:pt x="7602560" y="468432"/>
                  <a:pt x="7595858" y="471146"/>
                  <a:pt x="7595858" y="471146"/>
                </a:cubicBezTo>
                <a:lnTo>
                  <a:pt x="7599016" y="478943"/>
                </a:lnTo>
                <a:lnTo>
                  <a:pt x="7589157" y="473861"/>
                </a:lnTo>
                <a:cubicBezTo>
                  <a:pt x="7584689" y="475670"/>
                  <a:pt x="7581339" y="477027"/>
                  <a:pt x="7579105" y="477932"/>
                </a:cubicBezTo>
                <a:cubicBezTo>
                  <a:pt x="7576870" y="478837"/>
                  <a:pt x="7576807" y="481888"/>
                  <a:pt x="7578912" y="487086"/>
                </a:cubicBezTo>
                <a:cubicBezTo>
                  <a:pt x="7581017" y="492284"/>
                  <a:pt x="7586537" y="493073"/>
                  <a:pt x="7595473" y="489454"/>
                </a:cubicBezTo>
                <a:lnTo>
                  <a:pt x="7612034" y="491822"/>
                </a:lnTo>
                <a:lnTo>
                  <a:pt x="7618735" y="489108"/>
                </a:lnTo>
                <a:lnTo>
                  <a:pt x="7631752" y="501987"/>
                </a:lnTo>
                <a:cubicBezTo>
                  <a:pt x="7629390" y="508994"/>
                  <a:pt x="7638197" y="511477"/>
                  <a:pt x="7658173" y="509438"/>
                </a:cubicBezTo>
                <a:cubicBezTo>
                  <a:pt x="7660279" y="514636"/>
                  <a:pt x="7662449" y="516782"/>
                  <a:pt x="7664681" y="515878"/>
                </a:cubicBezTo>
                <a:cubicBezTo>
                  <a:pt x="7666916" y="514972"/>
                  <a:pt x="7668033" y="514520"/>
                  <a:pt x="7668033" y="514520"/>
                </a:cubicBezTo>
                <a:lnTo>
                  <a:pt x="7684978" y="498580"/>
                </a:lnTo>
                <a:lnTo>
                  <a:pt x="7698381" y="493151"/>
                </a:lnTo>
                <a:lnTo>
                  <a:pt x="7708242" y="498234"/>
                </a:lnTo>
                <a:cubicBezTo>
                  <a:pt x="7710347" y="503432"/>
                  <a:pt x="7719154" y="505915"/>
                  <a:pt x="7734663" y="505684"/>
                </a:cubicBezTo>
                <a:lnTo>
                  <a:pt x="7727960" y="508398"/>
                </a:lnTo>
                <a:cubicBezTo>
                  <a:pt x="7723493" y="510208"/>
                  <a:pt x="7716791" y="512922"/>
                  <a:pt x="7707856" y="516541"/>
                </a:cubicBezTo>
                <a:cubicBezTo>
                  <a:pt x="7698920" y="520160"/>
                  <a:pt x="7692218" y="522875"/>
                  <a:pt x="7687752" y="524684"/>
                </a:cubicBezTo>
                <a:lnTo>
                  <a:pt x="7664489" y="525030"/>
                </a:lnTo>
                <a:cubicBezTo>
                  <a:pt x="7660022" y="526841"/>
                  <a:pt x="7656734" y="525147"/>
                  <a:pt x="7654629" y="519949"/>
                </a:cubicBezTo>
                <a:lnTo>
                  <a:pt x="7651086" y="530460"/>
                </a:lnTo>
                <a:cubicBezTo>
                  <a:pt x="7644513" y="527072"/>
                  <a:pt x="7641226" y="525378"/>
                  <a:pt x="7641226" y="525378"/>
                </a:cubicBezTo>
                <a:cubicBezTo>
                  <a:pt x="7641226" y="525378"/>
                  <a:pt x="7638992" y="526282"/>
                  <a:pt x="7634525" y="528092"/>
                </a:cubicBezTo>
                <a:lnTo>
                  <a:pt x="7637683" y="535889"/>
                </a:lnTo>
                <a:lnTo>
                  <a:pt x="7634139" y="546399"/>
                </a:lnTo>
                <a:cubicBezTo>
                  <a:pt x="7629672" y="548208"/>
                  <a:pt x="7625203" y="550018"/>
                  <a:pt x="7620736" y="551827"/>
                </a:cubicBezTo>
                <a:lnTo>
                  <a:pt x="7617192" y="562339"/>
                </a:lnTo>
                <a:cubicBezTo>
                  <a:pt x="7623765" y="565728"/>
                  <a:pt x="7625870" y="570926"/>
                  <a:pt x="7623508" y="577933"/>
                </a:cubicBezTo>
                <a:lnTo>
                  <a:pt x="7603403" y="586076"/>
                </a:lnTo>
                <a:lnTo>
                  <a:pt x="7606946" y="575564"/>
                </a:lnTo>
                <a:cubicBezTo>
                  <a:pt x="7609052" y="580762"/>
                  <a:pt x="7610695" y="581609"/>
                  <a:pt x="7611877" y="578106"/>
                </a:cubicBezTo>
                <a:cubicBezTo>
                  <a:pt x="7613058" y="574602"/>
                  <a:pt x="7610887" y="572455"/>
                  <a:pt x="7605367" y="571666"/>
                </a:cubicBezTo>
                <a:cubicBezTo>
                  <a:pt x="7599848" y="570877"/>
                  <a:pt x="7596035" y="567882"/>
                  <a:pt x="7593930" y="562685"/>
                </a:cubicBezTo>
                <a:cubicBezTo>
                  <a:pt x="7591824" y="557487"/>
                  <a:pt x="7588538" y="555794"/>
                  <a:pt x="7584071" y="557603"/>
                </a:cubicBezTo>
                <a:cubicBezTo>
                  <a:pt x="7579603" y="559413"/>
                  <a:pt x="7578421" y="562915"/>
                  <a:pt x="7580526" y="568113"/>
                </a:cubicBezTo>
                <a:lnTo>
                  <a:pt x="7583684" y="575911"/>
                </a:lnTo>
                <a:lnTo>
                  <a:pt x="7586842" y="583707"/>
                </a:lnTo>
                <a:cubicBezTo>
                  <a:pt x="7597883" y="585285"/>
                  <a:pt x="7596702" y="588790"/>
                  <a:pt x="7583298" y="594219"/>
                </a:cubicBezTo>
                <a:lnTo>
                  <a:pt x="7569895" y="599648"/>
                </a:lnTo>
                <a:cubicBezTo>
                  <a:pt x="7554387" y="599879"/>
                  <a:pt x="7542165" y="601802"/>
                  <a:pt x="7533229" y="605421"/>
                </a:cubicBezTo>
                <a:lnTo>
                  <a:pt x="7513125" y="613564"/>
                </a:lnTo>
                <a:cubicBezTo>
                  <a:pt x="7504189" y="617183"/>
                  <a:pt x="7497488" y="619898"/>
                  <a:pt x="7493020" y="621707"/>
                </a:cubicBezTo>
                <a:cubicBezTo>
                  <a:pt x="7488552" y="623517"/>
                  <a:pt x="7480734" y="626684"/>
                  <a:pt x="7469564" y="631208"/>
                </a:cubicBezTo>
                <a:cubicBezTo>
                  <a:pt x="7458395" y="635731"/>
                  <a:pt x="7452811" y="637993"/>
                  <a:pt x="7452811" y="637993"/>
                </a:cubicBezTo>
                <a:cubicBezTo>
                  <a:pt x="7459384" y="641381"/>
                  <a:pt x="7464904" y="642172"/>
                  <a:pt x="7469373" y="640362"/>
                </a:cubicBezTo>
                <a:cubicBezTo>
                  <a:pt x="7478307" y="636743"/>
                  <a:pt x="7485009" y="634029"/>
                  <a:pt x="7489477" y="632219"/>
                </a:cubicBezTo>
                <a:lnTo>
                  <a:pt x="7499336" y="637301"/>
                </a:lnTo>
                <a:lnTo>
                  <a:pt x="7502493" y="645098"/>
                </a:lnTo>
                <a:cubicBezTo>
                  <a:pt x="7509067" y="648486"/>
                  <a:pt x="7509002" y="651537"/>
                  <a:pt x="7502301" y="654251"/>
                </a:cubicBezTo>
                <a:cubicBezTo>
                  <a:pt x="7495600" y="656965"/>
                  <a:pt x="7492249" y="658323"/>
                  <a:pt x="7492249" y="658323"/>
                </a:cubicBezTo>
                <a:cubicBezTo>
                  <a:pt x="7492249" y="658323"/>
                  <a:pt x="7495535" y="660017"/>
                  <a:pt x="7502107" y="663406"/>
                </a:cubicBezTo>
                <a:cubicBezTo>
                  <a:pt x="7508681" y="666794"/>
                  <a:pt x="7513085" y="668035"/>
                  <a:pt x="7515318" y="667131"/>
                </a:cubicBezTo>
                <a:cubicBezTo>
                  <a:pt x="7517553" y="666226"/>
                  <a:pt x="7521956" y="667468"/>
                  <a:pt x="7528528" y="670856"/>
                </a:cubicBezTo>
                <a:cubicBezTo>
                  <a:pt x="7528528" y="670856"/>
                  <a:pt x="7527476" y="668257"/>
                  <a:pt x="7525370" y="663059"/>
                </a:cubicBezTo>
                <a:cubicBezTo>
                  <a:pt x="7527733" y="656053"/>
                  <a:pt x="7532200" y="654243"/>
                  <a:pt x="7538774" y="657632"/>
                </a:cubicBezTo>
                <a:cubicBezTo>
                  <a:pt x="7547710" y="654012"/>
                  <a:pt x="7554412" y="651298"/>
                  <a:pt x="7558878" y="649488"/>
                </a:cubicBezTo>
                <a:lnTo>
                  <a:pt x="7572281" y="644060"/>
                </a:lnTo>
                <a:cubicBezTo>
                  <a:pt x="7574644" y="637052"/>
                  <a:pt x="7582463" y="633885"/>
                  <a:pt x="7595736" y="634559"/>
                </a:cubicBezTo>
                <a:cubicBezTo>
                  <a:pt x="7609011" y="635233"/>
                  <a:pt x="7616701" y="638168"/>
                  <a:pt x="7618806" y="643367"/>
                </a:cubicBezTo>
                <a:cubicBezTo>
                  <a:pt x="7623275" y="641557"/>
                  <a:pt x="7626625" y="640199"/>
                  <a:pt x="7628860" y="639295"/>
                </a:cubicBezTo>
                <a:cubicBezTo>
                  <a:pt x="7631093" y="638389"/>
                  <a:pt x="7634443" y="637033"/>
                  <a:pt x="7638911" y="635223"/>
                </a:cubicBezTo>
                <a:lnTo>
                  <a:pt x="7642455" y="624713"/>
                </a:lnTo>
                <a:cubicBezTo>
                  <a:pt x="7644689" y="623808"/>
                  <a:pt x="7649157" y="621998"/>
                  <a:pt x="7655858" y="619284"/>
                </a:cubicBezTo>
                <a:lnTo>
                  <a:pt x="7675962" y="611141"/>
                </a:lnTo>
                <a:cubicBezTo>
                  <a:pt x="7673857" y="605943"/>
                  <a:pt x="7672804" y="603344"/>
                  <a:pt x="7672804" y="603344"/>
                </a:cubicBezTo>
                <a:lnTo>
                  <a:pt x="7682665" y="608427"/>
                </a:lnTo>
                <a:cubicBezTo>
                  <a:pt x="7682665" y="608427"/>
                  <a:pt x="7683191" y="609726"/>
                  <a:pt x="7684244" y="612325"/>
                </a:cubicBezTo>
                <a:cubicBezTo>
                  <a:pt x="7685296" y="614924"/>
                  <a:pt x="7688056" y="615318"/>
                  <a:pt x="7692524" y="613509"/>
                </a:cubicBezTo>
                <a:cubicBezTo>
                  <a:pt x="7696992" y="611699"/>
                  <a:pt x="7695939" y="609100"/>
                  <a:pt x="7689367" y="605712"/>
                </a:cubicBezTo>
                <a:lnTo>
                  <a:pt x="7696068" y="602998"/>
                </a:lnTo>
                <a:cubicBezTo>
                  <a:pt x="7705002" y="599379"/>
                  <a:pt x="7711705" y="596664"/>
                  <a:pt x="7716172" y="594855"/>
                </a:cubicBezTo>
                <a:cubicBezTo>
                  <a:pt x="7716172" y="594855"/>
                  <a:pt x="7719458" y="596548"/>
                  <a:pt x="7726031" y="599938"/>
                </a:cubicBezTo>
                <a:cubicBezTo>
                  <a:pt x="7728137" y="605134"/>
                  <a:pt x="7736943" y="607618"/>
                  <a:pt x="7752452" y="607387"/>
                </a:cubicBezTo>
                <a:lnTo>
                  <a:pt x="7775715" y="607041"/>
                </a:lnTo>
                <a:lnTo>
                  <a:pt x="7785574" y="612124"/>
                </a:lnTo>
                <a:cubicBezTo>
                  <a:pt x="7792147" y="615513"/>
                  <a:pt x="7797668" y="616301"/>
                  <a:pt x="7802135" y="614491"/>
                </a:cubicBezTo>
                <a:cubicBezTo>
                  <a:pt x="7806602" y="612682"/>
                  <a:pt x="7814948" y="610816"/>
                  <a:pt x="7827170" y="608890"/>
                </a:cubicBezTo>
                <a:cubicBezTo>
                  <a:pt x="7839392" y="606966"/>
                  <a:pt x="7847737" y="605098"/>
                  <a:pt x="7852205" y="603288"/>
                </a:cubicBezTo>
                <a:lnTo>
                  <a:pt x="7862064" y="608370"/>
                </a:lnTo>
                <a:cubicBezTo>
                  <a:pt x="7866274" y="618766"/>
                  <a:pt x="7877314" y="620345"/>
                  <a:pt x="7895186" y="613106"/>
                </a:cubicBezTo>
                <a:cubicBezTo>
                  <a:pt x="7904121" y="609487"/>
                  <a:pt x="7908588" y="607678"/>
                  <a:pt x="7908588" y="607678"/>
                </a:cubicBezTo>
                <a:lnTo>
                  <a:pt x="7921991" y="602249"/>
                </a:lnTo>
                <a:cubicBezTo>
                  <a:pt x="7926459" y="600440"/>
                  <a:pt x="7930336" y="600382"/>
                  <a:pt x="7933622" y="602076"/>
                </a:cubicBezTo>
                <a:cubicBezTo>
                  <a:pt x="7936910" y="603770"/>
                  <a:pt x="7939733" y="601114"/>
                  <a:pt x="7942097" y="594106"/>
                </a:cubicBezTo>
                <a:lnTo>
                  <a:pt x="7951955" y="599189"/>
                </a:lnTo>
                <a:cubicBezTo>
                  <a:pt x="7951955" y="599189"/>
                  <a:pt x="7954189" y="598284"/>
                  <a:pt x="7958657" y="596475"/>
                </a:cubicBezTo>
                <a:cubicBezTo>
                  <a:pt x="7965231" y="599864"/>
                  <a:pt x="7968582" y="598506"/>
                  <a:pt x="7968710" y="592403"/>
                </a:cubicBezTo>
                <a:cubicBezTo>
                  <a:pt x="7968838" y="586300"/>
                  <a:pt x="7971136" y="582346"/>
                  <a:pt x="7975604" y="580535"/>
                </a:cubicBezTo>
                <a:cubicBezTo>
                  <a:pt x="7980073" y="578726"/>
                  <a:pt x="7982831" y="579120"/>
                  <a:pt x="7983884" y="581720"/>
                </a:cubicBezTo>
                <a:cubicBezTo>
                  <a:pt x="7984938" y="584317"/>
                  <a:pt x="7986516" y="588216"/>
                  <a:pt x="7988622" y="593415"/>
                </a:cubicBezTo>
                <a:cubicBezTo>
                  <a:pt x="7990727" y="598611"/>
                  <a:pt x="7991779" y="601211"/>
                  <a:pt x="7991779" y="601211"/>
                </a:cubicBezTo>
                <a:cubicBezTo>
                  <a:pt x="7996247" y="599401"/>
                  <a:pt x="8001767" y="600191"/>
                  <a:pt x="8008340" y="603579"/>
                </a:cubicBezTo>
                <a:lnTo>
                  <a:pt x="8011499" y="611375"/>
                </a:lnTo>
                <a:cubicBezTo>
                  <a:pt x="8007030" y="613185"/>
                  <a:pt x="8005323" y="615390"/>
                  <a:pt x="8006376" y="617988"/>
                </a:cubicBezTo>
                <a:cubicBezTo>
                  <a:pt x="8007428" y="620587"/>
                  <a:pt x="8010189" y="620983"/>
                  <a:pt x="8014657" y="619173"/>
                </a:cubicBezTo>
                <a:cubicBezTo>
                  <a:pt x="8019124" y="617364"/>
                  <a:pt x="8024580" y="621205"/>
                  <a:pt x="8031024" y="630693"/>
                </a:cubicBezTo>
                <a:cubicBezTo>
                  <a:pt x="8037469" y="640185"/>
                  <a:pt x="8038983" y="647135"/>
                  <a:pt x="8035568" y="651543"/>
                </a:cubicBezTo>
                <a:cubicBezTo>
                  <a:pt x="8032153" y="655951"/>
                  <a:pt x="8032615" y="660303"/>
                  <a:pt x="8036955" y="664595"/>
                </a:cubicBezTo>
                <a:cubicBezTo>
                  <a:pt x="8041293" y="668889"/>
                  <a:pt x="8045170" y="668830"/>
                  <a:pt x="8048586" y="664422"/>
                </a:cubicBezTo>
                <a:cubicBezTo>
                  <a:pt x="8052001" y="660014"/>
                  <a:pt x="8054761" y="660408"/>
                  <a:pt x="8056866" y="665606"/>
                </a:cubicBezTo>
                <a:cubicBezTo>
                  <a:pt x="8056866" y="665606"/>
                  <a:pt x="8056275" y="667359"/>
                  <a:pt x="8055094" y="670861"/>
                </a:cubicBezTo>
                <a:cubicBezTo>
                  <a:pt x="8053913" y="674365"/>
                  <a:pt x="8052206" y="676570"/>
                  <a:pt x="8049972" y="677475"/>
                </a:cubicBezTo>
                <a:cubicBezTo>
                  <a:pt x="8047737" y="678380"/>
                  <a:pt x="8046621" y="678832"/>
                  <a:pt x="8046621" y="678832"/>
                </a:cubicBezTo>
                <a:lnTo>
                  <a:pt x="8033218" y="684261"/>
                </a:lnTo>
                <a:lnTo>
                  <a:pt x="8026516" y="686975"/>
                </a:lnTo>
                <a:cubicBezTo>
                  <a:pt x="8033089" y="690363"/>
                  <a:pt x="8037493" y="691605"/>
                  <a:pt x="8039726" y="690699"/>
                </a:cubicBezTo>
                <a:cubicBezTo>
                  <a:pt x="8041960" y="689794"/>
                  <a:pt x="8045184" y="694541"/>
                  <a:pt x="8049393" y="704937"/>
                </a:cubicBezTo>
                <a:lnTo>
                  <a:pt x="8045849" y="715448"/>
                </a:lnTo>
                <a:lnTo>
                  <a:pt x="8006025" y="713426"/>
                </a:lnTo>
                <a:lnTo>
                  <a:pt x="7999324" y="716140"/>
                </a:lnTo>
                <a:cubicBezTo>
                  <a:pt x="7974880" y="719989"/>
                  <a:pt x="7963711" y="724513"/>
                  <a:pt x="7965817" y="729712"/>
                </a:cubicBezTo>
                <a:cubicBezTo>
                  <a:pt x="7965817" y="729712"/>
                  <a:pt x="7960297" y="728923"/>
                  <a:pt x="7949255" y="727343"/>
                </a:cubicBezTo>
                <a:cubicBezTo>
                  <a:pt x="7940319" y="730962"/>
                  <a:pt x="7930331" y="731983"/>
                  <a:pt x="7919290" y="730405"/>
                </a:cubicBezTo>
                <a:lnTo>
                  <a:pt x="7902731" y="728035"/>
                </a:lnTo>
                <a:cubicBezTo>
                  <a:pt x="7898262" y="729845"/>
                  <a:pt x="7898852" y="728093"/>
                  <a:pt x="7904501" y="722781"/>
                </a:cubicBezTo>
                <a:cubicBezTo>
                  <a:pt x="7910151" y="717467"/>
                  <a:pt x="7911332" y="713964"/>
                  <a:pt x="7908045" y="712269"/>
                </a:cubicBezTo>
                <a:cubicBezTo>
                  <a:pt x="7904759" y="710575"/>
                  <a:pt x="7898648" y="711538"/>
                  <a:pt x="7889712" y="715157"/>
                </a:cubicBezTo>
                <a:cubicBezTo>
                  <a:pt x="7880777" y="718776"/>
                  <a:pt x="7876309" y="720586"/>
                  <a:pt x="7876309" y="720586"/>
                </a:cubicBezTo>
                <a:lnTo>
                  <a:pt x="7842801" y="734157"/>
                </a:lnTo>
                <a:lnTo>
                  <a:pt x="7832943" y="729074"/>
                </a:lnTo>
                <a:cubicBezTo>
                  <a:pt x="7824007" y="732694"/>
                  <a:pt x="7820592" y="737103"/>
                  <a:pt x="7822697" y="742300"/>
                </a:cubicBezTo>
                <a:lnTo>
                  <a:pt x="7819154" y="752811"/>
                </a:lnTo>
                <a:cubicBezTo>
                  <a:pt x="7819154" y="752811"/>
                  <a:pt x="7816919" y="753716"/>
                  <a:pt x="7812452" y="755525"/>
                </a:cubicBezTo>
                <a:cubicBezTo>
                  <a:pt x="7814557" y="760723"/>
                  <a:pt x="7813376" y="764226"/>
                  <a:pt x="7808908" y="766035"/>
                </a:cubicBezTo>
                <a:cubicBezTo>
                  <a:pt x="7804440" y="767845"/>
                  <a:pt x="7800563" y="767904"/>
                  <a:pt x="7797277" y="766210"/>
                </a:cubicBezTo>
                <a:cubicBezTo>
                  <a:pt x="7793990" y="764515"/>
                  <a:pt x="7792874" y="764967"/>
                  <a:pt x="7793927" y="767567"/>
                </a:cubicBezTo>
                <a:cubicBezTo>
                  <a:pt x="7794979" y="770166"/>
                  <a:pt x="7788803" y="774179"/>
                  <a:pt x="7775400" y="779607"/>
                </a:cubicBezTo>
                <a:cubicBezTo>
                  <a:pt x="7770932" y="781417"/>
                  <a:pt x="7767581" y="782774"/>
                  <a:pt x="7765348" y="783680"/>
                </a:cubicBezTo>
                <a:cubicBezTo>
                  <a:pt x="7763114" y="784583"/>
                  <a:pt x="7759764" y="785940"/>
                  <a:pt x="7755296" y="787750"/>
                </a:cubicBezTo>
                <a:lnTo>
                  <a:pt x="7748593" y="790465"/>
                </a:lnTo>
                <a:cubicBezTo>
                  <a:pt x="7746488" y="785267"/>
                  <a:pt x="7740969" y="784478"/>
                  <a:pt x="7732034" y="788097"/>
                </a:cubicBezTo>
                <a:cubicBezTo>
                  <a:pt x="7727566" y="789906"/>
                  <a:pt x="7721981" y="792169"/>
                  <a:pt x="7715280" y="794883"/>
                </a:cubicBezTo>
                <a:cubicBezTo>
                  <a:pt x="7708578" y="797597"/>
                  <a:pt x="7702993" y="799860"/>
                  <a:pt x="7698525" y="801669"/>
                </a:cubicBezTo>
                <a:cubicBezTo>
                  <a:pt x="7685123" y="807097"/>
                  <a:pt x="7678421" y="809812"/>
                  <a:pt x="7678421" y="809812"/>
                </a:cubicBezTo>
                <a:cubicBezTo>
                  <a:pt x="7678421" y="809812"/>
                  <a:pt x="7679473" y="812410"/>
                  <a:pt x="7681579" y="817608"/>
                </a:cubicBezTo>
                <a:lnTo>
                  <a:pt x="7684737" y="825405"/>
                </a:lnTo>
                <a:cubicBezTo>
                  <a:pt x="7682630" y="820208"/>
                  <a:pt x="7686046" y="815798"/>
                  <a:pt x="7694982" y="812179"/>
                </a:cubicBezTo>
                <a:lnTo>
                  <a:pt x="7711543" y="814548"/>
                </a:lnTo>
                <a:cubicBezTo>
                  <a:pt x="7711543" y="814548"/>
                  <a:pt x="7712595" y="817146"/>
                  <a:pt x="7714701" y="822344"/>
                </a:cubicBezTo>
                <a:lnTo>
                  <a:pt x="7707999" y="825058"/>
                </a:lnTo>
                <a:cubicBezTo>
                  <a:pt x="7707999" y="825058"/>
                  <a:pt x="7704649" y="826415"/>
                  <a:pt x="7697947" y="829130"/>
                </a:cubicBezTo>
                <a:cubicBezTo>
                  <a:pt x="7691245" y="831844"/>
                  <a:pt x="7687304" y="834954"/>
                  <a:pt x="7686123" y="838458"/>
                </a:cubicBezTo>
                <a:cubicBezTo>
                  <a:pt x="7684941" y="841960"/>
                  <a:pt x="7682706" y="842865"/>
                  <a:pt x="7679420" y="841172"/>
                </a:cubicBezTo>
                <a:cubicBezTo>
                  <a:pt x="7676135" y="839478"/>
                  <a:pt x="7673900" y="840383"/>
                  <a:pt x="7672719" y="843886"/>
                </a:cubicBezTo>
                <a:cubicBezTo>
                  <a:pt x="7671538" y="847389"/>
                  <a:pt x="7668715" y="850046"/>
                  <a:pt x="7664246" y="851856"/>
                </a:cubicBezTo>
                <a:lnTo>
                  <a:pt x="7654386" y="846773"/>
                </a:lnTo>
                <a:cubicBezTo>
                  <a:pt x="7647813" y="843385"/>
                  <a:pt x="7643475" y="839092"/>
                  <a:pt x="7641369" y="833894"/>
                </a:cubicBezTo>
                <a:cubicBezTo>
                  <a:pt x="7641369" y="833894"/>
                  <a:pt x="7645837" y="832084"/>
                  <a:pt x="7654772" y="828465"/>
                </a:cubicBezTo>
                <a:cubicBezTo>
                  <a:pt x="7668175" y="823036"/>
                  <a:pt x="7672707" y="818177"/>
                  <a:pt x="7668369" y="813883"/>
                </a:cubicBezTo>
                <a:cubicBezTo>
                  <a:pt x="7664030" y="809590"/>
                  <a:pt x="7659626" y="808348"/>
                  <a:pt x="7655158" y="810158"/>
                </a:cubicBezTo>
                <a:cubicBezTo>
                  <a:pt x="7641755" y="815587"/>
                  <a:pt x="7625066" y="819320"/>
                  <a:pt x="7605089" y="821362"/>
                </a:cubicBezTo>
                <a:cubicBezTo>
                  <a:pt x="7598517" y="817973"/>
                  <a:pt x="7594113" y="816731"/>
                  <a:pt x="7591879" y="817636"/>
                </a:cubicBezTo>
                <a:cubicBezTo>
                  <a:pt x="7589646" y="818541"/>
                  <a:pt x="7586294" y="819898"/>
                  <a:pt x="7581827" y="821708"/>
                </a:cubicBezTo>
                <a:cubicBezTo>
                  <a:pt x="7575254" y="818319"/>
                  <a:pt x="7571967" y="816625"/>
                  <a:pt x="7571967" y="816625"/>
                </a:cubicBezTo>
                <a:cubicBezTo>
                  <a:pt x="7571967" y="816625"/>
                  <a:pt x="7573020" y="819224"/>
                  <a:pt x="7575125" y="824422"/>
                </a:cubicBezTo>
                <a:cubicBezTo>
                  <a:pt x="7575125" y="824422"/>
                  <a:pt x="7571710" y="828830"/>
                  <a:pt x="7564881" y="837647"/>
                </a:cubicBezTo>
                <a:cubicBezTo>
                  <a:pt x="7564881" y="837647"/>
                  <a:pt x="7564289" y="839400"/>
                  <a:pt x="7563109" y="842903"/>
                </a:cubicBezTo>
                <a:cubicBezTo>
                  <a:pt x="7561926" y="846406"/>
                  <a:pt x="7561336" y="848158"/>
                  <a:pt x="7561336" y="848158"/>
                </a:cubicBezTo>
                <a:cubicBezTo>
                  <a:pt x="7563442" y="853356"/>
                  <a:pt x="7564494" y="855955"/>
                  <a:pt x="7564494" y="855955"/>
                </a:cubicBezTo>
                <a:cubicBezTo>
                  <a:pt x="7564494" y="855955"/>
                  <a:pt x="7565547" y="858553"/>
                  <a:pt x="7567652" y="863751"/>
                </a:cubicBezTo>
                <a:cubicBezTo>
                  <a:pt x="7576072" y="884544"/>
                  <a:pt x="7586986" y="892223"/>
                  <a:pt x="7600388" y="886795"/>
                </a:cubicBezTo>
                <a:cubicBezTo>
                  <a:pt x="7604856" y="884985"/>
                  <a:pt x="7608733" y="884929"/>
                  <a:pt x="7612020" y="886623"/>
                </a:cubicBezTo>
                <a:cubicBezTo>
                  <a:pt x="7615306" y="888316"/>
                  <a:pt x="7617475" y="890463"/>
                  <a:pt x="7618528" y="893062"/>
                </a:cubicBezTo>
                <a:cubicBezTo>
                  <a:pt x="7619580" y="895661"/>
                  <a:pt x="7616757" y="898317"/>
                  <a:pt x="7610055" y="901032"/>
                </a:cubicBezTo>
                <a:cubicBezTo>
                  <a:pt x="7603354" y="903746"/>
                  <a:pt x="7598294" y="907308"/>
                  <a:pt x="7594881" y="911716"/>
                </a:cubicBezTo>
                <a:cubicBezTo>
                  <a:pt x="7591465" y="916124"/>
                  <a:pt x="7593043" y="920022"/>
                  <a:pt x="7599617" y="923412"/>
                </a:cubicBezTo>
                <a:lnTo>
                  <a:pt x="7592916" y="926126"/>
                </a:lnTo>
                <a:lnTo>
                  <a:pt x="7586213" y="928841"/>
                </a:lnTo>
                <a:cubicBezTo>
                  <a:pt x="7586213" y="928841"/>
                  <a:pt x="7585623" y="930591"/>
                  <a:pt x="7584442" y="934095"/>
                </a:cubicBezTo>
                <a:cubicBezTo>
                  <a:pt x="7583261" y="937599"/>
                  <a:pt x="7577150" y="938561"/>
                  <a:pt x="7566109" y="936983"/>
                </a:cubicBezTo>
                <a:cubicBezTo>
                  <a:pt x="7555068" y="935403"/>
                  <a:pt x="7547905" y="933767"/>
                  <a:pt x="7544618" y="932074"/>
                </a:cubicBezTo>
                <a:cubicBezTo>
                  <a:pt x="7541333" y="930380"/>
                  <a:pt x="7539098" y="931285"/>
                  <a:pt x="7537917" y="934788"/>
                </a:cubicBezTo>
                <a:cubicBezTo>
                  <a:pt x="7536734" y="938291"/>
                  <a:pt x="7530560" y="942305"/>
                  <a:pt x="7519390" y="946829"/>
                </a:cubicBezTo>
                <a:cubicBezTo>
                  <a:pt x="7508221" y="951353"/>
                  <a:pt x="7499876" y="953220"/>
                  <a:pt x="7494356" y="952432"/>
                </a:cubicBezTo>
                <a:cubicBezTo>
                  <a:pt x="7488837" y="951643"/>
                  <a:pt x="7485485" y="952999"/>
                  <a:pt x="7484305" y="956503"/>
                </a:cubicBezTo>
                <a:cubicBezTo>
                  <a:pt x="7483123" y="960006"/>
                  <a:pt x="7480298" y="962662"/>
                  <a:pt x="7475831" y="964472"/>
                </a:cubicBezTo>
                <a:lnTo>
                  <a:pt x="7472673" y="956675"/>
                </a:lnTo>
                <a:cubicBezTo>
                  <a:pt x="7477140" y="954867"/>
                  <a:pt x="7477731" y="953114"/>
                  <a:pt x="7474445" y="951419"/>
                </a:cubicBezTo>
                <a:cubicBezTo>
                  <a:pt x="7471159" y="949726"/>
                  <a:pt x="7467281" y="949784"/>
                  <a:pt x="7462814" y="951593"/>
                </a:cubicBezTo>
                <a:cubicBezTo>
                  <a:pt x="7458346" y="953403"/>
                  <a:pt x="7457163" y="956906"/>
                  <a:pt x="7459270" y="962105"/>
                </a:cubicBezTo>
                <a:cubicBezTo>
                  <a:pt x="7452697" y="958715"/>
                  <a:pt x="7448294" y="957475"/>
                  <a:pt x="7446059" y="958380"/>
                </a:cubicBezTo>
                <a:cubicBezTo>
                  <a:pt x="7443826" y="959284"/>
                  <a:pt x="7440475" y="960641"/>
                  <a:pt x="7436008" y="962451"/>
                </a:cubicBezTo>
                <a:cubicBezTo>
                  <a:pt x="7431539" y="964261"/>
                  <a:pt x="7429306" y="965165"/>
                  <a:pt x="7429306" y="965165"/>
                </a:cubicBezTo>
                <a:cubicBezTo>
                  <a:pt x="7429306" y="965165"/>
                  <a:pt x="7430358" y="967764"/>
                  <a:pt x="7432463" y="972961"/>
                </a:cubicBezTo>
                <a:cubicBezTo>
                  <a:pt x="7434569" y="978160"/>
                  <a:pt x="7434505" y="981210"/>
                  <a:pt x="7432270" y="982115"/>
                </a:cubicBezTo>
                <a:cubicBezTo>
                  <a:pt x="7430037" y="983019"/>
                  <a:pt x="7427341" y="979575"/>
                  <a:pt x="7424183" y="971777"/>
                </a:cubicBezTo>
                <a:cubicBezTo>
                  <a:pt x="7421026" y="963981"/>
                  <a:pt x="7418265" y="963585"/>
                  <a:pt x="7415902" y="970594"/>
                </a:cubicBezTo>
                <a:lnTo>
                  <a:pt x="7412359" y="981104"/>
                </a:lnTo>
                <a:lnTo>
                  <a:pt x="7419060" y="978391"/>
                </a:lnTo>
                <a:lnTo>
                  <a:pt x="7415517" y="988901"/>
                </a:lnTo>
                <a:cubicBezTo>
                  <a:pt x="7413155" y="995909"/>
                  <a:pt x="7408687" y="997719"/>
                  <a:pt x="7402114" y="994329"/>
                </a:cubicBezTo>
                <a:lnTo>
                  <a:pt x="7388710" y="999758"/>
                </a:lnTo>
                <a:cubicBezTo>
                  <a:pt x="7395026" y="1015352"/>
                  <a:pt x="7402652" y="1021340"/>
                  <a:pt x="7411588" y="1017720"/>
                </a:cubicBezTo>
                <a:cubicBezTo>
                  <a:pt x="7411588" y="1017720"/>
                  <a:pt x="7413821" y="1016816"/>
                  <a:pt x="7418289" y="1015006"/>
                </a:cubicBezTo>
                <a:lnTo>
                  <a:pt x="7421833" y="1004494"/>
                </a:lnTo>
                <a:lnTo>
                  <a:pt x="7425376" y="993984"/>
                </a:lnTo>
                <a:lnTo>
                  <a:pt x="7438779" y="988555"/>
                </a:lnTo>
                <a:lnTo>
                  <a:pt x="7442322" y="978044"/>
                </a:lnTo>
                <a:cubicBezTo>
                  <a:pt x="7451258" y="974424"/>
                  <a:pt x="7456253" y="973915"/>
                  <a:pt x="7457305" y="976513"/>
                </a:cubicBezTo>
                <a:cubicBezTo>
                  <a:pt x="7458358" y="979112"/>
                  <a:pt x="7457703" y="983915"/>
                  <a:pt x="7455340" y="990923"/>
                </a:cubicBezTo>
                <a:lnTo>
                  <a:pt x="7448638" y="993637"/>
                </a:lnTo>
                <a:lnTo>
                  <a:pt x="7435236" y="999066"/>
                </a:lnTo>
                <a:cubicBezTo>
                  <a:pt x="7432873" y="1006073"/>
                  <a:pt x="7431102" y="1011328"/>
                  <a:pt x="7429919" y="1014832"/>
                </a:cubicBezTo>
                <a:cubicBezTo>
                  <a:pt x="7428739" y="1018335"/>
                  <a:pt x="7429791" y="1020936"/>
                  <a:pt x="7433078" y="1022630"/>
                </a:cubicBezTo>
                <a:cubicBezTo>
                  <a:pt x="7436365" y="1024323"/>
                  <a:pt x="7440242" y="1024265"/>
                  <a:pt x="7444709" y="1022456"/>
                </a:cubicBezTo>
                <a:lnTo>
                  <a:pt x="7441552" y="1014659"/>
                </a:lnTo>
                <a:lnTo>
                  <a:pt x="7448253" y="1011945"/>
                </a:lnTo>
                <a:cubicBezTo>
                  <a:pt x="7452721" y="1010135"/>
                  <a:pt x="7459294" y="1013523"/>
                  <a:pt x="7467972" y="1022110"/>
                </a:cubicBezTo>
                <a:lnTo>
                  <a:pt x="7464427" y="1032621"/>
                </a:lnTo>
                <a:cubicBezTo>
                  <a:pt x="7464427" y="1032621"/>
                  <a:pt x="7462195" y="1033525"/>
                  <a:pt x="7457726" y="1035335"/>
                </a:cubicBezTo>
                <a:lnTo>
                  <a:pt x="7434464" y="1035681"/>
                </a:lnTo>
                <a:lnTo>
                  <a:pt x="7401342" y="1030945"/>
                </a:lnTo>
                <a:cubicBezTo>
                  <a:pt x="7396874" y="1032755"/>
                  <a:pt x="7393522" y="1034112"/>
                  <a:pt x="7391290" y="1035016"/>
                </a:cubicBezTo>
                <a:cubicBezTo>
                  <a:pt x="7389055" y="1035922"/>
                  <a:pt x="7391225" y="1038068"/>
                  <a:pt x="7397799" y="1041456"/>
                </a:cubicBezTo>
                <a:lnTo>
                  <a:pt x="7391097" y="1044170"/>
                </a:lnTo>
                <a:lnTo>
                  <a:pt x="7384396" y="1046885"/>
                </a:lnTo>
                <a:lnTo>
                  <a:pt x="7377693" y="1049599"/>
                </a:lnTo>
                <a:cubicBezTo>
                  <a:pt x="7366653" y="1048020"/>
                  <a:pt x="7358899" y="1048136"/>
                  <a:pt x="7354431" y="1049945"/>
                </a:cubicBezTo>
                <a:cubicBezTo>
                  <a:pt x="7349963" y="1051755"/>
                  <a:pt x="7345495" y="1053565"/>
                  <a:pt x="7341028" y="1055374"/>
                </a:cubicBezTo>
                <a:cubicBezTo>
                  <a:pt x="7336560" y="1057184"/>
                  <a:pt x="7334326" y="1058088"/>
                  <a:pt x="7334326" y="1058088"/>
                </a:cubicBezTo>
                <a:cubicBezTo>
                  <a:pt x="7327753" y="1054700"/>
                  <a:pt x="7321116" y="1054364"/>
                  <a:pt x="7314414" y="1057078"/>
                </a:cubicBezTo>
                <a:cubicBezTo>
                  <a:pt x="7307713" y="1059793"/>
                  <a:pt x="7301075" y="1059455"/>
                  <a:pt x="7294503" y="1056066"/>
                </a:cubicBezTo>
                <a:cubicBezTo>
                  <a:pt x="7290035" y="1057876"/>
                  <a:pt x="7286158" y="1057934"/>
                  <a:pt x="7282872" y="1056239"/>
                </a:cubicBezTo>
                <a:cubicBezTo>
                  <a:pt x="7279584" y="1054546"/>
                  <a:pt x="7275708" y="1054604"/>
                  <a:pt x="7271241" y="1056413"/>
                </a:cubicBezTo>
                <a:cubicBezTo>
                  <a:pt x="7262305" y="1060033"/>
                  <a:pt x="7255604" y="1062747"/>
                  <a:pt x="7251136" y="1064557"/>
                </a:cubicBezTo>
                <a:lnTo>
                  <a:pt x="7204610" y="1065248"/>
                </a:lnTo>
                <a:cubicBezTo>
                  <a:pt x="7200143" y="1067058"/>
                  <a:pt x="7194623" y="1066269"/>
                  <a:pt x="7188049" y="1062881"/>
                </a:cubicBezTo>
                <a:cubicBezTo>
                  <a:pt x="7183582" y="1064690"/>
                  <a:pt x="7177470" y="1065652"/>
                  <a:pt x="7169717" y="1065768"/>
                </a:cubicBezTo>
                <a:cubicBezTo>
                  <a:pt x="7161962" y="1065884"/>
                  <a:pt x="7151383" y="1068655"/>
                  <a:pt x="7137981" y="1074084"/>
                </a:cubicBezTo>
                <a:cubicBezTo>
                  <a:pt x="7124577" y="1079512"/>
                  <a:pt x="7117876" y="1082226"/>
                  <a:pt x="7117876" y="1082226"/>
                </a:cubicBezTo>
                <a:lnTo>
                  <a:pt x="7108017" y="1077144"/>
                </a:lnTo>
                <a:cubicBezTo>
                  <a:pt x="7110123" y="1082342"/>
                  <a:pt x="7110056" y="1085393"/>
                  <a:pt x="7107823" y="1086298"/>
                </a:cubicBezTo>
                <a:cubicBezTo>
                  <a:pt x="7105590" y="1087202"/>
                  <a:pt x="7104473" y="1087656"/>
                  <a:pt x="7104473" y="1087656"/>
                </a:cubicBezTo>
                <a:cubicBezTo>
                  <a:pt x="7102109" y="1094663"/>
                  <a:pt x="7105397" y="1096357"/>
                  <a:pt x="7114332" y="1092738"/>
                </a:cubicBezTo>
                <a:cubicBezTo>
                  <a:pt x="7120906" y="1096126"/>
                  <a:pt x="7126426" y="1096916"/>
                  <a:pt x="7130893" y="1095107"/>
                </a:cubicBezTo>
                <a:cubicBezTo>
                  <a:pt x="7139829" y="1091486"/>
                  <a:pt x="7146466" y="1091823"/>
                  <a:pt x="7150805" y="1096117"/>
                </a:cubicBezTo>
                <a:cubicBezTo>
                  <a:pt x="7155144" y="1100410"/>
                  <a:pt x="7150612" y="1105271"/>
                  <a:pt x="7137209" y="1110700"/>
                </a:cubicBezTo>
                <a:cubicBezTo>
                  <a:pt x="7121443" y="1123135"/>
                  <a:pt x="7121315" y="1129238"/>
                  <a:pt x="7136824" y="1129008"/>
                </a:cubicBezTo>
                <a:cubicBezTo>
                  <a:pt x="7141291" y="1127198"/>
                  <a:pt x="7144051" y="1127593"/>
                  <a:pt x="7145103" y="1130191"/>
                </a:cubicBezTo>
                <a:cubicBezTo>
                  <a:pt x="7146156" y="1132789"/>
                  <a:pt x="7146682" y="1134089"/>
                  <a:pt x="7146682" y="1134089"/>
                </a:cubicBezTo>
                <a:cubicBezTo>
                  <a:pt x="7146682" y="1134089"/>
                  <a:pt x="7147735" y="1136688"/>
                  <a:pt x="7149840" y="1141886"/>
                </a:cubicBezTo>
                <a:lnTo>
                  <a:pt x="7169946" y="1133743"/>
                </a:lnTo>
                <a:cubicBezTo>
                  <a:pt x="7167840" y="1128545"/>
                  <a:pt x="7167904" y="1125494"/>
                  <a:pt x="7170139" y="1124589"/>
                </a:cubicBezTo>
                <a:cubicBezTo>
                  <a:pt x="7172372" y="1123684"/>
                  <a:pt x="7174015" y="1124532"/>
                  <a:pt x="7175068" y="1127131"/>
                </a:cubicBezTo>
                <a:cubicBezTo>
                  <a:pt x="7176120" y="1129729"/>
                  <a:pt x="7175465" y="1134531"/>
                  <a:pt x="7173103" y="1141540"/>
                </a:cubicBezTo>
                <a:lnTo>
                  <a:pt x="7145932" y="1152545"/>
                </a:lnTo>
                <a:lnTo>
                  <a:pt x="7152806" y="1155933"/>
                </a:lnTo>
                <a:cubicBezTo>
                  <a:pt x="7148655" y="1157614"/>
                  <a:pt x="7145542" y="1158875"/>
                  <a:pt x="7143468" y="1159715"/>
                </a:cubicBezTo>
                <a:lnTo>
                  <a:pt x="7138958" y="1155370"/>
                </a:lnTo>
                <a:lnTo>
                  <a:pt x="7132894" y="1157826"/>
                </a:lnTo>
                <a:cubicBezTo>
                  <a:pt x="7132894" y="1157826"/>
                  <a:pt x="7130660" y="1158730"/>
                  <a:pt x="7126193" y="1160540"/>
                </a:cubicBezTo>
                <a:cubicBezTo>
                  <a:pt x="7121724" y="1162350"/>
                  <a:pt x="7113379" y="1164216"/>
                  <a:pt x="7101157" y="1166142"/>
                </a:cubicBezTo>
                <a:cubicBezTo>
                  <a:pt x="7088937" y="1168067"/>
                  <a:pt x="7080590" y="1169934"/>
                  <a:pt x="7076123" y="1171744"/>
                </a:cubicBezTo>
                <a:lnTo>
                  <a:pt x="7072796" y="1173091"/>
                </a:lnTo>
                <a:lnTo>
                  <a:pt x="7075273" y="1179204"/>
                </a:lnTo>
                <a:lnTo>
                  <a:pt x="7059992" y="1177261"/>
                </a:lnTo>
                <a:lnTo>
                  <a:pt x="7060115" y="1177211"/>
                </a:lnTo>
                <a:lnTo>
                  <a:pt x="7042528" y="1177473"/>
                </a:lnTo>
                <a:lnTo>
                  <a:pt x="7047541" y="1182304"/>
                </a:lnTo>
                <a:lnTo>
                  <a:pt x="7049062" y="1182704"/>
                </a:lnTo>
                <a:lnTo>
                  <a:pt x="7049317" y="1182601"/>
                </a:lnTo>
                <a:cubicBezTo>
                  <a:pt x="7049317" y="1182601"/>
                  <a:pt x="7051551" y="1181696"/>
                  <a:pt x="7056018" y="1179885"/>
                </a:cubicBezTo>
                <a:lnTo>
                  <a:pt x="7054579" y="1184156"/>
                </a:lnTo>
                <a:lnTo>
                  <a:pt x="7071877" y="1188712"/>
                </a:lnTo>
                <a:cubicBezTo>
                  <a:pt x="7073764" y="1193369"/>
                  <a:pt x="7075744" y="1195278"/>
                  <a:pt x="7077819" y="1194438"/>
                </a:cubicBezTo>
                <a:cubicBezTo>
                  <a:pt x="7079894" y="1193598"/>
                  <a:pt x="7080931" y="1193177"/>
                  <a:pt x="7080931" y="1193177"/>
                </a:cubicBezTo>
                <a:lnTo>
                  <a:pt x="7096777" y="1178626"/>
                </a:lnTo>
                <a:lnTo>
                  <a:pt x="7109229" y="1173583"/>
                </a:lnTo>
                <a:lnTo>
                  <a:pt x="7118283" y="1178049"/>
                </a:lnTo>
                <a:cubicBezTo>
                  <a:pt x="7120170" y="1182707"/>
                  <a:pt x="7128282" y="1184842"/>
                  <a:pt x="7142619" y="1184457"/>
                </a:cubicBezTo>
                <a:lnTo>
                  <a:pt x="7136393" y="1186978"/>
                </a:lnTo>
                <a:cubicBezTo>
                  <a:pt x="7132243" y="1188659"/>
                  <a:pt x="7126018" y="1191181"/>
                  <a:pt x="7117717" y="1194543"/>
                </a:cubicBezTo>
                <a:cubicBezTo>
                  <a:pt x="7109417" y="1197904"/>
                  <a:pt x="7103191" y="1200426"/>
                  <a:pt x="7099042" y="1202106"/>
                </a:cubicBezTo>
                <a:lnTo>
                  <a:pt x="7077537" y="1202685"/>
                </a:lnTo>
                <a:cubicBezTo>
                  <a:pt x="7073386" y="1204366"/>
                  <a:pt x="7070367" y="1202878"/>
                  <a:pt x="7068481" y="1198220"/>
                </a:cubicBezTo>
                <a:lnTo>
                  <a:pt x="7065086" y="1207727"/>
                </a:lnTo>
                <a:cubicBezTo>
                  <a:pt x="7059049" y="1204751"/>
                  <a:pt x="7056031" y="1203264"/>
                  <a:pt x="7056031" y="1203264"/>
                </a:cubicBezTo>
                <a:cubicBezTo>
                  <a:pt x="7056031" y="1203264"/>
                  <a:pt x="7053956" y="1204103"/>
                  <a:pt x="7049805" y="1205785"/>
                </a:cubicBezTo>
                <a:lnTo>
                  <a:pt x="7052635" y="1212771"/>
                </a:lnTo>
                <a:lnTo>
                  <a:pt x="7049240" y="1222278"/>
                </a:lnTo>
                <a:cubicBezTo>
                  <a:pt x="7045089" y="1223959"/>
                  <a:pt x="7040938" y="1225640"/>
                  <a:pt x="7036789" y="1227321"/>
                </a:cubicBezTo>
                <a:lnTo>
                  <a:pt x="7033393" y="1236829"/>
                </a:lnTo>
                <a:cubicBezTo>
                  <a:pt x="7039430" y="1239805"/>
                  <a:pt x="7041315" y="1244463"/>
                  <a:pt x="7039052" y="1250801"/>
                </a:cubicBezTo>
                <a:lnTo>
                  <a:pt x="7020376" y="1258366"/>
                </a:lnTo>
                <a:lnTo>
                  <a:pt x="7023772" y="1248858"/>
                </a:lnTo>
                <a:cubicBezTo>
                  <a:pt x="7025658" y="1253515"/>
                  <a:pt x="7027168" y="1254259"/>
                  <a:pt x="7028299" y="1251090"/>
                </a:cubicBezTo>
                <a:cubicBezTo>
                  <a:pt x="7029432" y="1247921"/>
                  <a:pt x="7027450" y="1246013"/>
                  <a:pt x="7022357" y="1245364"/>
                </a:cubicBezTo>
                <a:cubicBezTo>
                  <a:pt x="7017265" y="1244716"/>
                  <a:pt x="7013774" y="1242064"/>
                  <a:pt x="7011887" y="1237407"/>
                </a:cubicBezTo>
                <a:lnTo>
                  <a:pt x="7004123" y="1233578"/>
                </a:lnTo>
                <a:lnTo>
                  <a:pt x="7002565" y="1233690"/>
                </a:lnTo>
                <a:lnTo>
                  <a:pt x="6999437" y="1242450"/>
                </a:lnTo>
                <a:lnTo>
                  <a:pt x="7002266" y="1249436"/>
                </a:lnTo>
                <a:lnTo>
                  <a:pt x="7005096" y="1256422"/>
                </a:lnTo>
                <a:cubicBezTo>
                  <a:pt x="7015283" y="1257717"/>
                  <a:pt x="7014152" y="1260887"/>
                  <a:pt x="7001701" y="1265930"/>
                </a:cubicBezTo>
                <a:lnTo>
                  <a:pt x="6989250" y="1270973"/>
                </a:lnTo>
                <a:cubicBezTo>
                  <a:pt x="6974913" y="1271358"/>
                  <a:pt x="6963594" y="1273231"/>
                  <a:pt x="6955294" y="1276593"/>
                </a:cubicBezTo>
                <a:lnTo>
                  <a:pt x="6936619" y="1284157"/>
                </a:lnTo>
                <a:cubicBezTo>
                  <a:pt x="6928318" y="1287519"/>
                  <a:pt x="6922093" y="1290040"/>
                  <a:pt x="6917942" y="1291722"/>
                </a:cubicBezTo>
                <a:cubicBezTo>
                  <a:pt x="6913792" y="1293403"/>
                  <a:pt x="6906530" y="1296344"/>
                  <a:pt x="6896155" y="1300546"/>
                </a:cubicBezTo>
                <a:cubicBezTo>
                  <a:pt x="6885779" y="1304749"/>
                  <a:pt x="6880590" y="1306850"/>
                  <a:pt x="6880590" y="1306850"/>
                </a:cubicBezTo>
                <a:cubicBezTo>
                  <a:pt x="6886628" y="1309826"/>
                  <a:pt x="6891721" y="1310475"/>
                  <a:pt x="6895871" y="1308794"/>
                </a:cubicBezTo>
                <a:cubicBezTo>
                  <a:pt x="6904171" y="1305432"/>
                  <a:pt x="6910397" y="1302910"/>
                  <a:pt x="6914547" y="1301230"/>
                </a:cubicBezTo>
                <a:lnTo>
                  <a:pt x="6923601" y="1305694"/>
                </a:lnTo>
                <a:lnTo>
                  <a:pt x="6926431" y="1312681"/>
                </a:lnTo>
                <a:cubicBezTo>
                  <a:pt x="6932468" y="1315657"/>
                  <a:pt x="6932373" y="1318407"/>
                  <a:pt x="6926149" y="1320928"/>
                </a:cubicBezTo>
                <a:cubicBezTo>
                  <a:pt x="6919924" y="1323449"/>
                  <a:pt x="6916811" y="1324710"/>
                  <a:pt x="6916811" y="1324710"/>
                </a:cubicBezTo>
                <a:cubicBezTo>
                  <a:pt x="6916811" y="1324710"/>
                  <a:pt x="6919829" y="1326198"/>
                  <a:pt x="6925865" y="1329175"/>
                </a:cubicBezTo>
                <a:cubicBezTo>
                  <a:pt x="6931902" y="1332151"/>
                  <a:pt x="6935958" y="1333219"/>
                  <a:pt x="6938033" y="1332379"/>
                </a:cubicBezTo>
                <a:cubicBezTo>
                  <a:pt x="6940108" y="1331539"/>
                  <a:pt x="6944164" y="1332606"/>
                  <a:pt x="6950200" y="1335583"/>
                </a:cubicBezTo>
                <a:cubicBezTo>
                  <a:pt x="6950200" y="1335583"/>
                  <a:pt x="6949257" y="1333254"/>
                  <a:pt x="6947371" y="1328597"/>
                </a:cubicBezTo>
                <a:cubicBezTo>
                  <a:pt x="6949634" y="1322259"/>
                  <a:pt x="6953785" y="1320577"/>
                  <a:pt x="6959821" y="1323554"/>
                </a:cubicBezTo>
                <a:cubicBezTo>
                  <a:pt x="6968122" y="1320192"/>
                  <a:pt x="6974347" y="1317671"/>
                  <a:pt x="6978497" y="1315990"/>
                </a:cubicBezTo>
                <a:lnTo>
                  <a:pt x="6990948" y="1310947"/>
                </a:lnTo>
                <a:cubicBezTo>
                  <a:pt x="6993212" y="1304608"/>
                  <a:pt x="7000474" y="1301667"/>
                  <a:pt x="7012736" y="1302122"/>
                </a:cubicBezTo>
                <a:cubicBezTo>
                  <a:pt x="7024998" y="1302577"/>
                  <a:pt x="7032073" y="1305132"/>
                  <a:pt x="7033959" y="1309790"/>
                </a:cubicBezTo>
                <a:cubicBezTo>
                  <a:pt x="7038109" y="1308110"/>
                  <a:pt x="7041221" y="1306850"/>
                  <a:pt x="7043296" y="1306009"/>
                </a:cubicBezTo>
                <a:cubicBezTo>
                  <a:pt x="7045372" y="1305168"/>
                  <a:pt x="7048484" y="1303908"/>
                  <a:pt x="7052634" y="1302227"/>
                </a:cubicBezTo>
                <a:lnTo>
                  <a:pt x="7056030" y="1292719"/>
                </a:lnTo>
                <a:cubicBezTo>
                  <a:pt x="7058106" y="1291879"/>
                  <a:pt x="7062256" y="1290197"/>
                  <a:pt x="7068481" y="1287675"/>
                </a:cubicBezTo>
                <a:lnTo>
                  <a:pt x="7087156" y="1280112"/>
                </a:lnTo>
                <a:cubicBezTo>
                  <a:pt x="7085270" y="1275454"/>
                  <a:pt x="7084327" y="1273126"/>
                  <a:pt x="7084327" y="1273126"/>
                </a:cubicBezTo>
                <a:lnTo>
                  <a:pt x="7093383" y="1277590"/>
                </a:lnTo>
                <a:cubicBezTo>
                  <a:pt x="7093383" y="1277590"/>
                  <a:pt x="7093854" y="1278754"/>
                  <a:pt x="7094798" y="1281084"/>
                </a:cubicBezTo>
                <a:cubicBezTo>
                  <a:pt x="7095741" y="1283412"/>
                  <a:pt x="7098287" y="1283736"/>
                  <a:pt x="7102436" y="1282056"/>
                </a:cubicBezTo>
                <a:cubicBezTo>
                  <a:pt x="7106587" y="1280374"/>
                  <a:pt x="7105644" y="1278045"/>
                  <a:pt x="7099607" y="1275069"/>
                </a:cubicBezTo>
                <a:lnTo>
                  <a:pt x="7105833" y="1272547"/>
                </a:lnTo>
                <a:cubicBezTo>
                  <a:pt x="7114133" y="1269185"/>
                  <a:pt x="7120358" y="1266664"/>
                  <a:pt x="7124509" y="1264983"/>
                </a:cubicBezTo>
                <a:cubicBezTo>
                  <a:pt x="7124509" y="1264983"/>
                  <a:pt x="7127526" y="1266471"/>
                  <a:pt x="7133562" y="1269448"/>
                </a:cubicBezTo>
                <a:cubicBezTo>
                  <a:pt x="7135449" y="1274106"/>
                  <a:pt x="7143561" y="1276242"/>
                  <a:pt x="7157898" y="1275857"/>
                </a:cubicBezTo>
                <a:lnTo>
                  <a:pt x="7179405" y="1275279"/>
                </a:lnTo>
                <a:lnTo>
                  <a:pt x="7188458" y="1279743"/>
                </a:lnTo>
                <a:cubicBezTo>
                  <a:pt x="7194496" y="1282720"/>
                  <a:pt x="7199588" y="1283367"/>
                  <a:pt x="7203739" y="1281686"/>
                </a:cubicBezTo>
                <a:cubicBezTo>
                  <a:pt x="7207889" y="1280005"/>
                  <a:pt x="7215624" y="1278230"/>
                  <a:pt x="7226943" y="1276355"/>
                </a:cubicBezTo>
                <a:cubicBezTo>
                  <a:pt x="7238261" y="1274482"/>
                  <a:pt x="7245997" y="1272705"/>
                  <a:pt x="7250146" y="1271024"/>
                </a:cubicBezTo>
                <a:lnTo>
                  <a:pt x="7259200" y="1275488"/>
                </a:lnTo>
                <a:cubicBezTo>
                  <a:pt x="7262974" y="1284803"/>
                  <a:pt x="7273160" y="1286099"/>
                  <a:pt x="7289761" y="1279375"/>
                </a:cubicBezTo>
                <a:cubicBezTo>
                  <a:pt x="7298062" y="1276013"/>
                  <a:pt x="7302211" y="1274332"/>
                  <a:pt x="7302211" y="1274332"/>
                </a:cubicBezTo>
                <a:lnTo>
                  <a:pt x="7314661" y="1269290"/>
                </a:lnTo>
                <a:cubicBezTo>
                  <a:pt x="7318811" y="1267609"/>
                  <a:pt x="7322396" y="1267512"/>
                  <a:pt x="7325414" y="1269001"/>
                </a:cubicBezTo>
                <a:cubicBezTo>
                  <a:pt x="7328433" y="1270488"/>
                  <a:pt x="7331074" y="1268064"/>
                  <a:pt x="7333338" y="1261725"/>
                </a:cubicBezTo>
                <a:lnTo>
                  <a:pt x="7342392" y="1266190"/>
                </a:lnTo>
                <a:cubicBezTo>
                  <a:pt x="7342392" y="1266190"/>
                  <a:pt x="7344467" y="1265349"/>
                  <a:pt x="7348617" y="1263668"/>
                </a:cubicBezTo>
                <a:cubicBezTo>
                  <a:pt x="7354655" y="1266645"/>
                  <a:pt x="7357768" y="1265385"/>
                  <a:pt x="7357955" y="1259886"/>
                </a:cubicBezTo>
                <a:cubicBezTo>
                  <a:pt x="7358144" y="1254388"/>
                  <a:pt x="7360314" y="1250799"/>
                  <a:pt x="7364465" y="1249118"/>
                </a:cubicBezTo>
                <a:cubicBezTo>
                  <a:pt x="7368615" y="1247437"/>
                  <a:pt x="7371160" y="1247761"/>
                  <a:pt x="7372105" y="1250090"/>
                </a:cubicBezTo>
                <a:cubicBezTo>
                  <a:pt x="7373047" y="1252418"/>
                  <a:pt x="7374463" y="1255911"/>
                  <a:pt x="7376350" y="1260570"/>
                </a:cubicBezTo>
                <a:cubicBezTo>
                  <a:pt x="7378236" y="1265226"/>
                  <a:pt x="7379179" y="1267556"/>
                  <a:pt x="7379179" y="1267556"/>
                </a:cubicBezTo>
                <a:cubicBezTo>
                  <a:pt x="7383329" y="1265875"/>
                  <a:pt x="7388422" y="1266523"/>
                  <a:pt x="7394459" y="1269499"/>
                </a:cubicBezTo>
                <a:lnTo>
                  <a:pt x="7397289" y="1276485"/>
                </a:lnTo>
                <a:cubicBezTo>
                  <a:pt x="7393138" y="1278166"/>
                  <a:pt x="7391534" y="1280172"/>
                  <a:pt x="7392477" y="1282500"/>
                </a:cubicBezTo>
                <a:cubicBezTo>
                  <a:pt x="7393420" y="1284829"/>
                  <a:pt x="7395968" y="1285153"/>
                  <a:pt x="7400119" y="1283472"/>
                </a:cubicBezTo>
                <a:cubicBezTo>
                  <a:pt x="7404268" y="1281791"/>
                  <a:pt x="7409267" y="1285188"/>
                  <a:pt x="7415116" y="1293662"/>
                </a:cubicBezTo>
                <a:cubicBezTo>
                  <a:pt x="7420963" y="1302137"/>
                  <a:pt x="7422284" y="1308380"/>
                  <a:pt x="7419076" y="1312389"/>
                </a:cubicBezTo>
                <a:cubicBezTo>
                  <a:pt x="7415869" y="1316398"/>
                  <a:pt x="7416247" y="1320312"/>
                  <a:pt x="7420209" y="1324128"/>
                </a:cubicBezTo>
                <a:cubicBezTo>
                  <a:pt x="7424171" y="1327945"/>
                  <a:pt x="7427755" y="1327849"/>
                  <a:pt x="7430962" y="1323840"/>
                </a:cubicBezTo>
                <a:cubicBezTo>
                  <a:pt x="7434168" y="1319830"/>
                  <a:pt x="7436715" y="1320153"/>
                  <a:pt x="7438602" y="1324812"/>
                </a:cubicBezTo>
                <a:cubicBezTo>
                  <a:pt x="7438602" y="1324812"/>
                  <a:pt x="7438036" y="1326397"/>
                  <a:pt x="7436903" y="1329565"/>
                </a:cubicBezTo>
                <a:cubicBezTo>
                  <a:pt x="7435772" y="1332735"/>
                  <a:pt x="7434168" y="1334740"/>
                  <a:pt x="7432094" y="1335580"/>
                </a:cubicBezTo>
                <a:cubicBezTo>
                  <a:pt x="7430018" y="1336421"/>
                  <a:pt x="7428981" y="1336841"/>
                  <a:pt x="7428981" y="1336841"/>
                </a:cubicBezTo>
                <a:lnTo>
                  <a:pt x="7416530" y="1341884"/>
                </a:lnTo>
                <a:lnTo>
                  <a:pt x="7410305" y="1344405"/>
                </a:lnTo>
                <a:cubicBezTo>
                  <a:pt x="7416342" y="1347382"/>
                  <a:pt x="7420397" y="1348450"/>
                  <a:pt x="7422472" y="1347609"/>
                </a:cubicBezTo>
                <a:cubicBezTo>
                  <a:pt x="7424548" y="1346768"/>
                  <a:pt x="7427472" y="1351007"/>
                  <a:pt x="7431245" y="1360321"/>
                </a:cubicBezTo>
                <a:lnTo>
                  <a:pt x="7427848" y="1369829"/>
                </a:lnTo>
                <a:lnTo>
                  <a:pt x="7391062" y="1368464"/>
                </a:lnTo>
                <a:lnTo>
                  <a:pt x="7384837" y="1370985"/>
                </a:lnTo>
                <a:cubicBezTo>
                  <a:pt x="7362200" y="1374731"/>
                  <a:pt x="7351825" y="1378933"/>
                  <a:pt x="7353712" y="1383592"/>
                </a:cubicBezTo>
                <a:cubicBezTo>
                  <a:pt x="7353712" y="1383592"/>
                  <a:pt x="7348618" y="1382945"/>
                  <a:pt x="7338430" y="1381648"/>
                </a:cubicBezTo>
                <a:cubicBezTo>
                  <a:pt x="7330131" y="1385010"/>
                  <a:pt x="7320887" y="1386044"/>
                  <a:pt x="7310700" y="1384748"/>
                </a:cubicBezTo>
                <a:lnTo>
                  <a:pt x="7295421" y="1382804"/>
                </a:lnTo>
                <a:cubicBezTo>
                  <a:pt x="7291271" y="1384485"/>
                  <a:pt x="7291836" y="1382900"/>
                  <a:pt x="7297117" y="1378050"/>
                </a:cubicBezTo>
                <a:cubicBezTo>
                  <a:pt x="7302400" y="1373199"/>
                  <a:pt x="7303532" y="1370031"/>
                  <a:pt x="7300514" y="1368542"/>
                </a:cubicBezTo>
                <a:cubicBezTo>
                  <a:pt x="7297495" y="1367054"/>
                  <a:pt x="7291836" y="1367991"/>
                  <a:pt x="7283536" y="1371353"/>
                </a:cubicBezTo>
                <a:cubicBezTo>
                  <a:pt x="7275234" y="1374716"/>
                  <a:pt x="7271084" y="1376396"/>
                  <a:pt x="7271084" y="1376396"/>
                </a:cubicBezTo>
                <a:lnTo>
                  <a:pt x="7239958" y="1389003"/>
                </a:lnTo>
                <a:lnTo>
                  <a:pt x="7230904" y="1384538"/>
                </a:lnTo>
                <a:cubicBezTo>
                  <a:pt x="7222603" y="1387900"/>
                  <a:pt x="7219396" y="1391910"/>
                  <a:pt x="7221282" y="1396568"/>
                </a:cubicBezTo>
                <a:lnTo>
                  <a:pt x="7217888" y="1406074"/>
                </a:lnTo>
                <a:cubicBezTo>
                  <a:pt x="7217888" y="1406074"/>
                  <a:pt x="7215812" y="1406915"/>
                  <a:pt x="7211661" y="1408596"/>
                </a:cubicBezTo>
                <a:cubicBezTo>
                  <a:pt x="7213547" y="1413254"/>
                  <a:pt x="7212416" y="1416422"/>
                  <a:pt x="7208267" y="1418104"/>
                </a:cubicBezTo>
                <a:cubicBezTo>
                  <a:pt x="7204115" y="1419784"/>
                  <a:pt x="7200531" y="1419881"/>
                  <a:pt x="7197514" y="1418393"/>
                </a:cubicBezTo>
                <a:cubicBezTo>
                  <a:pt x="7194495" y="1416904"/>
                  <a:pt x="7193457" y="1417325"/>
                  <a:pt x="7194400" y="1419654"/>
                </a:cubicBezTo>
                <a:cubicBezTo>
                  <a:pt x="7195343" y="1421982"/>
                  <a:pt x="7189591" y="1425667"/>
                  <a:pt x="7177140" y="1430710"/>
                </a:cubicBezTo>
                <a:cubicBezTo>
                  <a:pt x="7172989" y="1432392"/>
                  <a:pt x="7169876" y="1433652"/>
                  <a:pt x="7167802" y="1434492"/>
                </a:cubicBezTo>
                <a:cubicBezTo>
                  <a:pt x="7165727" y="1435334"/>
                  <a:pt x="7162614" y="1436594"/>
                  <a:pt x="7158465" y="1438275"/>
                </a:cubicBezTo>
                <a:lnTo>
                  <a:pt x="7152238" y="1440796"/>
                </a:lnTo>
                <a:cubicBezTo>
                  <a:pt x="7150351" y="1436139"/>
                  <a:pt x="7145259" y="1435491"/>
                  <a:pt x="7136959" y="1438853"/>
                </a:cubicBezTo>
                <a:cubicBezTo>
                  <a:pt x="7132808" y="1440534"/>
                  <a:pt x="7127620" y="1442635"/>
                  <a:pt x="7121395" y="1445157"/>
                </a:cubicBezTo>
                <a:cubicBezTo>
                  <a:pt x="7115170" y="1447678"/>
                  <a:pt x="7109981" y="1449779"/>
                  <a:pt x="7105831" y="1451460"/>
                </a:cubicBezTo>
                <a:cubicBezTo>
                  <a:pt x="7093382" y="1456503"/>
                  <a:pt x="7087156" y="1459024"/>
                  <a:pt x="7087156" y="1459024"/>
                </a:cubicBezTo>
                <a:cubicBezTo>
                  <a:pt x="7087156" y="1459024"/>
                  <a:pt x="7088099" y="1461353"/>
                  <a:pt x="7089985" y="1466011"/>
                </a:cubicBezTo>
                <a:lnTo>
                  <a:pt x="7092815" y="1472998"/>
                </a:lnTo>
                <a:cubicBezTo>
                  <a:pt x="7090928" y="1468339"/>
                  <a:pt x="7094136" y="1464329"/>
                  <a:pt x="7102437" y="1460967"/>
                </a:cubicBezTo>
                <a:lnTo>
                  <a:pt x="7117716" y="1462912"/>
                </a:lnTo>
                <a:cubicBezTo>
                  <a:pt x="7117716" y="1462912"/>
                  <a:pt x="7118660" y="1465240"/>
                  <a:pt x="7120547" y="1469897"/>
                </a:cubicBezTo>
                <a:lnTo>
                  <a:pt x="7114320" y="1472419"/>
                </a:lnTo>
                <a:cubicBezTo>
                  <a:pt x="7114320" y="1472419"/>
                  <a:pt x="7111209" y="1473680"/>
                  <a:pt x="7104983" y="1476201"/>
                </a:cubicBezTo>
                <a:cubicBezTo>
                  <a:pt x="7098757" y="1478723"/>
                  <a:pt x="7095079" y="1481569"/>
                  <a:pt x="7093948" y="1484737"/>
                </a:cubicBezTo>
                <a:cubicBezTo>
                  <a:pt x="7092816" y="1487906"/>
                  <a:pt x="7090740" y="1488747"/>
                  <a:pt x="7087722" y="1487259"/>
                </a:cubicBezTo>
                <a:cubicBezTo>
                  <a:pt x="7084704" y="1485771"/>
                  <a:pt x="7082629" y="1486611"/>
                  <a:pt x="7081497" y="1489780"/>
                </a:cubicBezTo>
                <a:cubicBezTo>
                  <a:pt x="7080365" y="1492949"/>
                  <a:pt x="7077724" y="1495375"/>
                  <a:pt x="7073574" y="1497055"/>
                </a:cubicBezTo>
                <a:lnTo>
                  <a:pt x="7064518" y="1492591"/>
                </a:lnTo>
                <a:cubicBezTo>
                  <a:pt x="7058482" y="1489614"/>
                  <a:pt x="7054522" y="1485797"/>
                  <a:pt x="7052635" y="1481139"/>
                </a:cubicBezTo>
                <a:cubicBezTo>
                  <a:pt x="7052635" y="1481139"/>
                  <a:pt x="7056785" y="1479458"/>
                  <a:pt x="7065085" y="1476095"/>
                </a:cubicBezTo>
                <a:cubicBezTo>
                  <a:pt x="7077535" y="1471054"/>
                  <a:pt x="7081780" y="1466623"/>
                  <a:pt x="7077818" y="1462806"/>
                </a:cubicBezTo>
                <a:cubicBezTo>
                  <a:pt x="7073857" y="1458989"/>
                  <a:pt x="7069801" y="1457922"/>
                  <a:pt x="7065650" y="1459603"/>
                </a:cubicBezTo>
                <a:cubicBezTo>
                  <a:pt x="7053200" y="1464646"/>
                  <a:pt x="7037732" y="1468199"/>
                  <a:pt x="7019244" y="1470266"/>
                </a:cubicBezTo>
                <a:cubicBezTo>
                  <a:pt x="7013207" y="1467289"/>
                  <a:pt x="7009152" y="1466222"/>
                  <a:pt x="7007076" y="1467062"/>
                </a:cubicBezTo>
                <a:cubicBezTo>
                  <a:pt x="7005002" y="1467903"/>
                  <a:pt x="7001889" y="1469163"/>
                  <a:pt x="6997738" y="1470845"/>
                </a:cubicBezTo>
                <a:cubicBezTo>
                  <a:pt x="6991702" y="1467868"/>
                  <a:pt x="6988683" y="1466379"/>
                  <a:pt x="6988683" y="1466379"/>
                </a:cubicBezTo>
                <a:cubicBezTo>
                  <a:pt x="6988683" y="1466379"/>
                  <a:pt x="6989627" y="1468709"/>
                  <a:pt x="6991513" y="1473366"/>
                </a:cubicBezTo>
                <a:cubicBezTo>
                  <a:pt x="6991513" y="1473366"/>
                  <a:pt x="6988306" y="1477375"/>
                  <a:pt x="6981893" y="1485394"/>
                </a:cubicBezTo>
                <a:cubicBezTo>
                  <a:pt x="6981893" y="1485394"/>
                  <a:pt x="6981327" y="1486980"/>
                  <a:pt x="6980194" y="1490149"/>
                </a:cubicBezTo>
                <a:cubicBezTo>
                  <a:pt x="6979062" y="1493317"/>
                  <a:pt x="6978497" y="1494903"/>
                  <a:pt x="6978497" y="1494903"/>
                </a:cubicBezTo>
                <a:cubicBezTo>
                  <a:pt x="6980383" y="1499560"/>
                  <a:pt x="6981326" y="1501888"/>
                  <a:pt x="6981326" y="1501888"/>
                </a:cubicBezTo>
                <a:cubicBezTo>
                  <a:pt x="6981326" y="1501888"/>
                  <a:pt x="6982269" y="1504217"/>
                  <a:pt x="6984156" y="1508875"/>
                </a:cubicBezTo>
                <a:cubicBezTo>
                  <a:pt x="6991702" y="1527506"/>
                  <a:pt x="7001701" y="1534298"/>
                  <a:pt x="7014150" y="1529256"/>
                </a:cubicBezTo>
                <a:cubicBezTo>
                  <a:pt x="7018301" y="1527574"/>
                  <a:pt x="7021884" y="1527479"/>
                  <a:pt x="7024904" y="1528966"/>
                </a:cubicBezTo>
                <a:cubicBezTo>
                  <a:pt x="7027921" y="1530455"/>
                  <a:pt x="7029902" y="1532364"/>
                  <a:pt x="7030845" y="1534693"/>
                </a:cubicBezTo>
                <a:cubicBezTo>
                  <a:pt x="7031788" y="1537021"/>
                  <a:pt x="7029148" y="1539446"/>
                  <a:pt x="7022922" y="1541968"/>
                </a:cubicBezTo>
                <a:cubicBezTo>
                  <a:pt x="7016698" y="1544489"/>
                  <a:pt x="7011981" y="1547756"/>
                  <a:pt x="7008774" y="1551765"/>
                </a:cubicBezTo>
                <a:cubicBezTo>
                  <a:pt x="7005567" y="1555774"/>
                  <a:pt x="7006982" y="1559267"/>
                  <a:pt x="7013019" y="1562244"/>
                </a:cubicBezTo>
                <a:lnTo>
                  <a:pt x="7006793" y="1564766"/>
                </a:lnTo>
                <a:lnTo>
                  <a:pt x="7000568" y="1567287"/>
                </a:lnTo>
                <a:cubicBezTo>
                  <a:pt x="7000568" y="1567287"/>
                  <a:pt x="7000002" y="1568871"/>
                  <a:pt x="6998870" y="1572040"/>
                </a:cubicBezTo>
                <a:cubicBezTo>
                  <a:pt x="6997739" y="1575210"/>
                  <a:pt x="6992079" y="1576147"/>
                  <a:pt x="6981893" y="1574851"/>
                </a:cubicBezTo>
                <a:cubicBezTo>
                  <a:pt x="6971706" y="1573555"/>
                  <a:pt x="6965103" y="1572163"/>
                  <a:pt x="6962084" y="1570676"/>
                </a:cubicBezTo>
                <a:cubicBezTo>
                  <a:pt x="6959067" y="1569187"/>
                  <a:pt x="6956992" y="1570028"/>
                  <a:pt x="6955860" y="1573197"/>
                </a:cubicBezTo>
                <a:cubicBezTo>
                  <a:pt x="6954727" y="1576366"/>
                  <a:pt x="6948974" y="1580051"/>
                  <a:pt x="6938598" y="1584254"/>
                </a:cubicBezTo>
                <a:cubicBezTo>
                  <a:pt x="6928223" y="1588456"/>
                  <a:pt x="6920488" y="1590234"/>
                  <a:pt x="6915394" y="1589585"/>
                </a:cubicBezTo>
                <a:cubicBezTo>
                  <a:pt x="6910302" y="1588939"/>
                  <a:pt x="6907189" y="1590199"/>
                  <a:pt x="6906058" y="1593368"/>
                </a:cubicBezTo>
                <a:cubicBezTo>
                  <a:pt x="6904926" y="1596537"/>
                  <a:pt x="6902283" y="1598962"/>
                  <a:pt x="6898134" y="1600643"/>
                </a:cubicBezTo>
                <a:lnTo>
                  <a:pt x="6895304" y="1593656"/>
                </a:lnTo>
                <a:cubicBezTo>
                  <a:pt x="6899455" y="1591975"/>
                  <a:pt x="6900020" y="1590390"/>
                  <a:pt x="6897001" y="1588902"/>
                </a:cubicBezTo>
                <a:cubicBezTo>
                  <a:pt x="6893984" y="1587414"/>
                  <a:pt x="6890400" y="1587511"/>
                  <a:pt x="6886249" y="1589192"/>
                </a:cubicBezTo>
                <a:cubicBezTo>
                  <a:pt x="6882099" y="1590873"/>
                  <a:pt x="6880967" y="1594042"/>
                  <a:pt x="6882853" y="1598699"/>
                </a:cubicBezTo>
                <a:cubicBezTo>
                  <a:pt x="6876817" y="1595723"/>
                  <a:pt x="6872761" y="1594655"/>
                  <a:pt x="6870686" y="1595496"/>
                </a:cubicBezTo>
                <a:cubicBezTo>
                  <a:pt x="6868611" y="1596336"/>
                  <a:pt x="6865498" y="1597597"/>
                  <a:pt x="6861348" y="1599278"/>
                </a:cubicBezTo>
                <a:cubicBezTo>
                  <a:pt x="6857198" y="1600958"/>
                  <a:pt x="6855123" y="1601799"/>
                  <a:pt x="6855123" y="1601799"/>
                </a:cubicBezTo>
                <a:cubicBezTo>
                  <a:pt x="6855123" y="1601799"/>
                  <a:pt x="6856066" y="1604127"/>
                  <a:pt x="6857952" y="1608785"/>
                </a:cubicBezTo>
                <a:cubicBezTo>
                  <a:pt x="6859838" y="1613442"/>
                  <a:pt x="6859745" y="1616192"/>
                  <a:pt x="6857669" y="1617032"/>
                </a:cubicBezTo>
                <a:cubicBezTo>
                  <a:pt x="6855595" y="1617872"/>
                  <a:pt x="6853143" y="1614800"/>
                  <a:pt x="6850313" y="1607813"/>
                </a:cubicBezTo>
                <a:cubicBezTo>
                  <a:pt x="6847484" y="1600827"/>
                  <a:pt x="6844936" y="1600502"/>
                  <a:pt x="6842672" y="1606842"/>
                </a:cubicBezTo>
                <a:lnTo>
                  <a:pt x="6839276" y="1616349"/>
                </a:lnTo>
                <a:lnTo>
                  <a:pt x="6845502" y="1613829"/>
                </a:lnTo>
                <a:lnTo>
                  <a:pt x="6842106" y="1623336"/>
                </a:lnTo>
                <a:cubicBezTo>
                  <a:pt x="6839843" y="1629675"/>
                  <a:pt x="6835693" y="1631356"/>
                  <a:pt x="6829657" y="1628378"/>
                </a:cubicBezTo>
                <a:lnTo>
                  <a:pt x="6828261" y="1628943"/>
                </a:lnTo>
                <a:lnTo>
                  <a:pt x="6840692" y="1627453"/>
                </a:lnTo>
                <a:cubicBezTo>
                  <a:pt x="6841710" y="1629968"/>
                  <a:pt x="6844531" y="1630288"/>
                  <a:pt x="6849155" y="1628415"/>
                </a:cubicBezTo>
                <a:lnTo>
                  <a:pt x="6850926" y="1628460"/>
                </a:lnTo>
                <a:lnTo>
                  <a:pt x="6851161" y="1627801"/>
                </a:lnTo>
                <a:lnTo>
                  <a:pt x="6863612" y="1622758"/>
                </a:lnTo>
                <a:lnTo>
                  <a:pt x="6867007" y="1613250"/>
                </a:lnTo>
                <a:cubicBezTo>
                  <a:pt x="6875308" y="1609888"/>
                  <a:pt x="6879930" y="1609372"/>
                  <a:pt x="6880873" y="1611701"/>
                </a:cubicBezTo>
                <a:cubicBezTo>
                  <a:pt x="6881816" y="1614029"/>
                  <a:pt x="6881156" y="1618362"/>
                  <a:pt x="6878892" y="1624701"/>
                </a:cubicBezTo>
                <a:lnTo>
                  <a:pt x="6872666" y="1627222"/>
                </a:lnTo>
                <a:lnTo>
                  <a:pt x="6868501" y="1628909"/>
                </a:lnTo>
                <a:lnTo>
                  <a:pt x="6889946" y="1629457"/>
                </a:lnTo>
                <a:lnTo>
                  <a:pt x="6887508" y="1632423"/>
                </a:lnTo>
                <a:lnTo>
                  <a:pt x="6897001" y="1633631"/>
                </a:lnTo>
                <a:lnTo>
                  <a:pt x="6897611" y="1635135"/>
                </a:lnTo>
                <a:lnTo>
                  <a:pt x="6906873" y="1631384"/>
                </a:lnTo>
                <a:cubicBezTo>
                  <a:pt x="6908909" y="1636412"/>
                  <a:pt x="6912241" y="1637991"/>
                  <a:pt x="6916864" y="1636118"/>
                </a:cubicBezTo>
                <a:lnTo>
                  <a:pt x="6923801" y="1633309"/>
                </a:lnTo>
                <a:cubicBezTo>
                  <a:pt x="6919176" y="1635182"/>
                  <a:pt x="6920195" y="1637696"/>
                  <a:pt x="6926856" y="1640851"/>
                </a:cubicBezTo>
                <a:lnTo>
                  <a:pt x="6912983" y="1646470"/>
                </a:lnTo>
                <a:lnTo>
                  <a:pt x="6899641" y="1640147"/>
                </a:lnTo>
                <a:lnTo>
                  <a:pt x="6902661" y="1647604"/>
                </a:lnTo>
                <a:cubicBezTo>
                  <a:pt x="6901530" y="1650773"/>
                  <a:pt x="6900445" y="1652567"/>
                  <a:pt x="6899408" y="1652987"/>
                </a:cubicBezTo>
                <a:cubicBezTo>
                  <a:pt x="6898370" y="1653408"/>
                  <a:pt x="6897379" y="1652454"/>
                  <a:pt x="6896436" y="1650126"/>
                </a:cubicBezTo>
                <a:lnTo>
                  <a:pt x="6884552" y="1638673"/>
                </a:lnTo>
                <a:lnTo>
                  <a:pt x="6883832" y="1636898"/>
                </a:lnTo>
                <a:lnTo>
                  <a:pt x="6879130" y="1642620"/>
                </a:lnTo>
                <a:cubicBezTo>
                  <a:pt x="6874506" y="1644493"/>
                  <a:pt x="6868863" y="1643851"/>
                  <a:pt x="6862202" y="1640694"/>
                </a:cubicBezTo>
                <a:lnTo>
                  <a:pt x="6857929" y="1638669"/>
                </a:lnTo>
                <a:lnTo>
                  <a:pt x="6855122" y="1646527"/>
                </a:lnTo>
                <a:cubicBezTo>
                  <a:pt x="6853991" y="1649695"/>
                  <a:pt x="6854935" y="1652025"/>
                  <a:pt x="6857952" y="1653514"/>
                </a:cubicBezTo>
                <a:cubicBezTo>
                  <a:pt x="6860971" y="1655002"/>
                  <a:pt x="6864555" y="1654904"/>
                  <a:pt x="6868706" y="1653224"/>
                </a:cubicBezTo>
                <a:lnTo>
                  <a:pt x="6865876" y="1646237"/>
                </a:lnTo>
                <a:lnTo>
                  <a:pt x="6872100" y="1643716"/>
                </a:lnTo>
                <a:cubicBezTo>
                  <a:pt x="6876251" y="1642035"/>
                  <a:pt x="6882287" y="1645012"/>
                  <a:pt x="6890211" y="1652647"/>
                </a:cubicBezTo>
                <a:lnTo>
                  <a:pt x="6886815" y="1662154"/>
                </a:lnTo>
                <a:cubicBezTo>
                  <a:pt x="6886815" y="1662154"/>
                  <a:pt x="6884740" y="1662994"/>
                  <a:pt x="6880589" y="1664675"/>
                </a:cubicBezTo>
                <a:lnTo>
                  <a:pt x="6868196" y="1665009"/>
                </a:lnTo>
                <a:lnTo>
                  <a:pt x="6874424" y="1670870"/>
                </a:lnTo>
                <a:lnTo>
                  <a:pt x="6905224" y="1667176"/>
                </a:lnTo>
                <a:cubicBezTo>
                  <a:pt x="6911885" y="1670334"/>
                  <a:pt x="6915215" y="1671912"/>
                  <a:pt x="6915215" y="1671912"/>
                </a:cubicBezTo>
                <a:lnTo>
                  <a:pt x="6922150" y="1669103"/>
                </a:lnTo>
                <a:lnTo>
                  <a:pt x="6929087" y="1666294"/>
                </a:lnTo>
                <a:lnTo>
                  <a:pt x="6939078" y="1671028"/>
                </a:lnTo>
                <a:cubicBezTo>
                  <a:pt x="6943702" y="1669155"/>
                  <a:pt x="6944720" y="1671670"/>
                  <a:pt x="6942134" y="1678572"/>
                </a:cubicBezTo>
                <a:cubicBezTo>
                  <a:pt x="6939546" y="1685474"/>
                  <a:pt x="6930298" y="1689220"/>
                  <a:pt x="6914391" y="1689808"/>
                </a:cubicBezTo>
                <a:lnTo>
                  <a:pt x="6892821" y="1694875"/>
                </a:lnTo>
                <a:lnTo>
                  <a:pt x="6894738" y="1699607"/>
                </a:lnTo>
                <a:lnTo>
                  <a:pt x="6888513" y="1702128"/>
                </a:lnTo>
                <a:lnTo>
                  <a:pt x="6890946" y="1695316"/>
                </a:lnTo>
                <a:lnTo>
                  <a:pt x="6888588" y="1695869"/>
                </a:lnTo>
                <a:cubicBezTo>
                  <a:pt x="6876009" y="1698036"/>
                  <a:pt x="6865604" y="1702250"/>
                  <a:pt x="6857376" y="1708511"/>
                </a:cubicBezTo>
                <a:cubicBezTo>
                  <a:pt x="6849146" y="1714771"/>
                  <a:pt x="6845031" y="1717901"/>
                  <a:pt x="6845031" y="1717901"/>
                </a:cubicBezTo>
                <a:lnTo>
                  <a:pt x="6871949" y="1724562"/>
                </a:lnTo>
                <a:cubicBezTo>
                  <a:pt x="6871949" y="1724562"/>
                  <a:pt x="6874770" y="1724882"/>
                  <a:pt x="6880413" y="1725524"/>
                </a:cubicBezTo>
                <a:cubicBezTo>
                  <a:pt x="6886055" y="1726167"/>
                  <a:pt x="6894520" y="1727128"/>
                  <a:pt x="6905804" y="1728412"/>
                </a:cubicBezTo>
                <a:cubicBezTo>
                  <a:pt x="6921713" y="1727824"/>
                  <a:pt x="6930961" y="1724078"/>
                  <a:pt x="6933548" y="1717176"/>
                </a:cubicBezTo>
                <a:cubicBezTo>
                  <a:pt x="6938171" y="1715303"/>
                  <a:pt x="6940484" y="1714367"/>
                  <a:pt x="6940484" y="1714367"/>
                </a:cubicBezTo>
                <a:lnTo>
                  <a:pt x="6943539" y="1721910"/>
                </a:lnTo>
                <a:lnTo>
                  <a:pt x="6960467" y="1723836"/>
                </a:lnTo>
                <a:cubicBezTo>
                  <a:pt x="6971752" y="1725119"/>
                  <a:pt x="6980079" y="1729065"/>
                  <a:pt x="6985446" y="1735672"/>
                </a:cubicBezTo>
                <a:cubicBezTo>
                  <a:pt x="6990813" y="1742281"/>
                  <a:pt x="6995808" y="1744647"/>
                  <a:pt x="7000433" y="1742775"/>
                </a:cubicBezTo>
                <a:cubicBezTo>
                  <a:pt x="7005056" y="1740902"/>
                  <a:pt x="7010699" y="1741544"/>
                  <a:pt x="7017360" y="1744700"/>
                </a:cubicBezTo>
                <a:lnTo>
                  <a:pt x="7020416" y="1752244"/>
                </a:lnTo>
                <a:lnTo>
                  <a:pt x="7030407" y="1756979"/>
                </a:lnTo>
                <a:cubicBezTo>
                  <a:pt x="7046315" y="1756390"/>
                  <a:pt x="7054270" y="1756095"/>
                  <a:pt x="7054270" y="1756095"/>
                </a:cubicBezTo>
                <a:cubicBezTo>
                  <a:pt x="7056307" y="1761124"/>
                  <a:pt x="7058482" y="1763172"/>
                  <a:pt x="7060794" y="1762235"/>
                </a:cubicBezTo>
                <a:cubicBezTo>
                  <a:pt x="7063106" y="1761299"/>
                  <a:pt x="7064262" y="1760830"/>
                  <a:pt x="7064262" y="1760830"/>
                </a:cubicBezTo>
                <a:cubicBezTo>
                  <a:pt x="7073510" y="1757085"/>
                  <a:pt x="7080446" y="1754275"/>
                  <a:pt x="7085070" y="1752403"/>
                </a:cubicBezTo>
                <a:lnTo>
                  <a:pt x="7081190" y="1762755"/>
                </a:lnTo>
                <a:cubicBezTo>
                  <a:pt x="7076565" y="1764629"/>
                  <a:pt x="7071942" y="1766501"/>
                  <a:pt x="7067318" y="1768374"/>
                </a:cubicBezTo>
                <a:lnTo>
                  <a:pt x="7053445" y="1773993"/>
                </a:lnTo>
                <a:cubicBezTo>
                  <a:pt x="7046784" y="1770836"/>
                  <a:pt x="7034207" y="1773004"/>
                  <a:pt x="7015711" y="1780495"/>
                </a:cubicBezTo>
                <a:lnTo>
                  <a:pt x="6984911" y="1784188"/>
                </a:lnTo>
                <a:lnTo>
                  <a:pt x="6974919" y="1779453"/>
                </a:lnTo>
                <a:cubicBezTo>
                  <a:pt x="6974919" y="1779453"/>
                  <a:pt x="6969277" y="1778811"/>
                  <a:pt x="6957992" y="1777527"/>
                </a:cubicBezTo>
                <a:lnTo>
                  <a:pt x="6938008" y="1768057"/>
                </a:lnTo>
                <a:cubicBezTo>
                  <a:pt x="6928762" y="1771804"/>
                  <a:pt x="6927468" y="1775255"/>
                  <a:pt x="6934129" y="1778412"/>
                </a:cubicBezTo>
                <a:lnTo>
                  <a:pt x="6940241" y="1793500"/>
                </a:lnTo>
                <a:lnTo>
                  <a:pt x="6936359" y="1803852"/>
                </a:lnTo>
                <a:lnTo>
                  <a:pt x="6929423" y="1806662"/>
                </a:lnTo>
                <a:cubicBezTo>
                  <a:pt x="6929423" y="1806662"/>
                  <a:pt x="6927759" y="1805873"/>
                  <a:pt x="6924427" y="1804294"/>
                </a:cubicBezTo>
                <a:cubicBezTo>
                  <a:pt x="6921097" y="1802717"/>
                  <a:pt x="6917120" y="1802864"/>
                  <a:pt x="6912496" y="1804736"/>
                </a:cubicBezTo>
                <a:lnTo>
                  <a:pt x="6905560" y="1807546"/>
                </a:lnTo>
                <a:lnTo>
                  <a:pt x="6915552" y="1812280"/>
                </a:lnTo>
                <a:lnTo>
                  <a:pt x="6935534" y="1821750"/>
                </a:lnTo>
                <a:lnTo>
                  <a:pt x="6979381" y="1830336"/>
                </a:lnTo>
                <a:cubicBezTo>
                  <a:pt x="6984004" y="1828462"/>
                  <a:pt x="6987335" y="1830041"/>
                  <a:pt x="6989372" y="1835071"/>
                </a:cubicBezTo>
                <a:lnTo>
                  <a:pt x="7003244" y="1829452"/>
                </a:lnTo>
                <a:cubicBezTo>
                  <a:pt x="7001207" y="1824423"/>
                  <a:pt x="7005831" y="1822550"/>
                  <a:pt x="7017116" y="1823834"/>
                </a:cubicBezTo>
                <a:lnTo>
                  <a:pt x="7030988" y="1818215"/>
                </a:lnTo>
                <a:cubicBezTo>
                  <a:pt x="7035613" y="1816342"/>
                  <a:pt x="7037924" y="1815406"/>
                  <a:pt x="7037924" y="1815406"/>
                </a:cubicBezTo>
                <a:lnTo>
                  <a:pt x="7054851" y="1817331"/>
                </a:lnTo>
                <a:lnTo>
                  <a:pt x="7064843" y="1822065"/>
                </a:lnTo>
                <a:cubicBezTo>
                  <a:pt x="7066880" y="1827094"/>
                  <a:pt x="7064567" y="1828031"/>
                  <a:pt x="7057907" y="1824875"/>
                </a:cubicBezTo>
                <a:lnTo>
                  <a:pt x="7033220" y="1843656"/>
                </a:lnTo>
                <a:lnTo>
                  <a:pt x="7036275" y="1851200"/>
                </a:lnTo>
                <a:cubicBezTo>
                  <a:pt x="7040898" y="1849327"/>
                  <a:pt x="7048852" y="1849033"/>
                  <a:pt x="7060137" y="1850317"/>
                </a:cubicBezTo>
                <a:lnTo>
                  <a:pt x="7073184" y="1862594"/>
                </a:lnTo>
                <a:cubicBezTo>
                  <a:pt x="7068560" y="1864467"/>
                  <a:pt x="7066248" y="1865404"/>
                  <a:pt x="7066248" y="1865404"/>
                </a:cubicBezTo>
                <a:cubicBezTo>
                  <a:pt x="7066248" y="1865404"/>
                  <a:pt x="7069578" y="1866983"/>
                  <a:pt x="7076240" y="1870139"/>
                </a:cubicBezTo>
                <a:cubicBezTo>
                  <a:pt x="7078277" y="1875169"/>
                  <a:pt x="7078139" y="1878151"/>
                  <a:pt x="7075828" y="1879087"/>
                </a:cubicBezTo>
                <a:cubicBezTo>
                  <a:pt x="7073515" y="1880023"/>
                  <a:pt x="7069029" y="1878914"/>
                  <a:pt x="7062369" y="1875758"/>
                </a:cubicBezTo>
                <a:cubicBezTo>
                  <a:pt x="7055707" y="1872601"/>
                  <a:pt x="7053023" y="1869297"/>
                  <a:pt x="7054317" y="1865847"/>
                </a:cubicBezTo>
                <a:cubicBezTo>
                  <a:pt x="7055610" y="1862395"/>
                  <a:pt x="7053435" y="1860349"/>
                  <a:pt x="7047793" y="1859707"/>
                </a:cubicBezTo>
                <a:cubicBezTo>
                  <a:pt x="7042150" y="1859065"/>
                  <a:pt x="7040349" y="1861258"/>
                  <a:pt x="7042386" y="1866288"/>
                </a:cubicBezTo>
                <a:cubicBezTo>
                  <a:pt x="7044423" y="1871317"/>
                  <a:pt x="7046460" y="1876346"/>
                  <a:pt x="7048497" y="1881375"/>
                </a:cubicBezTo>
                <a:lnTo>
                  <a:pt x="7035449" y="1869098"/>
                </a:lnTo>
                <a:cubicBezTo>
                  <a:pt x="7020640" y="1845823"/>
                  <a:pt x="7008062" y="1847991"/>
                  <a:pt x="6997714" y="1875600"/>
                </a:cubicBezTo>
                <a:cubicBezTo>
                  <a:pt x="6997714" y="1875600"/>
                  <a:pt x="6996050" y="1874811"/>
                  <a:pt x="6992718" y="1873232"/>
                </a:cubicBezTo>
                <a:cubicBezTo>
                  <a:pt x="6989388" y="1871653"/>
                  <a:pt x="6983099" y="1872737"/>
                  <a:pt x="6973851" y="1876483"/>
                </a:cubicBezTo>
                <a:cubicBezTo>
                  <a:pt x="6973851" y="1876483"/>
                  <a:pt x="6971539" y="1877419"/>
                  <a:pt x="6966915" y="1879292"/>
                </a:cubicBezTo>
                <a:cubicBezTo>
                  <a:pt x="6968952" y="1884322"/>
                  <a:pt x="6972792" y="1887157"/>
                  <a:pt x="6978434" y="1887799"/>
                </a:cubicBezTo>
                <a:cubicBezTo>
                  <a:pt x="6984076" y="1888441"/>
                  <a:pt x="6988191" y="1885310"/>
                  <a:pt x="6990779" y="1878409"/>
                </a:cubicBezTo>
                <a:lnTo>
                  <a:pt x="6997714" y="1875600"/>
                </a:lnTo>
                <a:cubicBezTo>
                  <a:pt x="6993090" y="1877473"/>
                  <a:pt x="6994108" y="1879987"/>
                  <a:pt x="7000770" y="1883144"/>
                </a:cubicBezTo>
                <a:cubicBezTo>
                  <a:pt x="7007430" y="1886300"/>
                  <a:pt x="7016403" y="1888520"/>
                  <a:pt x="7027689" y="1889804"/>
                </a:cubicBezTo>
                <a:cubicBezTo>
                  <a:pt x="7027689" y="1889804"/>
                  <a:pt x="7030510" y="1890125"/>
                  <a:pt x="7036153" y="1890767"/>
                </a:cubicBezTo>
                <a:cubicBezTo>
                  <a:pt x="7041795" y="1891408"/>
                  <a:pt x="7044615" y="1891729"/>
                  <a:pt x="7044615" y="1891729"/>
                </a:cubicBezTo>
                <a:cubicBezTo>
                  <a:pt x="7044615" y="1891729"/>
                  <a:pt x="7045773" y="1891260"/>
                  <a:pt x="7048084" y="1890324"/>
                </a:cubicBezTo>
                <a:cubicBezTo>
                  <a:pt x="7050395" y="1889388"/>
                  <a:pt x="7052571" y="1891435"/>
                  <a:pt x="7054608" y="1896464"/>
                </a:cubicBezTo>
                <a:cubicBezTo>
                  <a:pt x="7054608" y="1896464"/>
                  <a:pt x="7056919" y="1895528"/>
                  <a:pt x="7061543" y="1893655"/>
                </a:cubicBezTo>
                <a:cubicBezTo>
                  <a:pt x="7059507" y="1888626"/>
                  <a:pt x="7058488" y="1886110"/>
                  <a:pt x="7058488" y="1886110"/>
                </a:cubicBezTo>
                <a:cubicBezTo>
                  <a:pt x="7058488" y="1886110"/>
                  <a:pt x="7060799" y="1885174"/>
                  <a:pt x="7065424" y="1883301"/>
                </a:cubicBezTo>
                <a:cubicBezTo>
                  <a:pt x="7070048" y="1881429"/>
                  <a:pt x="7071066" y="1883944"/>
                  <a:pt x="7068480" y="1890845"/>
                </a:cubicBezTo>
                <a:cubicBezTo>
                  <a:pt x="7073103" y="1888973"/>
                  <a:pt x="7076434" y="1890551"/>
                  <a:pt x="7078471" y="1895580"/>
                </a:cubicBezTo>
                <a:cubicBezTo>
                  <a:pt x="7080508" y="1900610"/>
                  <a:pt x="7083191" y="1903912"/>
                  <a:pt x="7086523" y="1905491"/>
                </a:cubicBezTo>
                <a:cubicBezTo>
                  <a:pt x="7089852" y="1907071"/>
                  <a:pt x="7091518" y="1907859"/>
                  <a:pt x="7091518" y="1907859"/>
                </a:cubicBezTo>
                <a:cubicBezTo>
                  <a:pt x="7102803" y="1909143"/>
                  <a:pt x="7109464" y="1912299"/>
                  <a:pt x="7111500" y="1917329"/>
                </a:cubicBezTo>
                <a:lnTo>
                  <a:pt x="7128428" y="1919253"/>
                </a:lnTo>
                <a:lnTo>
                  <a:pt x="7152291" y="1918369"/>
                </a:lnTo>
                <a:lnTo>
                  <a:pt x="7145355" y="1921179"/>
                </a:lnTo>
                <a:lnTo>
                  <a:pt x="7138418" y="1923988"/>
                </a:lnTo>
                <a:lnTo>
                  <a:pt x="7148412" y="1928723"/>
                </a:lnTo>
                <a:cubicBezTo>
                  <a:pt x="7148412" y="1928723"/>
                  <a:pt x="7150076" y="1929512"/>
                  <a:pt x="7153408" y="1931091"/>
                </a:cubicBezTo>
                <a:cubicBezTo>
                  <a:pt x="7156738" y="1932669"/>
                  <a:pt x="7158402" y="1933458"/>
                  <a:pt x="7158402" y="1933458"/>
                </a:cubicBezTo>
                <a:lnTo>
                  <a:pt x="7161458" y="1941002"/>
                </a:lnTo>
                <a:cubicBezTo>
                  <a:pt x="7179954" y="1933511"/>
                  <a:pt x="7190729" y="1933537"/>
                  <a:pt x="7193785" y="1941081"/>
                </a:cubicBezTo>
                <a:cubicBezTo>
                  <a:pt x="7196841" y="1948625"/>
                  <a:pt x="7199015" y="1950670"/>
                  <a:pt x="7200309" y="1947220"/>
                </a:cubicBezTo>
                <a:cubicBezTo>
                  <a:pt x="7201602" y="1943770"/>
                  <a:pt x="7203914" y="1942833"/>
                  <a:pt x="7207244" y="1944411"/>
                </a:cubicBezTo>
                <a:cubicBezTo>
                  <a:pt x="7210574" y="1945989"/>
                  <a:pt x="7213259" y="1949292"/>
                  <a:pt x="7215296" y="1954322"/>
                </a:cubicBezTo>
                <a:cubicBezTo>
                  <a:pt x="7215296" y="1954322"/>
                  <a:pt x="7216451" y="1953854"/>
                  <a:pt x="7218763" y="1952917"/>
                </a:cubicBezTo>
                <a:cubicBezTo>
                  <a:pt x="7221076" y="1951980"/>
                  <a:pt x="7224544" y="1950576"/>
                  <a:pt x="7229167" y="1948705"/>
                </a:cubicBezTo>
                <a:lnTo>
                  <a:pt x="7225287" y="1959057"/>
                </a:lnTo>
                <a:lnTo>
                  <a:pt x="7221407" y="1969410"/>
                </a:lnTo>
                <a:lnTo>
                  <a:pt x="7235277" y="1963792"/>
                </a:lnTo>
                <a:cubicBezTo>
                  <a:pt x="7257848" y="1966360"/>
                  <a:pt x="7271170" y="1972672"/>
                  <a:pt x="7275245" y="1982731"/>
                </a:cubicBezTo>
                <a:cubicBezTo>
                  <a:pt x="7279317" y="1992789"/>
                  <a:pt x="7278025" y="1996241"/>
                  <a:pt x="7271364" y="1993084"/>
                </a:cubicBezTo>
                <a:lnTo>
                  <a:pt x="7274419" y="2000628"/>
                </a:lnTo>
                <a:lnTo>
                  <a:pt x="7267484" y="2003438"/>
                </a:lnTo>
                <a:cubicBezTo>
                  <a:pt x="7262859" y="2005311"/>
                  <a:pt x="7260547" y="2006248"/>
                  <a:pt x="7260547" y="2006248"/>
                </a:cubicBezTo>
                <a:lnTo>
                  <a:pt x="7257493" y="1998703"/>
                </a:lnTo>
                <a:cubicBezTo>
                  <a:pt x="7257493" y="1998703"/>
                  <a:pt x="7260960" y="1997298"/>
                  <a:pt x="7267896" y="1994489"/>
                </a:cubicBezTo>
                <a:cubicBezTo>
                  <a:pt x="7274831" y="1991679"/>
                  <a:pt x="7276125" y="1988228"/>
                  <a:pt x="7271776" y="1984136"/>
                </a:cubicBezTo>
                <a:cubicBezTo>
                  <a:pt x="7267428" y="1980042"/>
                  <a:pt x="7252675" y="1980163"/>
                  <a:pt x="7227517" y="1984499"/>
                </a:cubicBezTo>
                <a:lnTo>
                  <a:pt x="7183671" y="1975914"/>
                </a:lnTo>
                <a:cubicBezTo>
                  <a:pt x="7188296" y="1974039"/>
                  <a:pt x="7190097" y="1971846"/>
                  <a:pt x="7189080" y="1969332"/>
                </a:cubicBezTo>
                <a:cubicBezTo>
                  <a:pt x="7188062" y="1966816"/>
                  <a:pt x="7183574" y="1965708"/>
                  <a:pt x="7175621" y="1966002"/>
                </a:cubicBezTo>
                <a:cubicBezTo>
                  <a:pt x="7167667" y="1966296"/>
                  <a:pt x="7161376" y="1967379"/>
                  <a:pt x="7156752" y="1969252"/>
                </a:cubicBezTo>
                <a:cubicBezTo>
                  <a:pt x="7152128" y="1971125"/>
                  <a:pt x="7146994" y="1971740"/>
                  <a:pt x="7141353" y="1971099"/>
                </a:cubicBezTo>
                <a:cubicBezTo>
                  <a:pt x="7135711" y="1970457"/>
                  <a:pt x="7133399" y="1971394"/>
                  <a:pt x="7134418" y="1973908"/>
                </a:cubicBezTo>
                <a:cubicBezTo>
                  <a:pt x="7135435" y="1976422"/>
                  <a:pt x="7132615" y="1976101"/>
                  <a:pt x="7125953" y="1972945"/>
                </a:cubicBezTo>
                <a:lnTo>
                  <a:pt x="7129009" y="1980490"/>
                </a:lnTo>
                <a:lnTo>
                  <a:pt x="7154111" y="1981131"/>
                </a:lnTo>
                <a:lnTo>
                  <a:pt x="7152872" y="1979606"/>
                </a:lnTo>
                <a:lnTo>
                  <a:pt x="7159807" y="1976797"/>
                </a:lnTo>
                <a:lnTo>
                  <a:pt x="7161641" y="1981323"/>
                </a:lnTo>
                <a:lnTo>
                  <a:pt x="7169800" y="1981531"/>
                </a:lnTo>
                <a:lnTo>
                  <a:pt x="7179791" y="1986266"/>
                </a:lnTo>
                <a:lnTo>
                  <a:pt x="7189782" y="1991001"/>
                </a:lnTo>
                <a:cubicBezTo>
                  <a:pt x="7189782" y="1991001"/>
                  <a:pt x="7196581" y="1991174"/>
                  <a:pt x="7210178" y="1991522"/>
                </a:cubicBezTo>
                <a:cubicBezTo>
                  <a:pt x="7223774" y="1991869"/>
                  <a:pt x="7229554" y="1989528"/>
                  <a:pt x="7227517" y="1984499"/>
                </a:cubicBezTo>
                <a:lnTo>
                  <a:pt x="7230574" y="1992042"/>
                </a:lnTo>
                <a:cubicBezTo>
                  <a:pt x="7230574" y="1992042"/>
                  <a:pt x="7233903" y="1993620"/>
                  <a:pt x="7240565" y="1996778"/>
                </a:cubicBezTo>
                <a:lnTo>
                  <a:pt x="7243620" y="2004320"/>
                </a:lnTo>
                <a:cubicBezTo>
                  <a:pt x="7245657" y="2009351"/>
                  <a:pt x="7248989" y="2010929"/>
                  <a:pt x="7253611" y="2009056"/>
                </a:cubicBezTo>
                <a:cubicBezTo>
                  <a:pt x="7258235" y="2007183"/>
                  <a:pt x="7263878" y="2007825"/>
                  <a:pt x="7270539" y="2010982"/>
                </a:cubicBezTo>
                <a:lnTo>
                  <a:pt x="7287465" y="2012907"/>
                </a:lnTo>
                <a:cubicBezTo>
                  <a:pt x="7282842" y="2014779"/>
                  <a:pt x="7274889" y="2015074"/>
                  <a:pt x="7263603" y="2013790"/>
                </a:cubicBezTo>
                <a:lnTo>
                  <a:pt x="7249731" y="2019409"/>
                </a:lnTo>
                <a:lnTo>
                  <a:pt x="7259722" y="2024145"/>
                </a:lnTo>
                <a:cubicBezTo>
                  <a:pt x="7271008" y="2025428"/>
                  <a:pt x="7274338" y="2027006"/>
                  <a:pt x="7269714" y="2028879"/>
                </a:cubicBezTo>
                <a:cubicBezTo>
                  <a:pt x="7269714" y="2028879"/>
                  <a:pt x="7267402" y="2029815"/>
                  <a:pt x="7262777" y="2031688"/>
                </a:cubicBezTo>
                <a:lnTo>
                  <a:pt x="7275826" y="2043967"/>
                </a:lnTo>
                <a:cubicBezTo>
                  <a:pt x="7282486" y="2047122"/>
                  <a:pt x="7288128" y="2047765"/>
                  <a:pt x="7292753" y="2045892"/>
                </a:cubicBezTo>
                <a:cubicBezTo>
                  <a:pt x="7297377" y="2044019"/>
                  <a:pt x="7300844" y="2042615"/>
                  <a:pt x="7303157" y="2041678"/>
                </a:cubicBezTo>
                <a:cubicBezTo>
                  <a:pt x="7305469" y="2040742"/>
                  <a:pt x="7307642" y="2042788"/>
                  <a:pt x="7309679" y="2047818"/>
                </a:cubicBezTo>
                <a:cubicBezTo>
                  <a:pt x="7311716" y="2052847"/>
                  <a:pt x="7317360" y="2053489"/>
                  <a:pt x="7326608" y="2049744"/>
                </a:cubicBezTo>
                <a:cubicBezTo>
                  <a:pt x="7328645" y="2054773"/>
                  <a:pt x="7331975" y="2056350"/>
                  <a:pt x="7336598" y="2054477"/>
                </a:cubicBezTo>
                <a:lnTo>
                  <a:pt x="7329662" y="2057288"/>
                </a:lnTo>
                <a:cubicBezTo>
                  <a:pt x="7325039" y="2059160"/>
                  <a:pt x="7322080" y="2061822"/>
                  <a:pt x="7320786" y="2065273"/>
                </a:cubicBezTo>
                <a:cubicBezTo>
                  <a:pt x="7319493" y="2068724"/>
                  <a:pt x="7321158" y="2069514"/>
                  <a:pt x="7325783" y="2067641"/>
                </a:cubicBezTo>
                <a:lnTo>
                  <a:pt x="7338828" y="2079919"/>
                </a:lnTo>
                <a:cubicBezTo>
                  <a:pt x="7340865" y="2084948"/>
                  <a:pt x="7344197" y="2086527"/>
                  <a:pt x="7348821" y="2084654"/>
                </a:cubicBezTo>
                <a:cubicBezTo>
                  <a:pt x="7353445" y="2082781"/>
                  <a:pt x="7355757" y="2081845"/>
                  <a:pt x="7355757" y="2081845"/>
                </a:cubicBezTo>
                <a:cubicBezTo>
                  <a:pt x="7360381" y="2079972"/>
                  <a:pt x="7362182" y="2077778"/>
                  <a:pt x="7361164" y="2075263"/>
                </a:cubicBezTo>
                <a:cubicBezTo>
                  <a:pt x="7360145" y="2072748"/>
                  <a:pt x="7358990" y="2073216"/>
                  <a:pt x="7357697" y="2076668"/>
                </a:cubicBezTo>
                <a:cubicBezTo>
                  <a:pt x="7356403" y="2080119"/>
                  <a:pt x="7351917" y="2079009"/>
                  <a:pt x="7344238" y="2073338"/>
                </a:cubicBezTo>
                <a:cubicBezTo>
                  <a:pt x="7336558" y="2067666"/>
                  <a:pt x="7336049" y="2066409"/>
                  <a:pt x="7342710" y="2069565"/>
                </a:cubicBezTo>
                <a:cubicBezTo>
                  <a:pt x="7351959" y="2065821"/>
                  <a:pt x="7357737" y="2063479"/>
                  <a:pt x="7360049" y="2062543"/>
                </a:cubicBezTo>
                <a:cubicBezTo>
                  <a:pt x="7362362" y="2061606"/>
                  <a:pt x="7364536" y="2063652"/>
                  <a:pt x="7366573" y="2068681"/>
                </a:cubicBezTo>
                <a:cubicBezTo>
                  <a:pt x="7368610" y="2073710"/>
                  <a:pt x="7370139" y="2077484"/>
                  <a:pt x="7371157" y="2079998"/>
                </a:cubicBezTo>
                <a:cubicBezTo>
                  <a:pt x="7372175" y="2082512"/>
                  <a:pt x="7368060" y="2085643"/>
                  <a:pt x="7358812" y="2089388"/>
                </a:cubicBezTo>
                <a:lnTo>
                  <a:pt x="7378795" y="2098857"/>
                </a:lnTo>
                <a:lnTo>
                  <a:pt x="7391842" y="2111137"/>
                </a:lnTo>
                <a:lnTo>
                  <a:pt x="7398778" y="2108327"/>
                </a:lnTo>
                <a:lnTo>
                  <a:pt x="7408770" y="2113062"/>
                </a:lnTo>
                <a:cubicBezTo>
                  <a:pt x="7406182" y="2119964"/>
                  <a:pt x="7406555" y="2124205"/>
                  <a:pt x="7409884" y="2125783"/>
                </a:cubicBezTo>
                <a:cubicBezTo>
                  <a:pt x="7413215" y="2127361"/>
                  <a:pt x="7413862" y="2125635"/>
                  <a:pt x="7411824" y="2120607"/>
                </a:cubicBezTo>
                <a:lnTo>
                  <a:pt x="7421817" y="2125341"/>
                </a:lnTo>
                <a:cubicBezTo>
                  <a:pt x="7428477" y="2128497"/>
                  <a:pt x="7427184" y="2131948"/>
                  <a:pt x="7417935" y="2135694"/>
                </a:cubicBezTo>
                <a:lnTo>
                  <a:pt x="7420991" y="2143239"/>
                </a:lnTo>
                <a:cubicBezTo>
                  <a:pt x="7425616" y="2141366"/>
                  <a:pt x="7427281" y="2142154"/>
                  <a:pt x="7425987" y="2145607"/>
                </a:cubicBezTo>
                <a:cubicBezTo>
                  <a:pt x="7424693" y="2149056"/>
                  <a:pt x="7426359" y="2149845"/>
                  <a:pt x="7430983" y="2147972"/>
                </a:cubicBezTo>
                <a:lnTo>
                  <a:pt x="7434039" y="2155517"/>
                </a:lnTo>
                <a:lnTo>
                  <a:pt x="7423223" y="2168680"/>
                </a:lnTo>
                <a:cubicBezTo>
                  <a:pt x="7425259" y="2173709"/>
                  <a:pt x="7426278" y="2176225"/>
                  <a:pt x="7426278" y="2176225"/>
                </a:cubicBezTo>
                <a:cubicBezTo>
                  <a:pt x="7426278" y="2176225"/>
                  <a:pt x="7424103" y="2174176"/>
                  <a:pt x="7419754" y="2170084"/>
                </a:cubicBezTo>
                <a:cubicBezTo>
                  <a:pt x="7415404" y="2165991"/>
                  <a:pt x="7413230" y="2163945"/>
                  <a:pt x="7413230" y="2163945"/>
                </a:cubicBezTo>
                <a:lnTo>
                  <a:pt x="7403240" y="2159210"/>
                </a:lnTo>
                <a:cubicBezTo>
                  <a:pt x="7396578" y="2156053"/>
                  <a:pt x="7390935" y="2155412"/>
                  <a:pt x="7386312" y="2157285"/>
                </a:cubicBezTo>
                <a:cubicBezTo>
                  <a:pt x="7379651" y="2154129"/>
                  <a:pt x="7375165" y="2153017"/>
                  <a:pt x="7372853" y="2153954"/>
                </a:cubicBezTo>
                <a:cubicBezTo>
                  <a:pt x="7370540" y="2154890"/>
                  <a:pt x="7367073" y="2156295"/>
                  <a:pt x="7362449" y="2158168"/>
                </a:cubicBezTo>
                <a:cubicBezTo>
                  <a:pt x="7357825" y="2160040"/>
                  <a:pt x="7352692" y="2160657"/>
                  <a:pt x="7347049" y="2160015"/>
                </a:cubicBezTo>
                <a:cubicBezTo>
                  <a:pt x="7341406" y="2159372"/>
                  <a:pt x="7334608" y="2159199"/>
                  <a:pt x="7326653" y="2159493"/>
                </a:cubicBezTo>
                <a:cubicBezTo>
                  <a:pt x="7318700" y="2159789"/>
                  <a:pt x="7315741" y="2162450"/>
                  <a:pt x="7317777" y="2167480"/>
                </a:cubicBezTo>
                <a:cubicBezTo>
                  <a:pt x="7313154" y="2169352"/>
                  <a:pt x="7310842" y="2170289"/>
                  <a:pt x="7310842" y="2170289"/>
                </a:cubicBezTo>
                <a:cubicBezTo>
                  <a:pt x="7312879" y="2175319"/>
                  <a:pt x="7315053" y="2177364"/>
                  <a:pt x="7317365" y="2176428"/>
                </a:cubicBezTo>
                <a:cubicBezTo>
                  <a:pt x="7319677" y="2175492"/>
                  <a:pt x="7321851" y="2177539"/>
                  <a:pt x="7323888" y="2182567"/>
                </a:cubicBezTo>
                <a:cubicBezTo>
                  <a:pt x="7325925" y="2187598"/>
                  <a:pt x="7321303" y="2189470"/>
                  <a:pt x="7310018" y="2188186"/>
                </a:cubicBezTo>
                <a:lnTo>
                  <a:pt x="7313073" y="2195730"/>
                </a:lnTo>
                <a:lnTo>
                  <a:pt x="7306136" y="2198540"/>
                </a:lnTo>
                <a:lnTo>
                  <a:pt x="7289209" y="2196614"/>
                </a:lnTo>
                <a:cubicBezTo>
                  <a:pt x="7284584" y="2198487"/>
                  <a:pt x="7276630" y="2198781"/>
                  <a:pt x="7265346" y="2197497"/>
                </a:cubicBezTo>
                <a:cubicBezTo>
                  <a:pt x="7256098" y="2201243"/>
                  <a:pt x="7250318" y="2203584"/>
                  <a:pt x="7248006" y="2204520"/>
                </a:cubicBezTo>
                <a:cubicBezTo>
                  <a:pt x="7245693" y="2205457"/>
                  <a:pt x="7245556" y="2208439"/>
                  <a:pt x="7247594" y="2213470"/>
                </a:cubicBezTo>
                <a:cubicBezTo>
                  <a:pt x="7249631" y="2218499"/>
                  <a:pt x="7251942" y="2217563"/>
                  <a:pt x="7254529" y="2210661"/>
                </a:cubicBezTo>
                <a:lnTo>
                  <a:pt x="7257584" y="2218204"/>
                </a:lnTo>
                <a:lnTo>
                  <a:pt x="7264521" y="2215395"/>
                </a:lnTo>
                <a:cubicBezTo>
                  <a:pt x="7269144" y="2213522"/>
                  <a:pt x="7272475" y="2215099"/>
                  <a:pt x="7274513" y="2220130"/>
                </a:cubicBezTo>
                <a:cubicBezTo>
                  <a:pt x="7276549" y="2225159"/>
                  <a:pt x="7280526" y="2225011"/>
                  <a:pt x="7286443" y="2219687"/>
                </a:cubicBezTo>
                <a:cubicBezTo>
                  <a:pt x="7292362" y="2214364"/>
                  <a:pt x="7296986" y="2212491"/>
                  <a:pt x="7300316" y="2214069"/>
                </a:cubicBezTo>
                <a:cubicBezTo>
                  <a:pt x="7303646" y="2215647"/>
                  <a:pt x="7309935" y="2214564"/>
                  <a:pt x="7319184" y="2210817"/>
                </a:cubicBezTo>
                <a:cubicBezTo>
                  <a:pt x="7328432" y="2207073"/>
                  <a:pt x="7333564" y="2206457"/>
                  <a:pt x="7334583" y="2208971"/>
                </a:cubicBezTo>
                <a:cubicBezTo>
                  <a:pt x="7335601" y="2211486"/>
                  <a:pt x="7333799" y="2213680"/>
                  <a:pt x="7329175" y="2215553"/>
                </a:cubicBezTo>
                <a:cubicBezTo>
                  <a:pt x="7324550" y="2217426"/>
                  <a:pt x="7319927" y="2219299"/>
                  <a:pt x="7315302" y="2221172"/>
                </a:cubicBezTo>
                <a:cubicBezTo>
                  <a:pt x="7310679" y="2223044"/>
                  <a:pt x="7311188" y="2224302"/>
                  <a:pt x="7316830" y="2224943"/>
                </a:cubicBezTo>
                <a:cubicBezTo>
                  <a:pt x="7322473" y="2225585"/>
                  <a:pt x="7330936" y="2226548"/>
                  <a:pt x="7342221" y="2227832"/>
                </a:cubicBezTo>
                <a:lnTo>
                  <a:pt x="7356093" y="2222213"/>
                </a:lnTo>
                <a:lnTo>
                  <a:pt x="7386893" y="2218521"/>
                </a:lnTo>
                <a:cubicBezTo>
                  <a:pt x="7402802" y="2217931"/>
                  <a:pt x="7409738" y="2215122"/>
                  <a:pt x="7407701" y="2210093"/>
                </a:cubicBezTo>
                <a:lnTo>
                  <a:pt x="7414636" y="2207284"/>
                </a:lnTo>
                <a:lnTo>
                  <a:pt x="7417691" y="2214828"/>
                </a:lnTo>
                <a:cubicBezTo>
                  <a:pt x="7413069" y="2216700"/>
                  <a:pt x="7409463" y="2221087"/>
                  <a:pt x="7406877" y="2227990"/>
                </a:cubicBezTo>
                <a:lnTo>
                  <a:pt x="7413812" y="2225181"/>
                </a:lnTo>
                <a:cubicBezTo>
                  <a:pt x="7418436" y="2223308"/>
                  <a:pt x="7421904" y="2221903"/>
                  <a:pt x="7424216" y="2220967"/>
                </a:cubicBezTo>
                <a:cubicBezTo>
                  <a:pt x="7426527" y="2220031"/>
                  <a:pt x="7427684" y="2219562"/>
                  <a:pt x="7427684" y="2219562"/>
                </a:cubicBezTo>
                <a:cubicBezTo>
                  <a:pt x="7438969" y="2220846"/>
                  <a:pt x="7443593" y="2218973"/>
                  <a:pt x="7441556" y="2213944"/>
                </a:cubicBezTo>
                <a:lnTo>
                  <a:pt x="7448492" y="2211134"/>
                </a:lnTo>
                <a:lnTo>
                  <a:pt x="7440730" y="2231840"/>
                </a:lnTo>
                <a:cubicBezTo>
                  <a:pt x="7438693" y="2226811"/>
                  <a:pt x="7436381" y="2227747"/>
                  <a:pt x="7433795" y="2234649"/>
                </a:cubicBezTo>
                <a:cubicBezTo>
                  <a:pt x="7435832" y="2239678"/>
                  <a:pt x="7442120" y="2238595"/>
                  <a:pt x="7452661" y="2231399"/>
                </a:cubicBezTo>
                <a:cubicBezTo>
                  <a:pt x="7463204" y="2224202"/>
                  <a:pt x="7470139" y="2221393"/>
                  <a:pt x="7473469" y="2222972"/>
                </a:cubicBezTo>
                <a:cubicBezTo>
                  <a:pt x="7476800" y="2224549"/>
                  <a:pt x="7479621" y="2224870"/>
                  <a:pt x="7481934" y="2223934"/>
                </a:cubicBezTo>
                <a:cubicBezTo>
                  <a:pt x="7484245" y="2222998"/>
                  <a:pt x="7486421" y="2225043"/>
                  <a:pt x="7488458" y="2230073"/>
                </a:cubicBezTo>
                <a:cubicBezTo>
                  <a:pt x="7483833" y="2231946"/>
                  <a:pt x="7478052" y="2234287"/>
                  <a:pt x="7471117" y="2237096"/>
                </a:cubicBezTo>
                <a:cubicBezTo>
                  <a:pt x="7464182" y="2239905"/>
                  <a:pt x="7460714" y="2241310"/>
                  <a:pt x="7460714" y="2241310"/>
                </a:cubicBezTo>
                <a:cubicBezTo>
                  <a:pt x="7458677" y="2236281"/>
                  <a:pt x="7454698" y="2236428"/>
                  <a:pt x="7448781" y="2241751"/>
                </a:cubicBezTo>
                <a:cubicBezTo>
                  <a:pt x="7442865" y="2247076"/>
                  <a:pt x="7436575" y="2248160"/>
                  <a:pt x="7429913" y="2245003"/>
                </a:cubicBezTo>
                <a:cubicBezTo>
                  <a:pt x="7429913" y="2245003"/>
                  <a:pt x="7427603" y="2245940"/>
                  <a:pt x="7422978" y="2247812"/>
                </a:cubicBezTo>
                <a:cubicBezTo>
                  <a:pt x="7418355" y="2249685"/>
                  <a:pt x="7414377" y="2249832"/>
                  <a:pt x="7411046" y="2248254"/>
                </a:cubicBezTo>
                <a:cubicBezTo>
                  <a:pt x="7407716" y="2246677"/>
                  <a:pt x="7402583" y="2247291"/>
                  <a:pt x="7395647" y="2250100"/>
                </a:cubicBezTo>
                <a:cubicBezTo>
                  <a:pt x="7388711" y="2252909"/>
                  <a:pt x="7382932" y="2255250"/>
                  <a:pt x="7378307" y="2257123"/>
                </a:cubicBezTo>
                <a:cubicBezTo>
                  <a:pt x="7371647" y="2253967"/>
                  <a:pt x="7366513" y="2254583"/>
                  <a:pt x="7362908" y="2258970"/>
                </a:cubicBezTo>
                <a:cubicBezTo>
                  <a:pt x="7359302" y="2263357"/>
                  <a:pt x="7352876" y="2267423"/>
                  <a:pt x="7343628" y="2271169"/>
                </a:cubicBezTo>
                <a:lnTo>
                  <a:pt x="7326700" y="2269244"/>
                </a:lnTo>
                <a:lnTo>
                  <a:pt x="7340573" y="2263625"/>
                </a:lnTo>
                <a:cubicBezTo>
                  <a:pt x="7347784" y="2254850"/>
                  <a:pt x="7348058" y="2248885"/>
                  <a:pt x="7341397" y="2245729"/>
                </a:cubicBezTo>
                <a:lnTo>
                  <a:pt x="7334462" y="2248538"/>
                </a:lnTo>
                <a:cubicBezTo>
                  <a:pt x="7336499" y="2253567"/>
                  <a:pt x="7336360" y="2256551"/>
                  <a:pt x="7334048" y="2257488"/>
                </a:cubicBezTo>
                <a:cubicBezTo>
                  <a:pt x="7331737" y="2258424"/>
                  <a:pt x="7328269" y="2259829"/>
                  <a:pt x="7323645" y="2261701"/>
                </a:cubicBezTo>
                <a:cubicBezTo>
                  <a:pt x="7314397" y="2265447"/>
                  <a:pt x="7310792" y="2269833"/>
                  <a:pt x="7312829" y="2274863"/>
                </a:cubicBezTo>
                <a:cubicBezTo>
                  <a:pt x="7317453" y="2272991"/>
                  <a:pt x="7320782" y="2274568"/>
                  <a:pt x="7322820" y="2279598"/>
                </a:cubicBezTo>
                <a:cubicBezTo>
                  <a:pt x="7324857" y="2284627"/>
                  <a:pt x="7328188" y="2286205"/>
                  <a:pt x="7332812" y="2284333"/>
                </a:cubicBezTo>
                <a:lnTo>
                  <a:pt x="7342802" y="2289067"/>
                </a:lnTo>
                <a:cubicBezTo>
                  <a:pt x="7342802" y="2289067"/>
                  <a:pt x="7346779" y="2288920"/>
                  <a:pt x="7354734" y="2288625"/>
                </a:cubicBezTo>
                <a:cubicBezTo>
                  <a:pt x="7362689" y="2288331"/>
                  <a:pt x="7366020" y="2289910"/>
                  <a:pt x="7364726" y="2293360"/>
                </a:cubicBezTo>
                <a:cubicBezTo>
                  <a:pt x="7363432" y="2296812"/>
                  <a:pt x="7353538" y="2302283"/>
                  <a:pt x="7335042" y="2309774"/>
                </a:cubicBezTo>
                <a:lnTo>
                  <a:pt x="7276500" y="2324704"/>
                </a:lnTo>
                <a:cubicBezTo>
                  <a:pt x="7281123" y="2322831"/>
                  <a:pt x="7283944" y="2323151"/>
                  <a:pt x="7284962" y="2325666"/>
                </a:cubicBezTo>
                <a:cubicBezTo>
                  <a:pt x="7285981" y="2328182"/>
                  <a:pt x="7284179" y="2330375"/>
                  <a:pt x="7279554" y="2332248"/>
                </a:cubicBezTo>
                <a:cubicBezTo>
                  <a:pt x="7274931" y="2334121"/>
                  <a:pt x="7268132" y="2333947"/>
                  <a:pt x="7259160" y="2331727"/>
                </a:cubicBezTo>
                <a:cubicBezTo>
                  <a:pt x="7250186" y="2329507"/>
                  <a:pt x="7246719" y="2330912"/>
                  <a:pt x="7248756" y="2335941"/>
                </a:cubicBezTo>
                <a:cubicBezTo>
                  <a:pt x="7244131" y="2337814"/>
                  <a:pt x="7241820" y="2338750"/>
                  <a:pt x="7241820" y="2338750"/>
                </a:cubicBezTo>
                <a:cubicBezTo>
                  <a:pt x="7241820" y="2338750"/>
                  <a:pt x="7238998" y="2338429"/>
                  <a:pt x="7233355" y="2337787"/>
                </a:cubicBezTo>
                <a:cubicBezTo>
                  <a:pt x="7227714" y="2337146"/>
                  <a:pt x="7222581" y="2337760"/>
                  <a:pt x="7217956" y="2339633"/>
                </a:cubicBezTo>
                <a:lnTo>
                  <a:pt x="7204085" y="2345251"/>
                </a:lnTo>
                <a:cubicBezTo>
                  <a:pt x="7210745" y="2348408"/>
                  <a:pt x="7216387" y="2349051"/>
                  <a:pt x="7221012" y="2347178"/>
                </a:cubicBezTo>
                <a:lnTo>
                  <a:pt x="7231003" y="2351913"/>
                </a:lnTo>
                <a:lnTo>
                  <a:pt x="7244875" y="2346294"/>
                </a:lnTo>
                <a:cubicBezTo>
                  <a:pt x="7249498" y="2344421"/>
                  <a:pt x="7255141" y="2345062"/>
                  <a:pt x="7261803" y="2348219"/>
                </a:cubicBezTo>
                <a:lnTo>
                  <a:pt x="7275674" y="2342601"/>
                </a:lnTo>
                <a:cubicBezTo>
                  <a:pt x="7280299" y="2340727"/>
                  <a:pt x="7283120" y="2341049"/>
                  <a:pt x="7284137" y="2343564"/>
                </a:cubicBezTo>
                <a:cubicBezTo>
                  <a:pt x="7285157" y="2346077"/>
                  <a:pt x="7285665" y="2347336"/>
                  <a:pt x="7285665" y="2347336"/>
                </a:cubicBezTo>
                <a:cubicBezTo>
                  <a:pt x="7285665" y="2347336"/>
                  <a:pt x="7287331" y="2348125"/>
                  <a:pt x="7290662" y="2349703"/>
                </a:cubicBezTo>
                <a:cubicBezTo>
                  <a:pt x="7293991" y="2351281"/>
                  <a:pt x="7295657" y="2352070"/>
                  <a:pt x="7295657" y="2352070"/>
                </a:cubicBezTo>
                <a:cubicBezTo>
                  <a:pt x="7295657" y="2352070"/>
                  <a:pt x="7298988" y="2353649"/>
                  <a:pt x="7305649" y="2356805"/>
                </a:cubicBezTo>
                <a:cubicBezTo>
                  <a:pt x="7307686" y="2361835"/>
                  <a:pt x="7308704" y="2364349"/>
                  <a:pt x="7308704" y="2364349"/>
                </a:cubicBezTo>
                <a:cubicBezTo>
                  <a:pt x="7310741" y="2369378"/>
                  <a:pt x="7311759" y="2371892"/>
                  <a:pt x="7311759" y="2371892"/>
                </a:cubicBezTo>
                <a:lnTo>
                  <a:pt x="7318695" y="2369083"/>
                </a:lnTo>
                <a:lnTo>
                  <a:pt x="7321751" y="2376628"/>
                </a:lnTo>
                <a:cubicBezTo>
                  <a:pt x="7328412" y="2379784"/>
                  <a:pt x="7331743" y="2381362"/>
                  <a:pt x="7331743" y="2381362"/>
                </a:cubicBezTo>
                <a:lnTo>
                  <a:pt x="7341734" y="2386098"/>
                </a:lnTo>
                <a:lnTo>
                  <a:pt x="7351725" y="2390832"/>
                </a:lnTo>
                <a:cubicBezTo>
                  <a:pt x="7353762" y="2395862"/>
                  <a:pt x="7357092" y="2397439"/>
                  <a:pt x="7361717" y="2395566"/>
                </a:cubicBezTo>
                <a:lnTo>
                  <a:pt x="7358660" y="2388022"/>
                </a:lnTo>
                <a:lnTo>
                  <a:pt x="7372533" y="2382404"/>
                </a:lnTo>
                <a:cubicBezTo>
                  <a:pt x="7390480" y="2386844"/>
                  <a:pt x="7400746" y="2385613"/>
                  <a:pt x="7403331" y="2378711"/>
                </a:cubicBezTo>
                <a:cubicBezTo>
                  <a:pt x="7405919" y="2371808"/>
                  <a:pt x="7410033" y="2368679"/>
                  <a:pt x="7415677" y="2369321"/>
                </a:cubicBezTo>
                <a:cubicBezTo>
                  <a:pt x="7421318" y="2369962"/>
                  <a:pt x="7424140" y="2370284"/>
                  <a:pt x="7424140" y="2370284"/>
                </a:cubicBezTo>
                <a:cubicBezTo>
                  <a:pt x="7424140" y="2370284"/>
                  <a:pt x="7427470" y="2371862"/>
                  <a:pt x="7434131" y="2375019"/>
                </a:cubicBezTo>
                <a:cubicBezTo>
                  <a:pt x="7438756" y="2373146"/>
                  <a:pt x="7447865" y="2372383"/>
                  <a:pt x="7461463" y="2372729"/>
                </a:cubicBezTo>
                <a:cubicBezTo>
                  <a:pt x="7475059" y="2373078"/>
                  <a:pt x="7481857" y="2373251"/>
                  <a:pt x="7481857" y="2373251"/>
                </a:cubicBezTo>
                <a:lnTo>
                  <a:pt x="7475746" y="2358164"/>
                </a:lnTo>
                <a:cubicBezTo>
                  <a:pt x="7484994" y="2354418"/>
                  <a:pt x="7488325" y="2355995"/>
                  <a:pt x="7485739" y="2362897"/>
                </a:cubicBezTo>
                <a:cubicBezTo>
                  <a:pt x="7492400" y="2366054"/>
                  <a:pt x="7495730" y="2367633"/>
                  <a:pt x="7495730" y="2367633"/>
                </a:cubicBezTo>
                <a:cubicBezTo>
                  <a:pt x="7500354" y="2365760"/>
                  <a:pt x="7501648" y="2362308"/>
                  <a:pt x="7499611" y="2357279"/>
                </a:cubicBezTo>
                <a:cubicBezTo>
                  <a:pt x="7497573" y="2352249"/>
                  <a:pt x="7499376" y="2350056"/>
                  <a:pt x="7505019" y="2350699"/>
                </a:cubicBezTo>
                <a:cubicBezTo>
                  <a:pt x="7510661" y="2351339"/>
                  <a:pt x="7512465" y="2349146"/>
                  <a:pt x="7510427" y="2344116"/>
                </a:cubicBezTo>
                <a:cubicBezTo>
                  <a:pt x="7508390" y="2339087"/>
                  <a:pt x="7507372" y="2336572"/>
                  <a:pt x="7507372" y="2336572"/>
                </a:cubicBezTo>
                <a:cubicBezTo>
                  <a:pt x="7511994" y="2334700"/>
                  <a:pt x="7515325" y="2336278"/>
                  <a:pt x="7517362" y="2341307"/>
                </a:cubicBezTo>
                <a:cubicBezTo>
                  <a:pt x="7519400" y="2346337"/>
                  <a:pt x="7522730" y="2347914"/>
                  <a:pt x="7527354" y="2346041"/>
                </a:cubicBezTo>
                <a:lnTo>
                  <a:pt x="7531235" y="2335689"/>
                </a:lnTo>
                <a:cubicBezTo>
                  <a:pt x="7542520" y="2336973"/>
                  <a:pt x="7550473" y="2336678"/>
                  <a:pt x="7555098" y="2334805"/>
                </a:cubicBezTo>
                <a:cubicBezTo>
                  <a:pt x="7555098" y="2334805"/>
                  <a:pt x="7557409" y="2333869"/>
                  <a:pt x="7562033" y="2331996"/>
                </a:cubicBezTo>
                <a:cubicBezTo>
                  <a:pt x="7564070" y="2337024"/>
                  <a:pt x="7573044" y="2339245"/>
                  <a:pt x="7588952" y="2338656"/>
                </a:cubicBezTo>
                <a:cubicBezTo>
                  <a:pt x="7593577" y="2336783"/>
                  <a:pt x="7599218" y="2337425"/>
                  <a:pt x="7605880" y="2340581"/>
                </a:cubicBezTo>
                <a:lnTo>
                  <a:pt x="7615871" y="2345317"/>
                </a:lnTo>
                <a:lnTo>
                  <a:pt x="7625862" y="2350051"/>
                </a:lnTo>
                <a:lnTo>
                  <a:pt x="7628918" y="2357596"/>
                </a:lnTo>
                <a:lnTo>
                  <a:pt x="7676645" y="2355828"/>
                </a:lnTo>
                <a:lnTo>
                  <a:pt x="7677470" y="2337931"/>
                </a:lnTo>
                <a:cubicBezTo>
                  <a:pt x="7682094" y="2336058"/>
                  <a:pt x="7687736" y="2336699"/>
                  <a:pt x="7694397" y="2339855"/>
                </a:cubicBezTo>
                <a:lnTo>
                  <a:pt x="7721317" y="2346517"/>
                </a:lnTo>
                <a:lnTo>
                  <a:pt x="7752115" y="2342823"/>
                </a:lnTo>
                <a:lnTo>
                  <a:pt x="7731307" y="2351251"/>
                </a:lnTo>
                <a:cubicBezTo>
                  <a:pt x="7717435" y="2356869"/>
                  <a:pt x="7707169" y="2358100"/>
                  <a:pt x="7700509" y="2354944"/>
                </a:cubicBezTo>
                <a:cubicBezTo>
                  <a:pt x="7700509" y="2354944"/>
                  <a:pt x="7698196" y="2355880"/>
                  <a:pt x="7693571" y="2357753"/>
                </a:cubicBezTo>
                <a:cubicBezTo>
                  <a:pt x="7688948" y="2359627"/>
                  <a:pt x="7684323" y="2361499"/>
                  <a:pt x="7679701" y="2363372"/>
                </a:cubicBezTo>
                <a:lnTo>
                  <a:pt x="7658892" y="2371799"/>
                </a:lnTo>
                <a:lnTo>
                  <a:pt x="7651957" y="2374608"/>
                </a:lnTo>
                <a:cubicBezTo>
                  <a:pt x="7647332" y="2376481"/>
                  <a:pt x="7643355" y="2376629"/>
                  <a:pt x="7640025" y="2375050"/>
                </a:cubicBezTo>
                <a:cubicBezTo>
                  <a:pt x="7636695" y="2373473"/>
                  <a:pt x="7635030" y="2372684"/>
                  <a:pt x="7635030" y="2372684"/>
                </a:cubicBezTo>
                <a:cubicBezTo>
                  <a:pt x="7634011" y="2370169"/>
                  <a:pt x="7632669" y="2368516"/>
                  <a:pt x="7631003" y="2367727"/>
                </a:cubicBezTo>
                <a:lnTo>
                  <a:pt x="7629810" y="2367771"/>
                </a:lnTo>
                <a:lnTo>
                  <a:pt x="7630034" y="2370315"/>
                </a:lnTo>
                <a:cubicBezTo>
                  <a:pt x="7628740" y="2373767"/>
                  <a:pt x="7625781" y="2376429"/>
                  <a:pt x="7621158" y="2378303"/>
                </a:cubicBezTo>
                <a:cubicBezTo>
                  <a:pt x="7616534" y="2380176"/>
                  <a:pt x="7612557" y="2380321"/>
                  <a:pt x="7609226" y="2378744"/>
                </a:cubicBezTo>
                <a:cubicBezTo>
                  <a:pt x="7605895" y="2377165"/>
                  <a:pt x="7598450" y="2378718"/>
                  <a:pt x="7586890" y="2383400"/>
                </a:cubicBezTo>
                <a:cubicBezTo>
                  <a:pt x="7575330" y="2388080"/>
                  <a:pt x="7568257" y="2393872"/>
                  <a:pt x="7565670" y="2400776"/>
                </a:cubicBezTo>
                <a:lnTo>
                  <a:pt x="7551798" y="2406394"/>
                </a:lnTo>
                <a:lnTo>
                  <a:pt x="7568725" y="2408319"/>
                </a:lnTo>
                <a:lnTo>
                  <a:pt x="7571781" y="2415863"/>
                </a:lnTo>
                <a:cubicBezTo>
                  <a:pt x="7567156" y="2417736"/>
                  <a:pt x="7562024" y="2418352"/>
                  <a:pt x="7556382" y="2417710"/>
                </a:cubicBezTo>
                <a:cubicBezTo>
                  <a:pt x="7550739" y="2417068"/>
                  <a:pt x="7548936" y="2419262"/>
                  <a:pt x="7550973" y="2424291"/>
                </a:cubicBezTo>
                <a:cubicBezTo>
                  <a:pt x="7553010" y="2429320"/>
                  <a:pt x="7556341" y="2430899"/>
                  <a:pt x="7560964" y="2429026"/>
                </a:cubicBezTo>
                <a:cubicBezTo>
                  <a:pt x="7565589" y="2427154"/>
                  <a:pt x="7569057" y="2425749"/>
                  <a:pt x="7571369" y="2424813"/>
                </a:cubicBezTo>
                <a:cubicBezTo>
                  <a:pt x="7573680" y="2423876"/>
                  <a:pt x="7574837" y="2423408"/>
                  <a:pt x="7574837" y="2423408"/>
                </a:cubicBezTo>
                <a:cubicBezTo>
                  <a:pt x="7581498" y="2426564"/>
                  <a:pt x="7584828" y="2428142"/>
                  <a:pt x="7584828" y="2428142"/>
                </a:cubicBezTo>
                <a:cubicBezTo>
                  <a:pt x="7584828" y="2428142"/>
                  <a:pt x="7583535" y="2431593"/>
                  <a:pt x="7580947" y="2438495"/>
                </a:cubicBezTo>
                <a:cubicBezTo>
                  <a:pt x="7576323" y="2440369"/>
                  <a:pt x="7566058" y="2441599"/>
                  <a:pt x="7550149" y="2442188"/>
                </a:cubicBezTo>
                <a:cubicBezTo>
                  <a:pt x="7534239" y="2442777"/>
                  <a:pt x="7525639" y="2444797"/>
                  <a:pt x="7524346" y="2448248"/>
                </a:cubicBezTo>
                <a:cubicBezTo>
                  <a:pt x="7523051" y="2451700"/>
                  <a:pt x="7520093" y="2454362"/>
                  <a:pt x="7515469" y="2456234"/>
                </a:cubicBezTo>
                <a:cubicBezTo>
                  <a:pt x="7510846" y="2458107"/>
                  <a:pt x="7507887" y="2460769"/>
                  <a:pt x="7506593" y="2464221"/>
                </a:cubicBezTo>
                <a:cubicBezTo>
                  <a:pt x="7505299" y="2467671"/>
                  <a:pt x="7501322" y="2467819"/>
                  <a:pt x="7494660" y="2464663"/>
                </a:cubicBezTo>
                <a:cubicBezTo>
                  <a:pt x="7488000" y="2461505"/>
                  <a:pt x="7481065" y="2464315"/>
                  <a:pt x="7473854" y="2473090"/>
                </a:cubicBezTo>
                <a:lnTo>
                  <a:pt x="7466918" y="2475899"/>
                </a:lnTo>
                <a:lnTo>
                  <a:pt x="7479965" y="2488178"/>
                </a:lnTo>
                <a:cubicBezTo>
                  <a:pt x="7486625" y="2491335"/>
                  <a:pt x="7490465" y="2494171"/>
                  <a:pt x="7491483" y="2496684"/>
                </a:cubicBezTo>
                <a:cubicBezTo>
                  <a:pt x="7492502" y="2499199"/>
                  <a:pt x="7494168" y="2499988"/>
                  <a:pt x="7496479" y="2499052"/>
                </a:cubicBezTo>
                <a:cubicBezTo>
                  <a:pt x="7498791" y="2498117"/>
                  <a:pt x="7500966" y="2500162"/>
                  <a:pt x="7503003" y="2505191"/>
                </a:cubicBezTo>
                <a:lnTo>
                  <a:pt x="7513050" y="2512610"/>
                </a:lnTo>
                <a:lnTo>
                  <a:pt x="7524048" y="2508614"/>
                </a:lnTo>
                <a:cubicBezTo>
                  <a:pt x="7525228" y="2509778"/>
                  <a:pt x="7524069" y="2511536"/>
                  <a:pt x="7520573" y="2513888"/>
                </a:cubicBezTo>
                <a:lnTo>
                  <a:pt x="7517132" y="2515625"/>
                </a:lnTo>
                <a:lnTo>
                  <a:pt x="7526042" y="2522204"/>
                </a:lnTo>
                <a:cubicBezTo>
                  <a:pt x="7550647" y="2529801"/>
                  <a:pt x="7556017" y="2536410"/>
                  <a:pt x="7542144" y="2542028"/>
                </a:cubicBezTo>
                <a:lnTo>
                  <a:pt x="7549080" y="2539218"/>
                </a:lnTo>
                <a:cubicBezTo>
                  <a:pt x="7558328" y="2535473"/>
                  <a:pt x="7562814" y="2536582"/>
                  <a:pt x="7562540" y="2542548"/>
                </a:cubicBezTo>
                <a:cubicBezTo>
                  <a:pt x="7562264" y="2548515"/>
                  <a:pt x="7563655" y="2555268"/>
                  <a:pt x="7566711" y="2562813"/>
                </a:cubicBezTo>
                <a:lnTo>
                  <a:pt x="7568238" y="2566585"/>
                </a:lnTo>
                <a:lnTo>
                  <a:pt x="7584340" y="2586407"/>
                </a:lnTo>
                <a:cubicBezTo>
                  <a:pt x="7597662" y="2592720"/>
                  <a:pt x="7606360" y="2600907"/>
                  <a:pt x="7610434" y="2610965"/>
                </a:cubicBezTo>
                <a:lnTo>
                  <a:pt x="7613489" y="2618509"/>
                </a:lnTo>
                <a:lnTo>
                  <a:pt x="7630417" y="2620435"/>
                </a:lnTo>
                <a:lnTo>
                  <a:pt x="7640408" y="2625170"/>
                </a:lnTo>
                <a:cubicBezTo>
                  <a:pt x="7626537" y="2630788"/>
                  <a:pt x="7619601" y="2633597"/>
                  <a:pt x="7619601" y="2633597"/>
                </a:cubicBezTo>
                <a:lnTo>
                  <a:pt x="7622657" y="2641142"/>
                </a:lnTo>
                <a:lnTo>
                  <a:pt x="7612665" y="2636406"/>
                </a:lnTo>
                <a:cubicBezTo>
                  <a:pt x="7608041" y="2638279"/>
                  <a:pt x="7604573" y="2639684"/>
                  <a:pt x="7602262" y="2640620"/>
                </a:cubicBezTo>
                <a:cubicBezTo>
                  <a:pt x="7599949" y="2641557"/>
                  <a:pt x="7599812" y="2644540"/>
                  <a:pt x="7601849" y="2649569"/>
                </a:cubicBezTo>
                <a:cubicBezTo>
                  <a:pt x="7603886" y="2654599"/>
                  <a:pt x="7609528" y="2655241"/>
                  <a:pt x="7618776" y="2651495"/>
                </a:cubicBezTo>
                <a:lnTo>
                  <a:pt x="7635704" y="2653420"/>
                </a:lnTo>
                <a:lnTo>
                  <a:pt x="7642639" y="2650611"/>
                </a:lnTo>
                <a:lnTo>
                  <a:pt x="7655685" y="2662889"/>
                </a:lnTo>
                <a:cubicBezTo>
                  <a:pt x="7653099" y="2669791"/>
                  <a:pt x="7662072" y="2672012"/>
                  <a:pt x="7682605" y="2669550"/>
                </a:cubicBezTo>
                <a:cubicBezTo>
                  <a:pt x="7684643" y="2674578"/>
                  <a:pt x="7686817" y="2676626"/>
                  <a:pt x="7689129" y="2675689"/>
                </a:cubicBezTo>
                <a:cubicBezTo>
                  <a:pt x="7691441" y="2674753"/>
                  <a:pt x="7692597" y="2674285"/>
                  <a:pt x="7692597" y="2674285"/>
                </a:cubicBezTo>
                <a:lnTo>
                  <a:pt x="7710349" y="2658313"/>
                </a:lnTo>
                <a:lnTo>
                  <a:pt x="7724220" y="2652694"/>
                </a:lnTo>
                <a:lnTo>
                  <a:pt x="7734212" y="2657430"/>
                </a:lnTo>
                <a:cubicBezTo>
                  <a:pt x="7736249" y="2662458"/>
                  <a:pt x="7745222" y="2664677"/>
                  <a:pt x="7761130" y="2664088"/>
                </a:cubicBezTo>
                <a:lnTo>
                  <a:pt x="7754194" y="2666898"/>
                </a:lnTo>
                <a:cubicBezTo>
                  <a:pt x="7749570" y="2668771"/>
                  <a:pt x="7742635" y="2671580"/>
                  <a:pt x="7733387" y="2675326"/>
                </a:cubicBezTo>
                <a:cubicBezTo>
                  <a:pt x="7724139" y="2679071"/>
                  <a:pt x="7717202" y="2681880"/>
                  <a:pt x="7712579" y="2683753"/>
                </a:cubicBezTo>
                <a:lnTo>
                  <a:pt x="7688716" y="2684638"/>
                </a:lnTo>
                <a:cubicBezTo>
                  <a:pt x="7684093" y="2686510"/>
                  <a:pt x="7680762" y="2684933"/>
                  <a:pt x="7678725" y="2679904"/>
                </a:cubicBezTo>
                <a:lnTo>
                  <a:pt x="7674845" y="2690256"/>
                </a:lnTo>
                <a:cubicBezTo>
                  <a:pt x="7668183" y="2687099"/>
                  <a:pt x="7664852" y="2685522"/>
                  <a:pt x="7664852" y="2685522"/>
                </a:cubicBezTo>
                <a:cubicBezTo>
                  <a:pt x="7664852" y="2685522"/>
                  <a:pt x="7662540" y="2686459"/>
                  <a:pt x="7657917" y="2688331"/>
                </a:cubicBezTo>
                <a:lnTo>
                  <a:pt x="7660972" y="2695874"/>
                </a:lnTo>
                <a:lnTo>
                  <a:pt x="7657093" y="2706228"/>
                </a:lnTo>
                <a:lnTo>
                  <a:pt x="7652244" y="2708192"/>
                </a:lnTo>
                <a:lnTo>
                  <a:pt x="7652468" y="2710483"/>
                </a:lnTo>
                <a:cubicBezTo>
                  <a:pt x="7648528" y="2713735"/>
                  <a:pt x="7645572" y="2716174"/>
                  <a:pt x="7643603" y="2717800"/>
                </a:cubicBezTo>
                <a:cubicBezTo>
                  <a:pt x="7641632" y="2719426"/>
                  <a:pt x="7640648" y="2720239"/>
                  <a:pt x="7640648" y="2720239"/>
                </a:cubicBezTo>
                <a:lnTo>
                  <a:pt x="7640297" y="2719646"/>
                </a:lnTo>
                <a:lnTo>
                  <a:pt x="7639339" y="2722199"/>
                </a:lnTo>
                <a:cubicBezTo>
                  <a:pt x="7646001" y="2725357"/>
                  <a:pt x="7648038" y="2730385"/>
                  <a:pt x="7645451" y="2737288"/>
                </a:cubicBezTo>
                <a:lnTo>
                  <a:pt x="7624643" y="2745715"/>
                </a:lnTo>
                <a:lnTo>
                  <a:pt x="7628524" y="2735363"/>
                </a:lnTo>
                <a:cubicBezTo>
                  <a:pt x="7630561" y="2740391"/>
                  <a:pt x="7632225" y="2741181"/>
                  <a:pt x="7633518" y="2737730"/>
                </a:cubicBezTo>
                <a:cubicBezTo>
                  <a:pt x="7634813" y="2734279"/>
                  <a:pt x="7632638" y="2732232"/>
                  <a:pt x="7626995" y="2731589"/>
                </a:cubicBezTo>
                <a:lnTo>
                  <a:pt x="7620087" y="2726488"/>
                </a:lnTo>
                <a:lnTo>
                  <a:pt x="7616133" y="2730852"/>
                </a:lnTo>
                <a:lnTo>
                  <a:pt x="7603435" y="2733219"/>
                </a:lnTo>
                <a:lnTo>
                  <a:pt x="7604660" y="2736247"/>
                </a:lnTo>
                <a:lnTo>
                  <a:pt x="7607716" y="2743789"/>
                </a:lnTo>
                <a:cubicBezTo>
                  <a:pt x="7619000" y="2745074"/>
                  <a:pt x="7617708" y="2748524"/>
                  <a:pt x="7603835" y="2754143"/>
                </a:cubicBezTo>
                <a:lnTo>
                  <a:pt x="7589963" y="2759762"/>
                </a:lnTo>
                <a:cubicBezTo>
                  <a:pt x="7574055" y="2760351"/>
                  <a:pt x="7561476" y="2762517"/>
                  <a:pt x="7552228" y="2766263"/>
                </a:cubicBezTo>
                <a:lnTo>
                  <a:pt x="7531421" y="2774692"/>
                </a:lnTo>
                <a:cubicBezTo>
                  <a:pt x="7522172" y="2778437"/>
                  <a:pt x="7515237" y="2781245"/>
                  <a:pt x="7510613" y="2783119"/>
                </a:cubicBezTo>
                <a:cubicBezTo>
                  <a:pt x="7505988" y="2784992"/>
                  <a:pt x="7497897" y="2788269"/>
                  <a:pt x="7486337" y="2792951"/>
                </a:cubicBezTo>
                <a:cubicBezTo>
                  <a:pt x="7474777" y="2797633"/>
                  <a:pt x="7468998" y="2799974"/>
                  <a:pt x="7468998" y="2799974"/>
                </a:cubicBezTo>
                <a:lnTo>
                  <a:pt x="7482494" y="2801510"/>
                </a:lnTo>
                <a:lnTo>
                  <a:pt x="7493936" y="2798656"/>
                </a:lnTo>
                <a:lnTo>
                  <a:pt x="7503906" y="2794618"/>
                </a:lnTo>
                <a:lnTo>
                  <a:pt x="7513033" y="2787084"/>
                </a:lnTo>
                <a:cubicBezTo>
                  <a:pt x="7513033" y="2787084"/>
                  <a:pt x="7515198" y="2787435"/>
                  <a:pt x="7519526" y="2788139"/>
                </a:cubicBezTo>
                <a:cubicBezTo>
                  <a:pt x="7523854" y="2788843"/>
                  <a:pt x="7528378" y="2791523"/>
                  <a:pt x="7533093" y="2796183"/>
                </a:cubicBezTo>
                <a:cubicBezTo>
                  <a:pt x="7537810" y="2800841"/>
                  <a:pt x="7542138" y="2801544"/>
                  <a:pt x="7546079" y="2798292"/>
                </a:cubicBezTo>
                <a:lnTo>
                  <a:pt x="7548631" y="2797252"/>
                </a:lnTo>
                <a:lnTo>
                  <a:pt x="7547522" y="2794514"/>
                </a:lnTo>
                <a:cubicBezTo>
                  <a:pt x="7547522" y="2794514"/>
                  <a:pt x="7549835" y="2793577"/>
                  <a:pt x="7554460" y="2791704"/>
                </a:cubicBezTo>
                <a:lnTo>
                  <a:pt x="7553056" y="2795447"/>
                </a:lnTo>
                <a:lnTo>
                  <a:pt x="7561438" y="2792029"/>
                </a:lnTo>
                <a:cubicBezTo>
                  <a:pt x="7567736" y="2791106"/>
                  <a:pt x="7575019" y="2789371"/>
                  <a:pt x="7583288" y="2786822"/>
                </a:cubicBezTo>
                <a:cubicBezTo>
                  <a:pt x="7591557" y="2784274"/>
                  <a:pt x="7601991" y="2782076"/>
                  <a:pt x="7614587" y="2780230"/>
                </a:cubicBezTo>
                <a:cubicBezTo>
                  <a:pt x="7627184" y="2778385"/>
                  <a:pt x="7635454" y="2775836"/>
                  <a:pt x="7639394" y="2772584"/>
                </a:cubicBezTo>
                <a:cubicBezTo>
                  <a:pt x="7643336" y="2769332"/>
                  <a:pt x="7646483" y="2768870"/>
                  <a:pt x="7648842" y="2771199"/>
                </a:cubicBezTo>
                <a:cubicBezTo>
                  <a:pt x="7651200" y="2773529"/>
                  <a:pt x="7658678" y="2773772"/>
                  <a:pt x="7671274" y="2771925"/>
                </a:cubicBezTo>
                <a:lnTo>
                  <a:pt x="7690170" y="2769157"/>
                </a:lnTo>
                <a:lnTo>
                  <a:pt x="7688504" y="2772539"/>
                </a:lnTo>
                <a:lnTo>
                  <a:pt x="7698463" y="2768505"/>
                </a:lnTo>
                <a:cubicBezTo>
                  <a:pt x="7696426" y="2763476"/>
                  <a:pt x="7695409" y="2760962"/>
                  <a:pt x="7695409" y="2760962"/>
                </a:cubicBezTo>
                <a:lnTo>
                  <a:pt x="7705400" y="2765696"/>
                </a:lnTo>
                <a:cubicBezTo>
                  <a:pt x="7705400" y="2765696"/>
                  <a:pt x="7705909" y="2766953"/>
                  <a:pt x="7706928" y="2769468"/>
                </a:cubicBezTo>
                <a:cubicBezTo>
                  <a:pt x="7707946" y="2771982"/>
                  <a:pt x="7710767" y="2772303"/>
                  <a:pt x="7715390" y="2770430"/>
                </a:cubicBezTo>
                <a:cubicBezTo>
                  <a:pt x="7720015" y="2768558"/>
                  <a:pt x="7718997" y="2766043"/>
                  <a:pt x="7712335" y="2762886"/>
                </a:cubicBezTo>
                <a:lnTo>
                  <a:pt x="7715197" y="2761727"/>
                </a:lnTo>
                <a:lnTo>
                  <a:pt x="7714977" y="2761510"/>
                </a:lnTo>
                <a:lnTo>
                  <a:pt x="7720887" y="2756632"/>
                </a:lnTo>
                <a:lnTo>
                  <a:pt x="7721151" y="2759317"/>
                </a:lnTo>
                <a:lnTo>
                  <a:pt x="7740079" y="2751650"/>
                </a:lnTo>
                <a:cubicBezTo>
                  <a:pt x="7740079" y="2751650"/>
                  <a:pt x="7743409" y="2753228"/>
                  <a:pt x="7750070" y="2756384"/>
                </a:cubicBezTo>
                <a:cubicBezTo>
                  <a:pt x="7752107" y="2761414"/>
                  <a:pt x="7761080" y="2763634"/>
                  <a:pt x="7776989" y="2763044"/>
                </a:cubicBezTo>
                <a:lnTo>
                  <a:pt x="7800854" y="2762161"/>
                </a:lnTo>
                <a:lnTo>
                  <a:pt x="7810845" y="2766896"/>
                </a:lnTo>
                <a:cubicBezTo>
                  <a:pt x="7817505" y="2770052"/>
                  <a:pt x="7823147" y="2770694"/>
                  <a:pt x="7827771" y="2768821"/>
                </a:cubicBezTo>
                <a:cubicBezTo>
                  <a:pt x="7832396" y="2766948"/>
                  <a:pt x="7840997" y="2764928"/>
                  <a:pt x="7853575" y="2762761"/>
                </a:cubicBezTo>
                <a:cubicBezTo>
                  <a:pt x="7866153" y="2760594"/>
                  <a:pt x="7874755" y="2758573"/>
                  <a:pt x="7879378" y="2756700"/>
                </a:cubicBezTo>
                <a:lnTo>
                  <a:pt x="7889370" y="2761435"/>
                </a:lnTo>
                <a:cubicBezTo>
                  <a:pt x="7893444" y="2771494"/>
                  <a:pt x="7904729" y="2772778"/>
                  <a:pt x="7923225" y="2765286"/>
                </a:cubicBezTo>
                <a:cubicBezTo>
                  <a:pt x="7932473" y="2761540"/>
                  <a:pt x="7937096" y="2759668"/>
                  <a:pt x="7937096" y="2759668"/>
                </a:cubicBezTo>
                <a:lnTo>
                  <a:pt x="7950968" y="2754049"/>
                </a:lnTo>
                <a:cubicBezTo>
                  <a:pt x="7955592" y="2752176"/>
                  <a:pt x="7959570" y="2752029"/>
                  <a:pt x="7962900" y="2753607"/>
                </a:cubicBezTo>
                <a:cubicBezTo>
                  <a:pt x="7966230" y="2755186"/>
                  <a:pt x="7969188" y="2752525"/>
                  <a:pt x="7971776" y="2745621"/>
                </a:cubicBezTo>
                <a:lnTo>
                  <a:pt x="7981767" y="2750356"/>
                </a:lnTo>
                <a:cubicBezTo>
                  <a:pt x="7981767" y="2750356"/>
                  <a:pt x="7984079" y="2749420"/>
                  <a:pt x="7988703" y="2747547"/>
                </a:cubicBezTo>
                <a:cubicBezTo>
                  <a:pt x="7995364" y="2750704"/>
                  <a:pt x="7998832" y="2749299"/>
                  <a:pt x="7999107" y="2743333"/>
                </a:cubicBezTo>
                <a:cubicBezTo>
                  <a:pt x="7999382" y="2737367"/>
                  <a:pt x="8001831" y="2733448"/>
                  <a:pt x="8006456" y="2731575"/>
                </a:cubicBezTo>
                <a:cubicBezTo>
                  <a:pt x="8011080" y="2729702"/>
                  <a:pt x="8013901" y="2730023"/>
                  <a:pt x="8014920" y="2732538"/>
                </a:cubicBezTo>
                <a:cubicBezTo>
                  <a:pt x="8015938" y="2735052"/>
                  <a:pt x="8017466" y="2738825"/>
                  <a:pt x="8019503" y="2743854"/>
                </a:cubicBezTo>
                <a:cubicBezTo>
                  <a:pt x="8021540" y="2748883"/>
                  <a:pt x="8022558" y="2751398"/>
                  <a:pt x="8022558" y="2751398"/>
                </a:cubicBezTo>
                <a:cubicBezTo>
                  <a:pt x="8027182" y="2749525"/>
                  <a:pt x="8032825" y="2750168"/>
                  <a:pt x="8039486" y="2753324"/>
                </a:cubicBezTo>
                <a:lnTo>
                  <a:pt x="8042541" y="2760868"/>
                </a:lnTo>
                <a:cubicBezTo>
                  <a:pt x="8037918" y="2762741"/>
                  <a:pt x="8036114" y="2764935"/>
                  <a:pt x="8037133" y="2767450"/>
                </a:cubicBezTo>
                <a:cubicBezTo>
                  <a:pt x="8038151" y="2769963"/>
                  <a:pt x="8040973" y="2770285"/>
                  <a:pt x="8045597" y="2768413"/>
                </a:cubicBezTo>
                <a:cubicBezTo>
                  <a:pt x="8050221" y="2766539"/>
                  <a:pt x="8055725" y="2770164"/>
                  <a:pt x="8062112" y="2779285"/>
                </a:cubicBezTo>
                <a:cubicBezTo>
                  <a:pt x="8068498" y="2788408"/>
                  <a:pt x="8069888" y="2795163"/>
                  <a:pt x="8066282" y="2799551"/>
                </a:cubicBezTo>
                <a:cubicBezTo>
                  <a:pt x="8062676" y="2803937"/>
                  <a:pt x="8063049" y="2808178"/>
                  <a:pt x="8067398" y="2812271"/>
                </a:cubicBezTo>
                <a:cubicBezTo>
                  <a:pt x="8071746" y="2816364"/>
                  <a:pt x="8075725" y="2816215"/>
                  <a:pt x="8079330" y="2811829"/>
                </a:cubicBezTo>
                <a:cubicBezTo>
                  <a:pt x="8082935" y="2807441"/>
                  <a:pt x="8085755" y="2807762"/>
                  <a:pt x="8087793" y="2812792"/>
                </a:cubicBezTo>
                <a:cubicBezTo>
                  <a:pt x="8087793" y="2812792"/>
                  <a:pt x="8087147" y="2814517"/>
                  <a:pt x="8085852" y="2817968"/>
                </a:cubicBezTo>
                <a:cubicBezTo>
                  <a:pt x="8084559" y="2821419"/>
                  <a:pt x="8082757" y="2823614"/>
                  <a:pt x="8080445" y="2824550"/>
                </a:cubicBezTo>
                <a:cubicBezTo>
                  <a:pt x="8078132" y="2825487"/>
                  <a:pt x="8076977" y="2825955"/>
                  <a:pt x="8076977" y="2825955"/>
                </a:cubicBezTo>
                <a:lnTo>
                  <a:pt x="8063104" y="2831572"/>
                </a:lnTo>
                <a:lnTo>
                  <a:pt x="8056169" y="2834382"/>
                </a:lnTo>
                <a:cubicBezTo>
                  <a:pt x="8062831" y="2837539"/>
                  <a:pt x="8067316" y="2838648"/>
                  <a:pt x="8069628" y="2837711"/>
                </a:cubicBezTo>
                <a:cubicBezTo>
                  <a:pt x="8071941" y="2836775"/>
                  <a:pt x="8075134" y="2841338"/>
                  <a:pt x="8079207" y="2851395"/>
                </a:cubicBezTo>
                <a:lnTo>
                  <a:pt x="8075327" y="2861749"/>
                </a:lnTo>
                <a:lnTo>
                  <a:pt x="8034536" y="2860707"/>
                </a:lnTo>
                <a:lnTo>
                  <a:pt x="8027600" y="2863516"/>
                </a:lnTo>
                <a:cubicBezTo>
                  <a:pt x="8002444" y="2867850"/>
                  <a:pt x="7990884" y="2872532"/>
                  <a:pt x="7992921" y="2877562"/>
                </a:cubicBezTo>
                <a:cubicBezTo>
                  <a:pt x="7992921" y="2877562"/>
                  <a:pt x="7987279" y="2876921"/>
                  <a:pt x="7975993" y="2875637"/>
                </a:cubicBezTo>
                <a:cubicBezTo>
                  <a:pt x="7966745" y="2879383"/>
                  <a:pt x="7956479" y="2880614"/>
                  <a:pt x="7945194" y="2879331"/>
                </a:cubicBezTo>
                <a:lnTo>
                  <a:pt x="7928268" y="2877403"/>
                </a:lnTo>
                <a:cubicBezTo>
                  <a:pt x="7923643" y="2879277"/>
                  <a:pt x="7924289" y="2877551"/>
                  <a:pt x="7930207" y="2872228"/>
                </a:cubicBezTo>
                <a:cubicBezTo>
                  <a:pt x="7936125" y="2866903"/>
                  <a:pt x="7937418" y="2863452"/>
                  <a:pt x="7934088" y="2861874"/>
                </a:cubicBezTo>
                <a:cubicBezTo>
                  <a:pt x="7930757" y="2860296"/>
                  <a:pt x="7924468" y="2861380"/>
                  <a:pt x="7915220" y="2865126"/>
                </a:cubicBezTo>
                <a:cubicBezTo>
                  <a:pt x="7905972" y="2868872"/>
                  <a:pt x="7901347" y="2870745"/>
                  <a:pt x="7901347" y="2870745"/>
                </a:cubicBezTo>
                <a:lnTo>
                  <a:pt x="7866668" y="2884791"/>
                </a:lnTo>
                <a:lnTo>
                  <a:pt x="7856677" y="2880055"/>
                </a:lnTo>
                <a:cubicBezTo>
                  <a:pt x="7847429" y="2883801"/>
                  <a:pt x="7843824" y="2888190"/>
                  <a:pt x="7845861" y="2893219"/>
                </a:cubicBezTo>
                <a:lnTo>
                  <a:pt x="7841981" y="2903571"/>
                </a:lnTo>
                <a:cubicBezTo>
                  <a:pt x="7841981" y="2903571"/>
                  <a:pt x="7839668" y="2904508"/>
                  <a:pt x="7835044" y="2906381"/>
                </a:cubicBezTo>
                <a:cubicBezTo>
                  <a:pt x="7837080" y="2911410"/>
                  <a:pt x="7835788" y="2914860"/>
                  <a:pt x="7831164" y="2916734"/>
                </a:cubicBezTo>
                <a:cubicBezTo>
                  <a:pt x="7826539" y="2918607"/>
                  <a:pt x="7822563" y="2918753"/>
                  <a:pt x="7819233" y="2917176"/>
                </a:cubicBezTo>
                <a:cubicBezTo>
                  <a:pt x="7815901" y="2915597"/>
                  <a:pt x="7814746" y="2916065"/>
                  <a:pt x="7815764" y="2918581"/>
                </a:cubicBezTo>
                <a:cubicBezTo>
                  <a:pt x="7816783" y="2921094"/>
                  <a:pt x="7810356" y="2925161"/>
                  <a:pt x="7796484" y="2930779"/>
                </a:cubicBezTo>
                <a:cubicBezTo>
                  <a:pt x="7791860" y="2932653"/>
                  <a:pt x="7788392" y="2934056"/>
                  <a:pt x="7786080" y="2934993"/>
                </a:cubicBezTo>
                <a:cubicBezTo>
                  <a:pt x="7783769" y="2935930"/>
                  <a:pt x="7780301" y="2937335"/>
                  <a:pt x="7775676" y="2939208"/>
                </a:cubicBezTo>
                <a:lnTo>
                  <a:pt x="7768740" y="2942017"/>
                </a:lnTo>
                <a:cubicBezTo>
                  <a:pt x="7766703" y="2936987"/>
                  <a:pt x="7761061" y="2936346"/>
                  <a:pt x="7751814" y="2940091"/>
                </a:cubicBezTo>
                <a:cubicBezTo>
                  <a:pt x="7747190" y="2941964"/>
                  <a:pt x="7741410" y="2944305"/>
                  <a:pt x="7734473" y="2947115"/>
                </a:cubicBezTo>
                <a:cubicBezTo>
                  <a:pt x="7727538" y="2949924"/>
                  <a:pt x="7721757" y="2952265"/>
                  <a:pt x="7717133" y="2954138"/>
                </a:cubicBezTo>
                <a:cubicBezTo>
                  <a:pt x="7703263" y="2959756"/>
                  <a:pt x="7696326" y="2962565"/>
                  <a:pt x="7696326" y="2962565"/>
                </a:cubicBezTo>
                <a:cubicBezTo>
                  <a:pt x="7696326" y="2962565"/>
                  <a:pt x="7697343" y="2965080"/>
                  <a:pt x="7699382" y="2970109"/>
                </a:cubicBezTo>
                <a:lnTo>
                  <a:pt x="7702436" y="2977653"/>
                </a:lnTo>
                <a:cubicBezTo>
                  <a:pt x="7700399" y="2972624"/>
                  <a:pt x="7704005" y="2968237"/>
                  <a:pt x="7713253" y="2964491"/>
                </a:cubicBezTo>
                <a:lnTo>
                  <a:pt x="7730181" y="2966417"/>
                </a:lnTo>
                <a:cubicBezTo>
                  <a:pt x="7730181" y="2966417"/>
                  <a:pt x="7731198" y="2968931"/>
                  <a:pt x="7733236" y="2973959"/>
                </a:cubicBezTo>
                <a:lnTo>
                  <a:pt x="7726299" y="2976769"/>
                </a:lnTo>
                <a:cubicBezTo>
                  <a:pt x="7726299" y="2976769"/>
                  <a:pt x="7722832" y="2978174"/>
                  <a:pt x="7715896" y="2980983"/>
                </a:cubicBezTo>
                <a:cubicBezTo>
                  <a:pt x="7708961" y="2983793"/>
                  <a:pt x="7704846" y="2986924"/>
                  <a:pt x="7703552" y="2990373"/>
                </a:cubicBezTo>
                <a:cubicBezTo>
                  <a:pt x="7702258" y="2993825"/>
                  <a:pt x="7699946" y="2994761"/>
                  <a:pt x="7696616" y="2993183"/>
                </a:cubicBezTo>
                <a:cubicBezTo>
                  <a:pt x="7693286" y="2991606"/>
                  <a:pt x="7690973" y="2992542"/>
                  <a:pt x="7689680" y="2995993"/>
                </a:cubicBezTo>
                <a:cubicBezTo>
                  <a:pt x="7688387" y="2999443"/>
                  <a:pt x="7685429" y="3002105"/>
                  <a:pt x="7680804" y="3003978"/>
                </a:cubicBezTo>
                <a:lnTo>
                  <a:pt x="7670813" y="2999243"/>
                </a:lnTo>
                <a:cubicBezTo>
                  <a:pt x="7664151" y="2996087"/>
                  <a:pt x="7659804" y="2991995"/>
                  <a:pt x="7657766" y="2986965"/>
                </a:cubicBezTo>
                <a:cubicBezTo>
                  <a:pt x="7657766" y="2986965"/>
                  <a:pt x="7662390" y="2985092"/>
                  <a:pt x="7671638" y="2981346"/>
                </a:cubicBezTo>
                <a:cubicBezTo>
                  <a:pt x="7685509" y="2975728"/>
                  <a:pt x="7690271" y="2970872"/>
                  <a:pt x="7685922" y="2966780"/>
                </a:cubicBezTo>
                <a:cubicBezTo>
                  <a:pt x="7681573" y="2962686"/>
                  <a:pt x="7677087" y="2961577"/>
                  <a:pt x="7672463" y="2963449"/>
                </a:cubicBezTo>
                <a:cubicBezTo>
                  <a:pt x="7658591" y="2969068"/>
                  <a:pt x="7641389" y="2973108"/>
                  <a:pt x="7620856" y="2975570"/>
                </a:cubicBezTo>
                <a:cubicBezTo>
                  <a:pt x="7614195" y="2972413"/>
                  <a:pt x="7609708" y="2971304"/>
                  <a:pt x="7607396" y="2972240"/>
                </a:cubicBezTo>
                <a:cubicBezTo>
                  <a:pt x="7605084" y="2973176"/>
                  <a:pt x="7601616" y="2974581"/>
                  <a:pt x="7596993" y="2976453"/>
                </a:cubicBezTo>
                <a:cubicBezTo>
                  <a:pt x="7590331" y="2973297"/>
                  <a:pt x="7587000" y="2971718"/>
                  <a:pt x="7587000" y="2971718"/>
                </a:cubicBezTo>
                <a:cubicBezTo>
                  <a:pt x="7587000" y="2971718"/>
                  <a:pt x="7588019" y="2974234"/>
                  <a:pt x="7590056" y="2979263"/>
                </a:cubicBezTo>
                <a:cubicBezTo>
                  <a:pt x="7590056" y="2979263"/>
                  <a:pt x="7586452" y="2983650"/>
                  <a:pt x="7579241" y="2992425"/>
                </a:cubicBezTo>
                <a:cubicBezTo>
                  <a:pt x="7579241" y="2992425"/>
                  <a:pt x="7578594" y="2994151"/>
                  <a:pt x="7577301" y="2997602"/>
                </a:cubicBezTo>
                <a:cubicBezTo>
                  <a:pt x="7576006" y="3001052"/>
                  <a:pt x="7575359" y="3002779"/>
                  <a:pt x="7575359" y="3002779"/>
                </a:cubicBezTo>
                <a:lnTo>
                  <a:pt x="7577348" y="3007687"/>
                </a:lnTo>
                <a:lnTo>
                  <a:pt x="7597751" y="2999367"/>
                </a:lnTo>
                <a:cubicBezTo>
                  <a:pt x="7614287" y="2994269"/>
                  <a:pt x="7624527" y="2990094"/>
                  <a:pt x="7628467" y="2986843"/>
                </a:cubicBezTo>
                <a:cubicBezTo>
                  <a:pt x="7624527" y="2990094"/>
                  <a:pt x="7620587" y="2993345"/>
                  <a:pt x="7616647" y="2996599"/>
                </a:cubicBezTo>
                <a:cubicBezTo>
                  <a:pt x="7612706" y="2999851"/>
                  <a:pt x="7608766" y="3003103"/>
                  <a:pt x="7604826" y="3006355"/>
                </a:cubicBezTo>
                <a:lnTo>
                  <a:pt x="7579918" y="3014033"/>
                </a:lnTo>
                <a:lnTo>
                  <a:pt x="7581471" y="3017865"/>
                </a:lnTo>
                <a:cubicBezTo>
                  <a:pt x="7589619" y="3037985"/>
                  <a:pt x="7600628" y="3045233"/>
                  <a:pt x="7614501" y="3039614"/>
                </a:cubicBezTo>
                <a:cubicBezTo>
                  <a:pt x="7619125" y="3037741"/>
                  <a:pt x="7623102" y="3037596"/>
                  <a:pt x="7626433" y="3039173"/>
                </a:cubicBezTo>
                <a:cubicBezTo>
                  <a:pt x="7629762" y="3040751"/>
                  <a:pt x="7631937" y="3042798"/>
                  <a:pt x="7632956" y="3045312"/>
                </a:cubicBezTo>
                <a:cubicBezTo>
                  <a:pt x="7633974" y="3047826"/>
                  <a:pt x="7631016" y="3050489"/>
                  <a:pt x="7624079" y="3053298"/>
                </a:cubicBezTo>
                <a:cubicBezTo>
                  <a:pt x="7617144" y="3056108"/>
                  <a:pt x="7611873" y="3059707"/>
                  <a:pt x="7608269" y="3064093"/>
                </a:cubicBezTo>
                <a:cubicBezTo>
                  <a:pt x="7604662" y="3068481"/>
                  <a:pt x="7606190" y="3072252"/>
                  <a:pt x="7612852" y="3075410"/>
                </a:cubicBezTo>
                <a:lnTo>
                  <a:pt x="7605916" y="3078219"/>
                </a:lnTo>
                <a:lnTo>
                  <a:pt x="7598979" y="3081028"/>
                </a:lnTo>
                <a:cubicBezTo>
                  <a:pt x="7598979" y="3081028"/>
                  <a:pt x="7598333" y="3082753"/>
                  <a:pt x="7597039" y="3086204"/>
                </a:cubicBezTo>
                <a:cubicBezTo>
                  <a:pt x="7595745" y="3089655"/>
                  <a:pt x="7589457" y="3090739"/>
                  <a:pt x="7578172" y="3089456"/>
                </a:cubicBezTo>
                <a:cubicBezTo>
                  <a:pt x="7566886" y="3088171"/>
                  <a:pt x="7559579" y="3086741"/>
                  <a:pt x="7556248" y="3085163"/>
                </a:cubicBezTo>
                <a:cubicBezTo>
                  <a:pt x="7552919" y="3083585"/>
                  <a:pt x="7550606" y="3084521"/>
                  <a:pt x="7549313" y="3087972"/>
                </a:cubicBezTo>
                <a:cubicBezTo>
                  <a:pt x="7548018" y="3091422"/>
                  <a:pt x="7541592" y="3095489"/>
                  <a:pt x="7530031" y="3100172"/>
                </a:cubicBezTo>
                <a:cubicBezTo>
                  <a:pt x="7518473" y="3104853"/>
                  <a:pt x="7509871" y="3106874"/>
                  <a:pt x="7504228" y="3106233"/>
                </a:cubicBezTo>
                <a:cubicBezTo>
                  <a:pt x="7498587" y="3105590"/>
                  <a:pt x="7495119" y="3106995"/>
                  <a:pt x="7493826" y="3110446"/>
                </a:cubicBezTo>
                <a:cubicBezTo>
                  <a:pt x="7492531" y="3113896"/>
                  <a:pt x="7489573" y="3116559"/>
                  <a:pt x="7484948" y="3118432"/>
                </a:cubicBezTo>
                <a:lnTo>
                  <a:pt x="7481893" y="3110888"/>
                </a:lnTo>
                <a:cubicBezTo>
                  <a:pt x="7486517" y="3109015"/>
                  <a:pt x="7487163" y="3107288"/>
                  <a:pt x="7483833" y="3105711"/>
                </a:cubicBezTo>
                <a:cubicBezTo>
                  <a:pt x="7480504" y="3104133"/>
                  <a:pt x="7476526" y="3104280"/>
                  <a:pt x="7471902" y="3106153"/>
                </a:cubicBezTo>
                <a:cubicBezTo>
                  <a:pt x="7467278" y="3108026"/>
                  <a:pt x="7465984" y="3111477"/>
                  <a:pt x="7468021" y="3116506"/>
                </a:cubicBezTo>
                <a:cubicBezTo>
                  <a:pt x="7461361" y="3113350"/>
                  <a:pt x="7456874" y="3112240"/>
                  <a:pt x="7454561" y="3113176"/>
                </a:cubicBezTo>
                <a:cubicBezTo>
                  <a:pt x="7452251" y="3114112"/>
                  <a:pt x="7448783" y="3115517"/>
                  <a:pt x="7444158" y="3117390"/>
                </a:cubicBezTo>
                <a:cubicBezTo>
                  <a:pt x="7439535" y="3119263"/>
                  <a:pt x="7437222" y="3120200"/>
                  <a:pt x="7437222" y="3120200"/>
                </a:cubicBezTo>
                <a:cubicBezTo>
                  <a:pt x="7437222" y="3120200"/>
                  <a:pt x="7438242" y="3122714"/>
                  <a:pt x="7440278" y="3127743"/>
                </a:cubicBezTo>
                <a:cubicBezTo>
                  <a:pt x="7442315" y="3132772"/>
                  <a:pt x="7442178" y="3135755"/>
                  <a:pt x="7439865" y="3136692"/>
                </a:cubicBezTo>
                <a:cubicBezTo>
                  <a:pt x="7437554" y="3137628"/>
                  <a:pt x="7434870" y="3134325"/>
                  <a:pt x="7431814" y="3126780"/>
                </a:cubicBezTo>
                <a:cubicBezTo>
                  <a:pt x="7428759" y="3119236"/>
                  <a:pt x="7425937" y="3118915"/>
                  <a:pt x="7423351" y="3125818"/>
                </a:cubicBezTo>
                <a:lnTo>
                  <a:pt x="7419470" y="3136171"/>
                </a:lnTo>
                <a:lnTo>
                  <a:pt x="7426406" y="3133362"/>
                </a:lnTo>
                <a:lnTo>
                  <a:pt x="7422526" y="3143714"/>
                </a:lnTo>
                <a:cubicBezTo>
                  <a:pt x="7419939" y="3150618"/>
                  <a:pt x="7415316" y="3152490"/>
                  <a:pt x="7408654" y="3149333"/>
                </a:cubicBezTo>
                <a:lnTo>
                  <a:pt x="7394781" y="3154952"/>
                </a:lnTo>
                <a:lnTo>
                  <a:pt x="7403688" y="3168358"/>
                </a:lnTo>
                <a:lnTo>
                  <a:pt x="7406822" y="3169779"/>
                </a:lnTo>
                <a:lnTo>
                  <a:pt x="7404931" y="3170230"/>
                </a:lnTo>
                <a:lnTo>
                  <a:pt x="7405126" y="3170521"/>
                </a:lnTo>
                <a:cubicBezTo>
                  <a:pt x="7408965" y="3173357"/>
                  <a:pt x="7413197" y="3173838"/>
                  <a:pt x="7417821" y="3171966"/>
                </a:cubicBezTo>
                <a:cubicBezTo>
                  <a:pt x="7417821" y="3171966"/>
                  <a:pt x="7420132" y="3171030"/>
                  <a:pt x="7424756" y="3169157"/>
                </a:cubicBezTo>
                <a:lnTo>
                  <a:pt x="7426259" y="3165148"/>
                </a:lnTo>
                <a:lnTo>
                  <a:pt x="7406822" y="3169779"/>
                </a:lnTo>
                <a:cubicBezTo>
                  <a:pt x="7408792" y="3168154"/>
                  <a:pt x="7409777" y="3167341"/>
                  <a:pt x="7409777" y="3167341"/>
                </a:cubicBezTo>
                <a:cubicBezTo>
                  <a:pt x="7409777" y="3167341"/>
                  <a:pt x="7411748" y="3165715"/>
                  <a:pt x="7415688" y="3162461"/>
                </a:cubicBezTo>
                <a:lnTo>
                  <a:pt x="7429353" y="3156890"/>
                </a:lnTo>
                <a:lnTo>
                  <a:pt x="7432517" y="3148450"/>
                </a:lnTo>
                <a:lnTo>
                  <a:pt x="7446389" y="3142832"/>
                </a:lnTo>
                <a:lnTo>
                  <a:pt x="7450269" y="3132478"/>
                </a:lnTo>
                <a:cubicBezTo>
                  <a:pt x="7459517" y="3128732"/>
                  <a:pt x="7464650" y="3128117"/>
                  <a:pt x="7465669" y="3130631"/>
                </a:cubicBezTo>
                <a:cubicBezTo>
                  <a:pt x="7466686" y="3133145"/>
                  <a:pt x="7465903" y="3137854"/>
                  <a:pt x="7463316" y="3144757"/>
                </a:cubicBezTo>
                <a:lnTo>
                  <a:pt x="7456380" y="3147566"/>
                </a:lnTo>
                <a:lnTo>
                  <a:pt x="7450745" y="3149849"/>
                </a:lnTo>
                <a:lnTo>
                  <a:pt x="7478285" y="3149278"/>
                </a:lnTo>
                <a:lnTo>
                  <a:pt x="7473624" y="3153125"/>
                </a:lnTo>
                <a:lnTo>
                  <a:pt x="7483299" y="3154227"/>
                </a:lnTo>
                <a:lnTo>
                  <a:pt x="7489410" y="3169314"/>
                </a:lnTo>
                <a:cubicBezTo>
                  <a:pt x="7488117" y="3172765"/>
                  <a:pt x="7486892" y="3174724"/>
                  <a:pt x="7485736" y="3175192"/>
                </a:cubicBezTo>
                <a:cubicBezTo>
                  <a:pt x="7484580" y="3175661"/>
                  <a:pt x="7483492" y="3174638"/>
                  <a:pt x="7482475" y="3172123"/>
                </a:cubicBezTo>
                <a:lnTo>
                  <a:pt x="7469427" y="3159844"/>
                </a:lnTo>
                <a:lnTo>
                  <a:pt x="7467586" y="3155298"/>
                </a:lnTo>
                <a:lnTo>
                  <a:pt x="7439178" y="3162069"/>
                </a:lnTo>
                <a:lnTo>
                  <a:pt x="7436687" y="3168714"/>
                </a:lnTo>
                <a:cubicBezTo>
                  <a:pt x="7435394" y="3172164"/>
                  <a:pt x="7436413" y="3174681"/>
                  <a:pt x="7439743" y="3176258"/>
                </a:cubicBezTo>
                <a:cubicBezTo>
                  <a:pt x="7443075" y="3177836"/>
                  <a:pt x="7447052" y="3177688"/>
                  <a:pt x="7451675" y="3175816"/>
                </a:cubicBezTo>
                <a:lnTo>
                  <a:pt x="7448620" y="3168272"/>
                </a:lnTo>
                <a:lnTo>
                  <a:pt x="7455556" y="3165463"/>
                </a:lnTo>
                <a:cubicBezTo>
                  <a:pt x="7460179" y="3163590"/>
                  <a:pt x="7466841" y="3166747"/>
                  <a:pt x="7475539" y="3174932"/>
                </a:cubicBezTo>
                <a:lnTo>
                  <a:pt x="7471658" y="3185285"/>
                </a:lnTo>
                <a:cubicBezTo>
                  <a:pt x="7471658" y="3185285"/>
                  <a:pt x="7469346" y="3186222"/>
                  <a:pt x="7464721" y="3188095"/>
                </a:cubicBezTo>
                <a:lnTo>
                  <a:pt x="7440859" y="3188978"/>
                </a:lnTo>
                <a:lnTo>
                  <a:pt x="7407003" y="3185127"/>
                </a:lnTo>
                <a:cubicBezTo>
                  <a:pt x="7402380" y="3187001"/>
                  <a:pt x="7398912" y="3188405"/>
                  <a:pt x="7396600" y="3189341"/>
                </a:cubicBezTo>
                <a:cubicBezTo>
                  <a:pt x="7394288" y="3190279"/>
                  <a:pt x="7396463" y="3192324"/>
                  <a:pt x="7403124" y="3195480"/>
                </a:cubicBezTo>
                <a:lnTo>
                  <a:pt x="7396187" y="3198289"/>
                </a:lnTo>
                <a:lnTo>
                  <a:pt x="7389252" y="3201098"/>
                </a:lnTo>
                <a:lnTo>
                  <a:pt x="7382315" y="3203909"/>
                </a:lnTo>
                <a:cubicBezTo>
                  <a:pt x="7371031" y="3202624"/>
                  <a:pt x="7363076" y="3202919"/>
                  <a:pt x="7358452" y="3204793"/>
                </a:cubicBezTo>
                <a:cubicBezTo>
                  <a:pt x="7353829" y="3206666"/>
                  <a:pt x="7349204" y="3208538"/>
                  <a:pt x="7344580" y="3210411"/>
                </a:cubicBezTo>
                <a:cubicBezTo>
                  <a:pt x="7339956" y="3212284"/>
                  <a:pt x="7337644" y="3213220"/>
                  <a:pt x="7337644" y="3213220"/>
                </a:cubicBezTo>
                <a:cubicBezTo>
                  <a:pt x="7330984" y="3210063"/>
                  <a:pt x="7324186" y="3209890"/>
                  <a:pt x="7317249" y="3212699"/>
                </a:cubicBezTo>
                <a:lnTo>
                  <a:pt x="7308468" y="3212475"/>
                </a:lnTo>
                <a:lnTo>
                  <a:pt x="7302850" y="3217112"/>
                </a:lnTo>
                <a:cubicBezTo>
                  <a:pt x="7296163" y="3214079"/>
                  <a:pt x="7286521" y="3213485"/>
                  <a:pt x="7273924" y="3215331"/>
                </a:cubicBezTo>
                <a:cubicBezTo>
                  <a:pt x="7261328" y="3217176"/>
                  <a:pt x="7253059" y="3219726"/>
                  <a:pt x="7249118" y="3222978"/>
                </a:cubicBezTo>
                <a:lnTo>
                  <a:pt x="7262102" y="3225088"/>
                </a:lnTo>
                <a:cubicBezTo>
                  <a:pt x="7266044" y="3221835"/>
                  <a:pt x="7268402" y="3224165"/>
                  <a:pt x="7269178" y="3232077"/>
                </a:cubicBezTo>
                <a:lnTo>
                  <a:pt x="7282163" y="3234186"/>
                </a:lnTo>
                <a:lnTo>
                  <a:pt x="7276252" y="3239064"/>
                </a:lnTo>
                <a:cubicBezTo>
                  <a:pt x="7263655" y="3240910"/>
                  <a:pt x="7256178" y="3240667"/>
                  <a:pt x="7253820" y="3238338"/>
                </a:cubicBezTo>
                <a:cubicBezTo>
                  <a:pt x="7251461" y="3236009"/>
                  <a:pt x="7248312" y="3236470"/>
                  <a:pt x="7244371" y="3239723"/>
                </a:cubicBezTo>
                <a:lnTo>
                  <a:pt x="7251446" y="3246712"/>
                </a:lnTo>
                <a:lnTo>
                  <a:pt x="7238461" y="3244601"/>
                </a:lnTo>
                <a:lnTo>
                  <a:pt x="7213655" y="3252248"/>
                </a:lnTo>
                <a:cubicBezTo>
                  <a:pt x="7213655" y="3252248"/>
                  <a:pt x="7210506" y="3252708"/>
                  <a:pt x="7204207" y="3253632"/>
                </a:cubicBezTo>
                <a:cubicBezTo>
                  <a:pt x="7197907" y="3254554"/>
                  <a:pt x="7194758" y="3255016"/>
                  <a:pt x="7194758" y="3255016"/>
                </a:cubicBezTo>
                <a:cubicBezTo>
                  <a:pt x="7186877" y="3261520"/>
                  <a:pt x="7187265" y="3265477"/>
                  <a:pt x="7195923" y="3266884"/>
                </a:cubicBezTo>
                <a:lnTo>
                  <a:pt x="7190012" y="3271762"/>
                </a:lnTo>
                <a:cubicBezTo>
                  <a:pt x="7185297" y="3267102"/>
                  <a:pt x="7179982" y="3267212"/>
                  <a:pt x="7174070" y="3272090"/>
                </a:cubicBezTo>
                <a:cubicBezTo>
                  <a:pt x="7168161" y="3276968"/>
                  <a:pt x="7160489" y="3274750"/>
                  <a:pt x="7151055" y="3265431"/>
                </a:cubicBezTo>
                <a:lnTo>
                  <a:pt x="7146826" y="3262191"/>
                </a:lnTo>
                <a:lnTo>
                  <a:pt x="7140517" y="3265738"/>
                </a:lnTo>
                <a:lnTo>
                  <a:pt x="7145145" y="3270310"/>
                </a:lnTo>
                <a:cubicBezTo>
                  <a:pt x="7145145" y="3270310"/>
                  <a:pt x="7146713" y="3275429"/>
                  <a:pt x="7149847" y="3285671"/>
                </a:cubicBezTo>
                <a:lnTo>
                  <a:pt x="7147389" y="3299060"/>
                </a:lnTo>
                <a:lnTo>
                  <a:pt x="7167302" y="3290994"/>
                </a:lnTo>
                <a:cubicBezTo>
                  <a:pt x="7165265" y="3285965"/>
                  <a:pt x="7165402" y="3282983"/>
                  <a:pt x="7167715" y="3282046"/>
                </a:cubicBezTo>
                <a:cubicBezTo>
                  <a:pt x="7170027" y="3281110"/>
                  <a:pt x="7171692" y="3281900"/>
                  <a:pt x="7172710" y="3284414"/>
                </a:cubicBezTo>
                <a:cubicBezTo>
                  <a:pt x="7173728" y="3286929"/>
                  <a:pt x="7172945" y="3291636"/>
                  <a:pt x="7170358" y="3298539"/>
                </a:cubicBezTo>
                <a:lnTo>
                  <a:pt x="7145570" y="3308579"/>
                </a:lnTo>
                <a:lnTo>
                  <a:pt x="7140354" y="3319160"/>
                </a:lnTo>
                <a:cubicBezTo>
                  <a:pt x="7142712" y="3321490"/>
                  <a:pt x="7147040" y="3322193"/>
                  <a:pt x="7153340" y="3321270"/>
                </a:cubicBezTo>
                <a:cubicBezTo>
                  <a:pt x="7159638" y="3320348"/>
                  <a:pt x="7164758" y="3318261"/>
                  <a:pt x="7168699" y="3315007"/>
                </a:cubicBezTo>
                <a:cubicBezTo>
                  <a:pt x="7169474" y="3322918"/>
                  <a:pt x="7173803" y="3323623"/>
                  <a:pt x="7181683" y="3317118"/>
                </a:cubicBezTo>
                <a:cubicBezTo>
                  <a:pt x="7193505" y="3307361"/>
                  <a:pt x="7201774" y="3304812"/>
                  <a:pt x="7206489" y="3309471"/>
                </a:cubicBezTo>
                <a:lnTo>
                  <a:pt x="7194668" y="3319227"/>
                </a:lnTo>
                <a:cubicBezTo>
                  <a:pt x="7199384" y="3323886"/>
                  <a:pt x="7201743" y="3326216"/>
                  <a:pt x="7201743" y="3326216"/>
                </a:cubicBezTo>
                <a:lnTo>
                  <a:pt x="7208818" y="3333205"/>
                </a:lnTo>
                <a:cubicBezTo>
                  <a:pt x="7208818" y="3333205"/>
                  <a:pt x="7206654" y="3332853"/>
                  <a:pt x="7202326" y="3332148"/>
                </a:cubicBezTo>
                <a:cubicBezTo>
                  <a:pt x="7197998" y="3331446"/>
                  <a:pt x="7189534" y="3332017"/>
                  <a:pt x="7176936" y="3333862"/>
                </a:cubicBezTo>
                <a:lnTo>
                  <a:pt x="7172191" y="3350608"/>
                </a:lnTo>
                <a:lnTo>
                  <a:pt x="7202907" y="3338082"/>
                </a:lnTo>
                <a:cubicBezTo>
                  <a:pt x="7211565" y="3339489"/>
                  <a:pt x="7220221" y="3340896"/>
                  <a:pt x="7228879" y="3342302"/>
                </a:cubicBezTo>
                <a:lnTo>
                  <a:pt x="7235953" y="3349290"/>
                </a:lnTo>
                <a:lnTo>
                  <a:pt x="7230042" y="3354169"/>
                </a:lnTo>
                <a:cubicBezTo>
                  <a:pt x="7234759" y="3358828"/>
                  <a:pt x="7235147" y="3362784"/>
                  <a:pt x="7231206" y="3366036"/>
                </a:cubicBezTo>
                <a:lnTo>
                  <a:pt x="7263089" y="3365378"/>
                </a:lnTo>
                <a:lnTo>
                  <a:pt x="7276074" y="3367487"/>
                </a:lnTo>
                <a:lnTo>
                  <a:pt x="7271327" y="3384231"/>
                </a:lnTo>
                <a:cubicBezTo>
                  <a:pt x="7267386" y="3387485"/>
                  <a:pt x="7264430" y="3389924"/>
                  <a:pt x="7262461" y="3391549"/>
                </a:cubicBezTo>
                <a:cubicBezTo>
                  <a:pt x="7260490" y="3393176"/>
                  <a:pt x="7261864" y="3396319"/>
                  <a:pt x="7266581" y="3400978"/>
                </a:cubicBezTo>
                <a:cubicBezTo>
                  <a:pt x="7266581" y="3400978"/>
                  <a:pt x="7268550" y="3399352"/>
                  <a:pt x="7272490" y="3396100"/>
                </a:cubicBezTo>
                <a:lnTo>
                  <a:pt x="7285476" y="3398209"/>
                </a:lnTo>
                <a:cubicBezTo>
                  <a:pt x="7285476" y="3398209"/>
                  <a:pt x="7287835" y="3400539"/>
                  <a:pt x="7292552" y="3405198"/>
                </a:cubicBezTo>
                <a:lnTo>
                  <a:pt x="7286640" y="3410076"/>
                </a:lnTo>
                <a:lnTo>
                  <a:pt x="7274820" y="3419833"/>
                </a:lnTo>
                <a:lnTo>
                  <a:pt x="7293715" y="3417065"/>
                </a:lnTo>
                <a:cubicBezTo>
                  <a:pt x="7297657" y="3413812"/>
                  <a:pt x="7300611" y="3411373"/>
                  <a:pt x="7302582" y="3409747"/>
                </a:cubicBezTo>
                <a:cubicBezTo>
                  <a:pt x="7304551" y="3408120"/>
                  <a:pt x="7307506" y="3405682"/>
                  <a:pt x="7311448" y="3402429"/>
                </a:cubicBezTo>
                <a:cubicBezTo>
                  <a:pt x="7315388" y="3399177"/>
                  <a:pt x="7317358" y="3397550"/>
                  <a:pt x="7317358" y="3397550"/>
                </a:cubicBezTo>
                <a:cubicBezTo>
                  <a:pt x="7321298" y="3394299"/>
                  <a:pt x="7324446" y="3393837"/>
                  <a:pt x="7326806" y="3396167"/>
                </a:cubicBezTo>
                <a:cubicBezTo>
                  <a:pt x="7329163" y="3398496"/>
                  <a:pt x="7330343" y="3399660"/>
                  <a:pt x="7330343" y="3399660"/>
                </a:cubicBezTo>
                <a:lnTo>
                  <a:pt x="7336254" y="3394781"/>
                </a:lnTo>
                <a:cubicBezTo>
                  <a:pt x="7331537" y="3390123"/>
                  <a:pt x="7327209" y="3389419"/>
                  <a:pt x="7323268" y="3392672"/>
                </a:cubicBezTo>
                <a:cubicBezTo>
                  <a:pt x="7318552" y="3388014"/>
                  <a:pt x="7316194" y="3385685"/>
                  <a:pt x="7316194" y="3385685"/>
                </a:cubicBezTo>
                <a:cubicBezTo>
                  <a:pt x="7316194" y="3385685"/>
                  <a:pt x="7320328" y="3384410"/>
                  <a:pt x="7328597" y="3381860"/>
                </a:cubicBezTo>
                <a:cubicBezTo>
                  <a:pt x="7336866" y="3379312"/>
                  <a:pt x="7347299" y="3377115"/>
                  <a:pt x="7359894" y="3375269"/>
                </a:cubicBezTo>
                <a:cubicBezTo>
                  <a:pt x="7372492" y="3373423"/>
                  <a:pt x="7380761" y="3370876"/>
                  <a:pt x="7384703" y="3367622"/>
                </a:cubicBezTo>
                <a:cubicBezTo>
                  <a:pt x="7393360" y="3369029"/>
                  <a:pt x="7399657" y="3368106"/>
                  <a:pt x="7403598" y="3364853"/>
                </a:cubicBezTo>
                <a:cubicBezTo>
                  <a:pt x="7407539" y="3361601"/>
                  <a:pt x="7411673" y="3360327"/>
                  <a:pt x="7416001" y="3361030"/>
                </a:cubicBezTo>
                <a:cubicBezTo>
                  <a:pt x="7420330" y="3361735"/>
                  <a:pt x="7427614" y="3359997"/>
                  <a:pt x="7437852" y="3355822"/>
                </a:cubicBezTo>
                <a:cubicBezTo>
                  <a:pt x="7448092" y="3351648"/>
                  <a:pt x="7455180" y="3347934"/>
                  <a:pt x="7459121" y="3344682"/>
                </a:cubicBezTo>
                <a:cubicBezTo>
                  <a:pt x="7463062" y="3341430"/>
                  <a:pt x="7466405" y="3342947"/>
                  <a:pt x="7469151" y="3349230"/>
                </a:cubicBezTo>
                <a:cubicBezTo>
                  <a:pt x="7471897" y="3355515"/>
                  <a:pt x="7471301" y="3360285"/>
                  <a:pt x="7467360" y="3363537"/>
                </a:cubicBezTo>
                <a:cubicBezTo>
                  <a:pt x="7472077" y="3368196"/>
                  <a:pt x="7472465" y="3372151"/>
                  <a:pt x="7468525" y="3375403"/>
                </a:cubicBezTo>
                <a:cubicBezTo>
                  <a:pt x="7464584" y="3378656"/>
                  <a:pt x="7462614" y="3380282"/>
                  <a:pt x="7462614" y="3380282"/>
                </a:cubicBezTo>
                <a:lnTo>
                  <a:pt x="7456703" y="3385160"/>
                </a:lnTo>
                <a:cubicBezTo>
                  <a:pt x="7451987" y="3380502"/>
                  <a:pt x="7447658" y="3379798"/>
                  <a:pt x="7443718" y="3383051"/>
                </a:cubicBezTo>
                <a:cubicBezTo>
                  <a:pt x="7439778" y="3386303"/>
                  <a:pt x="7437614" y="3385951"/>
                  <a:pt x="7437226" y="3381995"/>
                </a:cubicBezTo>
                <a:cubicBezTo>
                  <a:pt x="7436836" y="3378040"/>
                  <a:pt x="7433494" y="3376523"/>
                  <a:pt x="7427196" y="3377446"/>
                </a:cubicBezTo>
                <a:cubicBezTo>
                  <a:pt x="7420897" y="3378369"/>
                  <a:pt x="7414598" y="3379291"/>
                  <a:pt x="7408299" y="3380215"/>
                </a:cubicBezTo>
                <a:cubicBezTo>
                  <a:pt x="7402001" y="3381138"/>
                  <a:pt x="7399240" y="3385554"/>
                  <a:pt x="7400016" y="3393465"/>
                </a:cubicBezTo>
                <a:cubicBezTo>
                  <a:pt x="7404732" y="3398125"/>
                  <a:pt x="7406105" y="3401266"/>
                  <a:pt x="7404135" y="3402893"/>
                </a:cubicBezTo>
                <a:cubicBezTo>
                  <a:pt x="7402164" y="3404518"/>
                  <a:pt x="7398031" y="3405793"/>
                  <a:pt x="7391732" y="3406718"/>
                </a:cubicBezTo>
                <a:cubicBezTo>
                  <a:pt x="7385433" y="3407639"/>
                  <a:pt x="7381298" y="3408914"/>
                  <a:pt x="7379329" y="3410540"/>
                </a:cubicBezTo>
                <a:cubicBezTo>
                  <a:pt x="7377359" y="3412166"/>
                  <a:pt x="7378731" y="3415308"/>
                  <a:pt x="7383448" y="3419966"/>
                </a:cubicBezTo>
                <a:lnTo>
                  <a:pt x="7377536" y="3424845"/>
                </a:lnTo>
                <a:cubicBezTo>
                  <a:pt x="7368882" y="3423439"/>
                  <a:pt x="7364553" y="3422735"/>
                  <a:pt x="7364553" y="3422735"/>
                </a:cubicBezTo>
                <a:lnTo>
                  <a:pt x="7371627" y="3429723"/>
                </a:lnTo>
                <a:cubicBezTo>
                  <a:pt x="7376344" y="3434381"/>
                  <a:pt x="7381061" y="3439041"/>
                  <a:pt x="7385776" y="3443700"/>
                </a:cubicBezTo>
                <a:lnTo>
                  <a:pt x="7398762" y="3445810"/>
                </a:lnTo>
                <a:cubicBezTo>
                  <a:pt x="7398762" y="3445810"/>
                  <a:pt x="7396792" y="3447437"/>
                  <a:pt x="7392852" y="3450689"/>
                </a:cubicBezTo>
                <a:cubicBezTo>
                  <a:pt x="7397567" y="3455346"/>
                  <a:pt x="7399926" y="3457676"/>
                  <a:pt x="7399926" y="3457676"/>
                </a:cubicBezTo>
                <a:lnTo>
                  <a:pt x="7425897" y="3461896"/>
                </a:lnTo>
                <a:cubicBezTo>
                  <a:pt x="7434555" y="3463303"/>
                  <a:pt x="7439075" y="3465984"/>
                  <a:pt x="7439465" y="3469940"/>
                </a:cubicBezTo>
                <a:cubicBezTo>
                  <a:pt x="7439852" y="3473896"/>
                  <a:pt x="7444374" y="3476577"/>
                  <a:pt x="7453031" y="3477984"/>
                </a:cubicBezTo>
                <a:lnTo>
                  <a:pt x="7454196" y="3489850"/>
                </a:lnTo>
                <a:cubicBezTo>
                  <a:pt x="7445539" y="3488444"/>
                  <a:pt x="7441404" y="3489718"/>
                  <a:pt x="7441793" y="3493673"/>
                </a:cubicBezTo>
                <a:cubicBezTo>
                  <a:pt x="7442180" y="3497629"/>
                  <a:pt x="7445719" y="3501123"/>
                  <a:pt x="7452405" y="3504156"/>
                </a:cubicBezTo>
                <a:cubicBezTo>
                  <a:pt x="7459092" y="3507189"/>
                  <a:pt x="7462434" y="3508705"/>
                  <a:pt x="7462434" y="3508705"/>
                </a:cubicBezTo>
                <a:lnTo>
                  <a:pt x="7475421" y="3510815"/>
                </a:lnTo>
                <a:cubicBezTo>
                  <a:pt x="7479360" y="3507563"/>
                  <a:pt x="7479957" y="3502794"/>
                  <a:pt x="7477211" y="3496508"/>
                </a:cubicBezTo>
                <a:cubicBezTo>
                  <a:pt x="7474465" y="3490225"/>
                  <a:pt x="7470732" y="3484753"/>
                  <a:pt x="7466017" y="3480094"/>
                </a:cubicBezTo>
                <a:lnTo>
                  <a:pt x="7471928" y="3475215"/>
                </a:lnTo>
                <a:cubicBezTo>
                  <a:pt x="7476644" y="3479874"/>
                  <a:pt x="7480972" y="3480577"/>
                  <a:pt x="7484912" y="3477325"/>
                </a:cubicBezTo>
                <a:cubicBezTo>
                  <a:pt x="7484912" y="3477325"/>
                  <a:pt x="7486882" y="3475700"/>
                  <a:pt x="7490823" y="3472446"/>
                </a:cubicBezTo>
                <a:cubicBezTo>
                  <a:pt x="7495540" y="3477105"/>
                  <a:pt x="7499868" y="3477809"/>
                  <a:pt x="7503808" y="3474556"/>
                </a:cubicBezTo>
                <a:lnTo>
                  <a:pt x="7497897" y="3479435"/>
                </a:lnTo>
                <a:cubicBezTo>
                  <a:pt x="7485302" y="3481281"/>
                  <a:pt x="7480375" y="3485347"/>
                  <a:pt x="7483121" y="3491631"/>
                </a:cubicBezTo>
                <a:cubicBezTo>
                  <a:pt x="7485867" y="3497916"/>
                  <a:pt x="7489405" y="3501410"/>
                  <a:pt x="7493733" y="3502113"/>
                </a:cubicBezTo>
                <a:cubicBezTo>
                  <a:pt x="7498061" y="3502817"/>
                  <a:pt x="7498256" y="3504794"/>
                  <a:pt x="7494315" y="3508047"/>
                </a:cubicBezTo>
                <a:lnTo>
                  <a:pt x="7501390" y="3515035"/>
                </a:lnTo>
                <a:lnTo>
                  <a:pt x="7495480" y="3519914"/>
                </a:lnTo>
                <a:lnTo>
                  <a:pt x="7514376" y="3517145"/>
                </a:lnTo>
                <a:lnTo>
                  <a:pt x="7507301" y="3510156"/>
                </a:lnTo>
                <a:lnTo>
                  <a:pt x="7500226" y="3503168"/>
                </a:lnTo>
                <a:cubicBezTo>
                  <a:pt x="7504167" y="3499916"/>
                  <a:pt x="7508301" y="3498641"/>
                  <a:pt x="7512629" y="3499346"/>
                </a:cubicBezTo>
                <a:cubicBezTo>
                  <a:pt x="7516957" y="3500048"/>
                  <a:pt x="7517153" y="3502026"/>
                  <a:pt x="7513212" y="3505279"/>
                </a:cubicBezTo>
                <a:lnTo>
                  <a:pt x="7527360" y="3519255"/>
                </a:lnTo>
                <a:cubicBezTo>
                  <a:pt x="7519481" y="3525758"/>
                  <a:pt x="7518883" y="3530529"/>
                  <a:pt x="7525570" y="3533561"/>
                </a:cubicBezTo>
                <a:cubicBezTo>
                  <a:pt x="7532256" y="3536594"/>
                  <a:pt x="7531659" y="3541362"/>
                  <a:pt x="7523778" y="3547866"/>
                </a:cubicBezTo>
                <a:cubicBezTo>
                  <a:pt x="7515899" y="3554371"/>
                  <a:pt x="7509600" y="3555294"/>
                  <a:pt x="7504882" y="3550635"/>
                </a:cubicBezTo>
                <a:cubicBezTo>
                  <a:pt x="7500943" y="3553887"/>
                  <a:pt x="7497987" y="3556327"/>
                  <a:pt x="7496016" y="3557953"/>
                </a:cubicBezTo>
                <a:cubicBezTo>
                  <a:pt x="7494047" y="3559579"/>
                  <a:pt x="7491091" y="3562018"/>
                  <a:pt x="7487152" y="3565270"/>
                </a:cubicBezTo>
                <a:cubicBezTo>
                  <a:pt x="7495808" y="3566677"/>
                  <a:pt x="7496196" y="3570633"/>
                  <a:pt x="7488315" y="3577136"/>
                </a:cubicBezTo>
                <a:cubicBezTo>
                  <a:pt x="7479657" y="3575730"/>
                  <a:pt x="7471389" y="3578280"/>
                  <a:pt x="7463509" y="3584783"/>
                </a:cubicBezTo>
                <a:cubicBezTo>
                  <a:pt x="7450912" y="3586629"/>
                  <a:pt x="7442642" y="3589177"/>
                  <a:pt x="7438702" y="3592429"/>
                </a:cubicBezTo>
                <a:lnTo>
                  <a:pt x="7451688" y="3594539"/>
                </a:lnTo>
                <a:lnTo>
                  <a:pt x="7464674" y="3596650"/>
                </a:lnTo>
                <a:cubicBezTo>
                  <a:pt x="7468613" y="3593397"/>
                  <a:pt x="7474912" y="3592475"/>
                  <a:pt x="7483570" y="3593882"/>
                </a:cubicBezTo>
                <a:cubicBezTo>
                  <a:pt x="7492226" y="3595287"/>
                  <a:pt x="7498524" y="3594367"/>
                  <a:pt x="7502466" y="3591113"/>
                </a:cubicBezTo>
                <a:lnTo>
                  <a:pt x="7515449" y="3593223"/>
                </a:lnTo>
                <a:lnTo>
                  <a:pt x="7522525" y="3600212"/>
                </a:lnTo>
                <a:lnTo>
                  <a:pt x="7541421" y="3597443"/>
                </a:lnTo>
                <a:lnTo>
                  <a:pt x="7578049" y="3580039"/>
                </a:lnTo>
                <a:cubicBezTo>
                  <a:pt x="7578049" y="3580039"/>
                  <a:pt x="7580212" y="3580391"/>
                  <a:pt x="7584541" y="3581095"/>
                </a:cubicBezTo>
                <a:cubicBezTo>
                  <a:pt x="7588869" y="3581798"/>
                  <a:pt x="7595362" y="3582854"/>
                  <a:pt x="7604019" y="3584259"/>
                </a:cubicBezTo>
                <a:lnTo>
                  <a:pt x="7617004" y="3586370"/>
                </a:lnTo>
                <a:cubicBezTo>
                  <a:pt x="7620945" y="3583117"/>
                  <a:pt x="7625080" y="3581842"/>
                  <a:pt x="7629407" y="3582547"/>
                </a:cubicBezTo>
                <a:cubicBezTo>
                  <a:pt x="7633735" y="3583251"/>
                  <a:pt x="7635707" y="3581623"/>
                  <a:pt x="7635318" y="3577668"/>
                </a:cubicBezTo>
                <a:cubicBezTo>
                  <a:pt x="7634930" y="3573713"/>
                  <a:pt x="7638080" y="3573250"/>
                  <a:pt x="7644766" y="3576283"/>
                </a:cubicBezTo>
                <a:cubicBezTo>
                  <a:pt x="7651452" y="3579317"/>
                  <a:pt x="7654602" y="3578856"/>
                  <a:pt x="7654214" y="3574900"/>
                </a:cubicBezTo>
                <a:cubicBezTo>
                  <a:pt x="7653825" y="3570944"/>
                  <a:pt x="7657960" y="3569670"/>
                  <a:pt x="7666618" y="3571076"/>
                </a:cubicBezTo>
                <a:cubicBezTo>
                  <a:pt x="7683931" y="3573890"/>
                  <a:pt x="7696721" y="3574021"/>
                  <a:pt x="7704990" y="3571473"/>
                </a:cubicBezTo>
                <a:cubicBezTo>
                  <a:pt x="7713260" y="3568924"/>
                  <a:pt x="7734319" y="3566507"/>
                  <a:pt x="7768172" y="3564222"/>
                </a:cubicBezTo>
                <a:cubicBezTo>
                  <a:pt x="7788649" y="3555872"/>
                  <a:pt x="7811680" y="3551830"/>
                  <a:pt x="7837263" y="3552094"/>
                </a:cubicBezTo>
                <a:cubicBezTo>
                  <a:pt x="7862844" y="3552359"/>
                  <a:pt x="7880352" y="3557149"/>
                  <a:pt x="7889785" y="3566467"/>
                </a:cubicBezTo>
                <a:cubicBezTo>
                  <a:pt x="7894501" y="3571126"/>
                  <a:pt x="7899025" y="3573807"/>
                  <a:pt x="7903353" y="3574510"/>
                </a:cubicBezTo>
                <a:cubicBezTo>
                  <a:pt x="7907680" y="3575215"/>
                  <a:pt x="7908859" y="3576379"/>
                  <a:pt x="7906890" y="3578004"/>
                </a:cubicBezTo>
                <a:cubicBezTo>
                  <a:pt x="7904920" y="3579630"/>
                  <a:pt x="7901575" y="3578114"/>
                  <a:pt x="7896860" y="3573456"/>
                </a:cubicBezTo>
                <a:cubicBezTo>
                  <a:pt x="7892143" y="3568797"/>
                  <a:pt x="7883875" y="3571345"/>
                  <a:pt x="7872053" y="3581102"/>
                </a:cubicBezTo>
                <a:cubicBezTo>
                  <a:pt x="7868113" y="3584355"/>
                  <a:pt x="7866142" y="3585981"/>
                  <a:pt x="7866142" y="3585981"/>
                </a:cubicBezTo>
                <a:cubicBezTo>
                  <a:pt x="7862202" y="3589233"/>
                  <a:pt x="7855904" y="3590155"/>
                  <a:pt x="7847248" y="3588749"/>
                </a:cubicBezTo>
                <a:lnTo>
                  <a:pt x="7822441" y="3596397"/>
                </a:lnTo>
                <a:cubicBezTo>
                  <a:pt x="7822441" y="3596397"/>
                  <a:pt x="7820471" y="3598022"/>
                  <a:pt x="7816530" y="3601275"/>
                </a:cubicBezTo>
                <a:lnTo>
                  <a:pt x="7778738" y="3606811"/>
                </a:lnTo>
                <a:cubicBezTo>
                  <a:pt x="7779513" y="3614722"/>
                  <a:pt x="7778917" y="3619491"/>
                  <a:pt x="7776947" y="3621117"/>
                </a:cubicBezTo>
                <a:cubicBezTo>
                  <a:pt x="7774978" y="3622742"/>
                  <a:pt x="7769663" y="3622852"/>
                  <a:pt x="7761007" y="3621446"/>
                </a:cubicBezTo>
                <a:lnTo>
                  <a:pt x="7755097" y="3626324"/>
                </a:lnTo>
                <a:cubicBezTo>
                  <a:pt x="7763753" y="3627731"/>
                  <a:pt x="7801545" y="3622193"/>
                  <a:pt x="7868471" y="3609714"/>
                </a:cubicBezTo>
                <a:lnTo>
                  <a:pt x="7913337" y="3611165"/>
                </a:lnTo>
                <a:lnTo>
                  <a:pt x="7939309" y="3615385"/>
                </a:lnTo>
                <a:lnTo>
                  <a:pt x="7959368" y="3624484"/>
                </a:lnTo>
                <a:cubicBezTo>
                  <a:pt x="7955427" y="3627737"/>
                  <a:pt x="7949129" y="3628658"/>
                  <a:pt x="7940473" y="3627253"/>
                </a:cubicBezTo>
                <a:lnTo>
                  <a:pt x="7934562" y="3632132"/>
                </a:lnTo>
                <a:cubicBezTo>
                  <a:pt x="7934562" y="3632132"/>
                  <a:pt x="7932593" y="3633757"/>
                  <a:pt x="7928651" y="3637009"/>
                </a:cubicBezTo>
                <a:cubicBezTo>
                  <a:pt x="7919995" y="3635602"/>
                  <a:pt x="7915665" y="3634899"/>
                  <a:pt x="7915665" y="3634899"/>
                </a:cubicBezTo>
                <a:lnTo>
                  <a:pt x="7864890" y="3638326"/>
                </a:lnTo>
                <a:cubicBezTo>
                  <a:pt x="7864890" y="3638326"/>
                  <a:pt x="7867054" y="3638676"/>
                  <a:pt x="7871383" y="3639381"/>
                </a:cubicBezTo>
                <a:cubicBezTo>
                  <a:pt x="7875710" y="3640084"/>
                  <a:pt x="7877874" y="3640435"/>
                  <a:pt x="7877874" y="3640435"/>
                </a:cubicBezTo>
                <a:lnTo>
                  <a:pt x="7866053" y="3650191"/>
                </a:lnTo>
                <a:cubicBezTo>
                  <a:pt x="7866053" y="3650191"/>
                  <a:pt x="7864874" y="3649028"/>
                  <a:pt x="7862517" y="3646699"/>
                </a:cubicBezTo>
                <a:cubicBezTo>
                  <a:pt x="7860157" y="3644369"/>
                  <a:pt x="7855829" y="3643666"/>
                  <a:pt x="7849532" y="3644588"/>
                </a:cubicBezTo>
                <a:cubicBezTo>
                  <a:pt x="7843232" y="3645512"/>
                  <a:pt x="7837918" y="3645621"/>
                  <a:pt x="7833590" y="3644917"/>
                </a:cubicBezTo>
                <a:cubicBezTo>
                  <a:pt x="7829262" y="3644214"/>
                  <a:pt x="7824738" y="3641533"/>
                  <a:pt x="7820023" y="3636874"/>
                </a:cubicBezTo>
                <a:cubicBezTo>
                  <a:pt x="7815306" y="3632215"/>
                  <a:pt x="7800738" y="3635687"/>
                  <a:pt x="7776321" y="3647289"/>
                </a:cubicBezTo>
                <a:cubicBezTo>
                  <a:pt x="7759783" y="3652387"/>
                  <a:pt x="7747185" y="3654233"/>
                  <a:pt x="7738528" y="3652825"/>
                </a:cubicBezTo>
                <a:cubicBezTo>
                  <a:pt x="7738528" y="3652825"/>
                  <a:pt x="7736364" y="3652475"/>
                  <a:pt x="7732036" y="3651771"/>
                </a:cubicBezTo>
                <a:cubicBezTo>
                  <a:pt x="7727708" y="3651068"/>
                  <a:pt x="7723575" y="3652342"/>
                  <a:pt x="7719633" y="3655594"/>
                </a:cubicBezTo>
                <a:cubicBezTo>
                  <a:pt x="7711753" y="3662098"/>
                  <a:pt x="7706633" y="3664187"/>
                  <a:pt x="7704274" y="3661857"/>
                </a:cubicBezTo>
                <a:cubicBezTo>
                  <a:pt x="7701916" y="3659527"/>
                  <a:pt x="7699751" y="3659176"/>
                  <a:pt x="7697781" y="3660801"/>
                </a:cubicBezTo>
                <a:cubicBezTo>
                  <a:pt x="7695812" y="3662427"/>
                  <a:pt x="7697185" y="3665571"/>
                  <a:pt x="7701902" y="3670229"/>
                </a:cubicBezTo>
                <a:lnTo>
                  <a:pt x="7670021" y="3670888"/>
                </a:lnTo>
                <a:lnTo>
                  <a:pt x="7651124" y="3673656"/>
                </a:lnTo>
                <a:cubicBezTo>
                  <a:pt x="7638528" y="3675501"/>
                  <a:pt x="7630064" y="3676074"/>
                  <a:pt x="7625736" y="3675369"/>
                </a:cubicBezTo>
                <a:cubicBezTo>
                  <a:pt x="7621407" y="3674667"/>
                  <a:pt x="7621213" y="3672689"/>
                  <a:pt x="7625154" y="3669437"/>
                </a:cubicBezTo>
                <a:cubicBezTo>
                  <a:pt x="7620437" y="3664778"/>
                  <a:pt x="7618078" y="3662448"/>
                  <a:pt x="7618078" y="3662448"/>
                </a:cubicBezTo>
                <a:cubicBezTo>
                  <a:pt x="7618078" y="3662448"/>
                  <a:pt x="7616109" y="3664074"/>
                  <a:pt x="7612168" y="3667325"/>
                </a:cubicBezTo>
                <a:lnTo>
                  <a:pt x="7616915" y="3650581"/>
                </a:lnTo>
                <a:cubicBezTo>
                  <a:pt x="7624795" y="3644078"/>
                  <a:pt x="7624407" y="3640121"/>
                  <a:pt x="7615750" y="3638714"/>
                </a:cubicBezTo>
                <a:lnTo>
                  <a:pt x="7614586" y="3626848"/>
                </a:lnTo>
                <a:lnTo>
                  <a:pt x="7607511" y="3619860"/>
                </a:lnTo>
                <a:lnTo>
                  <a:pt x="7595691" y="3629617"/>
                </a:lnTo>
                <a:cubicBezTo>
                  <a:pt x="7595691" y="3629617"/>
                  <a:pt x="7596079" y="3633571"/>
                  <a:pt x="7596855" y="3641483"/>
                </a:cubicBezTo>
                <a:lnTo>
                  <a:pt x="7590945" y="3646361"/>
                </a:lnTo>
                <a:cubicBezTo>
                  <a:pt x="7586228" y="3641702"/>
                  <a:pt x="7585840" y="3637748"/>
                  <a:pt x="7589780" y="3634494"/>
                </a:cubicBezTo>
                <a:lnTo>
                  <a:pt x="7582705" y="3627506"/>
                </a:lnTo>
                <a:lnTo>
                  <a:pt x="7581542" y="3615639"/>
                </a:lnTo>
                <a:cubicBezTo>
                  <a:pt x="7560287" y="3616079"/>
                  <a:pt x="7545719" y="3619551"/>
                  <a:pt x="7537839" y="3626054"/>
                </a:cubicBezTo>
                <a:lnTo>
                  <a:pt x="7518943" y="3628823"/>
                </a:lnTo>
                <a:cubicBezTo>
                  <a:pt x="7510286" y="3627417"/>
                  <a:pt x="7502808" y="3627175"/>
                  <a:pt x="7496509" y="3628097"/>
                </a:cubicBezTo>
                <a:cubicBezTo>
                  <a:pt x="7490211" y="3629020"/>
                  <a:pt x="7481748" y="3629590"/>
                  <a:pt x="7471120" y="3629810"/>
                </a:cubicBezTo>
                <a:cubicBezTo>
                  <a:pt x="7460495" y="3630030"/>
                  <a:pt x="7447897" y="3631875"/>
                  <a:pt x="7433331" y="3635348"/>
                </a:cubicBezTo>
                <a:cubicBezTo>
                  <a:pt x="7418761" y="3638820"/>
                  <a:pt x="7409120" y="3638226"/>
                  <a:pt x="7404403" y="3633567"/>
                </a:cubicBezTo>
                <a:lnTo>
                  <a:pt x="7391418" y="3631456"/>
                </a:lnTo>
                <a:cubicBezTo>
                  <a:pt x="7396135" y="3636115"/>
                  <a:pt x="7396523" y="3640071"/>
                  <a:pt x="7392583" y="3643324"/>
                </a:cubicBezTo>
                <a:lnTo>
                  <a:pt x="7386672" y="3648202"/>
                </a:lnTo>
                <a:cubicBezTo>
                  <a:pt x="7390612" y="3644950"/>
                  <a:pt x="7392777" y="3645302"/>
                  <a:pt x="7393165" y="3649257"/>
                </a:cubicBezTo>
                <a:cubicBezTo>
                  <a:pt x="7393553" y="3653212"/>
                  <a:pt x="7393746" y="3655190"/>
                  <a:pt x="7393746" y="3655190"/>
                </a:cubicBezTo>
                <a:cubicBezTo>
                  <a:pt x="7398463" y="3659849"/>
                  <a:pt x="7396492" y="3661475"/>
                  <a:pt x="7387836" y="3660069"/>
                </a:cubicBezTo>
                <a:cubicBezTo>
                  <a:pt x="7379178" y="3658662"/>
                  <a:pt x="7374850" y="3657959"/>
                  <a:pt x="7374850" y="3657959"/>
                </a:cubicBezTo>
                <a:lnTo>
                  <a:pt x="7381925" y="3664948"/>
                </a:lnTo>
                <a:cubicBezTo>
                  <a:pt x="7381925" y="3664948"/>
                  <a:pt x="7384284" y="3667276"/>
                  <a:pt x="7389000" y="3671936"/>
                </a:cubicBezTo>
                <a:lnTo>
                  <a:pt x="7376014" y="3669825"/>
                </a:lnTo>
                <a:cubicBezTo>
                  <a:pt x="7367358" y="3668418"/>
                  <a:pt x="7363030" y="3667715"/>
                  <a:pt x="7363030" y="3667715"/>
                </a:cubicBezTo>
                <a:cubicBezTo>
                  <a:pt x="7363030" y="3667715"/>
                  <a:pt x="7362835" y="3665738"/>
                  <a:pt x="7362447" y="3661782"/>
                </a:cubicBezTo>
                <a:cubicBezTo>
                  <a:pt x="7362059" y="3657827"/>
                  <a:pt x="7360879" y="3656661"/>
                  <a:pt x="7358910" y="3658288"/>
                </a:cubicBezTo>
                <a:cubicBezTo>
                  <a:pt x="7356940" y="3659913"/>
                  <a:pt x="7355954" y="3660727"/>
                  <a:pt x="7355954" y="3660727"/>
                </a:cubicBezTo>
                <a:cubicBezTo>
                  <a:pt x="7347298" y="3659321"/>
                  <a:pt x="7344940" y="3656991"/>
                  <a:pt x="7348880" y="3653739"/>
                </a:cubicBezTo>
                <a:lnTo>
                  <a:pt x="7342969" y="3658618"/>
                </a:lnTo>
                <a:lnTo>
                  <a:pt x="7322910" y="3649519"/>
                </a:lnTo>
                <a:cubicBezTo>
                  <a:pt x="7326850" y="3646266"/>
                  <a:pt x="7333149" y="3645344"/>
                  <a:pt x="7341805" y="3646751"/>
                </a:cubicBezTo>
                <a:cubicBezTo>
                  <a:pt x="7350462" y="3648156"/>
                  <a:pt x="7355581" y="3646071"/>
                  <a:pt x="7357163" y="3640488"/>
                </a:cubicBezTo>
                <a:cubicBezTo>
                  <a:pt x="7358746" y="3634906"/>
                  <a:pt x="7355209" y="3631411"/>
                  <a:pt x="7346551" y="3630005"/>
                </a:cubicBezTo>
                <a:lnTo>
                  <a:pt x="7320581" y="3625785"/>
                </a:lnTo>
                <a:cubicBezTo>
                  <a:pt x="7320581" y="3625785"/>
                  <a:pt x="7318611" y="3627411"/>
                  <a:pt x="7314670" y="3630664"/>
                </a:cubicBezTo>
                <a:lnTo>
                  <a:pt x="7308760" y="3635541"/>
                </a:lnTo>
                <a:cubicBezTo>
                  <a:pt x="7304819" y="3638795"/>
                  <a:pt x="7300879" y="3642046"/>
                  <a:pt x="7296939" y="3645298"/>
                </a:cubicBezTo>
                <a:cubicBezTo>
                  <a:pt x="7296939" y="3645298"/>
                  <a:pt x="7296148" y="3648089"/>
                  <a:pt x="7294565" y="3653671"/>
                </a:cubicBezTo>
                <a:cubicBezTo>
                  <a:pt x="7292984" y="3659254"/>
                  <a:pt x="7294551" y="3664373"/>
                  <a:pt x="7299268" y="3669032"/>
                </a:cubicBezTo>
                <a:lnTo>
                  <a:pt x="7300432" y="3680899"/>
                </a:lnTo>
                <a:cubicBezTo>
                  <a:pt x="7304372" y="3677647"/>
                  <a:pt x="7308700" y="3678350"/>
                  <a:pt x="7313417" y="3683009"/>
                </a:cubicBezTo>
                <a:cubicBezTo>
                  <a:pt x="7318133" y="3687668"/>
                  <a:pt x="7315566" y="3694062"/>
                  <a:pt x="7305715" y="3702192"/>
                </a:cubicBezTo>
                <a:cubicBezTo>
                  <a:pt x="7295863" y="3710323"/>
                  <a:pt x="7283849" y="3718103"/>
                  <a:pt x="7269670" y="3725529"/>
                </a:cubicBezTo>
                <a:cubicBezTo>
                  <a:pt x="7255491" y="3732957"/>
                  <a:pt x="7245251" y="3737132"/>
                  <a:pt x="7238952" y="3738054"/>
                </a:cubicBezTo>
                <a:cubicBezTo>
                  <a:pt x="7232654" y="3738978"/>
                  <a:pt x="7228519" y="3740253"/>
                  <a:pt x="7226549" y="3741879"/>
                </a:cubicBezTo>
                <a:cubicBezTo>
                  <a:pt x="7224580" y="3743504"/>
                  <a:pt x="7221624" y="3745943"/>
                  <a:pt x="7217685" y="3749196"/>
                </a:cubicBezTo>
                <a:lnTo>
                  <a:pt x="7224759" y="3756184"/>
                </a:lnTo>
                <a:cubicBezTo>
                  <a:pt x="7232638" y="3749680"/>
                  <a:pt x="7243266" y="3749460"/>
                  <a:pt x="7256640" y="3755526"/>
                </a:cubicBezTo>
                <a:lnTo>
                  <a:pt x="7275535" y="3752757"/>
                </a:lnTo>
                <a:lnTo>
                  <a:pt x="7257804" y="3767392"/>
                </a:lnTo>
                <a:cubicBezTo>
                  <a:pt x="7245982" y="3777149"/>
                  <a:pt x="7237714" y="3779698"/>
                  <a:pt x="7232997" y="3775039"/>
                </a:cubicBezTo>
                <a:cubicBezTo>
                  <a:pt x="7229057" y="3778292"/>
                  <a:pt x="7227087" y="3779917"/>
                  <a:pt x="7227087" y="3779917"/>
                </a:cubicBezTo>
                <a:cubicBezTo>
                  <a:pt x="7227087" y="3779917"/>
                  <a:pt x="7229445" y="3782247"/>
                  <a:pt x="7234162" y="3786906"/>
                </a:cubicBezTo>
                <a:lnTo>
                  <a:pt x="7217595" y="3813407"/>
                </a:lnTo>
                <a:lnTo>
                  <a:pt x="7203445" y="3799431"/>
                </a:lnTo>
                <a:cubicBezTo>
                  <a:pt x="7199504" y="3802683"/>
                  <a:pt x="7194386" y="3804770"/>
                  <a:pt x="7188086" y="3805693"/>
                </a:cubicBezTo>
                <a:cubicBezTo>
                  <a:pt x="7181786" y="3806616"/>
                  <a:pt x="7178637" y="3807078"/>
                  <a:pt x="7178637" y="3807078"/>
                </a:cubicBezTo>
                <a:cubicBezTo>
                  <a:pt x="7178637" y="3807078"/>
                  <a:pt x="7180996" y="3809407"/>
                  <a:pt x="7185712" y="3814066"/>
                </a:cubicBezTo>
                <a:lnTo>
                  <a:pt x="7186877" y="3825932"/>
                </a:lnTo>
                <a:cubicBezTo>
                  <a:pt x="7186877" y="3825932"/>
                  <a:pt x="7187070" y="3827910"/>
                  <a:pt x="7187459" y="3831866"/>
                </a:cubicBezTo>
                <a:cubicBezTo>
                  <a:pt x="7187848" y="3835822"/>
                  <a:pt x="7190399" y="3840129"/>
                  <a:pt x="7195115" y="3844787"/>
                </a:cubicBezTo>
                <a:cubicBezTo>
                  <a:pt x="7204549" y="3854105"/>
                  <a:pt x="7208489" y="3850852"/>
                  <a:pt x="7206937" y="3835031"/>
                </a:cubicBezTo>
                <a:cubicBezTo>
                  <a:pt x="7202220" y="3830371"/>
                  <a:pt x="7204190" y="3828746"/>
                  <a:pt x="7212847" y="3830152"/>
                </a:cubicBezTo>
                <a:cubicBezTo>
                  <a:pt x="7221505" y="3831559"/>
                  <a:pt x="7223475" y="3829934"/>
                  <a:pt x="7218758" y="3825274"/>
                </a:cubicBezTo>
                <a:cubicBezTo>
                  <a:pt x="7222699" y="3822022"/>
                  <a:pt x="7225849" y="3821560"/>
                  <a:pt x="7228207" y="3823890"/>
                </a:cubicBezTo>
                <a:cubicBezTo>
                  <a:pt x="7230565" y="3826218"/>
                  <a:pt x="7233713" y="3825758"/>
                  <a:pt x="7237654" y="3822505"/>
                </a:cubicBezTo>
                <a:cubicBezTo>
                  <a:pt x="7247087" y="3831822"/>
                  <a:pt x="7254967" y="3825320"/>
                  <a:pt x="7261296" y="3802992"/>
                </a:cubicBezTo>
                <a:lnTo>
                  <a:pt x="7267206" y="3798113"/>
                </a:lnTo>
                <a:lnTo>
                  <a:pt x="7274281" y="3805102"/>
                </a:lnTo>
                <a:lnTo>
                  <a:pt x="7279027" y="3788357"/>
                </a:lnTo>
                <a:lnTo>
                  <a:pt x="7282722" y="3785308"/>
                </a:lnTo>
                <a:cubicBezTo>
                  <a:pt x="7284199" y="3784088"/>
                  <a:pt x="7284937" y="3783478"/>
                  <a:pt x="7284937" y="3783478"/>
                </a:cubicBezTo>
                <a:lnTo>
                  <a:pt x="7281356" y="3812091"/>
                </a:lnTo>
                <a:cubicBezTo>
                  <a:pt x="7273476" y="3818595"/>
                  <a:pt x="7271894" y="3824177"/>
                  <a:pt x="7276611" y="3828836"/>
                </a:cubicBezTo>
                <a:lnTo>
                  <a:pt x="7283685" y="3835824"/>
                </a:lnTo>
                <a:lnTo>
                  <a:pt x="7315566" y="3835166"/>
                </a:lnTo>
                <a:cubicBezTo>
                  <a:pt x="7323446" y="3828661"/>
                  <a:pt x="7331715" y="3826112"/>
                  <a:pt x="7340372" y="3827518"/>
                </a:cubicBezTo>
                <a:cubicBezTo>
                  <a:pt x="7344312" y="3824266"/>
                  <a:pt x="7346283" y="3822640"/>
                  <a:pt x="7346283" y="3822640"/>
                </a:cubicBezTo>
                <a:cubicBezTo>
                  <a:pt x="7346283" y="3822640"/>
                  <a:pt x="7348252" y="3821014"/>
                  <a:pt x="7352193" y="3817762"/>
                </a:cubicBezTo>
                <a:cubicBezTo>
                  <a:pt x="7352193" y="3817762"/>
                  <a:pt x="7355537" y="3819278"/>
                  <a:pt x="7362223" y="3822312"/>
                </a:cubicBezTo>
                <a:cubicBezTo>
                  <a:pt x="7368909" y="3825343"/>
                  <a:pt x="7370284" y="3828486"/>
                  <a:pt x="7366342" y="3831739"/>
                </a:cubicBezTo>
                <a:lnTo>
                  <a:pt x="7354522" y="3841494"/>
                </a:lnTo>
                <a:cubicBezTo>
                  <a:pt x="7355297" y="3849407"/>
                  <a:pt x="7353716" y="3854987"/>
                  <a:pt x="7349775" y="3858239"/>
                </a:cubicBezTo>
                <a:lnTo>
                  <a:pt x="7342701" y="3851252"/>
                </a:lnTo>
                <a:lnTo>
                  <a:pt x="7329715" y="3849142"/>
                </a:lnTo>
                <a:cubicBezTo>
                  <a:pt x="7325775" y="3852395"/>
                  <a:pt x="7327149" y="3855536"/>
                  <a:pt x="7333835" y="3858569"/>
                </a:cubicBezTo>
                <a:cubicBezTo>
                  <a:pt x="7340522" y="3861602"/>
                  <a:pt x="7341894" y="3864744"/>
                  <a:pt x="7337954" y="3867996"/>
                </a:cubicBezTo>
                <a:cubicBezTo>
                  <a:pt x="7333238" y="3863339"/>
                  <a:pt x="7326745" y="3862283"/>
                  <a:pt x="7318475" y="3864831"/>
                </a:cubicBezTo>
                <a:cubicBezTo>
                  <a:pt x="7310207" y="3867382"/>
                  <a:pt x="7303909" y="3868304"/>
                  <a:pt x="7299579" y="3867600"/>
                </a:cubicBezTo>
                <a:cubicBezTo>
                  <a:pt x="7295252" y="3866896"/>
                  <a:pt x="7293087" y="3866546"/>
                  <a:pt x="7293087" y="3866546"/>
                </a:cubicBezTo>
                <a:lnTo>
                  <a:pt x="7281267" y="3876301"/>
                </a:lnTo>
                <a:lnTo>
                  <a:pt x="7244639" y="3893706"/>
                </a:lnTo>
                <a:lnTo>
                  <a:pt x="7235773" y="3901023"/>
                </a:lnTo>
                <a:cubicBezTo>
                  <a:pt x="7237742" y="3899398"/>
                  <a:pt x="7237549" y="3897420"/>
                  <a:pt x="7235191" y="3895089"/>
                </a:cubicBezTo>
                <a:cubicBezTo>
                  <a:pt x="7232832" y="3892760"/>
                  <a:pt x="7229488" y="3891244"/>
                  <a:pt x="7225160" y="3890542"/>
                </a:cubicBezTo>
                <a:cubicBezTo>
                  <a:pt x="7220833" y="3889837"/>
                  <a:pt x="7218861" y="3891464"/>
                  <a:pt x="7219251" y="3895419"/>
                </a:cubicBezTo>
                <a:cubicBezTo>
                  <a:pt x="7219639" y="3899374"/>
                  <a:pt x="7221997" y="3901703"/>
                  <a:pt x="7226325" y="3902407"/>
                </a:cubicBezTo>
                <a:cubicBezTo>
                  <a:pt x="7230654" y="3903112"/>
                  <a:pt x="7233804" y="3902649"/>
                  <a:pt x="7235773" y="3901023"/>
                </a:cubicBezTo>
                <a:lnTo>
                  <a:pt x="7223952" y="3910780"/>
                </a:lnTo>
                <a:cubicBezTo>
                  <a:pt x="7218042" y="3915658"/>
                  <a:pt x="7216265" y="3919263"/>
                  <a:pt x="7218624" y="3921592"/>
                </a:cubicBezTo>
                <a:cubicBezTo>
                  <a:pt x="7220981" y="3923921"/>
                  <a:pt x="7221175" y="3925898"/>
                  <a:pt x="7219206" y="3927524"/>
                </a:cubicBezTo>
                <a:cubicBezTo>
                  <a:pt x="7217236" y="3929150"/>
                  <a:pt x="7214281" y="3931590"/>
                  <a:pt x="7210340" y="3934842"/>
                </a:cubicBezTo>
                <a:lnTo>
                  <a:pt x="7204428" y="3939720"/>
                </a:lnTo>
                <a:lnTo>
                  <a:pt x="7211504" y="3946709"/>
                </a:lnTo>
                <a:cubicBezTo>
                  <a:pt x="7207563" y="3949961"/>
                  <a:pt x="7203236" y="3949256"/>
                  <a:pt x="7198519" y="3944598"/>
                </a:cubicBezTo>
                <a:cubicBezTo>
                  <a:pt x="7189086" y="3935280"/>
                  <a:pt x="7188698" y="3931326"/>
                  <a:pt x="7197356" y="3932732"/>
                </a:cubicBezTo>
                <a:cubicBezTo>
                  <a:pt x="7201295" y="3929480"/>
                  <a:pt x="7203071" y="3925876"/>
                  <a:pt x="7202683" y="3921921"/>
                </a:cubicBezTo>
                <a:cubicBezTo>
                  <a:pt x="7202294" y="3917966"/>
                  <a:pt x="7200131" y="3917613"/>
                  <a:pt x="7196190" y="3920865"/>
                </a:cubicBezTo>
                <a:cubicBezTo>
                  <a:pt x="7192249" y="3924117"/>
                  <a:pt x="7190280" y="3925744"/>
                  <a:pt x="7190280" y="3925744"/>
                </a:cubicBezTo>
                <a:cubicBezTo>
                  <a:pt x="7185563" y="3921085"/>
                  <a:pt x="7182220" y="3919569"/>
                  <a:pt x="7180251" y="3921195"/>
                </a:cubicBezTo>
                <a:cubicBezTo>
                  <a:pt x="7178279" y="3922821"/>
                  <a:pt x="7176309" y="3924447"/>
                  <a:pt x="7174339" y="3926074"/>
                </a:cubicBezTo>
                <a:cubicBezTo>
                  <a:pt x="7172369" y="3927699"/>
                  <a:pt x="7171578" y="3930490"/>
                  <a:pt x="7171966" y="3934446"/>
                </a:cubicBezTo>
                <a:cubicBezTo>
                  <a:pt x="7172354" y="3938400"/>
                  <a:pt x="7170578" y="3942004"/>
                  <a:pt x="7166637" y="3945257"/>
                </a:cubicBezTo>
                <a:cubicBezTo>
                  <a:pt x="7162696" y="3948510"/>
                  <a:pt x="7160727" y="3950136"/>
                  <a:pt x="7160727" y="3950136"/>
                </a:cubicBezTo>
                <a:cubicBezTo>
                  <a:pt x="7165442" y="3954794"/>
                  <a:pt x="7161891" y="3962003"/>
                  <a:pt x="7150070" y="3971759"/>
                </a:cubicBezTo>
                <a:lnTo>
                  <a:pt x="7144159" y="3976638"/>
                </a:lnTo>
                <a:cubicBezTo>
                  <a:pt x="7139443" y="3971979"/>
                  <a:pt x="7136099" y="3970462"/>
                  <a:pt x="7134129" y="3972087"/>
                </a:cubicBezTo>
                <a:cubicBezTo>
                  <a:pt x="7132159" y="3973714"/>
                  <a:pt x="7131174" y="3974527"/>
                  <a:pt x="7131174" y="3974527"/>
                </a:cubicBezTo>
                <a:cubicBezTo>
                  <a:pt x="7123294" y="3981031"/>
                  <a:pt x="7119352" y="3984283"/>
                  <a:pt x="7119352" y="3984283"/>
                </a:cubicBezTo>
                <a:cubicBezTo>
                  <a:pt x="7114636" y="3979626"/>
                  <a:pt x="7111293" y="3978109"/>
                  <a:pt x="7109324" y="3979735"/>
                </a:cubicBezTo>
                <a:cubicBezTo>
                  <a:pt x="7107354" y="3981360"/>
                  <a:pt x="7106368" y="3982174"/>
                  <a:pt x="7106368" y="3982174"/>
                </a:cubicBezTo>
                <a:lnTo>
                  <a:pt x="7088636" y="3996809"/>
                </a:lnTo>
                <a:cubicBezTo>
                  <a:pt x="7083919" y="3992151"/>
                  <a:pt x="7079592" y="3991447"/>
                  <a:pt x="7075650" y="3994700"/>
                </a:cubicBezTo>
                <a:cubicBezTo>
                  <a:pt x="7071711" y="3997952"/>
                  <a:pt x="7067382" y="3997248"/>
                  <a:pt x="7062665" y="3992590"/>
                </a:cubicBezTo>
                <a:cubicBezTo>
                  <a:pt x="7062665" y="3992590"/>
                  <a:pt x="7061680" y="3993402"/>
                  <a:pt x="7059710" y="3995029"/>
                </a:cubicBezTo>
                <a:cubicBezTo>
                  <a:pt x="7057740" y="3996654"/>
                  <a:pt x="7054784" y="3999094"/>
                  <a:pt x="7050845" y="4002346"/>
                </a:cubicBezTo>
                <a:lnTo>
                  <a:pt x="7033113" y="4016981"/>
                </a:lnTo>
                <a:cubicBezTo>
                  <a:pt x="7024456" y="4015574"/>
                  <a:pt x="7011859" y="4017420"/>
                  <a:pt x="6995320" y="4022517"/>
                </a:cubicBezTo>
                <a:cubicBezTo>
                  <a:pt x="6991380" y="4025770"/>
                  <a:pt x="6986455" y="4029834"/>
                  <a:pt x="6980544" y="4034713"/>
                </a:cubicBezTo>
                <a:cubicBezTo>
                  <a:pt x="6974634" y="4039592"/>
                  <a:pt x="6967544" y="4043306"/>
                  <a:pt x="6959277" y="4045854"/>
                </a:cubicBezTo>
                <a:cubicBezTo>
                  <a:pt x="6951007" y="4048403"/>
                  <a:pt x="6944902" y="4051304"/>
                  <a:pt x="6940961" y="4054556"/>
                </a:cubicBezTo>
                <a:lnTo>
                  <a:pt x="6948037" y="4061544"/>
                </a:lnTo>
                <a:cubicBezTo>
                  <a:pt x="6969291" y="4061105"/>
                  <a:pt x="6979529" y="4056931"/>
                  <a:pt x="6978754" y="4049020"/>
                </a:cubicBezTo>
                <a:lnTo>
                  <a:pt x="6984664" y="4044141"/>
                </a:lnTo>
                <a:cubicBezTo>
                  <a:pt x="6993320" y="4045548"/>
                  <a:pt x="6996664" y="4047064"/>
                  <a:pt x="6994694" y="4048691"/>
                </a:cubicBezTo>
                <a:cubicBezTo>
                  <a:pt x="6992725" y="4050316"/>
                  <a:pt x="6987798" y="4054381"/>
                  <a:pt x="6979917" y="4060886"/>
                </a:cubicBezTo>
                <a:cubicBezTo>
                  <a:pt x="6968096" y="4070643"/>
                  <a:pt x="6958246" y="4078774"/>
                  <a:pt x="6950365" y="4085278"/>
                </a:cubicBezTo>
                <a:lnTo>
                  <a:pt x="6930305" y="4076179"/>
                </a:lnTo>
                <a:lnTo>
                  <a:pt x="6924393" y="4081058"/>
                </a:lnTo>
                <a:cubicBezTo>
                  <a:pt x="6920453" y="4084310"/>
                  <a:pt x="6920842" y="4088266"/>
                  <a:pt x="6925558" y="4092925"/>
                </a:cubicBezTo>
                <a:lnTo>
                  <a:pt x="6922021" y="4089430"/>
                </a:lnTo>
                <a:cubicBezTo>
                  <a:pt x="6919663" y="4087101"/>
                  <a:pt x="6918484" y="4085935"/>
                  <a:pt x="6918484" y="4085935"/>
                </a:cubicBezTo>
                <a:cubicBezTo>
                  <a:pt x="6904334" y="4071960"/>
                  <a:pt x="6893319" y="4068224"/>
                  <a:pt x="6885438" y="4074728"/>
                </a:cubicBezTo>
                <a:lnTo>
                  <a:pt x="6854722" y="4087253"/>
                </a:lnTo>
                <a:cubicBezTo>
                  <a:pt x="6858662" y="4084001"/>
                  <a:pt x="6859259" y="4079231"/>
                  <a:pt x="6856512" y="4072947"/>
                </a:cubicBezTo>
                <a:cubicBezTo>
                  <a:pt x="6853767" y="4066663"/>
                  <a:pt x="6850422" y="4065146"/>
                  <a:pt x="6846483" y="4068398"/>
                </a:cubicBezTo>
                <a:lnTo>
                  <a:pt x="6840572" y="4073276"/>
                </a:lnTo>
                <a:lnTo>
                  <a:pt x="6798034" y="4095559"/>
                </a:lnTo>
                <a:lnTo>
                  <a:pt x="6792124" y="4100437"/>
                </a:lnTo>
                <a:cubicBezTo>
                  <a:pt x="6796840" y="4105094"/>
                  <a:pt x="6797228" y="4109051"/>
                  <a:pt x="6793288" y="4112303"/>
                </a:cubicBezTo>
                <a:cubicBezTo>
                  <a:pt x="6789347" y="4115555"/>
                  <a:pt x="6786989" y="4113226"/>
                  <a:pt x="6786213" y="4105315"/>
                </a:cubicBezTo>
                <a:lnTo>
                  <a:pt x="6784516" y="4105040"/>
                </a:lnTo>
                <a:lnTo>
                  <a:pt x="6786045" y="4108816"/>
                </a:lnTo>
                <a:lnTo>
                  <a:pt x="6771641" y="4112355"/>
                </a:lnTo>
                <a:lnTo>
                  <a:pt x="6781466" y="4122060"/>
                </a:lnTo>
                <a:cubicBezTo>
                  <a:pt x="6776749" y="4117402"/>
                  <a:pt x="6770451" y="4118325"/>
                  <a:pt x="6762571" y="4124828"/>
                </a:cubicBezTo>
                <a:lnTo>
                  <a:pt x="6749585" y="4122719"/>
                </a:lnTo>
                <a:cubicBezTo>
                  <a:pt x="6751555" y="4121092"/>
                  <a:pt x="6751951" y="4119696"/>
                  <a:pt x="6750772" y="4118531"/>
                </a:cubicBezTo>
                <a:lnTo>
                  <a:pt x="6743777" y="4116160"/>
                </a:lnTo>
                <a:lnTo>
                  <a:pt x="6741506" y="4116294"/>
                </a:lnTo>
                <a:lnTo>
                  <a:pt x="6730399" y="4122519"/>
                </a:lnTo>
                <a:cubicBezTo>
                  <a:pt x="6728623" y="4126123"/>
                  <a:pt x="6729107" y="4131068"/>
                  <a:pt x="6731853" y="4137354"/>
                </a:cubicBezTo>
                <a:cubicBezTo>
                  <a:pt x="6736569" y="4142012"/>
                  <a:pt x="6733615" y="4144452"/>
                  <a:pt x="6722988" y="4144670"/>
                </a:cubicBezTo>
                <a:cubicBezTo>
                  <a:pt x="6712361" y="4144890"/>
                  <a:pt x="6704690" y="4142670"/>
                  <a:pt x="6699973" y="4138011"/>
                </a:cubicBezTo>
                <a:lnTo>
                  <a:pt x="6683405" y="4164513"/>
                </a:lnTo>
                <a:lnTo>
                  <a:pt x="6696391" y="4166622"/>
                </a:lnTo>
                <a:lnTo>
                  <a:pt x="6695226" y="4154757"/>
                </a:lnTo>
                <a:cubicBezTo>
                  <a:pt x="6699167" y="4151505"/>
                  <a:pt x="6703107" y="4148253"/>
                  <a:pt x="6707047" y="4144999"/>
                </a:cubicBezTo>
                <a:lnTo>
                  <a:pt x="6714122" y="4151988"/>
                </a:lnTo>
                <a:cubicBezTo>
                  <a:pt x="6718839" y="4156647"/>
                  <a:pt x="6723167" y="4157351"/>
                  <a:pt x="6727108" y="4154099"/>
                </a:cubicBezTo>
                <a:cubicBezTo>
                  <a:pt x="6739704" y="4152252"/>
                  <a:pt x="6746392" y="4155285"/>
                  <a:pt x="6747167" y="4163196"/>
                </a:cubicBezTo>
                <a:lnTo>
                  <a:pt x="6729435" y="4177831"/>
                </a:lnTo>
                <a:lnTo>
                  <a:pt x="6707959" y="4188036"/>
                </a:lnTo>
                <a:lnTo>
                  <a:pt x="6712179" y="4188393"/>
                </a:lnTo>
                <a:lnTo>
                  <a:pt x="6747700" y="4188412"/>
                </a:lnTo>
                <a:lnTo>
                  <a:pt x="6749495" y="4186929"/>
                </a:lnTo>
                <a:lnTo>
                  <a:pt x="6762481" y="4189040"/>
                </a:lnTo>
                <a:cubicBezTo>
                  <a:pt x="6766422" y="4185787"/>
                  <a:pt x="6770362" y="4182536"/>
                  <a:pt x="6774302" y="4179283"/>
                </a:cubicBezTo>
                <a:cubicBezTo>
                  <a:pt x="6778243" y="4176031"/>
                  <a:pt x="6782570" y="4176735"/>
                  <a:pt x="6787286" y="4181393"/>
                </a:cubicBezTo>
                <a:lnTo>
                  <a:pt x="6807765" y="4173044"/>
                </a:lnTo>
                <a:lnTo>
                  <a:pt x="6799108" y="4171636"/>
                </a:lnTo>
                <a:cubicBezTo>
                  <a:pt x="6799108" y="4171636"/>
                  <a:pt x="6802064" y="4169197"/>
                  <a:pt x="6807973" y="4164319"/>
                </a:cubicBezTo>
                <a:cubicBezTo>
                  <a:pt x="6813885" y="4159440"/>
                  <a:pt x="6819198" y="4159332"/>
                  <a:pt x="6823914" y="4163989"/>
                </a:cubicBezTo>
                <a:lnTo>
                  <a:pt x="6818004" y="4168867"/>
                </a:lnTo>
                <a:cubicBezTo>
                  <a:pt x="6825885" y="4162363"/>
                  <a:pt x="6833170" y="4160627"/>
                  <a:pt x="6839856" y="4163660"/>
                </a:cubicBezTo>
                <a:cubicBezTo>
                  <a:pt x="6846542" y="4166693"/>
                  <a:pt x="6849886" y="4168210"/>
                  <a:pt x="6849886" y="4168210"/>
                </a:cubicBezTo>
                <a:lnTo>
                  <a:pt x="6842811" y="4161222"/>
                </a:lnTo>
                <a:lnTo>
                  <a:pt x="6854631" y="4151465"/>
                </a:lnTo>
                <a:lnTo>
                  <a:pt x="6861706" y="4158453"/>
                </a:lnTo>
                <a:lnTo>
                  <a:pt x="6868782" y="4165442"/>
                </a:lnTo>
                <a:cubicBezTo>
                  <a:pt x="6868782" y="4165442"/>
                  <a:pt x="6879020" y="4161266"/>
                  <a:pt x="6899498" y="4152916"/>
                </a:cubicBezTo>
                <a:lnTo>
                  <a:pt x="6936125" y="4135513"/>
                </a:lnTo>
                <a:lnTo>
                  <a:pt x="6923140" y="4133403"/>
                </a:lnTo>
                <a:lnTo>
                  <a:pt x="6916065" y="4126415"/>
                </a:lnTo>
                <a:cubicBezTo>
                  <a:pt x="6920782" y="4131073"/>
                  <a:pt x="6927082" y="4130150"/>
                  <a:pt x="6934961" y="4123646"/>
                </a:cubicBezTo>
                <a:lnTo>
                  <a:pt x="6960932" y="4127867"/>
                </a:lnTo>
                <a:lnTo>
                  <a:pt x="6966842" y="4122988"/>
                </a:lnTo>
                <a:cubicBezTo>
                  <a:pt x="6966842" y="4122988"/>
                  <a:pt x="6970978" y="4121714"/>
                  <a:pt x="6979247" y="4119165"/>
                </a:cubicBezTo>
                <a:cubicBezTo>
                  <a:pt x="6987515" y="4116616"/>
                  <a:pt x="6994799" y="4114879"/>
                  <a:pt x="7001098" y="4113957"/>
                </a:cubicBezTo>
                <a:cubicBezTo>
                  <a:pt x="7007397" y="4113035"/>
                  <a:pt x="7014680" y="4111298"/>
                  <a:pt x="7022949" y="4108748"/>
                </a:cubicBezTo>
                <a:cubicBezTo>
                  <a:pt x="7031217" y="4106201"/>
                  <a:pt x="7035351" y="4104926"/>
                  <a:pt x="7035351" y="4104926"/>
                </a:cubicBezTo>
                <a:cubicBezTo>
                  <a:pt x="7043232" y="4098421"/>
                  <a:pt x="7049142" y="4093543"/>
                  <a:pt x="7053083" y="4090290"/>
                </a:cubicBezTo>
                <a:lnTo>
                  <a:pt x="7066068" y="4092400"/>
                </a:lnTo>
                <a:lnTo>
                  <a:pt x="7054247" y="4102158"/>
                </a:lnTo>
                <a:lnTo>
                  <a:pt x="7067233" y="4104267"/>
                </a:lnTo>
                <a:cubicBezTo>
                  <a:pt x="7079830" y="4102422"/>
                  <a:pt x="7088099" y="4099872"/>
                  <a:pt x="7092039" y="4096620"/>
                </a:cubicBezTo>
                <a:lnTo>
                  <a:pt x="7084965" y="4089633"/>
                </a:lnTo>
                <a:lnTo>
                  <a:pt x="7083799" y="4077766"/>
                </a:lnTo>
                <a:cubicBezTo>
                  <a:pt x="7087741" y="4074513"/>
                  <a:pt x="7089710" y="4072887"/>
                  <a:pt x="7089710" y="4072887"/>
                </a:cubicBezTo>
                <a:lnTo>
                  <a:pt x="7095621" y="4068009"/>
                </a:lnTo>
                <a:cubicBezTo>
                  <a:pt x="7100338" y="4072668"/>
                  <a:pt x="7102695" y="4074997"/>
                  <a:pt x="7102695" y="4074997"/>
                </a:cubicBezTo>
                <a:cubicBezTo>
                  <a:pt x="7106637" y="4071745"/>
                  <a:pt x="7108995" y="4074075"/>
                  <a:pt x="7109771" y="4081985"/>
                </a:cubicBezTo>
                <a:cubicBezTo>
                  <a:pt x="7114487" y="4086644"/>
                  <a:pt x="7127084" y="4084799"/>
                  <a:pt x="7147562" y="4076449"/>
                </a:cubicBezTo>
                <a:cubicBezTo>
                  <a:pt x="7151503" y="4073196"/>
                  <a:pt x="7154459" y="4070757"/>
                  <a:pt x="7156428" y="4069132"/>
                </a:cubicBezTo>
                <a:cubicBezTo>
                  <a:pt x="7158397" y="4067506"/>
                  <a:pt x="7157025" y="4064362"/>
                  <a:pt x="7152310" y="4059704"/>
                </a:cubicBezTo>
                <a:lnTo>
                  <a:pt x="7164130" y="4049947"/>
                </a:lnTo>
                <a:cubicBezTo>
                  <a:pt x="7180667" y="4044849"/>
                  <a:pt x="7190906" y="4040674"/>
                  <a:pt x="7194847" y="4037422"/>
                </a:cubicBezTo>
                <a:lnTo>
                  <a:pt x="7200758" y="4032543"/>
                </a:lnTo>
                <a:lnTo>
                  <a:pt x="7207832" y="4039531"/>
                </a:lnTo>
                <a:cubicBezTo>
                  <a:pt x="7216489" y="4040939"/>
                  <a:pt x="7220624" y="4039664"/>
                  <a:pt x="7220236" y="4035709"/>
                </a:cubicBezTo>
                <a:cubicBezTo>
                  <a:pt x="7219847" y="4031753"/>
                  <a:pt x="7220638" y="4028962"/>
                  <a:pt x="7222608" y="4027336"/>
                </a:cubicBezTo>
                <a:cubicBezTo>
                  <a:pt x="7224578" y="4025710"/>
                  <a:pt x="7226743" y="4026062"/>
                  <a:pt x="7229102" y="4028391"/>
                </a:cubicBezTo>
                <a:cubicBezTo>
                  <a:pt x="7231460" y="4030721"/>
                  <a:pt x="7232639" y="4031886"/>
                  <a:pt x="7232639" y="4031886"/>
                </a:cubicBezTo>
                <a:cubicBezTo>
                  <a:pt x="7228698" y="4035138"/>
                  <a:pt x="7226728" y="4036765"/>
                  <a:pt x="7226728" y="4036765"/>
                </a:cubicBezTo>
                <a:cubicBezTo>
                  <a:pt x="7226728" y="4036765"/>
                  <a:pt x="7229086" y="4039095"/>
                  <a:pt x="7233802" y="4043752"/>
                </a:cubicBezTo>
                <a:cubicBezTo>
                  <a:pt x="7237744" y="4040498"/>
                  <a:pt x="7239519" y="4036896"/>
                  <a:pt x="7239132" y="4032940"/>
                </a:cubicBezTo>
                <a:cubicBezTo>
                  <a:pt x="7238744" y="4028985"/>
                  <a:pt x="7242491" y="4023755"/>
                  <a:pt x="7250370" y="4017250"/>
                </a:cubicBezTo>
                <a:cubicBezTo>
                  <a:pt x="7254310" y="4013998"/>
                  <a:pt x="7259430" y="4011910"/>
                  <a:pt x="7265729" y="4010988"/>
                </a:cubicBezTo>
                <a:cubicBezTo>
                  <a:pt x="7272028" y="4010065"/>
                  <a:pt x="7277146" y="4007978"/>
                  <a:pt x="7281088" y="4004724"/>
                </a:cubicBezTo>
                <a:lnTo>
                  <a:pt x="7294073" y="4006835"/>
                </a:lnTo>
                <a:cubicBezTo>
                  <a:pt x="7298014" y="4003583"/>
                  <a:pt x="7299790" y="3999979"/>
                  <a:pt x="7299401" y="3996023"/>
                </a:cubicBezTo>
                <a:cubicBezTo>
                  <a:pt x="7299012" y="3992068"/>
                  <a:pt x="7303147" y="3990794"/>
                  <a:pt x="7311804" y="3992200"/>
                </a:cubicBezTo>
                <a:cubicBezTo>
                  <a:pt x="7319685" y="3985696"/>
                  <a:pt x="7325596" y="3980818"/>
                  <a:pt x="7329536" y="3977565"/>
                </a:cubicBezTo>
                <a:cubicBezTo>
                  <a:pt x="7333478" y="3974313"/>
                  <a:pt x="7339774" y="3973390"/>
                  <a:pt x="7348432" y="3974797"/>
                </a:cubicBezTo>
                <a:cubicBezTo>
                  <a:pt x="7356312" y="3968292"/>
                  <a:pt x="7360252" y="3965040"/>
                  <a:pt x="7360252" y="3965040"/>
                </a:cubicBezTo>
                <a:lnTo>
                  <a:pt x="7373238" y="3967150"/>
                </a:lnTo>
                <a:cubicBezTo>
                  <a:pt x="7381119" y="3960646"/>
                  <a:pt x="7387225" y="3957745"/>
                  <a:pt x="7391552" y="3958449"/>
                </a:cubicBezTo>
                <a:cubicBezTo>
                  <a:pt x="7395880" y="3959153"/>
                  <a:pt x="7401986" y="3956251"/>
                  <a:pt x="7409865" y="3949747"/>
                </a:cubicBezTo>
                <a:lnTo>
                  <a:pt x="7416940" y="3956735"/>
                </a:lnTo>
                <a:cubicBezTo>
                  <a:pt x="7420881" y="3953483"/>
                  <a:pt x="7425209" y="3954186"/>
                  <a:pt x="7429926" y="3958845"/>
                </a:cubicBezTo>
                <a:cubicBezTo>
                  <a:pt x="7434641" y="3963504"/>
                  <a:pt x="7430105" y="3971525"/>
                  <a:pt x="7416312" y="3982908"/>
                </a:cubicBezTo>
                <a:cubicBezTo>
                  <a:pt x="7402522" y="3994290"/>
                  <a:pt x="7393656" y="4001608"/>
                  <a:pt x="7389716" y="4004859"/>
                </a:cubicBezTo>
                <a:cubicBezTo>
                  <a:pt x="7385775" y="4008113"/>
                  <a:pt x="7381835" y="4011365"/>
                  <a:pt x="7377895" y="4014616"/>
                </a:cubicBezTo>
                <a:cubicBezTo>
                  <a:pt x="7373955" y="4017869"/>
                  <a:pt x="7370014" y="4021121"/>
                  <a:pt x="7366073" y="4024374"/>
                </a:cubicBezTo>
                <a:lnTo>
                  <a:pt x="7390880" y="4016728"/>
                </a:lnTo>
                <a:cubicBezTo>
                  <a:pt x="7410582" y="4000466"/>
                  <a:pt x="7420434" y="3992335"/>
                  <a:pt x="7420434" y="3992335"/>
                </a:cubicBezTo>
                <a:lnTo>
                  <a:pt x="7427508" y="3999323"/>
                </a:lnTo>
                <a:lnTo>
                  <a:pt x="7440492" y="4001432"/>
                </a:lnTo>
                <a:lnTo>
                  <a:pt x="7459389" y="3998665"/>
                </a:lnTo>
                <a:lnTo>
                  <a:pt x="7453479" y="4003544"/>
                </a:lnTo>
                <a:lnTo>
                  <a:pt x="7447569" y="4008422"/>
                </a:lnTo>
                <a:cubicBezTo>
                  <a:pt x="7451510" y="4005170"/>
                  <a:pt x="7453866" y="4007499"/>
                  <a:pt x="7454643" y="4015409"/>
                </a:cubicBezTo>
                <a:lnTo>
                  <a:pt x="7435747" y="4018179"/>
                </a:lnTo>
                <a:lnTo>
                  <a:pt x="7432209" y="4014684"/>
                </a:lnTo>
                <a:cubicBezTo>
                  <a:pt x="7434568" y="4017014"/>
                  <a:pt x="7433777" y="4019804"/>
                  <a:pt x="7429838" y="4023057"/>
                </a:cubicBezTo>
                <a:lnTo>
                  <a:pt x="7423926" y="4027936"/>
                </a:lnTo>
                <a:lnTo>
                  <a:pt x="7399119" y="4035582"/>
                </a:lnTo>
                <a:lnTo>
                  <a:pt x="7343597" y="4055754"/>
                </a:lnTo>
                <a:cubicBezTo>
                  <a:pt x="7335717" y="4062258"/>
                  <a:pt x="7327446" y="4064807"/>
                  <a:pt x="7318789" y="4063399"/>
                </a:cubicBezTo>
                <a:cubicBezTo>
                  <a:pt x="7310132" y="4061994"/>
                  <a:pt x="7305804" y="4061291"/>
                  <a:pt x="7305804" y="4061291"/>
                </a:cubicBezTo>
                <a:cubicBezTo>
                  <a:pt x="7305804" y="4061291"/>
                  <a:pt x="7305416" y="4057334"/>
                  <a:pt x="7304639" y="4049423"/>
                </a:cubicBezTo>
                <a:lnTo>
                  <a:pt x="7303476" y="4037557"/>
                </a:lnTo>
                <a:cubicBezTo>
                  <a:pt x="7303476" y="4037557"/>
                  <a:pt x="7305835" y="4039887"/>
                  <a:pt x="7310550" y="4044545"/>
                </a:cubicBezTo>
                <a:cubicBezTo>
                  <a:pt x="7315266" y="4049204"/>
                  <a:pt x="7319595" y="4049908"/>
                  <a:pt x="7323537" y="4046655"/>
                </a:cubicBezTo>
                <a:cubicBezTo>
                  <a:pt x="7332192" y="4048061"/>
                  <a:pt x="7338491" y="4047139"/>
                  <a:pt x="7342431" y="4043887"/>
                </a:cubicBezTo>
                <a:cubicBezTo>
                  <a:pt x="7346373" y="4040633"/>
                  <a:pt x="7347954" y="4035053"/>
                  <a:pt x="7347178" y="4027142"/>
                </a:cubicBezTo>
                <a:lnTo>
                  <a:pt x="7346014" y="4015274"/>
                </a:lnTo>
                <a:cubicBezTo>
                  <a:pt x="7342072" y="4018528"/>
                  <a:pt x="7338133" y="4021780"/>
                  <a:pt x="7334192" y="4025032"/>
                </a:cubicBezTo>
                <a:cubicBezTo>
                  <a:pt x="7313716" y="4033383"/>
                  <a:pt x="7301118" y="4035227"/>
                  <a:pt x="7296401" y="4030569"/>
                </a:cubicBezTo>
                <a:lnTo>
                  <a:pt x="7277505" y="4033337"/>
                </a:lnTo>
                <a:lnTo>
                  <a:pt x="7284580" y="4040326"/>
                </a:lnTo>
                <a:lnTo>
                  <a:pt x="7272760" y="4050082"/>
                </a:lnTo>
                <a:cubicBezTo>
                  <a:pt x="7268818" y="4053336"/>
                  <a:pt x="7264879" y="4056586"/>
                  <a:pt x="7260938" y="4059839"/>
                </a:cubicBezTo>
                <a:cubicBezTo>
                  <a:pt x="7265653" y="4064497"/>
                  <a:pt x="7274313" y="4065904"/>
                  <a:pt x="7286909" y="4064058"/>
                </a:cubicBezTo>
                <a:lnTo>
                  <a:pt x="7280997" y="4068937"/>
                </a:lnTo>
                <a:cubicBezTo>
                  <a:pt x="7280997" y="4068937"/>
                  <a:pt x="7279028" y="4070562"/>
                  <a:pt x="7275087" y="4073815"/>
                </a:cubicBezTo>
                <a:cubicBezTo>
                  <a:pt x="7279803" y="4078473"/>
                  <a:pt x="7278028" y="4082079"/>
                  <a:pt x="7269759" y="4084627"/>
                </a:cubicBezTo>
                <a:cubicBezTo>
                  <a:pt x="7261489" y="4087175"/>
                  <a:pt x="7259714" y="4090780"/>
                  <a:pt x="7264431" y="4095439"/>
                </a:cubicBezTo>
                <a:lnTo>
                  <a:pt x="7265595" y="4107305"/>
                </a:lnTo>
                <a:cubicBezTo>
                  <a:pt x="7274251" y="4108712"/>
                  <a:pt x="7278581" y="4109415"/>
                  <a:pt x="7278581" y="4109415"/>
                </a:cubicBezTo>
                <a:cubicBezTo>
                  <a:pt x="7278581" y="4109415"/>
                  <a:pt x="7276610" y="4111042"/>
                  <a:pt x="7272670" y="4114294"/>
                </a:cubicBezTo>
                <a:lnTo>
                  <a:pt x="7279744" y="4121283"/>
                </a:lnTo>
                <a:cubicBezTo>
                  <a:pt x="7283685" y="4118029"/>
                  <a:pt x="7287028" y="4119547"/>
                  <a:pt x="7289774" y="4125831"/>
                </a:cubicBezTo>
                <a:cubicBezTo>
                  <a:pt x="7292521" y="4132115"/>
                  <a:pt x="7295863" y="4133633"/>
                  <a:pt x="7299804" y="4130381"/>
                </a:cubicBezTo>
                <a:cubicBezTo>
                  <a:pt x="7303745" y="4127128"/>
                  <a:pt x="7306102" y="4129457"/>
                  <a:pt x="7306878" y="4137368"/>
                </a:cubicBezTo>
                <a:cubicBezTo>
                  <a:pt x="7302938" y="4140621"/>
                  <a:pt x="7298610" y="4139917"/>
                  <a:pt x="7293894" y="4135259"/>
                </a:cubicBezTo>
                <a:lnTo>
                  <a:pt x="7232459" y="4160309"/>
                </a:lnTo>
                <a:cubicBezTo>
                  <a:pt x="7220638" y="4170065"/>
                  <a:pt x="7212369" y="4172614"/>
                  <a:pt x="7207654" y="4167955"/>
                </a:cubicBezTo>
                <a:cubicBezTo>
                  <a:pt x="7203712" y="4171209"/>
                  <a:pt x="7201742" y="4172834"/>
                  <a:pt x="7201742" y="4172834"/>
                </a:cubicBezTo>
                <a:cubicBezTo>
                  <a:pt x="7201742" y="4172834"/>
                  <a:pt x="7202130" y="4176789"/>
                  <a:pt x="7202906" y="4184700"/>
                </a:cubicBezTo>
                <a:cubicBezTo>
                  <a:pt x="7202906" y="4184700"/>
                  <a:pt x="7200742" y="4184349"/>
                  <a:pt x="7196413" y="4183646"/>
                </a:cubicBezTo>
                <a:cubicBezTo>
                  <a:pt x="7192085" y="4182943"/>
                  <a:pt x="7185981" y="4185844"/>
                  <a:pt x="7178101" y="4192348"/>
                </a:cubicBezTo>
                <a:cubicBezTo>
                  <a:pt x="7177324" y="4184437"/>
                  <a:pt x="7174966" y="4182106"/>
                  <a:pt x="7171025" y="4185359"/>
                </a:cubicBezTo>
                <a:lnTo>
                  <a:pt x="7155711" y="4159516"/>
                </a:lnTo>
                <a:cubicBezTo>
                  <a:pt x="7168309" y="4157670"/>
                  <a:pt x="7182877" y="4154199"/>
                  <a:pt x="7199414" y="4149102"/>
                </a:cubicBezTo>
                <a:cubicBezTo>
                  <a:pt x="7203355" y="4145848"/>
                  <a:pt x="7207490" y="4144573"/>
                  <a:pt x="7211817" y="4145277"/>
                </a:cubicBezTo>
                <a:cubicBezTo>
                  <a:pt x="7216146" y="4145981"/>
                  <a:pt x="7220279" y="4144706"/>
                  <a:pt x="7224219" y="4141454"/>
                </a:cubicBezTo>
                <a:lnTo>
                  <a:pt x="7230132" y="4136575"/>
                </a:lnTo>
                <a:cubicBezTo>
                  <a:pt x="7212818" y="4133762"/>
                  <a:pt x="7196279" y="4138859"/>
                  <a:pt x="7180518" y="4151869"/>
                </a:cubicBezTo>
                <a:cubicBezTo>
                  <a:pt x="7167922" y="4153715"/>
                  <a:pt x="7159263" y="4152308"/>
                  <a:pt x="7154547" y="4147650"/>
                </a:cubicBezTo>
                <a:cubicBezTo>
                  <a:pt x="7154547" y="4147650"/>
                  <a:pt x="7152578" y="4149276"/>
                  <a:pt x="7148637" y="4152528"/>
                </a:cubicBezTo>
                <a:cubicBezTo>
                  <a:pt x="7144697" y="4155780"/>
                  <a:pt x="7138011" y="4152747"/>
                  <a:pt x="7128578" y="4143429"/>
                </a:cubicBezTo>
                <a:cubicBezTo>
                  <a:pt x="7123861" y="4138770"/>
                  <a:pt x="7123472" y="4134814"/>
                  <a:pt x="7127412" y="4131563"/>
                </a:cubicBezTo>
                <a:cubicBezTo>
                  <a:pt x="7131353" y="4128309"/>
                  <a:pt x="7133323" y="4126684"/>
                  <a:pt x="7133323" y="4126684"/>
                </a:cubicBezTo>
                <a:lnTo>
                  <a:pt x="7108517" y="4134330"/>
                </a:lnTo>
                <a:cubicBezTo>
                  <a:pt x="7108517" y="4134330"/>
                  <a:pt x="7110875" y="4136661"/>
                  <a:pt x="7115591" y="4141319"/>
                </a:cubicBezTo>
                <a:cubicBezTo>
                  <a:pt x="7111651" y="4144571"/>
                  <a:pt x="7108695" y="4147010"/>
                  <a:pt x="7106726" y="4148636"/>
                </a:cubicBezTo>
                <a:cubicBezTo>
                  <a:pt x="7104756" y="4150263"/>
                  <a:pt x="7108099" y="4151779"/>
                  <a:pt x="7116756" y="4153186"/>
                </a:cubicBezTo>
                <a:cubicBezTo>
                  <a:pt x="7121472" y="4157844"/>
                  <a:pt x="7123831" y="4160174"/>
                  <a:pt x="7123831" y="4160174"/>
                </a:cubicBezTo>
                <a:lnTo>
                  <a:pt x="7106099" y="4174809"/>
                </a:lnTo>
                <a:lnTo>
                  <a:pt x="7100188" y="4179688"/>
                </a:lnTo>
                <a:cubicBezTo>
                  <a:pt x="7100188" y="4179688"/>
                  <a:pt x="7099204" y="4180500"/>
                  <a:pt x="7097233" y="4182126"/>
                </a:cubicBezTo>
                <a:cubicBezTo>
                  <a:pt x="7095263" y="4183753"/>
                  <a:pt x="7092308" y="4186191"/>
                  <a:pt x="7088366" y="4189444"/>
                </a:cubicBezTo>
                <a:cubicBezTo>
                  <a:pt x="7088366" y="4189444"/>
                  <a:pt x="7088560" y="4191422"/>
                  <a:pt x="7088950" y="4195377"/>
                </a:cubicBezTo>
                <a:cubicBezTo>
                  <a:pt x="7089337" y="4199333"/>
                  <a:pt x="7089532" y="4201312"/>
                  <a:pt x="7089532" y="4201312"/>
                </a:cubicBezTo>
                <a:lnTo>
                  <a:pt x="7096606" y="4208299"/>
                </a:lnTo>
                <a:cubicBezTo>
                  <a:pt x="7087950" y="4206893"/>
                  <a:pt x="7081262" y="4203859"/>
                  <a:pt x="7076546" y="4199201"/>
                </a:cubicBezTo>
                <a:lnTo>
                  <a:pt x="7073793" y="4198266"/>
                </a:lnTo>
                <a:lnTo>
                  <a:pt x="7074184" y="4199547"/>
                </a:lnTo>
                <a:cubicBezTo>
                  <a:pt x="7073788" y="4200943"/>
                  <a:pt x="7072606" y="4202452"/>
                  <a:pt x="7070635" y="4204079"/>
                </a:cubicBezTo>
                <a:cubicBezTo>
                  <a:pt x="7068277" y="4201749"/>
                  <a:pt x="7066755" y="4199798"/>
                  <a:pt x="7066068" y="4198229"/>
                </a:cubicBezTo>
                <a:lnTo>
                  <a:pt x="7066158" y="4197514"/>
                </a:lnTo>
                <a:lnTo>
                  <a:pt x="7057651" y="4201969"/>
                </a:lnTo>
                <a:lnTo>
                  <a:pt x="7039919" y="4216604"/>
                </a:lnTo>
                <a:cubicBezTo>
                  <a:pt x="7030486" y="4207287"/>
                  <a:pt x="7032069" y="4201705"/>
                  <a:pt x="7044665" y="4199860"/>
                </a:cubicBezTo>
                <a:cubicBezTo>
                  <a:pt x="7048605" y="4196607"/>
                  <a:pt x="7052545" y="4193354"/>
                  <a:pt x="7056486" y="4190102"/>
                </a:cubicBezTo>
                <a:cubicBezTo>
                  <a:pt x="7056486" y="4190102"/>
                  <a:pt x="7058456" y="4188477"/>
                  <a:pt x="7062396" y="4185224"/>
                </a:cubicBezTo>
                <a:lnTo>
                  <a:pt x="7086038" y="4165710"/>
                </a:lnTo>
                <a:cubicBezTo>
                  <a:pt x="7089980" y="4162458"/>
                  <a:pt x="7091755" y="4158855"/>
                  <a:pt x="7091367" y="4154900"/>
                </a:cubicBezTo>
                <a:cubicBezTo>
                  <a:pt x="7090978" y="4150944"/>
                  <a:pt x="7088815" y="4150592"/>
                  <a:pt x="7084875" y="4153844"/>
                </a:cubicBezTo>
                <a:lnTo>
                  <a:pt x="7077800" y="4146855"/>
                </a:lnTo>
                <a:cubicBezTo>
                  <a:pt x="7081740" y="4143603"/>
                  <a:pt x="7081352" y="4139648"/>
                  <a:pt x="7076636" y="4134989"/>
                </a:cubicBezTo>
                <a:cubicBezTo>
                  <a:pt x="7071919" y="4130330"/>
                  <a:pt x="7068575" y="4128814"/>
                  <a:pt x="7066605" y="4130441"/>
                </a:cubicBezTo>
                <a:cubicBezTo>
                  <a:pt x="7064636" y="4132066"/>
                  <a:pt x="7061681" y="4134506"/>
                  <a:pt x="7057740" y="4137758"/>
                </a:cubicBezTo>
                <a:cubicBezTo>
                  <a:pt x="7049082" y="4136351"/>
                  <a:pt x="7040814" y="4138900"/>
                  <a:pt x="7032933" y="4145404"/>
                </a:cubicBezTo>
                <a:lnTo>
                  <a:pt x="7015201" y="4160039"/>
                </a:lnTo>
                <a:lnTo>
                  <a:pt x="7009291" y="4164917"/>
                </a:lnTo>
                <a:cubicBezTo>
                  <a:pt x="7010067" y="4172829"/>
                  <a:pt x="7012425" y="4175159"/>
                  <a:pt x="7016366" y="4171907"/>
                </a:cubicBezTo>
                <a:cubicBezTo>
                  <a:pt x="7020306" y="4168653"/>
                  <a:pt x="7024441" y="4167379"/>
                  <a:pt x="7028769" y="4168082"/>
                </a:cubicBezTo>
                <a:cubicBezTo>
                  <a:pt x="7033097" y="4168786"/>
                  <a:pt x="7037231" y="4167511"/>
                  <a:pt x="7041172" y="4164259"/>
                </a:cubicBezTo>
                <a:lnTo>
                  <a:pt x="7029351" y="4174015"/>
                </a:lnTo>
                <a:cubicBezTo>
                  <a:pt x="7025410" y="4177269"/>
                  <a:pt x="7019306" y="4180169"/>
                  <a:pt x="7011037" y="4182717"/>
                </a:cubicBezTo>
                <a:cubicBezTo>
                  <a:pt x="7002769" y="4185266"/>
                  <a:pt x="7002962" y="4187244"/>
                  <a:pt x="7011620" y="4188650"/>
                </a:cubicBezTo>
                <a:lnTo>
                  <a:pt x="7012784" y="4200517"/>
                </a:lnTo>
                <a:lnTo>
                  <a:pt x="7002127" y="4222141"/>
                </a:lnTo>
                <a:lnTo>
                  <a:pt x="6995051" y="4215152"/>
                </a:lnTo>
                <a:lnTo>
                  <a:pt x="6982068" y="4213042"/>
                </a:lnTo>
                <a:lnTo>
                  <a:pt x="6983231" y="4224909"/>
                </a:lnTo>
                <a:lnTo>
                  <a:pt x="6977321" y="4229787"/>
                </a:lnTo>
                <a:cubicBezTo>
                  <a:pt x="6964723" y="4231633"/>
                  <a:pt x="6952514" y="4237435"/>
                  <a:pt x="6940692" y="4247191"/>
                </a:cubicBezTo>
                <a:lnTo>
                  <a:pt x="6927708" y="4245081"/>
                </a:lnTo>
                <a:lnTo>
                  <a:pt x="6920632" y="4238093"/>
                </a:lnTo>
                <a:cubicBezTo>
                  <a:pt x="6919858" y="4230183"/>
                  <a:pt x="6919469" y="4226226"/>
                  <a:pt x="6919469" y="4226226"/>
                </a:cubicBezTo>
                <a:lnTo>
                  <a:pt x="6945440" y="4230446"/>
                </a:lnTo>
                <a:cubicBezTo>
                  <a:pt x="6954096" y="4231852"/>
                  <a:pt x="6960394" y="4230931"/>
                  <a:pt x="6964335" y="4227678"/>
                </a:cubicBezTo>
                <a:cubicBezTo>
                  <a:pt x="6968276" y="4224425"/>
                  <a:pt x="6969856" y="4218844"/>
                  <a:pt x="6969082" y="4210933"/>
                </a:cubicBezTo>
                <a:cubicBezTo>
                  <a:pt x="6980903" y="4201177"/>
                  <a:pt x="6988783" y="4194673"/>
                  <a:pt x="6992724" y="4191419"/>
                </a:cubicBezTo>
                <a:lnTo>
                  <a:pt x="6972663" y="4182322"/>
                </a:lnTo>
                <a:cubicBezTo>
                  <a:pt x="6968723" y="4185574"/>
                  <a:pt x="6964589" y="4186849"/>
                  <a:pt x="6960260" y="4186145"/>
                </a:cubicBezTo>
                <a:cubicBezTo>
                  <a:pt x="6955932" y="4185441"/>
                  <a:pt x="6946872" y="4190780"/>
                  <a:pt x="6933081" y="4202163"/>
                </a:cubicBezTo>
                <a:cubicBezTo>
                  <a:pt x="6919290" y="4213546"/>
                  <a:pt x="6910229" y="4218886"/>
                  <a:pt x="6905902" y="4218183"/>
                </a:cubicBezTo>
                <a:cubicBezTo>
                  <a:pt x="6901573" y="4217479"/>
                  <a:pt x="6897633" y="4220732"/>
                  <a:pt x="6894080" y="4227940"/>
                </a:cubicBezTo>
                <a:cubicBezTo>
                  <a:pt x="6892304" y="4231544"/>
                  <a:pt x="6890726" y="4234451"/>
                  <a:pt x="6889344" y="4236658"/>
                </a:cubicBezTo>
                <a:lnTo>
                  <a:pt x="6888162" y="4238169"/>
                </a:lnTo>
                <a:lnTo>
                  <a:pt x="6867528" y="4217786"/>
                </a:lnTo>
                <a:cubicBezTo>
                  <a:pt x="6867528" y="4217786"/>
                  <a:pt x="6865169" y="4215457"/>
                  <a:pt x="6860453" y="4210799"/>
                </a:cubicBezTo>
                <a:lnTo>
                  <a:pt x="6822660" y="4216335"/>
                </a:lnTo>
                <a:lnTo>
                  <a:pt x="6835646" y="4218445"/>
                </a:lnTo>
                <a:cubicBezTo>
                  <a:pt x="6844303" y="4219851"/>
                  <a:pt x="6848632" y="4220555"/>
                  <a:pt x="6848632" y="4220555"/>
                </a:cubicBezTo>
                <a:lnTo>
                  <a:pt x="6856871" y="4239410"/>
                </a:lnTo>
                <a:lnTo>
                  <a:pt x="6849032" y="4240559"/>
                </a:lnTo>
                <a:lnTo>
                  <a:pt x="6840761" y="4243908"/>
                </a:lnTo>
                <a:lnTo>
                  <a:pt x="6839944" y="4241890"/>
                </a:lnTo>
                <a:lnTo>
                  <a:pt x="6837974" y="4242179"/>
                </a:lnTo>
                <a:cubicBezTo>
                  <a:pt x="6829318" y="4240771"/>
                  <a:pt x="6821049" y="4243321"/>
                  <a:pt x="6813169" y="4249825"/>
                </a:cubicBezTo>
                <a:cubicBezTo>
                  <a:pt x="6809228" y="4253077"/>
                  <a:pt x="6807257" y="4254704"/>
                  <a:pt x="6807257" y="4254704"/>
                </a:cubicBezTo>
                <a:lnTo>
                  <a:pt x="6802691" y="4270815"/>
                </a:lnTo>
                <a:lnTo>
                  <a:pt x="6802944" y="4271438"/>
                </a:lnTo>
                <a:lnTo>
                  <a:pt x="6834393" y="4270789"/>
                </a:lnTo>
                <a:lnTo>
                  <a:pt x="6847377" y="4272900"/>
                </a:lnTo>
                <a:lnTo>
                  <a:pt x="6860363" y="4275010"/>
                </a:lnTo>
                <a:lnTo>
                  <a:pt x="6873348" y="4277120"/>
                </a:lnTo>
                <a:lnTo>
                  <a:pt x="6892245" y="4274351"/>
                </a:lnTo>
                <a:lnTo>
                  <a:pt x="6930036" y="4268814"/>
                </a:lnTo>
                <a:cubicBezTo>
                  <a:pt x="6930036" y="4268814"/>
                  <a:pt x="6928065" y="4270440"/>
                  <a:pt x="6924124" y="4273692"/>
                </a:cubicBezTo>
                <a:cubicBezTo>
                  <a:pt x="6915468" y="4272287"/>
                  <a:pt x="6911529" y="4275539"/>
                  <a:pt x="6912304" y="4283449"/>
                </a:cubicBezTo>
                <a:lnTo>
                  <a:pt x="6913468" y="4295316"/>
                </a:lnTo>
                <a:lnTo>
                  <a:pt x="6888661" y="4302962"/>
                </a:lnTo>
                <a:lnTo>
                  <a:pt x="6886519" y="4304731"/>
                </a:lnTo>
                <a:lnTo>
                  <a:pt x="6890593" y="4306490"/>
                </a:lnTo>
                <a:cubicBezTo>
                  <a:pt x="6906535" y="4305549"/>
                  <a:pt x="6914506" y="4305081"/>
                  <a:pt x="6914506" y="4305081"/>
                </a:cubicBezTo>
                <a:cubicBezTo>
                  <a:pt x="6916426" y="4309821"/>
                  <a:pt x="6918556" y="4311718"/>
                  <a:pt x="6920892" y="4310771"/>
                </a:cubicBezTo>
                <a:cubicBezTo>
                  <a:pt x="6923230" y="4309825"/>
                  <a:pt x="6924398" y="4309351"/>
                  <a:pt x="6924398" y="4309351"/>
                </a:cubicBezTo>
                <a:cubicBezTo>
                  <a:pt x="6933747" y="4305565"/>
                  <a:pt x="6940757" y="4302726"/>
                  <a:pt x="6945432" y="4300832"/>
                </a:cubicBezTo>
                <a:lnTo>
                  <a:pt x="6941301" y="4310782"/>
                </a:lnTo>
                <a:cubicBezTo>
                  <a:pt x="6936627" y="4312674"/>
                  <a:pt x="6931952" y="4314567"/>
                  <a:pt x="6927278" y="4316460"/>
                </a:cubicBezTo>
                <a:lnTo>
                  <a:pt x="6913255" y="4322141"/>
                </a:lnTo>
                <a:cubicBezTo>
                  <a:pt x="6909959" y="4320718"/>
                  <a:pt x="6905148" y="4320597"/>
                  <a:pt x="6898825" y="4321778"/>
                </a:cubicBezTo>
                <a:lnTo>
                  <a:pt x="6880910" y="4327457"/>
                </a:lnTo>
                <a:lnTo>
                  <a:pt x="6885080" y="4331574"/>
                </a:lnTo>
                <a:lnTo>
                  <a:pt x="6879169" y="4336453"/>
                </a:lnTo>
                <a:cubicBezTo>
                  <a:pt x="6866573" y="4338299"/>
                  <a:pt x="6860080" y="4337244"/>
                  <a:pt x="6859692" y="4333287"/>
                </a:cubicBezTo>
                <a:lnTo>
                  <a:pt x="6858644" y="4331520"/>
                </a:lnTo>
                <a:lnTo>
                  <a:pt x="6844394" y="4333478"/>
                </a:lnTo>
                <a:lnTo>
                  <a:pt x="6834503" y="4329208"/>
                </a:lnTo>
                <a:cubicBezTo>
                  <a:pt x="6834503" y="4329208"/>
                  <a:pt x="6828869" y="4328731"/>
                  <a:pt x="6817601" y="4327776"/>
                </a:cubicBezTo>
                <a:lnTo>
                  <a:pt x="6813906" y="4326181"/>
                </a:lnTo>
                <a:lnTo>
                  <a:pt x="6808332" y="4330781"/>
                </a:lnTo>
                <a:lnTo>
                  <a:pt x="6795347" y="4328672"/>
                </a:lnTo>
                <a:lnTo>
                  <a:pt x="6801258" y="4323793"/>
                </a:lnTo>
                <a:lnTo>
                  <a:pt x="6803702" y="4321776"/>
                </a:lnTo>
                <a:lnTo>
                  <a:pt x="6797818" y="4319236"/>
                </a:lnTo>
                <a:cubicBezTo>
                  <a:pt x="6788471" y="4323022"/>
                  <a:pt x="6787093" y="4326340"/>
                  <a:pt x="6793687" y="4329187"/>
                </a:cubicBezTo>
                <a:lnTo>
                  <a:pt x="6799447" y="4343407"/>
                </a:lnTo>
                <a:lnTo>
                  <a:pt x="6795314" y="4353357"/>
                </a:lnTo>
                <a:lnTo>
                  <a:pt x="6788303" y="4356196"/>
                </a:lnTo>
                <a:cubicBezTo>
                  <a:pt x="6788303" y="4356196"/>
                  <a:pt x="6786655" y="4355485"/>
                  <a:pt x="6783358" y="4354061"/>
                </a:cubicBezTo>
                <a:cubicBezTo>
                  <a:pt x="6780062" y="4352637"/>
                  <a:pt x="6776076" y="4352872"/>
                  <a:pt x="6771402" y="4354766"/>
                </a:cubicBezTo>
                <a:lnTo>
                  <a:pt x="6770059" y="4355310"/>
                </a:lnTo>
                <a:lnTo>
                  <a:pt x="6772868" y="4360052"/>
                </a:lnTo>
                <a:cubicBezTo>
                  <a:pt x="6772868" y="4360052"/>
                  <a:pt x="6777197" y="4360755"/>
                  <a:pt x="6785855" y="4362162"/>
                </a:cubicBezTo>
                <a:cubicBezTo>
                  <a:pt x="6794511" y="4363567"/>
                  <a:pt x="6798647" y="4362293"/>
                  <a:pt x="6798257" y="4358338"/>
                </a:cubicBezTo>
                <a:cubicBezTo>
                  <a:pt x="6797870" y="4354382"/>
                  <a:pt x="6798466" y="4349616"/>
                  <a:pt x="6800049" y="4344033"/>
                </a:cubicBezTo>
                <a:cubicBezTo>
                  <a:pt x="6801630" y="4338450"/>
                  <a:pt x="6806750" y="4336364"/>
                  <a:pt x="6815408" y="4337770"/>
                </a:cubicBezTo>
                <a:lnTo>
                  <a:pt x="6817736" y="4361502"/>
                </a:lnTo>
                <a:lnTo>
                  <a:pt x="6811824" y="4366381"/>
                </a:lnTo>
                <a:cubicBezTo>
                  <a:pt x="6832303" y="4358031"/>
                  <a:pt x="6845289" y="4360141"/>
                  <a:pt x="6850781" y="4372712"/>
                </a:cubicBezTo>
                <a:lnTo>
                  <a:pt x="6894484" y="4362297"/>
                </a:lnTo>
                <a:cubicBezTo>
                  <a:pt x="6898424" y="4359044"/>
                  <a:pt x="6899214" y="4356253"/>
                  <a:pt x="6896857" y="4353924"/>
                </a:cubicBezTo>
                <a:cubicBezTo>
                  <a:pt x="6894498" y="4351594"/>
                  <a:pt x="6893319" y="4350429"/>
                  <a:pt x="6893319" y="4350429"/>
                </a:cubicBezTo>
                <a:cubicBezTo>
                  <a:pt x="6888603" y="4345770"/>
                  <a:pt x="6888214" y="4341815"/>
                  <a:pt x="6892154" y="4338564"/>
                </a:cubicBezTo>
                <a:cubicBezTo>
                  <a:pt x="6896096" y="4335310"/>
                  <a:pt x="6898454" y="4337639"/>
                  <a:pt x="6899229" y="4345552"/>
                </a:cubicBezTo>
                <a:cubicBezTo>
                  <a:pt x="6903945" y="4350210"/>
                  <a:pt x="6906304" y="4352540"/>
                  <a:pt x="6906304" y="4352540"/>
                </a:cubicBezTo>
                <a:lnTo>
                  <a:pt x="6919290" y="4354649"/>
                </a:lnTo>
                <a:lnTo>
                  <a:pt x="6937206" y="4362776"/>
                </a:lnTo>
                <a:lnTo>
                  <a:pt x="6937544" y="4361961"/>
                </a:lnTo>
                <a:lnTo>
                  <a:pt x="6938025" y="4363149"/>
                </a:lnTo>
                <a:lnTo>
                  <a:pt x="6939350" y="4363748"/>
                </a:lnTo>
                <a:lnTo>
                  <a:pt x="6938539" y="4364416"/>
                </a:lnTo>
                <a:lnTo>
                  <a:pt x="6943304" y="4376182"/>
                </a:lnTo>
                <a:lnTo>
                  <a:pt x="6939367" y="4374483"/>
                </a:lnTo>
                <a:lnTo>
                  <a:pt x="6940513" y="4375614"/>
                </a:lnTo>
                <a:cubicBezTo>
                  <a:pt x="6936573" y="4378866"/>
                  <a:pt x="6932633" y="4382119"/>
                  <a:pt x="6928692" y="4385372"/>
                </a:cubicBezTo>
                <a:lnTo>
                  <a:pt x="6917396" y="4394695"/>
                </a:lnTo>
                <a:lnTo>
                  <a:pt x="6918140" y="4394652"/>
                </a:lnTo>
                <a:lnTo>
                  <a:pt x="6930910" y="4406031"/>
                </a:lnTo>
                <a:cubicBezTo>
                  <a:pt x="6926236" y="4407924"/>
                  <a:pt x="6923899" y="4408871"/>
                  <a:pt x="6923899" y="4408871"/>
                </a:cubicBezTo>
                <a:lnTo>
                  <a:pt x="6925606" y="4409607"/>
                </a:lnTo>
                <a:lnTo>
                  <a:pt x="6936932" y="4404225"/>
                </a:lnTo>
                <a:lnTo>
                  <a:pt x="6979469" y="4381944"/>
                </a:lnTo>
                <a:cubicBezTo>
                  <a:pt x="6987351" y="4375440"/>
                  <a:pt x="6993260" y="4370561"/>
                  <a:pt x="6997201" y="4367309"/>
                </a:cubicBezTo>
                <a:cubicBezTo>
                  <a:pt x="6988545" y="4365904"/>
                  <a:pt x="6983037" y="4364035"/>
                  <a:pt x="6980678" y="4361705"/>
                </a:cubicBezTo>
                <a:cubicBezTo>
                  <a:pt x="6978320" y="4359376"/>
                  <a:pt x="6977142" y="4358212"/>
                  <a:pt x="6977142" y="4358212"/>
                </a:cubicBezTo>
                <a:lnTo>
                  <a:pt x="6990127" y="4360322"/>
                </a:lnTo>
                <a:lnTo>
                  <a:pt x="6991726" y="4354680"/>
                </a:lnTo>
                <a:lnTo>
                  <a:pt x="6990944" y="4352748"/>
                </a:lnTo>
                <a:cubicBezTo>
                  <a:pt x="6989984" y="4350378"/>
                  <a:pt x="6989504" y="4349194"/>
                  <a:pt x="6989504" y="4349194"/>
                </a:cubicBezTo>
                <a:lnTo>
                  <a:pt x="6989872" y="4349353"/>
                </a:lnTo>
                <a:lnTo>
                  <a:pt x="6988964" y="4348454"/>
                </a:lnTo>
                <a:cubicBezTo>
                  <a:pt x="6988964" y="4348454"/>
                  <a:pt x="6986993" y="4350081"/>
                  <a:pt x="6983052" y="4353333"/>
                </a:cubicBezTo>
                <a:cubicBezTo>
                  <a:pt x="6979111" y="4356586"/>
                  <a:pt x="6977142" y="4358212"/>
                  <a:pt x="6977142" y="4358212"/>
                </a:cubicBezTo>
                <a:lnTo>
                  <a:pt x="6973926" y="4357689"/>
                </a:lnTo>
                <a:lnTo>
                  <a:pt x="6970707" y="4363523"/>
                </a:lnTo>
                <a:lnTo>
                  <a:pt x="6971231" y="4363091"/>
                </a:lnTo>
                <a:cubicBezTo>
                  <a:pt x="6979887" y="4364495"/>
                  <a:pt x="6983230" y="4366013"/>
                  <a:pt x="6981261" y="4367639"/>
                </a:cubicBezTo>
                <a:cubicBezTo>
                  <a:pt x="6979291" y="4369264"/>
                  <a:pt x="6978305" y="4370078"/>
                  <a:pt x="6978305" y="4370078"/>
                </a:cubicBezTo>
                <a:lnTo>
                  <a:pt x="6972164" y="4369080"/>
                </a:lnTo>
                <a:lnTo>
                  <a:pt x="6974230" y="4371934"/>
                </a:lnTo>
                <a:lnTo>
                  <a:pt x="6967220" y="4374773"/>
                </a:lnTo>
                <a:cubicBezTo>
                  <a:pt x="6967220" y="4374773"/>
                  <a:pt x="6965570" y="4374061"/>
                  <a:pt x="6962274" y="4372638"/>
                </a:cubicBezTo>
                <a:cubicBezTo>
                  <a:pt x="6958976" y="4371214"/>
                  <a:pt x="6957327" y="4370502"/>
                  <a:pt x="6957327" y="4370502"/>
                </a:cubicBezTo>
                <a:cubicBezTo>
                  <a:pt x="6957327" y="4370502"/>
                  <a:pt x="6959185" y="4368370"/>
                  <a:pt x="6962900" y="4364107"/>
                </a:cubicBezTo>
                <a:lnTo>
                  <a:pt x="6972057" y="4357385"/>
                </a:lnTo>
                <a:lnTo>
                  <a:pt x="6964154" y="4356101"/>
                </a:lnTo>
                <a:cubicBezTo>
                  <a:pt x="6960215" y="4359354"/>
                  <a:pt x="6956080" y="4360628"/>
                  <a:pt x="6951752" y="4359924"/>
                </a:cubicBezTo>
                <a:cubicBezTo>
                  <a:pt x="6947424" y="4359221"/>
                  <a:pt x="6942902" y="4356540"/>
                  <a:pt x="6938185" y="4351880"/>
                </a:cubicBezTo>
                <a:cubicBezTo>
                  <a:pt x="6933470" y="4347223"/>
                  <a:pt x="6932096" y="4344080"/>
                  <a:pt x="6934065" y="4342454"/>
                </a:cubicBezTo>
                <a:cubicBezTo>
                  <a:pt x="6936035" y="4340828"/>
                  <a:pt x="6938199" y="4341179"/>
                  <a:pt x="6940558" y="4343509"/>
                </a:cubicBezTo>
                <a:cubicBezTo>
                  <a:pt x="6942916" y="4345838"/>
                  <a:pt x="6946066" y="4345376"/>
                  <a:pt x="6950006" y="4342124"/>
                </a:cubicBezTo>
                <a:cubicBezTo>
                  <a:pt x="6953948" y="4338872"/>
                  <a:pt x="6959261" y="4338763"/>
                  <a:pt x="6965948" y="4341796"/>
                </a:cubicBezTo>
                <a:cubicBezTo>
                  <a:pt x="6972633" y="4344828"/>
                  <a:pt x="6978932" y="4343905"/>
                  <a:pt x="6984842" y="4339027"/>
                </a:cubicBezTo>
                <a:cubicBezTo>
                  <a:pt x="6990754" y="4334148"/>
                  <a:pt x="6995873" y="4332061"/>
                  <a:pt x="7000201" y="4332764"/>
                </a:cubicBezTo>
                <a:cubicBezTo>
                  <a:pt x="7004530" y="4333468"/>
                  <a:pt x="7007681" y="4333006"/>
                  <a:pt x="7009650" y="4331380"/>
                </a:cubicBezTo>
                <a:cubicBezTo>
                  <a:pt x="7011620" y="4329754"/>
                  <a:pt x="7019695" y="4325228"/>
                  <a:pt x="7033874" y="4317800"/>
                </a:cubicBezTo>
                <a:cubicBezTo>
                  <a:pt x="7048054" y="4310373"/>
                  <a:pt x="7059472" y="4307364"/>
                  <a:pt x="7068127" y="4308768"/>
                </a:cubicBezTo>
                <a:lnTo>
                  <a:pt x="7074039" y="4303889"/>
                </a:lnTo>
                <a:cubicBezTo>
                  <a:pt x="7077979" y="4300638"/>
                  <a:pt x="7084084" y="4297737"/>
                  <a:pt x="7092352" y="4295189"/>
                </a:cubicBezTo>
                <a:cubicBezTo>
                  <a:pt x="7100621" y="4292641"/>
                  <a:pt x="7106726" y="4289741"/>
                  <a:pt x="7110666" y="4286487"/>
                </a:cubicBezTo>
                <a:lnTo>
                  <a:pt x="7116577" y="4281610"/>
                </a:lnTo>
                <a:lnTo>
                  <a:pt x="7122487" y="4276731"/>
                </a:lnTo>
                <a:lnTo>
                  <a:pt x="7141383" y="4273962"/>
                </a:lnTo>
                <a:cubicBezTo>
                  <a:pt x="7149264" y="4267458"/>
                  <a:pt x="7157533" y="4264910"/>
                  <a:pt x="7166190" y="4266316"/>
                </a:cubicBezTo>
                <a:cubicBezTo>
                  <a:pt x="7170131" y="4263064"/>
                  <a:pt x="7173086" y="4260625"/>
                  <a:pt x="7175056" y="4258998"/>
                </a:cubicBezTo>
                <a:cubicBezTo>
                  <a:pt x="7177026" y="4257372"/>
                  <a:pt x="7178011" y="4256560"/>
                  <a:pt x="7178011" y="4256560"/>
                </a:cubicBezTo>
                <a:cubicBezTo>
                  <a:pt x="7181951" y="4253307"/>
                  <a:pt x="7186279" y="4254009"/>
                  <a:pt x="7190996" y="4258669"/>
                </a:cubicBezTo>
                <a:cubicBezTo>
                  <a:pt x="7199653" y="4260076"/>
                  <a:pt x="7203981" y="4260778"/>
                  <a:pt x="7203981" y="4260778"/>
                </a:cubicBezTo>
                <a:cubicBezTo>
                  <a:pt x="7207921" y="4257526"/>
                  <a:pt x="7210280" y="4259856"/>
                  <a:pt x="7211056" y="4267767"/>
                </a:cubicBezTo>
                <a:lnTo>
                  <a:pt x="7224040" y="4269877"/>
                </a:lnTo>
                <a:cubicBezTo>
                  <a:pt x="7227982" y="4266625"/>
                  <a:pt x="7228773" y="4263834"/>
                  <a:pt x="7226414" y="4261504"/>
                </a:cubicBezTo>
                <a:cubicBezTo>
                  <a:pt x="7224056" y="4259175"/>
                  <a:pt x="7222489" y="4254055"/>
                  <a:pt x="7221713" y="4246143"/>
                </a:cubicBezTo>
                <a:cubicBezTo>
                  <a:pt x="7220938" y="4238232"/>
                  <a:pt x="7212279" y="4236826"/>
                  <a:pt x="7195743" y="4241925"/>
                </a:cubicBezTo>
                <a:cubicBezTo>
                  <a:pt x="7187085" y="4240518"/>
                  <a:pt x="7178623" y="4241089"/>
                  <a:pt x="7170353" y="4243637"/>
                </a:cubicBezTo>
                <a:cubicBezTo>
                  <a:pt x="7162085" y="4246186"/>
                  <a:pt x="7155982" y="4249086"/>
                  <a:pt x="7152040" y="4252340"/>
                </a:cubicBezTo>
                <a:cubicBezTo>
                  <a:pt x="7144160" y="4258843"/>
                  <a:pt x="7140219" y="4262096"/>
                  <a:pt x="7140219" y="4262096"/>
                </a:cubicBezTo>
                <a:cubicBezTo>
                  <a:pt x="7144160" y="4258843"/>
                  <a:pt x="7146921" y="4254427"/>
                  <a:pt x="7148502" y="4248845"/>
                </a:cubicBezTo>
                <a:cubicBezTo>
                  <a:pt x="7150085" y="4243262"/>
                  <a:pt x="7152846" y="4238846"/>
                  <a:pt x="7156786" y="4235594"/>
                </a:cubicBezTo>
                <a:cubicBezTo>
                  <a:pt x="7161502" y="4240253"/>
                  <a:pt x="7164847" y="4241769"/>
                  <a:pt x="7166816" y="4240144"/>
                </a:cubicBezTo>
                <a:cubicBezTo>
                  <a:pt x="7168787" y="4238517"/>
                  <a:pt x="7171742" y="4236078"/>
                  <a:pt x="7175683" y="4232826"/>
                </a:cubicBezTo>
                <a:cubicBezTo>
                  <a:pt x="7179623" y="4229574"/>
                  <a:pt x="7185922" y="4228650"/>
                  <a:pt x="7194578" y="4230057"/>
                </a:cubicBezTo>
                <a:lnTo>
                  <a:pt x="7225295" y="4217533"/>
                </a:lnTo>
                <a:cubicBezTo>
                  <a:pt x="7262311" y="4204084"/>
                  <a:pt x="7285147" y="4198064"/>
                  <a:pt x="7293804" y="4199470"/>
                </a:cubicBezTo>
                <a:lnTo>
                  <a:pt x="7299715" y="4194593"/>
                </a:lnTo>
                <a:lnTo>
                  <a:pt x="7318611" y="4191823"/>
                </a:lnTo>
                <a:lnTo>
                  <a:pt x="7331596" y="4193934"/>
                </a:lnTo>
                <a:lnTo>
                  <a:pt x="7325685" y="4198813"/>
                </a:lnTo>
                <a:cubicBezTo>
                  <a:pt x="7313088" y="4200658"/>
                  <a:pt x="7304820" y="4203206"/>
                  <a:pt x="7300879" y="4206459"/>
                </a:cubicBezTo>
                <a:cubicBezTo>
                  <a:pt x="7296938" y="4209711"/>
                  <a:pt x="7297326" y="4213667"/>
                  <a:pt x="7302042" y="4218327"/>
                </a:cubicBezTo>
                <a:lnTo>
                  <a:pt x="7296133" y="4223204"/>
                </a:lnTo>
                <a:cubicBezTo>
                  <a:pt x="7296133" y="4223204"/>
                  <a:pt x="7293177" y="4225643"/>
                  <a:pt x="7287267" y="4230521"/>
                </a:cubicBezTo>
                <a:cubicBezTo>
                  <a:pt x="7281355" y="4235400"/>
                  <a:pt x="7279580" y="4239003"/>
                  <a:pt x="7281937" y="4241332"/>
                </a:cubicBezTo>
                <a:cubicBezTo>
                  <a:pt x="7284297" y="4243663"/>
                  <a:pt x="7287445" y="4243201"/>
                  <a:pt x="7291386" y="4239948"/>
                </a:cubicBezTo>
                <a:cubicBezTo>
                  <a:pt x="7291386" y="4239948"/>
                  <a:pt x="7293550" y="4240300"/>
                  <a:pt x="7297878" y="4241004"/>
                </a:cubicBezTo>
                <a:cubicBezTo>
                  <a:pt x="7302206" y="4241707"/>
                  <a:pt x="7304371" y="4242058"/>
                  <a:pt x="7304371" y="4242058"/>
                </a:cubicBezTo>
                <a:cubicBezTo>
                  <a:pt x="7309088" y="4246717"/>
                  <a:pt x="7311057" y="4245091"/>
                  <a:pt x="7310281" y="4237180"/>
                </a:cubicBezTo>
                <a:cubicBezTo>
                  <a:pt x="7314221" y="4233928"/>
                  <a:pt x="7318356" y="4232652"/>
                  <a:pt x="7322684" y="4233357"/>
                </a:cubicBezTo>
                <a:cubicBezTo>
                  <a:pt x="7327013" y="4234061"/>
                  <a:pt x="7329178" y="4234412"/>
                  <a:pt x="7329178" y="4234412"/>
                </a:cubicBezTo>
                <a:cubicBezTo>
                  <a:pt x="7329178" y="4234412"/>
                  <a:pt x="7333506" y="4235115"/>
                  <a:pt x="7342162" y="4236522"/>
                </a:cubicBezTo>
                <a:lnTo>
                  <a:pt x="7335088" y="4229534"/>
                </a:lnTo>
                <a:lnTo>
                  <a:pt x="7340999" y="4224655"/>
                </a:lnTo>
                <a:cubicBezTo>
                  <a:pt x="7344940" y="4221403"/>
                  <a:pt x="7348879" y="4218151"/>
                  <a:pt x="7352820" y="4214899"/>
                </a:cubicBezTo>
                <a:cubicBezTo>
                  <a:pt x="7352820" y="4214899"/>
                  <a:pt x="7355967" y="4214437"/>
                  <a:pt x="7362269" y="4213514"/>
                </a:cubicBezTo>
                <a:cubicBezTo>
                  <a:pt x="7368566" y="4212591"/>
                  <a:pt x="7373685" y="4210504"/>
                  <a:pt x="7377626" y="4207252"/>
                </a:cubicBezTo>
                <a:cubicBezTo>
                  <a:pt x="7397328" y="4190991"/>
                  <a:pt x="7411508" y="4183564"/>
                  <a:pt x="7420164" y="4184970"/>
                </a:cubicBezTo>
                <a:cubicBezTo>
                  <a:pt x="7420164" y="4184970"/>
                  <a:pt x="7422135" y="4183345"/>
                  <a:pt x="7426075" y="4180092"/>
                </a:cubicBezTo>
                <a:cubicBezTo>
                  <a:pt x="7430016" y="4176839"/>
                  <a:pt x="7433955" y="4173588"/>
                  <a:pt x="7437896" y="4170335"/>
                </a:cubicBezTo>
                <a:lnTo>
                  <a:pt x="7449718" y="4160579"/>
                </a:lnTo>
                <a:cubicBezTo>
                  <a:pt x="7454433" y="4165236"/>
                  <a:pt x="7461121" y="4168271"/>
                  <a:pt x="7469777" y="4169676"/>
                </a:cubicBezTo>
                <a:lnTo>
                  <a:pt x="7482763" y="4171786"/>
                </a:lnTo>
                <a:lnTo>
                  <a:pt x="7470941" y="4181543"/>
                </a:lnTo>
                <a:cubicBezTo>
                  <a:pt x="7457568" y="4175478"/>
                  <a:pt x="7446940" y="4175698"/>
                  <a:pt x="7439060" y="4182201"/>
                </a:cubicBezTo>
                <a:cubicBezTo>
                  <a:pt x="7435120" y="4185454"/>
                  <a:pt x="7430001" y="4187541"/>
                  <a:pt x="7423702" y="4188464"/>
                </a:cubicBezTo>
                <a:cubicBezTo>
                  <a:pt x="7417403" y="4189387"/>
                  <a:pt x="7410314" y="4193101"/>
                  <a:pt x="7402433" y="4199605"/>
                </a:cubicBezTo>
                <a:cubicBezTo>
                  <a:pt x="7395326" y="4214020"/>
                  <a:pt x="7382716" y="4226568"/>
                  <a:pt x="7364596" y="4237248"/>
                </a:cubicBezTo>
                <a:cubicBezTo>
                  <a:pt x="7346476" y="4247927"/>
                  <a:pt x="7336237" y="4252103"/>
                  <a:pt x="7333879" y="4249773"/>
                </a:cubicBezTo>
                <a:cubicBezTo>
                  <a:pt x="7331520" y="4247443"/>
                  <a:pt x="7330730" y="4250235"/>
                  <a:pt x="7331506" y="4258146"/>
                </a:cubicBezTo>
                <a:cubicBezTo>
                  <a:pt x="7332281" y="4266056"/>
                  <a:pt x="7330700" y="4271639"/>
                  <a:pt x="7326760" y="4274891"/>
                </a:cubicBezTo>
                <a:cubicBezTo>
                  <a:pt x="7322819" y="4278143"/>
                  <a:pt x="7318490" y="4277438"/>
                  <a:pt x="7313775" y="4272780"/>
                </a:cubicBezTo>
                <a:cubicBezTo>
                  <a:pt x="7313775" y="4272780"/>
                  <a:pt x="7313581" y="4270803"/>
                  <a:pt x="7313191" y="4266847"/>
                </a:cubicBezTo>
                <a:cubicBezTo>
                  <a:pt x="7312803" y="4262892"/>
                  <a:pt x="7314579" y="4259288"/>
                  <a:pt x="7318521" y="4256034"/>
                </a:cubicBezTo>
                <a:lnTo>
                  <a:pt x="7324431" y="4251157"/>
                </a:lnTo>
                <a:lnTo>
                  <a:pt x="7311447" y="4249047"/>
                </a:lnTo>
                <a:lnTo>
                  <a:pt x="7300788" y="4270671"/>
                </a:lnTo>
                <a:lnTo>
                  <a:pt x="7296042" y="4287416"/>
                </a:lnTo>
                <a:cubicBezTo>
                  <a:pt x="7291325" y="4282757"/>
                  <a:pt x="7285027" y="4283679"/>
                  <a:pt x="7277147" y="4290183"/>
                </a:cubicBezTo>
                <a:lnTo>
                  <a:pt x="7245265" y="4290842"/>
                </a:lnTo>
                <a:cubicBezTo>
                  <a:pt x="7245265" y="4290842"/>
                  <a:pt x="7248414" y="4290380"/>
                  <a:pt x="7254713" y="4289458"/>
                </a:cubicBezTo>
                <a:cubicBezTo>
                  <a:pt x="7261012" y="4288536"/>
                  <a:pt x="7270072" y="4283196"/>
                  <a:pt x="7281893" y="4273440"/>
                </a:cubicBezTo>
                <a:lnTo>
                  <a:pt x="7286639" y="4256693"/>
                </a:lnTo>
                <a:cubicBezTo>
                  <a:pt x="7286639" y="4256693"/>
                  <a:pt x="7284669" y="4258319"/>
                  <a:pt x="7280729" y="4261572"/>
                </a:cubicBezTo>
                <a:lnTo>
                  <a:pt x="7267743" y="4259462"/>
                </a:lnTo>
                <a:cubicBezTo>
                  <a:pt x="7263027" y="4254804"/>
                  <a:pt x="7262639" y="4250848"/>
                  <a:pt x="7266580" y="4247595"/>
                </a:cubicBezTo>
                <a:cubicBezTo>
                  <a:pt x="7266580" y="4247595"/>
                  <a:pt x="7267565" y="4246783"/>
                  <a:pt x="7269536" y="4245156"/>
                </a:cubicBezTo>
                <a:cubicBezTo>
                  <a:pt x="7271505" y="4243531"/>
                  <a:pt x="7270131" y="4240388"/>
                  <a:pt x="7265414" y="4235729"/>
                </a:cubicBezTo>
                <a:cubicBezTo>
                  <a:pt x="7269355" y="4232476"/>
                  <a:pt x="7266998" y="4230147"/>
                  <a:pt x="7258340" y="4228741"/>
                </a:cubicBezTo>
                <a:cubicBezTo>
                  <a:pt x="7249683" y="4227335"/>
                  <a:pt x="7245548" y="4228608"/>
                  <a:pt x="7245937" y="4232564"/>
                </a:cubicBezTo>
                <a:cubicBezTo>
                  <a:pt x="7246325" y="4236520"/>
                  <a:pt x="7247698" y="4239662"/>
                  <a:pt x="7250056" y="4241992"/>
                </a:cubicBezTo>
                <a:cubicBezTo>
                  <a:pt x="7252415" y="4244321"/>
                  <a:pt x="7250445" y="4245947"/>
                  <a:pt x="7244145" y="4246869"/>
                </a:cubicBezTo>
                <a:cubicBezTo>
                  <a:pt x="7237847" y="4247792"/>
                  <a:pt x="7236070" y="4251397"/>
                  <a:pt x="7238817" y="4257681"/>
                </a:cubicBezTo>
                <a:cubicBezTo>
                  <a:pt x="7241565" y="4263965"/>
                  <a:pt x="7239983" y="4269548"/>
                  <a:pt x="7234072" y="4274427"/>
                </a:cubicBezTo>
                <a:cubicBezTo>
                  <a:pt x="7228161" y="4279305"/>
                  <a:pt x="7220877" y="4281040"/>
                  <a:pt x="7212220" y="4279633"/>
                </a:cubicBezTo>
                <a:cubicBezTo>
                  <a:pt x="7208280" y="4282885"/>
                  <a:pt x="7206309" y="4284512"/>
                  <a:pt x="7206309" y="4284512"/>
                </a:cubicBezTo>
                <a:cubicBezTo>
                  <a:pt x="7199204" y="4298928"/>
                  <a:pt x="7181085" y="4309608"/>
                  <a:pt x="7151950" y="4316551"/>
                </a:cubicBezTo>
                <a:cubicBezTo>
                  <a:pt x="7139352" y="4318396"/>
                  <a:pt x="7124786" y="4321868"/>
                  <a:pt x="7108247" y="4326966"/>
                </a:cubicBezTo>
                <a:cubicBezTo>
                  <a:pt x="7100367" y="4333471"/>
                  <a:pt x="7092098" y="4336018"/>
                  <a:pt x="7083442" y="4334612"/>
                </a:cubicBezTo>
                <a:cubicBezTo>
                  <a:pt x="7079501" y="4337866"/>
                  <a:pt x="7075562" y="4341117"/>
                  <a:pt x="7071620" y="4344370"/>
                </a:cubicBezTo>
                <a:cubicBezTo>
                  <a:pt x="7076337" y="4349028"/>
                  <a:pt x="7083023" y="4352062"/>
                  <a:pt x="7091679" y="4353467"/>
                </a:cubicBezTo>
                <a:cubicBezTo>
                  <a:pt x="7100337" y="4354874"/>
                  <a:pt x="7100725" y="4358831"/>
                  <a:pt x="7092845" y="4365334"/>
                </a:cubicBezTo>
                <a:lnTo>
                  <a:pt x="7073948" y="4368102"/>
                </a:lnTo>
                <a:cubicBezTo>
                  <a:pt x="7073948" y="4368102"/>
                  <a:pt x="7075918" y="4366476"/>
                  <a:pt x="7079860" y="4363223"/>
                </a:cubicBezTo>
                <a:cubicBezTo>
                  <a:pt x="7079860" y="4363223"/>
                  <a:pt x="7077501" y="4360895"/>
                  <a:pt x="7072786" y="4356235"/>
                </a:cubicBezTo>
                <a:cubicBezTo>
                  <a:pt x="7068069" y="4351576"/>
                  <a:pt x="7065710" y="4349248"/>
                  <a:pt x="7065710" y="4349248"/>
                </a:cubicBezTo>
                <a:cubicBezTo>
                  <a:pt x="7065710" y="4349248"/>
                  <a:pt x="7063740" y="4350874"/>
                  <a:pt x="7059800" y="4354126"/>
                </a:cubicBezTo>
                <a:cubicBezTo>
                  <a:pt x="7064515" y="4358784"/>
                  <a:pt x="7064905" y="4362740"/>
                  <a:pt x="7060964" y="4365993"/>
                </a:cubicBezTo>
                <a:cubicBezTo>
                  <a:pt x="7057023" y="4369245"/>
                  <a:pt x="7052694" y="4368541"/>
                  <a:pt x="7047978" y="4363883"/>
                </a:cubicBezTo>
                <a:lnTo>
                  <a:pt x="7040904" y="4356894"/>
                </a:lnTo>
                <a:lnTo>
                  <a:pt x="7022008" y="4359663"/>
                </a:lnTo>
                <a:cubicBezTo>
                  <a:pt x="7018067" y="4362916"/>
                  <a:pt x="7016097" y="4364541"/>
                  <a:pt x="7016097" y="4364541"/>
                </a:cubicBezTo>
                <a:cubicBezTo>
                  <a:pt x="7020814" y="4369200"/>
                  <a:pt x="7023171" y="4371529"/>
                  <a:pt x="7023171" y="4371529"/>
                </a:cubicBezTo>
                <a:lnTo>
                  <a:pt x="7029082" y="4366651"/>
                </a:lnTo>
                <a:cubicBezTo>
                  <a:pt x="7038515" y="4375969"/>
                  <a:pt x="7022753" y="4388979"/>
                  <a:pt x="6981797" y="4405678"/>
                </a:cubicBezTo>
                <a:cubicBezTo>
                  <a:pt x="6969200" y="4407523"/>
                  <a:pt x="6961319" y="4414028"/>
                  <a:pt x="6958156" y="4425191"/>
                </a:cubicBezTo>
                <a:cubicBezTo>
                  <a:pt x="6958156" y="4425191"/>
                  <a:pt x="6954022" y="4426465"/>
                  <a:pt x="6945752" y="4429014"/>
                </a:cubicBezTo>
                <a:lnTo>
                  <a:pt x="6926711" y="4433552"/>
                </a:lnTo>
                <a:lnTo>
                  <a:pt x="6935419" y="4437311"/>
                </a:lnTo>
                <a:cubicBezTo>
                  <a:pt x="6937339" y="4442051"/>
                  <a:pt x="6939947" y="4445133"/>
                  <a:pt x="6943245" y="4446557"/>
                </a:cubicBezTo>
                <a:cubicBezTo>
                  <a:pt x="6946541" y="4447980"/>
                  <a:pt x="6948190" y="4448692"/>
                  <a:pt x="6948190" y="4448692"/>
                </a:cubicBezTo>
                <a:cubicBezTo>
                  <a:pt x="6959457" y="4449646"/>
                  <a:pt x="6966051" y="4452493"/>
                  <a:pt x="6967971" y="4457233"/>
                </a:cubicBezTo>
                <a:lnTo>
                  <a:pt x="6984874" y="4458663"/>
                </a:lnTo>
                <a:lnTo>
                  <a:pt x="7008787" y="4457254"/>
                </a:lnTo>
                <a:lnTo>
                  <a:pt x="7001777" y="4460093"/>
                </a:lnTo>
                <a:lnTo>
                  <a:pt x="6994765" y="4462933"/>
                </a:lnTo>
                <a:lnTo>
                  <a:pt x="7004657" y="4467203"/>
                </a:lnTo>
                <a:cubicBezTo>
                  <a:pt x="7004657" y="4467203"/>
                  <a:pt x="7006305" y="4467916"/>
                  <a:pt x="7009602" y="4469339"/>
                </a:cubicBezTo>
                <a:cubicBezTo>
                  <a:pt x="7012898" y="4470763"/>
                  <a:pt x="7014546" y="4471474"/>
                  <a:pt x="7014546" y="4471474"/>
                </a:cubicBezTo>
                <a:lnTo>
                  <a:pt x="7017426" y="4478585"/>
                </a:lnTo>
                <a:lnTo>
                  <a:pt x="7020201" y="4477851"/>
                </a:lnTo>
                <a:lnTo>
                  <a:pt x="7020664" y="4476218"/>
                </a:lnTo>
                <a:lnTo>
                  <a:pt x="7024196" y="4476794"/>
                </a:lnTo>
                <a:lnTo>
                  <a:pt x="7039540" y="4472731"/>
                </a:lnTo>
                <a:cubicBezTo>
                  <a:pt x="7044935" y="4472616"/>
                  <a:pt x="7048351" y="4474336"/>
                  <a:pt x="7049792" y="4477890"/>
                </a:cubicBezTo>
                <a:lnTo>
                  <a:pt x="7051663" y="4481257"/>
                </a:lnTo>
                <a:lnTo>
                  <a:pt x="7058979" y="4482445"/>
                </a:lnTo>
                <a:lnTo>
                  <a:pt x="7063188" y="4480741"/>
                </a:lnTo>
                <a:lnTo>
                  <a:pt x="7064157" y="4481884"/>
                </a:lnTo>
                <a:lnTo>
                  <a:pt x="7078517" y="4479780"/>
                </a:lnTo>
                <a:cubicBezTo>
                  <a:pt x="7086785" y="4477231"/>
                  <a:pt x="7097023" y="4473056"/>
                  <a:pt x="7109232" y="4467256"/>
                </a:cubicBezTo>
                <a:lnTo>
                  <a:pt x="7122218" y="4469365"/>
                </a:lnTo>
                <a:lnTo>
                  <a:pt x="7134040" y="4459609"/>
                </a:lnTo>
                <a:cubicBezTo>
                  <a:pt x="7141920" y="4453105"/>
                  <a:pt x="7154129" y="4447304"/>
                  <a:pt x="7170666" y="4442205"/>
                </a:cubicBezTo>
                <a:cubicBezTo>
                  <a:pt x="7187204" y="4437108"/>
                  <a:pt x="7199414" y="4431307"/>
                  <a:pt x="7207295" y="4424803"/>
                </a:cubicBezTo>
                <a:cubicBezTo>
                  <a:pt x="7215950" y="4426208"/>
                  <a:pt x="7222249" y="4425286"/>
                  <a:pt x="7226190" y="4422034"/>
                </a:cubicBezTo>
                <a:cubicBezTo>
                  <a:pt x="7226190" y="4422034"/>
                  <a:pt x="7228160" y="4420408"/>
                  <a:pt x="7232101" y="4417156"/>
                </a:cubicBezTo>
                <a:cubicBezTo>
                  <a:pt x="7236042" y="4413903"/>
                  <a:pt x="7242340" y="4412981"/>
                  <a:pt x="7250996" y="4414386"/>
                </a:cubicBezTo>
                <a:lnTo>
                  <a:pt x="7263982" y="4416498"/>
                </a:lnTo>
                <a:lnTo>
                  <a:pt x="7258071" y="4421375"/>
                </a:lnTo>
                <a:lnTo>
                  <a:pt x="7252161" y="4426254"/>
                </a:lnTo>
                <a:lnTo>
                  <a:pt x="7246250" y="4431133"/>
                </a:lnTo>
                <a:cubicBezTo>
                  <a:pt x="7254908" y="4432540"/>
                  <a:pt x="7259428" y="4435219"/>
                  <a:pt x="7259818" y="4439175"/>
                </a:cubicBezTo>
                <a:cubicBezTo>
                  <a:pt x="7260207" y="4443131"/>
                  <a:pt x="7259415" y="4445922"/>
                  <a:pt x="7257444" y="4447549"/>
                </a:cubicBezTo>
                <a:cubicBezTo>
                  <a:pt x="7255475" y="4449174"/>
                  <a:pt x="7252132" y="4447657"/>
                  <a:pt x="7247415" y="4442998"/>
                </a:cubicBezTo>
                <a:lnTo>
                  <a:pt x="7222608" y="4450645"/>
                </a:lnTo>
                <a:lnTo>
                  <a:pt x="7172994" y="4465939"/>
                </a:lnTo>
                <a:lnTo>
                  <a:pt x="7136369" y="4483342"/>
                </a:lnTo>
                <a:cubicBezTo>
                  <a:pt x="7136369" y="4483342"/>
                  <a:pt x="7133023" y="4481826"/>
                  <a:pt x="7126337" y="4478793"/>
                </a:cubicBezTo>
                <a:cubicBezTo>
                  <a:pt x="7119651" y="4475761"/>
                  <a:pt x="7115129" y="4473079"/>
                  <a:pt x="7112771" y="4470749"/>
                </a:cubicBezTo>
                <a:cubicBezTo>
                  <a:pt x="7110411" y="4468419"/>
                  <a:pt x="7107263" y="4468881"/>
                  <a:pt x="7103322" y="4472134"/>
                </a:cubicBezTo>
                <a:cubicBezTo>
                  <a:pt x="7099382" y="4475386"/>
                  <a:pt x="7100755" y="4478529"/>
                  <a:pt x="7107442" y="4481561"/>
                </a:cubicBezTo>
                <a:lnTo>
                  <a:pt x="7109753" y="4489111"/>
                </a:lnTo>
                <a:lnTo>
                  <a:pt x="7111830" y="4490008"/>
                </a:lnTo>
                <a:lnTo>
                  <a:pt x="7110225" y="4490658"/>
                </a:lnTo>
                <a:lnTo>
                  <a:pt x="7112144" y="4496923"/>
                </a:lnTo>
                <a:lnTo>
                  <a:pt x="7109401" y="4502486"/>
                </a:lnTo>
                <a:lnTo>
                  <a:pt x="7117589" y="4504228"/>
                </a:lnTo>
                <a:cubicBezTo>
                  <a:pt x="7124182" y="4507075"/>
                  <a:pt x="7128440" y="4510869"/>
                  <a:pt x="7130360" y="4515609"/>
                </a:cubicBezTo>
                <a:cubicBezTo>
                  <a:pt x="7134199" y="4525088"/>
                  <a:pt x="7132823" y="4528405"/>
                  <a:pt x="7126229" y="4525559"/>
                </a:cubicBezTo>
                <a:lnTo>
                  <a:pt x="7129108" y="4532669"/>
                </a:lnTo>
                <a:lnTo>
                  <a:pt x="7122096" y="4535509"/>
                </a:lnTo>
                <a:cubicBezTo>
                  <a:pt x="7117422" y="4537402"/>
                  <a:pt x="7115086" y="4538348"/>
                  <a:pt x="7115086" y="4538348"/>
                </a:cubicBezTo>
                <a:lnTo>
                  <a:pt x="7112205" y="4531237"/>
                </a:lnTo>
                <a:cubicBezTo>
                  <a:pt x="7112205" y="4531237"/>
                  <a:pt x="7115710" y="4529818"/>
                  <a:pt x="7122722" y="4526978"/>
                </a:cubicBezTo>
                <a:cubicBezTo>
                  <a:pt x="7129733" y="4524138"/>
                  <a:pt x="7131111" y="4520821"/>
                  <a:pt x="7126854" y="4517029"/>
                </a:cubicBezTo>
                <a:cubicBezTo>
                  <a:pt x="7124725" y="4515131"/>
                  <a:pt x="7119968" y="4514299"/>
                  <a:pt x="7112581" y="4514533"/>
                </a:cubicBezTo>
                <a:lnTo>
                  <a:pt x="7107547" y="4515185"/>
                </a:lnTo>
                <a:lnTo>
                  <a:pt x="7107979" y="4519601"/>
                </a:lnTo>
                <a:cubicBezTo>
                  <a:pt x="7108755" y="4527512"/>
                  <a:pt x="7104815" y="4530764"/>
                  <a:pt x="7096158" y="4529357"/>
                </a:cubicBezTo>
                <a:lnTo>
                  <a:pt x="7095381" y="4529999"/>
                </a:lnTo>
                <a:lnTo>
                  <a:pt x="7098183" y="4536917"/>
                </a:lnTo>
                <a:cubicBezTo>
                  <a:pt x="7100103" y="4541658"/>
                  <a:pt x="7103401" y="4543081"/>
                  <a:pt x="7108074" y="4541188"/>
                </a:cubicBezTo>
                <a:cubicBezTo>
                  <a:pt x="7112749" y="4539295"/>
                  <a:pt x="7118383" y="4539771"/>
                  <a:pt x="7124976" y="4542619"/>
                </a:cubicBezTo>
                <a:lnTo>
                  <a:pt x="7141879" y="4544049"/>
                </a:lnTo>
                <a:cubicBezTo>
                  <a:pt x="7137204" y="4545942"/>
                  <a:pt x="7129234" y="4546412"/>
                  <a:pt x="7117966" y="4545458"/>
                </a:cubicBezTo>
                <a:lnTo>
                  <a:pt x="7103943" y="4551138"/>
                </a:lnTo>
                <a:lnTo>
                  <a:pt x="7113834" y="4555408"/>
                </a:lnTo>
                <a:cubicBezTo>
                  <a:pt x="7125101" y="4556362"/>
                  <a:pt x="7128399" y="4557786"/>
                  <a:pt x="7123725" y="4559679"/>
                </a:cubicBezTo>
                <a:cubicBezTo>
                  <a:pt x="7123725" y="4559679"/>
                  <a:pt x="7121388" y="4560626"/>
                  <a:pt x="7116713" y="4562518"/>
                </a:cubicBezTo>
                <a:lnTo>
                  <a:pt x="7129485" y="4573899"/>
                </a:lnTo>
                <a:cubicBezTo>
                  <a:pt x="7136078" y="4576745"/>
                  <a:pt x="7141713" y="4577222"/>
                  <a:pt x="7146387" y="4575329"/>
                </a:cubicBezTo>
                <a:cubicBezTo>
                  <a:pt x="7151061" y="4573436"/>
                  <a:pt x="7154566" y="4572016"/>
                  <a:pt x="7156904" y="4571069"/>
                </a:cubicBezTo>
                <a:cubicBezTo>
                  <a:pt x="7159241" y="4570123"/>
                  <a:pt x="7161369" y="4572019"/>
                  <a:pt x="7163289" y="4576760"/>
                </a:cubicBezTo>
                <a:cubicBezTo>
                  <a:pt x="7165209" y="4581500"/>
                  <a:pt x="7170843" y="4581977"/>
                  <a:pt x="7180191" y="4578190"/>
                </a:cubicBezTo>
                <a:cubicBezTo>
                  <a:pt x="7182112" y="4582930"/>
                  <a:pt x="7185409" y="4584353"/>
                  <a:pt x="7190082" y="4582460"/>
                </a:cubicBezTo>
                <a:lnTo>
                  <a:pt x="7183070" y="4585300"/>
                </a:lnTo>
                <a:cubicBezTo>
                  <a:pt x="7178397" y="4587193"/>
                  <a:pt x="7175371" y="4589798"/>
                  <a:pt x="7173994" y="4593115"/>
                </a:cubicBezTo>
                <a:cubicBezTo>
                  <a:pt x="7172618" y="4596431"/>
                  <a:pt x="7174266" y="4597144"/>
                  <a:pt x="7178941" y="4595250"/>
                </a:cubicBezTo>
                <a:lnTo>
                  <a:pt x="7191710" y="4606631"/>
                </a:lnTo>
                <a:cubicBezTo>
                  <a:pt x="7193631" y="4611371"/>
                  <a:pt x="7196927" y="4612794"/>
                  <a:pt x="7201602" y="4610901"/>
                </a:cubicBezTo>
                <a:cubicBezTo>
                  <a:pt x="7206276" y="4609008"/>
                  <a:pt x="7208613" y="4608061"/>
                  <a:pt x="7208613" y="4608061"/>
                </a:cubicBezTo>
                <a:cubicBezTo>
                  <a:pt x="7213287" y="4606168"/>
                  <a:pt x="7215144" y="4604036"/>
                  <a:pt x="7214184" y="4601666"/>
                </a:cubicBezTo>
                <a:cubicBezTo>
                  <a:pt x="7213224" y="4599296"/>
                  <a:pt x="7212056" y="4599769"/>
                  <a:pt x="7210679" y="4603086"/>
                </a:cubicBezTo>
                <a:cubicBezTo>
                  <a:pt x="7209301" y="4606403"/>
                  <a:pt x="7204836" y="4605452"/>
                  <a:pt x="7197282" y="4600236"/>
                </a:cubicBezTo>
                <a:cubicBezTo>
                  <a:pt x="7189728" y="4595019"/>
                  <a:pt x="7189248" y="4593834"/>
                  <a:pt x="7195842" y="4596681"/>
                </a:cubicBezTo>
                <a:cubicBezTo>
                  <a:pt x="7205191" y="4592895"/>
                  <a:pt x="7211034" y="4590528"/>
                  <a:pt x="7213370" y="4589581"/>
                </a:cubicBezTo>
                <a:cubicBezTo>
                  <a:pt x="7215707" y="4588635"/>
                  <a:pt x="7217835" y="4590531"/>
                  <a:pt x="7219756" y="4595271"/>
                </a:cubicBezTo>
                <a:cubicBezTo>
                  <a:pt x="7221676" y="4600012"/>
                  <a:pt x="7223116" y="4603567"/>
                  <a:pt x="7224076" y="4605937"/>
                </a:cubicBezTo>
                <a:cubicBezTo>
                  <a:pt x="7225036" y="4608307"/>
                  <a:pt x="7220841" y="4611385"/>
                  <a:pt x="7211493" y="4615171"/>
                </a:cubicBezTo>
                <a:lnTo>
                  <a:pt x="7231275" y="4623712"/>
                </a:lnTo>
                <a:lnTo>
                  <a:pt x="7244046" y="4635093"/>
                </a:lnTo>
                <a:lnTo>
                  <a:pt x="7251057" y="4632253"/>
                </a:lnTo>
                <a:lnTo>
                  <a:pt x="7260948" y="4636523"/>
                </a:lnTo>
                <a:cubicBezTo>
                  <a:pt x="7258193" y="4643156"/>
                  <a:pt x="7258465" y="4647185"/>
                  <a:pt x="7261761" y="4648608"/>
                </a:cubicBezTo>
                <a:cubicBezTo>
                  <a:pt x="7265059" y="4650031"/>
                  <a:pt x="7265747" y="4648373"/>
                  <a:pt x="7263828" y="4643634"/>
                </a:cubicBezTo>
                <a:lnTo>
                  <a:pt x="7273719" y="4647903"/>
                </a:lnTo>
                <a:cubicBezTo>
                  <a:pt x="7280313" y="4650751"/>
                  <a:pt x="7278935" y="4654067"/>
                  <a:pt x="7269587" y="4657853"/>
                </a:cubicBezTo>
                <a:lnTo>
                  <a:pt x="7272467" y="4664964"/>
                </a:lnTo>
                <a:cubicBezTo>
                  <a:pt x="7277141" y="4663071"/>
                  <a:pt x="7278790" y="4663782"/>
                  <a:pt x="7277413" y="4667099"/>
                </a:cubicBezTo>
                <a:cubicBezTo>
                  <a:pt x="7276035" y="4670416"/>
                  <a:pt x="7277684" y="4671127"/>
                  <a:pt x="7282359" y="4669234"/>
                </a:cubicBezTo>
                <a:lnTo>
                  <a:pt x="7285238" y="4676344"/>
                </a:lnTo>
                <a:lnTo>
                  <a:pt x="7274095" y="4689133"/>
                </a:lnTo>
                <a:cubicBezTo>
                  <a:pt x="7276015" y="4693874"/>
                  <a:pt x="7276975" y="4696244"/>
                  <a:pt x="7276975" y="4696244"/>
                </a:cubicBezTo>
                <a:cubicBezTo>
                  <a:pt x="7276975" y="4696244"/>
                  <a:pt x="7274846" y="4694348"/>
                  <a:pt x="7270590" y="4690553"/>
                </a:cubicBezTo>
                <a:cubicBezTo>
                  <a:pt x="7266333" y="4686760"/>
                  <a:pt x="7264204" y="4684863"/>
                  <a:pt x="7264204" y="4684863"/>
                </a:cubicBezTo>
                <a:lnTo>
                  <a:pt x="7254314" y="4680593"/>
                </a:lnTo>
                <a:cubicBezTo>
                  <a:pt x="7247720" y="4677746"/>
                  <a:pt x="7242085" y="4677269"/>
                  <a:pt x="7237411" y="4679163"/>
                </a:cubicBezTo>
                <a:cubicBezTo>
                  <a:pt x="7230817" y="4676316"/>
                  <a:pt x="7226351" y="4675365"/>
                  <a:pt x="7224014" y="4676312"/>
                </a:cubicBezTo>
                <a:cubicBezTo>
                  <a:pt x="7221676" y="4677258"/>
                  <a:pt x="7218171" y="4678678"/>
                  <a:pt x="7213497" y="4680571"/>
                </a:cubicBezTo>
                <a:cubicBezTo>
                  <a:pt x="7208823" y="4682464"/>
                  <a:pt x="7203669" y="4683173"/>
                  <a:pt x="7198035" y="4682697"/>
                </a:cubicBezTo>
                <a:cubicBezTo>
                  <a:pt x="7192401" y="4682219"/>
                  <a:pt x="7185598" y="4682215"/>
                  <a:pt x="7177626" y="4682685"/>
                </a:cubicBezTo>
                <a:cubicBezTo>
                  <a:pt x="7169656" y="4683155"/>
                  <a:pt x="7166630" y="4685760"/>
                  <a:pt x="7168550" y="4690500"/>
                </a:cubicBezTo>
                <a:cubicBezTo>
                  <a:pt x="7163876" y="4692393"/>
                  <a:pt x="7161539" y="4693340"/>
                  <a:pt x="7161539" y="4693340"/>
                </a:cubicBezTo>
                <a:cubicBezTo>
                  <a:pt x="7163459" y="4698080"/>
                  <a:pt x="7165587" y="4699976"/>
                  <a:pt x="7167924" y="4699029"/>
                </a:cubicBezTo>
                <a:cubicBezTo>
                  <a:pt x="7170261" y="4698083"/>
                  <a:pt x="7172390" y="4699981"/>
                  <a:pt x="7174309" y="4704721"/>
                </a:cubicBezTo>
                <a:cubicBezTo>
                  <a:pt x="7176229" y="4709461"/>
                  <a:pt x="7171556" y="4711353"/>
                  <a:pt x="7160287" y="4710400"/>
                </a:cubicBezTo>
                <a:lnTo>
                  <a:pt x="7163167" y="4717510"/>
                </a:lnTo>
                <a:lnTo>
                  <a:pt x="7156155" y="4720350"/>
                </a:lnTo>
                <a:lnTo>
                  <a:pt x="7139253" y="4718919"/>
                </a:lnTo>
                <a:cubicBezTo>
                  <a:pt x="7134579" y="4720813"/>
                  <a:pt x="7126608" y="4721281"/>
                  <a:pt x="7115339" y="4720328"/>
                </a:cubicBezTo>
                <a:cubicBezTo>
                  <a:pt x="7105991" y="4724114"/>
                  <a:pt x="7100149" y="4726480"/>
                  <a:pt x="7097812" y="4727427"/>
                </a:cubicBezTo>
                <a:cubicBezTo>
                  <a:pt x="7095474" y="4728374"/>
                  <a:pt x="7095266" y="4731217"/>
                  <a:pt x="7097186" y="4735958"/>
                </a:cubicBezTo>
                <a:cubicBezTo>
                  <a:pt x="7099106" y="4740698"/>
                  <a:pt x="7101442" y="4739751"/>
                  <a:pt x="7104197" y="4733118"/>
                </a:cubicBezTo>
                <a:lnTo>
                  <a:pt x="7107077" y="4740228"/>
                </a:lnTo>
                <a:lnTo>
                  <a:pt x="7114088" y="4737388"/>
                </a:lnTo>
                <a:cubicBezTo>
                  <a:pt x="7118761" y="4735495"/>
                  <a:pt x="7122058" y="4736918"/>
                  <a:pt x="7123980" y="4741658"/>
                </a:cubicBezTo>
                <a:cubicBezTo>
                  <a:pt x="7125898" y="4746399"/>
                  <a:pt x="7129884" y="4746163"/>
                  <a:pt x="7135935" y="4740953"/>
                </a:cubicBezTo>
                <a:cubicBezTo>
                  <a:pt x="7141988" y="4735744"/>
                  <a:pt x="7146662" y="4733851"/>
                  <a:pt x="7149958" y="4735274"/>
                </a:cubicBezTo>
                <a:cubicBezTo>
                  <a:pt x="7153255" y="4736697"/>
                  <a:pt x="7159578" y="4735516"/>
                  <a:pt x="7168927" y="4731730"/>
                </a:cubicBezTo>
                <a:cubicBezTo>
                  <a:pt x="7178275" y="4727943"/>
                  <a:pt x="7183428" y="4727235"/>
                  <a:pt x="7184389" y="4729606"/>
                </a:cubicBezTo>
                <a:cubicBezTo>
                  <a:pt x="7185349" y="4731976"/>
                  <a:pt x="7183492" y="4734108"/>
                  <a:pt x="7178818" y="4736001"/>
                </a:cubicBezTo>
                <a:cubicBezTo>
                  <a:pt x="7174143" y="4737894"/>
                  <a:pt x="7169469" y="4739787"/>
                  <a:pt x="7164795" y="4741681"/>
                </a:cubicBezTo>
                <a:cubicBezTo>
                  <a:pt x="7160121" y="4743574"/>
                  <a:pt x="7160600" y="4744759"/>
                  <a:pt x="7166235" y="4745235"/>
                </a:cubicBezTo>
                <a:cubicBezTo>
                  <a:pt x="7171869" y="4745712"/>
                  <a:pt x="7180319" y="4746427"/>
                  <a:pt x="7191588" y="4747381"/>
                </a:cubicBezTo>
                <a:lnTo>
                  <a:pt x="7205611" y="4741701"/>
                </a:lnTo>
                <a:lnTo>
                  <a:pt x="7236536" y="4737452"/>
                </a:lnTo>
                <a:cubicBezTo>
                  <a:pt x="7252478" y="4736513"/>
                  <a:pt x="7259490" y="4733674"/>
                  <a:pt x="7257569" y="4728933"/>
                </a:cubicBezTo>
                <a:lnTo>
                  <a:pt x="7264580" y="4726094"/>
                </a:lnTo>
                <a:lnTo>
                  <a:pt x="7267460" y="4733204"/>
                </a:lnTo>
                <a:cubicBezTo>
                  <a:pt x="7262787" y="4735096"/>
                  <a:pt x="7259073" y="4739361"/>
                  <a:pt x="7256319" y="4745993"/>
                </a:cubicBezTo>
                <a:lnTo>
                  <a:pt x="7263329" y="4743154"/>
                </a:lnTo>
                <a:cubicBezTo>
                  <a:pt x="7268004" y="4741261"/>
                  <a:pt x="7271509" y="4739841"/>
                  <a:pt x="7273846" y="4738894"/>
                </a:cubicBezTo>
                <a:cubicBezTo>
                  <a:pt x="7276183" y="4737948"/>
                  <a:pt x="7277352" y="4737474"/>
                  <a:pt x="7277352" y="4737474"/>
                </a:cubicBezTo>
                <a:cubicBezTo>
                  <a:pt x="7288620" y="4738428"/>
                  <a:pt x="7293294" y="4736535"/>
                  <a:pt x="7291374" y="4731795"/>
                </a:cubicBezTo>
                <a:lnTo>
                  <a:pt x="7298385" y="4728955"/>
                </a:lnTo>
                <a:lnTo>
                  <a:pt x="7290122" y="4748854"/>
                </a:lnTo>
                <a:cubicBezTo>
                  <a:pt x="7288203" y="4744114"/>
                  <a:pt x="7285865" y="4745061"/>
                  <a:pt x="7283111" y="4751693"/>
                </a:cubicBezTo>
                <a:cubicBezTo>
                  <a:pt x="7285031" y="4756433"/>
                  <a:pt x="7291354" y="4755252"/>
                  <a:pt x="7302078" y="4748150"/>
                </a:cubicBezTo>
                <a:cubicBezTo>
                  <a:pt x="7312805" y="4741047"/>
                  <a:pt x="7319816" y="4738208"/>
                  <a:pt x="7323113" y="4739630"/>
                </a:cubicBezTo>
                <a:cubicBezTo>
                  <a:pt x="7326409" y="4741054"/>
                  <a:pt x="7329227" y="4741293"/>
                  <a:pt x="7331565" y="4740346"/>
                </a:cubicBezTo>
                <a:cubicBezTo>
                  <a:pt x="7333900" y="4739400"/>
                  <a:pt x="7336030" y="4741296"/>
                  <a:pt x="7337949" y="4746036"/>
                </a:cubicBezTo>
                <a:cubicBezTo>
                  <a:pt x="7333276" y="4747929"/>
                  <a:pt x="7327432" y="4750296"/>
                  <a:pt x="7320421" y="4753135"/>
                </a:cubicBezTo>
                <a:cubicBezTo>
                  <a:pt x="7313410" y="4755975"/>
                  <a:pt x="7309904" y="4757395"/>
                  <a:pt x="7309904" y="4757395"/>
                </a:cubicBezTo>
                <a:cubicBezTo>
                  <a:pt x="7307984" y="4752655"/>
                  <a:pt x="7303999" y="4752891"/>
                  <a:pt x="7297948" y="4758099"/>
                </a:cubicBezTo>
                <a:cubicBezTo>
                  <a:pt x="7291896" y="4763310"/>
                  <a:pt x="7285574" y="4764491"/>
                  <a:pt x="7278979" y="4761644"/>
                </a:cubicBezTo>
                <a:cubicBezTo>
                  <a:pt x="7278979" y="4761644"/>
                  <a:pt x="7276643" y="4762591"/>
                  <a:pt x="7271968" y="4764484"/>
                </a:cubicBezTo>
                <a:cubicBezTo>
                  <a:pt x="7267294" y="4766377"/>
                  <a:pt x="7263309" y="4766611"/>
                  <a:pt x="7260012" y="4765188"/>
                </a:cubicBezTo>
                <a:cubicBezTo>
                  <a:pt x="7256715" y="4763766"/>
                  <a:pt x="7251560" y="4764472"/>
                  <a:pt x="7244550" y="4767313"/>
                </a:cubicBezTo>
                <a:cubicBezTo>
                  <a:pt x="7237538" y="4770152"/>
                  <a:pt x="7231695" y="4772518"/>
                  <a:pt x="7227021" y="4774412"/>
                </a:cubicBezTo>
                <a:cubicBezTo>
                  <a:pt x="7220427" y="4771565"/>
                  <a:pt x="7215273" y="4772274"/>
                  <a:pt x="7211560" y="4776537"/>
                </a:cubicBezTo>
                <a:cubicBezTo>
                  <a:pt x="7207845" y="4780800"/>
                  <a:pt x="7201314" y="4784825"/>
                  <a:pt x="7191965" y="4788610"/>
                </a:cubicBezTo>
                <a:lnTo>
                  <a:pt x="7175062" y="4787181"/>
                </a:lnTo>
                <a:lnTo>
                  <a:pt x="7189085" y="4781500"/>
                </a:lnTo>
                <a:cubicBezTo>
                  <a:pt x="7196514" y="4772975"/>
                  <a:pt x="7196931" y="4767287"/>
                  <a:pt x="7190337" y="4764441"/>
                </a:cubicBezTo>
                <a:lnTo>
                  <a:pt x="7183326" y="4767280"/>
                </a:lnTo>
                <a:cubicBezTo>
                  <a:pt x="7185245" y="4772020"/>
                  <a:pt x="7185036" y="4774865"/>
                  <a:pt x="7182700" y="4775811"/>
                </a:cubicBezTo>
                <a:cubicBezTo>
                  <a:pt x="7180363" y="4776758"/>
                  <a:pt x="7176856" y="4778178"/>
                  <a:pt x="7172184" y="4780071"/>
                </a:cubicBezTo>
                <a:cubicBezTo>
                  <a:pt x="7162835" y="4783857"/>
                  <a:pt x="7159120" y="4788119"/>
                  <a:pt x="7161040" y="4792860"/>
                </a:cubicBezTo>
                <a:cubicBezTo>
                  <a:pt x="7165714" y="4790966"/>
                  <a:pt x="7169011" y="4792390"/>
                  <a:pt x="7170931" y="4797130"/>
                </a:cubicBezTo>
                <a:cubicBezTo>
                  <a:pt x="7172850" y="4801870"/>
                  <a:pt x="7176149" y="4803294"/>
                  <a:pt x="7180822" y="4801401"/>
                </a:cubicBezTo>
                <a:lnTo>
                  <a:pt x="7190713" y="4805671"/>
                </a:lnTo>
                <a:cubicBezTo>
                  <a:pt x="7190713" y="4805671"/>
                  <a:pt x="7194699" y="4805437"/>
                  <a:pt x="7202670" y="4804967"/>
                </a:cubicBezTo>
                <a:cubicBezTo>
                  <a:pt x="7210641" y="4804496"/>
                  <a:pt x="7213938" y="4805920"/>
                  <a:pt x="7212562" y="4809237"/>
                </a:cubicBezTo>
                <a:cubicBezTo>
                  <a:pt x="7211184" y="4812554"/>
                  <a:pt x="7201146" y="4817998"/>
                  <a:pt x="7182450" y="4825570"/>
                </a:cubicBezTo>
                <a:lnTo>
                  <a:pt x="7123480" y="4841180"/>
                </a:lnTo>
                <a:cubicBezTo>
                  <a:pt x="7128155" y="4839286"/>
                  <a:pt x="7130971" y="4839524"/>
                  <a:pt x="7131931" y="4841894"/>
                </a:cubicBezTo>
                <a:cubicBezTo>
                  <a:pt x="7132891" y="4844264"/>
                  <a:pt x="7131034" y="4846395"/>
                  <a:pt x="7126360" y="4848289"/>
                </a:cubicBezTo>
                <a:cubicBezTo>
                  <a:pt x="7121687" y="4850182"/>
                  <a:pt x="7114884" y="4850179"/>
                  <a:pt x="7105953" y="4848278"/>
                </a:cubicBezTo>
                <a:cubicBezTo>
                  <a:pt x="7097021" y="4846379"/>
                  <a:pt x="7093516" y="4847798"/>
                  <a:pt x="7095436" y="4852538"/>
                </a:cubicBezTo>
                <a:cubicBezTo>
                  <a:pt x="7090761" y="4854432"/>
                  <a:pt x="7088424" y="4855378"/>
                  <a:pt x="7088424" y="4855378"/>
                </a:cubicBezTo>
                <a:cubicBezTo>
                  <a:pt x="7088424" y="4855378"/>
                  <a:pt x="7085607" y="4855138"/>
                  <a:pt x="7079973" y="4854663"/>
                </a:cubicBezTo>
                <a:cubicBezTo>
                  <a:pt x="7074340" y="4854185"/>
                  <a:pt x="7069184" y="4854894"/>
                  <a:pt x="7064511" y="4856786"/>
                </a:cubicBezTo>
                <a:lnTo>
                  <a:pt x="7050488" y="4862466"/>
                </a:lnTo>
                <a:cubicBezTo>
                  <a:pt x="7057082" y="4865313"/>
                  <a:pt x="7062717" y="4865791"/>
                  <a:pt x="7067391" y="4863897"/>
                </a:cubicBezTo>
                <a:lnTo>
                  <a:pt x="7077281" y="4868168"/>
                </a:lnTo>
                <a:lnTo>
                  <a:pt x="7091303" y="4862487"/>
                </a:lnTo>
                <a:cubicBezTo>
                  <a:pt x="7095978" y="4860594"/>
                  <a:pt x="7101612" y="4861071"/>
                  <a:pt x="7108206" y="4863918"/>
                </a:cubicBezTo>
                <a:lnTo>
                  <a:pt x="7122228" y="4858238"/>
                </a:lnTo>
                <a:cubicBezTo>
                  <a:pt x="7126903" y="4856345"/>
                  <a:pt x="7129719" y="4856584"/>
                  <a:pt x="7130679" y="4858954"/>
                </a:cubicBezTo>
                <a:cubicBezTo>
                  <a:pt x="7131639" y="4861324"/>
                  <a:pt x="7132119" y="4862509"/>
                  <a:pt x="7132119" y="4862509"/>
                </a:cubicBezTo>
                <a:cubicBezTo>
                  <a:pt x="7132119" y="4862509"/>
                  <a:pt x="7133767" y="4863221"/>
                  <a:pt x="7137066" y="4864645"/>
                </a:cubicBezTo>
                <a:cubicBezTo>
                  <a:pt x="7140362" y="4866068"/>
                  <a:pt x="7142010" y="4866780"/>
                  <a:pt x="7142010" y="4866780"/>
                </a:cubicBezTo>
                <a:cubicBezTo>
                  <a:pt x="7142010" y="4866780"/>
                  <a:pt x="7145308" y="4868203"/>
                  <a:pt x="7151902" y="4871050"/>
                </a:cubicBezTo>
                <a:cubicBezTo>
                  <a:pt x="7153822" y="4875790"/>
                  <a:pt x="7154782" y="4878160"/>
                  <a:pt x="7154782" y="4878160"/>
                </a:cubicBezTo>
                <a:cubicBezTo>
                  <a:pt x="7156702" y="4882899"/>
                  <a:pt x="7157662" y="4885269"/>
                  <a:pt x="7157662" y="4885269"/>
                </a:cubicBezTo>
                <a:lnTo>
                  <a:pt x="7164673" y="4882430"/>
                </a:lnTo>
                <a:lnTo>
                  <a:pt x="7167553" y="4889541"/>
                </a:lnTo>
                <a:cubicBezTo>
                  <a:pt x="7174147" y="4892387"/>
                  <a:pt x="7177443" y="4893811"/>
                  <a:pt x="7177443" y="4893811"/>
                </a:cubicBezTo>
                <a:lnTo>
                  <a:pt x="7187335" y="4898081"/>
                </a:lnTo>
                <a:lnTo>
                  <a:pt x="7197225" y="4902352"/>
                </a:lnTo>
                <a:cubicBezTo>
                  <a:pt x="7199145" y="4907092"/>
                  <a:pt x="7202442" y="4908515"/>
                  <a:pt x="7207117" y="4906621"/>
                </a:cubicBezTo>
                <a:lnTo>
                  <a:pt x="7204237" y="4899511"/>
                </a:lnTo>
                <a:lnTo>
                  <a:pt x="7218260" y="4893832"/>
                </a:lnTo>
                <a:cubicBezTo>
                  <a:pt x="7236122" y="4897632"/>
                  <a:pt x="7246431" y="4896216"/>
                  <a:pt x="7249184" y="4889583"/>
                </a:cubicBezTo>
                <a:cubicBezTo>
                  <a:pt x="7251939" y="4882950"/>
                  <a:pt x="7256133" y="4879871"/>
                  <a:pt x="7261766" y="4880349"/>
                </a:cubicBezTo>
                <a:cubicBezTo>
                  <a:pt x="7267400" y="4880825"/>
                  <a:pt x="7270218" y="4881064"/>
                  <a:pt x="7270218" y="4881064"/>
                </a:cubicBezTo>
                <a:cubicBezTo>
                  <a:pt x="7270218" y="4881064"/>
                  <a:pt x="7273515" y="4882488"/>
                  <a:pt x="7280109" y="4885335"/>
                </a:cubicBezTo>
                <a:cubicBezTo>
                  <a:pt x="7284784" y="4883442"/>
                  <a:pt x="7293922" y="4882498"/>
                  <a:pt x="7307529" y="4882504"/>
                </a:cubicBezTo>
                <a:cubicBezTo>
                  <a:pt x="7321133" y="4882512"/>
                  <a:pt x="7327936" y="4882516"/>
                  <a:pt x="7327936" y="4882516"/>
                </a:cubicBezTo>
                <a:lnTo>
                  <a:pt x="7322176" y="4868296"/>
                </a:lnTo>
                <a:cubicBezTo>
                  <a:pt x="7331525" y="4864510"/>
                  <a:pt x="7334821" y="4865933"/>
                  <a:pt x="7332068" y="4872565"/>
                </a:cubicBezTo>
                <a:cubicBezTo>
                  <a:pt x="7338662" y="4875413"/>
                  <a:pt x="7341959" y="4876836"/>
                  <a:pt x="7341959" y="4876836"/>
                </a:cubicBezTo>
                <a:cubicBezTo>
                  <a:pt x="7346633" y="4874943"/>
                  <a:pt x="7348010" y="4871627"/>
                  <a:pt x="7346090" y="4866887"/>
                </a:cubicBezTo>
                <a:cubicBezTo>
                  <a:pt x="7344170" y="4862146"/>
                  <a:pt x="7346027" y="4860015"/>
                  <a:pt x="7351662" y="4860493"/>
                </a:cubicBezTo>
                <a:cubicBezTo>
                  <a:pt x="7357296" y="4860969"/>
                  <a:pt x="7359153" y="4858837"/>
                  <a:pt x="7357234" y="4854097"/>
                </a:cubicBezTo>
                <a:cubicBezTo>
                  <a:pt x="7355314" y="4849357"/>
                  <a:pt x="7354353" y="4846986"/>
                  <a:pt x="7354353" y="4846986"/>
                </a:cubicBezTo>
                <a:cubicBezTo>
                  <a:pt x="7359027" y="4845093"/>
                  <a:pt x="7362325" y="4846518"/>
                  <a:pt x="7364245" y="4851258"/>
                </a:cubicBezTo>
                <a:cubicBezTo>
                  <a:pt x="7366164" y="4855998"/>
                  <a:pt x="7369461" y="4857421"/>
                  <a:pt x="7374134" y="4855528"/>
                </a:cubicBezTo>
                <a:lnTo>
                  <a:pt x="7378266" y="4845577"/>
                </a:lnTo>
                <a:cubicBezTo>
                  <a:pt x="7389535" y="4846532"/>
                  <a:pt x="7397506" y="4846062"/>
                  <a:pt x="7402181" y="4844169"/>
                </a:cubicBezTo>
                <a:cubicBezTo>
                  <a:pt x="7402181" y="4844169"/>
                  <a:pt x="7404517" y="4843221"/>
                  <a:pt x="7409192" y="4841329"/>
                </a:cubicBezTo>
                <a:cubicBezTo>
                  <a:pt x="7411111" y="4846069"/>
                  <a:pt x="7420043" y="4847969"/>
                  <a:pt x="7435984" y="4847030"/>
                </a:cubicBezTo>
                <a:cubicBezTo>
                  <a:pt x="7440660" y="4845136"/>
                  <a:pt x="7446292" y="4845613"/>
                  <a:pt x="7452887" y="4848460"/>
                </a:cubicBezTo>
                <a:lnTo>
                  <a:pt x="7462778" y="4852731"/>
                </a:lnTo>
                <a:lnTo>
                  <a:pt x="7472668" y="4857001"/>
                </a:lnTo>
                <a:lnTo>
                  <a:pt x="7475548" y="4864112"/>
                </a:lnTo>
                <a:lnTo>
                  <a:pt x="7523377" y="4861294"/>
                </a:lnTo>
                <a:lnTo>
                  <a:pt x="7524628" y="4844233"/>
                </a:lnTo>
                <a:cubicBezTo>
                  <a:pt x="7529302" y="4842340"/>
                  <a:pt x="7534936" y="4842817"/>
                  <a:pt x="7541531" y="4845663"/>
                </a:cubicBezTo>
                <a:lnTo>
                  <a:pt x="7568323" y="4851364"/>
                </a:lnTo>
                <a:lnTo>
                  <a:pt x="7599248" y="4847115"/>
                </a:lnTo>
                <a:lnTo>
                  <a:pt x="7578214" y="4855635"/>
                </a:lnTo>
                <a:cubicBezTo>
                  <a:pt x="7564192" y="4861314"/>
                  <a:pt x="7553884" y="4862731"/>
                  <a:pt x="7547289" y="4859884"/>
                </a:cubicBezTo>
                <a:cubicBezTo>
                  <a:pt x="7547289" y="4859884"/>
                  <a:pt x="7544952" y="4860830"/>
                  <a:pt x="7540278" y="4862723"/>
                </a:cubicBezTo>
                <a:cubicBezTo>
                  <a:pt x="7535604" y="4864617"/>
                  <a:pt x="7530930" y="4866511"/>
                  <a:pt x="7526256" y="4868403"/>
                </a:cubicBezTo>
                <a:lnTo>
                  <a:pt x="7505222" y="4876922"/>
                </a:lnTo>
                <a:lnTo>
                  <a:pt x="7498211" y="4879762"/>
                </a:lnTo>
                <a:cubicBezTo>
                  <a:pt x="7493536" y="4881655"/>
                  <a:pt x="7489551" y="4881891"/>
                  <a:pt x="7486254" y="4880466"/>
                </a:cubicBezTo>
                <a:cubicBezTo>
                  <a:pt x="7482957" y="4879044"/>
                  <a:pt x="7481308" y="4878333"/>
                  <a:pt x="7481308" y="4878333"/>
                </a:cubicBezTo>
                <a:cubicBezTo>
                  <a:pt x="7480348" y="4875962"/>
                  <a:pt x="7479044" y="4874421"/>
                  <a:pt x="7477395" y="4873708"/>
                </a:cubicBezTo>
                <a:lnTo>
                  <a:pt x="7476199" y="4873779"/>
                </a:lnTo>
                <a:lnTo>
                  <a:pt x="7476363" y="4876196"/>
                </a:lnTo>
                <a:cubicBezTo>
                  <a:pt x="7474986" y="4879512"/>
                  <a:pt x="7471961" y="4882119"/>
                  <a:pt x="7467286" y="4884011"/>
                </a:cubicBezTo>
                <a:cubicBezTo>
                  <a:pt x="7462612" y="4885904"/>
                  <a:pt x="7458626" y="4886138"/>
                  <a:pt x="7455329" y="4884716"/>
                </a:cubicBezTo>
                <a:cubicBezTo>
                  <a:pt x="7452032" y="4883292"/>
                  <a:pt x="7444541" y="4884947"/>
                  <a:pt x="7432856" y="4889680"/>
                </a:cubicBezTo>
                <a:cubicBezTo>
                  <a:pt x="7421171" y="4894413"/>
                  <a:pt x="7413950" y="4900095"/>
                  <a:pt x="7411196" y="4906729"/>
                </a:cubicBezTo>
                <a:lnTo>
                  <a:pt x="7397174" y="4912409"/>
                </a:lnTo>
                <a:lnTo>
                  <a:pt x="7414076" y="4913839"/>
                </a:lnTo>
                <a:lnTo>
                  <a:pt x="7416955" y="4920949"/>
                </a:lnTo>
                <a:cubicBezTo>
                  <a:pt x="7412281" y="4922842"/>
                  <a:pt x="7407127" y="4923551"/>
                  <a:pt x="7401493" y="4923074"/>
                </a:cubicBezTo>
                <a:cubicBezTo>
                  <a:pt x="7395859" y="4922597"/>
                  <a:pt x="7394002" y="4924728"/>
                  <a:pt x="7395922" y="4929468"/>
                </a:cubicBezTo>
                <a:cubicBezTo>
                  <a:pt x="7397842" y="4934208"/>
                  <a:pt x="7401139" y="4935632"/>
                  <a:pt x="7405812" y="4933740"/>
                </a:cubicBezTo>
                <a:cubicBezTo>
                  <a:pt x="7410487" y="4931846"/>
                  <a:pt x="7413993" y="4930426"/>
                  <a:pt x="7416329" y="4929480"/>
                </a:cubicBezTo>
                <a:cubicBezTo>
                  <a:pt x="7418667" y="4928533"/>
                  <a:pt x="7419835" y="4928060"/>
                  <a:pt x="7419835" y="4928060"/>
                </a:cubicBezTo>
                <a:cubicBezTo>
                  <a:pt x="7426430" y="4930906"/>
                  <a:pt x="7429727" y="4932329"/>
                  <a:pt x="7429727" y="4932329"/>
                </a:cubicBezTo>
                <a:cubicBezTo>
                  <a:pt x="7429727" y="4932329"/>
                  <a:pt x="7428349" y="4935646"/>
                  <a:pt x="7425595" y="4942280"/>
                </a:cubicBezTo>
                <a:cubicBezTo>
                  <a:pt x="7420921" y="4944174"/>
                  <a:pt x="7410612" y="4945589"/>
                  <a:pt x="7394671" y="4946528"/>
                </a:cubicBezTo>
                <a:cubicBezTo>
                  <a:pt x="7378728" y="4947467"/>
                  <a:pt x="7370067" y="4949596"/>
                  <a:pt x="7368691" y="4952912"/>
                </a:cubicBezTo>
                <a:cubicBezTo>
                  <a:pt x="7367314" y="4956229"/>
                  <a:pt x="7364288" y="4958833"/>
                  <a:pt x="7359614" y="4960728"/>
                </a:cubicBezTo>
                <a:cubicBezTo>
                  <a:pt x="7354940" y="4962620"/>
                  <a:pt x="7351914" y="4965225"/>
                  <a:pt x="7350537" y="4968543"/>
                </a:cubicBezTo>
                <a:cubicBezTo>
                  <a:pt x="7349160" y="4971858"/>
                  <a:pt x="7345174" y="4972094"/>
                  <a:pt x="7338580" y="4969247"/>
                </a:cubicBezTo>
                <a:cubicBezTo>
                  <a:pt x="7331986" y="4966400"/>
                  <a:pt x="7324975" y="4969239"/>
                  <a:pt x="7317546" y="4977765"/>
                </a:cubicBezTo>
                <a:lnTo>
                  <a:pt x="7310535" y="4980606"/>
                </a:lnTo>
                <a:lnTo>
                  <a:pt x="7323306" y="4991986"/>
                </a:lnTo>
                <a:cubicBezTo>
                  <a:pt x="7329900" y="4994833"/>
                  <a:pt x="7333677" y="4997442"/>
                  <a:pt x="7334637" y="4999812"/>
                </a:cubicBezTo>
                <a:cubicBezTo>
                  <a:pt x="7335596" y="5002181"/>
                  <a:pt x="7337246" y="5002893"/>
                  <a:pt x="7339583" y="5001947"/>
                </a:cubicBezTo>
                <a:cubicBezTo>
                  <a:pt x="7341919" y="5001001"/>
                  <a:pt x="7344049" y="5002897"/>
                  <a:pt x="7345969" y="5007637"/>
                </a:cubicBezTo>
                <a:cubicBezTo>
                  <a:pt x="7347889" y="5012377"/>
                  <a:pt x="7355442" y="5017594"/>
                  <a:pt x="7368630" y="5023287"/>
                </a:cubicBezTo>
                <a:cubicBezTo>
                  <a:pt x="7393086" y="5029936"/>
                  <a:pt x="7398302" y="5036099"/>
                  <a:pt x="7384280" y="5041779"/>
                </a:cubicBezTo>
                <a:lnTo>
                  <a:pt x="7391291" y="5038939"/>
                </a:lnTo>
                <a:cubicBezTo>
                  <a:pt x="7400640" y="5035152"/>
                  <a:pt x="7405106" y="5036102"/>
                  <a:pt x="7404688" y="5041789"/>
                </a:cubicBezTo>
                <a:cubicBezTo>
                  <a:pt x="7404271" y="5047475"/>
                  <a:pt x="7405503" y="5053873"/>
                  <a:pt x="7408383" y="5060984"/>
                </a:cubicBezTo>
                <a:lnTo>
                  <a:pt x="7409822" y="5064539"/>
                </a:lnTo>
                <a:lnTo>
                  <a:pt x="7425472" y="5083030"/>
                </a:lnTo>
                <a:cubicBezTo>
                  <a:pt x="7438660" y="5088724"/>
                  <a:pt x="7447174" y="5096310"/>
                  <a:pt x="7451014" y="5105791"/>
                </a:cubicBezTo>
                <a:lnTo>
                  <a:pt x="7453894" y="5112900"/>
                </a:lnTo>
                <a:lnTo>
                  <a:pt x="7470797" y="5114331"/>
                </a:lnTo>
                <a:lnTo>
                  <a:pt x="7480687" y="5118602"/>
                </a:lnTo>
                <a:lnTo>
                  <a:pt x="7467135" y="5124091"/>
                </a:lnTo>
                <a:lnTo>
                  <a:pt x="7467903" y="5123947"/>
                </a:lnTo>
                <a:cubicBezTo>
                  <a:pt x="7479592" y="5122865"/>
                  <a:pt x="7489976" y="5122306"/>
                  <a:pt x="7499055" y="5122271"/>
                </a:cubicBezTo>
                <a:cubicBezTo>
                  <a:pt x="7508132" y="5122237"/>
                  <a:pt x="7512672" y="5122219"/>
                  <a:pt x="7512672" y="5122219"/>
                </a:cubicBezTo>
                <a:cubicBezTo>
                  <a:pt x="7512672" y="5122219"/>
                  <a:pt x="7504835" y="5125362"/>
                  <a:pt x="7489165" y="5131647"/>
                </a:cubicBezTo>
                <a:cubicBezTo>
                  <a:pt x="7489165" y="5131647"/>
                  <a:pt x="7486553" y="5132694"/>
                  <a:pt x="7481328" y="5134791"/>
                </a:cubicBezTo>
                <a:cubicBezTo>
                  <a:pt x="7476105" y="5136886"/>
                  <a:pt x="7470881" y="5138981"/>
                  <a:pt x="7465657" y="5141076"/>
                </a:cubicBezTo>
                <a:cubicBezTo>
                  <a:pt x="7460432" y="5143172"/>
                  <a:pt x="7455894" y="5143190"/>
                  <a:pt x="7452040" y="5141129"/>
                </a:cubicBezTo>
                <a:cubicBezTo>
                  <a:pt x="7448186" y="5139067"/>
                  <a:pt x="7446259" y="5138038"/>
                  <a:pt x="7446259" y="5138038"/>
                </a:cubicBezTo>
                <a:lnTo>
                  <a:pt x="7441866" y="5137761"/>
                </a:lnTo>
                <a:lnTo>
                  <a:pt x="7441500" y="5142751"/>
                </a:lnTo>
                <a:cubicBezTo>
                  <a:pt x="7443420" y="5147491"/>
                  <a:pt x="7449053" y="5147967"/>
                  <a:pt x="7458402" y="5144181"/>
                </a:cubicBezTo>
                <a:lnTo>
                  <a:pt x="7475305" y="5145612"/>
                </a:lnTo>
                <a:lnTo>
                  <a:pt x="7482316" y="5142772"/>
                </a:lnTo>
                <a:lnTo>
                  <a:pt x="7484204" y="5144454"/>
                </a:lnTo>
                <a:lnTo>
                  <a:pt x="7485053" y="5144114"/>
                </a:lnTo>
                <a:cubicBezTo>
                  <a:pt x="7487539" y="5150330"/>
                  <a:pt x="7494005" y="5151342"/>
                  <a:pt x="7504452" y="5147151"/>
                </a:cubicBezTo>
                <a:lnTo>
                  <a:pt x="7512446" y="5147121"/>
                </a:lnTo>
                <a:lnTo>
                  <a:pt x="7523132" y="5142793"/>
                </a:lnTo>
                <a:lnTo>
                  <a:pt x="7524865" y="5147073"/>
                </a:lnTo>
                <a:lnTo>
                  <a:pt x="7531685" y="5147047"/>
                </a:lnTo>
                <a:lnTo>
                  <a:pt x="7525810" y="5149404"/>
                </a:lnTo>
                <a:lnTo>
                  <a:pt x="7526012" y="5149903"/>
                </a:lnTo>
                <a:lnTo>
                  <a:pt x="7524817" y="5149802"/>
                </a:lnTo>
                <a:lnTo>
                  <a:pt x="7523850" y="5150191"/>
                </a:lnTo>
                <a:lnTo>
                  <a:pt x="7520651" y="5159892"/>
                </a:lnTo>
                <a:lnTo>
                  <a:pt x="7521880" y="5159853"/>
                </a:lnTo>
                <a:cubicBezTo>
                  <a:pt x="7523800" y="5164593"/>
                  <a:pt x="7525929" y="5166490"/>
                  <a:pt x="7528266" y="5165544"/>
                </a:cubicBezTo>
                <a:cubicBezTo>
                  <a:pt x="7530603" y="5164597"/>
                  <a:pt x="7531771" y="5164124"/>
                  <a:pt x="7531771" y="5164124"/>
                </a:cubicBezTo>
                <a:lnTo>
                  <a:pt x="7547449" y="5150626"/>
                </a:lnTo>
                <a:lnTo>
                  <a:pt x="7540356" y="5151683"/>
                </a:lnTo>
                <a:cubicBezTo>
                  <a:pt x="7538430" y="5150653"/>
                  <a:pt x="7538151" y="5148060"/>
                  <a:pt x="7539521" y="5143905"/>
                </a:cubicBezTo>
                <a:lnTo>
                  <a:pt x="7561466" y="5143820"/>
                </a:lnTo>
                <a:lnTo>
                  <a:pt x="7563947" y="5142814"/>
                </a:lnTo>
                <a:lnTo>
                  <a:pt x="7566232" y="5143801"/>
                </a:lnTo>
                <a:lnTo>
                  <a:pt x="7566753" y="5143799"/>
                </a:lnTo>
                <a:lnTo>
                  <a:pt x="7566588" y="5143955"/>
                </a:lnTo>
                <a:lnTo>
                  <a:pt x="7573839" y="5147086"/>
                </a:lnTo>
                <a:cubicBezTo>
                  <a:pt x="7575757" y="5151826"/>
                  <a:pt x="7584690" y="5153725"/>
                  <a:pt x="7600632" y="5152786"/>
                </a:cubicBezTo>
                <a:lnTo>
                  <a:pt x="7593620" y="5155626"/>
                </a:lnTo>
                <a:cubicBezTo>
                  <a:pt x="7588946" y="5157518"/>
                  <a:pt x="7581935" y="5160358"/>
                  <a:pt x="7572587" y="5164144"/>
                </a:cubicBezTo>
                <a:cubicBezTo>
                  <a:pt x="7563238" y="5167932"/>
                  <a:pt x="7556226" y="5170771"/>
                  <a:pt x="7551553" y="5172665"/>
                </a:cubicBezTo>
                <a:lnTo>
                  <a:pt x="7529615" y="5173958"/>
                </a:lnTo>
                <a:lnTo>
                  <a:pt x="7527193" y="5181304"/>
                </a:lnTo>
                <a:lnTo>
                  <a:pt x="7523607" y="5172333"/>
                </a:lnTo>
                <a:lnTo>
                  <a:pt x="7517748" y="5169804"/>
                </a:lnTo>
                <a:lnTo>
                  <a:pt x="7515586" y="5175011"/>
                </a:lnTo>
                <a:lnTo>
                  <a:pt x="7515631" y="5175124"/>
                </a:lnTo>
                <a:lnTo>
                  <a:pt x="7515521" y="5175168"/>
                </a:lnTo>
                <a:lnTo>
                  <a:pt x="7513617" y="5179753"/>
                </a:lnTo>
                <a:lnTo>
                  <a:pt x="7509028" y="5177772"/>
                </a:lnTo>
                <a:lnTo>
                  <a:pt x="7507796" y="5178267"/>
                </a:lnTo>
                <a:lnTo>
                  <a:pt x="7499959" y="5181410"/>
                </a:lnTo>
                <a:lnTo>
                  <a:pt x="7498445" y="5177622"/>
                </a:lnTo>
                <a:lnTo>
                  <a:pt x="7496715" y="5178323"/>
                </a:lnTo>
                <a:lnTo>
                  <a:pt x="7499595" y="5185433"/>
                </a:lnTo>
                <a:lnTo>
                  <a:pt x="7495464" y="5195382"/>
                </a:lnTo>
                <a:cubicBezTo>
                  <a:pt x="7490789" y="5197276"/>
                  <a:pt x="7486114" y="5199169"/>
                  <a:pt x="7481441" y="5201062"/>
                </a:cubicBezTo>
                <a:lnTo>
                  <a:pt x="7477309" y="5211012"/>
                </a:lnTo>
                <a:lnTo>
                  <a:pt x="7477699" y="5211974"/>
                </a:lnTo>
                <a:lnTo>
                  <a:pt x="7483905" y="5209485"/>
                </a:lnTo>
                <a:lnTo>
                  <a:pt x="7499577" y="5203199"/>
                </a:lnTo>
                <a:lnTo>
                  <a:pt x="7511138" y="5209381"/>
                </a:lnTo>
                <a:cubicBezTo>
                  <a:pt x="7516106" y="5221812"/>
                  <a:pt x="7518591" y="5228029"/>
                  <a:pt x="7518591" y="5228029"/>
                </a:cubicBezTo>
                <a:cubicBezTo>
                  <a:pt x="7523815" y="5225932"/>
                  <a:pt x="7530281" y="5226945"/>
                  <a:pt x="7537988" y="5231066"/>
                </a:cubicBezTo>
                <a:cubicBezTo>
                  <a:pt x="7530026" y="5241472"/>
                  <a:pt x="7523432" y="5247723"/>
                  <a:pt x="7518208" y="5249817"/>
                </a:cubicBezTo>
                <a:lnTo>
                  <a:pt x="7514482" y="5240494"/>
                </a:lnTo>
                <a:cubicBezTo>
                  <a:pt x="7514482" y="5240494"/>
                  <a:pt x="7513112" y="5244650"/>
                  <a:pt x="7510371" y="5252961"/>
                </a:cubicBezTo>
                <a:lnTo>
                  <a:pt x="7475303" y="5256209"/>
                </a:lnTo>
                <a:cubicBezTo>
                  <a:pt x="7464855" y="5260399"/>
                  <a:pt x="7449183" y="5266685"/>
                  <a:pt x="7428288" y="5275066"/>
                </a:cubicBezTo>
                <a:cubicBezTo>
                  <a:pt x="7407392" y="5283447"/>
                  <a:pt x="7396945" y="5287638"/>
                  <a:pt x="7396945" y="5287638"/>
                </a:cubicBezTo>
                <a:lnTo>
                  <a:pt x="7388946" y="5283362"/>
                </a:lnTo>
                <a:lnTo>
                  <a:pt x="7386540" y="5289158"/>
                </a:lnTo>
                <a:cubicBezTo>
                  <a:pt x="7386540" y="5289158"/>
                  <a:pt x="7385580" y="5286789"/>
                  <a:pt x="7383660" y="5282049"/>
                </a:cubicBezTo>
                <a:lnTo>
                  <a:pt x="7385345" y="5281366"/>
                </a:lnTo>
                <a:lnTo>
                  <a:pt x="7381656" y="5272133"/>
                </a:lnTo>
                <a:cubicBezTo>
                  <a:pt x="7381656" y="5272133"/>
                  <a:pt x="7380288" y="5276288"/>
                  <a:pt x="7377548" y="5284600"/>
                </a:cubicBezTo>
                <a:lnTo>
                  <a:pt x="7350313" y="5284704"/>
                </a:lnTo>
                <a:lnTo>
                  <a:pt x="7349654" y="5284968"/>
                </a:lnTo>
                <a:lnTo>
                  <a:pt x="7352734" y="5286297"/>
                </a:lnTo>
                <a:lnTo>
                  <a:pt x="7355614" y="5293408"/>
                </a:lnTo>
                <a:cubicBezTo>
                  <a:pt x="7362209" y="5296254"/>
                  <a:pt x="7362000" y="5299098"/>
                  <a:pt x="7354989" y="5301938"/>
                </a:cubicBezTo>
                <a:lnTo>
                  <a:pt x="7348163" y="5304702"/>
                </a:lnTo>
                <a:lnTo>
                  <a:pt x="7349930" y="5306495"/>
                </a:lnTo>
                <a:lnTo>
                  <a:pt x="7349336" y="5308298"/>
                </a:lnTo>
                <a:lnTo>
                  <a:pt x="7354362" y="5310468"/>
                </a:lnTo>
                <a:lnTo>
                  <a:pt x="7361580" y="5312003"/>
                </a:lnTo>
                <a:lnTo>
                  <a:pt x="7362616" y="5304111"/>
                </a:lnTo>
                <a:cubicBezTo>
                  <a:pt x="7364606" y="5301510"/>
                  <a:pt x="7368214" y="5299161"/>
                  <a:pt x="7373438" y="5297066"/>
                </a:cubicBezTo>
                <a:cubicBezTo>
                  <a:pt x="7383885" y="5292876"/>
                  <a:pt x="7392341" y="5291287"/>
                  <a:pt x="7398809" y="5292299"/>
                </a:cubicBezTo>
                <a:cubicBezTo>
                  <a:pt x="7405275" y="5293312"/>
                  <a:pt x="7408506" y="5293818"/>
                  <a:pt x="7408506" y="5293818"/>
                </a:cubicBezTo>
                <a:cubicBezTo>
                  <a:pt x="7413731" y="5291722"/>
                  <a:pt x="7416342" y="5290676"/>
                  <a:pt x="7416342" y="5290676"/>
                </a:cubicBezTo>
                <a:cubicBezTo>
                  <a:pt x="7416342" y="5290676"/>
                  <a:pt x="7418954" y="5289627"/>
                  <a:pt x="7424178" y="5287532"/>
                </a:cubicBezTo>
                <a:lnTo>
                  <a:pt x="7429403" y="5288351"/>
                </a:lnTo>
                <a:lnTo>
                  <a:pt x="7444822" y="5282106"/>
                </a:lnTo>
                <a:lnTo>
                  <a:pt x="7444699" y="5282007"/>
                </a:lnTo>
                <a:cubicBezTo>
                  <a:pt x="7444078" y="5280453"/>
                  <a:pt x="7445074" y="5279152"/>
                  <a:pt x="7447685" y="5278104"/>
                </a:cubicBezTo>
                <a:lnTo>
                  <a:pt x="7454421" y="5275402"/>
                </a:lnTo>
                <a:lnTo>
                  <a:pt x="7452521" y="5270711"/>
                </a:lnTo>
                <a:cubicBezTo>
                  <a:pt x="7452521" y="5270711"/>
                  <a:pt x="7454858" y="5269764"/>
                  <a:pt x="7459531" y="5267871"/>
                </a:cubicBezTo>
                <a:lnTo>
                  <a:pt x="7456045" y="5276269"/>
                </a:lnTo>
                <a:lnTo>
                  <a:pt x="7457975" y="5281100"/>
                </a:lnTo>
                <a:lnTo>
                  <a:pt x="7463204" y="5282699"/>
                </a:lnTo>
                <a:lnTo>
                  <a:pt x="7467084" y="5281143"/>
                </a:lnTo>
                <a:lnTo>
                  <a:pt x="7476129" y="5285977"/>
                </a:lnTo>
                <a:lnTo>
                  <a:pt x="7485699" y="5282101"/>
                </a:lnTo>
                <a:cubicBezTo>
                  <a:pt x="7488036" y="5281155"/>
                  <a:pt x="7491542" y="5279735"/>
                  <a:pt x="7496216" y="5277842"/>
                </a:cubicBezTo>
                <a:lnTo>
                  <a:pt x="7500348" y="5267892"/>
                </a:lnTo>
                <a:cubicBezTo>
                  <a:pt x="7502684" y="5266946"/>
                  <a:pt x="7507359" y="5265053"/>
                  <a:pt x="7514370" y="5262214"/>
                </a:cubicBezTo>
                <a:lnTo>
                  <a:pt x="7535404" y="5253694"/>
                </a:lnTo>
                <a:cubicBezTo>
                  <a:pt x="7533484" y="5248953"/>
                  <a:pt x="7532523" y="5246585"/>
                  <a:pt x="7532523" y="5246585"/>
                </a:cubicBezTo>
                <a:lnTo>
                  <a:pt x="7542415" y="5250855"/>
                </a:lnTo>
                <a:cubicBezTo>
                  <a:pt x="7542415" y="5250855"/>
                  <a:pt x="7542895" y="5252039"/>
                  <a:pt x="7543855" y="5254410"/>
                </a:cubicBezTo>
                <a:cubicBezTo>
                  <a:pt x="7544815" y="5256779"/>
                  <a:pt x="7547631" y="5257017"/>
                  <a:pt x="7552306" y="5255125"/>
                </a:cubicBezTo>
                <a:cubicBezTo>
                  <a:pt x="7556980" y="5253231"/>
                  <a:pt x="7556020" y="5250862"/>
                  <a:pt x="7549426" y="5248014"/>
                </a:cubicBezTo>
                <a:lnTo>
                  <a:pt x="7556438" y="5245175"/>
                </a:lnTo>
                <a:cubicBezTo>
                  <a:pt x="7565786" y="5241388"/>
                  <a:pt x="7572797" y="5238548"/>
                  <a:pt x="7577471" y="5236655"/>
                </a:cubicBezTo>
                <a:cubicBezTo>
                  <a:pt x="7577471" y="5236655"/>
                  <a:pt x="7580768" y="5238079"/>
                  <a:pt x="7587362" y="5240925"/>
                </a:cubicBezTo>
                <a:cubicBezTo>
                  <a:pt x="7589282" y="5245665"/>
                  <a:pt x="7598213" y="5247566"/>
                  <a:pt x="7614156" y="5246627"/>
                </a:cubicBezTo>
                <a:lnTo>
                  <a:pt x="7638070" y="5245218"/>
                </a:lnTo>
                <a:lnTo>
                  <a:pt x="7647960" y="5249488"/>
                </a:lnTo>
                <a:cubicBezTo>
                  <a:pt x="7654554" y="5252336"/>
                  <a:pt x="7660189" y="5252811"/>
                  <a:pt x="7664863" y="5250918"/>
                </a:cubicBezTo>
                <a:cubicBezTo>
                  <a:pt x="7669537" y="5249024"/>
                  <a:pt x="7678196" y="5246898"/>
                  <a:pt x="7690842" y="5244534"/>
                </a:cubicBezTo>
                <a:cubicBezTo>
                  <a:pt x="7703488" y="5242172"/>
                  <a:pt x="7712147" y="5240044"/>
                  <a:pt x="7716821" y="5238151"/>
                </a:cubicBezTo>
                <a:lnTo>
                  <a:pt x="7726712" y="5242421"/>
                </a:lnTo>
                <a:cubicBezTo>
                  <a:pt x="7730552" y="5251901"/>
                  <a:pt x="7741820" y="5252854"/>
                  <a:pt x="7760517" y="5245282"/>
                </a:cubicBezTo>
                <a:cubicBezTo>
                  <a:pt x="7769866" y="5241495"/>
                  <a:pt x="7774539" y="5239602"/>
                  <a:pt x="7774539" y="5239602"/>
                </a:cubicBezTo>
                <a:lnTo>
                  <a:pt x="7788562" y="5233923"/>
                </a:lnTo>
                <a:cubicBezTo>
                  <a:pt x="7793235" y="5232030"/>
                  <a:pt x="7797221" y="5231795"/>
                  <a:pt x="7800518" y="5233219"/>
                </a:cubicBezTo>
                <a:cubicBezTo>
                  <a:pt x="7803816" y="5234642"/>
                  <a:pt x="7806840" y="5232037"/>
                  <a:pt x="7809596" y="5225403"/>
                </a:cubicBezTo>
                <a:lnTo>
                  <a:pt x="7819487" y="5229673"/>
                </a:lnTo>
                <a:cubicBezTo>
                  <a:pt x="7819487" y="5229673"/>
                  <a:pt x="7821824" y="5228727"/>
                  <a:pt x="7826497" y="5226834"/>
                </a:cubicBezTo>
                <a:cubicBezTo>
                  <a:pt x="7833091" y="5229682"/>
                  <a:pt x="7836597" y="5228262"/>
                  <a:pt x="7837014" y="5222574"/>
                </a:cubicBezTo>
                <a:cubicBezTo>
                  <a:pt x="7837432" y="5216888"/>
                  <a:pt x="7839977" y="5213098"/>
                  <a:pt x="7844652" y="5211204"/>
                </a:cubicBezTo>
                <a:cubicBezTo>
                  <a:pt x="7849327" y="5209311"/>
                  <a:pt x="7852143" y="5209549"/>
                  <a:pt x="7853103" y="5211920"/>
                </a:cubicBezTo>
                <a:cubicBezTo>
                  <a:pt x="7854063" y="5214290"/>
                  <a:pt x="7855503" y="5217846"/>
                  <a:pt x="7857423" y="5222586"/>
                </a:cubicBezTo>
                <a:cubicBezTo>
                  <a:pt x="7859342" y="5227326"/>
                  <a:pt x="7860303" y="5229695"/>
                  <a:pt x="7860303" y="5229695"/>
                </a:cubicBezTo>
                <a:cubicBezTo>
                  <a:pt x="7864977" y="5227802"/>
                  <a:pt x="7870610" y="5228279"/>
                  <a:pt x="7877205" y="5231126"/>
                </a:cubicBezTo>
                <a:lnTo>
                  <a:pt x="7880084" y="5238236"/>
                </a:lnTo>
                <a:cubicBezTo>
                  <a:pt x="7875411" y="5240129"/>
                  <a:pt x="7873554" y="5242261"/>
                  <a:pt x="7874513" y="5244631"/>
                </a:cubicBezTo>
                <a:cubicBezTo>
                  <a:pt x="7875473" y="5247000"/>
                  <a:pt x="7878290" y="5247240"/>
                  <a:pt x="7882965" y="5245347"/>
                </a:cubicBezTo>
                <a:cubicBezTo>
                  <a:pt x="7887639" y="5243454"/>
                  <a:pt x="7893064" y="5246774"/>
                  <a:pt x="7899241" y="5255306"/>
                </a:cubicBezTo>
                <a:cubicBezTo>
                  <a:pt x="7905417" y="5263840"/>
                  <a:pt x="7906649" y="5270239"/>
                  <a:pt x="7902935" y="5274503"/>
                </a:cubicBezTo>
                <a:cubicBezTo>
                  <a:pt x="7899220" y="5278765"/>
                  <a:pt x="7899491" y="5282793"/>
                  <a:pt x="7903749" y="5286587"/>
                </a:cubicBezTo>
                <a:cubicBezTo>
                  <a:pt x="7908006" y="5290381"/>
                  <a:pt x="7911992" y="5290146"/>
                  <a:pt x="7915706" y="5285882"/>
                </a:cubicBezTo>
                <a:lnTo>
                  <a:pt x="7923314" y="5286525"/>
                </a:lnTo>
                <a:lnTo>
                  <a:pt x="7941616" y="5285541"/>
                </a:lnTo>
                <a:lnTo>
                  <a:pt x="7925944" y="5291827"/>
                </a:lnTo>
                <a:lnTo>
                  <a:pt x="7921512" y="5292237"/>
                </a:lnTo>
                <a:lnTo>
                  <a:pt x="7916520" y="5297968"/>
                </a:lnTo>
                <a:cubicBezTo>
                  <a:pt x="7914182" y="5298915"/>
                  <a:pt x="7913014" y="5299388"/>
                  <a:pt x="7913014" y="5299388"/>
                </a:cubicBezTo>
                <a:lnTo>
                  <a:pt x="7898992" y="5305067"/>
                </a:lnTo>
                <a:lnTo>
                  <a:pt x="7891981" y="5307907"/>
                </a:lnTo>
                <a:cubicBezTo>
                  <a:pt x="7898574" y="5310754"/>
                  <a:pt x="7903040" y="5311704"/>
                  <a:pt x="7905376" y="5310757"/>
                </a:cubicBezTo>
                <a:cubicBezTo>
                  <a:pt x="7907714" y="5309811"/>
                  <a:pt x="7910803" y="5314078"/>
                  <a:pt x="7914642" y="5323557"/>
                </a:cubicBezTo>
                <a:lnTo>
                  <a:pt x="7910511" y="5333508"/>
                </a:lnTo>
                <a:lnTo>
                  <a:pt x="7869694" y="5333487"/>
                </a:lnTo>
                <a:lnTo>
                  <a:pt x="7862683" y="5336327"/>
                </a:lnTo>
                <a:cubicBezTo>
                  <a:pt x="7837393" y="5341050"/>
                  <a:pt x="7825707" y="5345784"/>
                  <a:pt x="7827628" y="5350524"/>
                </a:cubicBezTo>
                <a:cubicBezTo>
                  <a:pt x="7827628" y="5350524"/>
                  <a:pt x="7821994" y="5350048"/>
                  <a:pt x="7810725" y="5349093"/>
                </a:cubicBezTo>
                <a:cubicBezTo>
                  <a:pt x="7801376" y="5352880"/>
                  <a:pt x="7791068" y="5354297"/>
                  <a:pt x="7779800" y="5353343"/>
                </a:cubicBezTo>
                <a:lnTo>
                  <a:pt x="7762898" y="5351912"/>
                </a:lnTo>
                <a:cubicBezTo>
                  <a:pt x="7758223" y="5353805"/>
                  <a:pt x="7758912" y="5352147"/>
                  <a:pt x="7764963" y="5346937"/>
                </a:cubicBezTo>
                <a:cubicBezTo>
                  <a:pt x="7771015" y="5341727"/>
                  <a:pt x="7772392" y="5338411"/>
                  <a:pt x="7769096" y="5336987"/>
                </a:cubicBezTo>
                <a:cubicBezTo>
                  <a:pt x="7765798" y="5335564"/>
                  <a:pt x="7759476" y="5336746"/>
                  <a:pt x="7750127" y="5340533"/>
                </a:cubicBezTo>
                <a:cubicBezTo>
                  <a:pt x="7740779" y="5344319"/>
                  <a:pt x="7736105" y="5346212"/>
                  <a:pt x="7736105" y="5346212"/>
                </a:cubicBezTo>
                <a:lnTo>
                  <a:pt x="7701049" y="5360411"/>
                </a:lnTo>
                <a:lnTo>
                  <a:pt x="7691157" y="5356140"/>
                </a:lnTo>
                <a:cubicBezTo>
                  <a:pt x="7681808" y="5359926"/>
                  <a:pt x="7678094" y="5364189"/>
                  <a:pt x="7680014" y="5368929"/>
                </a:cubicBezTo>
                <a:lnTo>
                  <a:pt x="7678228" y="5373231"/>
                </a:lnTo>
                <a:lnTo>
                  <a:pt x="7687145" y="5376790"/>
                </a:lnTo>
                <a:cubicBezTo>
                  <a:pt x="7692370" y="5374694"/>
                  <a:pt x="7696288" y="5373123"/>
                  <a:pt x="7698898" y="5372075"/>
                </a:cubicBezTo>
                <a:cubicBezTo>
                  <a:pt x="7701511" y="5371028"/>
                  <a:pt x="7704123" y="5369979"/>
                  <a:pt x="7706734" y="5368933"/>
                </a:cubicBezTo>
                <a:cubicBezTo>
                  <a:pt x="7709345" y="5367885"/>
                  <a:pt x="7711959" y="5366837"/>
                  <a:pt x="7714570" y="5365790"/>
                </a:cubicBezTo>
                <a:cubicBezTo>
                  <a:pt x="7717182" y="5364742"/>
                  <a:pt x="7719730" y="5367325"/>
                  <a:pt x="7722214" y="5373542"/>
                </a:cubicBezTo>
                <a:cubicBezTo>
                  <a:pt x="7722214" y="5373542"/>
                  <a:pt x="7724825" y="5372494"/>
                  <a:pt x="7730049" y="5370399"/>
                </a:cubicBezTo>
                <a:lnTo>
                  <a:pt x="7737887" y="5367255"/>
                </a:lnTo>
                <a:lnTo>
                  <a:pt x="7741613" y="5376580"/>
                </a:lnTo>
                <a:lnTo>
                  <a:pt x="7742875" y="5376574"/>
                </a:lnTo>
                <a:lnTo>
                  <a:pt x="7747624" y="5374652"/>
                </a:lnTo>
                <a:lnTo>
                  <a:pt x="7745959" y="5376563"/>
                </a:lnTo>
                <a:lnTo>
                  <a:pt x="7796079" y="5376369"/>
                </a:lnTo>
                <a:cubicBezTo>
                  <a:pt x="7790854" y="5378465"/>
                  <a:pt x="7786938" y="5380036"/>
                  <a:pt x="7784326" y="5381084"/>
                </a:cubicBezTo>
                <a:cubicBezTo>
                  <a:pt x="7781714" y="5382131"/>
                  <a:pt x="7773257" y="5383720"/>
                  <a:pt x="7758956" y="5385851"/>
                </a:cubicBezTo>
                <a:lnTo>
                  <a:pt x="7736830" y="5387041"/>
                </a:lnTo>
                <a:lnTo>
                  <a:pt x="7736481" y="5387441"/>
                </a:lnTo>
                <a:cubicBezTo>
                  <a:pt x="7735103" y="5390758"/>
                  <a:pt x="7733659" y="5393067"/>
                  <a:pt x="7732146" y="5394370"/>
                </a:cubicBezTo>
                <a:cubicBezTo>
                  <a:pt x="7730633" y="5395672"/>
                  <a:pt x="7729052" y="5395968"/>
                  <a:pt x="7727403" y="5395256"/>
                </a:cubicBezTo>
                <a:cubicBezTo>
                  <a:pt x="7724107" y="5393833"/>
                  <a:pt x="7721979" y="5391935"/>
                  <a:pt x="7721018" y="5389566"/>
                </a:cubicBezTo>
                <a:lnTo>
                  <a:pt x="7719709" y="5389455"/>
                </a:lnTo>
                <a:lnTo>
                  <a:pt x="7694598" y="5395437"/>
                </a:lnTo>
                <a:lnTo>
                  <a:pt x="7659528" y="5398685"/>
                </a:lnTo>
                <a:lnTo>
                  <a:pt x="7649904" y="5393540"/>
                </a:lnTo>
                <a:lnTo>
                  <a:pt x="7649278" y="5393793"/>
                </a:lnTo>
                <a:cubicBezTo>
                  <a:pt x="7650238" y="5396163"/>
                  <a:pt x="7643706" y="5400188"/>
                  <a:pt x="7629684" y="5405867"/>
                </a:cubicBezTo>
                <a:cubicBezTo>
                  <a:pt x="7625010" y="5407760"/>
                  <a:pt x="7621504" y="5409180"/>
                  <a:pt x="7619167" y="5410127"/>
                </a:cubicBezTo>
                <a:cubicBezTo>
                  <a:pt x="7616829" y="5411073"/>
                  <a:pt x="7613324" y="5412493"/>
                  <a:pt x="7608650" y="5414386"/>
                </a:cubicBezTo>
                <a:lnTo>
                  <a:pt x="7601639" y="5417226"/>
                </a:lnTo>
                <a:cubicBezTo>
                  <a:pt x="7599718" y="5412486"/>
                  <a:pt x="7594085" y="5412010"/>
                  <a:pt x="7584737" y="5415795"/>
                </a:cubicBezTo>
                <a:cubicBezTo>
                  <a:pt x="7580063" y="5417690"/>
                  <a:pt x="7574219" y="5420055"/>
                  <a:pt x="7567208" y="5422896"/>
                </a:cubicBezTo>
                <a:cubicBezTo>
                  <a:pt x="7560197" y="5425736"/>
                  <a:pt x="7554354" y="5428101"/>
                  <a:pt x="7549680" y="5429995"/>
                </a:cubicBezTo>
                <a:cubicBezTo>
                  <a:pt x="7535658" y="5435675"/>
                  <a:pt x="7528647" y="5438513"/>
                  <a:pt x="7528647" y="5438513"/>
                </a:cubicBezTo>
                <a:cubicBezTo>
                  <a:pt x="7528647" y="5438513"/>
                  <a:pt x="7529607" y="5440883"/>
                  <a:pt x="7531526" y="5445624"/>
                </a:cubicBezTo>
                <a:lnTo>
                  <a:pt x="7534407" y="5452734"/>
                </a:lnTo>
                <a:cubicBezTo>
                  <a:pt x="7532486" y="5447995"/>
                  <a:pt x="7536201" y="5443730"/>
                  <a:pt x="7545549" y="5439944"/>
                </a:cubicBezTo>
                <a:lnTo>
                  <a:pt x="7562452" y="5441375"/>
                </a:lnTo>
                <a:cubicBezTo>
                  <a:pt x="7562452" y="5441375"/>
                  <a:pt x="7563411" y="5443744"/>
                  <a:pt x="7565331" y="5448486"/>
                </a:cubicBezTo>
                <a:lnTo>
                  <a:pt x="7558320" y="5451325"/>
                </a:lnTo>
                <a:cubicBezTo>
                  <a:pt x="7558320" y="5451325"/>
                  <a:pt x="7554815" y="5452745"/>
                  <a:pt x="7547802" y="5455585"/>
                </a:cubicBezTo>
                <a:lnTo>
                  <a:pt x="7537368" y="5463242"/>
                </a:lnTo>
                <a:lnTo>
                  <a:pt x="7598130" y="5461175"/>
                </a:lnTo>
                <a:cubicBezTo>
                  <a:pt x="7630588" y="5458974"/>
                  <a:pt x="7659876" y="5452636"/>
                  <a:pt x="7685995" y="5442160"/>
                </a:cubicBezTo>
                <a:cubicBezTo>
                  <a:pt x="7701667" y="5435874"/>
                  <a:pt x="7710745" y="5435841"/>
                  <a:pt x="7713229" y="5442057"/>
                </a:cubicBezTo>
                <a:lnTo>
                  <a:pt x="7721064" y="5438914"/>
                </a:lnTo>
                <a:cubicBezTo>
                  <a:pt x="7710618" y="5443103"/>
                  <a:pt x="7703403" y="5447801"/>
                  <a:pt x="7699420" y="5453003"/>
                </a:cubicBezTo>
                <a:cubicBezTo>
                  <a:pt x="7695438" y="5458207"/>
                  <a:pt x="7693447" y="5460808"/>
                  <a:pt x="7693447" y="5460808"/>
                </a:cubicBezTo>
                <a:cubicBezTo>
                  <a:pt x="7695932" y="5467024"/>
                  <a:pt x="7697172" y="5470132"/>
                  <a:pt x="7697172" y="5470132"/>
                </a:cubicBezTo>
                <a:cubicBezTo>
                  <a:pt x="7697172" y="5470132"/>
                  <a:pt x="7699786" y="5469084"/>
                  <a:pt x="7705009" y="5466989"/>
                </a:cubicBezTo>
                <a:cubicBezTo>
                  <a:pt x="7707494" y="5473205"/>
                  <a:pt x="7711347" y="5475266"/>
                  <a:pt x="7716572" y="5473170"/>
                </a:cubicBezTo>
                <a:cubicBezTo>
                  <a:pt x="7721796" y="5471075"/>
                  <a:pt x="7728947" y="5470009"/>
                  <a:pt x="7738025" y="5469975"/>
                </a:cubicBezTo>
                <a:cubicBezTo>
                  <a:pt x="7747101" y="5469940"/>
                  <a:pt x="7754252" y="5468875"/>
                  <a:pt x="7759477" y="5466779"/>
                </a:cubicBezTo>
                <a:lnTo>
                  <a:pt x="7778877" y="5469818"/>
                </a:lnTo>
                <a:cubicBezTo>
                  <a:pt x="7784099" y="5467723"/>
                  <a:pt x="7799641" y="5468700"/>
                  <a:pt x="7825505" y="5472751"/>
                </a:cubicBezTo>
                <a:lnTo>
                  <a:pt x="7887808" y="5469398"/>
                </a:lnTo>
                <a:cubicBezTo>
                  <a:pt x="7890293" y="5475614"/>
                  <a:pt x="7852612" y="5479909"/>
                  <a:pt x="7774765" y="5482284"/>
                </a:cubicBezTo>
                <a:cubicBezTo>
                  <a:pt x="7761834" y="5480258"/>
                  <a:pt x="7749522" y="5479789"/>
                  <a:pt x="7737832" y="5480871"/>
                </a:cubicBezTo>
                <a:cubicBezTo>
                  <a:pt x="7726143" y="5481952"/>
                  <a:pt x="7715760" y="5482510"/>
                  <a:pt x="7706682" y="5482547"/>
                </a:cubicBezTo>
                <a:cubicBezTo>
                  <a:pt x="7697604" y="5482581"/>
                  <a:pt x="7690453" y="5483647"/>
                  <a:pt x="7685229" y="5485742"/>
                </a:cubicBezTo>
                <a:lnTo>
                  <a:pt x="7638598" y="5482808"/>
                </a:lnTo>
                <a:cubicBezTo>
                  <a:pt x="7622926" y="5489094"/>
                  <a:pt x="7609867" y="5494332"/>
                  <a:pt x="7599419" y="5498522"/>
                </a:cubicBezTo>
                <a:cubicBezTo>
                  <a:pt x="7588972" y="5502713"/>
                  <a:pt x="7583126" y="5503255"/>
                  <a:pt x="7581884" y="5500146"/>
                </a:cubicBezTo>
                <a:cubicBezTo>
                  <a:pt x="7580642" y="5497039"/>
                  <a:pt x="7572871" y="5496550"/>
                  <a:pt x="7558570" y="5498680"/>
                </a:cubicBezTo>
                <a:cubicBezTo>
                  <a:pt x="7544267" y="5500810"/>
                  <a:pt x="7535809" y="5502399"/>
                  <a:pt x="7533198" y="5503446"/>
                </a:cubicBezTo>
                <a:cubicBezTo>
                  <a:pt x="7530586" y="5504493"/>
                  <a:pt x="7522813" y="5504005"/>
                  <a:pt x="7509883" y="5501979"/>
                </a:cubicBezTo>
                <a:lnTo>
                  <a:pt x="7482649" y="5502084"/>
                </a:lnTo>
                <a:lnTo>
                  <a:pt x="7459142" y="5511513"/>
                </a:lnTo>
                <a:cubicBezTo>
                  <a:pt x="7452676" y="5510500"/>
                  <a:pt x="7447655" y="5510261"/>
                  <a:pt x="7444080" y="5510794"/>
                </a:cubicBezTo>
                <a:lnTo>
                  <a:pt x="7439479" y="5513612"/>
                </a:lnTo>
                <a:lnTo>
                  <a:pt x="7444887" y="5513821"/>
                </a:lnTo>
                <a:cubicBezTo>
                  <a:pt x="7449563" y="5511927"/>
                  <a:pt x="7453548" y="5511694"/>
                  <a:pt x="7456846" y="5513116"/>
                </a:cubicBezTo>
                <a:cubicBezTo>
                  <a:pt x="7460142" y="5514540"/>
                  <a:pt x="7462270" y="5516437"/>
                  <a:pt x="7463230" y="5518807"/>
                </a:cubicBezTo>
                <a:cubicBezTo>
                  <a:pt x="7464190" y="5521176"/>
                  <a:pt x="7461165" y="5523782"/>
                  <a:pt x="7454153" y="5526622"/>
                </a:cubicBezTo>
                <a:cubicBezTo>
                  <a:pt x="7447142" y="5529462"/>
                  <a:pt x="7441778" y="5533014"/>
                  <a:pt x="7438066" y="5537276"/>
                </a:cubicBezTo>
                <a:cubicBezTo>
                  <a:pt x="7434350" y="5541539"/>
                  <a:pt x="7435791" y="5545093"/>
                  <a:pt x="7442385" y="5547941"/>
                </a:cubicBezTo>
                <a:lnTo>
                  <a:pt x="7435374" y="5550781"/>
                </a:lnTo>
                <a:lnTo>
                  <a:pt x="7428363" y="5553621"/>
                </a:lnTo>
                <a:cubicBezTo>
                  <a:pt x="7428363" y="5553621"/>
                  <a:pt x="7427674" y="5555279"/>
                  <a:pt x="7426296" y="5558595"/>
                </a:cubicBezTo>
                <a:cubicBezTo>
                  <a:pt x="7424920" y="5561912"/>
                  <a:pt x="7418597" y="5563094"/>
                  <a:pt x="7407328" y="5562140"/>
                </a:cubicBezTo>
                <a:lnTo>
                  <a:pt x="7389981" y="5559309"/>
                </a:lnTo>
                <a:lnTo>
                  <a:pt x="7388236" y="5561589"/>
                </a:lnTo>
                <a:cubicBezTo>
                  <a:pt x="7393205" y="5574022"/>
                  <a:pt x="7386611" y="5580272"/>
                  <a:pt x="7368455" y="5580343"/>
                </a:cubicBezTo>
                <a:cubicBezTo>
                  <a:pt x="7355525" y="5578316"/>
                  <a:pt x="7346445" y="5578351"/>
                  <a:pt x="7341222" y="5580447"/>
                </a:cubicBezTo>
                <a:cubicBezTo>
                  <a:pt x="7338610" y="5581495"/>
                  <a:pt x="7333729" y="5582550"/>
                  <a:pt x="7326578" y="5583616"/>
                </a:cubicBezTo>
                <a:lnTo>
                  <a:pt x="7322509" y="5584080"/>
                </a:lnTo>
                <a:lnTo>
                  <a:pt x="7322381" y="5584132"/>
                </a:lnTo>
                <a:cubicBezTo>
                  <a:pt x="7321002" y="5587448"/>
                  <a:pt x="7317976" y="5590053"/>
                  <a:pt x="7313302" y="5591947"/>
                </a:cubicBezTo>
                <a:lnTo>
                  <a:pt x="7310663" y="5585430"/>
                </a:lnTo>
                <a:lnTo>
                  <a:pt x="7298317" y="5586838"/>
                </a:lnTo>
                <a:lnTo>
                  <a:pt x="7297930" y="5586833"/>
                </a:lnTo>
                <a:lnTo>
                  <a:pt x="7296399" y="5590517"/>
                </a:lnTo>
                <a:cubicBezTo>
                  <a:pt x="7289807" y="5587669"/>
                  <a:pt x="7285341" y="5586719"/>
                  <a:pt x="7283003" y="5587666"/>
                </a:cubicBezTo>
                <a:cubicBezTo>
                  <a:pt x="7280667" y="5588612"/>
                  <a:pt x="7277161" y="5590033"/>
                  <a:pt x="7272486" y="5591926"/>
                </a:cubicBezTo>
                <a:cubicBezTo>
                  <a:pt x="7267812" y="5593819"/>
                  <a:pt x="7265475" y="5594765"/>
                  <a:pt x="7265475" y="5594765"/>
                </a:cubicBezTo>
                <a:lnTo>
                  <a:pt x="7266097" y="5596299"/>
                </a:lnTo>
                <a:lnTo>
                  <a:pt x="7383744" y="5595846"/>
                </a:lnTo>
                <a:lnTo>
                  <a:pt x="7430375" y="5598780"/>
                </a:lnTo>
                <a:lnTo>
                  <a:pt x="7414704" y="5605066"/>
                </a:lnTo>
                <a:lnTo>
                  <a:pt x="7406867" y="5608209"/>
                </a:lnTo>
                <a:cubicBezTo>
                  <a:pt x="7414576" y="5612329"/>
                  <a:pt x="7424275" y="5613848"/>
                  <a:pt x="7435965" y="5612765"/>
                </a:cubicBezTo>
                <a:cubicBezTo>
                  <a:pt x="7447653" y="5611683"/>
                  <a:pt x="7457353" y="5613203"/>
                  <a:pt x="7465061" y="5617322"/>
                </a:cubicBezTo>
                <a:lnTo>
                  <a:pt x="7492294" y="5617218"/>
                </a:lnTo>
                <a:lnTo>
                  <a:pt x="7507967" y="5610932"/>
                </a:lnTo>
                <a:lnTo>
                  <a:pt x="7527365" y="5613969"/>
                </a:lnTo>
                <a:cubicBezTo>
                  <a:pt x="7566416" y="5605519"/>
                  <a:pt x="7596260" y="5604366"/>
                  <a:pt x="7616900" y="5610513"/>
                </a:cubicBezTo>
                <a:cubicBezTo>
                  <a:pt x="7622124" y="5608417"/>
                  <a:pt x="7628654" y="5605798"/>
                  <a:pt x="7636489" y="5602655"/>
                </a:cubicBezTo>
                <a:cubicBezTo>
                  <a:pt x="7644325" y="5599513"/>
                  <a:pt x="7649485" y="5601050"/>
                  <a:pt x="7651969" y="5607265"/>
                </a:cubicBezTo>
                <a:cubicBezTo>
                  <a:pt x="7651969" y="5607265"/>
                  <a:pt x="7655203" y="5607771"/>
                  <a:pt x="7661669" y="5608785"/>
                </a:cubicBezTo>
                <a:cubicBezTo>
                  <a:pt x="7668135" y="5609796"/>
                  <a:pt x="7676592" y="5608207"/>
                  <a:pt x="7687039" y="5604017"/>
                </a:cubicBezTo>
                <a:cubicBezTo>
                  <a:pt x="7705195" y="5603947"/>
                  <a:pt x="7718126" y="5605973"/>
                  <a:pt x="7725834" y="5610094"/>
                </a:cubicBezTo>
                <a:cubicBezTo>
                  <a:pt x="7725834" y="5610094"/>
                  <a:pt x="7723223" y="5611142"/>
                  <a:pt x="7717999" y="5613237"/>
                </a:cubicBezTo>
                <a:cubicBezTo>
                  <a:pt x="7712775" y="5615331"/>
                  <a:pt x="7707552" y="5617426"/>
                  <a:pt x="7702327" y="5619523"/>
                </a:cubicBezTo>
                <a:cubicBezTo>
                  <a:pt x="7689395" y="5617497"/>
                  <a:pt x="7677705" y="5618580"/>
                  <a:pt x="7667258" y="5622770"/>
                </a:cubicBezTo>
                <a:cubicBezTo>
                  <a:pt x="7659550" y="5618650"/>
                  <a:pt x="7653084" y="5617636"/>
                  <a:pt x="7647861" y="5619731"/>
                </a:cubicBezTo>
                <a:cubicBezTo>
                  <a:pt x="7642636" y="5621827"/>
                  <a:pt x="7637414" y="5623921"/>
                  <a:pt x="7632188" y="5626017"/>
                </a:cubicBezTo>
                <a:lnTo>
                  <a:pt x="7577721" y="5626227"/>
                </a:lnTo>
                <a:cubicBezTo>
                  <a:pt x="7554342" y="5628393"/>
                  <a:pt x="7539420" y="5628969"/>
                  <a:pt x="7532954" y="5627955"/>
                </a:cubicBezTo>
                <a:cubicBezTo>
                  <a:pt x="7526487" y="5626944"/>
                  <a:pt x="7520644" y="5627485"/>
                  <a:pt x="7515419" y="5629581"/>
                </a:cubicBezTo>
                <a:lnTo>
                  <a:pt x="7453116" y="5632933"/>
                </a:lnTo>
                <a:cubicBezTo>
                  <a:pt x="7453116" y="5632933"/>
                  <a:pt x="7447891" y="5635028"/>
                  <a:pt x="7437444" y="5639219"/>
                </a:cubicBezTo>
                <a:lnTo>
                  <a:pt x="7394539" y="5645608"/>
                </a:lnTo>
                <a:cubicBezTo>
                  <a:pt x="7386831" y="5641488"/>
                  <a:pt x="7380366" y="5640475"/>
                  <a:pt x="7375141" y="5642571"/>
                </a:cubicBezTo>
                <a:cubicBezTo>
                  <a:pt x="7369917" y="5644666"/>
                  <a:pt x="7362767" y="5645731"/>
                  <a:pt x="7353689" y="5645766"/>
                </a:cubicBezTo>
                <a:cubicBezTo>
                  <a:pt x="7344612" y="5645801"/>
                  <a:pt x="7340072" y="5645818"/>
                  <a:pt x="7340072" y="5645818"/>
                </a:cubicBezTo>
                <a:cubicBezTo>
                  <a:pt x="7337332" y="5654129"/>
                  <a:pt x="7335962" y="5658285"/>
                  <a:pt x="7335962" y="5658285"/>
                </a:cubicBezTo>
                <a:cubicBezTo>
                  <a:pt x="7335962" y="5658285"/>
                  <a:pt x="7334720" y="5655176"/>
                  <a:pt x="7332237" y="5648962"/>
                </a:cubicBezTo>
                <a:cubicBezTo>
                  <a:pt x="7327012" y="5651057"/>
                  <a:pt x="7323094" y="5652628"/>
                  <a:pt x="7320482" y="5653676"/>
                </a:cubicBezTo>
                <a:cubicBezTo>
                  <a:pt x="7317870" y="5654723"/>
                  <a:pt x="7316565" y="5655247"/>
                  <a:pt x="7316565" y="5655247"/>
                </a:cubicBezTo>
                <a:lnTo>
                  <a:pt x="7312455" y="5667713"/>
                </a:lnTo>
                <a:lnTo>
                  <a:pt x="7304620" y="5670857"/>
                </a:lnTo>
                <a:lnTo>
                  <a:pt x="7308347" y="5680180"/>
                </a:lnTo>
                <a:cubicBezTo>
                  <a:pt x="7282226" y="5690657"/>
                  <a:pt x="7257604" y="5689714"/>
                  <a:pt x="7234481" y="5677351"/>
                </a:cubicBezTo>
                <a:lnTo>
                  <a:pt x="7226645" y="5680495"/>
                </a:lnTo>
                <a:cubicBezTo>
                  <a:pt x="7221421" y="5682590"/>
                  <a:pt x="7218810" y="5683637"/>
                  <a:pt x="7218810" y="5683637"/>
                </a:cubicBezTo>
                <a:cubicBezTo>
                  <a:pt x="7218810" y="5683637"/>
                  <a:pt x="7214957" y="5681578"/>
                  <a:pt x="7207247" y="5677458"/>
                </a:cubicBezTo>
                <a:cubicBezTo>
                  <a:pt x="7207247" y="5677458"/>
                  <a:pt x="7202023" y="5679552"/>
                  <a:pt x="7191577" y="5683742"/>
                </a:cubicBezTo>
                <a:lnTo>
                  <a:pt x="7183740" y="5686886"/>
                </a:lnTo>
                <a:cubicBezTo>
                  <a:pt x="7183740" y="5686886"/>
                  <a:pt x="7187593" y="5688945"/>
                  <a:pt x="7195302" y="5693065"/>
                </a:cubicBezTo>
                <a:cubicBezTo>
                  <a:pt x="7195302" y="5693065"/>
                  <a:pt x="7196545" y="5696174"/>
                  <a:pt x="7199029" y="5702390"/>
                </a:cubicBezTo>
                <a:cubicBezTo>
                  <a:pt x="7201769" y="5694079"/>
                  <a:pt x="7206993" y="5691985"/>
                  <a:pt x="7214699" y="5696105"/>
                </a:cubicBezTo>
                <a:cubicBezTo>
                  <a:pt x="7222408" y="5700224"/>
                  <a:pt x="7228874" y="5701237"/>
                  <a:pt x="7234097" y="5699142"/>
                </a:cubicBezTo>
                <a:cubicBezTo>
                  <a:pt x="7239321" y="5697047"/>
                  <a:pt x="7243240" y="5695476"/>
                  <a:pt x="7245851" y="5694428"/>
                </a:cubicBezTo>
                <a:cubicBezTo>
                  <a:pt x="7248462" y="5693381"/>
                  <a:pt x="7249769" y="5692857"/>
                  <a:pt x="7249769" y="5692857"/>
                </a:cubicBezTo>
                <a:cubicBezTo>
                  <a:pt x="7259961" y="5703193"/>
                  <a:pt x="7275506" y="5704171"/>
                  <a:pt x="7296400" y="5695790"/>
                </a:cubicBezTo>
                <a:lnTo>
                  <a:pt x="7299725" y="5694875"/>
                </a:lnTo>
                <a:lnTo>
                  <a:pt x="7302913" y="5687197"/>
                </a:lnTo>
                <a:lnTo>
                  <a:pt x="7305391" y="5693316"/>
                </a:lnTo>
                <a:lnTo>
                  <a:pt x="7339402" y="5683952"/>
                </a:lnTo>
                <a:cubicBezTo>
                  <a:pt x="7349785" y="5683393"/>
                  <a:pt x="7356219" y="5686222"/>
                  <a:pt x="7358704" y="5692438"/>
                </a:cubicBezTo>
                <a:cubicBezTo>
                  <a:pt x="7361187" y="5698652"/>
                  <a:pt x="7357205" y="5703856"/>
                  <a:pt x="7346758" y="5708047"/>
                </a:cubicBezTo>
                <a:cubicBezTo>
                  <a:pt x="7331086" y="5714333"/>
                  <a:pt x="7334940" y="5716394"/>
                  <a:pt x="7358320" y="5714227"/>
                </a:cubicBezTo>
                <a:cubicBezTo>
                  <a:pt x="7366028" y="5718348"/>
                  <a:pt x="7375727" y="5719867"/>
                  <a:pt x="7387417" y="5718784"/>
                </a:cubicBezTo>
                <a:cubicBezTo>
                  <a:pt x="7399105" y="5717703"/>
                  <a:pt x="7409490" y="5717143"/>
                  <a:pt x="7418568" y="5717109"/>
                </a:cubicBezTo>
                <a:cubicBezTo>
                  <a:pt x="7427646" y="5717074"/>
                  <a:pt x="7432185" y="5717057"/>
                  <a:pt x="7432185" y="5717057"/>
                </a:cubicBezTo>
                <a:lnTo>
                  <a:pt x="7440021" y="5713914"/>
                </a:lnTo>
                <a:lnTo>
                  <a:pt x="7443747" y="5723237"/>
                </a:lnTo>
                <a:cubicBezTo>
                  <a:pt x="7448971" y="5721141"/>
                  <a:pt x="7452890" y="5719570"/>
                  <a:pt x="7455501" y="5718522"/>
                </a:cubicBezTo>
                <a:cubicBezTo>
                  <a:pt x="7458112" y="5717475"/>
                  <a:pt x="7461409" y="5714351"/>
                  <a:pt x="7465390" y="5709146"/>
                </a:cubicBezTo>
                <a:cubicBezTo>
                  <a:pt x="7469374" y="5703943"/>
                  <a:pt x="7472670" y="5700818"/>
                  <a:pt x="7475282" y="5699771"/>
                </a:cubicBezTo>
                <a:cubicBezTo>
                  <a:pt x="7477893" y="5698723"/>
                  <a:pt x="7480441" y="5701307"/>
                  <a:pt x="7482926" y="5707522"/>
                </a:cubicBezTo>
                <a:lnTo>
                  <a:pt x="7494489" y="5713704"/>
                </a:lnTo>
                <a:cubicBezTo>
                  <a:pt x="7492004" y="5707488"/>
                  <a:pt x="7490763" y="5704380"/>
                  <a:pt x="7490763" y="5704380"/>
                </a:cubicBezTo>
                <a:lnTo>
                  <a:pt x="7498597" y="5701237"/>
                </a:lnTo>
                <a:cubicBezTo>
                  <a:pt x="7509044" y="5697046"/>
                  <a:pt x="7515511" y="5698060"/>
                  <a:pt x="7517996" y="5704276"/>
                </a:cubicBezTo>
                <a:cubicBezTo>
                  <a:pt x="7522964" y="5716707"/>
                  <a:pt x="7538508" y="5717684"/>
                  <a:pt x="7564627" y="5707208"/>
                </a:cubicBezTo>
                <a:lnTo>
                  <a:pt x="7591860" y="5707103"/>
                </a:lnTo>
                <a:cubicBezTo>
                  <a:pt x="7604791" y="5709128"/>
                  <a:pt x="7614556" y="5707016"/>
                  <a:pt x="7621149" y="5700765"/>
                </a:cubicBezTo>
                <a:cubicBezTo>
                  <a:pt x="7627742" y="5694514"/>
                  <a:pt x="7637505" y="5692402"/>
                  <a:pt x="7650437" y="5694427"/>
                </a:cubicBezTo>
                <a:cubicBezTo>
                  <a:pt x="7663369" y="5696453"/>
                  <a:pt x="7671076" y="5700573"/>
                  <a:pt x="7673561" y="5706788"/>
                </a:cubicBezTo>
                <a:lnTo>
                  <a:pt x="7614985" y="5719465"/>
                </a:lnTo>
                <a:cubicBezTo>
                  <a:pt x="7607275" y="5715345"/>
                  <a:pt x="7598198" y="5715379"/>
                  <a:pt x="7587751" y="5719570"/>
                </a:cubicBezTo>
                <a:lnTo>
                  <a:pt x="7552682" y="5722818"/>
                </a:lnTo>
                <a:cubicBezTo>
                  <a:pt x="7539750" y="5720792"/>
                  <a:pt x="7530672" y="5720826"/>
                  <a:pt x="7525447" y="5722922"/>
                </a:cubicBezTo>
                <a:cubicBezTo>
                  <a:pt x="7520223" y="5725018"/>
                  <a:pt x="7502068" y="5725088"/>
                  <a:pt x="7470981" y="5723133"/>
                </a:cubicBezTo>
                <a:cubicBezTo>
                  <a:pt x="7393134" y="5725507"/>
                  <a:pt x="7333443" y="5727812"/>
                  <a:pt x="7291907" y="5730047"/>
                </a:cubicBezTo>
                <a:cubicBezTo>
                  <a:pt x="7266044" y="5725996"/>
                  <a:pt x="7251742" y="5728127"/>
                  <a:pt x="7249003" y="5736438"/>
                </a:cubicBezTo>
                <a:lnTo>
                  <a:pt x="7237441" y="5730257"/>
                </a:lnTo>
                <a:cubicBezTo>
                  <a:pt x="7229732" y="5726137"/>
                  <a:pt x="7221897" y="5729279"/>
                  <a:pt x="7213934" y="5739685"/>
                </a:cubicBezTo>
                <a:lnTo>
                  <a:pt x="7190425" y="5749113"/>
                </a:lnTo>
                <a:lnTo>
                  <a:pt x="7209824" y="5752152"/>
                </a:lnTo>
                <a:cubicBezTo>
                  <a:pt x="7217532" y="5756272"/>
                  <a:pt x="7230464" y="5758299"/>
                  <a:pt x="7248620" y="5758228"/>
                </a:cubicBezTo>
                <a:lnTo>
                  <a:pt x="7268018" y="5761266"/>
                </a:lnTo>
                <a:lnTo>
                  <a:pt x="7279579" y="5767447"/>
                </a:lnTo>
                <a:lnTo>
                  <a:pt x="7291142" y="5773628"/>
                </a:lnTo>
                <a:lnTo>
                  <a:pt x="7248236" y="5780018"/>
                </a:lnTo>
                <a:cubicBezTo>
                  <a:pt x="7240528" y="5775899"/>
                  <a:pt x="7237917" y="5776946"/>
                  <a:pt x="7240400" y="5783161"/>
                </a:cubicBezTo>
                <a:lnTo>
                  <a:pt x="7259799" y="5786200"/>
                </a:lnTo>
                <a:cubicBezTo>
                  <a:pt x="7265023" y="5784105"/>
                  <a:pt x="7270866" y="5783563"/>
                  <a:pt x="7277333" y="5784575"/>
                </a:cubicBezTo>
                <a:cubicBezTo>
                  <a:pt x="7283800" y="5785588"/>
                  <a:pt x="7287032" y="5786095"/>
                  <a:pt x="7287032" y="5786095"/>
                </a:cubicBezTo>
                <a:cubicBezTo>
                  <a:pt x="7294740" y="5790215"/>
                  <a:pt x="7301205" y="5791229"/>
                  <a:pt x="7306429" y="5789133"/>
                </a:cubicBezTo>
                <a:cubicBezTo>
                  <a:pt x="7311654" y="5787037"/>
                  <a:pt x="7315572" y="5785467"/>
                  <a:pt x="7318184" y="5784418"/>
                </a:cubicBezTo>
                <a:cubicBezTo>
                  <a:pt x="7320795" y="5783372"/>
                  <a:pt x="7322102" y="5782847"/>
                  <a:pt x="7322102" y="5782847"/>
                </a:cubicBezTo>
                <a:cubicBezTo>
                  <a:pt x="7324585" y="5789062"/>
                  <a:pt x="7334906" y="5792136"/>
                  <a:pt x="7353061" y="5792065"/>
                </a:cubicBezTo>
                <a:cubicBezTo>
                  <a:pt x="7371217" y="5791996"/>
                  <a:pt x="7382906" y="5790914"/>
                  <a:pt x="7388129" y="5788818"/>
                </a:cubicBezTo>
                <a:lnTo>
                  <a:pt x="7399692" y="5794999"/>
                </a:lnTo>
                <a:cubicBezTo>
                  <a:pt x="7396953" y="5803310"/>
                  <a:pt x="7391729" y="5805405"/>
                  <a:pt x="7384021" y="5801285"/>
                </a:cubicBezTo>
                <a:cubicBezTo>
                  <a:pt x="7384021" y="5801285"/>
                  <a:pt x="7381410" y="5802332"/>
                  <a:pt x="7376185" y="5804427"/>
                </a:cubicBezTo>
                <a:lnTo>
                  <a:pt x="7368348" y="5807571"/>
                </a:lnTo>
                <a:cubicBezTo>
                  <a:pt x="7358156" y="5797234"/>
                  <a:pt x="7337389" y="5798351"/>
                  <a:pt x="7306046" y="5810922"/>
                </a:cubicBezTo>
                <a:cubicBezTo>
                  <a:pt x="7300822" y="5813018"/>
                  <a:pt x="7294978" y="5813559"/>
                  <a:pt x="7288512" y="5812547"/>
                </a:cubicBezTo>
                <a:cubicBezTo>
                  <a:pt x="7282045" y="5811534"/>
                  <a:pt x="7278813" y="5811027"/>
                  <a:pt x="7278813" y="5811027"/>
                </a:cubicBezTo>
                <a:cubicBezTo>
                  <a:pt x="7273589" y="5813123"/>
                  <a:pt x="7265753" y="5816267"/>
                  <a:pt x="7255305" y="5820456"/>
                </a:cubicBezTo>
                <a:lnTo>
                  <a:pt x="7235907" y="5817419"/>
                </a:lnTo>
                <a:cubicBezTo>
                  <a:pt x="7222977" y="5815393"/>
                  <a:pt x="7217752" y="5817489"/>
                  <a:pt x="7220236" y="5823705"/>
                </a:cubicBezTo>
                <a:cubicBezTo>
                  <a:pt x="7215013" y="5825800"/>
                  <a:pt x="7211158" y="5823738"/>
                  <a:pt x="7208674" y="5817523"/>
                </a:cubicBezTo>
                <a:cubicBezTo>
                  <a:pt x="7208674" y="5817523"/>
                  <a:pt x="7203451" y="5819618"/>
                  <a:pt x="7193003" y="5823809"/>
                </a:cubicBezTo>
                <a:cubicBezTo>
                  <a:pt x="7187778" y="5825905"/>
                  <a:pt x="7181935" y="5826445"/>
                  <a:pt x="7175467" y="5825433"/>
                </a:cubicBezTo>
                <a:cubicBezTo>
                  <a:pt x="7169002" y="5824421"/>
                  <a:pt x="7165769" y="5823915"/>
                  <a:pt x="7165769" y="5823915"/>
                </a:cubicBezTo>
                <a:cubicBezTo>
                  <a:pt x="7139904" y="5819864"/>
                  <a:pt x="7125604" y="5821994"/>
                  <a:pt x="7122864" y="5830304"/>
                </a:cubicBezTo>
                <a:cubicBezTo>
                  <a:pt x="7127832" y="5842736"/>
                  <a:pt x="7117385" y="5846926"/>
                  <a:pt x="7091520" y="5842876"/>
                </a:cubicBezTo>
                <a:cubicBezTo>
                  <a:pt x="7083813" y="5838757"/>
                  <a:pt x="7068270" y="5837777"/>
                  <a:pt x="7044890" y="5839942"/>
                </a:cubicBezTo>
                <a:cubicBezTo>
                  <a:pt x="7039666" y="5842038"/>
                  <a:pt x="7033821" y="5842578"/>
                  <a:pt x="7027355" y="5841567"/>
                </a:cubicBezTo>
                <a:cubicBezTo>
                  <a:pt x="7020889" y="5840554"/>
                  <a:pt x="7014423" y="5839541"/>
                  <a:pt x="7007957" y="5838528"/>
                </a:cubicBezTo>
                <a:cubicBezTo>
                  <a:pt x="7001491" y="5837516"/>
                  <a:pt x="6993720" y="5837028"/>
                  <a:pt x="6984641" y="5837062"/>
                </a:cubicBezTo>
                <a:cubicBezTo>
                  <a:pt x="6975564" y="5837096"/>
                  <a:pt x="6968412" y="5838162"/>
                  <a:pt x="6963189" y="5840256"/>
                </a:cubicBezTo>
                <a:cubicBezTo>
                  <a:pt x="6947517" y="5846544"/>
                  <a:pt x="6933215" y="5848673"/>
                  <a:pt x="6920284" y="5846649"/>
                </a:cubicBezTo>
                <a:lnTo>
                  <a:pt x="6908338" y="5862258"/>
                </a:lnTo>
                <a:cubicBezTo>
                  <a:pt x="6916046" y="5866378"/>
                  <a:pt x="6932960" y="5863200"/>
                  <a:pt x="6959080" y="5852725"/>
                </a:cubicBezTo>
                <a:cubicBezTo>
                  <a:pt x="6966787" y="5856844"/>
                  <a:pt x="6971263" y="5860459"/>
                  <a:pt x="6972505" y="5863567"/>
                </a:cubicBezTo>
                <a:cubicBezTo>
                  <a:pt x="6973746" y="5866674"/>
                  <a:pt x="6978349" y="5863025"/>
                  <a:pt x="6986312" y="5852620"/>
                </a:cubicBezTo>
                <a:lnTo>
                  <a:pt x="6997875" y="5858799"/>
                </a:lnTo>
                <a:lnTo>
                  <a:pt x="7017274" y="5861838"/>
                </a:lnTo>
                <a:cubicBezTo>
                  <a:pt x="7027720" y="5857648"/>
                  <a:pt x="7036177" y="5856059"/>
                  <a:pt x="7042644" y="5857071"/>
                </a:cubicBezTo>
                <a:cubicBezTo>
                  <a:pt x="7049109" y="5858084"/>
                  <a:pt x="7056260" y="5857019"/>
                  <a:pt x="7064096" y="5853875"/>
                </a:cubicBezTo>
                <a:cubicBezTo>
                  <a:pt x="7071931" y="5850733"/>
                  <a:pt x="7077091" y="5852271"/>
                  <a:pt x="7079575" y="5858486"/>
                </a:cubicBezTo>
                <a:cubicBezTo>
                  <a:pt x="7084800" y="5856391"/>
                  <a:pt x="7087412" y="5855343"/>
                  <a:pt x="7087412" y="5855343"/>
                </a:cubicBezTo>
                <a:cubicBezTo>
                  <a:pt x="7087412" y="5855343"/>
                  <a:pt x="7088654" y="5858451"/>
                  <a:pt x="7091138" y="5864666"/>
                </a:cubicBezTo>
                <a:lnTo>
                  <a:pt x="7098972" y="5861524"/>
                </a:lnTo>
                <a:lnTo>
                  <a:pt x="7169112" y="5855028"/>
                </a:lnTo>
                <a:lnTo>
                  <a:pt x="7176948" y="5851886"/>
                </a:lnTo>
                <a:cubicBezTo>
                  <a:pt x="7176948" y="5851886"/>
                  <a:pt x="7178253" y="5851361"/>
                  <a:pt x="7180867" y="5850314"/>
                </a:cubicBezTo>
                <a:cubicBezTo>
                  <a:pt x="7183478" y="5849267"/>
                  <a:pt x="7191251" y="5849756"/>
                  <a:pt x="7204181" y="5851779"/>
                </a:cubicBezTo>
                <a:lnTo>
                  <a:pt x="7231414" y="5851677"/>
                </a:lnTo>
                <a:cubicBezTo>
                  <a:pt x="7236639" y="5849581"/>
                  <a:pt x="7242483" y="5849039"/>
                  <a:pt x="7248949" y="5850051"/>
                </a:cubicBezTo>
                <a:cubicBezTo>
                  <a:pt x="7255416" y="5851064"/>
                  <a:pt x="7258648" y="5851570"/>
                  <a:pt x="7258648" y="5851570"/>
                </a:cubicBezTo>
                <a:cubicBezTo>
                  <a:pt x="7258648" y="5851570"/>
                  <a:pt x="7261881" y="5852076"/>
                  <a:pt x="7268348" y="5853090"/>
                </a:cubicBezTo>
                <a:cubicBezTo>
                  <a:pt x="7274813" y="5854103"/>
                  <a:pt x="7288494" y="5850419"/>
                  <a:pt x="7309389" y="5842038"/>
                </a:cubicBezTo>
                <a:lnTo>
                  <a:pt x="7336623" y="5841933"/>
                </a:lnTo>
                <a:cubicBezTo>
                  <a:pt x="7333883" y="5850243"/>
                  <a:pt x="7332513" y="5854399"/>
                  <a:pt x="7332513" y="5854399"/>
                </a:cubicBezTo>
                <a:cubicBezTo>
                  <a:pt x="7334998" y="5860614"/>
                  <a:pt x="7333628" y="5864770"/>
                  <a:pt x="7328404" y="5866866"/>
                </a:cubicBezTo>
                <a:lnTo>
                  <a:pt x="7351912" y="5857437"/>
                </a:lnTo>
                <a:cubicBezTo>
                  <a:pt x="7354652" y="5849126"/>
                  <a:pt x="7360559" y="5844952"/>
                  <a:pt x="7369637" y="5844919"/>
                </a:cubicBezTo>
                <a:cubicBezTo>
                  <a:pt x="7378716" y="5844884"/>
                  <a:pt x="7387108" y="5846926"/>
                  <a:pt x="7394817" y="5851046"/>
                </a:cubicBezTo>
                <a:cubicBezTo>
                  <a:pt x="7394817" y="5851046"/>
                  <a:pt x="7398049" y="5851552"/>
                  <a:pt x="7404516" y="5852565"/>
                </a:cubicBezTo>
                <a:cubicBezTo>
                  <a:pt x="7410982" y="5853579"/>
                  <a:pt x="7415584" y="5849929"/>
                  <a:pt x="7418324" y="5841618"/>
                </a:cubicBezTo>
                <a:lnTo>
                  <a:pt x="7464955" y="5844551"/>
                </a:lnTo>
                <a:cubicBezTo>
                  <a:pt x="7464955" y="5844551"/>
                  <a:pt x="7462343" y="5845598"/>
                  <a:pt x="7457119" y="5847695"/>
                </a:cubicBezTo>
                <a:cubicBezTo>
                  <a:pt x="7451895" y="5849789"/>
                  <a:pt x="7449284" y="5850837"/>
                  <a:pt x="7449284" y="5850837"/>
                </a:cubicBezTo>
                <a:cubicBezTo>
                  <a:pt x="7451768" y="5857053"/>
                  <a:pt x="7471166" y="5860090"/>
                  <a:pt x="7507476" y="5859951"/>
                </a:cubicBezTo>
                <a:cubicBezTo>
                  <a:pt x="7512700" y="5857855"/>
                  <a:pt x="7516619" y="5856283"/>
                  <a:pt x="7519232" y="5855236"/>
                </a:cubicBezTo>
                <a:cubicBezTo>
                  <a:pt x="7521842" y="5854188"/>
                  <a:pt x="7523147" y="5853665"/>
                  <a:pt x="7523147" y="5853665"/>
                </a:cubicBezTo>
                <a:cubicBezTo>
                  <a:pt x="7528373" y="5851569"/>
                  <a:pt x="7532226" y="5853630"/>
                  <a:pt x="7534711" y="5859847"/>
                </a:cubicBezTo>
                <a:cubicBezTo>
                  <a:pt x="7599625" y="5855445"/>
                  <a:pt x="7654220" y="5847972"/>
                  <a:pt x="7698494" y="5837426"/>
                </a:cubicBezTo>
                <a:cubicBezTo>
                  <a:pt x="7719392" y="5829045"/>
                  <a:pt x="7736304" y="5825869"/>
                  <a:pt x="7749237" y="5827894"/>
                </a:cubicBezTo>
                <a:lnTo>
                  <a:pt x="7757071" y="5824751"/>
                </a:lnTo>
                <a:lnTo>
                  <a:pt x="7752962" y="5837217"/>
                </a:lnTo>
                <a:cubicBezTo>
                  <a:pt x="7747737" y="5839312"/>
                  <a:pt x="7742515" y="5841408"/>
                  <a:pt x="7737291" y="5843502"/>
                </a:cubicBezTo>
                <a:cubicBezTo>
                  <a:pt x="7732066" y="5845598"/>
                  <a:pt x="7729455" y="5846646"/>
                  <a:pt x="7729455" y="5846646"/>
                </a:cubicBezTo>
                <a:lnTo>
                  <a:pt x="7717510" y="5862255"/>
                </a:lnTo>
                <a:lnTo>
                  <a:pt x="7701837" y="5868541"/>
                </a:lnTo>
                <a:cubicBezTo>
                  <a:pt x="7688907" y="5866516"/>
                  <a:pt x="7676595" y="5866044"/>
                  <a:pt x="7664904" y="5867126"/>
                </a:cubicBezTo>
                <a:cubicBezTo>
                  <a:pt x="7653215" y="5868209"/>
                  <a:pt x="7645380" y="5871352"/>
                  <a:pt x="7641397" y="5876555"/>
                </a:cubicBezTo>
                <a:cubicBezTo>
                  <a:pt x="7637417" y="5881758"/>
                  <a:pt x="7631572" y="5882299"/>
                  <a:pt x="7623863" y="5878179"/>
                </a:cubicBezTo>
                <a:cubicBezTo>
                  <a:pt x="7616155" y="5874059"/>
                  <a:pt x="7610932" y="5876155"/>
                  <a:pt x="7608192" y="5884465"/>
                </a:cubicBezTo>
                <a:cubicBezTo>
                  <a:pt x="7602968" y="5886561"/>
                  <a:pt x="7598429" y="5886579"/>
                  <a:pt x="7594574" y="5884517"/>
                </a:cubicBezTo>
                <a:cubicBezTo>
                  <a:pt x="7590721" y="5882456"/>
                  <a:pt x="7588794" y="5881426"/>
                  <a:pt x="7588794" y="5881426"/>
                </a:cubicBezTo>
                <a:cubicBezTo>
                  <a:pt x="7588794" y="5881426"/>
                  <a:pt x="7586183" y="5882474"/>
                  <a:pt x="7580958" y="5884570"/>
                </a:cubicBezTo>
                <a:cubicBezTo>
                  <a:pt x="7575734" y="5886665"/>
                  <a:pt x="7569270" y="5885653"/>
                  <a:pt x="7561562" y="5881532"/>
                </a:cubicBezTo>
                <a:cubicBezTo>
                  <a:pt x="7553852" y="5877411"/>
                  <a:pt x="7544774" y="5877445"/>
                  <a:pt x="7534326" y="5881636"/>
                </a:cubicBezTo>
                <a:cubicBezTo>
                  <a:pt x="7531586" y="5889947"/>
                  <a:pt x="7526985" y="5893598"/>
                  <a:pt x="7520518" y="5892584"/>
                </a:cubicBezTo>
                <a:cubicBezTo>
                  <a:pt x="7514051" y="5891571"/>
                  <a:pt x="7508208" y="5892112"/>
                  <a:pt x="7502984" y="5894208"/>
                </a:cubicBezTo>
                <a:cubicBezTo>
                  <a:pt x="7492536" y="5898398"/>
                  <a:pt x="7484701" y="5901541"/>
                  <a:pt x="7479476" y="5903636"/>
                </a:cubicBezTo>
                <a:lnTo>
                  <a:pt x="7472024" y="5884990"/>
                </a:lnTo>
                <a:lnTo>
                  <a:pt x="7468298" y="5875665"/>
                </a:lnTo>
                <a:lnTo>
                  <a:pt x="7460462" y="5878808"/>
                </a:lnTo>
                <a:cubicBezTo>
                  <a:pt x="7455494" y="5866376"/>
                  <a:pt x="7454125" y="5870532"/>
                  <a:pt x="7456354" y="5891275"/>
                </a:cubicBezTo>
                <a:lnTo>
                  <a:pt x="7460079" y="5900599"/>
                </a:lnTo>
                <a:cubicBezTo>
                  <a:pt x="7454855" y="5902694"/>
                  <a:pt x="7443849" y="5901699"/>
                  <a:pt x="7427065" y="5897613"/>
                </a:cubicBezTo>
                <a:cubicBezTo>
                  <a:pt x="7410277" y="5893527"/>
                  <a:pt x="7401200" y="5893562"/>
                  <a:pt x="7399831" y="5897717"/>
                </a:cubicBezTo>
                <a:cubicBezTo>
                  <a:pt x="7398461" y="5901874"/>
                  <a:pt x="7393858" y="5905523"/>
                  <a:pt x="7386023" y="5908665"/>
                </a:cubicBezTo>
                <a:cubicBezTo>
                  <a:pt x="7378186" y="5911808"/>
                  <a:pt x="7373027" y="5910272"/>
                  <a:pt x="7370543" y="5904056"/>
                </a:cubicBezTo>
                <a:cubicBezTo>
                  <a:pt x="7370543" y="5904056"/>
                  <a:pt x="7367930" y="5905104"/>
                  <a:pt x="7362707" y="5907199"/>
                </a:cubicBezTo>
                <a:cubicBezTo>
                  <a:pt x="7357483" y="5909295"/>
                  <a:pt x="7354871" y="5910342"/>
                  <a:pt x="7354871" y="5910342"/>
                </a:cubicBezTo>
                <a:lnTo>
                  <a:pt x="7335472" y="5907303"/>
                </a:lnTo>
                <a:cubicBezTo>
                  <a:pt x="7335472" y="5907303"/>
                  <a:pt x="7332862" y="5908351"/>
                  <a:pt x="7327637" y="5910446"/>
                </a:cubicBezTo>
                <a:cubicBezTo>
                  <a:pt x="7322412" y="5912542"/>
                  <a:pt x="7323655" y="5915651"/>
                  <a:pt x="7331364" y="5919770"/>
                </a:cubicBezTo>
                <a:lnTo>
                  <a:pt x="7350761" y="5922808"/>
                </a:lnTo>
                <a:cubicBezTo>
                  <a:pt x="7355986" y="5920713"/>
                  <a:pt x="7359217" y="5921219"/>
                  <a:pt x="7360460" y="5924328"/>
                </a:cubicBezTo>
                <a:cubicBezTo>
                  <a:pt x="7361703" y="5927436"/>
                  <a:pt x="7370159" y="5925848"/>
                  <a:pt x="7385831" y="5919562"/>
                </a:cubicBezTo>
                <a:cubicBezTo>
                  <a:pt x="7391055" y="5917466"/>
                  <a:pt x="7396899" y="5916924"/>
                  <a:pt x="7403365" y="5917936"/>
                </a:cubicBezTo>
                <a:cubicBezTo>
                  <a:pt x="7409832" y="5918950"/>
                  <a:pt x="7414991" y="5920485"/>
                  <a:pt x="7418846" y="5922547"/>
                </a:cubicBezTo>
                <a:cubicBezTo>
                  <a:pt x="7422698" y="5924606"/>
                  <a:pt x="7429164" y="5925619"/>
                  <a:pt x="7438244" y="5925584"/>
                </a:cubicBezTo>
                <a:cubicBezTo>
                  <a:pt x="7447321" y="5925550"/>
                  <a:pt x="7454471" y="5924485"/>
                  <a:pt x="7459696" y="5922389"/>
                </a:cubicBezTo>
                <a:cubicBezTo>
                  <a:pt x="7483075" y="5920224"/>
                  <a:pt x="7501231" y="5920154"/>
                  <a:pt x="7514163" y="5922180"/>
                </a:cubicBezTo>
                <a:lnTo>
                  <a:pt x="7525724" y="5928361"/>
                </a:lnTo>
                <a:cubicBezTo>
                  <a:pt x="7512794" y="5926335"/>
                  <a:pt x="7506948" y="5926877"/>
                  <a:pt x="7508190" y="5929984"/>
                </a:cubicBezTo>
                <a:cubicBezTo>
                  <a:pt x="7509433" y="5933093"/>
                  <a:pt x="7507441" y="5935694"/>
                  <a:pt x="7502217" y="5937789"/>
                </a:cubicBezTo>
                <a:cubicBezTo>
                  <a:pt x="7496994" y="5939884"/>
                  <a:pt x="7494381" y="5940933"/>
                  <a:pt x="7494381" y="5940933"/>
                </a:cubicBezTo>
                <a:cubicBezTo>
                  <a:pt x="7494381" y="5940933"/>
                  <a:pt x="7495623" y="5944041"/>
                  <a:pt x="7498107" y="5950255"/>
                </a:cubicBezTo>
                <a:cubicBezTo>
                  <a:pt x="7500591" y="5956472"/>
                  <a:pt x="7497980" y="5957519"/>
                  <a:pt x="7490272" y="5953398"/>
                </a:cubicBezTo>
                <a:lnTo>
                  <a:pt x="7478710" y="5947217"/>
                </a:lnTo>
                <a:lnTo>
                  <a:pt x="7467148" y="5941038"/>
                </a:lnTo>
                <a:lnTo>
                  <a:pt x="7455586" y="5934856"/>
                </a:lnTo>
                <a:cubicBezTo>
                  <a:pt x="7445138" y="5939047"/>
                  <a:pt x="7438545" y="5945297"/>
                  <a:pt x="7435806" y="5953608"/>
                </a:cubicBezTo>
                <a:cubicBezTo>
                  <a:pt x="7430581" y="5955704"/>
                  <a:pt x="7427348" y="5955198"/>
                  <a:pt x="7426106" y="5952089"/>
                </a:cubicBezTo>
                <a:cubicBezTo>
                  <a:pt x="7424864" y="5948980"/>
                  <a:pt x="7421631" y="5948475"/>
                  <a:pt x="7416408" y="5950570"/>
                </a:cubicBezTo>
                <a:lnTo>
                  <a:pt x="7412682" y="5941247"/>
                </a:lnTo>
                <a:cubicBezTo>
                  <a:pt x="7407456" y="5943342"/>
                  <a:pt x="7405465" y="5945943"/>
                  <a:pt x="7406708" y="5949052"/>
                </a:cubicBezTo>
                <a:cubicBezTo>
                  <a:pt x="7407950" y="5952159"/>
                  <a:pt x="7400736" y="5956856"/>
                  <a:pt x="7385064" y="5963141"/>
                </a:cubicBezTo>
                <a:cubicBezTo>
                  <a:pt x="7372133" y="5961115"/>
                  <a:pt x="7366908" y="5963211"/>
                  <a:pt x="7369392" y="5969427"/>
                </a:cubicBezTo>
                <a:lnTo>
                  <a:pt x="7353721" y="5975713"/>
                </a:lnTo>
                <a:lnTo>
                  <a:pt x="7349995" y="5966390"/>
                </a:lnTo>
                <a:cubicBezTo>
                  <a:pt x="7342286" y="5962269"/>
                  <a:pt x="7327987" y="5964398"/>
                  <a:pt x="7307091" y="5972779"/>
                </a:cubicBezTo>
                <a:cubicBezTo>
                  <a:pt x="7301865" y="5974874"/>
                  <a:pt x="7298632" y="5974369"/>
                  <a:pt x="7297390" y="5971262"/>
                </a:cubicBezTo>
                <a:cubicBezTo>
                  <a:pt x="7296149" y="5968153"/>
                  <a:pt x="7290304" y="5968695"/>
                  <a:pt x="7279856" y="5972885"/>
                </a:cubicBezTo>
                <a:cubicBezTo>
                  <a:pt x="7264184" y="5979171"/>
                  <a:pt x="7262815" y="5983327"/>
                  <a:pt x="7275747" y="5985351"/>
                </a:cubicBezTo>
                <a:cubicBezTo>
                  <a:pt x="7283455" y="5989471"/>
                  <a:pt x="7322378" y="5988284"/>
                  <a:pt x="7392517" y="5981789"/>
                </a:cubicBezTo>
                <a:lnTo>
                  <a:pt x="7474218" y="5981474"/>
                </a:lnTo>
                <a:lnTo>
                  <a:pt x="7466381" y="5984618"/>
                </a:lnTo>
                <a:lnTo>
                  <a:pt x="7450711" y="5990902"/>
                </a:lnTo>
                <a:cubicBezTo>
                  <a:pt x="7458419" y="5995023"/>
                  <a:pt x="7471349" y="5997049"/>
                  <a:pt x="7489506" y="5996979"/>
                </a:cubicBezTo>
                <a:cubicBezTo>
                  <a:pt x="7497215" y="6001099"/>
                  <a:pt x="7504301" y="6003667"/>
                  <a:pt x="7510767" y="6004679"/>
                </a:cubicBezTo>
                <a:cubicBezTo>
                  <a:pt x="7517233" y="6005692"/>
                  <a:pt x="7520465" y="6006199"/>
                  <a:pt x="7520465" y="6006199"/>
                </a:cubicBezTo>
                <a:cubicBezTo>
                  <a:pt x="7525690" y="6004103"/>
                  <a:pt x="7530913" y="6002008"/>
                  <a:pt x="7536136" y="5999913"/>
                </a:cubicBezTo>
                <a:lnTo>
                  <a:pt x="7555534" y="6002950"/>
                </a:lnTo>
                <a:lnTo>
                  <a:pt x="7571207" y="5996664"/>
                </a:lnTo>
                <a:cubicBezTo>
                  <a:pt x="7610258" y="5988214"/>
                  <a:pt x="7642714" y="5986013"/>
                  <a:pt x="7668579" y="5990065"/>
                </a:cubicBezTo>
                <a:cubicBezTo>
                  <a:pt x="7671063" y="5996280"/>
                  <a:pt x="7674917" y="5998341"/>
                  <a:pt x="7680141" y="5996246"/>
                </a:cubicBezTo>
                <a:cubicBezTo>
                  <a:pt x="7685366" y="5994150"/>
                  <a:pt x="7690588" y="5992056"/>
                  <a:pt x="7695812" y="5989960"/>
                </a:cubicBezTo>
                <a:lnTo>
                  <a:pt x="7707374" y="5996141"/>
                </a:lnTo>
                <a:lnTo>
                  <a:pt x="7742444" y="5992893"/>
                </a:lnTo>
                <a:cubicBezTo>
                  <a:pt x="7760598" y="5992822"/>
                  <a:pt x="7772289" y="5991741"/>
                  <a:pt x="7777512" y="5989645"/>
                </a:cubicBezTo>
                <a:cubicBezTo>
                  <a:pt x="7772289" y="5991741"/>
                  <a:pt x="7767066" y="5993836"/>
                  <a:pt x="7761841" y="5995931"/>
                </a:cubicBezTo>
                <a:cubicBezTo>
                  <a:pt x="7756617" y="5998027"/>
                  <a:pt x="7751394" y="6000122"/>
                  <a:pt x="7746170" y="6002216"/>
                </a:cubicBezTo>
                <a:cubicBezTo>
                  <a:pt x="7733238" y="6000191"/>
                  <a:pt x="7715082" y="6000261"/>
                  <a:pt x="7691703" y="6002427"/>
                </a:cubicBezTo>
                <a:cubicBezTo>
                  <a:pt x="7644943" y="6006756"/>
                  <a:pt x="7606020" y="6007945"/>
                  <a:pt x="7574933" y="6005989"/>
                </a:cubicBezTo>
                <a:cubicBezTo>
                  <a:pt x="7569709" y="6008085"/>
                  <a:pt x="7564485" y="6010180"/>
                  <a:pt x="7559261" y="6012275"/>
                </a:cubicBezTo>
                <a:lnTo>
                  <a:pt x="7508520" y="6021808"/>
                </a:lnTo>
                <a:cubicBezTo>
                  <a:pt x="7500811" y="6017688"/>
                  <a:pt x="7491734" y="6017722"/>
                  <a:pt x="7481286" y="6021913"/>
                </a:cubicBezTo>
                <a:cubicBezTo>
                  <a:pt x="7470840" y="6026103"/>
                  <a:pt x="7464996" y="6026645"/>
                  <a:pt x="7463753" y="6023536"/>
                </a:cubicBezTo>
                <a:cubicBezTo>
                  <a:pt x="7462511" y="6020429"/>
                  <a:pt x="7459278" y="6019922"/>
                  <a:pt x="7454053" y="6022017"/>
                </a:cubicBezTo>
                <a:lnTo>
                  <a:pt x="7403312" y="6031551"/>
                </a:lnTo>
                <a:cubicBezTo>
                  <a:pt x="7390381" y="6029525"/>
                  <a:pt x="7385156" y="6031621"/>
                  <a:pt x="7387641" y="6037837"/>
                </a:cubicBezTo>
                <a:cubicBezTo>
                  <a:pt x="7382416" y="6039932"/>
                  <a:pt x="7379805" y="6040979"/>
                  <a:pt x="7379805" y="6040979"/>
                </a:cubicBezTo>
                <a:cubicBezTo>
                  <a:pt x="7372096" y="6036860"/>
                  <a:pt x="7365631" y="6035847"/>
                  <a:pt x="7360407" y="6037942"/>
                </a:cubicBezTo>
                <a:cubicBezTo>
                  <a:pt x="7355183" y="6040038"/>
                  <a:pt x="7356425" y="6043145"/>
                  <a:pt x="7364134" y="6047265"/>
                </a:cubicBezTo>
                <a:cubicBezTo>
                  <a:pt x="7358908" y="6049361"/>
                  <a:pt x="7354991" y="6050932"/>
                  <a:pt x="7352380" y="6051979"/>
                </a:cubicBezTo>
                <a:cubicBezTo>
                  <a:pt x="7349768" y="6053027"/>
                  <a:pt x="7349083" y="6055105"/>
                  <a:pt x="7350325" y="6058214"/>
                </a:cubicBezTo>
                <a:cubicBezTo>
                  <a:pt x="7351567" y="6061321"/>
                  <a:pt x="7349577" y="6063922"/>
                  <a:pt x="7344353" y="6066017"/>
                </a:cubicBezTo>
                <a:cubicBezTo>
                  <a:pt x="7339128" y="6068112"/>
                  <a:pt x="7327439" y="6069195"/>
                  <a:pt x="7309284" y="6069265"/>
                </a:cubicBezTo>
                <a:cubicBezTo>
                  <a:pt x="7283420" y="6065214"/>
                  <a:pt x="7267876" y="6064237"/>
                  <a:pt x="7262652" y="6066332"/>
                </a:cubicBezTo>
                <a:cubicBezTo>
                  <a:pt x="7257427" y="6068428"/>
                  <a:pt x="7252889" y="6068445"/>
                  <a:pt x="7249035" y="6066385"/>
                </a:cubicBezTo>
                <a:cubicBezTo>
                  <a:pt x="7245182" y="6064324"/>
                  <a:pt x="7240642" y="6064342"/>
                  <a:pt x="7235419" y="6066437"/>
                </a:cubicBezTo>
                <a:cubicBezTo>
                  <a:pt x="7224971" y="6070628"/>
                  <a:pt x="7214586" y="6071186"/>
                  <a:pt x="7204266" y="6068113"/>
                </a:cubicBezTo>
                <a:cubicBezTo>
                  <a:pt x="7193947" y="6065041"/>
                  <a:pt x="7188101" y="6065582"/>
                  <a:pt x="7186733" y="6069738"/>
                </a:cubicBezTo>
                <a:cubicBezTo>
                  <a:pt x="7185362" y="6073892"/>
                  <a:pt x="7180824" y="6073910"/>
                  <a:pt x="7173116" y="6069789"/>
                </a:cubicBezTo>
                <a:cubicBezTo>
                  <a:pt x="7165407" y="6065669"/>
                  <a:pt x="7156329" y="6065705"/>
                  <a:pt x="7145882" y="6069895"/>
                </a:cubicBezTo>
                <a:lnTo>
                  <a:pt x="7107086" y="6063819"/>
                </a:lnTo>
                <a:cubicBezTo>
                  <a:pt x="7096638" y="6068009"/>
                  <a:pt x="7088804" y="6071151"/>
                  <a:pt x="7083579" y="6073247"/>
                </a:cubicBezTo>
                <a:lnTo>
                  <a:pt x="7036948" y="6070314"/>
                </a:lnTo>
                <a:cubicBezTo>
                  <a:pt x="7029238" y="6066194"/>
                  <a:pt x="7020162" y="6066229"/>
                  <a:pt x="7009714" y="6070419"/>
                </a:cubicBezTo>
                <a:lnTo>
                  <a:pt x="7005605" y="6082885"/>
                </a:lnTo>
                <a:cubicBezTo>
                  <a:pt x="7008089" y="6089102"/>
                  <a:pt x="7014555" y="6090113"/>
                  <a:pt x="7025002" y="6085923"/>
                </a:cubicBezTo>
                <a:cubicBezTo>
                  <a:pt x="7035449" y="6081733"/>
                  <a:pt x="7041294" y="6081191"/>
                  <a:pt x="7042537" y="6084300"/>
                </a:cubicBezTo>
                <a:cubicBezTo>
                  <a:pt x="7043779" y="6087409"/>
                  <a:pt x="7047632" y="6089468"/>
                  <a:pt x="7054100" y="6090481"/>
                </a:cubicBezTo>
                <a:cubicBezTo>
                  <a:pt x="7060565" y="6091493"/>
                  <a:pt x="7065789" y="6089398"/>
                  <a:pt x="7069771" y="6084195"/>
                </a:cubicBezTo>
                <a:cubicBezTo>
                  <a:pt x="7073753" y="6078992"/>
                  <a:pt x="7082210" y="6077402"/>
                  <a:pt x="7095141" y="6079428"/>
                </a:cubicBezTo>
                <a:lnTo>
                  <a:pt x="7138046" y="6073037"/>
                </a:lnTo>
                <a:cubicBezTo>
                  <a:pt x="7140530" y="6079253"/>
                  <a:pt x="7141772" y="6082362"/>
                  <a:pt x="7141772" y="6082362"/>
                </a:cubicBezTo>
                <a:cubicBezTo>
                  <a:pt x="7141772" y="6082362"/>
                  <a:pt x="7143699" y="6083390"/>
                  <a:pt x="7147553" y="6085452"/>
                </a:cubicBezTo>
                <a:cubicBezTo>
                  <a:pt x="7151407" y="6087512"/>
                  <a:pt x="7155946" y="6087494"/>
                  <a:pt x="7161170" y="6085399"/>
                </a:cubicBezTo>
                <a:cubicBezTo>
                  <a:pt x="7166394" y="6083303"/>
                  <a:pt x="7177398" y="6084299"/>
                  <a:pt x="7194184" y="6088385"/>
                </a:cubicBezTo>
                <a:cubicBezTo>
                  <a:pt x="7210971" y="6092471"/>
                  <a:pt x="7219428" y="6090881"/>
                  <a:pt x="7219555" y="6083619"/>
                </a:cubicBezTo>
                <a:cubicBezTo>
                  <a:pt x="7219682" y="6076356"/>
                  <a:pt x="7221053" y="6072199"/>
                  <a:pt x="7223665" y="6071152"/>
                </a:cubicBezTo>
                <a:cubicBezTo>
                  <a:pt x="7226277" y="6070105"/>
                  <a:pt x="7228825" y="6072689"/>
                  <a:pt x="7231308" y="6078904"/>
                </a:cubicBezTo>
                <a:lnTo>
                  <a:pt x="7265994" y="6097447"/>
                </a:lnTo>
                <a:cubicBezTo>
                  <a:pt x="7289375" y="6095280"/>
                  <a:pt x="7301686" y="6095753"/>
                  <a:pt x="7302927" y="6098861"/>
                </a:cubicBezTo>
                <a:cubicBezTo>
                  <a:pt x="7304169" y="6101969"/>
                  <a:pt x="7307402" y="6102474"/>
                  <a:pt x="7312625" y="6100379"/>
                </a:cubicBezTo>
                <a:lnTo>
                  <a:pt x="7355532" y="6093990"/>
                </a:lnTo>
                <a:cubicBezTo>
                  <a:pt x="7363240" y="6098109"/>
                  <a:pt x="7382638" y="6101147"/>
                  <a:pt x="7413725" y="6103103"/>
                </a:cubicBezTo>
                <a:cubicBezTo>
                  <a:pt x="7444812" y="6105059"/>
                  <a:pt x="7462967" y="6104989"/>
                  <a:pt x="7468191" y="6102894"/>
                </a:cubicBezTo>
                <a:cubicBezTo>
                  <a:pt x="7473417" y="6100798"/>
                  <a:pt x="7476028" y="6099751"/>
                  <a:pt x="7476028" y="6099751"/>
                </a:cubicBezTo>
                <a:cubicBezTo>
                  <a:pt x="7478512" y="6105965"/>
                  <a:pt x="7481060" y="6108551"/>
                  <a:pt x="7483672" y="6107502"/>
                </a:cubicBezTo>
                <a:lnTo>
                  <a:pt x="7460357" y="6106037"/>
                </a:lnTo>
                <a:cubicBezTo>
                  <a:pt x="7449908" y="6110227"/>
                  <a:pt x="7432374" y="6111850"/>
                  <a:pt x="7407752" y="6110908"/>
                </a:cubicBezTo>
                <a:cubicBezTo>
                  <a:pt x="7383129" y="6109965"/>
                  <a:pt x="7370755" y="6113125"/>
                  <a:pt x="7370628" y="6120389"/>
                </a:cubicBezTo>
                <a:cubicBezTo>
                  <a:pt x="7370500" y="6127653"/>
                  <a:pt x="7367888" y="6128701"/>
                  <a:pt x="7362792" y="6123533"/>
                </a:cubicBezTo>
                <a:cubicBezTo>
                  <a:pt x="7357696" y="6118364"/>
                  <a:pt x="7348682" y="6114767"/>
                  <a:pt x="7335750" y="6112742"/>
                </a:cubicBezTo>
                <a:cubicBezTo>
                  <a:pt x="7322819" y="6110716"/>
                  <a:pt x="7313741" y="6110752"/>
                  <a:pt x="7308517" y="6112847"/>
                </a:cubicBezTo>
                <a:lnTo>
                  <a:pt x="7320078" y="6119027"/>
                </a:lnTo>
                <a:cubicBezTo>
                  <a:pt x="7325303" y="6116932"/>
                  <a:pt x="7326545" y="6120040"/>
                  <a:pt x="7323804" y="6128351"/>
                </a:cubicBezTo>
                <a:lnTo>
                  <a:pt x="7335367" y="6134532"/>
                </a:lnTo>
                <a:lnTo>
                  <a:pt x="7327531" y="6137676"/>
                </a:lnTo>
                <a:cubicBezTo>
                  <a:pt x="7314600" y="6135650"/>
                  <a:pt x="7307512" y="6133083"/>
                  <a:pt x="7306270" y="6129976"/>
                </a:cubicBezTo>
                <a:cubicBezTo>
                  <a:pt x="7305028" y="6126866"/>
                  <a:pt x="7301796" y="6126361"/>
                  <a:pt x="7296571" y="6128456"/>
                </a:cubicBezTo>
                <a:lnTo>
                  <a:pt x="7300298" y="6137781"/>
                </a:lnTo>
                <a:lnTo>
                  <a:pt x="7288736" y="6131599"/>
                </a:lnTo>
                <a:lnTo>
                  <a:pt x="7261503" y="6131704"/>
                </a:lnTo>
                <a:cubicBezTo>
                  <a:pt x="7261503" y="6131704"/>
                  <a:pt x="7258270" y="6131198"/>
                  <a:pt x="7251803" y="6130185"/>
                </a:cubicBezTo>
                <a:cubicBezTo>
                  <a:pt x="7245337" y="6129171"/>
                  <a:pt x="7242104" y="6128665"/>
                  <a:pt x="7242104" y="6128665"/>
                </a:cubicBezTo>
                <a:cubicBezTo>
                  <a:pt x="7231656" y="6132856"/>
                  <a:pt x="7230287" y="6137012"/>
                  <a:pt x="7237995" y="6141133"/>
                </a:cubicBezTo>
                <a:lnTo>
                  <a:pt x="7230159" y="6144276"/>
                </a:lnTo>
                <a:cubicBezTo>
                  <a:pt x="7227675" y="6138060"/>
                  <a:pt x="7222514" y="6136523"/>
                  <a:pt x="7214679" y="6139665"/>
                </a:cubicBezTo>
                <a:cubicBezTo>
                  <a:pt x="7206843" y="6142807"/>
                  <a:pt x="7200443" y="6138165"/>
                  <a:pt x="7195473" y="6125732"/>
                </a:cubicBezTo>
                <a:cubicBezTo>
                  <a:pt x="7190504" y="6113300"/>
                  <a:pt x="7185409" y="6108133"/>
                  <a:pt x="7180184" y="6110229"/>
                </a:cubicBezTo>
                <a:lnTo>
                  <a:pt x="7168431" y="6114943"/>
                </a:lnTo>
                <a:cubicBezTo>
                  <a:pt x="7171042" y="6113895"/>
                  <a:pt x="7176202" y="6115431"/>
                  <a:pt x="7183910" y="6119552"/>
                </a:cubicBezTo>
                <a:lnTo>
                  <a:pt x="7187636" y="6128875"/>
                </a:lnTo>
                <a:cubicBezTo>
                  <a:pt x="7187636" y="6128875"/>
                  <a:pt x="7186889" y="6134584"/>
                  <a:pt x="7185391" y="6146005"/>
                </a:cubicBezTo>
                <a:cubicBezTo>
                  <a:pt x="7183893" y="6157423"/>
                  <a:pt x="7179226" y="6164705"/>
                  <a:pt x="7171390" y="6167847"/>
                </a:cubicBezTo>
                <a:cubicBezTo>
                  <a:pt x="7163555" y="6170990"/>
                  <a:pt x="7160258" y="6174116"/>
                  <a:pt x="7161500" y="6177223"/>
                </a:cubicBezTo>
                <a:cubicBezTo>
                  <a:pt x="7162742" y="6180331"/>
                  <a:pt x="7166595" y="6182391"/>
                  <a:pt x="7173063" y="6183404"/>
                </a:cubicBezTo>
                <a:cubicBezTo>
                  <a:pt x="7179528" y="6184416"/>
                  <a:pt x="7185373" y="6183876"/>
                  <a:pt x="7190598" y="6181780"/>
                </a:cubicBezTo>
                <a:cubicBezTo>
                  <a:pt x="7187856" y="6190091"/>
                  <a:pt x="7191712" y="6192152"/>
                  <a:pt x="7202158" y="6187961"/>
                </a:cubicBezTo>
                <a:cubicBezTo>
                  <a:pt x="7217831" y="6181675"/>
                  <a:pt x="7226908" y="6181641"/>
                  <a:pt x="7229392" y="6187855"/>
                </a:cubicBezTo>
                <a:lnTo>
                  <a:pt x="7213720" y="6194142"/>
                </a:lnTo>
                <a:cubicBezTo>
                  <a:pt x="7216205" y="6200357"/>
                  <a:pt x="7217448" y="6203466"/>
                  <a:pt x="7217448" y="6203466"/>
                </a:cubicBezTo>
                <a:lnTo>
                  <a:pt x="7221173" y="6212789"/>
                </a:lnTo>
                <a:cubicBezTo>
                  <a:pt x="7221173" y="6212789"/>
                  <a:pt x="7219246" y="6211760"/>
                  <a:pt x="7215392" y="6209699"/>
                </a:cubicBezTo>
                <a:cubicBezTo>
                  <a:pt x="7211540" y="6207638"/>
                  <a:pt x="7203146" y="6205596"/>
                  <a:pt x="7190214" y="6203570"/>
                </a:cubicBezTo>
                <a:lnTo>
                  <a:pt x="7178268" y="6219181"/>
                </a:lnTo>
                <a:lnTo>
                  <a:pt x="7213337" y="6215932"/>
                </a:lnTo>
                <a:cubicBezTo>
                  <a:pt x="7221046" y="6220053"/>
                  <a:pt x="7228753" y="6224174"/>
                  <a:pt x="7236462" y="6228294"/>
                </a:cubicBezTo>
                <a:lnTo>
                  <a:pt x="7240188" y="6237618"/>
                </a:lnTo>
                <a:lnTo>
                  <a:pt x="7232351" y="6240761"/>
                </a:lnTo>
                <a:cubicBezTo>
                  <a:pt x="7234836" y="6246976"/>
                  <a:pt x="7233467" y="6251133"/>
                  <a:pt x="7228244" y="6253228"/>
                </a:cubicBezTo>
                <a:lnTo>
                  <a:pt x="7259203" y="6262447"/>
                </a:lnTo>
                <a:lnTo>
                  <a:pt x="7270765" y="6268627"/>
                </a:lnTo>
                <a:lnTo>
                  <a:pt x="7258820" y="6284236"/>
                </a:lnTo>
                <a:cubicBezTo>
                  <a:pt x="7253594" y="6286332"/>
                  <a:pt x="7249678" y="6287904"/>
                  <a:pt x="7247065" y="6288951"/>
                </a:cubicBezTo>
                <a:cubicBezTo>
                  <a:pt x="7244454" y="6289999"/>
                  <a:pt x="7244390" y="6293631"/>
                  <a:pt x="7246875" y="6299846"/>
                </a:cubicBezTo>
                <a:cubicBezTo>
                  <a:pt x="7246875" y="6299846"/>
                  <a:pt x="7249486" y="6298799"/>
                  <a:pt x="7254709" y="6296704"/>
                </a:cubicBezTo>
                <a:lnTo>
                  <a:pt x="7266272" y="6302885"/>
                </a:lnTo>
                <a:cubicBezTo>
                  <a:pt x="7266272" y="6302885"/>
                  <a:pt x="7267514" y="6305993"/>
                  <a:pt x="7269999" y="6312208"/>
                </a:cubicBezTo>
                <a:lnTo>
                  <a:pt x="7262162" y="6315351"/>
                </a:lnTo>
                <a:lnTo>
                  <a:pt x="7246491" y="6321637"/>
                </a:lnTo>
                <a:lnTo>
                  <a:pt x="7265888" y="6324675"/>
                </a:lnTo>
                <a:cubicBezTo>
                  <a:pt x="7271114" y="6322579"/>
                  <a:pt x="7275030" y="6321008"/>
                  <a:pt x="7277643" y="6319960"/>
                </a:cubicBezTo>
                <a:cubicBezTo>
                  <a:pt x="7280254" y="6318913"/>
                  <a:pt x="7284172" y="6317341"/>
                  <a:pt x="7289396" y="6315246"/>
                </a:cubicBezTo>
                <a:cubicBezTo>
                  <a:pt x="7294621" y="6313150"/>
                  <a:pt x="7297231" y="6312104"/>
                  <a:pt x="7297231" y="6312104"/>
                </a:cubicBezTo>
                <a:cubicBezTo>
                  <a:pt x="7302455" y="6310008"/>
                  <a:pt x="7305688" y="6310515"/>
                  <a:pt x="7306931" y="6313622"/>
                </a:cubicBezTo>
                <a:cubicBezTo>
                  <a:pt x="7308172" y="6316731"/>
                  <a:pt x="7308793" y="6318284"/>
                  <a:pt x="7308793" y="6318284"/>
                </a:cubicBezTo>
                <a:lnTo>
                  <a:pt x="7316629" y="6315141"/>
                </a:lnTo>
                <a:cubicBezTo>
                  <a:pt x="7314146" y="6308926"/>
                  <a:pt x="7310292" y="6306865"/>
                  <a:pt x="7305068" y="6308961"/>
                </a:cubicBezTo>
                <a:cubicBezTo>
                  <a:pt x="7302583" y="6302745"/>
                  <a:pt x="7301341" y="6299637"/>
                  <a:pt x="7301341" y="6299637"/>
                </a:cubicBezTo>
                <a:cubicBezTo>
                  <a:pt x="7301341" y="6299637"/>
                  <a:pt x="7305880" y="6299620"/>
                  <a:pt x="7314958" y="6299584"/>
                </a:cubicBezTo>
                <a:cubicBezTo>
                  <a:pt x="7324035" y="6299550"/>
                  <a:pt x="7335042" y="6300545"/>
                  <a:pt x="7347972" y="6302570"/>
                </a:cubicBezTo>
                <a:cubicBezTo>
                  <a:pt x="7360904" y="6304596"/>
                  <a:pt x="7369982" y="6304561"/>
                  <a:pt x="7375206" y="6302465"/>
                </a:cubicBezTo>
                <a:cubicBezTo>
                  <a:pt x="7382914" y="6306586"/>
                  <a:pt x="7389379" y="6307598"/>
                  <a:pt x="7394603" y="6305503"/>
                </a:cubicBezTo>
                <a:cubicBezTo>
                  <a:pt x="7399828" y="6303407"/>
                  <a:pt x="7404367" y="6303389"/>
                  <a:pt x="7408221" y="6305451"/>
                </a:cubicBezTo>
                <a:cubicBezTo>
                  <a:pt x="7412075" y="6307512"/>
                  <a:pt x="7419847" y="6308000"/>
                  <a:pt x="7431536" y="6306917"/>
                </a:cubicBezTo>
                <a:cubicBezTo>
                  <a:pt x="7443226" y="6305835"/>
                  <a:pt x="7451683" y="6304246"/>
                  <a:pt x="7456907" y="6302150"/>
                </a:cubicBezTo>
                <a:cubicBezTo>
                  <a:pt x="7462132" y="6300055"/>
                  <a:pt x="7464678" y="6302640"/>
                  <a:pt x="7464551" y="6309902"/>
                </a:cubicBezTo>
                <a:cubicBezTo>
                  <a:pt x="7464423" y="6317166"/>
                  <a:pt x="7461748" y="6321846"/>
                  <a:pt x="7456524" y="6323941"/>
                </a:cubicBezTo>
                <a:cubicBezTo>
                  <a:pt x="7459008" y="6330157"/>
                  <a:pt x="7457638" y="6334312"/>
                  <a:pt x="7452415" y="6336407"/>
                </a:cubicBezTo>
                <a:cubicBezTo>
                  <a:pt x="7447189" y="6338503"/>
                  <a:pt x="7444578" y="6339550"/>
                  <a:pt x="7444578" y="6339550"/>
                </a:cubicBezTo>
                <a:lnTo>
                  <a:pt x="7436744" y="6342693"/>
                </a:lnTo>
                <a:cubicBezTo>
                  <a:pt x="7434259" y="6336478"/>
                  <a:pt x="7430406" y="6334417"/>
                  <a:pt x="7425180" y="6336513"/>
                </a:cubicBezTo>
                <a:cubicBezTo>
                  <a:pt x="7419956" y="6338608"/>
                  <a:pt x="7418030" y="6337577"/>
                  <a:pt x="7419400" y="6333422"/>
                </a:cubicBezTo>
                <a:cubicBezTo>
                  <a:pt x="7420769" y="6329265"/>
                  <a:pt x="7418221" y="6326682"/>
                  <a:pt x="7411755" y="6325670"/>
                </a:cubicBezTo>
                <a:cubicBezTo>
                  <a:pt x="7405289" y="6324657"/>
                  <a:pt x="7398824" y="6323644"/>
                  <a:pt x="7392357" y="6322631"/>
                </a:cubicBezTo>
                <a:cubicBezTo>
                  <a:pt x="7385891" y="6321619"/>
                  <a:pt x="7381289" y="6325268"/>
                  <a:pt x="7378549" y="6333579"/>
                </a:cubicBezTo>
                <a:cubicBezTo>
                  <a:pt x="7381033" y="6339795"/>
                  <a:pt x="7380969" y="6343426"/>
                  <a:pt x="7378359" y="6344474"/>
                </a:cubicBezTo>
                <a:cubicBezTo>
                  <a:pt x="7375746" y="6345521"/>
                  <a:pt x="7371207" y="6345539"/>
                  <a:pt x="7364740" y="6344528"/>
                </a:cubicBezTo>
                <a:cubicBezTo>
                  <a:pt x="7358274" y="6343514"/>
                  <a:pt x="7353735" y="6343533"/>
                  <a:pt x="7351123" y="6344579"/>
                </a:cubicBezTo>
                <a:cubicBezTo>
                  <a:pt x="7348512" y="6345627"/>
                  <a:pt x="7348449" y="6349259"/>
                  <a:pt x="7350932" y="6355474"/>
                </a:cubicBezTo>
                <a:lnTo>
                  <a:pt x="7343096" y="6358617"/>
                </a:lnTo>
                <a:cubicBezTo>
                  <a:pt x="7335388" y="6354498"/>
                  <a:pt x="7331536" y="6352437"/>
                  <a:pt x="7331536" y="6352437"/>
                </a:cubicBezTo>
                <a:lnTo>
                  <a:pt x="7335261" y="6361760"/>
                </a:lnTo>
                <a:cubicBezTo>
                  <a:pt x="7337745" y="6367976"/>
                  <a:pt x="7340230" y="6374193"/>
                  <a:pt x="7342713" y="6380407"/>
                </a:cubicBezTo>
                <a:lnTo>
                  <a:pt x="7354275" y="6386589"/>
                </a:lnTo>
                <a:cubicBezTo>
                  <a:pt x="7354275" y="6386589"/>
                  <a:pt x="7351664" y="6387637"/>
                  <a:pt x="7346440" y="6389732"/>
                </a:cubicBezTo>
                <a:cubicBezTo>
                  <a:pt x="7348924" y="6395947"/>
                  <a:pt x="7350166" y="6399055"/>
                  <a:pt x="7350166" y="6399055"/>
                </a:cubicBezTo>
                <a:lnTo>
                  <a:pt x="7373291" y="6411417"/>
                </a:lnTo>
                <a:cubicBezTo>
                  <a:pt x="7380999" y="6415538"/>
                  <a:pt x="7384165" y="6419676"/>
                  <a:pt x="7382797" y="6423832"/>
                </a:cubicBezTo>
                <a:cubicBezTo>
                  <a:pt x="7381428" y="6427987"/>
                  <a:pt x="7384596" y="6432126"/>
                  <a:pt x="7392304" y="6436246"/>
                </a:cubicBezTo>
                <a:lnTo>
                  <a:pt x="7388195" y="6448713"/>
                </a:lnTo>
                <a:cubicBezTo>
                  <a:pt x="7380487" y="6444592"/>
                  <a:pt x="7375948" y="6444608"/>
                  <a:pt x="7374579" y="6448765"/>
                </a:cubicBezTo>
                <a:cubicBezTo>
                  <a:pt x="7373208" y="6452921"/>
                  <a:pt x="7375071" y="6457582"/>
                  <a:pt x="7380168" y="6462750"/>
                </a:cubicBezTo>
                <a:cubicBezTo>
                  <a:pt x="7385263" y="6467919"/>
                  <a:pt x="7387811" y="6470503"/>
                  <a:pt x="7387811" y="6470503"/>
                </a:cubicBezTo>
                <a:lnTo>
                  <a:pt x="7399374" y="6476684"/>
                </a:lnTo>
                <a:cubicBezTo>
                  <a:pt x="7404598" y="6474589"/>
                  <a:pt x="7407275" y="6469908"/>
                  <a:pt x="7407401" y="6462645"/>
                </a:cubicBezTo>
                <a:cubicBezTo>
                  <a:pt x="7407529" y="6455383"/>
                  <a:pt x="7406350" y="6448642"/>
                  <a:pt x="7403866" y="6442428"/>
                </a:cubicBezTo>
                <a:lnTo>
                  <a:pt x="7411703" y="6439284"/>
                </a:lnTo>
                <a:cubicBezTo>
                  <a:pt x="7414186" y="6445500"/>
                  <a:pt x="7418040" y="6447561"/>
                  <a:pt x="7423265" y="6445465"/>
                </a:cubicBezTo>
                <a:cubicBezTo>
                  <a:pt x="7423265" y="6445465"/>
                  <a:pt x="7425875" y="6444417"/>
                  <a:pt x="7431100" y="6442322"/>
                </a:cubicBezTo>
                <a:cubicBezTo>
                  <a:pt x="7433585" y="6448538"/>
                  <a:pt x="7437438" y="6450598"/>
                  <a:pt x="7442662" y="6448502"/>
                </a:cubicBezTo>
                <a:lnTo>
                  <a:pt x="7434827" y="6451644"/>
                </a:lnTo>
                <a:cubicBezTo>
                  <a:pt x="7421895" y="6449621"/>
                  <a:pt x="7415364" y="6452241"/>
                  <a:pt x="7415237" y="6459502"/>
                </a:cubicBezTo>
                <a:cubicBezTo>
                  <a:pt x="7415109" y="6466765"/>
                  <a:pt x="7416972" y="6471428"/>
                  <a:pt x="7420826" y="6473488"/>
                </a:cubicBezTo>
                <a:cubicBezTo>
                  <a:pt x="7424679" y="6475549"/>
                  <a:pt x="7423996" y="6477627"/>
                  <a:pt x="7418771" y="6479721"/>
                </a:cubicBezTo>
                <a:lnTo>
                  <a:pt x="7422497" y="6489047"/>
                </a:lnTo>
                <a:lnTo>
                  <a:pt x="7414662" y="6492189"/>
                </a:lnTo>
                <a:lnTo>
                  <a:pt x="7434060" y="6495227"/>
                </a:lnTo>
                <a:lnTo>
                  <a:pt x="7430334" y="6485904"/>
                </a:lnTo>
                <a:lnTo>
                  <a:pt x="7426607" y="6476579"/>
                </a:lnTo>
                <a:cubicBezTo>
                  <a:pt x="7431831" y="6474483"/>
                  <a:pt x="7436371" y="6474466"/>
                  <a:pt x="7440225" y="6476527"/>
                </a:cubicBezTo>
                <a:cubicBezTo>
                  <a:pt x="7444077" y="6478586"/>
                  <a:pt x="7443394" y="6480665"/>
                  <a:pt x="7438170" y="6482760"/>
                </a:cubicBezTo>
                <a:lnTo>
                  <a:pt x="7445622" y="6501406"/>
                </a:lnTo>
                <a:cubicBezTo>
                  <a:pt x="7435174" y="6505597"/>
                  <a:pt x="7432498" y="6510278"/>
                  <a:pt x="7437594" y="6515446"/>
                </a:cubicBezTo>
                <a:cubicBezTo>
                  <a:pt x="7442690" y="6520615"/>
                  <a:pt x="7440014" y="6525293"/>
                  <a:pt x="7429567" y="6529484"/>
                </a:cubicBezTo>
                <a:cubicBezTo>
                  <a:pt x="7419120" y="6533673"/>
                  <a:pt x="7412653" y="6532662"/>
                  <a:pt x="7410169" y="6526446"/>
                </a:cubicBezTo>
                <a:cubicBezTo>
                  <a:pt x="7404945" y="6528542"/>
                  <a:pt x="7401027" y="6530113"/>
                  <a:pt x="7398416" y="6531160"/>
                </a:cubicBezTo>
                <a:cubicBezTo>
                  <a:pt x="7395805" y="6532208"/>
                  <a:pt x="7391887" y="6533780"/>
                  <a:pt x="7386662" y="6535874"/>
                </a:cubicBezTo>
                <a:cubicBezTo>
                  <a:pt x="7394371" y="6539996"/>
                  <a:pt x="7393000" y="6544150"/>
                  <a:pt x="7382553" y="6548340"/>
                </a:cubicBezTo>
                <a:cubicBezTo>
                  <a:pt x="7374844" y="6544220"/>
                  <a:pt x="7365766" y="6544256"/>
                  <a:pt x="7355318" y="6548446"/>
                </a:cubicBezTo>
                <a:cubicBezTo>
                  <a:pt x="7342387" y="6546421"/>
                  <a:pt x="7333310" y="6546455"/>
                  <a:pt x="7328085" y="6548550"/>
                </a:cubicBezTo>
                <a:lnTo>
                  <a:pt x="7339648" y="6554732"/>
                </a:lnTo>
                <a:lnTo>
                  <a:pt x="7351210" y="6560912"/>
                </a:lnTo>
                <a:cubicBezTo>
                  <a:pt x="7356433" y="6558817"/>
                  <a:pt x="7362898" y="6559831"/>
                  <a:pt x="7370608" y="6563950"/>
                </a:cubicBezTo>
                <a:cubicBezTo>
                  <a:pt x="7378316" y="6568070"/>
                  <a:pt x="7384781" y="6569083"/>
                  <a:pt x="7390005" y="6566989"/>
                </a:cubicBezTo>
                <a:lnTo>
                  <a:pt x="7401567" y="6573169"/>
                </a:lnTo>
                <a:lnTo>
                  <a:pt x="7405293" y="6582494"/>
                </a:lnTo>
                <a:lnTo>
                  <a:pt x="7424691" y="6585531"/>
                </a:lnTo>
                <a:lnTo>
                  <a:pt x="7467596" y="6579142"/>
                </a:lnTo>
                <a:cubicBezTo>
                  <a:pt x="7467596" y="6579142"/>
                  <a:pt x="7469523" y="6580171"/>
                  <a:pt x="7473377" y="6582230"/>
                </a:cubicBezTo>
                <a:cubicBezTo>
                  <a:pt x="7477232" y="6584292"/>
                  <a:pt x="7483011" y="6587384"/>
                  <a:pt x="7490721" y="6591502"/>
                </a:cubicBezTo>
                <a:lnTo>
                  <a:pt x="7502282" y="6597684"/>
                </a:lnTo>
                <a:cubicBezTo>
                  <a:pt x="7507506" y="6595588"/>
                  <a:pt x="7512045" y="6595571"/>
                  <a:pt x="7515899" y="6597632"/>
                </a:cubicBezTo>
                <a:cubicBezTo>
                  <a:pt x="7519753" y="6599692"/>
                  <a:pt x="7522366" y="6598643"/>
                  <a:pt x="7523736" y="6594489"/>
                </a:cubicBezTo>
                <a:cubicBezTo>
                  <a:pt x="7525104" y="6590333"/>
                  <a:pt x="7528338" y="6590839"/>
                  <a:pt x="7533433" y="6596007"/>
                </a:cubicBezTo>
                <a:cubicBezTo>
                  <a:pt x="7538529" y="6601176"/>
                  <a:pt x="7541763" y="6601683"/>
                  <a:pt x="7543132" y="6597526"/>
                </a:cubicBezTo>
                <a:cubicBezTo>
                  <a:pt x="7544501" y="6593371"/>
                  <a:pt x="7549041" y="6593354"/>
                  <a:pt x="7556750" y="6597475"/>
                </a:cubicBezTo>
                <a:cubicBezTo>
                  <a:pt x="7572165" y="6605715"/>
                  <a:pt x="7584411" y="6609817"/>
                  <a:pt x="7593490" y="6609784"/>
                </a:cubicBezTo>
                <a:cubicBezTo>
                  <a:pt x="7602568" y="6609749"/>
                  <a:pt x="7623892" y="6613816"/>
                  <a:pt x="7657465" y="6621988"/>
                </a:cubicBezTo>
                <a:cubicBezTo>
                  <a:pt x="7680844" y="6619823"/>
                  <a:pt x="7704781" y="6622844"/>
                  <a:pt x="7729274" y="6631050"/>
                </a:cubicBezTo>
                <a:cubicBezTo>
                  <a:pt x="7753768" y="6639255"/>
                  <a:pt x="7768500" y="6649574"/>
                  <a:pt x="7773468" y="6662006"/>
                </a:cubicBezTo>
                <a:cubicBezTo>
                  <a:pt x="7775953" y="6668222"/>
                  <a:pt x="7779123" y="6672360"/>
                  <a:pt x="7782976" y="6674419"/>
                </a:cubicBezTo>
                <a:cubicBezTo>
                  <a:pt x="7786830" y="6676481"/>
                  <a:pt x="7787450" y="6678035"/>
                  <a:pt x="7784839" y="6679083"/>
                </a:cubicBezTo>
                <a:cubicBezTo>
                  <a:pt x="7782228" y="6680130"/>
                  <a:pt x="7779679" y="6677546"/>
                  <a:pt x="7777194" y="6671331"/>
                </a:cubicBezTo>
                <a:cubicBezTo>
                  <a:pt x="7774711" y="6665114"/>
                  <a:pt x="7765632" y="6665149"/>
                  <a:pt x="7749961" y="6671435"/>
                </a:cubicBezTo>
                <a:cubicBezTo>
                  <a:pt x="7744736" y="6673529"/>
                  <a:pt x="7742124" y="6674578"/>
                  <a:pt x="7742124" y="6674578"/>
                </a:cubicBezTo>
                <a:cubicBezTo>
                  <a:pt x="7736901" y="6676673"/>
                  <a:pt x="7730437" y="6675660"/>
                  <a:pt x="7722728" y="6671540"/>
                </a:cubicBezTo>
                <a:lnTo>
                  <a:pt x="7695493" y="6671646"/>
                </a:lnTo>
                <a:cubicBezTo>
                  <a:pt x="7695493" y="6671646"/>
                  <a:pt x="7692882" y="6672693"/>
                  <a:pt x="7687658" y="6674788"/>
                </a:cubicBezTo>
                <a:lnTo>
                  <a:pt x="7648862" y="6668712"/>
                </a:lnTo>
                <a:cubicBezTo>
                  <a:pt x="7646123" y="6677022"/>
                  <a:pt x="7643446" y="6681702"/>
                  <a:pt x="7640835" y="6682750"/>
                </a:cubicBezTo>
                <a:cubicBezTo>
                  <a:pt x="7638223" y="6683797"/>
                  <a:pt x="7633062" y="6682260"/>
                  <a:pt x="7625355" y="6678140"/>
                </a:cubicBezTo>
                <a:lnTo>
                  <a:pt x="7617520" y="6681283"/>
                </a:lnTo>
                <a:cubicBezTo>
                  <a:pt x="7625228" y="6685402"/>
                  <a:pt x="7664024" y="6691479"/>
                  <a:pt x="7733906" y="6699511"/>
                </a:cubicBezTo>
                <a:lnTo>
                  <a:pt x="7776428" y="6714911"/>
                </a:lnTo>
                <a:lnTo>
                  <a:pt x="7799552" y="6727273"/>
                </a:lnTo>
                <a:lnTo>
                  <a:pt x="7814840" y="6742778"/>
                </a:lnTo>
                <a:cubicBezTo>
                  <a:pt x="7809616" y="6744873"/>
                  <a:pt x="7803150" y="6743859"/>
                  <a:pt x="7795443" y="6739740"/>
                </a:cubicBezTo>
                <a:lnTo>
                  <a:pt x="7787607" y="6742883"/>
                </a:lnTo>
                <a:cubicBezTo>
                  <a:pt x="7787607" y="6742883"/>
                  <a:pt x="7784995" y="6743930"/>
                  <a:pt x="7779771" y="6746025"/>
                </a:cubicBezTo>
                <a:cubicBezTo>
                  <a:pt x="7772063" y="6741906"/>
                  <a:pt x="7768208" y="6739844"/>
                  <a:pt x="7768208" y="6739844"/>
                </a:cubicBezTo>
                <a:lnTo>
                  <a:pt x="7717851" y="6727588"/>
                </a:lnTo>
                <a:cubicBezTo>
                  <a:pt x="7717851" y="6727588"/>
                  <a:pt x="7719778" y="6728617"/>
                  <a:pt x="7723632" y="6730679"/>
                </a:cubicBezTo>
                <a:cubicBezTo>
                  <a:pt x="7727486" y="6732738"/>
                  <a:pt x="7729413" y="6733767"/>
                  <a:pt x="7729413" y="6733767"/>
                </a:cubicBezTo>
                <a:lnTo>
                  <a:pt x="7713741" y="6740054"/>
                </a:lnTo>
                <a:cubicBezTo>
                  <a:pt x="7713741" y="6740054"/>
                  <a:pt x="7713121" y="6738500"/>
                  <a:pt x="7711878" y="6735392"/>
                </a:cubicBezTo>
                <a:cubicBezTo>
                  <a:pt x="7710636" y="6732284"/>
                  <a:pt x="7706782" y="6730224"/>
                  <a:pt x="7700317" y="6729211"/>
                </a:cubicBezTo>
                <a:cubicBezTo>
                  <a:pt x="7693850" y="6728199"/>
                  <a:pt x="7688691" y="6726661"/>
                  <a:pt x="7684836" y="6724602"/>
                </a:cubicBezTo>
                <a:cubicBezTo>
                  <a:pt x="7680982" y="6722541"/>
                  <a:pt x="7677814" y="6718402"/>
                  <a:pt x="7675330" y="6712188"/>
                </a:cubicBezTo>
                <a:cubicBezTo>
                  <a:pt x="7672845" y="6705973"/>
                  <a:pt x="7657301" y="6704994"/>
                  <a:pt x="7628698" y="6709255"/>
                </a:cubicBezTo>
                <a:cubicBezTo>
                  <a:pt x="7610543" y="6709324"/>
                  <a:pt x="7597610" y="6707299"/>
                  <a:pt x="7589902" y="6703178"/>
                </a:cubicBezTo>
                <a:cubicBezTo>
                  <a:pt x="7589902" y="6703178"/>
                  <a:pt x="7587975" y="6702148"/>
                  <a:pt x="7584121" y="6700087"/>
                </a:cubicBezTo>
                <a:cubicBezTo>
                  <a:pt x="7580268" y="6698027"/>
                  <a:pt x="7575730" y="6698045"/>
                  <a:pt x="7570504" y="6700140"/>
                </a:cubicBezTo>
                <a:cubicBezTo>
                  <a:pt x="7560058" y="6704331"/>
                  <a:pt x="7554212" y="6704873"/>
                  <a:pt x="7552970" y="6701765"/>
                </a:cubicBezTo>
                <a:cubicBezTo>
                  <a:pt x="7551727" y="6698656"/>
                  <a:pt x="7549801" y="6697626"/>
                  <a:pt x="7547189" y="6698674"/>
                </a:cubicBezTo>
                <a:cubicBezTo>
                  <a:pt x="7544577" y="6699721"/>
                  <a:pt x="7544513" y="6703353"/>
                  <a:pt x="7546997" y="6709570"/>
                </a:cubicBezTo>
                <a:lnTo>
                  <a:pt x="7516038" y="6700349"/>
                </a:lnTo>
                <a:lnTo>
                  <a:pt x="7496639" y="6697312"/>
                </a:lnTo>
                <a:cubicBezTo>
                  <a:pt x="7483709" y="6695287"/>
                  <a:pt x="7475315" y="6693244"/>
                  <a:pt x="7471461" y="6691182"/>
                </a:cubicBezTo>
                <a:cubicBezTo>
                  <a:pt x="7467607" y="6689124"/>
                  <a:pt x="7468292" y="6687046"/>
                  <a:pt x="7473515" y="6684950"/>
                </a:cubicBezTo>
                <a:cubicBezTo>
                  <a:pt x="7471030" y="6678735"/>
                  <a:pt x="7469789" y="6675626"/>
                  <a:pt x="7469789" y="6675626"/>
                </a:cubicBezTo>
                <a:cubicBezTo>
                  <a:pt x="7469789" y="6675626"/>
                  <a:pt x="7467178" y="6676673"/>
                  <a:pt x="7461953" y="6678769"/>
                </a:cubicBezTo>
                <a:lnTo>
                  <a:pt x="7473900" y="6663159"/>
                </a:lnTo>
                <a:cubicBezTo>
                  <a:pt x="7484346" y="6658969"/>
                  <a:pt x="7485716" y="6654813"/>
                  <a:pt x="7478008" y="6650692"/>
                </a:cubicBezTo>
                <a:lnTo>
                  <a:pt x="7482117" y="6638227"/>
                </a:lnTo>
                <a:lnTo>
                  <a:pt x="7478391" y="6628904"/>
                </a:lnTo>
                <a:lnTo>
                  <a:pt x="7462721" y="6635188"/>
                </a:lnTo>
                <a:cubicBezTo>
                  <a:pt x="7462721" y="6635188"/>
                  <a:pt x="7461351" y="6639343"/>
                  <a:pt x="7458610" y="6647655"/>
                </a:cubicBezTo>
                <a:lnTo>
                  <a:pt x="7450775" y="6650798"/>
                </a:lnTo>
                <a:cubicBezTo>
                  <a:pt x="7448290" y="6644581"/>
                  <a:pt x="7449660" y="6640428"/>
                  <a:pt x="7454884" y="6638332"/>
                </a:cubicBezTo>
                <a:lnTo>
                  <a:pt x="7451158" y="6629007"/>
                </a:lnTo>
                <a:lnTo>
                  <a:pt x="7455268" y="6616541"/>
                </a:lnTo>
                <a:cubicBezTo>
                  <a:pt x="7434628" y="6610395"/>
                  <a:pt x="7419083" y="6609417"/>
                  <a:pt x="7408637" y="6613607"/>
                </a:cubicBezTo>
                <a:lnTo>
                  <a:pt x="7389239" y="6610570"/>
                </a:lnTo>
                <a:cubicBezTo>
                  <a:pt x="7381530" y="6606450"/>
                  <a:pt x="7374443" y="6603882"/>
                  <a:pt x="7367977" y="6602868"/>
                </a:cubicBezTo>
                <a:cubicBezTo>
                  <a:pt x="7361512" y="6601857"/>
                  <a:pt x="7353118" y="6599813"/>
                  <a:pt x="7342798" y="6596741"/>
                </a:cubicBezTo>
                <a:cubicBezTo>
                  <a:pt x="7332479" y="6593669"/>
                  <a:pt x="7319547" y="6591642"/>
                  <a:pt x="7304004" y="6590665"/>
                </a:cubicBezTo>
                <a:cubicBezTo>
                  <a:pt x="7288459" y="6589688"/>
                  <a:pt x="7279444" y="6586091"/>
                  <a:pt x="7276960" y="6579875"/>
                </a:cubicBezTo>
                <a:lnTo>
                  <a:pt x="7265400" y="6573693"/>
                </a:lnTo>
                <a:cubicBezTo>
                  <a:pt x="7267883" y="6579909"/>
                  <a:pt x="7266514" y="6584065"/>
                  <a:pt x="7261290" y="6586160"/>
                </a:cubicBezTo>
                <a:lnTo>
                  <a:pt x="7253454" y="6589304"/>
                </a:lnTo>
                <a:cubicBezTo>
                  <a:pt x="7258678" y="6587209"/>
                  <a:pt x="7260604" y="6588239"/>
                  <a:pt x="7259235" y="6592393"/>
                </a:cubicBezTo>
                <a:cubicBezTo>
                  <a:pt x="7257865" y="6596549"/>
                  <a:pt x="7257181" y="6598627"/>
                  <a:pt x="7257181" y="6598627"/>
                </a:cubicBezTo>
                <a:cubicBezTo>
                  <a:pt x="7259664" y="6604843"/>
                  <a:pt x="7257053" y="6605890"/>
                  <a:pt x="7249345" y="6601769"/>
                </a:cubicBezTo>
                <a:cubicBezTo>
                  <a:pt x="7241636" y="6597649"/>
                  <a:pt x="7237782" y="6595590"/>
                  <a:pt x="7237782" y="6595590"/>
                </a:cubicBezTo>
                <a:lnTo>
                  <a:pt x="7241508" y="6604912"/>
                </a:lnTo>
                <a:cubicBezTo>
                  <a:pt x="7241508" y="6604912"/>
                  <a:pt x="7242751" y="6608021"/>
                  <a:pt x="7245235" y="6614237"/>
                </a:cubicBezTo>
                <a:lnTo>
                  <a:pt x="7233673" y="6608055"/>
                </a:lnTo>
                <a:cubicBezTo>
                  <a:pt x="7225965" y="6603934"/>
                  <a:pt x="7222110" y="6601875"/>
                  <a:pt x="7222110" y="6601875"/>
                </a:cubicBezTo>
                <a:cubicBezTo>
                  <a:pt x="7222110" y="6601875"/>
                  <a:pt x="7222796" y="6599798"/>
                  <a:pt x="7224166" y="6595641"/>
                </a:cubicBezTo>
                <a:cubicBezTo>
                  <a:pt x="7225534" y="6591486"/>
                  <a:pt x="7224914" y="6589932"/>
                  <a:pt x="7222302" y="6590979"/>
                </a:cubicBezTo>
                <a:cubicBezTo>
                  <a:pt x="7219690" y="6592027"/>
                  <a:pt x="7218384" y="6592551"/>
                  <a:pt x="7218384" y="6592551"/>
                </a:cubicBezTo>
                <a:cubicBezTo>
                  <a:pt x="7210677" y="6588431"/>
                  <a:pt x="7209434" y="6585323"/>
                  <a:pt x="7214657" y="6583227"/>
                </a:cubicBezTo>
                <a:lnTo>
                  <a:pt x="7206823" y="6586370"/>
                </a:lnTo>
                <a:lnTo>
                  <a:pt x="7191534" y="6570865"/>
                </a:lnTo>
                <a:cubicBezTo>
                  <a:pt x="7196758" y="6568770"/>
                  <a:pt x="7203224" y="6569784"/>
                  <a:pt x="7210932" y="6573905"/>
                </a:cubicBezTo>
                <a:cubicBezTo>
                  <a:pt x="7218641" y="6578023"/>
                  <a:pt x="7224485" y="6577483"/>
                  <a:pt x="7228467" y="6572279"/>
                </a:cubicBezTo>
                <a:cubicBezTo>
                  <a:pt x="7232449" y="6567076"/>
                  <a:pt x="7230586" y="6562414"/>
                  <a:pt x="7222877" y="6558294"/>
                </a:cubicBezTo>
                <a:lnTo>
                  <a:pt x="7199752" y="6545932"/>
                </a:lnTo>
                <a:cubicBezTo>
                  <a:pt x="7199752" y="6545932"/>
                  <a:pt x="7197141" y="6546979"/>
                  <a:pt x="7191917" y="6549075"/>
                </a:cubicBezTo>
                <a:lnTo>
                  <a:pt x="7184082" y="6552217"/>
                </a:lnTo>
                <a:cubicBezTo>
                  <a:pt x="7178857" y="6554313"/>
                  <a:pt x="7173634" y="6556408"/>
                  <a:pt x="7168410" y="6558503"/>
                </a:cubicBezTo>
                <a:cubicBezTo>
                  <a:pt x="7168410" y="6558503"/>
                  <a:pt x="7166420" y="6561104"/>
                  <a:pt x="7162437" y="6566308"/>
                </a:cubicBezTo>
                <a:cubicBezTo>
                  <a:pt x="7158456" y="6571513"/>
                  <a:pt x="7157707" y="6577221"/>
                  <a:pt x="7160192" y="6583437"/>
                </a:cubicBezTo>
                <a:lnTo>
                  <a:pt x="7156082" y="6595904"/>
                </a:lnTo>
                <a:cubicBezTo>
                  <a:pt x="7161307" y="6593809"/>
                  <a:pt x="7165159" y="6595868"/>
                  <a:pt x="7167644" y="6602084"/>
                </a:cubicBezTo>
                <a:cubicBezTo>
                  <a:pt x="7170128" y="6608300"/>
                  <a:pt x="7164840" y="6614026"/>
                  <a:pt x="7151781" y="6619265"/>
                </a:cubicBezTo>
                <a:cubicBezTo>
                  <a:pt x="7138720" y="6624503"/>
                  <a:pt x="7123735" y="6628711"/>
                  <a:pt x="7106821" y="6631889"/>
                </a:cubicBezTo>
                <a:cubicBezTo>
                  <a:pt x="7089908" y="6635067"/>
                  <a:pt x="7078218" y="6636149"/>
                  <a:pt x="7071752" y="6635137"/>
                </a:cubicBezTo>
                <a:cubicBezTo>
                  <a:pt x="7065286" y="6634124"/>
                  <a:pt x="7060746" y="6634143"/>
                  <a:pt x="7058135" y="6635190"/>
                </a:cubicBezTo>
                <a:cubicBezTo>
                  <a:pt x="7055524" y="6636237"/>
                  <a:pt x="7051605" y="6637809"/>
                  <a:pt x="7046381" y="6639904"/>
                </a:cubicBezTo>
                <a:lnTo>
                  <a:pt x="7050108" y="6649228"/>
                </a:lnTo>
                <a:cubicBezTo>
                  <a:pt x="7060554" y="6645038"/>
                  <a:pt x="7070875" y="6648110"/>
                  <a:pt x="7081068" y="6658447"/>
                </a:cubicBezTo>
                <a:lnTo>
                  <a:pt x="7100465" y="6661484"/>
                </a:lnTo>
                <a:lnTo>
                  <a:pt x="7076958" y="6670912"/>
                </a:lnTo>
                <a:cubicBezTo>
                  <a:pt x="7061287" y="6677199"/>
                  <a:pt x="7052208" y="6677234"/>
                  <a:pt x="7049725" y="6671017"/>
                </a:cubicBezTo>
                <a:cubicBezTo>
                  <a:pt x="7044501" y="6673114"/>
                  <a:pt x="7041888" y="6674161"/>
                  <a:pt x="7041888" y="6674161"/>
                </a:cubicBezTo>
                <a:cubicBezTo>
                  <a:pt x="7041888" y="6674161"/>
                  <a:pt x="7043130" y="6677268"/>
                  <a:pt x="7045614" y="6683484"/>
                </a:cubicBezTo>
                <a:lnTo>
                  <a:pt x="7017999" y="6705380"/>
                </a:lnTo>
                <a:lnTo>
                  <a:pt x="7010546" y="6686733"/>
                </a:lnTo>
                <a:cubicBezTo>
                  <a:pt x="7005321" y="6688828"/>
                  <a:pt x="6999477" y="6689369"/>
                  <a:pt x="6993011" y="6688356"/>
                </a:cubicBezTo>
                <a:cubicBezTo>
                  <a:pt x="6986544" y="6687343"/>
                  <a:pt x="6983311" y="6686837"/>
                  <a:pt x="6983311" y="6686837"/>
                </a:cubicBezTo>
                <a:cubicBezTo>
                  <a:pt x="6983311" y="6686837"/>
                  <a:pt x="6984554" y="6689945"/>
                  <a:pt x="6987037" y="6696161"/>
                </a:cubicBezTo>
                <a:lnTo>
                  <a:pt x="6982929" y="6708628"/>
                </a:lnTo>
                <a:cubicBezTo>
                  <a:pt x="6982929" y="6708628"/>
                  <a:pt x="6982242" y="6710705"/>
                  <a:pt x="6980874" y="6714861"/>
                </a:cubicBezTo>
                <a:cubicBezTo>
                  <a:pt x="6979504" y="6719017"/>
                  <a:pt x="6980060" y="6724203"/>
                  <a:pt x="6982544" y="6730419"/>
                </a:cubicBezTo>
                <a:cubicBezTo>
                  <a:pt x="6987514" y="6742850"/>
                  <a:pt x="6992738" y="6740754"/>
                  <a:pt x="6998216" y="6724133"/>
                </a:cubicBezTo>
                <a:cubicBezTo>
                  <a:pt x="6995733" y="6717916"/>
                  <a:pt x="6998343" y="6716870"/>
                  <a:pt x="7006053" y="6720989"/>
                </a:cubicBezTo>
                <a:cubicBezTo>
                  <a:pt x="7013761" y="6725110"/>
                  <a:pt x="7016373" y="6724063"/>
                  <a:pt x="7013888" y="6717847"/>
                </a:cubicBezTo>
                <a:cubicBezTo>
                  <a:pt x="7019112" y="6715751"/>
                  <a:pt x="7022345" y="6716258"/>
                  <a:pt x="7023588" y="6719366"/>
                </a:cubicBezTo>
                <a:cubicBezTo>
                  <a:pt x="7024830" y="6722473"/>
                  <a:pt x="7028062" y="6722979"/>
                  <a:pt x="7033286" y="6720884"/>
                </a:cubicBezTo>
                <a:cubicBezTo>
                  <a:pt x="7038254" y="6733316"/>
                  <a:pt x="7048701" y="6729126"/>
                  <a:pt x="7064630" y="6708313"/>
                </a:cubicBezTo>
                <a:lnTo>
                  <a:pt x="7072464" y="6705170"/>
                </a:lnTo>
                <a:lnTo>
                  <a:pt x="7076192" y="6714494"/>
                </a:lnTo>
                <a:lnTo>
                  <a:pt x="7088136" y="6698883"/>
                </a:lnTo>
                <a:lnTo>
                  <a:pt x="7093033" y="6696920"/>
                </a:lnTo>
                <a:cubicBezTo>
                  <a:pt x="7094992" y="6696134"/>
                  <a:pt x="7095972" y="6695741"/>
                  <a:pt x="7095972" y="6695741"/>
                </a:cubicBezTo>
                <a:lnTo>
                  <a:pt x="7079917" y="6723818"/>
                </a:lnTo>
                <a:cubicBezTo>
                  <a:pt x="7069469" y="6728008"/>
                  <a:pt x="7065488" y="6733213"/>
                  <a:pt x="7067972" y="6739428"/>
                </a:cubicBezTo>
                <a:lnTo>
                  <a:pt x="7071698" y="6748751"/>
                </a:lnTo>
                <a:lnTo>
                  <a:pt x="7102658" y="6757970"/>
                </a:lnTo>
                <a:cubicBezTo>
                  <a:pt x="7113106" y="6753780"/>
                  <a:pt x="7122183" y="6753745"/>
                  <a:pt x="7129892" y="6757864"/>
                </a:cubicBezTo>
                <a:cubicBezTo>
                  <a:pt x="7135116" y="6755770"/>
                  <a:pt x="7137728" y="6754722"/>
                  <a:pt x="7137728" y="6754722"/>
                </a:cubicBezTo>
                <a:cubicBezTo>
                  <a:pt x="7137728" y="6754722"/>
                  <a:pt x="7140339" y="6753675"/>
                  <a:pt x="7145564" y="6751579"/>
                </a:cubicBezTo>
                <a:cubicBezTo>
                  <a:pt x="7145564" y="6751579"/>
                  <a:pt x="7148112" y="6754164"/>
                  <a:pt x="7153208" y="6759333"/>
                </a:cubicBezTo>
                <a:cubicBezTo>
                  <a:pt x="7158303" y="6764500"/>
                  <a:pt x="7158240" y="6768132"/>
                  <a:pt x="7153016" y="6770228"/>
                </a:cubicBezTo>
                <a:lnTo>
                  <a:pt x="7137344" y="6776512"/>
                </a:lnTo>
                <a:cubicBezTo>
                  <a:pt x="7134603" y="6784824"/>
                  <a:pt x="7130623" y="6790026"/>
                  <a:pt x="7125399" y="6792122"/>
                </a:cubicBezTo>
                <a:lnTo>
                  <a:pt x="7121673" y="6782798"/>
                </a:lnTo>
                <a:lnTo>
                  <a:pt x="7110111" y="6776619"/>
                </a:lnTo>
                <a:cubicBezTo>
                  <a:pt x="7104887" y="6778714"/>
                  <a:pt x="7104823" y="6782344"/>
                  <a:pt x="7109919" y="6787512"/>
                </a:cubicBezTo>
                <a:cubicBezTo>
                  <a:pt x="7115015" y="6792680"/>
                  <a:pt x="7114951" y="6796312"/>
                  <a:pt x="7109727" y="6798407"/>
                </a:cubicBezTo>
                <a:cubicBezTo>
                  <a:pt x="7107243" y="6792193"/>
                  <a:pt x="7101462" y="6789102"/>
                  <a:pt x="7092385" y="6789136"/>
                </a:cubicBezTo>
                <a:cubicBezTo>
                  <a:pt x="7083306" y="6789172"/>
                  <a:pt x="7076840" y="6788160"/>
                  <a:pt x="7072987" y="6786099"/>
                </a:cubicBezTo>
                <a:cubicBezTo>
                  <a:pt x="7069133" y="6784038"/>
                  <a:pt x="7067206" y="6783008"/>
                  <a:pt x="7067206" y="6783008"/>
                </a:cubicBezTo>
                <a:lnTo>
                  <a:pt x="7051534" y="6789294"/>
                </a:lnTo>
                <a:lnTo>
                  <a:pt x="7008629" y="6795685"/>
                </a:lnTo>
                <a:lnTo>
                  <a:pt x="6996876" y="6800399"/>
                </a:lnTo>
                <a:cubicBezTo>
                  <a:pt x="6999487" y="6799352"/>
                  <a:pt x="7000172" y="6797274"/>
                  <a:pt x="6998930" y="6794166"/>
                </a:cubicBezTo>
                <a:cubicBezTo>
                  <a:pt x="6997688" y="6791057"/>
                  <a:pt x="6995139" y="6788474"/>
                  <a:pt x="6991286" y="6786414"/>
                </a:cubicBezTo>
                <a:cubicBezTo>
                  <a:pt x="6987432" y="6784353"/>
                  <a:pt x="6984819" y="6785400"/>
                  <a:pt x="6983450" y="6789557"/>
                </a:cubicBezTo>
                <a:cubicBezTo>
                  <a:pt x="6982081" y="6793711"/>
                  <a:pt x="6983323" y="6796819"/>
                  <a:pt x="6987177" y="6798880"/>
                </a:cubicBezTo>
                <a:cubicBezTo>
                  <a:pt x="6991031" y="6800941"/>
                  <a:pt x="6994264" y="6801447"/>
                  <a:pt x="6996876" y="6800399"/>
                </a:cubicBezTo>
                <a:lnTo>
                  <a:pt x="6981204" y="6806685"/>
                </a:lnTo>
                <a:cubicBezTo>
                  <a:pt x="6973367" y="6809828"/>
                  <a:pt x="6970071" y="6812953"/>
                  <a:pt x="6971314" y="6816062"/>
                </a:cubicBezTo>
                <a:cubicBezTo>
                  <a:pt x="6972555" y="6819169"/>
                  <a:pt x="6971870" y="6821246"/>
                  <a:pt x="6969259" y="6822294"/>
                </a:cubicBezTo>
                <a:cubicBezTo>
                  <a:pt x="6966647" y="6823341"/>
                  <a:pt x="6962730" y="6824912"/>
                  <a:pt x="6957505" y="6827008"/>
                </a:cubicBezTo>
                <a:lnTo>
                  <a:pt x="6949669" y="6830152"/>
                </a:lnTo>
                <a:lnTo>
                  <a:pt x="6953395" y="6839476"/>
                </a:lnTo>
                <a:cubicBezTo>
                  <a:pt x="6948171" y="6841571"/>
                  <a:pt x="6944318" y="6839510"/>
                  <a:pt x="6941834" y="6833294"/>
                </a:cubicBezTo>
                <a:cubicBezTo>
                  <a:pt x="6936865" y="6820862"/>
                  <a:pt x="6938235" y="6816708"/>
                  <a:pt x="6945942" y="6820828"/>
                </a:cubicBezTo>
                <a:cubicBezTo>
                  <a:pt x="6951167" y="6818732"/>
                  <a:pt x="6954465" y="6815608"/>
                  <a:pt x="6955833" y="6811451"/>
                </a:cubicBezTo>
                <a:cubicBezTo>
                  <a:pt x="6957201" y="6807295"/>
                  <a:pt x="6955276" y="6806265"/>
                  <a:pt x="6950053" y="6808361"/>
                </a:cubicBezTo>
                <a:cubicBezTo>
                  <a:pt x="6944827" y="6810456"/>
                  <a:pt x="6942216" y="6811504"/>
                  <a:pt x="6942216" y="6811504"/>
                </a:cubicBezTo>
                <a:cubicBezTo>
                  <a:pt x="6939732" y="6805289"/>
                  <a:pt x="6937185" y="6802704"/>
                  <a:pt x="6934573" y="6803751"/>
                </a:cubicBezTo>
                <a:cubicBezTo>
                  <a:pt x="6931961" y="6804799"/>
                  <a:pt x="6929347" y="6805847"/>
                  <a:pt x="6926737" y="6806894"/>
                </a:cubicBezTo>
                <a:cubicBezTo>
                  <a:pt x="6924125" y="6807942"/>
                  <a:pt x="6922133" y="6810544"/>
                  <a:pt x="6920765" y="6814699"/>
                </a:cubicBezTo>
                <a:cubicBezTo>
                  <a:pt x="6919395" y="6818855"/>
                  <a:pt x="6916097" y="6821980"/>
                  <a:pt x="6910873" y="6824074"/>
                </a:cubicBezTo>
                <a:cubicBezTo>
                  <a:pt x="6905648" y="6826170"/>
                  <a:pt x="6903038" y="6827218"/>
                  <a:pt x="6903038" y="6827218"/>
                </a:cubicBezTo>
                <a:cubicBezTo>
                  <a:pt x="6905522" y="6833434"/>
                  <a:pt x="6898929" y="6839685"/>
                  <a:pt x="6883257" y="6845970"/>
                </a:cubicBezTo>
                <a:lnTo>
                  <a:pt x="6875421" y="6849113"/>
                </a:lnTo>
                <a:cubicBezTo>
                  <a:pt x="6872937" y="6842898"/>
                  <a:pt x="6870389" y="6840313"/>
                  <a:pt x="6867776" y="6841360"/>
                </a:cubicBezTo>
                <a:cubicBezTo>
                  <a:pt x="6865165" y="6842408"/>
                  <a:pt x="6863858" y="6842932"/>
                  <a:pt x="6863858" y="6842932"/>
                </a:cubicBezTo>
                <a:cubicBezTo>
                  <a:pt x="6853412" y="6847122"/>
                  <a:pt x="6848186" y="6849218"/>
                  <a:pt x="6848186" y="6849218"/>
                </a:cubicBezTo>
                <a:cubicBezTo>
                  <a:pt x="6845703" y="6843004"/>
                  <a:pt x="6843155" y="6840418"/>
                  <a:pt x="6840543" y="6841465"/>
                </a:cubicBezTo>
                <a:cubicBezTo>
                  <a:pt x="6837932" y="6842513"/>
                  <a:pt x="6836626" y="6843037"/>
                  <a:pt x="6836626" y="6843037"/>
                </a:cubicBezTo>
                <a:lnTo>
                  <a:pt x="6813118" y="6852465"/>
                </a:lnTo>
                <a:cubicBezTo>
                  <a:pt x="6810635" y="6846249"/>
                  <a:pt x="6806781" y="6844190"/>
                  <a:pt x="6801556" y="6846286"/>
                </a:cubicBezTo>
                <a:cubicBezTo>
                  <a:pt x="6796332" y="6848381"/>
                  <a:pt x="6792478" y="6846320"/>
                  <a:pt x="6789994" y="6840104"/>
                </a:cubicBezTo>
                <a:cubicBezTo>
                  <a:pt x="6789994" y="6840104"/>
                  <a:pt x="6788686" y="6840629"/>
                  <a:pt x="6786076" y="6841675"/>
                </a:cubicBezTo>
                <a:cubicBezTo>
                  <a:pt x="6783464" y="6842723"/>
                  <a:pt x="6779547" y="6844295"/>
                  <a:pt x="6774322" y="6846390"/>
                </a:cubicBezTo>
                <a:lnTo>
                  <a:pt x="6750815" y="6855819"/>
                </a:lnTo>
                <a:cubicBezTo>
                  <a:pt x="6743107" y="6851698"/>
                  <a:pt x="6730175" y="6849672"/>
                  <a:pt x="6712019" y="6849742"/>
                </a:cubicBezTo>
                <a:cubicBezTo>
                  <a:pt x="6706795" y="6851838"/>
                  <a:pt x="6700266" y="6854457"/>
                  <a:pt x="6692431" y="6857599"/>
                </a:cubicBezTo>
                <a:lnTo>
                  <a:pt x="6690295" y="6858000"/>
                </a:lnTo>
                <a:lnTo>
                  <a:pt x="6556141" y="6858000"/>
                </a:lnTo>
                <a:lnTo>
                  <a:pt x="6548618" y="6850372"/>
                </a:lnTo>
                <a:lnTo>
                  <a:pt x="6540782" y="6853514"/>
                </a:lnTo>
                <a:lnTo>
                  <a:pt x="6516910" y="6858000"/>
                </a:lnTo>
                <a:lnTo>
                  <a:pt x="1034350" y="6858000"/>
                </a:lnTo>
                <a:lnTo>
                  <a:pt x="1028233" y="6857616"/>
                </a:lnTo>
                <a:lnTo>
                  <a:pt x="1023059" y="6858000"/>
                </a:lnTo>
                <a:lnTo>
                  <a:pt x="1005657" y="6858000"/>
                </a:lnTo>
                <a:lnTo>
                  <a:pt x="1004917" y="6856149"/>
                </a:lnTo>
                <a:cubicBezTo>
                  <a:pt x="1004917" y="6856149"/>
                  <a:pt x="1001064" y="6854089"/>
                  <a:pt x="993355" y="6849968"/>
                </a:cubicBezTo>
                <a:lnTo>
                  <a:pt x="989629" y="6840644"/>
                </a:lnTo>
                <a:cubicBezTo>
                  <a:pt x="987145" y="6834428"/>
                  <a:pt x="983291" y="6832368"/>
                  <a:pt x="978068" y="6834462"/>
                </a:cubicBezTo>
                <a:cubicBezTo>
                  <a:pt x="972842" y="6836558"/>
                  <a:pt x="966377" y="6835545"/>
                  <a:pt x="958669" y="6831425"/>
                </a:cubicBezTo>
                <a:lnTo>
                  <a:pt x="939272" y="6828388"/>
                </a:lnTo>
                <a:cubicBezTo>
                  <a:pt x="944495" y="6826292"/>
                  <a:pt x="953573" y="6826257"/>
                  <a:pt x="966505" y="6828282"/>
                </a:cubicBezTo>
                <a:lnTo>
                  <a:pt x="982176" y="6821996"/>
                </a:lnTo>
                <a:lnTo>
                  <a:pt x="970615" y="6815816"/>
                </a:lnTo>
                <a:cubicBezTo>
                  <a:pt x="957683" y="6813790"/>
                  <a:pt x="953828" y="6811730"/>
                  <a:pt x="959052" y="6809635"/>
                </a:cubicBezTo>
                <a:cubicBezTo>
                  <a:pt x="959052" y="6809635"/>
                  <a:pt x="961665" y="6808587"/>
                  <a:pt x="966889" y="6806491"/>
                </a:cubicBezTo>
                <a:lnTo>
                  <a:pt x="951600" y="6790987"/>
                </a:lnTo>
                <a:cubicBezTo>
                  <a:pt x="943892" y="6786867"/>
                  <a:pt x="937425" y="6785854"/>
                  <a:pt x="932201" y="6787949"/>
                </a:cubicBezTo>
                <a:cubicBezTo>
                  <a:pt x="926978" y="6790044"/>
                  <a:pt x="923060" y="6791616"/>
                  <a:pt x="920448" y="6792663"/>
                </a:cubicBezTo>
                <a:cubicBezTo>
                  <a:pt x="917836" y="6793711"/>
                  <a:pt x="915289" y="6791128"/>
                  <a:pt x="912806" y="6784911"/>
                </a:cubicBezTo>
                <a:cubicBezTo>
                  <a:pt x="910321" y="6778695"/>
                  <a:pt x="903854" y="6777682"/>
                  <a:pt x="893406" y="6781873"/>
                </a:cubicBezTo>
                <a:cubicBezTo>
                  <a:pt x="890922" y="6775657"/>
                  <a:pt x="887069" y="6773596"/>
                  <a:pt x="881843" y="6775692"/>
                </a:cubicBezTo>
                <a:lnTo>
                  <a:pt x="889681" y="6772549"/>
                </a:lnTo>
                <a:cubicBezTo>
                  <a:pt x="894904" y="6770454"/>
                  <a:pt x="898201" y="6767329"/>
                  <a:pt x="899571" y="6763173"/>
                </a:cubicBezTo>
                <a:cubicBezTo>
                  <a:pt x="900940" y="6759018"/>
                  <a:pt x="899013" y="6757987"/>
                  <a:pt x="893789" y="6760082"/>
                </a:cubicBezTo>
                <a:lnTo>
                  <a:pt x="878502" y="6744578"/>
                </a:lnTo>
                <a:cubicBezTo>
                  <a:pt x="876018" y="6738362"/>
                  <a:pt x="872163" y="6736301"/>
                  <a:pt x="866938" y="6738397"/>
                </a:cubicBezTo>
                <a:cubicBezTo>
                  <a:pt x="861716" y="6740492"/>
                  <a:pt x="859103" y="6741540"/>
                  <a:pt x="859103" y="6741540"/>
                </a:cubicBezTo>
                <a:cubicBezTo>
                  <a:pt x="853880" y="6743634"/>
                  <a:pt x="851890" y="6746237"/>
                  <a:pt x="853132" y="6749345"/>
                </a:cubicBezTo>
                <a:cubicBezTo>
                  <a:pt x="854374" y="6752453"/>
                  <a:pt x="855680" y="6751929"/>
                  <a:pt x="857048" y="6747774"/>
                </a:cubicBezTo>
                <a:cubicBezTo>
                  <a:pt x="858419" y="6743618"/>
                  <a:pt x="863579" y="6745155"/>
                  <a:pt x="872528" y="6752383"/>
                </a:cubicBezTo>
                <a:cubicBezTo>
                  <a:pt x="881479" y="6759612"/>
                  <a:pt x="882101" y="6761165"/>
                  <a:pt x="874392" y="6757045"/>
                </a:cubicBezTo>
                <a:cubicBezTo>
                  <a:pt x="863944" y="6761235"/>
                  <a:pt x="857414" y="6763855"/>
                  <a:pt x="854803" y="6764901"/>
                </a:cubicBezTo>
                <a:cubicBezTo>
                  <a:pt x="852192" y="6765949"/>
                  <a:pt x="849643" y="6763366"/>
                  <a:pt x="847158" y="6757150"/>
                </a:cubicBezTo>
                <a:cubicBezTo>
                  <a:pt x="844675" y="6750934"/>
                  <a:pt x="842811" y="6746271"/>
                  <a:pt x="841569" y="6743163"/>
                </a:cubicBezTo>
                <a:cubicBezTo>
                  <a:pt x="840327" y="6740055"/>
                  <a:pt x="844930" y="6736407"/>
                  <a:pt x="855378" y="6732216"/>
                </a:cubicBezTo>
                <a:lnTo>
                  <a:pt x="832253" y="6719855"/>
                </a:lnTo>
                <a:lnTo>
                  <a:pt x="816965" y="6704349"/>
                </a:lnTo>
                <a:lnTo>
                  <a:pt x="809129" y="6707493"/>
                </a:lnTo>
                <a:lnTo>
                  <a:pt x="797567" y="6701312"/>
                </a:lnTo>
                <a:cubicBezTo>
                  <a:pt x="800307" y="6693000"/>
                  <a:pt x="799749" y="6687814"/>
                  <a:pt x="795896" y="6685754"/>
                </a:cubicBezTo>
                <a:cubicBezTo>
                  <a:pt x="792041" y="6683695"/>
                  <a:pt x="791358" y="6685772"/>
                  <a:pt x="793841" y="6691987"/>
                </a:cubicBezTo>
                <a:lnTo>
                  <a:pt x="782278" y="6685807"/>
                </a:lnTo>
                <a:cubicBezTo>
                  <a:pt x="774571" y="6681686"/>
                  <a:pt x="775942" y="6677531"/>
                  <a:pt x="786390" y="6673340"/>
                </a:cubicBezTo>
                <a:lnTo>
                  <a:pt x="782661" y="6664016"/>
                </a:lnTo>
                <a:cubicBezTo>
                  <a:pt x="777438" y="6666112"/>
                  <a:pt x="775512" y="6665082"/>
                  <a:pt x="776881" y="6660926"/>
                </a:cubicBezTo>
                <a:cubicBezTo>
                  <a:pt x="778251" y="6656771"/>
                  <a:pt x="776324" y="6655741"/>
                  <a:pt x="771099" y="6657836"/>
                </a:cubicBezTo>
                <a:lnTo>
                  <a:pt x="767373" y="6648511"/>
                </a:lnTo>
                <a:lnTo>
                  <a:pt x="779319" y="6632903"/>
                </a:lnTo>
                <a:cubicBezTo>
                  <a:pt x="776835" y="6626686"/>
                  <a:pt x="775592" y="6623578"/>
                  <a:pt x="775592" y="6623578"/>
                </a:cubicBezTo>
                <a:cubicBezTo>
                  <a:pt x="775592" y="6623578"/>
                  <a:pt x="778141" y="6626162"/>
                  <a:pt x="783237" y="6631331"/>
                </a:cubicBezTo>
                <a:cubicBezTo>
                  <a:pt x="788333" y="6636499"/>
                  <a:pt x="790881" y="6639083"/>
                  <a:pt x="790881" y="6639083"/>
                </a:cubicBezTo>
                <a:lnTo>
                  <a:pt x="802443" y="6645264"/>
                </a:lnTo>
                <a:cubicBezTo>
                  <a:pt x="810152" y="6649385"/>
                  <a:pt x="816616" y="6650397"/>
                  <a:pt x="821841" y="6648302"/>
                </a:cubicBezTo>
                <a:cubicBezTo>
                  <a:pt x="829550" y="6652423"/>
                  <a:pt x="834709" y="6653960"/>
                  <a:pt x="837321" y="6652912"/>
                </a:cubicBezTo>
                <a:cubicBezTo>
                  <a:pt x="839933" y="6651864"/>
                  <a:pt x="843851" y="6650293"/>
                  <a:pt x="849075" y="6648198"/>
                </a:cubicBezTo>
                <a:cubicBezTo>
                  <a:pt x="854299" y="6646102"/>
                  <a:pt x="860143" y="6645561"/>
                  <a:pt x="866609" y="6646573"/>
                </a:cubicBezTo>
                <a:cubicBezTo>
                  <a:pt x="873076" y="6647586"/>
                  <a:pt x="880848" y="6648076"/>
                  <a:pt x="889926" y="6648040"/>
                </a:cubicBezTo>
                <a:cubicBezTo>
                  <a:pt x="899003" y="6648005"/>
                  <a:pt x="902300" y="6644879"/>
                  <a:pt x="899816" y="6638664"/>
                </a:cubicBezTo>
                <a:cubicBezTo>
                  <a:pt x="905039" y="6636569"/>
                  <a:pt x="907651" y="6635521"/>
                  <a:pt x="907651" y="6635521"/>
                </a:cubicBezTo>
                <a:cubicBezTo>
                  <a:pt x="905168" y="6629305"/>
                  <a:pt x="902620" y="6626721"/>
                  <a:pt x="900007" y="6627770"/>
                </a:cubicBezTo>
                <a:cubicBezTo>
                  <a:pt x="897395" y="6628817"/>
                  <a:pt x="894847" y="6626232"/>
                  <a:pt x="892363" y="6620016"/>
                </a:cubicBezTo>
                <a:cubicBezTo>
                  <a:pt x="889879" y="6613800"/>
                  <a:pt x="895103" y="6611705"/>
                  <a:pt x="908034" y="6613731"/>
                </a:cubicBezTo>
                <a:lnTo>
                  <a:pt x="904308" y="6604407"/>
                </a:lnTo>
                <a:lnTo>
                  <a:pt x="912144" y="6601264"/>
                </a:lnTo>
                <a:lnTo>
                  <a:pt x="931541" y="6604301"/>
                </a:lnTo>
                <a:cubicBezTo>
                  <a:pt x="936766" y="6602206"/>
                  <a:pt x="945843" y="6602172"/>
                  <a:pt x="958776" y="6604197"/>
                </a:cubicBezTo>
                <a:cubicBezTo>
                  <a:pt x="969224" y="6600007"/>
                  <a:pt x="975754" y="6597388"/>
                  <a:pt x="978364" y="6596340"/>
                </a:cubicBezTo>
                <a:cubicBezTo>
                  <a:pt x="980976" y="6595293"/>
                  <a:pt x="981040" y="6591660"/>
                  <a:pt x="978556" y="6585444"/>
                </a:cubicBezTo>
                <a:cubicBezTo>
                  <a:pt x="976072" y="6579228"/>
                  <a:pt x="973461" y="6580276"/>
                  <a:pt x="970722" y="6588587"/>
                </a:cubicBezTo>
                <a:lnTo>
                  <a:pt x="966995" y="6579263"/>
                </a:lnTo>
                <a:lnTo>
                  <a:pt x="959159" y="6582406"/>
                </a:lnTo>
                <a:cubicBezTo>
                  <a:pt x="953935" y="6584501"/>
                  <a:pt x="950081" y="6582442"/>
                  <a:pt x="947597" y="6576225"/>
                </a:cubicBezTo>
                <a:cubicBezTo>
                  <a:pt x="945113" y="6570010"/>
                  <a:pt x="940575" y="6570028"/>
                  <a:pt x="933981" y="6576278"/>
                </a:cubicBezTo>
                <a:cubicBezTo>
                  <a:pt x="927386" y="6582529"/>
                  <a:pt x="922161" y="6584624"/>
                  <a:pt x="918308" y="6582564"/>
                </a:cubicBezTo>
                <a:cubicBezTo>
                  <a:pt x="914455" y="6580505"/>
                  <a:pt x="907304" y="6581568"/>
                  <a:pt x="896855" y="6585759"/>
                </a:cubicBezTo>
                <a:cubicBezTo>
                  <a:pt x="886408" y="6589950"/>
                  <a:pt x="880564" y="6590490"/>
                  <a:pt x="879322" y="6587382"/>
                </a:cubicBezTo>
                <a:cubicBezTo>
                  <a:pt x="878079" y="6584275"/>
                  <a:pt x="880070" y="6581673"/>
                  <a:pt x="885294" y="6579577"/>
                </a:cubicBezTo>
                <a:cubicBezTo>
                  <a:pt x="890517" y="6577482"/>
                  <a:pt x="895740" y="6575387"/>
                  <a:pt x="900965" y="6573292"/>
                </a:cubicBezTo>
                <a:cubicBezTo>
                  <a:pt x="906188" y="6571196"/>
                  <a:pt x="905569" y="6569642"/>
                  <a:pt x="899103" y="6568631"/>
                </a:cubicBezTo>
                <a:cubicBezTo>
                  <a:pt x="892635" y="6567618"/>
                  <a:pt x="882938" y="6566099"/>
                  <a:pt x="870006" y="6564074"/>
                </a:cubicBezTo>
                <a:lnTo>
                  <a:pt x="854335" y="6570359"/>
                </a:lnTo>
                <a:lnTo>
                  <a:pt x="819265" y="6573606"/>
                </a:lnTo>
                <a:cubicBezTo>
                  <a:pt x="801108" y="6573677"/>
                  <a:pt x="793272" y="6576819"/>
                  <a:pt x="795757" y="6583035"/>
                </a:cubicBezTo>
                <a:lnTo>
                  <a:pt x="787922" y="6586178"/>
                </a:lnTo>
                <a:lnTo>
                  <a:pt x="784196" y="6576855"/>
                </a:lnTo>
                <a:cubicBezTo>
                  <a:pt x="789419" y="6574760"/>
                  <a:pt x="793400" y="6569556"/>
                  <a:pt x="796140" y="6561245"/>
                </a:cubicBezTo>
                <a:lnTo>
                  <a:pt x="788304" y="6564388"/>
                </a:lnTo>
                <a:cubicBezTo>
                  <a:pt x="783081" y="6566483"/>
                  <a:pt x="779163" y="6568054"/>
                  <a:pt x="776551" y="6569102"/>
                </a:cubicBezTo>
                <a:cubicBezTo>
                  <a:pt x="773939" y="6570149"/>
                  <a:pt x="772633" y="6570673"/>
                  <a:pt x="772633" y="6570673"/>
                </a:cubicBezTo>
                <a:cubicBezTo>
                  <a:pt x="759702" y="6568648"/>
                  <a:pt x="754477" y="6570743"/>
                  <a:pt x="756961" y="6576959"/>
                </a:cubicBezTo>
                <a:lnTo>
                  <a:pt x="749126" y="6580102"/>
                </a:lnTo>
                <a:lnTo>
                  <a:pt x="757346" y="6555170"/>
                </a:lnTo>
                <a:cubicBezTo>
                  <a:pt x="759829" y="6561385"/>
                  <a:pt x="762441" y="6560338"/>
                  <a:pt x="765182" y="6552026"/>
                </a:cubicBezTo>
                <a:cubicBezTo>
                  <a:pt x="762696" y="6545810"/>
                  <a:pt x="755545" y="6546876"/>
                  <a:pt x="743729" y="6555221"/>
                </a:cubicBezTo>
                <a:cubicBezTo>
                  <a:pt x="731910" y="6563567"/>
                  <a:pt x="724075" y="6566709"/>
                  <a:pt x="720222" y="6564649"/>
                </a:cubicBezTo>
                <a:cubicBezTo>
                  <a:pt x="716367" y="6562591"/>
                  <a:pt x="713134" y="6562082"/>
                  <a:pt x="710522" y="6563131"/>
                </a:cubicBezTo>
                <a:cubicBezTo>
                  <a:pt x="707911" y="6564178"/>
                  <a:pt x="705361" y="6561595"/>
                  <a:pt x="702877" y="6555379"/>
                </a:cubicBezTo>
                <a:cubicBezTo>
                  <a:pt x="708102" y="6553284"/>
                  <a:pt x="714632" y="6550664"/>
                  <a:pt x="722468" y="6547522"/>
                </a:cubicBezTo>
                <a:cubicBezTo>
                  <a:pt x="730303" y="6544378"/>
                  <a:pt x="734221" y="6542807"/>
                  <a:pt x="734221" y="6542807"/>
                </a:cubicBezTo>
                <a:cubicBezTo>
                  <a:pt x="736705" y="6549024"/>
                  <a:pt x="741244" y="6549005"/>
                  <a:pt x="747838" y="6542755"/>
                </a:cubicBezTo>
                <a:cubicBezTo>
                  <a:pt x="754431" y="6536503"/>
                  <a:pt x="761582" y="6535438"/>
                  <a:pt x="769291" y="6539559"/>
                </a:cubicBezTo>
                <a:cubicBezTo>
                  <a:pt x="769291" y="6539559"/>
                  <a:pt x="771902" y="6538512"/>
                  <a:pt x="777126" y="6536416"/>
                </a:cubicBezTo>
                <a:cubicBezTo>
                  <a:pt x="782350" y="6534321"/>
                  <a:pt x="786889" y="6534305"/>
                  <a:pt x="790742" y="6536364"/>
                </a:cubicBezTo>
                <a:cubicBezTo>
                  <a:pt x="794598" y="6538423"/>
                  <a:pt x="800441" y="6537884"/>
                  <a:pt x="808277" y="6534740"/>
                </a:cubicBezTo>
                <a:cubicBezTo>
                  <a:pt x="816113" y="6531598"/>
                  <a:pt x="822643" y="6528979"/>
                  <a:pt x="827867" y="6526884"/>
                </a:cubicBezTo>
                <a:cubicBezTo>
                  <a:pt x="835575" y="6531005"/>
                  <a:pt x="841420" y="6530463"/>
                  <a:pt x="845401" y="6525258"/>
                </a:cubicBezTo>
                <a:cubicBezTo>
                  <a:pt x="849383" y="6520056"/>
                  <a:pt x="856598" y="6515359"/>
                  <a:pt x="867045" y="6511170"/>
                </a:cubicBezTo>
                <a:lnTo>
                  <a:pt x="886443" y="6514207"/>
                </a:lnTo>
                <a:lnTo>
                  <a:pt x="870772" y="6520493"/>
                </a:lnTo>
                <a:cubicBezTo>
                  <a:pt x="862807" y="6530899"/>
                  <a:pt x="862681" y="6538162"/>
                  <a:pt x="870388" y="6542283"/>
                </a:cubicBezTo>
                <a:lnTo>
                  <a:pt x="878224" y="6539140"/>
                </a:lnTo>
                <a:cubicBezTo>
                  <a:pt x="875740" y="6532925"/>
                  <a:pt x="875804" y="6529292"/>
                  <a:pt x="878415" y="6528244"/>
                </a:cubicBezTo>
                <a:cubicBezTo>
                  <a:pt x="881028" y="6527197"/>
                  <a:pt x="884947" y="6525625"/>
                  <a:pt x="890168" y="6523530"/>
                </a:cubicBezTo>
                <a:cubicBezTo>
                  <a:pt x="900616" y="6519339"/>
                  <a:pt x="904600" y="6514137"/>
                  <a:pt x="902114" y="6507921"/>
                </a:cubicBezTo>
                <a:cubicBezTo>
                  <a:pt x="896891" y="6510016"/>
                  <a:pt x="893038" y="6507956"/>
                  <a:pt x="890553" y="6501740"/>
                </a:cubicBezTo>
                <a:cubicBezTo>
                  <a:pt x="888069" y="6495524"/>
                  <a:pt x="884215" y="6493463"/>
                  <a:pt x="878990" y="6495559"/>
                </a:cubicBezTo>
                <a:lnTo>
                  <a:pt x="867429" y="6489378"/>
                </a:lnTo>
                <a:cubicBezTo>
                  <a:pt x="867429" y="6489378"/>
                  <a:pt x="862890" y="6489395"/>
                  <a:pt x="853812" y="6489430"/>
                </a:cubicBezTo>
                <a:cubicBezTo>
                  <a:pt x="844734" y="6489466"/>
                  <a:pt x="840880" y="6487405"/>
                  <a:pt x="842250" y="6483250"/>
                </a:cubicBezTo>
                <a:cubicBezTo>
                  <a:pt x="843620" y="6479094"/>
                  <a:pt x="854754" y="6472826"/>
                  <a:pt x="875648" y="6464445"/>
                </a:cubicBezTo>
                <a:lnTo>
                  <a:pt x="942060" y="6448625"/>
                </a:lnTo>
                <a:cubicBezTo>
                  <a:pt x="936836" y="6450720"/>
                  <a:pt x="933604" y="6450214"/>
                  <a:pt x="932362" y="6447107"/>
                </a:cubicBezTo>
                <a:cubicBezTo>
                  <a:pt x="931120" y="6443998"/>
                  <a:pt x="933110" y="6441398"/>
                  <a:pt x="938334" y="6439301"/>
                </a:cubicBezTo>
                <a:cubicBezTo>
                  <a:pt x="943558" y="6437207"/>
                  <a:pt x="951330" y="6437695"/>
                  <a:pt x="961649" y="6440768"/>
                </a:cubicBezTo>
                <a:cubicBezTo>
                  <a:pt x="971970" y="6443841"/>
                  <a:pt x="975886" y="6442270"/>
                  <a:pt x="973403" y="6436054"/>
                </a:cubicBezTo>
                <a:cubicBezTo>
                  <a:pt x="978627" y="6433958"/>
                  <a:pt x="981238" y="6432911"/>
                  <a:pt x="981238" y="6432911"/>
                </a:cubicBezTo>
                <a:cubicBezTo>
                  <a:pt x="981238" y="6432911"/>
                  <a:pt x="984471" y="6433419"/>
                  <a:pt x="990937" y="6434430"/>
                </a:cubicBezTo>
                <a:cubicBezTo>
                  <a:pt x="997403" y="6435442"/>
                  <a:pt x="1003249" y="6434902"/>
                  <a:pt x="1008473" y="6432807"/>
                </a:cubicBezTo>
                <a:lnTo>
                  <a:pt x="1024144" y="6426521"/>
                </a:lnTo>
                <a:cubicBezTo>
                  <a:pt x="1016436" y="6422400"/>
                  <a:pt x="1009970" y="6421388"/>
                  <a:pt x="1004746" y="6423482"/>
                </a:cubicBezTo>
                <a:lnTo>
                  <a:pt x="993184" y="6417302"/>
                </a:lnTo>
                <a:lnTo>
                  <a:pt x="977513" y="6423588"/>
                </a:lnTo>
                <a:cubicBezTo>
                  <a:pt x="972289" y="6425682"/>
                  <a:pt x="965823" y="6424670"/>
                  <a:pt x="958116" y="6420550"/>
                </a:cubicBezTo>
                <a:lnTo>
                  <a:pt x="942443" y="6426836"/>
                </a:lnTo>
                <a:cubicBezTo>
                  <a:pt x="937220" y="6428931"/>
                  <a:pt x="933987" y="6428424"/>
                  <a:pt x="932745" y="6425317"/>
                </a:cubicBezTo>
                <a:cubicBezTo>
                  <a:pt x="931503" y="6422209"/>
                  <a:pt x="930881" y="6420654"/>
                  <a:pt x="930881" y="6420654"/>
                </a:cubicBezTo>
                <a:cubicBezTo>
                  <a:pt x="930881" y="6420654"/>
                  <a:pt x="928955" y="6419624"/>
                  <a:pt x="925100" y="6417563"/>
                </a:cubicBezTo>
                <a:cubicBezTo>
                  <a:pt x="921247" y="6415503"/>
                  <a:pt x="919319" y="6414474"/>
                  <a:pt x="919319" y="6414474"/>
                </a:cubicBezTo>
                <a:cubicBezTo>
                  <a:pt x="919319" y="6414474"/>
                  <a:pt x="915465" y="6412413"/>
                  <a:pt x="907757" y="6408292"/>
                </a:cubicBezTo>
                <a:cubicBezTo>
                  <a:pt x="905273" y="6402076"/>
                  <a:pt x="904030" y="6398969"/>
                  <a:pt x="904030" y="6398969"/>
                </a:cubicBezTo>
                <a:cubicBezTo>
                  <a:pt x="901547" y="6392753"/>
                  <a:pt x="900305" y="6389646"/>
                  <a:pt x="900305" y="6389646"/>
                </a:cubicBezTo>
                <a:lnTo>
                  <a:pt x="892469" y="6392788"/>
                </a:lnTo>
                <a:lnTo>
                  <a:pt x="888744" y="6383464"/>
                </a:lnTo>
                <a:cubicBezTo>
                  <a:pt x="881035" y="6379343"/>
                  <a:pt x="877181" y="6377283"/>
                  <a:pt x="877181" y="6377283"/>
                </a:cubicBezTo>
                <a:lnTo>
                  <a:pt x="865619" y="6371102"/>
                </a:lnTo>
                <a:lnTo>
                  <a:pt x="854057" y="6364921"/>
                </a:lnTo>
                <a:cubicBezTo>
                  <a:pt x="851573" y="6358705"/>
                  <a:pt x="847720" y="6356646"/>
                  <a:pt x="842495" y="6358740"/>
                </a:cubicBezTo>
                <a:lnTo>
                  <a:pt x="846221" y="6368065"/>
                </a:lnTo>
                <a:lnTo>
                  <a:pt x="830549" y="6374350"/>
                </a:lnTo>
                <a:cubicBezTo>
                  <a:pt x="809909" y="6368204"/>
                  <a:pt x="798219" y="6369287"/>
                  <a:pt x="795480" y="6377598"/>
                </a:cubicBezTo>
                <a:cubicBezTo>
                  <a:pt x="792741" y="6385909"/>
                  <a:pt x="788138" y="6389558"/>
                  <a:pt x="781672" y="6388545"/>
                </a:cubicBezTo>
                <a:cubicBezTo>
                  <a:pt x="775206" y="6387533"/>
                  <a:pt x="771973" y="6387027"/>
                  <a:pt x="771973" y="6387027"/>
                </a:cubicBezTo>
                <a:cubicBezTo>
                  <a:pt x="771973" y="6387027"/>
                  <a:pt x="768119" y="6384966"/>
                  <a:pt x="760410" y="6380845"/>
                </a:cubicBezTo>
                <a:cubicBezTo>
                  <a:pt x="755187" y="6382940"/>
                  <a:pt x="744804" y="6383500"/>
                  <a:pt x="729260" y="6382522"/>
                </a:cubicBezTo>
                <a:cubicBezTo>
                  <a:pt x="713716" y="6381543"/>
                  <a:pt x="705943" y="6381055"/>
                  <a:pt x="705943" y="6381055"/>
                </a:cubicBezTo>
                <a:lnTo>
                  <a:pt x="713397" y="6399702"/>
                </a:lnTo>
                <a:cubicBezTo>
                  <a:pt x="702949" y="6403892"/>
                  <a:pt x="699094" y="6401834"/>
                  <a:pt x="701834" y="6393522"/>
                </a:cubicBezTo>
                <a:cubicBezTo>
                  <a:pt x="694126" y="6389402"/>
                  <a:pt x="690272" y="6387340"/>
                  <a:pt x="690272" y="6387340"/>
                </a:cubicBezTo>
                <a:cubicBezTo>
                  <a:pt x="685048" y="6389436"/>
                  <a:pt x="683678" y="6393592"/>
                  <a:pt x="686163" y="6399808"/>
                </a:cubicBezTo>
                <a:cubicBezTo>
                  <a:pt x="688646" y="6406024"/>
                  <a:pt x="686656" y="6408625"/>
                  <a:pt x="680190" y="6407612"/>
                </a:cubicBezTo>
                <a:cubicBezTo>
                  <a:pt x="673724" y="6406599"/>
                  <a:pt x="671733" y="6409201"/>
                  <a:pt x="674217" y="6415417"/>
                </a:cubicBezTo>
                <a:cubicBezTo>
                  <a:pt x="676701" y="6421633"/>
                  <a:pt x="677944" y="6424742"/>
                  <a:pt x="677944" y="6424742"/>
                </a:cubicBezTo>
                <a:cubicBezTo>
                  <a:pt x="672721" y="6426836"/>
                  <a:pt x="668865" y="6424776"/>
                  <a:pt x="666381" y="6418559"/>
                </a:cubicBezTo>
                <a:cubicBezTo>
                  <a:pt x="663896" y="6412344"/>
                  <a:pt x="660043" y="6410285"/>
                  <a:pt x="654819" y="6412379"/>
                </a:cubicBezTo>
                <a:lnTo>
                  <a:pt x="650710" y="6424845"/>
                </a:lnTo>
                <a:cubicBezTo>
                  <a:pt x="637778" y="6422820"/>
                  <a:pt x="628701" y="6422855"/>
                  <a:pt x="623476" y="6424951"/>
                </a:cubicBezTo>
                <a:cubicBezTo>
                  <a:pt x="623476" y="6424951"/>
                  <a:pt x="620865" y="6425999"/>
                  <a:pt x="615642" y="6428094"/>
                </a:cubicBezTo>
                <a:cubicBezTo>
                  <a:pt x="613157" y="6421878"/>
                  <a:pt x="602837" y="6418804"/>
                  <a:pt x="584681" y="6418874"/>
                </a:cubicBezTo>
                <a:cubicBezTo>
                  <a:pt x="579457" y="6420970"/>
                  <a:pt x="572992" y="6419958"/>
                  <a:pt x="565283" y="6415837"/>
                </a:cubicBezTo>
                <a:lnTo>
                  <a:pt x="553722" y="6409655"/>
                </a:lnTo>
                <a:lnTo>
                  <a:pt x="542160" y="6403474"/>
                </a:lnTo>
                <a:lnTo>
                  <a:pt x="538432" y="6394150"/>
                </a:lnTo>
                <a:lnTo>
                  <a:pt x="483965" y="6394360"/>
                </a:lnTo>
                <a:lnTo>
                  <a:pt x="483583" y="6416150"/>
                </a:lnTo>
                <a:cubicBezTo>
                  <a:pt x="478358" y="6418245"/>
                  <a:pt x="471893" y="6417233"/>
                  <a:pt x="464184" y="6413113"/>
                </a:cubicBezTo>
                <a:lnTo>
                  <a:pt x="433224" y="6403894"/>
                </a:lnTo>
                <a:lnTo>
                  <a:pt x="398154" y="6407142"/>
                </a:lnTo>
                <a:lnTo>
                  <a:pt x="421663" y="6397713"/>
                </a:lnTo>
                <a:cubicBezTo>
                  <a:pt x="437335" y="6391427"/>
                  <a:pt x="449023" y="6390345"/>
                  <a:pt x="456732" y="6394466"/>
                </a:cubicBezTo>
                <a:cubicBezTo>
                  <a:pt x="456732" y="6394466"/>
                  <a:pt x="459345" y="6393417"/>
                  <a:pt x="464568" y="6391322"/>
                </a:cubicBezTo>
                <a:cubicBezTo>
                  <a:pt x="469791" y="6389227"/>
                  <a:pt x="475016" y="6387131"/>
                  <a:pt x="480238" y="6385037"/>
                </a:cubicBezTo>
                <a:lnTo>
                  <a:pt x="503746" y="6375608"/>
                </a:lnTo>
                <a:lnTo>
                  <a:pt x="511583" y="6372465"/>
                </a:lnTo>
                <a:cubicBezTo>
                  <a:pt x="516807" y="6370369"/>
                  <a:pt x="521345" y="6370352"/>
                  <a:pt x="525199" y="6372413"/>
                </a:cubicBezTo>
                <a:cubicBezTo>
                  <a:pt x="529053" y="6374473"/>
                  <a:pt x="530980" y="6375502"/>
                  <a:pt x="530980" y="6375502"/>
                </a:cubicBezTo>
                <a:cubicBezTo>
                  <a:pt x="532223" y="6378610"/>
                  <a:pt x="533807" y="6380680"/>
                  <a:pt x="535735" y="6381711"/>
                </a:cubicBezTo>
                <a:lnTo>
                  <a:pt x="537097" y="6381705"/>
                </a:lnTo>
                <a:lnTo>
                  <a:pt x="536761" y="6378594"/>
                </a:lnTo>
                <a:cubicBezTo>
                  <a:pt x="538132" y="6374438"/>
                  <a:pt x="541429" y="6371312"/>
                  <a:pt x="546652" y="6369217"/>
                </a:cubicBezTo>
                <a:cubicBezTo>
                  <a:pt x="551876" y="6367121"/>
                  <a:pt x="556414" y="6367105"/>
                  <a:pt x="560269" y="6369165"/>
                </a:cubicBezTo>
                <a:cubicBezTo>
                  <a:pt x="564122" y="6371226"/>
                  <a:pt x="572580" y="6369636"/>
                  <a:pt x="585640" y="6364398"/>
                </a:cubicBezTo>
                <a:cubicBezTo>
                  <a:pt x="598699" y="6359161"/>
                  <a:pt x="606599" y="6352386"/>
                  <a:pt x="609338" y="6344074"/>
                </a:cubicBezTo>
                <a:lnTo>
                  <a:pt x="625010" y="6337788"/>
                </a:lnTo>
                <a:lnTo>
                  <a:pt x="605612" y="6334751"/>
                </a:lnTo>
                <a:lnTo>
                  <a:pt x="601886" y="6325427"/>
                </a:lnTo>
                <a:cubicBezTo>
                  <a:pt x="607110" y="6323333"/>
                  <a:pt x="612953" y="6322790"/>
                  <a:pt x="619420" y="6323803"/>
                </a:cubicBezTo>
                <a:cubicBezTo>
                  <a:pt x="625887" y="6324816"/>
                  <a:pt x="627878" y="6322214"/>
                  <a:pt x="625393" y="6315999"/>
                </a:cubicBezTo>
                <a:cubicBezTo>
                  <a:pt x="622909" y="6309782"/>
                  <a:pt x="619055" y="6307721"/>
                  <a:pt x="613830" y="6309817"/>
                </a:cubicBezTo>
                <a:cubicBezTo>
                  <a:pt x="608607" y="6311912"/>
                  <a:pt x="604688" y="6313484"/>
                  <a:pt x="602078" y="6314531"/>
                </a:cubicBezTo>
                <a:cubicBezTo>
                  <a:pt x="599465" y="6315579"/>
                  <a:pt x="598159" y="6316103"/>
                  <a:pt x="598159" y="6316103"/>
                </a:cubicBezTo>
                <a:cubicBezTo>
                  <a:pt x="590451" y="6311982"/>
                  <a:pt x="586597" y="6309922"/>
                  <a:pt x="586597" y="6309922"/>
                </a:cubicBezTo>
                <a:cubicBezTo>
                  <a:pt x="586597" y="6309922"/>
                  <a:pt x="587966" y="6305766"/>
                  <a:pt x="590706" y="6297455"/>
                </a:cubicBezTo>
                <a:cubicBezTo>
                  <a:pt x="595931" y="6295359"/>
                  <a:pt x="607620" y="6294278"/>
                  <a:pt x="625775" y="6294208"/>
                </a:cubicBezTo>
                <a:cubicBezTo>
                  <a:pt x="643931" y="6294138"/>
                  <a:pt x="653694" y="6292026"/>
                  <a:pt x="655064" y="6287870"/>
                </a:cubicBezTo>
                <a:cubicBezTo>
                  <a:pt x="656434" y="6283713"/>
                  <a:pt x="659731" y="6280589"/>
                  <a:pt x="664956" y="6278493"/>
                </a:cubicBezTo>
                <a:cubicBezTo>
                  <a:pt x="670178" y="6276399"/>
                  <a:pt x="673475" y="6273273"/>
                  <a:pt x="674846" y="6269117"/>
                </a:cubicBezTo>
                <a:cubicBezTo>
                  <a:pt x="676215" y="6264962"/>
                  <a:pt x="680755" y="6264943"/>
                  <a:pt x="688462" y="6269064"/>
                </a:cubicBezTo>
                <a:cubicBezTo>
                  <a:pt x="696171" y="6273185"/>
                  <a:pt x="704005" y="6270043"/>
                  <a:pt x="711970" y="6259636"/>
                </a:cubicBezTo>
                <a:lnTo>
                  <a:pt x="719805" y="6256494"/>
                </a:lnTo>
                <a:lnTo>
                  <a:pt x="704517" y="6240989"/>
                </a:lnTo>
                <a:cubicBezTo>
                  <a:pt x="696809" y="6236868"/>
                  <a:pt x="692334" y="6233252"/>
                  <a:pt x="691092" y="6230145"/>
                </a:cubicBezTo>
                <a:cubicBezTo>
                  <a:pt x="689850" y="6227039"/>
                  <a:pt x="687922" y="6226008"/>
                  <a:pt x="685311" y="6227055"/>
                </a:cubicBezTo>
                <a:cubicBezTo>
                  <a:pt x="682700" y="6228101"/>
                  <a:pt x="680151" y="6225519"/>
                  <a:pt x="677666" y="6219304"/>
                </a:cubicBezTo>
                <a:cubicBezTo>
                  <a:pt x="675183" y="6213087"/>
                  <a:pt x="666232" y="6205858"/>
                  <a:pt x="650817" y="6197618"/>
                </a:cubicBezTo>
                <a:cubicBezTo>
                  <a:pt x="622469" y="6187351"/>
                  <a:pt x="616130" y="6179074"/>
                  <a:pt x="631803" y="6172788"/>
                </a:cubicBezTo>
                <a:lnTo>
                  <a:pt x="623966" y="6175931"/>
                </a:lnTo>
                <a:cubicBezTo>
                  <a:pt x="613518" y="6180121"/>
                  <a:pt x="608358" y="6178585"/>
                  <a:pt x="608486" y="6171322"/>
                </a:cubicBezTo>
                <a:cubicBezTo>
                  <a:pt x="608614" y="6164059"/>
                  <a:pt x="606814" y="6155765"/>
                  <a:pt x="603088" y="6146441"/>
                </a:cubicBezTo>
                <a:lnTo>
                  <a:pt x="601225" y="6141780"/>
                </a:lnTo>
                <a:lnTo>
                  <a:pt x="582211" y="6116951"/>
                </a:lnTo>
                <a:cubicBezTo>
                  <a:pt x="566795" y="6108711"/>
                  <a:pt x="556602" y="6098373"/>
                  <a:pt x="551634" y="6085942"/>
                </a:cubicBezTo>
                <a:lnTo>
                  <a:pt x="547908" y="6076619"/>
                </a:lnTo>
                <a:lnTo>
                  <a:pt x="528510" y="6073580"/>
                </a:lnTo>
                <a:lnTo>
                  <a:pt x="516948" y="6067399"/>
                </a:lnTo>
                <a:cubicBezTo>
                  <a:pt x="532619" y="6061114"/>
                  <a:pt x="540456" y="6057970"/>
                  <a:pt x="540456" y="6057970"/>
                </a:cubicBezTo>
                <a:lnTo>
                  <a:pt x="536728" y="6048646"/>
                </a:lnTo>
                <a:lnTo>
                  <a:pt x="548291" y="6054828"/>
                </a:lnTo>
                <a:cubicBezTo>
                  <a:pt x="553515" y="6052733"/>
                  <a:pt x="557433" y="6051161"/>
                  <a:pt x="560044" y="6050113"/>
                </a:cubicBezTo>
                <a:cubicBezTo>
                  <a:pt x="562656" y="6049066"/>
                  <a:pt x="562720" y="6045433"/>
                  <a:pt x="560235" y="6039218"/>
                </a:cubicBezTo>
                <a:cubicBezTo>
                  <a:pt x="557752" y="6033001"/>
                  <a:pt x="551285" y="6031990"/>
                  <a:pt x="540838" y="6036180"/>
                </a:cubicBezTo>
                <a:lnTo>
                  <a:pt x="521440" y="6033141"/>
                </a:lnTo>
                <a:lnTo>
                  <a:pt x="513605" y="6036284"/>
                </a:lnTo>
                <a:lnTo>
                  <a:pt x="498317" y="6020780"/>
                </a:lnTo>
                <a:cubicBezTo>
                  <a:pt x="501056" y="6012469"/>
                  <a:pt x="490736" y="6009396"/>
                  <a:pt x="467357" y="6011561"/>
                </a:cubicBezTo>
                <a:cubicBezTo>
                  <a:pt x="464872" y="6005346"/>
                  <a:pt x="462324" y="6002760"/>
                  <a:pt x="459713" y="6003808"/>
                </a:cubicBezTo>
                <a:cubicBezTo>
                  <a:pt x="457100" y="6004856"/>
                  <a:pt x="455795" y="6005379"/>
                  <a:pt x="455795" y="6005379"/>
                </a:cubicBezTo>
                <a:lnTo>
                  <a:pt x="436014" y="6024133"/>
                </a:lnTo>
                <a:lnTo>
                  <a:pt x="420341" y="6030419"/>
                </a:lnTo>
                <a:lnTo>
                  <a:pt x="408781" y="6024236"/>
                </a:lnTo>
                <a:cubicBezTo>
                  <a:pt x="406296" y="6018021"/>
                  <a:pt x="395976" y="6014949"/>
                  <a:pt x="377820" y="6015019"/>
                </a:cubicBezTo>
                <a:lnTo>
                  <a:pt x="385656" y="6011875"/>
                </a:lnTo>
                <a:cubicBezTo>
                  <a:pt x="390880" y="6009781"/>
                  <a:pt x="398716" y="6006638"/>
                  <a:pt x="409164" y="6002447"/>
                </a:cubicBezTo>
                <a:cubicBezTo>
                  <a:pt x="419612" y="5998256"/>
                  <a:pt x="427448" y="5995114"/>
                  <a:pt x="432671" y="5993019"/>
                </a:cubicBezTo>
                <a:lnTo>
                  <a:pt x="459903" y="5992914"/>
                </a:lnTo>
                <a:cubicBezTo>
                  <a:pt x="465127" y="5990819"/>
                  <a:pt x="468982" y="5992877"/>
                  <a:pt x="471466" y="5999093"/>
                </a:cubicBezTo>
                <a:lnTo>
                  <a:pt x="475575" y="5986628"/>
                </a:lnTo>
                <a:cubicBezTo>
                  <a:pt x="483284" y="5990749"/>
                  <a:pt x="487138" y="5992808"/>
                  <a:pt x="487138" y="5992808"/>
                </a:cubicBezTo>
                <a:cubicBezTo>
                  <a:pt x="487138" y="5992808"/>
                  <a:pt x="489750" y="5991760"/>
                  <a:pt x="494973" y="5989665"/>
                </a:cubicBezTo>
                <a:lnTo>
                  <a:pt x="491247" y="5980342"/>
                </a:lnTo>
                <a:lnTo>
                  <a:pt x="495356" y="5967877"/>
                </a:lnTo>
                <a:cubicBezTo>
                  <a:pt x="500580" y="5965780"/>
                  <a:pt x="505805" y="5963685"/>
                  <a:pt x="511028" y="5961591"/>
                </a:cubicBezTo>
                <a:lnTo>
                  <a:pt x="515137" y="5949122"/>
                </a:lnTo>
                <a:cubicBezTo>
                  <a:pt x="507430" y="5945001"/>
                  <a:pt x="504945" y="5938786"/>
                  <a:pt x="507685" y="5930475"/>
                </a:cubicBezTo>
                <a:lnTo>
                  <a:pt x="531193" y="5921046"/>
                </a:lnTo>
                <a:lnTo>
                  <a:pt x="527084" y="5933514"/>
                </a:lnTo>
                <a:cubicBezTo>
                  <a:pt x="524600" y="5927297"/>
                  <a:pt x="522672" y="5926268"/>
                  <a:pt x="521303" y="5930423"/>
                </a:cubicBezTo>
                <a:cubicBezTo>
                  <a:pt x="519932" y="5934577"/>
                  <a:pt x="522481" y="5937162"/>
                  <a:pt x="528947" y="5938175"/>
                </a:cubicBezTo>
                <a:cubicBezTo>
                  <a:pt x="535411" y="5939189"/>
                  <a:pt x="539887" y="5942803"/>
                  <a:pt x="542372" y="5949019"/>
                </a:cubicBezTo>
                <a:cubicBezTo>
                  <a:pt x="544857" y="5955234"/>
                  <a:pt x="548710" y="5957293"/>
                  <a:pt x="553933" y="5955198"/>
                </a:cubicBezTo>
                <a:cubicBezTo>
                  <a:pt x="559158" y="5953104"/>
                  <a:pt x="560527" y="5948949"/>
                  <a:pt x="558044" y="5942732"/>
                </a:cubicBezTo>
                <a:lnTo>
                  <a:pt x="554317" y="5933408"/>
                </a:lnTo>
                <a:lnTo>
                  <a:pt x="550590" y="5924085"/>
                </a:lnTo>
                <a:cubicBezTo>
                  <a:pt x="537659" y="5922059"/>
                  <a:pt x="539027" y="5917903"/>
                  <a:pt x="554699" y="5911617"/>
                </a:cubicBezTo>
                <a:lnTo>
                  <a:pt x="570371" y="5905331"/>
                </a:lnTo>
                <a:cubicBezTo>
                  <a:pt x="588528" y="5905262"/>
                  <a:pt x="602829" y="5903132"/>
                  <a:pt x="613276" y="5898942"/>
                </a:cubicBezTo>
                <a:lnTo>
                  <a:pt x="636784" y="5889513"/>
                </a:lnTo>
                <a:cubicBezTo>
                  <a:pt x="647231" y="5885323"/>
                  <a:pt x="655066" y="5882180"/>
                  <a:pt x="660292" y="5880084"/>
                </a:cubicBezTo>
                <a:cubicBezTo>
                  <a:pt x="665515" y="5877990"/>
                  <a:pt x="674657" y="5874323"/>
                  <a:pt x="687717" y="5869085"/>
                </a:cubicBezTo>
                <a:cubicBezTo>
                  <a:pt x="700776" y="5863846"/>
                  <a:pt x="707306" y="5861227"/>
                  <a:pt x="707306" y="5861227"/>
                </a:cubicBezTo>
                <a:cubicBezTo>
                  <a:pt x="699598" y="5857107"/>
                  <a:pt x="693131" y="5856093"/>
                  <a:pt x="687908" y="5858188"/>
                </a:cubicBezTo>
                <a:cubicBezTo>
                  <a:pt x="677460" y="5862379"/>
                  <a:pt x="669625" y="5865521"/>
                  <a:pt x="664400" y="5867617"/>
                </a:cubicBezTo>
                <a:lnTo>
                  <a:pt x="652840" y="5861437"/>
                </a:lnTo>
                <a:lnTo>
                  <a:pt x="649114" y="5852113"/>
                </a:lnTo>
                <a:cubicBezTo>
                  <a:pt x="641404" y="5847993"/>
                  <a:pt x="641468" y="5844361"/>
                  <a:pt x="649303" y="5841217"/>
                </a:cubicBezTo>
                <a:cubicBezTo>
                  <a:pt x="657139" y="5838075"/>
                  <a:pt x="661057" y="5836503"/>
                  <a:pt x="661057" y="5836503"/>
                </a:cubicBezTo>
                <a:cubicBezTo>
                  <a:pt x="661057" y="5836503"/>
                  <a:pt x="657204" y="5834443"/>
                  <a:pt x="649496" y="5830323"/>
                </a:cubicBezTo>
                <a:cubicBezTo>
                  <a:pt x="641788" y="5826202"/>
                  <a:pt x="636627" y="5824664"/>
                  <a:pt x="634017" y="5825712"/>
                </a:cubicBezTo>
                <a:cubicBezTo>
                  <a:pt x="631404" y="5826760"/>
                  <a:pt x="626244" y="5825224"/>
                  <a:pt x="618536" y="5821103"/>
                </a:cubicBezTo>
                <a:cubicBezTo>
                  <a:pt x="618536" y="5821103"/>
                  <a:pt x="619777" y="5824211"/>
                  <a:pt x="622263" y="5830426"/>
                </a:cubicBezTo>
                <a:cubicBezTo>
                  <a:pt x="619522" y="5838738"/>
                  <a:pt x="614298" y="5840833"/>
                  <a:pt x="606590" y="5836713"/>
                </a:cubicBezTo>
                <a:cubicBezTo>
                  <a:pt x="596142" y="5840903"/>
                  <a:pt x="588307" y="5844046"/>
                  <a:pt x="583083" y="5846141"/>
                </a:cubicBezTo>
                <a:lnTo>
                  <a:pt x="567412" y="5852427"/>
                </a:lnTo>
                <a:cubicBezTo>
                  <a:pt x="564672" y="5860738"/>
                  <a:pt x="555530" y="5864405"/>
                  <a:pt x="539986" y="5863427"/>
                </a:cubicBezTo>
                <a:cubicBezTo>
                  <a:pt x="524442" y="5862449"/>
                  <a:pt x="515429" y="5858853"/>
                  <a:pt x="512944" y="5852637"/>
                </a:cubicBezTo>
                <a:cubicBezTo>
                  <a:pt x="507721" y="5854733"/>
                  <a:pt x="503804" y="5856304"/>
                  <a:pt x="501191" y="5857353"/>
                </a:cubicBezTo>
                <a:cubicBezTo>
                  <a:pt x="498580" y="5858399"/>
                  <a:pt x="494661" y="5859971"/>
                  <a:pt x="489436" y="5862066"/>
                </a:cubicBezTo>
                <a:lnTo>
                  <a:pt x="485328" y="5874532"/>
                </a:lnTo>
                <a:cubicBezTo>
                  <a:pt x="482716" y="5875579"/>
                  <a:pt x="477492" y="5877676"/>
                  <a:pt x="469655" y="5880818"/>
                </a:cubicBezTo>
                <a:lnTo>
                  <a:pt x="446150" y="5890246"/>
                </a:lnTo>
                <a:cubicBezTo>
                  <a:pt x="448634" y="5896462"/>
                  <a:pt x="449875" y="5899570"/>
                  <a:pt x="449875" y="5899570"/>
                </a:cubicBezTo>
                <a:lnTo>
                  <a:pt x="438314" y="5893390"/>
                </a:lnTo>
                <a:cubicBezTo>
                  <a:pt x="438314" y="5893390"/>
                  <a:pt x="437692" y="5891837"/>
                  <a:pt x="436450" y="5888727"/>
                </a:cubicBezTo>
                <a:cubicBezTo>
                  <a:pt x="435208" y="5885620"/>
                  <a:pt x="431975" y="5885114"/>
                  <a:pt x="426752" y="5887209"/>
                </a:cubicBezTo>
                <a:cubicBezTo>
                  <a:pt x="421528" y="5889304"/>
                  <a:pt x="422769" y="5892412"/>
                  <a:pt x="430477" y="5896532"/>
                </a:cubicBezTo>
                <a:lnTo>
                  <a:pt x="422641" y="5899676"/>
                </a:lnTo>
                <a:cubicBezTo>
                  <a:pt x="412195" y="5903865"/>
                  <a:pt x="404358" y="5907009"/>
                  <a:pt x="399133" y="5909105"/>
                </a:cubicBezTo>
                <a:cubicBezTo>
                  <a:pt x="399133" y="5909105"/>
                  <a:pt x="395280" y="5907044"/>
                  <a:pt x="387572" y="5902924"/>
                </a:cubicBezTo>
                <a:cubicBezTo>
                  <a:pt x="385088" y="5896707"/>
                  <a:pt x="374769" y="5893635"/>
                  <a:pt x="356613" y="5893705"/>
                </a:cubicBezTo>
                <a:lnTo>
                  <a:pt x="329378" y="5893808"/>
                </a:lnTo>
                <a:lnTo>
                  <a:pt x="317818" y="5887628"/>
                </a:lnTo>
                <a:cubicBezTo>
                  <a:pt x="310109" y="5883508"/>
                  <a:pt x="303642" y="5882495"/>
                  <a:pt x="298420" y="5884591"/>
                </a:cubicBezTo>
                <a:cubicBezTo>
                  <a:pt x="293196" y="5886685"/>
                  <a:pt x="283432" y="5888797"/>
                  <a:pt x="269130" y="5890929"/>
                </a:cubicBezTo>
                <a:cubicBezTo>
                  <a:pt x="254829" y="5893057"/>
                  <a:pt x="245065" y="5895171"/>
                  <a:pt x="239842" y="5897267"/>
                </a:cubicBezTo>
                <a:lnTo>
                  <a:pt x="228281" y="5891086"/>
                </a:lnTo>
                <a:cubicBezTo>
                  <a:pt x="223313" y="5878653"/>
                  <a:pt x="210380" y="5876628"/>
                  <a:pt x="189484" y="5885010"/>
                </a:cubicBezTo>
                <a:cubicBezTo>
                  <a:pt x="179037" y="5889200"/>
                  <a:pt x="173813" y="5891295"/>
                  <a:pt x="173813" y="5891295"/>
                </a:cubicBezTo>
                <a:lnTo>
                  <a:pt x="158142" y="5897581"/>
                </a:lnTo>
                <a:cubicBezTo>
                  <a:pt x="152919" y="5899676"/>
                  <a:pt x="148380" y="5899694"/>
                  <a:pt x="144525" y="5897633"/>
                </a:cubicBezTo>
                <a:cubicBezTo>
                  <a:pt x="140671" y="5895573"/>
                  <a:pt x="137375" y="5898698"/>
                  <a:pt x="134634" y="5907010"/>
                </a:cubicBezTo>
                <a:lnTo>
                  <a:pt x="123073" y="5900829"/>
                </a:lnTo>
                <a:cubicBezTo>
                  <a:pt x="123073" y="5900829"/>
                  <a:pt x="120461" y="5901877"/>
                  <a:pt x="115238" y="5903972"/>
                </a:cubicBezTo>
                <a:cubicBezTo>
                  <a:pt x="107528" y="5899850"/>
                  <a:pt x="103610" y="5901422"/>
                  <a:pt x="103484" y="5908686"/>
                </a:cubicBezTo>
                <a:cubicBezTo>
                  <a:pt x="103356" y="5915949"/>
                  <a:pt x="100680" y="5920628"/>
                  <a:pt x="95455" y="5922724"/>
                </a:cubicBezTo>
                <a:cubicBezTo>
                  <a:pt x="90231" y="5924819"/>
                  <a:pt x="86999" y="5924312"/>
                  <a:pt x="85757" y="5921205"/>
                </a:cubicBezTo>
                <a:cubicBezTo>
                  <a:pt x="84514" y="5918098"/>
                  <a:pt x="82652" y="5913435"/>
                  <a:pt x="80168" y="5907219"/>
                </a:cubicBezTo>
                <a:cubicBezTo>
                  <a:pt x="77683" y="5901003"/>
                  <a:pt x="76441" y="5897896"/>
                  <a:pt x="76441" y="5897896"/>
                </a:cubicBezTo>
                <a:cubicBezTo>
                  <a:pt x="71218" y="5899991"/>
                  <a:pt x="64750" y="5898978"/>
                  <a:pt x="57043" y="5894857"/>
                </a:cubicBezTo>
                <a:lnTo>
                  <a:pt x="53316" y="5885534"/>
                </a:lnTo>
                <a:cubicBezTo>
                  <a:pt x="58541" y="5883439"/>
                  <a:pt x="60532" y="5880836"/>
                  <a:pt x="59290" y="5877729"/>
                </a:cubicBezTo>
                <a:cubicBezTo>
                  <a:pt x="58049" y="5874621"/>
                  <a:pt x="54815" y="5874114"/>
                  <a:pt x="49590" y="5876209"/>
                </a:cubicBezTo>
                <a:cubicBezTo>
                  <a:pt x="44366" y="5878304"/>
                  <a:pt x="37966" y="5873659"/>
                  <a:pt x="30385" y="5862277"/>
                </a:cubicBezTo>
                <a:cubicBezTo>
                  <a:pt x="22805" y="5850892"/>
                  <a:pt x="21005" y="5842597"/>
                  <a:pt x="24987" y="5837395"/>
                </a:cubicBezTo>
                <a:cubicBezTo>
                  <a:pt x="28969" y="5832193"/>
                  <a:pt x="28411" y="5827007"/>
                  <a:pt x="23314" y="5821839"/>
                </a:cubicBezTo>
                <a:cubicBezTo>
                  <a:pt x="18218" y="5816670"/>
                  <a:pt x="13680" y="5816688"/>
                  <a:pt x="9698" y="5821891"/>
                </a:cubicBezTo>
                <a:cubicBezTo>
                  <a:pt x="5716" y="5827095"/>
                  <a:pt x="2485" y="5826588"/>
                  <a:pt x="0" y="5820373"/>
                </a:cubicBezTo>
                <a:cubicBezTo>
                  <a:pt x="0" y="5820373"/>
                  <a:pt x="684" y="5818293"/>
                  <a:pt x="2055" y="5814138"/>
                </a:cubicBezTo>
                <a:cubicBezTo>
                  <a:pt x="3424" y="5809984"/>
                  <a:pt x="5416" y="5807381"/>
                  <a:pt x="8026" y="5806333"/>
                </a:cubicBezTo>
                <a:cubicBezTo>
                  <a:pt x="10639" y="5805286"/>
                  <a:pt x="11945" y="5804762"/>
                  <a:pt x="11945" y="5804762"/>
                </a:cubicBezTo>
                <a:lnTo>
                  <a:pt x="27618" y="5798476"/>
                </a:lnTo>
                <a:lnTo>
                  <a:pt x="35452" y="5795333"/>
                </a:lnTo>
                <a:cubicBezTo>
                  <a:pt x="27743" y="5791213"/>
                  <a:pt x="22583" y="5789677"/>
                  <a:pt x="19972" y="5790724"/>
                </a:cubicBezTo>
                <a:cubicBezTo>
                  <a:pt x="17360" y="5791773"/>
                  <a:pt x="13569" y="5786079"/>
                  <a:pt x="8601" y="5773648"/>
                </a:cubicBezTo>
                <a:lnTo>
                  <a:pt x="12712" y="5761180"/>
                </a:lnTo>
                <a:lnTo>
                  <a:pt x="59343" y="5764114"/>
                </a:lnTo>
                <a:lnTo>
                  <a:pt x="67178" y="5760972"/>
                </a:lnTo>
                <a:cubicBezTo>
                  <a:pt x="95783" y="5756712"/>
                  <a:pt x="108842" y="5751475"/>
                  <a:pt x="106358" y="5745256"/>
                </a:cubicBezTo>
                <a:cubicBezTo>
                  <a:pt x="106358" y="5745256"/>
                  <a:pt x="112823" y="5746269"/>
                  <a:pt x="125755" y="5748296"/>
                </a:cubicBezTo>
                <a:cubicBezTo>
                  <a:pt x="136203" y="5744105"/>
                  <a:pt x="147893" y="5743021"/>
                  <a:pt x="160825" y="5745047"/>
                </a:cubicBezTo>
                <a:lnTo>
                  <a:pt x="180222" y="5748086"/>
                </a:lnTo>
                <a:cubicBezTo>
                  <a:pt x="185446" y="5745991"/>
                  <a:pt x="184761" y="5748069"/>
                  <a:pt x="178168" y="5754318"/>
                </a:cubicBezTo>
                <a:cubicBezTo>
                  <a:pt x="171574" y="5760570"/>
                  <a:pt x="170204" y="5764725"/>
                  <a:pt x="174057" y="5766786"/>
                </a:cubicBezTo>
                <a:cubicBezTo>
                  <a:pt x="177912" y="5768846"/>
                  <a:pt x="185063" y="5767780"/>
                  <a:pt x="195511" y="5763590"/>
                </a:cubicBezTo>
                <a:cubicBezTo>
                  <a:pt x="205959" y="5759399"/>
                  <a:pt x="211182" y="5757304"/>
                  <a:pt x="211182" y="5757304"/>
                </a:cubicBezTo>
                <a:lnTo>
                  <a:pt x="250361" y="5741589"/>
                </a:lnTo>
                <a:lnTo>
                  <a:pt x="261924" y="5747771"/>
                </a:lnTo>
                <a:cubicBezTo>
                  <a:pt x="272371" y="5743580"/>
                  <a:pt x="276353" y="5738377"/>
                  <a:pt x="273868" y="5732161"/>
                </a:cubicBezTo>
                <a:lnTo>
                  <a:pt x="277977" y="5719695"/>
                </a:lnTo>
                <a:cubicBezTo>
                  <a:pt x="277977" y="5719695"/>
                  <a:pt x="280590" y="5718648"/>
                  <a:pt x="285814" y="5716552"/>
                </a:cubicBezTo>
                <a:cubicBezTo>
                  <a:pt x="283330" y="5710336"/>
                  <a:pt x="284699" y="5706181"/>
                  <a:pt x="289923" y="5704086"/>
                </a:cubicBezTo>
                <a:cubicBezTo>
                  <a:pt x="295147" y="5701990"/>
                  <a:pt x="299687" y="5701973"/>
                  <a:pt x="303540" y="5704032"/>
                </a:cubicBezTo>
                <a:cubicBezTo>
                  <a:pt x="307395" y="5706093"/>
                  <a:pt x="308699" y="5705570"/>
                  <a:pt x="307457" y="5702461"/>
                </a:cubicBezTo>
                <a:cubicBezTo>
                  <a:pt x="306216" y="5699353"/>
                  <a:pt x="313430" y="5694658"/>
                  <a:pt x="329102" y="5688371"/>
                </a:cubicBezTo>
                <a:cubicBezTo>
                  <a:pt x="334326" y="5686276"/>
                  <a:pt x="338244" y="5684704"/>
                  <a:pt x="340856" y="5683657"/>
                </a:cubicBezTo>
                <a:cubicBezTo>
                  <a:pt x="343468" y="5682610"/>
                  <a:pt x="347384" y="5681039"/>
                  <a:pt x="352609" y="5678943"/>
                </a:cubicBezTo>
                <a:lnTo>
                  <a:pt x="360445" y="5675800"/>
                </a:lnTo>
                <a:cubicBezTo>
                  <a:pt x="362929" y="5682016"/>
                  <a:pt x="369395" y="5683028"/>
                  <a:pt x="379842" y="5678838"/>
                </a:cubicBezTo>
                <a:cubicBezTo>
                  <a:pt x="385066" y="5676743"/>
                  <a:pt x="391597" y="5674123"/>
                  <a:pt x="399432" y="5670980"/>
                </a:cubicBezTo>
                <a:cubicBezTo>
                  <a:pt x="407267" y="5667838"/>
                  <a:pt x="413798" y="5665219"/>
                  <a:pt x="419023" y="5663123"/>
                </a:cubicBezTo>
                <a:cubicBezTo>
                  <a:pt x="434693" y="5656838"/>
                  <a:pt x="442530" y="5653694"/>
                  <a:pt x="442530" y="5653694"/>
                </a:cubicBezTo>
                <a:cubicBezTo>
                  <a:pt x="442530" y="5653694"/>
                  <a:pt x="441288" y="5650587"/>
                  <a:pt x="438803" y="5644371"/>
                </a:cubicBezTo>
                <a:lnTo>
                  <a:pt x="435077" y="5635047"/>
                </a:lnTo>
                <a:cubicBezTo>
                  <a:pt x="437561" y="5641262"/>
                  <a:pt x="433579" y="5646466"/>
                  <a:pt x="423131" y="5650657"/>
                </a:cubicBezTo>
                <a:lnTo>
                  <a:pt x="403732" y="5647618"/>
                </a:lnTo>
                <a:cubicBezTo>
                  <a:pt x="403732" y="5647618"/>
                  <a:pt x="402490" y="5644511"/>
                  <a:pt x="400007" y="5638295"/>
                </a:cubicBezTo>
                <a:lnTo>
                  <a:pt x="407843" y="5635152"/>
                </a:lnTo>
                <a:cubicBezTo>
                  <a:pt x="407843" y="5635152"/>
                  <a:pt x="411760" y="5633581"/>
                  <a:pt x="419597" y="5630438"/>
                </a:cubicBezTo>
                <a:cubicBezTo>
                  <a:pt x="427432" y="5627295"/>
                  <a:pt x="432034" y="5623645"/>
                  <a:pt x="433404" y="5619490"/>
                </a:cubicBezTo>
                <a:cubicBezTo>
                  <a:pt x="434774" y="5615335"/>
                  <a:pt x="437387" y="5614287"/>
                  <a:pt x="441241" y="5616346"/>
                </a:cubicBezTo>
                <a:cubicBezTo>
                  <a:pt x="445094" y="5618406"/>
                  <a:pt x="447706" y="5617359"/>
                  <a:pt x="449076" y="5613204"/>
                </a:cubicBezTo>
                <a:cubicBezTo>
                  <a:pt x="450447" y="5609048"/>
                  <a:pt x="453742" y="5605923"/>
                  <a:pt x="458966" y="5603827"/>
                </a:cubicBezTo>
                <a:lnTo>
                  <a:pt x="470529" y="5610010"/>
                </a:lnTo>
                <a:cubicBezTo>
                  <a:pt x="478237" y="5614130"/>
                  <a:pt x="483332" y="5619297"/>
                  <a:pt x="485817" y="5625515"/>
                </a:cubicBezTo>
                <a:cubicBezTo>
                  <a:pt x="485817" y="5625515"/>
                  <a:pt x="480594" y="5627610"/>
                  <a:pt x="470146" y="5631800"/>
                </a:cubicBezTo>
                <a:cubicBezTo>
                  <a:pt x="454475" y="5638085"/>
                  <a:pt x="449187" y="5643812"/>
                  <a:pt x="454283" y="5648980"/>
                </a:cubicBezTo>
                <a:cubicBezTo>
                  <a:pt x="459378" y="5654149"/>
                  <a:pt x="464538" y="5655685"/>
                  <a:pt x="469762" y="5653589"/>
                </a:cubicBezTo>
                <a:cubicBezTo>
                  <a:pt x="485434" y="5647303"/>
                  <a:pt x="504959" y="5643079"/>
                  <a:pt x="528339" y="5640914"/>
                </a:cubicBezTo>
                <a:cubicBezTo>
                  <a:pt x="536048" y="5645034"/>
                  <a:pt x="541208" y="5646570"/>
                  <a:pt x="543819" y="5645523"/>
                </a:cubicBezTo>
                <a:cubicBezTo>
                  <a:pt x="546429" y="5644475"/>
                  <a:pt x="550349" y="5642904"/>
                  <a:pt x="555573" y="5640809"/>
                </a:cubicBezTo>
                <a:cubicBezTo>
                  <a:pt x="563280" y="5644930"/>
                  <a:pt x="567136" y="5646990"/>
                  <a:pt x="567136" y="5646990"/>
                </a:cubicBezTo>
                <a:cubicBezTo>
                  <a:pt x="567136" y="5646990"/>
                  <a:pt x="565893" y="5643881"/>
                  <a:pt x="563409" y="5637665"/>
                </a:cubicBezTo>
                <a:cubicBezTo>
                  <a:pt x="563409" y="5637665"/>
                  <a:pt x="567390" y="5632463"/>
                  <a:pt x="575354" y="5622056"/>
                </a:cubicBezTo>
                <a:cubicBezTo>
                  <a:pt x="575354" y="5622056"/>
                  <a:pt x="576039" y="5619978"/>
                  <a:pt x="577408" y="5615823"/>
                </a:cubicBezTo>
                <a:cubicBezTo>
                  <a:pt x="578778" y="5611668"/>
                  <a:pt x="579463" y="5609589"/>
                  <a:pt x="579463" y="5609589"/>
                </a:cubicBezTo>
                <a:cubicBezTo>
                  <a:pt x="576979" y="5603372"/>
                  <a:pt x="575737" y="5600265"/>
                  <a:pt x="575737" y="5600265"/>
                </a:cubicBezTo>
                <a:cubicBezTo>
                  <a:pt x="575737" y="5600265"/>
                  <a:pt x="574495" y="5597159"/>
                  <a:pt x="572012" y="5590942"/>
                </a:cubicBezTo>
                <a:cubicBezTo>
                  <a:pt x="562074" y="5566077"/>
                  <a:pt x="549269" y="5556790"/>
                  <a:pt x="533599" y="5563075"/>
                </a:cubicBezTo>
                <a:cubicBezTo>
                  <a:pt x="528374" y="5565171"/>
                  <a:pt x="523836" y="5565187"/>
                  <a:pt x="519982" y="5563127"/>
                </a:cubicBezTo>
                <a:cubicBezTo>
                  <a:pt x="516129" y="5561068"/>
                  <a:pt x="513580" y="5558483"/>
                  <a:pt x="512338" y="5555376"/>
                </a:cubicBezTo>
                <a:cubicBezTo>
                  <a:pt x="511096" y="5552269"/>
                  <a:pt x="514391" y="5549142"/>
                  <a:pt x="522228" y="5545999"/>
                </a:cubicBezTo>
                <a:cubicBezTo>
                  <a:pt x="530064" y="5542856"/>
                  <a:pt x="535973" y="5538682"/>
                  <a:pt x="539954" y="5533480"/>
                </a:cubicBezTo>
                <a:cubicBezTo>
                  <a:pt x="543935" y="5528277"/>
                  <a:pt x="542073" y="5523616"/>
                  <a:pt x="534365" y="5519494"/>
                </a:cubicBezTo>
                <a:lnTo>
                  <a:pt x="542200" y="5516351"/>
                </a:lnTo>
                <a:lnTo>
                  <a:pt x="550036" y="5513209"/>
                </a:lnTo>
                <a:cubicBezTo>
                  <a:pt x="550036" y="5513209"/>
                  <a:pt x="550720" y="5511131"/>
                  <a:pt x="552092" y="5506976"/>
                </a:cubicBezTo>
                <a:cubicBezTo>
                  <a:pt x="553461" y="5502820"/>
                  <a:pt x="560610" y="5501754"/>
                  <a:pt x="573543" y="5503779"/>
                </a:cubicBezTo>
                <a:cubicBezTo>
                  <a:pt x="586475" y="5505807"/>
                  <a:pt x="594869" y="5507848"/>
                  <a:pt x="598723" y="5509908"/>
                </a:cubicBezTo>
                <a:cubicBezTo>
                  <a:pt x="602576" y="5511968"/>
                  <a:pt x="605188" y="5510920"/>
                  <a:pt x="606557" y="5506765"/>
                </a:cubicBezTo>
                <a:cubicBezTo>
                  <a:pt x="607928" y="5502610"/>
                  <a:pt x="615143" y="5497913"/>
                  <a:pt x="628203" y="5492676"/>
                </a:cubicBezTo>
                <a:cubicBezTo>
                  <a:pt x="641262" y="5487438"/>
                  <a:pt x="651024" y="5485325"/>
                  <a:pt x="657491" y="5486336"/>
                </a:cubicBezTo>
                <a:cubicBezTo>
                  <a:pt x="663956" y="5487349"/>
                  <a:pt x="667874" y="5485777"/>
                  <a:pt x="669244" y="5481622"/>
                </a:cubicBezTo>
                <a:cubicBezTo>
                  <a:pt x="670614" y="5477467"/>
                  <a:pt x="673911" y="5474342"/>
                  <a:pt x="679136" y="5472247"/>
                </a:cubicBezTo>
                <a:lnTo>
                  <a:pt x="682862" y="5481570"/>
                </a:lnTo>
                <a:cubicBezTo>
                  <a:pt x="677637" y="5483666"/>
                  <a:pt x="676953" y="5485744"/>
                  <a:pt x="680807" y="5487803"/>
                </a:cubicBezTo>
                <a:cubicBezTo>
                  <a:pt x="684660" y="5489863"/>
                  <a:pt x="689199" y="5489846"/>
                  <a:pt x="694423" y="5487750"/>
                </a:cubicBezTo>
                <a:cubicBezTo>
                  <a:pt x="699646" y="5485655"/>
                  <a:pt x="701018" y="5481500"/>
                  <a:pt x="698533" y="5475284"/>
                </a:cubicBezTo>
                <a:cubicBezTo>
                  <a:pt x="706240" y="5479406"/>
                  <a:pt x="711400" y="5480942"/>
                  <a:pt x="714012" y="5479893"/>
                </a:cubicBezTo>
                <a:cubicBezTo>
                  <a:pt x="716624" y="5478845"/>
                  <a:pt x="720543" y="5477274"/>
                  <a:pt x="725767" y="5475179"/>
                </a:cubicBezTo>
                <a:cubicBezTo>
                  <a:pt x="730991" y="5473084"/>
                  <a:pt x="733601" y="5472036"/>
                  <a:pt x="733601" y="5472036"/>
                </a:cubicBezTo>
                <a:cubicBezTo>
                  <a:pt x="733601" y="5472036"/>
                  <a:pt x="732360" y="5468929"/>
                  <a:pt x="729876" y="5462713"/>
                </a:cubicBezTo>
                <a:cubicBezTo>
                  <a:pt x="727392" y="5456497"/>
                  <a:pt x="727455" y="5452866"/>
                  <a:pt x="730068" y="5451818"/>
                </a:cubicBezTo>
                <a:cubicBezTo>
                  <a:pt x="732679" y="5450771"/>
                  <a:pt x="735848" y="5454908"/>
                  <a:pt x="739575" y="5464232"/>
                </a:cubicBezTo>
                <a:cubicBezTo>
                  <a:pt x="743300" y="5473556"/>
                  <a:pt x="746534" y="5474063"/>
                  <a:pt x="749274" y="5465750"/>
                </a:cubicBezTo>
                <a:lnTo>
                  <a:pt x="753383" y="5453284"/>
                </a:lnTo>
                <a:lnTo>
                  <a:pt x="745547" y="5456427"/>
                </a:lnTo>
                <a:lnTo>
                  <a:pt x="749657" y="5443961"/>
                </a:lnTo>
                <a:cubicBezTo>
                  <a:pt x="752396" y="5435649"/>
                  <a:pt x="757619" y="5433553"/>
                  <a:pt x="765329" y="5437675"/>
                </a:cubicBezTo>
                <a:lnTo>
                  <a:pt x="780999" y="5431390"/>
                </a:lnTo>
                <a:cubicBezTo>
                  <a:pt x="773547" y="5412741"/>
                  <a:pt x="764597" y="5405512"/>
                  <a:pt x="754149" y="5409703"/>
                </a:cubicBezTo>
                <a:cubicBezTo>
                  <a:pt x="754149" y="5409703"/>
                  <a:pt x="751537" y="5410750"/>
                  <a:pt x="746313" y="5412846"/>
                </a:cubicBezTo>
                <a:lnTo>
                  <a:pt x="742204" y="5425313"/>
                </a:lnTo>
                <a:lnTo>
                  <a:pt x="738095" y="5437779"/>
                </a:lnTo>
                <a:lnTo>
                  <a:pt x="722422" y="5444065"/>
                </a:lnTo>
                <a:lnTo>
                  <a:pt x="718314" y="5456532"/>
                </a:lnTo>
                <a:cubicBezTo>
                  <a:pt x="707866" y="5460723"/>
                  <a:pt x="702021" y="5461264"/>
                  <a:pt x="700780" y="5458156"/>
                </a:cubicBezTo>
                <a:cubicBezTo>
                  <a:pt x="699538" y="5455048"/>
                  <a:pt x="700286" y="5449339"/>
                  <a:pt x="703025" y="5441027"/>
                </a:cubicBezTo>
                <a:lnTo>
                  <a:pt x="710861" y="5437885"/>
                </a:lnTo>
                <a:lnTo>
                  <a:pt x="726532" y="5431599"/>
                </a:lnTo>
                <a:cubicBezTo>
                  <a:pt x="729272" y="5423288"/>
                  <a:pt x="731327" y="5417055"/>
                  <a:pt x="732697" y="5412899"/>
                </a:cubicBezTo>
                <a:cubicBezTo>
                  <a:pt x="734067" y="5408744"/>
                  <a:pt x="732824" y="5405634"/>
                  <a:pt x="728971" y="5403574"/>
                </a:cubicBezTo>
                <a:cubicBezTo>
                  <a:pt x="725116" y="5401516"/>
                  <a:pt x="720577" y="5401533"/>
                  <a:pt x="715353" y="5403628"/>
                </a:cubicBezTo>
                <a:lnTo>
                  <a:pt x="719080" y="5412951"/>
                </a:lnTo>
                <a:lnTo>
                  <a:pt x="711244" y="5416094"/>
                </a:lnTo>
                <a:cubicBezTo>
                  <a:pt x="706020" y="5418190"/>
                  <a:pt x="698312" y="5414069"/>
                  <a:pt x="688120" y="5403732"/>
                </a:cubicBezTo>
                <a:lnTo>
                  <a:pt x="692230" y="5391265"/>
                </a:lnTo>
                <a:cubicBezTo>
                  <a:pt x="692230" y="5391265"/>
                  <a:pt x="694841" y="5390219"/>
                  <a:pt x="700066" y="5388123"/>
                </a:cubicBezTo>
                <a:lnTo>
                  <a:pt x="727299" y="5388018"/>
                </a:lnTo>
                <a:lnTo>
                  <a:pt x="766094" y="5394094"/>
                </a:lnTo>
                <a:cubicBezTo>
                  <a:pt x="771319" y="5391999"/>
                  <a:pt x="775237" y="5390427"/>
                  <a:pt x="777848" y="5389380"/>
                </a:cubicBezTo>
                <a:cubicBezTo>
                  <a:pt x="780462" y="5388331"/>
                  <a:pt x="777912" y="5385748"/>
                  <a:pt x="770204" y="5381628"/>
                </a:cubicBezTo>
                <a:lnTo>
                  <a:pt x="778041" y="5378485"/>
                </a:lnTo>
                <a:lnTo>
                  <a:pt x="785875" y="5375342"/>
                </a:lnTo>
                <a:lnTo>
                  <a:pt x="793713" y="5372199"/>
                </a:lnTo>
                <a:cubicBezTo>
                  <a:pt x="806643" y="5374225"/>
                  <a:pt x="815721" y="5374189"/>
                  <a:pt x="820945" y="5372094"/>
                </a:cubicBezTo>
                <a:cubicBezTo>
                  <a:pt x="826169" y="5369999"/>
                  <a:pt x="831393" y="5367903"/>
                  <a:pt x="836616" y="5365808"/>
                </a:cubicBezTo>
                <a:cubicBezTo>
                  <a:pt x="841841" y="5363713"/>
                  <a:pt x="844452" y="5362665"/>
                  <a:pt x="844452" y="5362665"/>
                </a:cubicBezTo>
                <a:cubicBezTo>
                  <a:pt x="852160" y="5366785"/>
                  <a:pt x="859931" y="5367274"/>
                  <a:pt x="867768" y="5364131"/>
                </a:cubicBezTo>
                <a:cubicBezTo>
                  <a:pt x="875604" y="5360989"/>
                  <a:pt x="883376" y="5361478"/>
                  <a:pt x="891083" y="5365599"/>
                </a:cubicBezTo>
                <a:cubicBezTo>
                  <a:pt x="896307" y="5363504"/>
                  <a:pt x="900846" y="5363486"/>
                  <a:pt x="904701" y="5365546"/>
                </a:cubicBezTo>
                <a:cubicBezTo>
                  <a:pt x="908555" y="5367607"/>
                  <a:pt x="913093" y="5367589"/>
                  <a:pt x="918317" y="5365493"/>
                </a:cubicBezTo>
                <a:cubicBezTo>
                  <a:pt x="928764" y="5361303"/>
                  <a:pt x="936600" y="5358160"/>
                  <a:pt x="941824" y="5356065"/>
                </a:cubicBezTo>
                <a:lnTo>
                  <a:pt x="996292" y="5355855"/>
                </a:lnTo>
                <a:cubicBezTo>
                  <a:pt x="1001515" y="5353760"/>
                  <a:pt x="1007982" y="5354772"/>
                  <a:pt x="1015690" y="5358892"/>
                </a:cubicBezTo>
                <a:cubicBezTo>
                  <a:pt x="1020913" y="5356797"/>
                  <a:pt x="1028065" y="5355734"/>
                  <a:pt x="1037141" y="5355698"/>
                </a:cubicBezTo>
                <a:cubicBezTo>
                  <a:pt x="1046220" y="5355662"/>
                  <a:pt x="1058595" y="5352503"/>
                  <a:pt x="1074267" y="5346217"/>
                </a:cubicBezTo>
                <a:cubicBezTo>
                  <a:pt x="1082103" y="5343074"/>
                  <a:pt x="1087980" y="5340717"/>
                  <a:pt x="1091897" y="5339145"/>
                </a:cubicBezTo>
                <a:lnTo>
                  <a:pt x="1095500" y="5337700"/>
                </a:lnTo>
                <a:lnTo>
                  <a:pt x="1097142" y="5337035"/>
                </a:lnTo>
                <a:lnTo>
                  <a:pt x="1097150" y="5337039"/>
                </a:lnTo>
                <a:lnTo>
                  <a:pt x="1097774" y="5336788"/>
                </a:lnTo>
                <a:lnTo>
                  <a:pt x="1102827" y="5339489"/>
                </a:lnTo>
                <a:lnTo>
                  <a:pt x="1107033" y="5341306"/>
                </a:lnTo>
                <a:lnTo>
                  <a:pt x="1106305" y="5341349"/>
                </a:lnTo>
                <a:lnTo>
                  <a:pt x="1109335" y="5342969"/>
                </a:lnTo>
                <a:cubicBezTo>
                  <a:pt x="1106850" y="5336753"/>
                  <a:pt x="1106917" y="5333122"/>
                  <a:pt x="1109527" y="5332074"/>
                </a:cubicBezTo>
                <a:cubicBezTo>
                  <a:pt x="1112139" y="5331027"/>
                  <a:pt x="1113445" y="5330503"/>
                  <a:pt x="1113445" y="5330503"/>
                </a:cubicBezTo>
                <a:cubicBezTo>
                  <a:pt x="1116185" y="5322192"/>
                  <a:pt x="1112330" y="5320131"/>
                  <a:pt x="1101882" y="5324321"/>
                </a:cubicBezTo>
                <a:cubicBezTo>
                  <a:pt x="1094174" y="5320201"/>
                  <a:pt x="1087709" y="5319188"/>
                  <a:pt x="1082486" y="5321283"/>
                </a:cubicBezTo>
                <a:cubicBezTo>
                  <a:pt x="1072037" y="5325474"/>
                  <a:pt x="1064265" y="5324986"/>
                  <a:pt x="1059171" y="5319818"/>
                </a:cubicBezTo>
                <a:cubicBezTo>
                  <a:pt x="1054074" y="5314648"/>
                  <a:pt x="1059362" y="5308921"/>
                  <a:pt x="1075033" y="5302636"/>
                </a:cubicBezTo>
                <a:cubicBezTo>
                  <a:pt x="1093443" y="5288039"/>
                  <a:pt x="1093571" y="5280777"/>
                  <a:pt x="1075416" y="5280845"/>
                </a:cubicBezTo>
                <a:cubicBezTo>
                  <a:pt x="1070192" y="5282940"/>
                  <a:pt x="1066959" y="5282434"/>
                  <a:pt x="1065718" y="5279327"/>
                </a:cubicBezTo>
                <a:cubicBezTo>
                  <a:pt x="1064476" y="5276219"/>
                  <a:pt x="1063854" y="5274665"/>
                  <a:pt x="1063854" y="5274665"/>
                </a:cubicBezTo>
                <a:cubicBezTo>
                  <a:pt x="1063854" y="5274665"/>
                  <a:pt x="1062612" y="5271557"/>
                  <a:pt x="1060128" y="5265341"/>
                </a:cubicBezTo>
                <a:lnTo>
                  <a:pt x="1036620" y="5274770"/>
                </a:lnTo>
                <a:cubicBezTo>
                  <a:pt x="1039104" y="5280987"/>
                  <a:pt x="1039040" y="5284617"/>
                  <a:pt x="1036428" y="5285664"/>
                </a:cubicBezTo>
                <a:cubicBezTo>
                  <a:pt x="1033817" y="5286712"/>
                  <a:pt x="1031889" y="5285681"/>
                  <a:pt x="1030648" y="5282574"/>
                </a:cubicBezTo>
                <a:cubicBezTo>
                  <a:pt x="1029406" y="5279466"/>
                  <a:pt x="1030155" y="5273757"/>
                  <a:pt x="1032894" y="5265445"/>
                </a:cubicBezTo>
                <a:lnTo>
                  <a:pt x="1079908" y="5246589"/>
                </a:lnTo>
                <a:cubicBezTo>
                  <a:pt x="1079908" y="5246589"/>
                  <a:pt x="1082520" y="5245540"/>
                  <a:pt x="1087744" y="5243445"/>
                </a:cubicBezTo>
                <a:cubicBezTo>
                  <a:pt x="1092968" y="5241350"/>
                  <a:pt x="1102732" y="5239238"/>
                  <a:pt x="1117033" y="5237107"/>
                </a:cubicBezTo>
                <a:cubicBezTo>
                  <a:pt x="1131334" y="5234977"/>
                  <a:pt x="1141097" y="5232865"/>
                  <a:pt x="1146321" y="5230770"/>
                </a:cubicBezTo>
                <a:cubicBezTo>
                  <a:pt x="1151545" y="5228675"/>
                  <a:pt x="1156769" y="5226579"/>
                  <a:pt x="1161993" y="5224484"/>
                </a:cubicBezTo>
                <a:lnTo>
                  <a:pt x="1189226" y="5224379"/>
                </a:lnTo>
                <a:lnTo>
                  <a:pt x="1192952" y="5233702"/>
                </a:lnTo>
                <a:lnTo>
                  <a:pt x="1196892" y="5243560"/>
                </a:lnTo>
                <a:lnTo>
                  <a:pt x="1203225" y="5240243"/>
                </a:lnTo>
                <a:cubicBezTo>
                  <a:pt x="1208344" y="5238155"/>
                  <a:pt x="1215039" y="5235838"/>
                  <a:pt x="1223307" y="5233289"/>
                </a:cubicBezTo>
                <a:cubicBezTo>
                  <a:pt x="1239845" y="5228191"/>
                  <a:pt x="1247920" y="5223663"/>
                  <a:pt x="1247532" y="5219709"/>
                </a:cubicBezTo>
                <a:cubicBezTo>
                  <a:pt x="1247143" y="5215752"/>
                  <a:pt x="1248921" y="5212149"/>
                  <a:pt x="1252861" y="5208897"/>
                </a:cubicBezTo>
                <a:cubicBezTo>
                  <a:pt x="1256801" y="5205645"/>
                  <a:pt x="1258577" y="5202040"/>
                  <a:pt x="1258189" y="5198084"/>
                </a:cubicBezTo>
                <a:cubicBezTo>
                  <a:pt x="1257801" y="5194129"/>
                  <a:pt x="1261935" y="5192855"/>
                  <a:pt x="1270593" y="5194262"/>
                </a:cubicBezTo>
                <a:cubicBezTo>
                  <a:pt x="1279249" y="5195669"/>
                  <a:pt x="1285160" y="5190790"/>
                  <a:pt x="1288324" y="5179627"/>
                </a:cubicBezTo>
                <a:lnTo>
                  <a:pt x="1294234" y="5174748"/>
                </a:lnTo>
                <a:lnTo>
                  <a:pt x="1274175" y="5165649"/>
                </a:lnTo>
                <a:lnTo>
                  <a:pt x="1269668" y="5164121"/>
                </a:lnTo>
                <a:lnTo>
                  <a:pt x="1275803" y="5168016"/>
                </a:lnTo>
                <a:cubicBezTo>
                  <a:pt x="1278287" y="5174233"/>
                  <a:pt x="1263985" y="5176362"/>
                  <a:pt x="1232898" y="5174407"/>
                </a:cubicBezTo>
                <a:lnTo>
                  <a:pt x="1217609" y="5158903"/>
                </a:lnTo>
                <a:lnTo>
                  <a:pt x="1246935" y="5157075"/>
                </a:lnTo>
                <a:lnTo>
                  <a:pt x="1241129" y="5154442"/>
                </a:lnTo>
                <a:cubicBezTo>
                  <a:pt x="1236413" y="5149783"/>
                  <a:pt x="1225396" y="5146046"/>
                  <a:pt x="1208084" y="5143234"/>
                </a:cubicBezTo>
                <a:cubicBezTo>
                  <a:pt x="1178173" y="5142265"/>
                  <a:pt x="1169127" y="5136903"/>
                  <a:pt x="1180948" y="5127146"/>
                </a:cubicBezTo>
                <a:lnTo>
                  <a:pt x="1175038" y="5132024"/>
                </a:lnTo>
                <a:cubicBezTo>
                  <a:pt x="1167158" y="5138529"/>
                  <a:pt x="1161844" y="5138639"/>
                  <a:pt x="1159097" y="5132355"/>
                </a:cubicBezTo>
                <a:cubicBezTo>
                  <a:pt x="1156352" y="5126069"/>
                  <a:pt x="1151441" y="5119433"/>
                  <a:pt x="1144365" y="5112444"/>
                </a:cubicBezTo>
                <a:lnTo>
                  <a:pt x="1140829" y="5108950"/>
                </a:lnTo>
                <a:lnTo>
                  <a:pt x="1113694" y="5092864"/>
                </a:lnTo>
                <a:cubicBezTo>
                  <a:pt x="1096381" y="5090051"/>
                  <a:pt x="1083007" y="5083985"/>
                  <a:pt x="1073574" y="5074666"/>
                </a:cubicBezTo>
                <a:lnTo>
                  <a:pt x="1066500" y="5067679"/>
                </a:lnTo>
                <a:lnTo>
                  <a:pt x="1047603" y="5070447"/>
                </a:lnTo>
                <a:lnTo>
                  <a:pt x="1034619" y="5068337"/>
                </a:lnTo>
                <a:cubicBezTo>
                  <a:pt x="1046439" y="5058581"/>
                  <a:pt x="1052350" y="5053702"/>
                  <a:pt x="1052350" y="5053702"/>
                </a:cubicBezTo>
                <a:lnTo>
                  <a:pt x="1045275" y="5046714"/>
                </a:lnTo>
                <a:lnTo>
                  <a:pt x="1058261" y="5048824"/>
                </a:lnTo>
                <a:cubicBezTo>
                  <a:pt x="1062201" y="5045572"/>
                  <a:pt x="1065156" y="5043132"/>
                  <a:pt x="1067126" y="5041507"/>
                </a:cubicBezTo>
                <a:cubicBezTo>
                  <a:pt x="1069097" y="5039880"/>
                  <a:pt x="1067722" y="5036738"/>
                  <a:pt x="1063007" y="5032079"/>
                </a:cubicBezTo>
                <a:cubicBezTo>
                  <a:pt x="1058290" y="5027419"/>
                  <a:pt x="1051991" y="5028342"/>
                  <a:pt x="1044110" y="5034847"/>
                </a:cubicBezTo>
                <a:lnTo>
                  <a:pt x="1025214" y="5037615"/>
                </a:lnTo>
                <a:lnTo>
                  <a:pt x="1019304" y="5042493"/>
                </a:lnTo>
                <a:lnTo>
                  <a:pt x="999245" y="5033395"/>
                </a:lnTo>
                <a:cubicBezTo>
                  <a:pt x="998469" y="5025484"/>
                  <a:pt x="987841" y="5025704"/>
                  <a:pt x="967363" y="5034054"/>
                </a:cubicBezTo>
                <a:cubicBezTo>
                  <a:pt x="962646" y="5029396"/>
                  <a:pt x="959303" y="5027878"/>
                  <a:pt x="957334" y="5029503"/>
                </a:cubicBezTo>
                <a:cubicBezTo>
                  <a:pt x="955362" y="5031130"/>
                  <a:pt x="954378" y="5031943"/>
                  <a:pt x="954378" y="5031943"/>
                </a:cubicBezTo>
                <a:lnTo>
                  <a:pt x="943722" y="5053567"/>
                </a:lnTo>
                <a:lnTo>
                  <a:pt x="931900" y="5063324"/>
                </a:lnTo>
                <a:lnTo>
                  <a:pt x="918915" y="5061213"/>
                </a:lnTo>
                <a:cubicBezTo>
                  <a:pt x="914198" y="5056554"/>
                  <a:pt x="903572" y="5056774"/>
                  <a:pt x="887033" y="5061873"/>
                </a:cubicBezTo>
                <a:lnTo>
                  <a:pt x="892944" y="5056994"/>
                </a:lnTo>
                <a:cubicBezTo>
                  <a:pt x="896884" y="5053742"/>
                  <a:pt x="902795" y="5048864"/>
                  <a:pt x="910676" y="5042359"/>
                </a:cubicBezTo>
                <a:cubicBezTo>
                  <a:pt x="918556" y="5035855"/>
                  <a:pt x="924468" y="5030976"/>
                  <a:pt x="928407" y="5027724"/>
                </a:cubicBezTo>
                <a:lnTo>
                  <a:pt x="953213" y="5020078"/>
                </a:lnTo>
                <a:cubicBezTo>
                  <a:pt x="957154" y="5016825"/>
                  <a:pt x="961482" y="5017527"/>
                  <a:pt x="966198" y="5022186"/>
                </a:cubicBezTo>
                <a:lnTo>
                  <a:pt x="965034" y="5010320"/>
                </a:lnTo>
                <a:cubicBezTo>
                  <a:pt x="973691" y="5011727"/>
                  <a:pt x="978020" y="5012430"/>
                  <a:pt x="978020" y="5012430"/>
                </a:cubicBezTo>
                <a:cubicBezTo>
                  <a:pt x="978020" y="5012430"/>
                  <a:pt x="979990" y="5010803"/>
                  <a:pt x="983931" y="5007552"/>
                </a:cubicBezTo>
                <a:lnTo>
                  <a:pt x="976855" y="5000564"/>
                </a:lnTo>
                <a:lnTo>
                  <a:pt x="975691" y="4988698"/>
                </a:lnTo>
                <a:cubicBezTo>
                  <a:pt x="979632" y="4985446"/>
                  <a:pt x="983573" y="4982193"/>
                  <a:pt x="987513" y="4978941"/>
                </a:cubicBezTo>
                <a:lnTo>
                  <a:pt x="986348" y="4967073"/>
                </a:lnTo>
                <a:cubicBezTo>
                  <a:pt x="977692" y="4965667"/>
                  <a:pt x="972975" y="4961008"/>
                  <a:pt x="972199" y="4953096"/>
                </a:cubicBezTo>
                <a:lnTo>
                  <a:pt x="989930" y="4938462"/>
                </a:lnTo>
                <a:lnTo>
                  <a:pt x="991096" y="4950329"/>
                </a:lnTo>
                <a:cubicBezTo>
                  <a:pt x="986379" y="4945670"/>
                  <a:pt x="984215" y="4945319"/>
                  <a:pt x="984603" y="4949273"/>
                </a:cubicBezTo>
                <a:cubicBezTo>
                  <a:pt x="984990" y="4953228"/>
                  <a:pt x="988335" y="4954746"/>
                  <a:pt x="994633" y="4953823"/>
                </a:cubicBezTo>
                <a:cubicBezTo>
                  <a:pt x="1000930" y="4952900"/>
                  <a:pt x="1006438" y="4954769"/>
                  <a:pt x="1011155" y="4959427"/>
                </a:cubicBezTo>
                <a:cubicBezTo>
                  <a:pt x="1015872" y="4964086"/>
                  <a:pt x="1020200" y="4964790"/>
                  <a:pt x="1024140" y="4961537"/>
                </a:cubicBezTo>
                <a:cubicBezTo>
                  <a:pt x="1028081" y="4958285"/>
                  <a:pt x="1027694" y="4954330"/>
                  <a:pt x="1022977" y="4949671"/>
                </a:cubicBezTo>
                <a:lnTo>
                  <a:pt x="1015901" y="4942682"/>
                </a:lnTo>
                <a:lnTo>
                  <a:pt x="1008827" y="4935694"/>
                </a:lnTo>
                <a:cubicBezTo>
                  <a:pt x="996229" y="4937540"/>
                  <a:pt x="995841" y="4933584"/>
                  <a:pt x="1007662" y="4923827"/>
                </a:cubicBezTo>
                <a:lnTo>
                  <a:pt x="1019483" y="4914070"/>
                </a:lnTo>
                <a:cubicBezTo>
                  <a:pt x="1036021" y="4908972"/>
                  <a:pt x="1048231" y="4903171"/>
                  <a:pt x="1056112" y="4896667"/>
                </a:cubicBezTo>
                <a:lnTo>
                  <a:pt x="1073843" y="4882032"/>
                </a:lnTo>
                <a:lnTo>
                  <a:pt x="1080457" y="4876573"/>
                </a:lnTo>
                <a:lnTo>
                  <a:pt x="1061263" y="4875668"/>
                </a:lnTo>
                <a:cubicBezTo>
                  <a:pt x="1047658" y="4875661"/>
                  <a:pt x="1035701" y="4876366"/>
                  <a:pt x="1025392" y="4877782"/>
                </a:cubicBezTo>
                <a:lnTo>
                  <a:pt x="995051" y="4871326"/>
                </a:lnTo>
                <a:lnTo>
                  <a:pt x="991341" y="4879574"/>
                </a:lnTo>
                <a:cubicBezTo>
                  <a:pt x="987894" y="4882419"/>
                  <a:pt x="982528" y="4884710"/>
                  <a:pt x="975243" y="4886446"/>
                </a:cubicBezTo>
                <a:cubicBezTo>
                  <a:pt x="960677" y="4889917"/>
                  <a:pt x="951034" y="4889326"/>
                  <a:pt x="946319" y="4884666"/>
                </a:cubicBezTo>
                <a:cubicBezTo>
                  <a:pt x="942378" y="4887918"/>
                  <a:pt x="939423" y="4890357"/>
                  <a:pt x="937453" y="4891984"/>
                </a:cubicBezTo>
                <a:cubicBezTo>
                  <a:pt x="935483" y="4893609"/>
                  <a:pt x="932528" y="4896049"/>
                  <a:pt x="928587" y="4899301"/>
                </a:cubicBezTo>
                <a:lnTo>
                  <a:pt x="929751" y="4911167"/>
                </a:lnTo>
                <a:cubicBezTo>
                  <a:pt x="927780" y="4912794"/>
                  <a:pt x="923840" y="4916046"/>
                  <a:pt x="917930" y="4920924"/>
                </a:cubicBezTo>
                <a:lnTo>
                  <a:pt x="900198" y="4935559"/>
                </a:lnTo>
                <a:cubicBezTo>
                  <a:pt x="904915" y="4940218"/>
                  <a:pt x="907272" y="4942547"/>
                  <a:pt x="907272" y="4942547"/>
                </a:cubicBezTo>
                <a:lnTo>
                  <a:pt x="894287" y="4940438"/>
                </a:lnTo>
                <a:cubicBezTo>
                  <a:pt x="894287" y="4940438"/>
                  <a:pt x="893108" y="4939273"/>
                  <a:pt x="890749" y="4936944"/>
                </a:cubicBezTo>
                <a:cubicBezTo>
                  <a:pt x="888392" y="4934614"/>
                  <a:pt x="885243" y="4935075"/>
                  <a:pt x="881303" y="4938328"/>
                </a:cubicBezTo>
                <a:cubicBezTo>
                  <a:pt x="877362" y="4941580"/>
                  <a:pt x="879720" y="4943910"/>
                  <a:pt x="888378" y="4945315"/>
                </a:cubicBezTo>
                <a:lnTo>
                  <a:pt x="882466" y="4950194"/>
                </a:lnTo>
                <a:cubicBezTo>
                  <a:pt x="874586" y="4956698"/>
                  <a:pt x="868675" y="4961577"/>
                  <a:pt x="864734" y="4964829"/>
                </a:cubicBezTo>
                <a:cubicBezTo>
                  <a:pt x="864734" y="4964829"/>
                  <a:pt x="860407" y="4964126"/>
                  <a:pt x="851749" y="4962720"/>
                </a:cubicBezTo>
                <a:cubicBezTo>
                  <a:pt x="847034" y="4958060"/>
                  <a:pt x="836407" y="4958280"/>
                  <a:pt x="819868" y="4963378"/>
                </a:cubicBezTo>
                <a:lnTo>
                  <a:pt x="795062" y="4971024"/>
                </a:lnTo>
                <a:lnTo>
                  <a:pt x="782077" y="4968914"/>
                </a:lnTo>
                <a:cubicBezTo>
                  <a:pt x="773419" y="4967507"/>
                  <a:pt x="767121" y="4968431"/>
                  <a:pt x="763181" y="4971683"/>
                </a:cubicBezTo>
                <a:cubicBezTo>
                  <a:pt x="759240" y="4974936"/>
                  <a:pt x="751166" y="4979461"/>
                  <a:pt x="738956" y="4985264"/>
                </a:cubicBezTo>
                <a:cubicBezTo>
                  <a:pt x="726747" y="4991063"/>
                  <a:pt x="718672" y="4995591"/>
                  <a:pt x="714732" y="4998843"/>
                </a:cubicBezTo>
                <a:lnTo>
                  <a:pt x="701747" y="4996733"/>
                </a:lnTo>
                <a:cubicBezTo>
                  <a:pt x="692313" y="4987415"/>
                  <a:pt x="679716" y="4989261"/>
                  <a:pt x="663955" y="5002270"/>
                </a:cubicBezTo>
                <a:cubicBezTo>
                  <a:pt x="656074" y="5008774"/>
                  <a:pt x="652134" y="5012026"/>
                  <a:pt x="652134" y="5012026"/>
                </a:cubicBezTo>
                <a:lnTo>
                  <a:pt x="640312" y="5021783"/>
                </a:lnTo>
                <a:cubicBezTo>
                  <a:pt x="636373" y="5025035"/>
                  <a:pt x="632238" y="5026310"/>
                  <a:pt x="627909" y="5025606"/>
                </a:cubicBezTo>
                <a:cubicBezTo>
                  <a:pt x="623581" y="5024903"/>
                  <a:pt x="621806" y="5028506"/>
                  <a:pt x="622580" y="5036418"/>
                </a:cubicBezTo>
                <a:lnTo>
                  <a:pt x="609596" y="5034308"/>
                </a:lnTo>
                <a:cubicBezTo>
                  <a:pt x="609596" y="5034308"/>
                  <a:pt x="607627" y="5035934"/>
                  <a:pt x="603686" y="5039187"/>
                </a:cubicBezTo>
                <a:cubicBezTo>
                  <a:pt x="595027" y="5037779"/>
                  <a:pt x="592073" y="5040219"/>
                  <a:pt x="594819" y="5046504"/>
                </a:cubicBezTo>
                <a:cubicBezTo>
                  <a:pt x="597566" y="5052790"/>
                  <a:pt x="596969" y="5057558"/>
                  <a:pt x="593028" y="5060810"/>
                </a:cubicBezTo>
                <a:cubicBezTo>
                  <a:pt x="589087" y="5064062"/>
                  <a:pt x="585939" y="5064524"/>
                  <a:pt x="583580" y="5062193"/>
                </a:cubicBezTo>
                <a:cubicBezTo>
                  <a:pt x="581222" y="5059865"/>
                  <a:pt x="577684" y="5056371"/>
                  <a:pt x="572969" y="5051711"/>
                </a:cubicBezTo>
                <a:cubicBezTo>
                  <a:pt x="568252" y="5047052"/>
                  <a:pt x="565893" y="5044724"/>
                  <a:pt x="565893" y="5044724"/>
                </a:cubicBezTo>
                <a:cubicBezTo>
                  <a:pt x="561953" y="5047976"/>
                  <a:pt x="555655" y="5048898"/>
                  <a:pt x="546997" y="5047491"/>
                </a:cubicBezTo>
                <a:lnTo>
                  <a:pt x="539923" y="5040504"/>
                </a:lnTo>
                <a:cubicBezTo>
                  <a:pt x="543864" y="5037251"/>
                  <a:pt x="544654" y="5034459"/>
                  <a:pt x="542296" y="5032131"/>
                </a:cubicBezTo>
                <a:cubicBezTo>
                  <a:pt x="539938" y="5029801"/>
                  <a:pt x="536788" y="5030263"/>
                  <a:pt x="532847" y="5033515"/>
                </a:cubicBezTo>
                <a:cubicBezTo>
                  <a:pt x="528907" y="5036767"/>
                  <a:pt x="521235" y="5034547"/>
                  <a:pt x="509834" y="5026856"/>
                </a:cubicBezTo>
                <a:cubicBezTo>
                  <a:pt x="498431" y="5019163"/>
                  <a:pt x="493518" y="5012527"/>
                  <a:pt x="495102" y="5006946"/>
                </a:cubicBezTo>
                <a:cubicBezTo>
                  <a:pt x="496684" y="5001364"/>
                  <a:pt x="494131" y="4997057"/>
                  <a:pt x="487443" y="4994025"/>
                </a:cubicBezTo>
                <a:cubicBezTo>
                  <a:pt x="480757" y="4990992"/>
                  <a:pt x="476623" y="4992266"/>
                  <a:pt x="475040" y="4997847"/>
                </a:cubicBezTo>
                <a:cubicBezTo>
                  <a:pt x="473458" y="5003431"/>
                  <a:pt x="470311" y="5003891"/>
                  <a:pt x="465594" y="4999232"/>
                </a:cubicBezTo>
                <a:cubicBezTo>
                  <a:pt x="465594" y="4999232"/>
                  <a:pt x="465398" y="4997255"/>
                  <a:pt x="465011" y="4993299"/>
                </a:cubicBezTo>
                <a:cubicBezTo>
                  <a:pt x="464623" y="4989344"/>
                  <a:pt x="465414" y="4986552"/>
                  <a:pt x="467384" y="4984925"/>
                </a:cubicBezTo>
                <a:cubicBezTo>
                  <a:pt x="469355" y="4983300"/>
                  <a:pt x="470339" y="4982487"/>
                  <a:pt x="470339" y="4982487"/>
                </a:cubicBezTo>
                <a:lnTo>
                  <a:pt x="482160" y="4972729"/>
                </a:lnTo>
                <a:lnTo>
                  <a:pt x="488070" y="4967852"/>
                </a:lnTo>
                <a:cubicBezTo>
                  <a:pt x="479414" y="4966445"/>
                  <a:pt x="474101" y="4966555"/>
                  <a:pt x="472130" y="4968181"/>
                </a:cubicBezTo>
                <a:cubicBezTo>
                  <a:pt x="470160" y="4969808"/>
                  <a:pt x="464457" y="4965961"/>
                  <a:pt x="455026" y="4956643"/>
                </a:cubicBezTo>
                <a:lnTo>
                  <a:pt x="453862" y="4944776"/>
                </a:lnTo>
                <a:lnTo>
                  <a:pt x="497564" y="4934361"/>
                </a:lnTo>
                <a:lnTo>
                  <a:pt x="503474" y="4929483"/>
                </a:lnTo>
                <a:cubicBezTo>
                  <a:pt x="527894" y="4917881"/>
                  <a:pt x="537744" y="4909752"/>
                  <a:pt x="533027" y="4905091"/>
                </a:cubicBezTo>
                <a:cubicBezTo>
                  <a:pt x="533027" y="4905091"/>
                  <a:pt x="539326" y="4904168"/>
                  <a:pt x="551924" y="4902323"/>
                </a:cubicBezTo>
                <a:cubicBezTo>
                  <a:pt x="559804" y="4895819"/>
                  <a:pt x="570043" y="4891643"/>
                  <a:pt x="582640" y="4889798"/>
                </a:cubicBezTo>
                <a:lnTo>
                  <a:pt x="601537" y="4887031"/>
                </a:lnTo>
                <a:cubicBezTo>
                  <a:pt x="605477" y="4883778"/>
                  <a:pt x="605670" y="4885756"/>
                  <a:pt x="602118" y="4892963"/>
                </a:cubicBezTo>
                <a:cubicBezTo>
                  <a:pt x="598565" y="4900171"/>
                  <a:pt x="598953" y="4904126"/>
                  <a:pt x="603282" y="4904830"/>
                </a:cubicBezTo>
                <a:cubicBezTo>
                  <a:pt x="607611" y="4905533"/>
                  <a:pt x="613716" y="4902632"/>
                  <a:pt x="621597" y="4896128"/>
                </a:cubicBezTo>
                <a:cubicBezTo>
                  <a:pt x="629477" y="4889623"/>
                  <a:pt x="633416" y="4886371"/>
                  <a:pt x="633416" y="4886371"/>
                </a:cubicBezTo>
                <a:lnTo>
                  <a:pt x="662969" y="4861980"/>
                </a:lnTo>
                <a:lnTo>
                  <a:pt x="675956" y="4864090"/>
                </a:lnTo>
                <a:cubicBezTo>
                  <a:pt x="683837" y="4857585"/>
                  <a:pt x="685418" y="4852003"/>
                  <a:pt x="680702" y="4847344"/>
                </a:cubicBezTo>
                <a:lnTo>
                  <a:pt x="679537" y="4835478"/>
                </a:lnTo>
                <a:cubicBezTo>
                  <a:pt x="679537" y="4835478"/>
                  <a:pt x="681508" y="4833852"/>
                  <a:pt x="685448" y="4830600"/>
                </a:cubicBezTo>
                <a:cubicBezTo>
                  <a:pt x="680731" y="4825941"/>
                  <a:pt x="680344" y="4821985"/>
                  <a:pt x="684285" y="4818734"/>
                </a:cubicBezTo>
                <a:cubicBezTo>
                  <a:pt x="688225" y="4815481"/>
                  <a:pt x="692359" y="4814206"/>
                  <a:pt x="696687" y="4814909"/>
                </a:cubicBezTo>
                <a:cubicBezTo>
                  <a:pt x="701016" y="4815612"/>
                  <a:pt x="702001" y="4814800"/>
                  <a:pt x="699642" y="4812471"/>
                </a:cubicBezTo>
                <a:cubicBezTo>
                  <a:pt x="697284" y="4810141"/>
                  <a:pt x="702015" y="4804098"/>
                  <a:pt x="713837" y="4794342"/>
                </a:cubicBezTo>
                <a:cubicBezTo>
                  <a:pt x="717777" y="4791090"/>
                  <a:pt x="720733" y="4788649"/>
                  <a:pt x="722703" y="4787024"/>
                </a:cubicBezTo>
                <a:cubicBezTo>
                  <a:pt x="724673" y="4785398"/>
                  <a:pt x="727628" y="4782959"/>
                  <a:pt x="731569" y="4779707"/>
                </a:cubicBezTo>
                <a:lnTo>
                  <a:pt x="737479" y="4774828"/>
                </a:lnTo>
                <a:cubicBezTo>
                  <a:pt x="742196" y="4779487"/>
                  <a:pt x="748494" y="4778564"/>
                  <a:pt x="756374" y="4772059"/>
                </a:cubicBezTo>
                <a:cubicBezTo>
                  <a:pt x="760315" y="4768807"/>
                  <a:pt x="765241" y="4764742"/>
                  <a:pt x="771152" y="4759864"/>
                </a:cubicBezTo>
                <a:cubicBezTo>
                  <a:pt x="777062" y="4754985"/>
                  <a:pt x="781988" y="4750920"/>
                  <a:pt x="785928" y="4747668"/>
                </a:cubicBezTo>
                <a:cubicBezTo>
                  <a:pt x="797748" y="4737912"/>
                  <a:pt x="803659" y="4733033"/>
                  <a:pt x="803659" y="4733033"/>
                </a:cubicBezTo>
                <a:cubicBezTo>
                  <a:pt x="803659" y="4733033"/>
                  <a:pt x="801302" y="4730703"/>
                  <a:pt x="796585" y="4726044"/>
                </a:cubicBezTo>
                <a:lnTo>
                  <a:pt x="789510" y="4719055"/>
                </a:lnTo>
                <a:cubicBezTo>
                  <a:pt x="794226" y="4723715"/>
                  <a:pt x="792644" y="4729297"/>
                  <a:pt x="784764" y="4735802"/>
                </a:cubicBezTo>
                <a:lnTo>
                  <a:pt x="765867" y="4738569"/>
                </a:lnTo>
                <a:cubicBezTo>
                  <a:pt x="765867" y="4738569"/>
                  <a:pt x="763510" y="4736240"/>
                  <a:pt x="758793" y="4731582"/>
                </a:cubicBezTo>
                <a:lnTo>
                  <a:pt x="764705" y="4726703"/>
                </a:lnTo>
                <a:cubicBezTo>
                  <a:pt x="764705" y="4726703"/>
                  <a:pt x="767659" y="4724264"/>
                  <a:pt x="773570" y="4719386"/>
                </a:cubicBezTo>
                <a:cubicBezTo>
                  <a:pt x="779479" y="4714507"/>
                  <a:pt x="782241" y="4710089"/>
                  <a:pt x="781852" y="4706135"/>
                </a:cubicBezTo>
                <a:cubicBezTo>
                  <a:pt x="781466" y="4702179"/>
                  <a:pt x="783436" y="4700552"/>
                  <a:pt x="787764" y="4701256"/>
                </a:cubicBezTo>
                <a:cubicBezTo>
                  <a:pt x="792091" y="4701959"/>
                  <a:pt x="794061" y="4700333"/>
                  <a:pt x="793674" y="4696377"/>
                </a:cubicBezTo>
                <a:cubicBezTo>
                  <a:pt x="793286" y="4692423"/>
                  <a:pt x="795061" y="4688819"/>
                  <a:pt x="799002" y="4685566"/>
                </a:cubicBezTo>
                <a:lnTo>
                  <a:pt x="811988" y="4687676"/>
                </a:lnTo>
                <a:cubicBezTo>
                  <a:pt x="820646" y="4689083"/>
                  <a:pt x="827330" y="4692115"/>
                  <a:pt x="832048" y="4696775"/>
                </a:cubicBezTo>
                <a:cubicBezTo>
                  <a:pt x="832048" y="4696775"/>
                  <a:pt x="828108" y="4700027"/>
                  <a:pt x="820226" y="4706531"/>
                </a:cubicBezTo>
                <a:cubicBezTo>
                  <a:pt x="808406" y="4716288"/>
                  <a:pt x="805838" y="4722682"/>
                  <a:pt x="812526" y="4725715"/>
                </a:cubicBezTo>
                <a:cubicBezTo>
                  <a:pt x="819212" y="4728748"/>
                  <a:pt x="824525" y="4728637"/>
                  <a:pt x="828465" y="4725385"/>
                </a:cubicBezTo>
                <a:cubicBezTo>
                  <a:pt x="840286" y="4715629"/>
                  <a:pt x="856437" y="4706576"/>
                  <a:pt x="876915" y="4698226"/>
                </a:cubicBezTo>
                <a:cubicBezTo>
                  <a:pt x="885571" y="4699633"/>
                  <a:pt x="890885" y="4699522"/>
                  <a:pt x="892854" y="4697897"/>
                </a:cubicBezTo>
                <a:cubicBezTo>
                  <a:pt x="894824" y="4696270"/>
                  <a:pt x="897780" y="4693831"/>
                  <a:pt x="901720" y="4690579"/>
                </a:cubicBezTo>
                <a:cubicBezTo>
                  <a:pt x="910377" y="4691986"/>
                  <a:pt x="914706" y="4692690"/>
                  <a:pt x="914706" y="4692690"/>
                </a:cubicBezTo>
                <a:cubicBezTo>
                  <a:pt x="914706" y="4692690"/>
                  <a:pt x="912349" y="4690359"/>
                  <a:pt x="907632" y="4685700"/>
                </a:cubicBezTo>
                <a:cubicBezTo>
                  <a:pt x="907632" y="4685700"/>
                  <a:pt x="909213" y="4680120"/>
                  <a:pt x="912378" y="4668956"/>
                </a:cubicBezTo>
                <a:cubicBezTo>
                  <a:pt x="912378" y="4668956"/>
                  <a:pt x="912183" y="4666977"/>
                  <a:pt x="911795" y="4663023"/>
                </a:cubicBezTo>
                <a:cubicBezTo>
                  <a:pt x="911408" y="4659067"/>
                  <a:pt x="911214" y="4657089"/>
                  <a:pt x="911214" y="4657089"/>
                </a:cubicBezTo>
                <a:cubicBezTo>
                  <a:pt x="906497" y="4652430"/>
                  <a:pt x="904139" y="4650101"/>
                  <a:pt x="904139" y="4650101"/>
                </a:cubicBezTo>
                <a:cubicBezTo>
                  <a:pt x="904139" y="4650101"/>
                  <a:pt x="901781" y="4647772"/>
                  <a:pt x="897065" y="4643112"/>
                </a:cubicBezTo>
                <a:cubicBezTo>
                  <a:pt x="878198" y="4624476"/>
                  <a:pt x="862855" y="4620038"/>
                  <a:pt x="851034" y="4629794"/>
                </a:cubicBezTo>
                <a:cubicBezTo>
                  <a:pt x="847092" y="4633047"/>
                  <a:pt x="842958" y="4634320"/>
                  <a:pt x="838629" y="4633618"/>
                </a:cubicBezTo>
                <a:cubicBezTo>
                  <a:pt x="834302" y="4632914"/>
                  <a:pt x="830958" y="4631397"/>
                  <a:pt x="828601" y="4629069"/>
                </a:cubicBezTo>
                <a:cubicBezTo>
                  <a:pt x="826243" y="4626740"/>
                  <a:pt x="828018" y="4623135"/>
                  <a:pt x="833929" y="4618256"/>
                </a:cubicBezTo>
                <a:cubicBezTo>
                  <a:pt x="839838" y="4613379"/>
                  <a:pt x="843585" y="4608148"/>
                  <a:pt x="845167" y="4602566"/>
                </a:cubicBezTo>
                <a:cubicBezTo>
                  <a:pt x="846749" y="4596985"/>
                  <a:pt x="843212" y="4593492"/>
                  <a:pt x="834555" y="4592085"/>
                </a:cubicBezTo>
                <a:lnTo>
                  <a:pt x="840466" y="4587206"/>
                </a:lnTo>
                <a:lnTo>
                  <a:pt x="846376" y="4582327"/>
                </a:lnTo>
                <a:cubicBezTo>
                  <a:pt x="846376" y="4582327"/>
                  <a:pt x="846182" y="4580351"/>
                  <a:pt x="845795" y="4576395"/>
                </a:cubicBezTo>
                <a:cubicBezTo>
                  <a:pt x="845406" y="4572438"/>
                  <a:pt x="851511" y="4569538"/>
                  <a:pt x="864108" y="4567692"/>
                </a:cubicBezTo>
                <a:cubicBezTo>
                  <a:pt x="876706" y="4565848"/>
                  <a:pt x="885168" y="4565277"/>
                  <a:pt x="889496" y="4565979"/>
                </a:cubicBezTo>
                <a:cubicBezTo>
                  <a:pt x="893824" y="4566682"/>
                  <a:pt x="895795" y="4565055"/>
                  <a:pt x="895406" y="4561101"/>
                </a:cubicBezTo>
                <a:cubicBezTo>
                  <a:pt x="895019" y="4557146"/>
                  <a:pt x="899751" y="4551102"/>
                  <a:pt x="909603" y="4542971"/>
                </a:cubicBezTo>
                <a:cubicBezTo>
                  <a:pt x="919452" y="4534841"/>
                  <a:pt x="927528" y="4530314"/>
                  <a:pt x="933826" y="4529390"/>
                </a:cubicBezTo>
                <a:cubicBezTo>
                  <a:pt x="940123" y="4528468"/>
                  <a:pt x="943079" y="4526029"/>
                  <a:pt x="942691" y="4522073"/>
                </a:cubicBezTo>
                <a:cubicBezTo>
                  <a:pt x="942304" y="4518118"/>
                  <a:pt x="944080" y="4514515"/>
                  <a:pt x="948021" y="4511263"/>
                </a:cubicBezTo>
                <a:lnTo>
                  <a:pt x="955095" y="4518250"/>
                </a:lnTo>
                <a:cubicBezTo>
                  <a:pt x="951154" y="4521502"/>
                  <a:pt x="951350" y="4523481"/>
                  <a:pt x="955677" y="4524184"/>
                </a:cubicBezTo>
                <a:cubicBezTo>
                  <a:pt x="960005" y="4524887"/>
                  <a:pt x="964139" y="4523612"/>
                  <a:pt x="968080" y="4520360"/>
                </a:cubicBezTo>
                <a:cubicBezTo>
                  <a:pt x="972020" y="4517108"/>
                  <a:pt x="971633" y="4513153"/>
                  <a:pt x="966916" y="4508494"/>
                </a:cubicBezTo>
                <a:cubicBezTo>
                  <a:pt x="975573" y="4509901"/>
                  <a:pt x="980886" y="4509790"/>
                  <a:pt x="982856" y="4508164"/>
                </a:cubicBezTo>
                <a:cubicBezTo>
                  <a:pt x="984827" y="4506538"/>
                  <a:pt x="987782" y="4504098"/>
                  <a:pt x="991722" y="4500846"/>
                </a:cubicBezTo>
                <a:cubicBezTo>
                  <a:pt x="995663" y="4497594"/>
                  <a:pt x="997632" y="4495969"/>
                  <a:pt x="997632" y="4495969"/>
                </a:cubicBezTo>
                <a:cubicBezTo>
                  <a:pt x="997632" y="4495969"/>
                  <a:pt x="995275" y="4493639"/>
                  <a:pt x="990558" y="4488980"/>
                </a:cubicBezTo>
                <a:cubicBezTo>
                  <a:pt x="985842" y="4484321"/>
                  <a:pt x="984468" y="4481180"/>
                  <a:pt x="986440" y="4479553"/>
                </a:cubicBezTo>
                <a:cubicBezTo>
                  <a:pt x="988409" y="4477928"/>
                  <a:pt x="992930" y="4480609"/>
                  <a:pt x="1000006" y="4487597"/>
                </a:cubicBezTo>
                <a:cubicBezTo>
                  <a:pt x="1007081" y="4494585"/>
                  <a:pt x="1010230" y="4494124"/>
                  <a:pt x="1009453" y="4486212"/>
                </a:cubicBezTo>
                <a:lnTo>
                  <a:pt x="1008290" y="4474346"/>
                </a:lnTo>
                <a:lnTo>
                  <a:pt x="1002379" y="4479224"/>
                </a:lnTo>
                <a:lnTo>
                  <a:pt x="1001215" y="4467358"/>
                </a:lnTo>
                <a:cubicBezTo>
                  <a:pt x="1000439" y="4459445"/>
                  <a:pt x="1004378" y="4456193"/>
                  <a:pt x="1013037" y="4457601"/>
                </a:cubicBezTo>
                <a:lnTo>
                  <a:pt x="1024858" y="4447843"/>
                </a:lnTo>
                <a:cubicBezTo>
                  <a:pt x="1010708" y="4433867"/>
                  <a:pt x="999693" y="4430131"/>
                  <a:pt x="991812" y="4436635"/>
                </a:cubicBezTo>
                <a:cubicBezTo>
                  <a:pt x="991812" y="4436635"/>
                  <a:pt x="989841" y="4438261"/>
                  <a:pt x="985901" y="4441513"/>
                </a:cubicBezTo>
                <a:lnTo>
                  <a:pt x="987066" y="4453381"/>
                </a:lnTo>
                <a:lnTo>
                  <a:pt x="988230" y="4465246"/>
                </a:lnTo>
                <a:lnTo>
                  <a:pt x="976408" y="4475004"/>
                </a:lnTo>
                <a:lnTo>
                  <a:pt x="977574" y="4486870"/>
                </a:lnTo>
                <a:cubicBezTo>
                  <a:pt x="969693" y="4493375"/>
                  <a:pt x="964573" y="4495463"/>
                  <a:pt x="962215" y="4493133"/>
                </a:cubicBezTo>
                <a:cubicBezTo>
                  <a:pt x="959857" y="4490804"/>
                  <a:pt x="958289" y="4485684"/>
                  <a:pt x="957513" y="4477772"/>
                </a:cubicBezTo>
                <a:lnTo>
                  <a:pt x="963424" y="4472894"/>
                </a:lnTo>
                <a:lnTo>
                  <a:pt x="975244" y="4463137"/>
                </a:lnTo>
                <a:cubicBezTo>
                  <a:pt x="974469" y="4455227"/>
                  <a:pt x="973886" y="4449293"/>
                  <a:pt x="973499" y="4445338"/>
                </a:cubicBezTo>
                <a:cubicBezTo>
                  <a:pt x="973111" y="4441383"/>
                  <a:pt x="970751" y="4439051"/>
                  <a:pt x="966424" y="4438348"/>
                </a:cubicBezTo>
                <a:cubicBezTo>
                  <a:pt x="962095" y="4437646"/>
                  <a:pt x="957961" y="4438920"/>
                  <a:pt x="954020" y="4442173"/>
                </a:cubicBezTo>
                <a:lnTo>
                  <a:pt x="961094" y="4449161"/>
                </a:lnTo>
                <a:lnTo>
                  <a:pt x="955184" y="4454039"/>
                </a:lnTo>
                <a:cubicBezTo>
                  <a:pt x="951244" y="4457291"/>
                  <a:pt x="942588" y="4455884"/>
                  <a:pt x="929213" y="4449819"/>
                </a:cubicBezTo>
                <a:lnTo>
                  <a:pt x="928050" y="4437952"/>
                </a:lnTo>
                <a:cubicBezTo>
                  <a:pt x="928050" y="4437952"/>
                  <a:pt x="930021" y="4436326"/>
                  <a:pt x="933961" y="4433074"/>
                </a:cubicBezTo>
                <a:lnTo>
                  <a:pt x="958767" y="4425427"/>
                </a:lnTo>
                <a:lnTo>
                  <a:pt x="996558" y="4419891"/>
                </a:lnTo>
                <a:cubicBezTo>
                  <a:pt x="1000499" y="4416638"/>
                  <a:pt x="1003455" y="4414198"/>
                  <a:pt x="1005424" y="4412573"/>
                </a:cubicBezTo>
                <a:cubicBezTo>
                  <a:pt x="1007395" y="4410946"/>
                  <a:pt x="1004051" y="4409431"/>
                  <a:pt x="995394" y="4408024"/>
                </a:cubicBezTo>
                <a:lnTo>
                  <a:pt x="1001306" y="4403146"/>
                </a:lnTo>
                <a:lnTo>
                  <a:pt x="1007216" y="4398267"/>
                </a:lnTo>
                <a:lnTo>
                  <a:pt x="1013127" y="4393388"/>
                </a:lnTo>
                <a:cubicBezTo>
                  <a:pt x="1025724" y="4391544"/>
                  <a:pt x="1033992" y="4388994"/>
                  <a:pt x="1037932" y="4385742"/>
                </a:cubicBezTo>
                <a:cubicBezTo>
                  <a:pt x="1041874" y="4382490"/>
                  <a:pt x="1045813" y="4379237"/>
                  <a:pt x="1049753" y="4375986"/>
                </a:cubicBezTo>
                <a:cubicBezTo>
                  <a:pt x="1053694" y="4372733"/>
                  <a:pt x="1055665" y="4371107"/>
                  <a:pt x="1055665" y="4371107"/>
                </a:cubicBezTo>
                <a:cubicBezTo>
                  <a:pt x="1064321" y="4372513"/>
                  <a:pt x="1071604" y="4370778"/>
                  <a:pt x="1077515" y="4365899"/>
                </a:cubicBezTo>
                <a:cubicBezTo>
                  <a:pt x="1083426" y="4361021"/>
                  <a:pt x="1090709" y="4359285"/>
                  <a:pt x="1099366" y="4360692"/>
                </a:cubicBezTo>
                <a:cubicBezTo>
                  <a:pt x="1103307" y="4357440"/>
                  <a:pt x="1107441" y="4356165"/>
                  <a:pt x="1111770" y="4356869"/>
                </a:cubicBezTo>
                <a:cubicBezTo>
                  <a:pt x="1116099" y="4357572"/>
                  <a:pt x="1120231" y="4356297"/>
                  <a:pt x="1124173" y="4353046"/>
                </a:cubicBezTo>
                <a:cubicBezTo>
                  <a:pt x="1132053" y="4346540"/>
                  <a:pt x="1137964" y="4341663"/>
                  <a:pt x="1141904" y="4338410"/>
                </a:cubicBezTo>
                <a:lnTo>
                  <a:pt x="1159012" y="4333137"/>
                </a:lnTo>
                <a:lnTo>
                  <a:pt x="1159774" y="4330883"/>
                </a:lnTo>
                <a:lnTo>
                  <a:pt x="1160501" y="4332677"/>
                </a:lnTo>
                <a:lnTo>
                  <a:pt x="1191518" y="4323117"/>
                </a:lnTo>
                <a:cubicBezTo>
                  <a:pt x="1195457" y="4319864"/>
                  <a:pt x="1201756" y="4318941"/>
                  <a:pt x="1210413" y="4320348"/>
                </a:cubicBezTo>
                <a:cubicBezTo>
                  <a:pt x="1214353" y="4317095"/>
                  <a:pt x="1220458" y="4314196"/>
                  <a:pt x="1228726" y="4311647"/>
                </a:cubicBezTo>
                <a:cubicBezTo>
                  <a:pt x="1236995" y="4309097"/>
                  <a:pt x="1247041" y="4302945"/>
                  <a:pt x="1258863" y="4293187"/>
                </a:cubicBezTo>
                <a:lnTo>
                  <a:pt x="1264665" y="4288399"/>
                </a:lnTo>
                <a:lnTo>
                  <a:pt x="1255766" y="4292003"/>
                </a:lnTo>
                <a:lnTo>
                  <a:pt x="1247925" y="4287968"/>
                </a:lnTo>
                <a:cubicBezTo>
                  <a:pt x="1244580" y="4279708"/>
                  <a:pt x="1242907" y="4275578"/>
                  <a:pt x="1242907" y="4275578"/>
                </a:cubicBezTo>
                <a:lnTo>
                  <a:pt x="1235350" y="4274504"/>
                </a:lnTo>
                <a:lnTo>
                  <a:pt x="1234683" y="4274663"/>
                </a:lnTo>
                <a:lnTo>
                  <a:pt x="1234564" y="4274393"/>
                </a:lnTo>
                <a:lnTo>
                  <a:pt x="1229731" y="4273704"/>
                </a:lnTo>
                <a:lnTo>
                  <a:pt x="1232944" y="4270686"/>
                </a:lnTo>
                <a:lnTo>
                  <a:pt x="1231593" y="4267592"/>
                </a:lnTo>
                <a:cubicBezTo>
                  <a:pt x="1232876" y="4264394"/>
                  <a:pt x="1236474" y="4260356"/>
                  <a:pt x="1242384" y="4255478"/>
                </a:cubicBezTo>
                <a:cubicBezTo>
                  <a:pt x="1253428" y="4237811"/>
                  <a:pt x="1250682" y="4231527"/>
                  <a:pt x="1234144" y="4236623"/>
                </a:cubicBezTo>
                <a:cubicBezTo>
                  <a:pt x="1230205" y="4239875"/>
                  <a:pt x="1227056" y="4240336"/>
                  <a:pt x="1224698" y="4238007"/>
                </a:cubicBezTo>
                <a:cubicBezTo>
                  <a:pt x="1222340" y="4235679"/>
                  <a:pt x="1221160" y="4234513"/>
                  <a:pt x="1221160" y="4234513"/>
                </a:cubicBezTo>
                <a:cubicBezTo>
                  <a:pt x="1221160" y="4234513"/>
                  <a:pt x="1218802" y="4232184"/>
                  <a:pt x="1214086" y="4227525"/>
                </a:cubicBezTo>
                <a:lnTo>
                  <a:pt x="1196354" y="4242161"/>
                </a:lnTo>
                <a:cubicBezTo>
                  <a:pt x="1201070" y="4246820"/>
                  <a:pt x="1202442" y="4249961"/>
                  <a:pt x="1200472" y="4251588"/>
                </a:cubicBezTo>
                <a:cubicBezTo>
                  <a:pt x="1198503" y="4253214"/>
                  <a:pt x="1196338" y="4252861"/>
                  <a:pt x="1193980" y="4250532"/>
                </a:cubicBezTo>
                <a:cubicBezTo>
                  <a:pt x="1191622" y="4248204"/>
                  <a:pt x="1190055" y="4243084"/>
                  <a:pt x="1189279" y="4235171"/>
                </a:cubicBezTo>
                <a:lnTo>
                  <a:pt x="1224741" y="4205902"/>
                </a:lnTo>
                <a:cubicBezTo>
                  <a:pt x="1224741" y="4205902"/>
                  <a:pt x="1226712" y="4204275"/>
                  <a:pt x="1230652" y="4201023"/>
                </a:cubicBezTo>
                <a:lnTo>
                  <a:pt x="1248255" y="4191155"/>
                </a:lnTo>
                <a:lnTo>
                  <a:pt x="1234130" y="4192604"/>
                </a:lnTo>
                <a:lnTo>
                  <a:pt x="1244796" y="4188284"/>
                </a:lnTo>
                <a:lnTo>
                  <a:pt x="1251640" y="4189259"/>
                </a:lnTo>
                <a:lnTo>
                  <a:pt x="1254877" y="4187443"/>
                </a:lnTo>
                <a:lnTo>
                  <a:pt x="1267516" y="4180358"/>
                </a:lnTo>
                <a:lnTo>
                  <a:pt x="1258285" y="4175609"/>
                </a:lnTo>
                <a:cubicBezTo>
                  <a:pt x="1265396" y="4172729"/>
                  <a:pt x="1269788" y="4173355"/>
                  <a:pt x="1271461" y="4177485"/>
                </a:cubicBezTo>
                <a:lnTo>
                  <a:pt x="1275720" y="4175760"/>
                </a:lnTo>
                <a:lnTo>
                  <a:pt x="1279101" y="4173864"/>
                </a:lnTo>
                <a:lnTo>
                  <a:pt x="1280134" y="4173010"/>
                </a:lnTo>
                <a:lnTo>
                  <a:pt x="1237269" y="4169701"/>
                </a:lnTo>
                <a:lnTo>
                  <a:pt x="1218762" y="4169986"/>
                </a:lnTo>
                <a:cubicBezTo>
                  <a:pt x="1217089" y="4165857"/>
                  <a:pt x="1218030" y="4163072"/>
                  <a:pt x="1221585" y="4161631"/>
                </a:cubicBezTo>
                <a:cubicBezTo>
                  <a:pt x="1225141" y="4160191"/>
                  <a:pt x="1232251" y="4157312"/>
                  <a:pt x="1242918" y="4152991"/>
                </a:cubicBezTo>
                <a:cubicBezTo>
                  <a:pt x="1246473" y="4151552"/>
                  <a:pt x="1251334" y="4150784"/>
                  <a:pt x="1257504" y="4150689"/>
                </a:cubicBezTo>
                <a:cubicBezTo>
                  <a:pt x="1263674" y="4150594"/>
                  <a:pt x="1266759" y="4150546"/>
                  <a:pt x="1266759" y="4150546"/>
                </a:cubicBezTo>
                <a:cubicBezTo>
                  <a:pt x="1271986" y="4153236"/>
                  <a:pt x="1275071" y="4153188"/>
                  <a:pt x="1276012" y="4150404"/>
                </a:cubicBezTo>
                <a:cubicBezTo>
                  <a:pt x="1276953" y="4147618"/>
                  <a:pt x="1281816" y="4146852"/>
                  <a:pt x="1290598" y="4148101"/>
                </a:cubicBezTo>
                <a:lnTo>
                  <a:pt x="1295815" y="4148843"/>
                </a:lnTo>
                <a:lnTo>
                  <a:pt x="1295669" y="4147361"/>
                </a:lnTo>
                <a:lnTo>
                  <a:pt x="1306059" y="4149050"/>
                </a:lnTo>
                <a:lnTo>
                  <a:pt x="1309107" y="4147816"/>
                </a:lnTo>
                <a:lnTo>
                  <a:pt x="1316948" y="4151850"/>
                </a:lnTo>
                <a:lnTo>
                  <a:pt x="1322282" y="4149690"/>
                </a:lnTo>
                <a:cubicBezTo>
                  <a:pt x="1325837" y="4148250"/>
                  <a:pt x="1331588" y="4147122"/>
                  <a:pt x="1339534" y="4146308"/>
                </a:cubicBezTo>
                <a:cubicBezTo>
                  <a:pt x="1347482" y="4145492"/>
                  <a:pt x="1354121" y="4144004"/>
                  <a:pt x="1359454" y="4141845"/>
                </a:cubicBezTo>
                <a:cubicBezTo>
                  <a:pt x="1364787" y="4139684"/>
                  <a:pt x="1367455" y="4138604"/>
                  <a:pt x="1367455" y="4138604"/>
                </a:cubicBezTo>
                <a:cubicBezTo>
                  <a:pt x="1374564" y="4135724"/>
                  <a:pt x="1383347" y="4136974"/>
                  <a:pt x="1393804" y="4142353"/>
                </a:cubicBezTo>
                <a:lnTo>
                  <a:pt x="1402328" y="4142222"/>
                </a:lnTo>
                <a:lnTo>
                  <a:pt x="1404525" y="4141178"/>
                </a:lnTo>
                <a:lnTo>
                  <a:pt x="1415135" y="4133714"/>
                </a:lnTo>
                <a:cubicBezTo>
                  <a:pt x="1422245" y="4130833"/>
                  <a:pt x="1427997" y="4129706"/>
                  <a:pt x="1432388" y="4130332"/>
                </a:cubicBezTo>
                <a:cubicBezTo>
                  <a:pt x="1436781" y="4130957"/>
                  <a:pt x="1446923" y="4130453"/>
                  <a:pt x="1462816" y="4128823"/>
                </a:cubicBezTo>
                <a:lnTo>
                  <a:pt x="1473483" y="4124503"/>
                </a:lnTo>
                <a:lnTo>
                  <a:pt x="1523673" y="4125806"/>
                </a:lnTo>
                <a:lnTo>
                  <a:pt x="1515830" y="4121772"/>
                </a:lnTo>
                <a:cubicBezTo>
                  <a:pt x="1515830" y="4121772"/>
                  <a:pt x="1511857" y="4122181"/>
                  <a:pt x="1503910" y="4122994"/>
                </a:cubicBezTo>
                <a:cubicBezTo>
                  <a:pt x="1495963" y="4123810"/>
                  <a:pt x="1487598" y="4123593"/>
                  <a:pt x="1478815" y="4122343"/>
                </a:cubicBezTo>
                <a:cubicBezTo>
                  <a:pt x="1473587" y="4119654"/>
                  <a:pt x="1467889" y="4118357"/>
                  <a:pt x="1461720" y="4118451"/>
                </a:cubicBezTo>
                <a:cubicBezTo>
                  <a:pt x="1455550" y="4118546"/>
                  <a:pt x="1449799" y="4119673"/>
                  <a:pt x="1444466" y="4121834"/>
                </a:cubicBezTo>
                <a:cubicBezTo>
                  <a:pt x="1439133" y="4123993"/>
                  <a:pt x="1435631" y="4123009"/>
                  <a:pt x="1433957" y="4118879"/>
                </a:cubicBezTo>
                <a:lnTo>
                  <a:pt x="1415450" y="4119164"/>
                </a:lnTo>
                <a:cubicBezTo>
                  <a:pt x="1415450" y="4119164"/>
                  <a:pt x="1414561" y="4119525"/>
                  <a:pt x="1412783" y="4120245"/>
                </a:cubicBezTo>
                <a:cubicBezTo>
                  <a:pt x="1411006" y="4120965"/>
                  <a:pt x="1408339" y="4122045"/>
                  <a:pt x="1404785" y="4123485"/>
                </a:cubicBezTo>
                <a:cubicBezTo>
                  <a:pt x="1401229" y="4124925"/>
                  <a:pt x="1398143" y="4124973"/>
                  <a:pt x="1395530" y="4123628"/>
                </a:cubicBezTo>
                <a:cubicBezTo>
                  <a:pt x="1392916" y="4122282"/>
                  <a:pt x="1393388" y="4120890"/>
                  <a:pt x="1396942" y="4119451"/>
                </a:cubicBezTo>
                <a:cubicBezTo>
                  <a:pt x="1400498" y="4118010"/>
                  <a:pt x="1401439" y="4115224"/>
                  <a:pt x="1399766" y="4111096"/>
                </a:cubicBezTo>
                <a:cubicBezTo>
                  <a:pt x="1399766" y="4111096"/>
                  <a:pt x="1397989" y="4111816"/>
                  <a:pt x="1394434" y="4113256"/>
                </a:cubicBezTo>
                <a:cubicBezTo>
                  <a:pt x="1390878" y="4114697"/>
                  <a:pt x="1385545" y="4116855"/>
                  <a:pt x="1378435" y="4119736"/>
                </a:cubicBezTo>
                <a:cubicBezTo>
                  <a:pt x="1371324" y="4122616"/>
                  <a:pt x="1365156" y="4122711"/>
                  <a:pt x="1359928" y="4120021"/>
                </a:cubicBezTo>
                <a:cubicBezTo>
                  <a:pt x="1351353" y="4109072"/>
                  <a:pt x="1346962" y="4108448"/>
                  <a:pt x="1346752" y="4118147"/>
                </a:cubicBezTo>
                <a:lnTo>
                  <a:pt x="1330752" y="4124627"/>
                </a:lnTo>
                <a:lnTo>
                  <a:pt x="1317579" y="4122752"/>
                </a:lnTo>
                <a:lnTo>
                  <a:pt x="1291229" y="4119003"/>
                </a:lnTo>
                <a:lnTo>
                  <a:pt x="1283387" y="4114968"/>
                </a:lnTo>
                <a:lnTo>
                  <a:pt x="1259546" y="4117414"/>
                </a:lnTo>
                <a:cubicBezTo>
                  <a:pt x="1234869" y="4117795"/>
                  <a:pt x="1211499" y="4118847"/>
                  <a:pt x="1189437" y="4120572"/>
                </a:cubicBezTo>
                <a:cubicBezTo>
                  <a:pt x="1167373" y="4122298"/>
                  <a:pt x="1147453" y="4126761"/>
                  <a:pt x="1129677" y="4133961"/>
                </a:cubicBezTo>
                <a:cubicBezTo>
                  <a:pt x="1119011" y="4138281"/>
                  <a:pt x="1112842" y="4138375"/>
                  <a:pt x="1111169" y="4134245"/>
                </a:cubicBezTo>
                <a:lnTo>
                  <a:pt x="1105836" y="4136406"/>
                </a:lnTo>
                <a:cubicBezTo>
                  <a:pt x="1112947" y="4133525"/>
                  <a:pt x="1117861" y="4130334"/>
                  <a:pt x="1120580" y="4126829"/>
                </a:cubicBezTo>
                <a:cubicBezTo>
                  <a:pt x="1123300" y="4123324"/>
                  <a:pt x="1124659" y="4121571"/>
                  <a:pt x="1124659" y="4121571"/>
                </a:cubicBezTo>
                <a:cubicBezTo>
                  <a:pt x="1122986" y="4117441"/>
                  <a:pt x="1122150" y="4115377"/>
                  <a:pt x="1122150" y="4115377"/>
                </a:cubicBezTo>
                <a:cubicBezTo>
                  <a:pt x="1122150" y="4115377"/>
                  <a:pt x="1120373" y="4116097"/>
                  <a:pt x="1116817" y="4117537"/>
                </a:cubicBezTo>
                <a:cubicBezTo>
                  <a:pt x="1115145" y="4113408"/>
                  <a:pt x="1112531" y="4112062"/>
                  <a:pt x="1108975" y="4113502"/>
                </a:cubicBezTo>
                <a:cubicBezTo>
                  <a:pt x="1105420" y="4114942"/>
                  <a:pt x="1100557" y="4115711"/>
                  <a:pt x="1094388" y="4115804"/>
                </a:cubicBezTo>
                <a:cubicBezTo>
                  <a:pt x="1088220" y="4115900"/>
                  <a:pt x="1083357" y="4116667"/>
                  <a:pt x="1079802" y="4118107"/>
                </a:cubicBezTo>
                <a:lnTo>
                  <a:pt x="1066627" y="4116233"/>
                </a:lnTo>
                <a:cubicBezTo>
                  <a:pt x="1063072" y="4117672"/>
                  <a:pt x="1052512" y="4117144"/>
                  <a:pt x="1034945" y="4114645"/>
                </a:cubicBezTo>
                <a:lnTo>
                  <a:pt x="992596" y="4117374"/>
                </a:lnTo>
                <a:cubicBezTo>
                  <a:pt x="990923" y="4113245"/>
                  <a:pt x="1016541" y="4110080"/>
                  <a:pt x="1069451" y="4107878"/>
                </a:cubicBezTo>
                <a:cubicBezTo>
                  <a:pt x="1078234" y="4109128"/>
                  <a:pt x="1086600" y="4109345"/>
                  <a:pt x="1094545" y="4108530"/>
                </a:cubicBezTo>
                <a:cubicBezTo>
                  <a:pt x="1102493" y="4107716"/>
                  <a:pt x="1109551" y="4107260"/>
                  <a:pt x="1115719" y="4107164"/>
                </a:cubicBezTo>
                <a:cubicBezTo>
                  <a:pt x="1121889" y="4107070"/>
                  <a:pt x="1126752" y="4106303"/>
                  <a:pt x="1130307" y="4104863"/>
                </a:cubicBezTo>
                <a:lnTo>
                  <a:pt x="1161989" y="4106451"/>
                </a:lnTo>
                <a:cubicBezTo>
                  <a:pt x="1172656" y="4102131"/>
                  <a:pt x="1181544" y="4098531"/>
                  <a:pt x="1188655" y="4095651"/>
                </a:cubicBezTo>
                <a:cubicBezTo>
                  <a:pt x="1195765" y="4092771"/>
                  <a:pt x="1199739" y="4092364"/>
                  <a:pt x="1200575" y="4094429"/>
                </a:cubicBezTo>
                <a:cubicBezTo>
                  <a:pt x="1201411" y="4096493"/>
                  <a:pt x="1206691" y="4096758"/>
                  <a:pt x="1216415" y="4095223"/>
                </a:cubicBezTo>
                <a:cubicBezTo>
                  <a:pt x="1226140" y="4093688"/>
                  <a:pt x="1231891" y="4092561"/>
                  <a:pt x="1233669" y="4091841"/>
                </a:cubicBezTo>
                <a:cubicBezTo>
                  <a:pt x="1235447" y="4091121"/>
                  <a:pt x="1240727" y="4091386"/>
                  <a:pt x="1249510" y="4092635"/>
                </a:cubicBezTo>
                <a:lnTo>
                  <a:pt x="1268019" y="4092350"/>
                </a:lnTo>
                <a:lnTo>
                  <a:pt x="1284017" y="4085870"/>
                </a:lnTo>
                <a:cubicBezTo>
                  <a:pt x="1292799" y="4087120"/>
                  <a:pt x="1297663" y="4086352"/>
                  <a:pt x="1298603" y="4083567"/>
                </a:cubicBezTo>
                <a:cubicBezTo>
                  <a:pt x="1299544" y="4080783"/>
                  <a:pt x="1303048" y="4081767"/>
                  <a:pt x="1309112" y="4086522"/>
                </a:cubicBezTo>
                <a:cubicBezTo>
                  <a:pt x="1315176" y="4091276"/>
                  <a:pt x="1318261" y="4091229"/>
                  <a:pt x="1318366" y="4086379"/>
                </a:cubicBezTo>
                <a:cubicBezTo>
                  <a:pt x="1318470" y="4081530"/>
                  <a:pt x="1324222" y="4080402"/>
                  <a:pt x="1335619" y="4082997"/>
                </a:cubicBezTo>
                <a:lnTo>
                  <a:pt x="1340842" y="4082916"/>
                </a:lnTo>
                <a:lnTo>
                  <a:pt x="1351260" y="4079031"/>
                </a:lnTo>
                <a:lnTo>
                  <a:pt x="1357087" y="4080379"/>
                </a:lnTo>
                <a:lnTo>
                  <a:pt x="1363538" y="4075294"/>
                </a:lnTo>
                <a:cubicBezTo>
                  <a:pt x="1368872" y="4073134"/>
                  <a:pt x="1372845" y="4072727"/>
                  <a:pt x="1375459" y="4074072"/>
                </a:cubicBezTo>
                <a:cubicBezTo>
                  <a:pt x="1378072" y="4075416"/>
                  <a:pt x="1382047" y="4075008"/>
                  <a:pt x="1387379" y="4072848"/>
                </a:cubicBezTo>
                <a:cubicBezTo>
                  <a:pt x="1392712" y="4070688"/>
                  <a:pt x="1396215" y="4071673"/>
                  <a:pt x="1397888" y="4075803"/>
                </a:cubicBezTo>
                <a:lnTo>
                  <a:pt x="1413887" y="4069323"/>
                </a:lnTo>
                <a:cubicBezTo>
                  <a:pt x="1422669" y="4070573"/>
                  <a:pt x="1430617" y="4069758"/>
                  <a:pt x="1437728" y="4066877"/>
                </a:cubicBezTo>
                <a:cubicBezTo>
                  <a:pt x="1437728" y="4066877"/>
                  <a:pt x="1438616" y="4066518"/>
                  <a:pt x="1440394" y="4065798"/>
                </a:cubicBezTo>
                <a:cubicBezTo>
                  <a:pt x="1442171" y="4065078"/>
                  <a:pt x="1442223" y="4062652"/>
                  <a:pt x="1440551" y="4058524"/>
                </a:cubicBezTo>
                <a:cubicBezTo>
                  <a:pt x="1440551" y="4058524"/>
                  <a:pt x="1433963" y="4057586"/>
                  <a:pt x="1420789" y="4055712"/>
                </a:cubicBezTo>
                <a:cubicBezTo>
                  <a:pt x="1407614" y="4053836"/>
                  <a:pt x="1399249" y="4053619"/>
                  <a:pt x="1395694" y="4055059"/>
                </a:cubicBezTo>
                <a:lnTo>
                  <a:pt x="1385027" y="4059379"/>
                </a:lnTo>
                <a:cubicBezTo>
                  <a:pt x="1381471" y="4060819"/>
                  <a:pt x="1369551" y="4062043"/>
                  <a:pt x="1349266" y="4063047"/>
                </a:cubicBezTo>
                <a:cubicBezTo>
                  <a:pt x="1328981" y="4064053"/>
                  <a:pt x="1318838" y="4064555"/>
                  <a:pt x="1318838" y="4064555"/>
                </a:cubicBezTo>
                <a:lnTo>
                  <a:pt x="1316329" y="4058361"/>
                </a:lnTo>
                <a:cubicBezTo>
                  <a:pt x="1321558" y="4061051"/>
                  <a:pt x="1325531" y="4060643"/>
                  <a:pt x="1328251" y="4057138"/>
                </a:cubicBezTo>
                <a:cubicBezTo>
                  <a:pt x="1330969" y="4053634"/>
                  <a:pt x="1332328" y="4051881"/>
                  <a:pt x="1332328" y="4051881"/>
                </a:cubicBezTo>
                <a:cubicBezTo>
                  <a:pt x="1328984" y="4043621"/>
                  <a:pt x="1333480" y="4039397"/>
                  <a:pt x="1345818" y="4039206"/>
                </a:cubicBezTo>
                <a:cubicBezTo>
                  <a:pt x="1354600" y="4040456"/>
                  <a:pt x="1360771" y="4040361"/>
                  <a:pt x="1364326" y="4038921"/>
                </a:cubicBezTo>
                <a:cubicBezTo>
                  <a:pt x="1367882" y="4037481"/>
                  <a:pt x="1377605" y="4035946"/>
                  <a:pt x="1393499" y="4034316"/>
                </a:cubicBezTo>
                <a:cubicBezTo>
                  <a:pt x="1426959" y="4035185"/>
                  <a:pt x="1444630" y="4032835"/>
                  <a:pt x="1446514" y="4027265"/>
                </a:cubicBezTo>
                <a:lnTo>
                  <a:pt x="1335467" y="4028978"/>
                </a:lnTo>
                <a:lnTo>
                  <a:pt x="1303784" y="4027388"/>
                </a:lnTo>
                <a:lnTo>
                  <a:pt x="1314451" y="4023068"/>
                </a:lnTo>
                <a:lnTo>
                  <a:pt x="1319783" y="4020908"/>
                </a:lnTo>
                <a:cubicBezTo>
                  <a:pt x="1314555" y="4018219"/>
                  <a:pt x="1307968" y="4017281"/>
                  <a:pt x="1300021" y="4018096"/>
                </a:cubicBezTo>
                <a:cubicBezTo>
                  <a:pt x="1292075" y="4018911"/>
                  <a:pt x="1285487" y="4017974"/>
                  <a:pt x="1280258" y="4015285"/>
                </a:cubicBezTo>
                <a:lnTo>
                  <a:pt x="1261752" y="4015569"/>
                </a:lnTo>
                <a:lnTo>
                  <a:pt x="1251085" y="4019889"/>
                </a:lnTo>
                <a:lnTo>
                  <a:pt x="1237910" y="4018016"/>
                </a:lnTo>
                <a:cubicBezTo>
                  <a:pt x="1211350" y="4023966"/>
                  <a:pt x="1191066" y="4024971"/>
                  <a:pt x="1177054" y="4021032"/>
                </a:cubicBezTo>
                <a:cubicBezTo>
                  <a:pt x="1173499" y="4022472"/>
                  <a:pt x="1169055" y="4024272"/>
                  <a:pt x="1163722" y="4026432"/>
                </a:cubicBezTo>
                <a:cubicBezTo>
                  <a:pt x="1158389" y="4028592"/>
                  <a:pt x="1154886" y="4027606"/>
                  <a:pt x="1153214" y="4023477"/>
                </a:cubicBezTo>
                <a:cubicBezTo>
                  <a:pt x="1153214" y="4023477"/>
                  <a:pt x="1151019" y="4023164"/>
                  <a:pt x="1146626" y="4022540"/>
                </a:cubicBezTo>
                <a:cubicBezTo>
                  <a:pt x="1142235" y="4021914"/>
                  <a:pt x="1136483" y="4023043"/>
                  <a:pt x="1129373" y="4025923"/>
                </a:cubicBezTo>
                <a:cubicBezTo>
                  <a:pt x="1117034" y="4026113"/>
                  <a:pt x="1108252" y="4024862"/>
                  <a:pt x="1103024" y="4022173"/>
                </a:cubicBezTo>
                <a:cubicBezTo>
                  <a:pt x="1103024" y="4022173"/>
                  <a:pt x="1104801" y="4021453"/>
                  <a:pt x="1108356" y="4020014"/>
                </a:cubicBezTo>
                <a:cubicBezTo>
                  <a:pt x="1111912" y="4018573"/>
                  <a:pt x="1115467" y="4017134"/>
                  <a:pt x="1119023" y="4015693"/>
                </a:cubicBezTo>
                <a:cubicBezTo>
                  <a:pt x="1127805" y="4016944"/>
                  <a:pt x="1135753" y="4016127"/>
                  <a:pt x="1142863" y="4013248"/>
                </a:cubicBezTo>
                <a:cubicBezTo>
                  <a:pt x="1148091" y="4015937"/>
                  <a:pt x="1152482" y="4016563"/>
                  <a:pt x="1156038" y="4015123"/>
                </a:cubicBezTo>
                <a:cubicBezTo>
                  <a:pt x="1159593" y="4013683"/>
                  <a:pt x="1163148" y="4012243"/>
                  <a:pt x="1166704" y="4010803"/>
                </a:cubicBezTo>
                <a:lnTo>
                  <a:pt x="1203720" y="4010232"/>
                </a:lnTo>
                <a:cubicBezTo>
                  <a:pt x="1219612" y="4008601"/>
                  <a:pt x="1229755" y="4008098"/>
                  <a:pt x="1234148" y="4008724"/>
                </a:cubicBezTo>
                <a:cubicBezTo>
                  <a:pt x="1238540" y="4009348"/>
                  <a:pt x="1242511" y="4008940"/>
                  <a:pt x="1246067" y="4007501"/>
                </a:cubicBezTo>
                <a:lnTo>
                  <a:pt x="1288416" y="4004769"/>
                </a:lnTo>
                <a:cubicBezTo>
                  <a:pt x="1288416" y="4004769"/>
                  <a:pt x="1291971" y="4003330"/>
                  <a:pt x="1299082" y="4000450"/>
                </a:cubicBezTo>
                <a:lnTo>
                  <a:pt x="1328255" y="3995845"/>
                </a:lnTo>
                <a:cubicBezTo>
                  <a:pt x="1333483" y="3998534"/>
                  <a:pt x="1337875" y="3999159"/>
                  <a:pt x="1341431" y="3997719"/>
                </a:cubicBezTo>
                <a:cubicBezTo>
                  <a:pt x="1344986" y="3996279"/>
                  <a:pt x="1349847" y="3995512"/>
                  <a:pt x="1356017" y="3995416"/>
                </a:cubicBezTo>
                <a:cubicBezTo>
                  <a:pt x="1362186" y="3995322"/>
                  <a:pt x="1365271" y="3995273"/>
                  <a:pt x="1365271" y="3995273"/>
                </a:cubicBezTo>
                <a:cubicBezTo>
                  <a:pt x="1367154" y="3989705"/>
                  <a:pt x="1368095" y="3986920"/>
                  <a:pt x="1368095" y="3986920"/>
                </a:cubicBezTo>
                <a:cubicBezTo>
                  <a:pt x="1368095" y="3986920"/>
                  <a:pt x="1368932" y="3988985"/>
                  <a:pt x="1370604" y="3993114"/>
                </a:cubicBezTo>
                <a:cubicBezTo>
                  <a:pt x="1374159" y="3991674"/>
                  <a:pt x="1376826" y="3990594"/>
                  <a:pt x="1378604" y="3989873"/>
                </a:cubicBezTo>
                <a:cubicBezTo>
                  <a:pt x="1380381" y="3989153"/>
                  <a:pt x="1381269" y="3988795"/>
                  <a:pt x="1381269" y="3988795"/>
                </a:cubicBezTo>
                <a:lnTo>
                  <a:pt x="1384094" y="3980440"/>
                </a:lnTo>
                <a:lnTo>
                  <a:pt x="1389426" y="3978279"/>
                </a:lnTo>
                <a:lnTo>
                  <a:pt x="1386918" y="3972086"/>
                </a:lnTo>
                <a:cubicBezTo>
                  <a:pt x="1404694" y="3964886"/>
                  <a:pt x="1421424" y="3965319"/>
                  <a:pt x="1437108" y="3973388"/>
                </a:cubicBezTo>
                <a:lnTo>
                  <a:pt x="1442441" y="3971228"/>
                </a:lnTo>
                <a:cubicBezTo>
                  <a:pt x="1445997" y="3969788"/>
                  <a:pt x="1447773" y="3969069"/>
                  <a:pt x="1447773" y="3969069"/>
                </a:cubicBezTo>
                <a:cubicBezTo>
                  <a:pt x="1447773" y="3969069"/>
                  <a:pt x="1450387" y="3970414"/>
                  <a:pt x="1455617" y="3973102"/>
                </a:cubicBezTo>
                <a:cubicBezTo>
                  <a:pt x="1455617" y="3973102"/>
                  <a:pt x="1459171" y="3971663"/>
                  <a:pt x="1466281" y="3968783"/>
                </a:cubicBezTo>
                <a:lnTo>
                  <a:pt x="1471614" y="3966623"/>
                </a:lnTo>
                <a:cubicBezTo>
                  <a:pt x="1471614" y="3966623"/>
                  <a:pt x="1469001" y="3965279"/>
                  <a:pt x="1463772" y="3962589"/>
                </a:cubicBezTo>
                <a:cubicBezTo>
                  <a:pt x="1463772" y="3962589"/>
                  <a:pt x="1462936" y="3960524"/>
                  <a:pt x="1461263" y="3956394"/>
                </a:cubicBezTo>
                <a:cubicBezTo>
                  <a:pt x="1459381" y="3961963"/>
                  <a:pt x="1455826" y="3963403"/>
                  <a:pt x="1450598" y="3960713"/>
                </a:cubicBezTo>
                <a:cubicBezTo>
                  <a:pt x="1445369" y="3958025"/>
                  <a:pt x="1440979" y="3957400"/>
                  <a:pt x="1437423" y="3958840"/>
                </a:cubicBezTo>
                <a:cubicBezTo>
                  <a:pt x="1433868" y="3960280"/>
                  <a:pt x="1431201" y="3961360"/>
                  <a:pt x="1429424" y="3962080"/>
                </a:cubicBezTo>
                <a:cubicBezTo>
                  <a:pt x="1427646" y="3962800"/>
                  <a:pt x="1426756" y="3963159"/>
                  <a:pt x="1426756" y="3963159"/>
                </a:cubicBezTo>
                <a:cubicBezTo>
                  <a:pt x="1419856" y="3956340"/>
                  <a:pt x="1409295" y="3955810"/>
                  <a:pt x="1395074" y="3961570"/>
                </a:cubicBezTo>
                <a:cubicBezTo>
                  <a:pt x="1370187" y="3971650"/>
                  <a:pt x="1356072" y="3972560"/>
                  <a:pt x="1352726" y="3964301"/>
                </a:cubicBezTo>
                <a:cubicBezTo>
                  <a:pt x="1351054" y="3960172"/>
                  <a:pt x="1353772" y="3956667"/>
                  <a:pt x="1360883" y="3953787"/>
                </a:cubicBezTo>
                <a:cubicBezTo>
                  <a:pt x="1371550" y="3949467"/>
                  <a:pt x="1368936" y="3948121"/>
                  <a:pt x="1353042" y="3949753"/>
                </a:cubicBezTo>
                <a:cubicBezTo>
                  <a:pt x="1347813" y="3947063"/>
                  <a:pt x="1341225" y="3946125"/>
                  <a:pt x="1333278" y="3946940"/>
                </a:cubicBezTo>
                <a:cubicBezTo>
                  <a:pt x="1325332" y="3947755"/>
                  <a:pt x="1318274" y="3948211"/>
                  <a:pt x="1312104" y="3948306"/>
                </a:cubicBezTo>
                <a:cubicBezTo>
                  <a:pt x="1305935" y="3948401"/>
                  <a:pt x="1302850" y="3948448"/>
                  <a:pt x="1302850" y="3948448"/>
                </a:cubicBezTo>
                <a:lnTo>
                  <a:pt x="1297518" y="3950608"/>
                </a:lnTo>
                <a:lnTo>
                  <a:pt x="1295009" y="3944414"/>
                </a:lnTo>
                <a:cubicBezTo>
                  <a:pt x="1291453" y="3945854"/>
                  <a:pt x="1288787" y="3946934"/>
                  <a:pt x="1287010" y="3947654"/>
                </a:cubicBezTo>
                <a:cubicBezTo>
                  <a:pt x="1285232" y="3948374"/>
                  <a:pt x="1282983" y="3950486"/>
                  <a:pt x="1280265" y="3953991"/>
                </a:cubicBezTo>
                <a:cubicBezTo>
                  <a:pt x="1277545" y="3957496"/>
                  <a:pt x="1275297" y="3959608"/>
                  <a:pt x="1273519" y="3960328"/>
                </a:cubicBezTo>
                <a:cubicBezTo>
                  <a:pt x="1271742" y="3961048"/>
                  <a:pt x="1270017" y="3959343"/>
                  <a:pt x="1268345" y="3955214"/>
                </a:cubicBezTo>
                <a:lnTo>
                  <a:pt x="1260501" y="3951179"/>
                </a:lnTo>
                <a:cubicBezTo>
                  <a:pt x="1262174" y="3955309"/>
                  <a:pt x="1263010" y="3957374"/>
                  <a:pt x="1263010" y="3957374"/>
                </a:cubicBezTo>
                <a:lnTo>
                  <a:pt x="1257678" y="3959534"/>
                </a:lnTo>
                <a:cubicBezTo>
                  <a:pt x="1250568" y="3962414"/>
                  <a:pt x="1246176" y="3961789"/>
                  <a:pt x="1244503" y="3957659"/>
                </a:cubicBezTo>
                <a:cubicBezTo>
                  <a:pt x="1241158" y="3949399"/>
                  <a:pt x="1230597" y="3948870"/>
                  <a:pt x="1212821" y="3956070"/>
                </a:cubicBezTo>
                <a:lnTo>
                  <a:pt x="1194313" y="3956355"/>
                </a:lnTo>
                <a:cubicBezTo>
                  <a:pt x="1185530" y="3955106"/>
                  <a:pt x="1178890" y="3956593"/>
                  <a:pt x="1174393" y="3960819"/>
                </a:cubicBezTo>
                <a:cubicBezTo>
                  <a:pt x="1169896" y="3965042"/>
                  <a:pt x="1163257" y="3966531"/>
                  <a:pt x="1154473" y="3965281"/>
                </a:cubicBezTo>
                <a:cubicBezTo>
                  <a:pt x="1145691" y="3964030"/>
                  <a:pt x="1140462" y="3961341"/>
                  <a:pt x="1138790" y="3957211"/>
                </a:cubicBezTo>
                <a:lnTo>
                  <a:pt x="1178629" y="3948286"/>
                </a:lnTo>
                <a:cubicBezTo>
                  <a:pt x="1183857" y="3950976"/>
                  <a:pt x="1190027" y="3950881"/>
                  <a:pt x="1197136" y="3948001"/>
                </a:cubicBezTo>
                <a:lnTo>
                  <a:pt x="1220977" y="3945555"/>
                </a:lnTo>
                <a:cubicBezTo>
                  <a:pt x="1229761" y="3946805"/>
                  <a:pt x="1235930" y="3946710"/>
                  <a:pt x="1239486" y="3945270"/>
                </a:cubicBezTo>
                <a:cubicBezTo>
                  <a:pt x="1243041" y="3943830"/>
                  <a:pt x="1255379" y="3943639"/>
                  <a:pt x="1276501" y="3944699"/>
                </a:cubicBezTo>
                <a:cubicBezTo>
                  <a:pt x="1329410" y="3942498"/>
                  <a:pt x="1369980" y="3940487"/>
                  <a:pt x="1398214" y="3938667"/>
                </a:cubicBezTo>
                <a:cubicBezTo>
                  <a:pt x="1415780" y="3941166"/>
                  <a:pt x="1425505" y="3939630"/>
                  <a:pt x="1427387" y="3934061"/>
                </a:cubicBezTo>
                <a:lnTo>
                  <a:pt x="1435230" y="3938096"/>
                </a:lnTo>
                <a:cubicBezTo>
                  <a:pt x="1440457" y="3940784"/>
                  <a:pt x="1445790" y="3938625"/>
                  <a:pt x="1451227" y="3931616"/>
                </a:cubicBezTo>
                <a:lnTo>
                  <a:pt x="1467227" y="3925136"/>
                </a:lnTo>
                <a:lnTo>
                  <a:pt x="1454051" y="3923261"/>
                </a:lnTo>
                <a:cubicBezTo>
                  <a:pt x="1448824" y="3920572"/>
                  <a:pt x="1440040" y="3919321"/>
                  <a:pt x="1427702" y="3919513"/>
                </a:cubicBezTo>
                <a:lnTo>
                  <a:pt x="1414527" y="3917638"/>
                </a:lnTo>
                <a:lnTo>
                  <a:pt x="1406686" y="3913603"/>
                </a:lnTo>
                <a:lnTo>
                  <a:pt x="1398843" y="3909568"/>
                </a:lnTo>
                <a:lnTo>
                  <a:pt x="1428017" y="3904964"/>
                </a:lnTo>
                <a:cubicBezTo>
                  <a:pt x="1433245" y="3907652"/>
                  <a:pt x="1435023" y="3906933"/>
                  <a:pt x="1433350" y="3902803"/>
                </a:cubicBezTo>
                <a:lnTo>
                  <a:pt x="1420175" y="3900929"/>
                </a:lnTo>
                <a:cubicBezTo>
                  <a:pt x="1416619" y="3902369"/>
                  <a:pt x="1412647" y="3902776"/>
                  <a:pt x="1408255" y="3902152"/>
                </a:cubicBezTo>
                <a:cubicBezTo>
                  <a:pt x="1403863" y="3901526"/>
                  <a:pt x="1401668" y="3901214"/>
                  <a:pt x="1401668" y="3901214"/>
                </a:cubicBezTo>
                <a:cubicBezTo>
                  <a:pt x="1396439" y="3898524"/>
                  <a:pt x="1392048" y="3897899"/>
                  <a:pt x="1388492" y="3899339"/>
                </a:cubicBezTo>
                <a:cubicBezTo>
                  <a:pt x="1384937" y="3900779"/>
                  <a:pt x="1382270" y="3901859"/>
                  <a:pt x="1380493" y="3902579"/>
                </a:cubicBezTo>
                <a:cubicBezTo>
                  <a:pt x="1378715" y="3903299"/>
                  <a:pt x="1377827" y="3903659"/>
                  <a:pt x="1377827" y="3903659"/>
                </a:cubicBezTo>
                <a:cubicBezTo>
                  <a:pt x="1376154" y="3899530"/>
                  <a:pt x="1369149" y="3897559"/>
                  <a:pt x="1356810" y="3897751"/>
                </a:cubicBezTo>
                <a:cubicBezTo>
                  <a:pt x="1344470" y="3897941"/>
                  <a:pt x="1336524" y="3898755"/>
                  <a:pt x="1332970" y="3900195"/>
                </a:cubicBezTo>
                <a:lnTo>
                  <a:pt x="1325128" y="3896161"/>
                </a:lnTo>
                <a:cubicBezTo>
                  <a:pt x="1327010" y="3890591"/>
                  <a:pt x="1330566" y="3889151"/>
                  <a:pt x="1335793" y="3891841"/>
                </a:cubicBezTo>
                <a:cubicBezTo>
                  <a:pt x="1335793" y="3891841"/>
                  <a:pt x="1337571" y="3891121"/>
                  <a:pt x="1341125" y="3889682"/>
                </a:cubicBezTo>
                <a:lnTo>
                  <a:pt x="1346460" y="3887521"/>
                </a:lnTo>
                <a:cubicBezTo>
                  <a:pt x="1353360" y="3894340"/>
                  <a:pt x="1367477" y="3893430"/>
                  <a:pt x="1388808" y="3884791"/>
                </a:cubicBezTo>
                <a:cubicBezTo>
                  <a:pt x="1392363" y="3883350"/>
                  <a:pt x="1396336" y="3882943"/>
                  <a:pt x="1400728" y="3883567"/>
                </a:cubicBezTo>
                <a:cubicBezTo>
                  <a:pt x="1405120" y="3884192"/>
                  <a:pt x="1407315" y="3884505"/>
                  <a:pt x="1407315" y="3884505"/>
                </a:cubicBezTo>
                <a:cubicBezTo>
                  <a:pt x="1410871" y="3883065"/>
                  <a:pt x="1416203" y="3880905"/>
                  <a:pt x="1423314" y="3878025"/>
                </a:cubicBezTo>
                <a:lnTo>
                  <a:pt x="1436489" y="3879899"/>
                </a:lnTo>
                <a:cubicBezTo>
                  <a:pt x="1445271" y="3881150"/>
                  <a:pt x="1448828" y="3879709"/>
                  <a:pt x="1447155" y="3875579"/>
                </a:cubicBezTo>
                <a:cubicBezTo>
                  <a:pt x="1450710" y="3874139"/>
                  <a:pt x="1453324" y="3875484"/>
                  <a:pt x="1454997" y="3879614"/>
                </a:cubicBezTo>
                <a:cubicBezTo>
                  <a:pt x="1454997" y="3879614"/>
                  <a:pt x="1458551" y="3878175"/>
                  <a:pt x="1465663" y="3875294"/>
                </a:cubicBezTo>
                <a:cubicBezTo>
                  <a:pt x="1469218" y="3873854"/>
                  <a:pt x="1473191" y="3873446"/>
                  <a:pt x="1477584" y="3874072"/>
                </a:cubicBezTo>
                <a:cubicBezTo>
                  <a:pt x="1481974" y="3874696"/>
                  <a:pt x="1484170" y="3875009"/>
                  <a:pt x="1484170" y="3875009"/>
                </a:cubicBezTo>
                <a:cubicBezTo>
                  <a:pt x="1501737" y="3877508"/>
                  <a:pt x="1511461" y="3875972"/>
                  <a:pt x="1513345" y="3870404"/>
                </a:cubicBezTo>
                <a:cubicBezTo>
                  <a:pt x="1509998" y="3862144"/>
                  <a:pt x="1517109" y="3859264"/>
                  <a:pt x="1534676" y="3861764"/>
                </a:cubicBezTo>
                <a:cubicBezTo>
                  <a:pt x="1539904" y="3864452"/>
                  <a:pt x="1550464" y="3864983"/>
                  <a:pt x="1566359" y="3863353"/>
                </a:cubicBezTo>
                <a:cubicBezTo>
                  <a:pt x="1569914" y="3861913"/>
                  <a:pt x="1573887" y="3861505"/>
                  <a:pt x="1578279" y="3862130"/>
                </a:cubicBezTo>
                <a:cubicBezTo>
                  <a:pt x="1582670" y="3862755"/>
                  <a:pt x="1587061" y="3863379"/>
                  <a:pt x="1591453" y="3864005"/>
                </a:cubicBezTo>
                <a:cubicBezTo>
                  <a:pt x="1595846" y="3864629"/>
                  <a:pt x="1601125" y="3864893"/>
                  <a:pt x="1607294" y="3864800"/>
                </a:cubicBezTo>
                <a:cubicBezTo>
                  <a:pt x="1613464" y="3864704"/>
                  <a:pt x="1618326" y="3863937"/>
                  <a:pt x="1621882" y="3862497"/>
                </a:cubicBezTo>
                <a:cubicBezTo>
                  <a:pt x="1632547" y="3858176"/>
                  <a:pt x="1642273" y="3856641"/>
                  <a:pt x="1651056" y="3857891"/>
                </a:cubicBezTo>
                <a:lnTo>
                  <a:pt x="1659212" y="3847377"/>
                </a:lnTo>
                <a:cubicBezTo>
                  <a:pt x="1653984" y="3844687"/>
                  <a:pt x="1642481" y="3846942"/>
                  <a:pt x="1624706" y="3854142"/>
                </a:cubicBezTo>
                <a:cubicBezTo>
                  <a:pt x="1619477" y="3851453"/>
                  <a:pt x="1616446" y="3849075"/>
                  <a:pt x="1615609" y="3847010"/>
                </a:cubicBezTo>
                <a:cubicBezTo>
                  <a:pt x="1614773" y="3844945"/>
                  <a:pt x="1611635" y="3847418"/>
                  <a:pt x="1606198" y="3854427"/>
                </a:cubicBezTo>
                <a:lnTo>
                  <a:pt x="1598356" y="3850393"/>
                </a:lnTo>
                <a:lnTo>
                  <a:pt x="1585180" y="3848518"/>
                </a:lnTo>
                <a:cubicBezTo>
                  <a:pt x="1578070" y="3851398"/>
                  <a:pt x="1572320" y="3852525"/>
                  <a:pt x="1567928" y="3851901"/>
                </a:cubicBezTo>
                <a:cubicBezTo>
                  <a:pt x="1563535" y="3851276"/>
                  <a:pt x="1558674" y="3852044"/>
                  <a:pt x="1553341" y="3854204"/>
                </a:cubicBezTo>
                <a:cubicBezTo>
                  <a:pt x="1548007" y="3856364"/>
                  <a:pt x="1544506" y="3855378"/>
                  <a:pt x="1542833" y="3851248"/>
                </a:cubicBezTo>
                <a:cubicBezTo>
                  <a:pt x="1539277" y="3852689"/>
                  <a:pt x="1537499" y="3853409"/>
                  <a:pt x="1537499" y="3853409"/>
                </a:cubicBezTo>
                <a:cubicBezTo>
                  <a:pt x="1537499" y="3853409"/>
                  <a:pt x="1536663" y="3851345"/>
                  <a:pt x="1534990" y="3847215"/>
                </a:cubicBezTo>
                <a:lnTo>
                  <a:pt x="1529658" y="3849374"/>
                </a:lnTo>
                <a:lnTo>
                  <a:pt x="1481976" y="3854265"/>
                </a:lnTo>
                <a:lnTo>
                  <a:pt x="1476643" y="3856425"/>
                </a:lnTo>
                <a:cubicBezTo>
                  <a:pt x="1476643" y="3856425"/>
                  <a:pt x="1475754" y="3856785"/>
                  <a:pt x="1473977" y="3857505"/>
                </a:cubicBezTo>
                <a:cubicBezTo>
                  <a:pt x="1472199" y="3858225"/>
                  <a:pt x="1466919" y="3857960"/>
                  <a:pt x="1458135" y="3856711"/>
                </a:cubicBezTo>
                <a:lnTo>
                  <a:pt x="1439628" y="3856995"/>
                </a:lnTo>
                <a:cubicBezTo>
                  <a:pt x="1436071" y="3858436"/>
                  <a:pt x="1432099" y="3858843"/>
                  <a:pt x="1427707" y="3858219"/>
                </a:cubicBezTo>
                <a:cubicBezTo>
                  <a:pt x="1423316" y="3857594"/>
                  <a:pt x="1421120" y="3857281"/>
                  <a:pt x="1421120" y="3857281"/>
                </a:cubicBezTo>
                <a:cubicBezTo>
                  <a:pt x="1421120" y="3857281"/>
                  <a:pt x="1418924" y="3856969"/>
                  <a:pt x="1414533" y="3856344"/>
                </a:cubicBezTo>
                <a:cubicBezTo>
                  <a:pt x="1410141" y="3855720"/>
                  <a:pt x="1400835" y="3858286"/>
                  <a:pt x="1386614" y="3864046"/>
                </a:cubicBezTo>
                <a:lnTo>
                  <a:pt x="1368106" y="3864332"/>
                </a:lnTo>
                <a:cubicBezTo>
                  <a:pt x="1369988" y="3858762"/>
                  <a:pt x="1370930" y="3855978"/>
                  <a:pt x="1370930" y="3855978"/>
                </a:cubicBezTo>
                <a:cubicBezTo>
                  <a:pt x="1369257" y="3851849"/>
                  <a:pt x="1370198" y="3849063"/>
                  <a:pt x="1373753" y="3847623"/>
                </a:cubicBezTo>
                <a:lnTo>
                  <a:pt x="1357755" y="3854102"/>
                </a:lnTo>
                <a:cubicBezTo>
                  <a:pt x="1355872" y="3859673"/>
                  <a:pt x="1351846" y="3862505"/>
                  <a:pt x="1345677" y="3862600"/>
                </a:cubicBezTo>
                <a:cubicBezTo>
                  <a:pt x="1339507" y="3862695"/>
                  <a:pt x="1333810" y="3861398"/>
                  <a:pt x="1328582" y="3858708"/>
                </a:cubicBezTo>
                <a:cubicBezTo>
                  <a:pt x="1328582" y="3858708"/>
                  <a:pt x="1326386" y="3858396"/>
                  <a:pt x="1321993" y="3857771"/>
                </a:cubicBezTo>
                <a:cubicBezTo>
                  <a:pt x="1317603" y="3857145"/>
                  <a:pt x="1314465" y="3859619"/>
                  <a:pt x="1312583" y="3865188"/>
                </a:cubicBezTo>
                <a:lnTo>
                  <a:pt x="1280900" y="3863599"/>
                </a:lnTo>
                <a:cubicBezTo>
                  <a:pt x="1280900" y="3863599"/>
                  <a:pt x="1282677" y="3862879"/>
                  <a:pt x="1286233" y="3861439"/>
                </a:cubicBezTo>
                <a:cubicBezTo>
                  <a:pt x="1289788" y="3859999"/>
                  <a:pt x="1291566" y="3859279"/>
                  <a:pt x="1291566" y="3859279"/>
                </a:cubicBezTo>
                <a:cubicBezTo>
                  <a:pt x="1289893" y="3855150"/>
                  <a:pt x="1276719" y="3853275"/>
                  <a:pt x="1252042" y="3853655"/>
                </a:cubicBezTo>
                <a:cubicBezTo>
                  <a:pt x="1248485" y="3855095"/>
                  <a:pt x="1245819" y="3856175"/>
                  <a:pt x="1244041" y="3856895"/>
                </a:cubicBezTo>
                <a:cubicBezTo>
                  <a:pt x="1242264" y="3857615"/>
                  <a:pt x="1241375" y="3857975"/>
                  <a:pt x="1241375" y="3857975"/>
                </a:cubicBezTo>
                <a:cubicBezTo>
                  <a:pt x="1237819" y="3859415"/>
                  <a:pt x="1235206" y="3858070"/>
                  <a:pt x="1233533" y="3853941"/>
                </a:cubicBezTo>
                <a:cubicBezTo>
                  <a:pt x="1189407" y="3857393"/>
                  <a:pt x="1152286" y="3862812"/>
                  <a:pt x="1122172" y="3870203"/>
                </a:cubicBezTo>
                <a:cubicBezTo>
                  <a:pt x="1107951" y="3875963"/>
                  <a:pt x="1096448" y="3878217"/>
                  <a:pt x="1087665" y="3876968"/>
                </a:cubicBezTo>
                <a:lnTo>
                  <a:pt x="1082333" y="3879127"/>
                </a:lnTo>
                <a:lnTo>
                  <a:pt x="1085157" y="3870773"/>
                </a:lnTo>
                <a:cubicBezTo>
                  <a:pt x="1088713" y="3869333"/>
                  <a:pt x="1092267" y="3867894"/>
                  <a:pt x="1095822" y="3866454"/>
                </a:cubicBezTo>
                <a:cubicBezTo>
                  <a:pt x="1099378" y="3865013"/>
                  <a:pt x="1101155" y="3864294"/>
                  <a:pt x="1101155" y="3864294"/>
                </a:cubicBezTo>
                <a:lnTo>
                  <a:pt x="1109312" y="3853779"/>
                </a:lnTo>
                <a:lnTo>
                  <a:pt x="1119979" y="3849459"/>
                </a:lnTo>
                <a:cubicBezTo>
                  <a:pt x="1128761" y="3850709"/>
                  <a:pt x="1137127" y="3850925"/>
                  <a:pt x="1145074" y="3850111"/>
                </a:cubicBezTo>
                <a:cubicBezTo>
                  <a:pt x="1153020" y="3849295"/>
                  <a:pt x="1158353" y="3847135"/>
                  <a:pt x="1161072" y="3843631"/>
                </a:cubicBezTo>
                <a:cubicBezTo>
                  <a:pt x="1163792" y="3840126"/>
                  <a:pt x="1167764" y="3839719"/>
                  <a:pt x="1172993" y="3842408"/>
                </a:cubicBezTo>
                <a:cubicBezTo>
                  <a:pt x="1178220" y="3845097"/>
                  <a:pt x="1181775" y="3843657"/>
                  <a:pt x="1183657" y="3838088"/>
                </a:cubicBezTo>
                <a:cubicBezTo>
                  <a:pt x="1187213" y="3836648"/>
                  <a:pt x="1190299" y="3836600"/>
                  <a:pt x="1192912" y="3837945"/>
                </a:cubicBezTo>
                <a:cubicBezTo>
                  <a:pt x="1195526" y="3839291"/>
                  <a:pt x="1196833" y="3839963"/>
                  <a:pt x="1196833" y="3839963"/>
                </a:cubicBezTo>
                <a:cubicBezTo>
                  <a:pt x="1196833" y="3839963"/>
                  <a:pt x="1198611" y="3839243"/>
                  <a:pt x="1202166" y="3837803"/>
                </a:cubicBezTo>
                <a:cubicBezTo>
                  <a:pt x="1205721" y="3836363"/>
                  <a:pt x="1210112" y="3836987"/>
                  <a:pt x="1215340" y="3839678"/>
                </a:cubicBezTo>
                <a:cubicBezTo>
                  <a:pt x="1220569" y="3842366"/>
                  <a:pt x="1226738" y="3842272"/>
                  <a:pt x="1233849" y="3839393"/>
                </a:cubicBezTo>
                <a:cubicBezTo>
                  <a:pt x="1235731" y="3833823"/>
                  <a:pt x="1238867" y="3831349"/>
                  <a:pt x="1243260" y="3831975"/>
                </a:cubicBezTo>
                <a:cubicBezTo>
                  <a:pt x="1247652" y="3832600"/>
                  <a:pt x="1251625" y="3832193"/>
                  <a:pt x="1255180" y="3830752"/>
                </a:cubicBezTo>
                <a:cubicBezTo>
                  <a:pt x="1262291" y="3827873"/>
                  <a:pt x="1267623" y="3825713"/>
                  <a:pt x="1271180" y="3824272"/>
                </a:cubicBezTo>
                <a:lnTo>
                  <a:pt x="1276198" y="3836661"/>
                </a:lnTo>
                <a:lnTo>
                  <a:pt x="1278707" y="3842856"/>
                </a:lnTo>
                <a:lnTo>
                  <a:pt x="1284039" y="3840695"/>
                </a:lnTo>
                <a:cubicBezTo>
                  <a:pt x="1287384" y="3848955"/>
                  <a:pt x="1288325" y="3846169"/>
                  <a:pt x="1286864" y="3832341"/>
                </a:cubicBezTo>
                <a:lnTo>
                  <a:pt x="1284353" y="3826147"/>
                </a:lnTo>
                <a:cubicBezTo>
                  <a:pt x="1287909" y="3824707"/>
                  <a:pt x="1295386" y="3825284"/>
                  <a:pt x="1306783" y="3827879"/>
                </a:cubicBezTo>
                <a:cubicBezTo>
                  <a:pt x="1318180" y="3830473"/>
                  <a:pt x="1324350" y="3830378"/>
                  <a:pt x="1325291" y="3827593"/>
                </a:cubicBezTo>
                <a:cubicBezTo>
                  <a:pt x="1326231" y="3824808"/>
                  <a:pt x="1329369" y="3822335"/>
                  <a:pt x="1334701" y="3820175"/>
                </a:cubicBezTo>
                <a:cubicBezTo>
                  <a:pt x="1340035" y="3818016"/>
                  <a:pt x="1343538" y="3819000"/>
                  <a:pt x="1345210" y="3823130"/>
                </a:cubicBezTo>
                <a:cubicBezTo>
                  <a:pt x="1345210" y="3823130"/>
                  <a:pt x="1346987" y="3822410"/>
                  <a:pt x="1350543" y="3820970"/>
                </a:cubicBezTo>
                <a:cubicBezTo>
                  <a:pt x="1354099" y="3819531"/>
                  <a:pt x="1355875" y="3818810"/>
                  <a:pt x="1355875" y="3818810"/>
                </a:cubicBezTo>
                <a:lnTo>
                  <a:pt x="1369050" y="3820685"/>
                </a:lnTo>
                <a:cubicBezTo>
                  <a:pt x="1369050" y="3820685"/>
                  <a:pt x="1370828" y="3819965"/>
                  <a:pt x="1374384" y="3818525"/>
                </a:cubicBezTo>
                <a:cubicBezTo>
                  <a:pt x="1377940" y="3817085"/>
                  <a:pt x="1377103" y="3815020"/>
                  <a:pt x="1371875" y="3812331"/>
                </a:cubicBezTo>
                <a:lnTo>
                  <a:pt x="1358700" y="3810456"/>
                </a:lnTo>
                <a:cubicBezTo>
                  <a:pt x="1355144" y="3811897"/>
                  <a:pt x="1352949" y="3811584"/>
                  <a:pt x="1352112" y="3809518"/>
                </a:cubicBezTo>
                <a:cubicBezTo>
                  <a:pt x="1351275" y="3807453"/>
                  <a:pt x="1345525" y="3808581"/>
                  <a:pt x="1334859" y="3812901"/>
                </a:cubicBezTo>
                <a:cubicBezTo>
                  <a:pt x="1331304" y="3814341"/>
                  <a:pt x="1327331" y="3814748"/>
                  <a:pt x="1322939" y="3814124"/>
                </a:cubicBezTo>
                <a:cubicBezTo>
                  <a:pt x="1318546" y="3813499"/>
                  <a:pt x="1315044" y="3812515"/>
                  <a:pt x="1312431" y="3811169"/>
                </a:cubicBezTo>
                <a:cubicBezTo>
                  <a:pt x="1309816" y="3809824"/>
                  <a:pt x="1305426" y="3809200"/>
                  <a:pt x="1299256" y="3809295"/>
                </a:cubicBezTo>
                <a:cubicBezTo>
                  <a:pt x="1293086" y="3809389"/>
                  <a:pt x="1288225" y="3810157"/>
                  <a:pt x="1284670" y="3811597"/>
                </a:cubicBezTo>
                <a:cubicBezTo>
                  <a:pt x="1268776" y="3813227"/>
                  <a:pt x="1256436" y="3813417"/>
                  <a:pt x="1247653" y="3812168"/>
                </a:cubicBezTo>
                <a:lnTo>
                  <a:pt x="1239812" y="3808134"/>
                </a:lnTo>
                <a:cubicBezTo>
                  <a:pt x="1248594" y="3809383"/>
                  <a:pt x="1252568" y="3808976"/>
                  <a:pt x="1251732" y="3806912"/>
                </a:cubicBezTo>
                <a:cubicBezTo>
                  <a:pt x="1250895" y="3804847"/>
                  <a:pt x="1252255" y="3803094"/>
                  <a:pt x="1255809" y="3801654"/>
                </a:cubicBezTo>
                <a:cubicBezTo>
                  <a:pt x="1259365" y="3800214"/>
                  <a:pt x="1261144" y="3799494"/>
                  <a:pt x="1261144" y="3799494"/>
                </a:cubicBezTo>
                <a:cubicBezTo>
                  <a:pt x="1261144" y="3799494"/>
                  <a:pt x="1260307" y="3797428"/>
                  <a:pt x="1258635" y="3793299"/>
                </a:cubicBezTo>
                <a:cubicBezTo>
                  <a:pt x="1256962" y="3789169"/>
                  <a:pt x="1258739" y="3788450"/>
                  <a:pt x="1263967" y="3791140"/>
                </a:cubicBezTo>
                <a:lnTo>
                  <a:pt x="1271810" y="3795174"/>
                </a:lnTo>
                <a:lnTo>
                  <a:pt x="1279651" y="3799208"/>
                </a:lnTo>
                <a:lnTo>
                  <a:pt x="1287493" y="3803242"/>
                </a:lnTo>
                <a:cubicBezTo>
                  <a:pt x="1294604" y="3800362"/>
                  <a:pt x="1299100" y="3796137"/>
                  <a:pt x="1300982" y="3790569"/>
                </a:cubicBezTo>
                <a:cubicBezTo>
                  <a:pt x="1304539" y="3789128"/>
                  <a:pt x="1306734" y="3789440"/>
                  <a:pt x="1307571" y="3791506"/>
                </a:cubicBezTo>
                <a:cubicBezTo>
                  <a:pt x="1308407" y="3793571"/>
                  <a:pt x="1310602" y="3793884"/>
                  <a:pt x="1314158" y="3792443"/>
                </a:cubicBezTo>
                <a:lnTo>
                  <a:pt x="1316666" y="3798638"/>
                </a:lnTo>
                <a:cubicBezTo>
                  <a:pt x="1320222" y="3797196"/>
                  <a:pt x="1321581" y="3795445"/>
                  <a:pt x="1320745" y="3793380"/>
                </a:cubicBezTo>
                <a:cubicBezTo>
                  <a:pt x="1319909" y="3791315"/>
                  <a:pt x="1324823" y="3788124"/>
                  <a:pt x="1335490" y="3783803"/>
                </a:cubicBezTo>
                <a:cubicBezTo>
                  <a:pt x="1344272" y="3785053"/>
                  <a:pt x="1347828" y="3783613"/>
                  <a:pt x="1346155" y="3779483"/>
                </a:cubicBezTo>
                <a:lnTo>
                  <a:pt x="1356821" y="3775164"/>
                </a:lnTo>
                <a:lnTo>
                  <a:pt x="1359330" y="3781358"/>
                </a:lnTo>
                <a:cubicBezTo>
                  <a:pt x="1364558" y="3784047"/>
                  <a:pt x="1374281" y="3782512"/>
                  <a:pt x="1388503" y="3776753"/>
                </a:cubicBezTo>
                <a:cubicBezTo>
                  <a:pt x="1392059" y="3775313"/>
                  <a:pt x="1394254" y="3775625"/>
                  <a:pt x="1395091" y="3777690"/>
                </a:cubicBezTo>
                <a:cubicBezTo>
                  <a:pt x="1395927" y="3779755"/>
                  <a:pt x="1399901" y="3779347"/>
                  <a:pt x="1407012" y="3776467"/>
                </a:cubicBezTo>
                <a:cubicBezTo>
                  <a:pt x="1417678" y="3772147"/>
                  <a:pt x="1418618" y="3769361"/>
                  <a:pt x="1409836" y="3768113"/>
                </a:cubicBezTo>
                <a:cubicBezTo>
                  <a:pt x="1404608" y="3765423"/>
                  <a:pt x="1378153" y="3766523"/>
                  <a:pt x="1330472" y="3771414"/>
                </a:cubicBezTo>
                <a:lnTo>
                  <a:pt x="1274948" y="3772270"/>
                </a:lnTo>
                <a:lnTo>
                  <a:pt x="1280281" y="3770110"/>
                </a:lnTo>
                <a:lnTo>
                  <a:pt x="1290947" y="3765790"/>
                </a:lnTo>
                <a:cubicBezTo>
                  <a:pt x="1285719" y="3763100"/>
                  <a:pt x="1276936" y="3761851"/>
                  <a:pt x="1264598" y="3762041"/>
                </a:cubicBezTo>
                <a:cubicBezTo>
                  <a:pt x="1259368" y="3759351"/>
                  <a:pt x="1254559" y="3757693"/>
                  <a:pt x="1250168" y="3757069"/>
                </a:cubicBezTo>
                <a:cubicBezTo>
                  <a:pt x="1245775" y="3756444"/>
                  <a:pt x="1243581" y="3756131"/>
                  <a:pt x="1243581" y="3756131"/>
                </a:cubicBezTo>
                <a:cubicBezTo>
                  <a:pt x="1240024" y="3757572"/>
                  <a:pt x="1236470" y="3759011"/>
                  <a:pt x="1232914" y="3760452"/>
                </a:cubicBezTo>
                <a:lnTo>
                  <a:pt x="1219740" y="3758577"/>
                </a:lnTo>
                <a:lnTo>
                  <a:pt x="1209073" y="3762898"/>
                </a:lnTo>
                <a:cubicBezTo>
                  <a:pt x="1182514" y="3768847"/>
                  <a:pt x="1160452" y="3770572"/>
                  <a:pt x="1142885" y="3768073"/>
                </a:cubicBezTo>
                <a:cubicBezTo>
                  <a:pt x="1141213" y="3763944"/>
                  <a:pt x="1138599" y="3762598"/>
                  <a:pt x="1135043" y="3764038"/>
                </a:cubicBezTo>
                <a:cubicBezTo>
                  <a:pt x="1131487" y="3765479"/>
                  <a:pt x="1127932" y="3766918"/>
                  <a:pt x="1124376" y="3768359"/>
                </a:cubicBezTo>
                <a:lnTo>
                  <a:pt x="1116535" y="3764324"/>
                </a:lnTo>
                <a:lnTo>
                  <a:pt x="1092694" y="3766769"/>
                </a:lnTo>
                <a:cubicBezTo>
                  <a:pt x="1080356" y="3766961"/>
                  <a:pt x="1072409" y="3767775"/>
                  <a:pt x="1068854" y="3769215"/>
                </a:cubicBezTo>
                <a:cubicBezTo>
                  <a:pt x="1072409" y="3767775"/>
                  <a:pt x="1075964" y="3766335"/>
                  <a:pt x="1079520" y="3764895"/>
                </a:cubicBezTo>
                <a:cubicBezTo>
                  <a:pt x="1083075" y="3763455"/>
                  <a:pt x="1086630" y="3762015"/>
                  <a:pt x="1090185" y="3760575"/>
                </a:cubicBezTo>
                <a:cubicBezTo>
                  <a:pt x="1098969" y="3761825"/>
                  <a:pt x="1111307" y="3761635"/>
                  <a:pt x="1127201" y="3760004"/>
                </a:cubicBezTo>
                <a:cubicBezTo>
                  <a:pt x="1158988" y="3756745"/>
                  <a:pt x="1185444" y="3755643"/>
                  <a:pt x="1206564" y="3756702"/>
                </a:cubicBezTo>
                <a:cubicBezTo>
                  <a:pt x="1210120" y="3755262"/>
                  <a:pt x="1213675" y="3753822"/>
                  <a:pt x="1217231" y="3752382"/>
                </a:cubicBezTo>
                <a:lnTo>
                  <a:pt x="1251737" y="3745618"/>
                </a:lnTo>
                <a:cubicBezTo>
                  <a:pt x="1256965" y="3748307"/>
                  <a:pt x="1263135" y="3748211"/>
                  <a:pt x="1270245" y="3745332"/>
                </a:cubicBezTo>
                <a:cubicBezTo>
                  <a:pt x="1277355" y="3742452"/>
                  <a:pt x="1281328" y="3742045"/>
                  <a:pt x="1282166" y="3744109"/>
                </a:cubicBezTo>
                <a:cubicBezTo>
                  <a:pt x="1283000" y="3746174"/>
                  <a:pt x="1285198" y="3746487"/>
                  <a:pt x="1288754" y="3745047"/>
                </a:cubicBezTo>
                <a:lnTo>
                  <a:pt x="1323259" y="3738281"/>
                </a:lnTo>
                <a:cubicBezTo>
                  <a:pt x="1332043" y="3739531"/>
                  <a:pt x="1335597" y="3738092"/>
                  <a:pt x="1333924" y="3733962"/>
                </a:cubicBezTo>
                <a:cubicBezTo>
                  <a:pt x="1337480" y="3732521"/>
                  <a:pt x="1339258" y="3731801"/>
                  <a:pt x="1339258" y="3731801"/>
                </a:cubicBezTo>
                <a:cubicBezTo>
                  <a:pt x="1344487" y="3734491"/>
                  <a:pt x="1348877" y="3735116"/>
                  <a:pt x="1352433" y="3733675"/>
                </a:cubicBezTo>
                <a:cubicBezTo>
                  <a:pt x="1355988" y="3732235"/>
                  <a:pt x="1355153" y="3730171"/>
                  <a:pt x="1349923" y="3727481"/>
                </a:cubicBezTo>
                <a:cubicBezTo>
                  <a:pt x="1353479" y="3726041"/>
                  <a:pt x="1356145" y="3724961"/>
                  <a:pt x="1357923" y="3724242"/>
                </a:cubicBezTo>
                <a:cubicBezTo>
                  <a:pt x="1359700" y="3723522"/>
                  <a:pt x="1360172" y="3722129"/>
                  <a:pt x="1359336" y="3720064"/>
                </a:cubicBezTo>
                <a:cubicBezTo>
                  <a:pt x="1358500" y="3717999"/>
                  <a:pt x="1359859" y="3716247"/>
                  <a:pt x="1363414" y="3714807"/>
                </a:cubicBezTo>
                <a:cubicBezTo>
                  <a:pt x="1366970" y="3713367"/>
                  <a:pt x="1374916" y="3712551"/>
                  <a:pt x="1387255" y="3712361"/>
                </a:cubicBezTo>
                <a:cubicBezTo>
                  <a:pt x="1404821" y="3714861"/>
                  <a:pt x="1415382" y="3715391"/>
                  <a:pt x="1418937" y="3713951"/>
                </a:cubicBezTo>
                <a:cubicBezTo>
                  <a:pt x="1422493" y="3712511"/>
                  <a:pt x="1425577" y="3712463"/>
                  <a:pt x="1428191" y="3713808"/>
                </a:cubicBezTo>
                <a:cubicBezTo>
                  <a:pt x="1430804" y="3715153"/>
                  <a:pt x="1433889" y="3715105"/>
                  <a:pt x="1437445" y="3713665"/>
                </a:cubicBezTo>
                <a:cubicBezTo>
                  <a:pt x="1444555" y="3710785"/>
                  <a:pt x="1451614" y="3710330"/>
                  <a:pt x="1458619" y="3712300"/>
                </a:cubicBezTo>
                <a:cubicBezTo>
                  <a:pt x="1465625" y="3714269"/>
                  <a:pt x="1469599" y="3713862"/>
                  <a:pt x="1470540" y="3711077"/>
                </a:cubicBezTo>
                <a:cubicBezTo>
                  <a:pt x="1471480" y="3708292"/>
                  <a:pt x="1474565" y="3708244"/>
                  <a:pt x="1479793" y="3710935"/>
                </a:cubicBezTo>
                <a:cubicBezTo>
                  <a:pt x="1485022" y="3713623"/>
                  <a:pt x="1491191" y="3713529"/>
                  <a:pt x="1498301" y="3710648"/>
                </a:cubicBezTo>
                <a:lnTo>
                  <a:pt x="1524651" y="3714398"/>
                </a:lnTo>
                <a:cubicBezTo>
                  <a:pt x="1531761" y="3711518"/>
                  <a:pt x="1537093" y="3709358"/>
                  <a:pt x="1540649" y="3707917"/>
                </a:cubicBezTo>
                <a:lnTo>
                  <a:pt x="1572332" y="3709508"/>
                </a:lnTo>
                <a:cubicBezTo>
                  <a:pt x="1577560" y="3712197"/>
                  <a:pt x="1583730" y="3712101"/>
                  <a:pt x="1590840" y="3709222"/>
                </a:cubicBezTo>
                <a:lnTo>
                  <a:pt x="1593664" y="3700868"/>
                </a:lnTo>
                <a:cubicBezTo>
                  <a:pt x="1591991" y="3696738"/>
                  <a:pt x="1587601" y="3696113"/>
                  <a:pt x="1580489" y="3698994"/>
                </a:cubicBezTo>
                <a:cubicBezTo>
                  <a:pt x="1573379" y="3701873"/>
                  <a:pt x="1569405" y="3702281"/>
                  <a:pt x="1568568" y="3700216"/>
                </a:cubicBezTo>
                <a:cubicBezTo>
                  <a:pt x="1567732" y="3698150"/>
                  <a:pt x="1565118" y="3696806"/>
                  <a:pt x="1560727" y="3696181"/>
                </a:cubicBezTo>
                <a:cubicBezTo>
                  <a:pt x="1556335" y="3695556"/>
                  <a:pt x="1552780" y="3696995"/>
                  <a:pt x="1550062" y="3700500"/>
                </a:cubicBezTo>
                <a:cubicBezTo>
                  <a:pt x="1547342" y="3704006"/>
                  <a:pt x="1541591" y="3705133"/>
                  <a:pt x="1532808" y="3703884"/>
                </a:cubicBezTo>
                <a:lnTo>
                  <a:pt x="1503634" y="3708489"/>
                </a:lnTo>
                <a:cubicBezTo>
                  <a:pt x="1501961" y="3704360"/>
                  <a:pt x="1501126" y="3702294"/>
                  <a:pt x="1501126" y="3702294"/>
                </a:cubicBezTo>
                <a:cubicBezTo>
                  <a:pt x="1501126" y="3702294"/>
                  <a:pt x="1499818" y="3701622"/>
                  <a:pt x="1497204" y="3700277"/>
                </a:cubicBezTo>
                <a:cubicBezTo>
                  <a:pt x="1494591" y="3698932"/>
                  <a:pt x="1491505" y="3698980"/>
                  <a:pt x="1487951" y="3700420"/>
                </a:cubicBezTo>
                <a:cubicBezTo>
                  <a:pt x="1484395" y="3701860"/>
                  <a:pt x="1476919" y="3701283"/>
                  <a:pt x="1465522" y="3698687"/>
                </a:cubicBezTo>
                <a:cubicBezTo>
                  <a:pt x="1454124" y="3696093"/>
                  <a:pt x="1448373" y="3697221"/>
                  <a:pt x="1448268" y="3702071"/>
                </a:cubicBezTo>
                <a:cubicBezTo>
                  <a:pt x="1448164" y="3706920"/>
                  <a:pt x="1447223" y="3709705"/>
                  <a:pt x="1445444" y="3710425"/>
                </a:cubicBezTo>
                <a:cubicBezTo>
                  <a:pt x="1443667" y="3711145"/>
                  <a:pt x="1441942" y="3709440"/>
                  <a:pt x="1440269" y="3705311"/>
                </a:cubicBezTo>
                <a:lnTo>
                  <a:pt x="1416743" y="3693207"/>
                </a:lnTo>
                <a:cubicBezTo>
                  <a:pt x="1400849" y="3694837"/>
                  <a:pt x="1392485" y="3694619"/>
                  <a:pt x="1391647" y="3692555"/>
                </a:cubicBezTo>
                <a:cubicBezTo>
                  <a:pt x="1390811" y="3690490"/>
                  <a:pt x="1388616" y="3690178"/>
                  <a:pt x="1385061" y="3691618"/>
                </a:cubicBezTo>
                <a:lnTo>
                  <a:pt x="1355886" y="3696223"/>
                </a:lnTo>
                <a:cubicBezTo>
                  <a:pt x="1350659" y="3693533"/>
                  <a:pt x="1337483" y="3691660"/>
                  <a:pt x="1316362" y="3690599"/>
                </a:cubicBezTo>
                <a:cubicBezTo>
                  <a:pt x="1295241" y="3689539"/>
                  <a:pt x="1282902" y="3689730"/>
                  <a:pt x="1279347" y="3691169"/>
                </a:cubicBezTo>
                <a:cubicBezTo>
                  <a:pt x="1275791" y="3692610"/>
                  <a:pt x="1274014" y="3693330"/>
                  <a:pt x="1274014" y="3693330"/>
                </a:cubicBezTo>
                <a:cubicBezTo>
                  <a:pt x="1272342" y="3689201"/>
                  <a:pt x="1270616" y="3687495"/>
                  <a:pt x="1268839" y="3688215"/>
                </a:cubicBezTo>
                <a:lnTo>
                  <a:pt x="1284681" y="3689009"/>
                </a:lnTo>
                <a:cubicBezTo>
                  <a:pt x="1291790" y="3686130"/>
                  <a:pt x="1303710" y="3684907"/>
                  <a:pt x="1320441" y="3685341"/>
                </a:cubicBezTo>
                <a:cubicBezTo>
                  <a:pt x="1337171" y="3685777"/>
                  <a:pt x="1345588" y="3683569"/>
                  <a:pt x="1345693" y="3678719"/>
                </a:cubicBezTo>
                <a:cubicBezTo>
                  <a:pt x="1345798" y="3673870"/>
                  <a:pt x="1347577" y="3673150"/>
                  <a:pt x="1351027" y="3676559"/>
                </a:cubicBezTo>
                <a:cubicBezTo>
                  <a:pt x="1354476" y="3679970"/>
                  <a:pt x="1360594" y="3682299"/>
                  <a:pt x="1369378" y="3683548"/>
                </a:cubicBezTo>
                <a:cubicBezTo>
                  <a:pt x="1378160" y="3684799"/>
                  <a:pt x="1384329" y="3684703"/>
                  <a:pt x="1387884" y="3683263"/>
                </a:cubicBezTo>
                <a:lnTo>
                  <a:pt x="1380043" y="3679228"/>
                </a:lnTo>
                <a:cubicBezTo>
                  <a:pt x="1376487" y="3680669"/>
                  <a:pt x="1375651" y="3678603"/>
                  <a:pt x="1377534" y="3673033"/>
                </a:cubicBezTo>
                <a:lnTo>
                  <a:pt x="1369692" y="3668999"/>
                </a:lnTo>
                <a:lnTo>
                  <a:pt x="1375025" y="3666839"/>
                </a:lnTo>
                <a:cubicBezTo>
                  <a:pt x="1383807" y="3668090"/>
                  <a:pt x="1388618" y="3669747"/>
                  <a:pt x="1389454" y="3671811"/>
                </a:cubicBezTo>
                <a:cubicBezTo>
                  <a:pt x="1390291" y="3673877"/>
                  <a:pt x="1392486" y="3674188"/>
                  <a:pt x="1396042" y="3672748"/>
                </a:cubicBezTo>
                <a:lnTo>
                  <a:pt x="1393533" y="3666553"/>
                </a:lnTo>
                <a:lnTo>
                  <a:pt x="1401374" y="3670589"/>
                </a:lnTo>
                <a:lnTo>
                  <a:pt x="1419882" y="3670303"/>
                </a:lnTo>
                <a:cubicBezTo>
                  <a:pt x="1419882" y="3670303"/>
                  <a:pt x="1422077" y="3670615"/>
                  <a:pt x="1426470" y="3671240"/>
                </a:cubicBezTo>
                <a:cubicBezTo>
                  <a:pt x="1430861" y="3671865"/>
                  <a:pt x="1433057" y="3672178"/>
                  <a:pt x="1433057" y="3672178"/>
                </a:cubicBezTo>
                <a:cubicBezTo>
                  <a:pt x="1440167" y="3669298"/>
                  <a:pt x="1441109" y="3666513"/>
                  <a:pt x="1435880" y="3663823"/>
                </a:cubicBezTo>
                <a:lnTo>
                  <a:pt x="1441214" y="3661663"/>
                </a:lnTo>
                <a:cubicBezTo>
                  <a:pt x="1442887" y="3665793"/>
                  <a:pt x="1446390" y="3666778"/>
                  <a:pt x="1451723" y="3664618"/>
                </a:cubicBezTo>
                <a:cubicBezTo>
                  <a:pt x="1457055" y="3662458"/>
                  <a:pt x="1461394" y="3665507"/>
                  <a:pt x="1464739" y="3673768"/>
                </a:cubicBezTo>
                <a:cubicBezTo>
                  <a:pt x="1468084" y="3682027"/>
                  <a:pt x="1471535" y="3685436"/>
                  <a:pt x="1475091" y="3683995"/>
                </a:cubicBezTo>
                <a:lnTo>
                  <a:pt x="1483090" y="3680755"/>
                </a:lnTo>
                <a:cubicBezTo>
                  <a:pt x="1481313" y="3681475"/>
                  <a:pt x="1477810" y="3680492"/>
                  <a:pt x="1472582" y="3677801"/>
                </a:cubicBezTo>
                <a:lnTo>
                  <a:pt x="1470074" y="3671607"/>
                </a:lnTo>
                <a:cubicBezTo>
                  <a:pt x="1470074" y="3671607"/>
                  <a:pt x="1470596" y="3667790"/>
                  <a:pt x="1471642" y="3660155"/>
                </a:cubicBezTo>
                <a:cubicBezTo>
                  <a:pt x="1472689" y="3652520"/>
                  <a:pt x="1475878" y="3647623"/>
                  <a:pt x="1481211" y="3645463"/>
                </a:cubicBezTo>
                <a:cubicBezTo>
                  <a:pt x="1486543" y="3643303"/>
                  <a:pt x="1488793" y="3641191"/>
                  <a:pt x="1487956" y="3639126"/>
                </a:cubicBezTo>
                <a:cubicBezTo>
                  <a:pt x="1487120" y="3637061"/>
                  <a:pt x="1484506" y="3635717"/>
                  <a:pt x="1480114" y="3635091"/>
                </a:cubicBezTo>
                <a:cubicBezTo>
                  <a:pt x="1475722" y="3634467"/>
                  <a:pt x="1471750" y="3634873"/>
                  <a:pt x="1468193" y="3636314"/>
                </a:cubicBezTo>
                <a:cubicBezTo>
                  <a:pt x="1470078" y="3630745"/>
                  <a:pt x="1467462" y="3629399"/>
                  <a:pt x="1460352" y="3632279"/>
                </a:cubicBezTo>
                <a:cubicBezTo>
                  <a:pt x="1449686" y="3636599"/>
                  <a:pt x="1443516" y="3636694"/>
                  <a:pt x="1441844" y="3632565"/>
                </a:cubicBezTo>
                <a:lnTo>
                  <a:pt x="1452511" y="3628245"/>
                </a:lnTo>
                <a:cubicBezTo>
                  <a:pt x="1450838" y="3624116"/>
                  <a:pt x="1450001" y="3622050"/>
                  <a:pt x="1450001" y="3622050"/>
                </a:cubicBezTo>
                <a:lnTo>
                  <a:pt x="1447493" y="3615855"/>
                </a:lnTo>
                <a:cubicBezTo>
                  <a:pt x="1447493" y="3615855"/>
                  <a:pt x="1448798" y="3616528"/>
                  <a:pt x="1451413" y="3617873"/>
                </a:cubicBezTo>
                <a:cubicBezTo>
                  <a:pt x="1454027" y="3619218"/>
                  <a:pt x="1459726" y="3620516"/>
                  <a:pt x="1468508" y="3621765"/>
                </a:cubicBezTo>
                <a:lnTo>
                  <a:pt x="1476666" y="3611250"/>
                </a:lnTo>
                <a:lnTo>
                  <a:pt x="1452825" y="3613696"/>
                </a:lnTo>
                <a:cubicBezTo>
                  <a:pt x="1447597" y="3611006"/>
                  <a:pt x="1442370" y="3608316"/>
                  <a:pt x="1437140" y="3605628"/>
                </a:cubicBezTo>
                <a:lnTo>
                  <a:pt x="1434632" y="3599433"/>
                </a:lnTo>
                <a:lnTo>
                  <a:pt x="1439966" y="3597273"/>
                </a:lnTo>
                <a:cubicBezTo>
                  <a:pt x="1438293" y="3593143"/>
                  <a:pt x="1439234" y="3590357"/>
                  <a:pt x="1442789" y="3588918"/>
                </a:cubicBezTo>
                <a:lnTo>
                  <a:pt x="1421772" y="3583009"/>
                </a:lnTo>
                <a:lnTo>
                  <a:pt x="1413930" y="3578974"/>
                </a:lnTo>
                <a:lnTo>
                  <a:pt x="1422087" y="3568460"/>
                </a:lnTo>
                <a:cubicBezTo>
                  <a:pt x="1425643" y="3567020"/>
                  <a:pt x="1428309" y="3565940"/>
                  <a:pt x="1430087" y="3565220"/>
                </a:cubicBezTo>
                <a:cubicBezTo>
                  <a:pt x="1431864" y="3564500"/>
                  <a:pt x="1431917" y="3562075"/>
                  <a:pt x="1430244" y="3557945"/>
                </a:cubicBezTo>
                <a:cubicBezTo>
                  <a:pt x="1430244" y="3557945"/>
                  <a:pt x="1428467" y="3558665"/>
                  <a:pt x="1424912" y="3560105"/>
                </a:cubicBezTo>
                <a:lnTo>
                  <a:pt x="1417069" y="3556071"/>
                </a:lnTo>
                <a:cubicBezTo>
                  <a:pt x="1417069" y="3556071"/>
                  <a:pt x="1416232" y="3554006"/>
                  <a:pt x="1414560" y="3549876"/>
                </a:cubicBezTo>
                <a:lnTo>
                  <a:pt x="1419894" y="3547715"/>
                </a:lnTo>
                <a:lnTo>
                  <a:pt x="1430558" y="3543396"/>
                </a:lnTo>
                <a:lnTo>
                  <a:pt x="1417385" y="3541521"/>
                </a:lnTo>
                <a:cubicBezTo>
                  <a:pt x="1413828" y="3542962"/>
                  <a:pt x="1411163" y="3544041"/>
                  <a:pt x="1409384" y="3544762"/>
                </a:cubicBezTo>
                <a:cubicBezTo>
                  <a:pt x="1407607" y="3545481"/>
                  <a:pt x="1404941" y="3546561"/>
                  <a:pt x="1401385" y="3548002"/>
                </a:cubicBezTo>
                <a:cubicBezTo>
                  <a:pt x="1397830" y="3549441"/>
                  <a:pt x="1396053" y="3550161"/>
                  <a:pt x="1396053" y="3550161"/>
                </a:cubicBezTo>
                <a:cubicBezTo>
                  <a:pt x="1392497" y="3551601"/>
                  <a:pt x="1390301" y="3551289"/>
                  <a:pt x="1389465" y="3549224"/>
                </a:cubicBezTo>
                <a:cubicBezTo>
                  <a:pt x="1388629" y="3547160"/>
                  <a:pt x="1388210" y="3546127"/>
                  <a:pt x="1388210" y="3546127"/>
                </a:cubicBezTo>
                <a:lnTo>
                  <a:pt x="1382878" y="3548287"/>
                </a:lnTo>
                <a:cubicBezTo>
                  <a:pt x="1384551" y="3552416"/>
                  <a:pt x="1387163" y="3553762"/>
                  <a:pt x="1390719" y="3552321"/>
                </a:cubicBezTo>
                <a:cubicBezTo>
                  <a:pt x="1392392" y="3556452"/>
                  <a:pt x="1393229" y="3558515"/>
                  <a:pt x="1393229" y="3558515"/>
                </a:cubicBezTo>
                <a:cubicBezTo>
                  <a:pt x="1393229" y="3558515"/>
                  <a:pt x="1390144" y="3558563"/>
                  <a:pt x="1383975" y="3558659"/>
                </a:cubicBezTo>
                <a:cubicBezTo>
                  <a:pt x="1377806" y="3558754"/>
                  <a:pt x="1370328" y="3558177"/>
                  <a:pt x="1361546" y="3556927"/>
                </a:cubicBezTo>
                <a:cubicBezTo>
                  <a:pt x="1352762" y="3555677"/>
                  <a:pt x="1346594" y="3555772"/>
                  <a:pt x="1343038" y="3557212"/>
                </a:cubicBezTo>
                <a:cubicBezTo>
                  <a:pt x="1337810" y="3554523"/>
                  <a:pt x="1333419" y="3553898"/>
                  <a:pt x="1329864" y="3555338"/>
                </a:cubicBezTo>
                <a:cubicBezTo>
                  <a:pt x="1326308" y="3556778"/>
                  <a:pt x="1323223" y="3556826"/>
                  <a:pt x="1320608" y="3555481"/>
                </a:cubicBezTo>
                <a:cubicBezTo>
                  <a:pt x="1317996" y="3554135"/>
                  <a:pt x="1312714" y="3553871"/>
                  <a:pt x="1304768" y="3554686"/>
                </a:cubicBezTo>
                <a:cubicBezTo>
                  <a:pt x="1296821" y="3555501"/>
                  <a:pt x="1291070" y="3556628"/>
                  <a:pt x="1287515" y="3558068"/>
                </a:cubicBezTo>
                <a:cubicBezTo>
                  <a:pt x="1283959" y="3559509"/>
                  <a:pt x="1282235" y="3557803"/>
                  <a:pt x="1282339" y="3552954"/>
                </a:cubicBezTo>
                <a:cubicBezTo>
                  <a:pt x="1282445" y="3548105"/>
                  <a:pt x="1284274" y="3544959"/>
                  <a:pt x="1287830" y="3543519"/>
                </a:cubicBezTo>
                <a:cubicBezTo>
                  <a:pt x="1286158" y="3539390"/>
                  <a:pt x="1287099" y="3536605"/>
                  <a:pt x="1290653" y="3535165"/>
                </a:cubicBezTo>
                <a:cubicBezTo>
                  <a:pt x="1294209" y="3533725"/>
                  <a:pt x="1295987" y="3533005"/>
                  <a:pt x="1295987" y="3533005"/>
                </a:cubicBezTo>
                <a:lnTo>
                  <a:pt x="1301319" y="3530845"/>
                </a:lnTo>
                <a:cubicBezTo>
                  <a:pt x="1302991" y="3534974"/>
                  <a:pt x="1305605" y="3536319"/>
                  <a:pt x="1309162" y="3534879"/>
                </a:cubicBezTo>
                <a:cubicBezTo>
                  <a:pt x="1312717" y="3533439"/>
                  <a:pt x="1314023" y="3534112"/>
                  <a:pt x="1313083" y="3536896"/>
                </a:cubicBezTo>
                <a:cubicBezTo>
                  <a:pt x="1312142" y="3539681"/>
                  <a:pt x="1313867" y="3541386"/>
                  <a:pt x="1318258" y="3542011"/>
                </a:cubicBezTo>
                <a:cubicBezTo>
                  <a:pt x="1322649" y="3542636"/>
                  <a:pt x="1327041" y="3543261"/>
                  <a:pt x="1331432" y="3543886"/>
                </a:cubicBezTo>
                <a:cubicBezTo>
                  <a:pt x="1335825" y="3544511"/>
                  <a:pt x="1338962" y="3542039"/>
                  <a:pt x="1340845" y="3536468"/>
                </a:cubicBezTo>
                <a:cubicBezTo>
                  <a:pt x="1339172" y="3532339"/>
                  <a:pt x="1339224" y="3529914"/>
                  <a:pt x="1341002" y="3529194"/>
                </a:cubicBezTo>
                <a:cubicBezTo>
                  <a:pt x="1342779" y="3528474"/>
                  <a:pt x="1345863" y="3528427"/>
                  <a:pt x="1350255" y="3529051"/>
                </a:cubicBezTo>
                <a:cubicBezTo>
                  <a:pt x="1354648" y="3529677"/>
                  <a:pt x="1357732" y="3529628"/>
                  <a:pt x="1359509" y="3528908"/>
                </a:cubicBezTo>
                <a:cubicBezTo>
                  <a:pt x="1361287" y="3528188"/>
                  <a:pt x="1361339" y="3525763"/>
                  <a:pt x="1359667" y="3521634"/>
                </a:cubicBezTo>
                <a:lnTo>
                  <a:pt x="1365000" y="3519474"/>
                </a:lnTo>
                <a:cubicBezTo>
                  <a:pt x="1370228" y="3522163"/>
                  <a:pt x="1372841" y="3523509"/>
                  <a:pt x="1372841" y="3523509"/>
                </a:cubicBezTo>
                <a:lnTo>
                  <a:pt x="1370332" y="3517314"/>
                </a:lnTo>
                <a:cubicBezTo>
                  <a:pt x="1368660" y="3513184"/>
                  <a:pt x="1366987" y="3509054"/>
                  <a:pt x="1365314" y="3504925"/>
                </a:cubicBezTo>
                <a:lnTo>
                  <a:pt x="1357473" y="3500890"/>
                </a:lnTo>
                <a:cubicBezTo>
                  <a:pt x="1357473" y="3500890"/>
                  <a:pt x="1359250" y="3500170"/>
                  <a:pt x="1362806" y="3498731"/>
                </a:cubicBezTo>
                <a:cubicBezTo>
                  <a:pt x="1361133" y="3494602"/>
                  <a:pt x="1360296" y="3492536"/>
                  <a:pt x="1360296" y="3492536"/>
                </a:cubicBezTo>
                <a:lnTo>
                  <a:pt x="1344613" y="3484466"/>
                </a:lnTo>
                <a:cubicBezTo>
                  <a:pt x="1339384" y="3481777"/>
                  <a:pt x="1337242" y="3479040"/>
                  <a:pt x="1338183" y="3476255"/>
                </a:cubicBezTo>
                <a:cubicBezTo>
                  <a:pt x="1339124" y="3473469"/>
                  <a:pt x="1336981" y="3470733"/>
                  <a:pt x="1331753" y="3468044"/>
                </a:cubicBezTo>
                <a:lnTo>
                  <a:pt x="1334577" y="3459687"/>
                </a:lnTo>
                <a:cubicBezTo>
                  <a:pt x="1339806" y="3462377"/>
                  <a:pt x="1342890" y="3462331"/>
                  <a:pt x="1343831" y="3459546"/>
                </a:cubicBezTo>
                <a:cubicBezTo>
                  <a:pt x="1344772" y="3456761"/>
                  <a:pt x="1343517" y="3453664"/>
                  <a:pt x="1340068" y="3450254"/>
                </a:cubicBezTo>
                <a:cubicBezTo>
                  <a:pt x="1336618" y="3446844"/>
                  <a:pt x="1334893" y="3445140"/>
                  <a:pt x="1334893" y="3445140"/>
                </a:cubicBezTo>
                <a:lnTo>
                  <a:pt x="1327050" y="3441105"/>
                </a:lnTo>
                <a:cubicBezTo>
                  <a:pt x="1323494" y="3442545"/>
                  <a:pt x="1321664" y="3445690"/>
                  <a:pt x="1321560" y="3450540"/>
                </a:cubicBezTo>
                <a:cubicBezTo>
                  <a:pt x="1321455" y="3455388"/>
                  <a:pt x="1322239" y="3459879"/>
                  <a:pt x="1323911" y="3464007"/>
                </a:cubicBezTo>
                <a:lnTo>
                  <a:pt x="1318578" y="3466168"/>
                </a:lnTo>
                <a:cubicBezTo>
                  <a:pt x="1316906" y="3462039"/>
                  <a:pt x="1314292" y="3460694"/>
                  <a:pt x="1310737" y="3462134"/>
                </a:cubicBezTo>
                <a:cubicBezTo>
                  <a:pt x="1310737" y="3462134"/>
                  <a:pt x="1308960" y="3462854"/>
                  <a:pt x="1305404" y="3464294"/>
                </a:cubicBezTo>
                <a:cubicBezTo>
                  <a:pt x="1303731" y="3460164"/>
                  <a:pt x="1301118" y="3458820"/>
                  <a:pt x="1297562" y="3460260"/>
                </a:cubicBezTo>
                <a:lnTo>
                  <a:pt x="1302895" y="3458100"/>
                </a:lnTo>
                <a:cubicBezTo>
                  <a:pt x="1311678" y="3459348"/>
                  <a:pt x="1316122" y="3457548"/>
                  <a:pt x="1316228" y="3452700"/>
                </a:cubicBezTo>
                <a:cubicBezTo>
                  <a:pt x="1316332" y="3447850"/>
                  <a:pt x="1315077" y="3444752"/>
                  <a:pt x="1312464" y="3443408"/>
                </a:cubicBezTo>
                <a:cubicBezTo>
                  <a:pt x="1309850" y="3442062"/>
                  <a:pt x="1310320" y="3440671"/>
                  <a:pt x="1313876" y="3439231"/>
                </a:cubicBezTo>
                <a:lnTo>
                  <a:pt x="1311366" y="3433035"/>
                </a:lnTo>
                <a:lnTo>
                  <a:pt x="1316700" y="3430875"/>
                </a:lnTo>
                <a:lnTo>
                  <a:pt x="1303524" y="3429001"/>
                </a:lnTo>
                <a:lnTo>
                  <a:pt x="1306033" y="3435196"/>
                </a:lnTo>
                <a:lnTo>
                  <a:pt x="1308543" y="3441391"/>
                </a:lnTo>
                <a:cubicBezTo>
                  <a:pt x="1304988" y="3442831"/>
                  <a:pt x="1301902" y="3442878"/>
                  <a:pt x="1299288" y="3441533"/>
                </a:cubicBezTo>
                <a:cubicBezTo>
                  <a:pt x="1296675" y="3440188"/>
                  <a:pt x="1297145" y="3438795"/>
                  <a:pt x="1300701" y="3437355"/>
                </a:cubicBezTo>
                <a:lnTo>
                  <a:pt x="1295683" y="3424967"/>
                </a:lnTo>
                <a:cubicBezTo>
                  <a:pt x="1302793" y="3422087"/>
                  <a:pt x="1304624" y="3418942"/>
                  <a:pt x="1301174" y="3415532"/>
                </a:cubicBezTo>
                <a:lnTo>
                  <a:pt x="1305323" y="3408402"/>
                </a:lnTo>
                <a:lnTo>
                  <a:pt x="1304939" y="3408556"/>
                </a:lnTo>
                <a:lnTo>
                  <a:pt x="1298003" y="3411366"/>
                </a:lnTo>
                <a:lnTo>
                  <a:pt x="1294947" y="3403822"/>
                </a:lnTo>
                <a:lnTo>
                  <a:pt x="1247221" y="3405590"/>
                </a:lnTo>
                <a:cubicBezTo>
                  <a:pt x="1251846" y="3403716"/>
                  <a:pt x="1255313" y="3402313"/>
                  <a:pt x="1257624" y="3401376"/>
                </a:cubicBezTo>
                <a:cubicBezTo>
                  <a:pt x="1259936" y="3400440"/>
                  <a:pt x="1267381" y="3398887"/>
                  <a:pt x="1279959" y="3396720"/>
                </a:cubicBezTo>
                <a:lnTo>
                  <a:pt x="1301230" y="3394939"/>
                </a:lnTo>
                <a:lnTo>
                  <a:pt x="1301645" y="3393709"/>
                </a:lnTo>
                <a:lnTo>
                  <a:pt x="1302114" y="3394865"/>
                </a:lnTo>
                <a:lnTo>
                  <a:pt x="1307292" y="3394432"/>
                </a:lnTo>
                <a:cubicBezTo>
                  <a:pt x="1312935" y="3395072"/>
                  <a:pt x="1322691" y="3392585"/>
                  <a:pt x="1336562" y="3386966"/>
                </a:cubicBezTo>
                <a:lnTo>
                  <a:pt x="1358693" y="3384312"/>
                </a:lnTo>
                <a:lnTo>
                  <a:pt x="1346817" y="3382623"/>
                </a:lnTo>
                <a:cubicBezTo>
                  <a:pt x="1341590" y="3379934"/>
                  <a:pt x="1337199" y="3379308"/>
                  <a:pt x="1333643" y="3380749"/>
                </a:cubicBezTo>
                <a:lnTo>
                  <a:pt x="1325802" y="3376714"/>
                </a:lnTo>
                <a:lnTo>
                  <a:pt x="1323293" y="3370519"/>
                </a:lnTo>
                <a:lnTo>
                  <a:pt x="1310117" y="3368645"/>
                </a:lnTo>
                <a:lnTo>
                  <a:pt x="1280944" y="3373250"/>
                </a:lnTo>
                <a:cubicBezTo>
                  <a:pt x="1280944" y="3373250"/>
                  <a:pt x="1279637" y="3372578"/>
                  <a:pt x="1277023" y="3371233"/>
                </a:cubicBezTo>
                <a:cubicBezTo>
                  <a:pt x="1274409" y="3369888"/>
                  <a:pt x="1270488" y="3367870"/>
                  <a:pt x="1265260" y="3365181"/>
                </a:cubicBezTo>
                <a:lnTo>
                  <a:pt x="1257418" y="3361147"/>
                </a:lnTo>
                <a:cubicBezTo>
                  <a:pt x="1253863" y="3362587"/>
                  <a:pt x="1250778" y="3362635"/>
                  <a:pt x="1248164" y="3361290"/>
                </a:cubicBezTo>
                <a:cubicBezTo>
                  <a:pt x="1245551" y="3359944"/>
                  <a:pt x="1243772" y="3360665"/>
                  <a:pt x="1242830" y="3363449"/>
                </a:cubicBezTo>
                <a:cubicBezTo>
                  <a:pt x="1241890" y="3366235"/>
                  <a:pt x="1239694" y="3365922"/>
                  <a:pt x="1236244" y="3362512"/>
                </a:cubicBezTo>
                <a:cubicBezTo>
                  <a:pt x="1232794" y="3359103"/>
                  <a:pt x="1230598" y="3358789"/>
                  <a:pt x="1229657" y="3361575"/>
                </a:cubicBezTo>
                <a:cubicBezTo>
                  <a:pt x="1228716" y="3364360"/>
                  <a:pt x="1225631" y="3364407"/>
                  <a:pt x="1220403" y="3361718"/>
                </a:cubicBezTo>
                <a:cubicBezTo>
                  <a:pt x="1209947" y="3356337"/>
                  <a:pt x="1201635" y="3353697"/>
                  <a:pt x="1195465" y="3353792"/>
                </a:cubicBezTo>
                <a:cubicBezTo>
                  <a:pt x="1189295" y="3353887"/>
                  <a:pt x="1174814" y="3351340"/>
                  <a:pt x="1152020" y="3346150"/>
                </a:cubicBezTo>
                <a:cubicBezTo>
                  <a:pt x="1136125" y="3347780"/>
                  <a:pt x="1119866" y="3345952"/>
                  <a:pt x="1103241" y="3340669"/>
                </a:cubicBezTo>
                <a:lnTo>
                  <a:pt x="1098764" y="3338641"/>
                </a:lnTo>
                <a:lnTo>
                  <a:pt x="1098876" y="3338340"/>
                </a:lnTo>
                <a:lnTo>
                  <a:pt x="1097839" y="3338222"/>
                </a:lnTo>
                <a:lnTo>
                  <a:pt x="1083284" y="3331627"/>
                </a:lnTo>
                <a:cubicBezTo>
                  <a:pt x="1078291" y="3328242"/>
                  <a:pt x="1074959" y="3324484"/>
                  <a:pt x="1073286" y="3320354"/>
                </a:cubicBezTo>
                <a:cubicBezTo>
                  <a:pt x="1071613" y="3316225"/>
                  <a:pt x="1069469" y="3313488"/>
                  <a:pt x="1066856" y="3312142"/>
                </a:cubicBezTo>
                <a:cubicBezTo>
                  <a:pt x="1064243" y="3310797"/>
                  <a:pt x="1063823" y="3309764"/>
                  <a:pt x="1065601" y="3309045"/>
                </a:cubicBezTo>
                <a:cubicBezTo>
                  <a:pt x="1067379" y="3308324"/>
                  <a:pt x="1069105" y="3310031"/>
                  <a:pt x="1070777" y="3314159"/>
                </a:cubicBezTo>
                <a:cubicBezTo>
                  <a:pt x="1072449" y="3318289"/>
                  <a:pt x="1078618" y="3318194"/>
                  <a:pt x="1089285" y="3313874"/>
                </a:cubicBezTo>
                <a:cubicBezTo>
                  <a:pt x="1092840" y="3312434"/>
                  <a:pt x="1094618" y="3311714"/>
                  <a:pt x="1094618" y="3311714"/>
                </a:cubicBezTo>
                <a:cubicBezTo>
                  <a:pt x="1098173" y="3310274"/>
                  <a:pt x="1102564" y="3310898"/>
                  <a:pt x="1107793" y="3313588"/>
                </a:cubicBezTo>
                <a:lnTo>
                  <a:pt x="1126300" y="3313302"/>
                </a:lnTo>
                <a:cubicBezTo>
                  <a:pt x="1126300" y="3313302"/>
                  <a:pt x="1128078" y="3312582"/>
                  <a:pt x="1131632" y="3311142"/>
                </a:cubicBezTo>
                <a:lnTo>
                  <a:pt x="1157982" y="3314892"/>
                </a:lnTo>
                <a:cubicBezTo>
                  <a:pt x="1159866" y="3309322"/>
                  <a:pt x="1161696" y="3306178"/>
                  <a:pt x="1163473" y="3305457"/>
                </a:cubicBezTo>
                <a:cubicBezTo>
                  <a:pt x="1165251" y="3304738"/>
                  <a:pt x="1168753" y="3305723"/>
                  <a:pt x="1173981" y="3308412"/>
                </a:cubicBezTo>
                <a:lnTo>
                  <a:pt x="1179315" y="3306252"/>
                </a:lnTo>
                <a:cubicBezTo>
                  <a:pt x="1174086" y="3303563"/>
                  <a:pt x="1147736" y="3299813"/>
                  <a:pt x="1100264" y="3295005"/>
                </a:cubicBezTo>
                <a:lnTo>
                  <a:pt x="1071407" y="3285061"/>
                </a:lnTo>
                <a:lnTo>
                  <a:pt x="1055723" y="3276991"/>
                </a:lnTo>
                <a:lnTo>
                  <a:pt x="1045373" y="3266763"/>
                </a:lnTo>
                <a:cubicBezTo>
                  <a:pt x="1048928" y="3265323"/>
                  <a:pt x="1053319" y="3265948"/>
                  <a:pt x="1058546" y="3268638"/>
                </a:cubicBezTo>
                <a:lnTo>
                  <a:pt x="1063880" y="3266476"/>
                </a:lnTo>
                <a:cubicBezTo>
                  <a:pt x="1063880" y="3266476"/>
                  <a:pt x="1065657" y="3265757"/>
                  <a:pt x="1069213" y="3264316"/>
                </a:cubicBezTo>
                <a:cubicBezTo>
                  <a:pt x="1074440" y="3267007"/>
                  <a:pt x="1077055" y="3268352"/>
                  <a:pt x="1077055" y="3268352"/>
                </a:cubicBezTo>
                <a:lnTo>
                  <a:pt x="1111246" y="3276135"/>
                </a:lnTo>
                <a:cubicBezTo>
                  <a:pt x="1111246" y="3276135"/>
                  <a:pt x="1109939" y="3275464"/>
                  <a:pt x="1107325" y="3274118"/>
                </a:cubicBezTo>
                <a:cubicBezTo>
                  <a:pt x="1104712" y="3272773"/>
                  <a:pt x="1103404" y="3272101"/>
                  <a:pt x="1103404" y="3272101"/>
                </a:cubicBezTo>
                <a:lnTo>
                  <a:pt x="1114070" y="3267781"/>
                </a:lnTo>
                <a:cubicBezTo>
                  <a:pt x="1114070" y="3267781"/>
                  <a:pt x="1114489" y="3268813"/>
                  <a:pt x="1115325" y="3270877"/>
                </a:cubicBezTo>
                <a:cubicBezTo>
                  <a:pt x="1116161" y="3272944"/>
                  <a:pt x="1118774" y="3274288"/>
                  <a:pt x="1123167" y="3274913"/>
                </a:cubicBezTo>
                <a:cubicBezTo>
                  <a:pt x="1127559" y="3275537"/>
                  <a:pt x="1131061" y="3276523"/>
                  <a:pt x="1133675" y="3277867"/>
                </a:cubicBezTo>
                <a:cubicBezTo>
                  <a:pt x="1136288" y="3279212"/>
                  <a:pt x="1138432" y="3281951"/>
                  <a:pt x="1140104" y="3286079"/>
                </a:cubicBezTo>
                <a:cubicBezTo>
                  <a:pt x="1141777" y="3290209"/>
                  <a:pt x="1152339" y="3290738"/>
                  <a:pt x="1171788" y="3287668"/>
                </a:cubicBezTo>
                <a:cubicBezTo>
                  <a:pt x="1184126" y="3287478"/>
                  <a:pt x="1192909" y="3288727"/>
                  <a:pt x="1198137" y="3291418"/>
                </a:cubicBezTo>
                <a:cubicBezTo>
                  <a:pt x="1198137" y="3291418"/>
                  <a:pt x="1199445" y="3292090"/>
                  <a:pt x="1202059" y="3293435"/>
                </a:cubicBezTo>
                <a:cubicBezTo>
                  <a:pt x="1204672" y="3294779"/>
                  <a:pt x="1207757" y="3294732"/>
                  <a:pt x="1211313" y="3293292"/>
                </a:cubicBezTo>
                <a:cubicBezTo>
                  <a:pt x="1218422" y="3290412"/>
                  <a:pt x="1222396" y="3290004"/>
                  <a:pt x="1223233" y="3292069"/>
                </a:cubicBezTo>
                <a:cubicBezTo>
                  <a:pt x="1224069" y="3294135"/>
                  <a:pt x="1225376" y="3294807"/>
                  <a:pt x="1227153" y="3294087"/>
                </a:cubicBezTo>
                <a:cubicBezTo>
                  <a:pt x="1228931" y="3293367"/>
                  <a:pt x="1228983" y="3290942"/>
                  <a:pt x="1227310" y="3286812"/>
                </a:cubicBezTo>
                <a:lnTo>
                  <a:pt x="1248327" y="3292721"/>
                </a:lnTo>
                <a:lnTo>
                  <a:pt x="1261502" y="3294597"/>
                </a:lnTo>
                <a:cubicBezTo>
                  <a:pt x="1270285" y="3295845"/>
                  <a:pt x="1275984" y="3297142"/>
                  <a:pt x="1278598" y="3298488"/>
                </a:cubicBezTo>
                <a:cubicBezTo>
                  <a:pt x="1281211" y="3299832"/>
                  <a:pt x="1280741" y="3301225"/>
                  <a:pt x="1277186" y="3302664"/>
                </a:cubicBezTo>
                <a:cubicBezTo>
                  <a:pt x="1278859" y="3306794"/>
                  <a:pt x="1279696" y="3308860"/>
                  <a:pt x="1279696" y="3308860"/>
                </a:cubicBezTo>
                <a:cubicBezTo>
                  <a:pt x="1279696" y="3308860"/>
                  <a:pt x="1281473" y="3308140"/>
                  <a:pt x="1285029" y="3306700"/>
                </a:cubicBezTo>
                <a:lnTo>
                  <a:pt x="1276871" y="3317214"/>
                </a:lnTo>
                <a:lnTo>
                  <a:pt x="1276589" y="3318050"/>
                </a:lnTo>
                <a:lnTo>
                  <a:pt x="1289637" y="3318081"/>
                </a:lnTo>
                <a:lnTo>
                  <a:pt x="1288792" y="3315992"/>
                </a:lnTo>
                <a:cubicBezTo>
                  <a:pt x="1287955" y="3313926"/>
                  <a:pt x="1288426" y="3312534"/>
                  <a:pt x="1290204" y="3311814"/>
                </a:cubicBezTo>
                <a:cubicBezTo>
                  <a:pt x="1291981" y="3311094"/>
                  <a:pt x="1292870" y="3310734"/>
                  <a:pt x="1292870" y="3310734"/>
                </a:cubicBezTo>
                <a:cubicBezTo>
                  <a:pt x="1292870" y="3310734"/>
                  <a:pt x="1293811" y="3307949"/>
                  <a:pt x="1295695" y="3302380"/>
                </a:cubicBezTo>
                <a:lnTo>
                  <a:pt x="1303536" y="3306415"/>
                </a:lnTo>
                <a:lnTo>
                  <a:pt x="1319261" y="3316545"/>
                </a:lnTo>
                <a:lnTo>
                  <a:pt x="1322672" y="3316259"/>
                </a:lnTo>
                <a:lnTo>
                  <a:pt x="1319219" y="3314483"/>
                </a:lnTo>
                <a:cubicBezTo>
                  <a:pt x="1322775" y="3313043"/>
                  <a:pt x="1326329" y="3311603"/>
                  <a:pt x="1329886" y="3310163"/>
                </a:cubicBezTo>
                <a:lnTo>
                  <a:pt x="1332710" y="3301809"/>
                </a:lnTo>
                <a:cubicBezTo>
                  <a:pt x="1329154" y="3303249"/>
                  <a:pt x="1326959" y="3302937"/>
                  <a:pt x="1326122" y="3300872"/>
                </a:cubicBezTo>
                <a:cubicBezTo>
                  <a:pt x="1325286" y="3298807"/>
                  <a:pt x="1325808" y="3294988"/>
                  <a:pt x="1327691" y="3289420"/>
                </a:cubicBezTo>
                <a:lnTo>
                  <a:pt x="1330516" y="3281065"/>
                </a:lnTo>
                <a:lnTo>
                  <a:pt x="1325182" y="3283225"/>
                </a:lnTo>
                <a:cubicBezTo>
                  <a:pt x="1318072" y="3286105"/>
                  <a:pt x="1314046" y="3288937"/>
                  <a:pt x="1313105" y="3291722"/>
                </a:cubicBezTo>
                <a:cubicBezTo>
                  <a:pt x="1312164" y="3294507"/>
                  <a:pt x="1309183" y="3289705"/>
                  <a:pt x="1304165" y="3277317"/>
                </a:cubicBezTo>
                <a:cubicBezTo>
                  <a:pt x="1299147" y="3264928"/>
                  <a:pt x="1294862" y="3259452"/>
                  <a:pt x="1291306" y="3260892"/>
                </a:cubicBezTo>
                <a:lnTo>
                  <a:pt x="1299464" y="3250377"/>
                </a:lnTo>
                <a:lnTo>
                  <a:pt x="1307619" y="3239863"/>
                </a:lnTo>
                <a:cubicBezTo>
                  <a:pt x="1304064" y="3241303"/>
                  <a:pt x="1301869" y="3240991"/>
                  <a:pt x="1301033" y="3238926"/>
                </a:cubicBezTo>
                <a:cubicBezTo>
                  <a:pt x="1300196" y="3236860"/>
                  <a:pt x="1299778" y="3235829"/>
                  <a:pt x="1299778" y="3235829"/>
                </a:cubicBezTo>
                <a:cubicBezTo>
                  <a:pt x="1299778" y="3235829"/>
                  <a:pt x="1301555" y="3235108"/>
                  <a:pt x="1305110" y="3233669"/>
                </a:cubicBezTo>
                <a:cubicBezTo>
                  <a:pt x="1308666" y="3232229"/>
                  <a:pt x="1310443" y="3231509"/>
                  <a:pt x="1310443" y="3231509"/>
                </a:cubicBezTo>
                <a:cubicBezTo>
                  <a:pt x="1310443" y="3231509"/>
                  <a:pt x="1312221" y="3230789"/>
                  <a:pt x="1315776" y="3229349"/>
                </a:cubicBezTo>
                <a:cubicBezTo>
                  <a:pt x="1319332" y="3227908"/>
                  <a:pt x="1322887" y="3226468"/>
                  <a:pt x="1326442" y="3225028"/>
                </a:cubicBezTo>
                <a:cubicBezTo>
                  <a:pt x="1338781" y="3224839"/>
                  <a:pt x="1346727" y="3224023"/>
                  <a:pt x="1350283" y="3222583"/>
                </a:cubicBezTo>
                <a:lnTo>
                  <a:pt x="1358125" y="3226618"/>
                </a:lnTo>
                <a:lnTo>
                  <a:pt x="1352793" y="3228778"/>
                </a:lnTo>
                <a:cubicBezTo>
                  <a:pt x="1349237" y="3230218"/>
                  <a:pt x="1342596" y="3231706"/>
                  <a:pt x="1332873" y="3233240"/>
                </a:cubicBezTo>
                <a:cubicBezTo>
                  <a:pt x="1323148" y="3234776"/>
                  <a:pt x="1317344" y="3238328"/>
                  <a:pt x="1315461" y="3243898"/>
                </a:cubicBezTo>
                <a:lnTo>
                  <a:pt x="1317971" y="3250092"/>
                </a:lnTo>
                <a:lnTo>
                  <a:pt x="1312638" y="3252252"/>
                </a:lnTo>
                <a:lnTo>
                  <a:pt x="1309814" y="3260607"/>
                </a:lnTo>
                <a:lnTo>
                  <a:pt x="1322988" y="3262482"/>
                </a:lnTo>
                <a:cubicBezTo>
                  <a:pt x="1328217" y="3265172"/>
                  <a:pt x="1333968" y="3264043"/>
                  <a:pt x="1340241" y="3259098"/>
                </a:cubicBezTo>
                <a:cubicBezTo>
                  <a:pt x="1346516" y="3254153"/>
                  <a:pt x="1351379" y="3253386"/>
                  <a:pt x="1354829" y="3256797"/>
                </a:cubicBezTo>
                <a:cubicBezTo>
                  <a:pt x="1358279" y="3260205"/>
                  <a:pt x="1360004" y="3261911"/>
                  <a:pt x="1360004" y="3261911"/>
                </a:cubicBezTo>
                <a:lnTo>
                  <a:pt x="1357495" y="3255717"/>
                </a:lnTo>
                <a:cubicBezTo>
                  <a:pt x="1352266" y="3253027"/>
                  <a:pt x="1350594" y="3248897"/>
                  <a:pt x="1352477" y="3243328"/>
                </a:cubicBezTo>
                <a:cubicBezTo>
                  <a:pt x="1352477" y="3243328"/>
                  <a:pt x="1353366" y="3242967"/>
                  <a:pt x="1355143" y="3242248"/>
                </a:cubicBezTo>
                <a:cubicBezTo>
                  <a:pt x="1356921" y="3241527"/>
                  <a:pt x="1358647" y="3243231"/>
                  <a:pt x="1360319" y="3247362"/>
                </a:cubicBezTo>
                <a:cubicBezTo>
                  <a:pt x="1361992" y="3251490"/>
                  <a:pt x="1363717" y="3253197"/>
                  <a:pt x="1365495" y="3252477"/>
                </a:cubicBezTo>
                <a:cubicBezTo>
                  <a:pt x="1367272" y="3251757"/>
                  <a:pt x="1370356" y="3251709"/>
                  <a:pt x="1374748" y="3252333"/>
                </a:cubicBezTo>
                <a:cubicBezTo>
                  <a:pt x="1379141" y="3252958"/>
                  <a:pt x="1386668" y="3251111"/>
                  <a:pt x="1397334" y="3246791"/>
                </a:cubicBezTo>
                <a:lnTo>
                  <a:pt x="1439683" y="3244061"/>
                </a:lnTo>
                <a:cubicBezTo>
                  <a:pt x="1443239" y="3242620"/>
                  <a:pt x="1445905" y="3241541"/>
                  <a:pt x="1447683" y="3240821"/>
                </a:cubicBezTo>
                <a:lnTo>
                  <a:pt x="1451782" y="3244871"/>
                </a:lnTo>
                <a:lnTo>
                  <a:pt x="1458844" y="3244610"/>
                </a:lnTo>
                <a:lnTo>
                  <a:pt x="1458191" y="3243775"/>
                </a:lnTo>
                <a:lnTo>
                  <a:pt x="1459748" y="3244576"/>
                </a:lnTo>
                <a:lnTo>
                  <a:pt x="1472470" y="3244104"/>
                </a:lnTo>
                <a:lnTo>
                  <a:pt x="1461411" y="3245431"/>
                </a:lnTo>
                <a:lnTo>
                  <a:pt x="1469954" y="3249827"/>
                </a:lnTo>
                <a:cubicBezTo>
                  <a:pt x="1476123" y="3249731"/>
                  <a:pt x="1479207" y="3249683"/>
                  <a:pt x="1479207" y="3249683"/>
                </a:cubicBezTo>
                <a:lnTo>
                  <a:pt x="1484541" y="3247524"/>
                </a:lnTo>
                <a:cubicBezTo>
                  <a:pt x="1482657" y="3253093"/>
                  <a:pt x="1479939" y="3256597"/>
                  <a:pt x="1476383" y="3258037"/>
                </a:cubicBezTo>
                <a:cubicBezTo>
                  <a:pt x="1472828" y="3259477"/>
                  <a:pt x="1471521" y="3258806"/>
                  <a:pt x="1472463" y="3256021"/>
                </a:cubicBezTo>
                <a:cubicBezTo>
                  <a:pt x="1473403" y="3253236"/>
                  <a:pt x="1472985" y="3252203"/>
                  <a:pt x="1471208" y="3252923"/>
                </a:cubicBezTo>
                <a:cubicBezTo>
                  <a:pt x="1469431" y="3253644"/>
                  <a:pt x="1467234" y="3253332"/>
                  <a:pt x="1464620" y="3251987"/>
                </a:cubicBezTo>
                <a:lnTo>
                  <a:pt x="1459653" y="3245641"/>
                </a:lnTo>
                <a:lnTo>
                  <a:pt x="1457070" y="3245952"/>
                </a:lnTo>
                <a:lnTo>
                  <a:pt x="1452330" y="3245413"/>
                </a:lnTo>
                <a:lnTo>
                  <a:pt x="1452858" y="3245934"/>
                </a:lnTo>
                <a:cubicBezTo>
                  <a:pt x="1454531" y="3250064"/>
                  <a:pt x="1453590" y="3252849"/>
                  <a:pt x="1450033" y="3254289"/>
                </a:cubicBezTo>
                <a:cubicBezTo>
                  <a:pt x="1446479" y="3255730"/>
                  <a:pt x="1444700" y="3256449"/>
                  <a:pt x="1444700" y="3256449"/>
                </a:cubicBezTo>
                <a:cubicBezTo>
                  <a:pt x="1449929" y="3259138"/>
                  <a:pt x="1450765" y="3261203"/>
                  <a:pt x="1447209" y="3262643"/>
                </a:cubicBezTo>
                <a:cubicBezTo>
                  <a:pt x="1441772" y="3269653"/>
                  <a:pt x="1437381" y="3269029"/>
                  <a:pt x="1434035" y="3260770"/>
                </a:cubicBezTo>
                <a:cubicBezTo>
                  <a:pt x="1434035" y="3260770"/>
                  <a:pt x="1435812" y="3260049"/>
                  <a:pt x="1439368" y="3258609"/>
                </a:cubicBezTo>
                <a:cubicBezTo>
                  <a:pt x="1442924" y="3257170"/>
                  <a:pt x="1443864" y="3254384"/>
                  <a:pt x="1442192" y="3250255"/>
                </a:cubicBezTo>
                <a:lnTo>
                  <a:pt x="1419528" y="3259434"/>
                </a:lnTo>
                <a:lnTo>
                  <a:pt x="1410195" y="3263214"/>
                </a:lnTo>
                <a:lnTo>
                  <a:pt x="1415213" y="3275603"/>
                </a:lnTo>
                <a:lnTo>
                  <a:pt x="1404546" y="3279923"/>
                </a:lnTo>
                <a:lnTo>
                  <a:pt x="1407055" y="3286117"/>
                </a:lnTo>
                <a:lnTo>
                  <a:pt x="1414897" y="3290153"/>
                </a:lnTo>
                <a:lnTo>
                  <a:pt x="1409564" y="3292312"/>
                </a:lnTo>
                <a:lnTo>
                  <a:pt x="1404231" y="3294474"/>
                </a:lnTo>
                <a:cubicBezTo>
                  <a:pt x="1402558" y="3290343"/>
                  <a:pt x="1399997" y="3286573"/>
                  <a:pt x="1396547" y="3283164"/>
                </a:cubicBezTo>
                <a:cubicBezTo>
                  <a:pt x="1393097" y="3279754"/>
                  <a:pt x="1390900" y="3279442"/>
                  <a:pt x="1389959" y="3282227"/>
                </a:cubicBezTo>
                <a:cubicBezTo>
                  <a:pt x="1389018" y="3285011"/>
                  <a:pt x="1389384" y="3288469"/>
                  <a:pt x="1391056" y="3292597"/>
                </a:cubicBezTo>
                <a:lnTo>
                  <a:pt x="1377882" y="3290724"/>
                </a:lnTo>
                <a:cubicBezTo>
                  <a:pt x="1363871" y="3286784"/>
                  <a:pt x="1355924" y="3287599"/>
                  <a:pt x="1354041" y="3293169"/>
                </a:cubicBezTo>
                <a:cubicBezTo>
                  <a:pt x="1355713" y="3297298"/>
                  <a:pt x="1356550" y="3299363"/>
                  <a:pt x="1356550" y="3299363"/>
                </a:cubicBezTo>
                <a:lnTo>
                  <a:pt x="1359059" y="3305558"/>
                </a:lnTo>
                <a:cubicBezTo>
                  <a:pt x="1353832" y="3302869"/>
                  <a:pt x="1349858" y="3303275"/>
                  <a:pt x="1347139" y="3306780"/>
                </a:cubicBezTo>
                <a:lnTo>
                  <a:pt x="1347014" y="3312574"/>
                </a:lnTo>
                <a:lnTo>
                  <a:pt x="1387588" y="3313610"/>
                </a:lnTo>
                <a:cubicBezTo>
                  <a:pt x="1401461" y="3307991"/>
                  <a:pt x="1413020" y="3303309"/>
                  <a:pt x="1422268" y="3299564"/>
                </a:cubicBezTo>
                <a:cubicBezTo>
                  <a:pt x="1431515" y="3295818"/>
                  <a:pt x="1436649" y="3295203"/>
                  <a:pt x="1437668" y="3297718"/>
                </a:cubicBezTo>
                <a:cubicBezTo>
                  <a:pt x="1438686" y="3300232"/>
                  <a:pt x="1445484" y="3300406"/>
                  <a:pt x="1458063" y="3298238"/>
                </a:cubicBezTo>
                <a:cubicBezTo>
                  <a:pt x="1470642" y="3296071"/>
                  <a:pt x="1478086" y="3294519"/>
                  <a:pt x="1480398" y="3293583"/>
                </a:cubicBezTo>
                <a:cubicBezTo>
                  <a:pt x="1482711" y="3292646"/>
                  <a:pt x="1489510" y="3292819"/>
                  <a:pt x="1500794" y="3294103"/>
                </a:cubicBezTo>
                <a:lnTo>
                  <a:pt x="1524658" y="3293220"/>
                </a:lnTo>
                <a:lnTo>
                  <a:pt x="1536034" y="3288612"/>
                </a:lnTo>
                <a:lnTo>
                  <a:pt x="1544767" y="3273606"/>
                </a:lnTo>
                <a:lnTo>
                  <a:pt x="1552440" y="3263713"/>
                </a:lnTo>
                <a:lnTo>
                  <a:pt x="1543234" y="3259350"/>
                </a:lnTo>
                <a:lnTo>
                  <a:pt x="1549752" y="3256710"/>
                </a:lnTo>
                <a:lnTo>
                  <a:pt x="1529398" y="3250986"/>
                </a:lnTo>
                <a:lnTo>
                  <a:pt x="1514133" y="3251223"/>
                </a:lnTo>
                <a:lnTo>
                  <a:pt x="1509380" y="3255500"/>
                </a:lnTo>
                <a:lnTo>
                  <a:pt x="1506694" y="3252972"/>
                </a:lnTo>
                <a:lnTo>
                  <a:pt x="1505557" y="3253434"/>
                </a:lnTo>
                <a:cubicBezTo>
                  <a:pt x="1505557" y="3253434"/>
                  <a:pt x="1503780" y="3254152"/>
                  <a:pt x="1500225" y="3255593"/>
                </a:cubicBezTo>
                <a:cubicBezTo>
                  <a:pt x="1500225" y="3255593"/>
                  <a:pt x="1498498" y="3253888"/>
                  <a:pt x="1495049" y="3250477"/>
                </a:cubicBezTo>
                <a:cubicBezTo>
                  <a:pt x="1491599" y="3247069"/>
                  <a:pt x="1491650" y="3244643"/>
                  <a:pt x="1495206" y="3243203"/>
                </a:cubicBezTo>
                <a:lnTo>
                  <a:pt x="1505872" y="3238884"/>
                </a:lnTo>
                <a:cubicBezTo>
                  <a:pt x="1507755" y="3233314"/>
                  <a:pt x="1510474" y="3229809"/>
                  <a:pt x="1514028" y="3228369"/>
                </a:cubicBezTo>
                <a:lnTo>
                  <a:pt x="1516537" y="3234563"/>
                </a:lnTo>
                <a:lnTo>
                  <a:pt x="1524380" y="3238597"/>
                </a:lnTo>
                <a:cubicBezTo>
                  <a:pt x="1527936" y="3237158"/>
                  <a:pt x="1527987" y="3234733"/>
                  <a:pt x="1524537" y="3231323"/>
                </a:cubicBezTo>
                <a:cubicBezTo>
                  <a:pt x="1521088" y="3227914"/>
                  <a:pt x="1521139" y="3225489"/>
                  <a:pt x="1524695" y="3224050"/>
                </a:cubicBezTo>
                <a:cubicBezTo>
                  <a:pt x="1526367" y="3228178"/>
                  <a:pt x="1530288" y="3230196"/>
                  <a:pt x="1536458" y="3230101"/>
                </a:cubicBezTo>
                <a:cubicBezTo>
                  <a:pt x="1542628" y="3230006"/>
                  <a:pt x="1547018" y="3230630"/>
                  <a:pt x="1549632" y="3231975"/>
                </a:cubicBezTo>
                <a:cubicBezTo>
                  <a:pt x="1552246" y="3233321"/>
                  <a:pt x="1553555" y="3233993"/>
                  <a:pt x="1553555" y="3233993"/>
                </a:cubicBezTo>
                <a:lnTo>
                  <a:pt x="1554022" y="3233804"/>
                </a:lnTo>
                <a:lnTo>
                  <a:pt x="1554670" y="3232766"/>
                </a:lnTo>
                <a:lnTo>
                  <a:pt x="1557695" y="3232315"/>
                </a:lnTo>
                <a:lnTo>
                  <a:pt x="1564219" y="3229673"/>
                </a:lnTo>
                <a:lnTo>
                  <a:pt x="1593393" y="3225068"/>
                </a:lnTo>
                <a:lnTo>
                  <a:pt x="1601392" y="3221827"/>
                </a:lnTo>
                <a:cubicBezTo>
                  <a:pt x="1599615" y="3222548"/>
                  <a:pt x="1599143" y="3223940"/>
                  <a:pt x="1599980" y="3226006"/>
                </a:cubicBezTo>
                <a:cubicBezTo>
                  <a:pt x="1600816" y="3228071"/>
                  <a:pt x="1602542" y="3229774"/>
                  <a:pt x="1605156" y="3231119"/>
                </a:cubicBezTo>
                <a:cubicBezTo>
                  <a:pt x="1607770" y="3232465"/>
                  <a:pt x="1609547" y="3231745"/>
                  <a:pt x="1610489" y="3228959"/>
                </a:cubicBezTo>
                <a:cubicBezTo>
                  <a:pt x="1611429" y="3226175"/>
                  <a:pt x="1610593" y="3224111"/>
                  <a:pt x="1607980" y="3222764"/>
                </a:cubicBezTo>
                <a:cubicBezTo>
                  <a:pt x="1605367" y="3221419"/>
                  <a:pt x="1603170" y="3221108"/>
                  <a:pt x="1601392" y="3221827"/>
                </a:cubicBezTo>
                <a:lnTo>
                  <a:pt x="1612058" y="3217507"/>
                </a:lnTo>
                <a:lnTo>
                  <a:pt x="1616596" y="3213244"/>
                </a:lnTo>
                <a:lnTo>
                  <a:pt x="1613418" y="3213362"/>
                </a:lnTo>
                <a:lnTo>
                  <a:pt x="1579234" y="3212489"/>
                </a:lnTo>
                <a:lnTo>
                  <a:pt x="1579122" y="3212822"/>
                </a:lnTo>
                <a:cubicBezTo>
                  <a:pt x="1578180" y="3215606"/>
                  <a:pt x="1579487" y="3216278"/>
                  <a:pt x="1583042" y="3214838"/>
                </a:cubicBezTo>
                <a:lnTo>
                  <a:pt x="1585551" y="3221033"/>
                </a:lnTo>
                <a:lnTo>
                  <a:pt x="1553869" y="3219444"/>
                </a:lnTo>
                <a:cubicBezTo>
                  <a:pt x="1552196" y="3215314"/>
                  <a:pt x="1548275" y="3213298"/>
                  <a:pt x="1542106" y="3213393"/>
                </a:cubicBezTo>
                <a:cubicBezTo>
                  <a:pt x="1535937" y="3213486"/>
                  <a:pt x="1533688" y="3215600"/>
                  <a:pt x="1535361" y="3219730"/>
                </a:cubicBezTo>
                <a:lnTo>
                  <a:pt x="1522186" y="3217855"/>
                </a:lnTo>
                <a:cubicBezTo>
                  <a:pt x="1520513" y="3213725"/>
                  <a:pt x="1518788" y="3212021"/>
                  <a:pt x="1517010" y="3212741"/>
                </a:cubicBezTo>
                <a:cubicBezTo>
                  <a:pt x="1515233" y="3213461"/>
                  <a:pt x="1514344" y="3213820"/>
                  <a:pt x="1514344" y="3213820"/>
                </a:cubicBezTo>
                <a:cubicBezTo>
                  <a:pt x="1512461" y="3219390"/>
                  <a:pt x="1510213" y="3221502"/>
                  <a:pt x="1507599" y="3220157"/>
                </a:cubicBezTo>
                <a:cubicBezTo>
                  <a:pt x="1504985" y="3218812"/>
                  <a:pt x="1501901" y="3218860"/>
                  <a:pt x="1498345" y="3220301"/>
                </a:cubicBezTo>
                <a:lnTo>
                  <a:pt x="1485171" y="3218425"/>
                </a:lnTo>
                <a:lnTo>
                  <a:pt x="1479837" y="3220585"/>
                </a:lnTo>
                <a:cubicBezTo>
                  <a:pt x="1481510" y="3224716"/>
                  <a:pt x="1481458" y="3227140"/>
                  <a:pt x="1479680" y="3227861"/>
                </a:cubicBezTo>
                <a:cubicBezTo>
                  <a:pt x="1477903" y="3228580"/>
                  <a:pt x="1476177" y="3226874"/>
                  <a:pt x="1474505" y="3222745"/>
                </a:cubicBezTo>
                <a:cubicBezTo>
                  <a:pt x="1472832" y="3218616"/>
                  <a:pt x="1466663" y="3218711"/>
                  <a:pt x="1455997" y="3223031"/>
                </a:cubicBezTo>
                <a:cubicBezTo>
                  <a:pt x="1452442" y="3224471"/>
                  <a:pt x="1448887" y="3225911"/>
                  <a:pt x="1445332" y="3227351"/>
                </a:cubicBezTo>
                <a:lnTo>
                  <a:pt x="1432156" y="3225477"/>
                </a:lnTo>
                <a:cubicBezTo>
                  <a:pt x="1428601" y="3226917"/>
                  <a:pt x="1424209" y="3226291"/>
                  <a:pt x="1418981" y="3223602"/>
                </a:cubicBezTo>
                <a:lnTo>
                  <a:pt x="1408316" y="3227921"/>
                </a:lnTo>
                <a:lnTo>
                  <a:pt x="1416472" y="3217408"/>
                </a:lnTo>
                <a:lnTo>
                  <a:pt x="1429647" y="3219282"/>
                </a:lnTo>
                <a:cubicBezTo>
                  <a:pt x="1436758" y="3216402"/>
                  <a:pt x="1441619" y="3215635"/>
                  <a:pt x="1444233" y="3216980"/>
                </a:cubicBezTo>
                <a:cubicBezTo>
                  <a:pt x="1446848" y="3218323"/>
                  <a:pt x="1449933" y="3218277"/>
                  <a:pt x="1453489" y="3216837"/>
                </a:cubicBezTo>
                <a:cubicBezTo>
                  <a:pt x="1451816" y="3212707"/>
                  <a:pt x="1452286" y="3211314"/>
                  <a:pt x="1454900" y="3212659"/>
                </a:cubicBezTo>
                <a:cubicBezTo>
                  <a:pt x="1457513" y="3214004"/>
                  <a:pt x="1459711" y="3214317"/>
                  <a:pt x="1461488" y="3213597"/>
                </a:cubicBezTo>
                <a:cubicBezTo>
                  <a:pt x="1463265" y="3212877"/>
                  <a:pt x="1465931" y="3211797"/>
                  <a:pt x="1469487" y="3210357"/>
                </a:cubicBezTo>
                <a:cubicBezTo>
                  <a:pt x="1473042" y="3208917"/>
                  <a:pt x="1474819" y="3208197"/>
                  <a:pt x="1474819" y="3208197"/>
                </a:cubicBezTo>
                <a:cubicBezTo>
                  <a:pt x="1481930" y="3205317"/>
                  <a:pt x="1489877" y="3204501"/>
                  <a:pt x="1498660" y="3205751"/>
                </a:cubicBezTo>
                <a:cubicBezTo>
                  <a:pt x="1525010" y="3209501"/>
                  <a:pt x="1539962" y="3210655"/>
                  <a:pt x="1543518" y="3209215"/>
                </a:cubicBezTo>
                <a:cubicBezTo>
                  <a:pt x="1543518" y="3209215"/>
                  <a:pt x="1544824" y="3209888"/>
                  <a:pt x="1547438" y="3211233"/>
                </a:cubicBezTo>
                <a:cubicBezTo>
                  <a:pt x="1550052" y="3212578"/>
                  <a:pt x="1553137" y="3212529"/>
                  <a:pt x="1556693" y="3211090"/>
                </a:cubicBezTo>
                <a:cubicBezTo>
                  <a:pt x="1560248" y="3209650"/>
                  <a:pt x="1562497" y="3207537"/>
                  <a:pt x="1563438" y="3204752"/>
                </a:cubicBezTo>
                <a:lnTo>
                  <a:pt x="1567493" y="3200941"/>
                </a:lnTo>
                <a:lnTo>
                  <a:pt x="1542654" y="3198115"/>
                </a:lnTo>
                <a:lnTo>
                  <a:pt x="1518790" y="3198998"/>
                </a:lnTo>
                <a:lnTo>
                  <a:pt x="1504918" y="3204617"/>
                </a:lnTo>
                <a:lnTo>
                  <a:pt x="1487991" y="3202692"/>
                </a:lnTo>
                <a:cubicBezTo>
                  <a:pt x="1453586" y="3210773"/>
                  <a:pt x="1427411" y="3212593"/>
                  <a:pt x="1409465" y="3208153"/>
                </a:cubicBezTo>
                <a:cubicBezTo>
                  <a:pt x="1404841" y="3210026"/>
                  <a:pt x="1399061" y="3212367"/>
                  <a:pt x="1392126" y="3215176"/>
                </a:cubicBezTo>
                <a:cubicBezTo>
                  <a:pt x="1385190" y="3217985"/>
                  <a:pt x="1380703" y="3216875"/>
                  <a:pt x="1378666" y="3211845"/>
                </a:cubicBezTo>
                <a:cubicBezTo>
                  <a:pt x="1378666" y="3211845"/>
                  <a:pt x="1375845" y="3211525"/>
                  <a:pt x="1370202" y="3210882"/>
                </a:cubicBezTo>
                <a:cubicBezTo>
                  <a:pt x="1364560" y="3210240"/>
                  <a:pt x="1357115" y="3211793"/>
                  <a:pt x="1347867" y="3215539"/>
                </a:cubicBezTo>
                <a:cubicBezTo>
                  <a:pt x="1331958" y="3216128"/>
                  <a:pt x="1320674" y="3214843"/>
                  <a:pt x="1314013" y="3211687"/>
                </a:cubicBezTo>
                <a:cubicBezTo>
                  <a:pt x="1314013" y="3211687"/>
                  <a:pt x="1316325" y="3210751"/>
                  <a:pt x="1320948" y="3208878"/>
                </a:cubicBezTo>
                <a:cubicBezTo>
                  <a:pt x="1325573" y="3207005"/>
                  <a:pt x="1330196" y="3205133"/>
                  <a:pt x="1334820" y="3203259"/>
                </a:cubicBezTo>
                <a:cubicBezTo>
                  <a:pt x="1346104" y="3204544"/>
                  <a:pt x="1356372" y="3203312"/>
                  <a:pt x="1365618" y="3199567"/>
                </a:cubicBezTo>
                <a:cubicBezTo>
                  <a:pt x="1372280" y="3202722"/>
                  <a:pt x="1377922" y="3203365"/>
                  <a:pt x="1382547" y="3201492"/>
                </a:cubicBezTo>
                <a:cubicBezTo>
                  <a:pt x="1387170" y="3199620"/>
                  <a:pt x="1391793" y="3197747"/>
                  <a:pt x="1396418" y="3195874"/>
                </a:cubicBezTo>
                <a:lnTo>
                  <a:pt x="1444145" y="3194107"/>
                </a:lnTo>
                <a:cubicBezTo>
                  <a:pt x="1464677" y="3191644"/>
                  <a:pt x="1477765" y="3190734"/>
                  <a:pt x="1483408" y="3191377"/>
                </a:cubicBezTo>
                <a:cubicBezTo>
                  <a:pt x="1489051" y="3192017"/>
                  <a:pt x="1494183" y="3191401"/>
                  <a:pt x="1498807" y="3189529"/>
                </a:cubicBezTo>
                <a:lnTo>
                  <a:pt x="1553469" y="3184952"/>
                </a:lnTo>
                <a:cubicBezTo>
                  <a:pt x="1553469" y="3184952"/>
                  <a:pt x="1558094" y="3183080"/>
                  <a:pt x="1567342" y="3179335"/>
                </a:cubicBezTo>
                <a:lnTo>
                  <a:pt x="1605078" y="3172832"/>
                </a:lnTo>
                <a:cubicBezTo>
                  <a:pt x="1611738" y="3175988"/>
                  <a:pt x="1617380" y="3176631"/>
                  <a:pt x="1622004" y="3174758"/>
                </a:cubicBezTo>
                <a:cubicBezTo>
                  <a:pt x="1626629" y="3172884"/>
                  <a:pt x="1632918" y="3171800"/>
                  <a:pt x="1640872" y="3171507"/>
                </a:cubicBezTo>
                <a:cubicBezTo>
                  <a:pt x="1648825" y="3171211"/>
                  <a:pt x="1652803" y="3171065"/>
                  <a:pt x="1652803" y="3171065"/>
                </a:cubicBezTo>
                <a:lnTo>
                  <a:pt x="1654467" y="3166626"/>
                </a:lnTo>
                <a:lnTo>
                  <a:pt x="1637002" y="3164141"/>
                </a:lnTo>
                <a:lnTo>
                  <a:pt x="1655506" y="3163856"/>
                </a:lnTo>
                <a:lnTo>
                  <a:pt x="1656685" y="3160711"/>
                </a:lnTo>
                <a:lnTo>
                  <a:pt x="1658108" y="3164224"/>
                </a:lnTo>
                <a:lnTo>
                  <a:pt x="1666679" y="3165444"/>
                </a:lnTo>
                <a:lnTo>
                  <a:pt x="1670143" y="3164041"/>
                </a:lnTo>
                <a:cubicBezTo>
                  <a:pt x="1672455" y="3163105"/>
                  <a:pt x="1673610" y="3162637"/>
                  <a:pt x="1673610" y="3162637"/>
                </a:cubicBezTo>
                <a:lnTo>
                  <a:pt x="1676466" y="3155022"/>
                </a:lnTo>
                <a:lnTo>
                  <a:pt x="1668998" y="3151181"/>
                </a:lnTo>
                <a:cubicBezTo>
                  <a:pt x="1667326" y="3147051"/>
                  <a:pt x="1669104" y="3146331"/>
                  <a:pt x="1674332" y="3149021"/>
                </a:cubicBezTo>
                <a:lnTo>
                  <a:pt x="1676608" y="3154641"/>
                </a:lnTo>
                <a:lnTo>
                  <a:pt x="1677492" y="3152283"/>
                </a:lnTo>
                <a:lnTo>
                  <a:pt x="1684428" y="3149474"/>
                </a:lnTo>
                <a:lnTo>
                  <a:pt x="1681372" y="3141930"/>
                </a:lnTo>
                <a:cubicBezTo>
                  <a:pt x="1704493" y="3132566"/>
                  <a:pt x="1726044" y="3132619"/>
                  <a:pt x="1746025" y="3142089"/>
                </a:cubicBezTo>
                <a:lnTo>
                  <a:pt x="1752963" y="3139279"/>
                </a:lnTo>
                <a:cubicBezTo>
                  <a:pt x="1757586" y="3137406"/>
                  <a:pt x="1759898" y="3136470"/>
                  <a:pt x="1759898" y="3136470"/>
                </a:cubicBezTo>
                <a:cubicBezTo>
                  <a:pt x="1759898" y="3136470"/>
                  <a:pt x="1763228" y="3138049"/>
                  <a:pt x="1769889" y="3141204"/>
                </a:cubicBezTo>
                <a:cubicBezTo>
                  <a:pt x="1769889" y="3141204"/>
                  <a:pt x="1774513" y="3139331"/>
                  <a:pt x="1783761" y="3135585"/>
                </a:cubicBezTo>
                <a:lnTo>
                  <a:pt x="1790697" y="3132777"/>
                </a:lnTo>
                <a:cubicBezTo>
                  <a:pt x="1790697" y="3132777"/>
                  <a:pt x="1787367" y="3131199"/>
                  <a:pt x="1780706" y="3128043"/>
                </a:cubicBezTo>
                <a:lnTo>
                  <a:pt x="1780540" y="3127635"/>
                </a:lnTo>
                <a:lnTo>
                  <a:pt x="1777851" y="3128724"/>
                </a:lnTo>
                <a:lnTo>
                  <a:pt x="1772958" y="3126207"/>
                </a:lnTo>
                <a:lnTo>
                  <a:pt x="1772241" y="3127080"/>
                </a:lnTo>
                <a:cubicBezTo>
                  <a:pt x="1769929" y="3128016"/>
                  <a:pt x="1767109" y="3127694"/>
                  <a:pt x="1763778" y="3126116"/>
                </a:cubicBezTo>
                <a:lnTo>
                  <a:pt x="1756018" y="3125233"/>
                </a:lnTo>
                <a:lnTo>
                  <a:pt x="1754012" y="3131170"/>
                </a:lnTo>
                <a:cubicBezTo>
                  <a:pt x="1750456" y="3132610"/>
                  <a:pt x="1748678" y="3133331"/>
                  <a:pt x="1748678" y="3133331"/>
                </a:cubicBezTo>
                <a:lnTo>
                  <a:pt x="1743345" y="3135490"/>
                </a:lnTo>
                <a:cubicBezTo>
                  <a:pt x="1741672" y="3131361"/>
                  <a:pt x="1740837" y="3129295"/>
                  <a:pt x="1740837" y="3129295"/>
                </a:cubicBezTo>
                <a:lnTo>
                  <a:pt x="1739908" y="3127003"/>
                </a:lnTo>
                <a:lnTo>
                  <a:pt x="1736447" y="3128405"/>
                </a:lnTo>
                <a:cubicBezTo>
                  <a:pt x="1734136" y="3129341"/>
                  <a:pt x="1732979" y="3129810"/>
                  <a:pt x="1732979" y="3129810"/>
                </a:cubicBezTo>
                <a:cubicBezTo>
                  <a:pt x="1728629" y="3125717"/>
                  <a:pt x="1723057" y="3123583"/>
                  <a:pt x="1716257" y="3123410"/>
                </a:cubicBezTo>
                <a:lnTo>
                  <a:pt x="1703901" y="3126160"/>
                </a:lnTo>
                <a:lnTo>
                  <a:pt x="1703820" y="3129866"/>
                </a:lnTo>
                <a:lnTo>
                  <a:pt x="1693155" y="3134186"/>
                </a:lnTo>
                <a:cubicBezTo>
                  <a:pt x="1680817" y="3134377"/>
                  <a:pt x="1672869" y="3135192"/>
                  <a:pt x="1669314" y="3136632"/>
                </a:cubicBezTo>
                <a:lnTo>
                  <a:pt x="1663981" y="3138792"/>
                </a:lnTo>
                <a:lnTo>
                  <a:pt x="1663305" y="3137124"/>
                </a:lnTo>
                <a:lnTo>
                  <a:pt x="1654247" y="3139744"/>
                </a:lnTo>
                <a:lnTo>
                  <a:pt x="1648493" y="3137542"/>
                </a:lnTo>
                <a:lnTo>
                  <a:pt x="1648140" y="3137997"/>
                </a:lnTo>
                <a:cubicBezTo>
                  <a:pt x="1646362" y="3138718"/>
                  <a:pt x="1645055" y="3138044"/>
                  <a:pt x="1644219" y="3135980"/>
                </a:cubicBezTo>
                <a:lnTo>
                  <a:pt x="1644184" y="3135892"/>
                </a:lnTo>
                <a:lnTo>
                  <a:pt x="1637525" y="3133344"/>
                </a:lnTo>
                <a:lnTo>
                  <a:pt x="1641323" y="3128723"/>
                </a:lnTo>
                <a:lnTo>
                  <a:pt x="1639043" y="3130865"/>
                </a:lnTo>
                <a:cubicBezTo>
                  <a:pt x="1638102" y="3133650"/>
                  <a:pt x="1634075" y="3136482"/>
                  <a:pt x="1626966" y="3139362"/>
                </a:cubicBezTo>
                <a:cubicBezTo>
                  <a:pt x="1623410" y="3140802"/>
                  <a:pt x="1619437" y="3141210"/>
                  <a:pt x="1615044" y="3140585"/>
                </a:cubicBezTo>
                <a:cubicBezTo>
                  <a:pt x="1610653" y="3139960"/>
                  <a:pt x="1606681" y="3140368"/>
                  <a:pt x="1603125" y="3141808"/>
                </a:cubicBezTo>
                <a:lnTo>
                  <a:pt x="1595283" y="3137772"/>
                </a:lnTo>
                <a:cubicBezTo>
                  <a:pt x="1591727" y="3139213"/>
                  <a:pt x="1589479" y="3141325"/>
                  <a:pt x="1588538" y="3144110"/>
                </a:cubicBezTo>
                <a:cubicBezTo>
                  <a:pt x="1587597" y="3146895"/>
                  <a:pt x="1584512" y="3146943"/>
                  <a:pt x="1579284" y="3144253"/>
                </a:cubicBezTo>
                <a:cubicBezTo>
                  <a:pt x="1572173" y="3147133"/>
                  <a:pt x="1566841" y="3149292"/>
                  <a:pt x="1563285" y="3150733"/>
                </a:cubicBezTo>
                <a:cubicBezTo>
                  <a:pt x="1559729" y="3152173"/>
                  <a:pt x="1555339" y="3151549"/>
                  <a:pt x="1550111" y="3148858"/>
                </a:cubicBezTo>
                <a:cubicBezTo>
                  <a:pt x="1543000" y="3151738"/>
                  <a:pt x="1539446" y="3153178"/>
                  <a:pt x="1539446" y="3153178"/>
                </a:cubicBezTo>
                <a:lnTo>
                  <a:pt x="1531602" y="3149144"/>
                </a:lnTo>
                <a:cubicBezTo>
                  <a:pt x="1524492" y="3152023"/>
                  <a:pt x="1519629" y="3152791"/>
                  <a:pt x="1517016" y="3151447"/>
                </a:cubicBezTo>
                <a:cubicBezTo>
                  <a:pt x="1514402" y="3150102"/>
                  <a:pt x="1509539" y="3150869"/>
                  <a:pt x="1502429" y="3153749"/>
                </a:cubicBezTo>
                <a:lnTo>
                  <a:pt x="1499920" y="3147555"/>
                </a:lnTo>
                <a:cubicBezTo>
                  <a:pt x="1496365" y="3148995"/>
                  <a:pt x="1493751" y="3147650"/>
                  <a:pt x="1492078" y="3143519"/>
                </a:cubicBezTo>
                <a:cubicBezTo>
                  <a:pt x="1490406" y="3139391"/>
                  <a:pt x="1495792" y="3134805"/>
                  <a:pt x="1508235" y="3129765"/>
                </a:cubicBezTo>
                <a:lnTo>
                  <a:pt x="1508877" y="3129505"/>
                </a:lnTo>
                <a:lnTo>
                  <a:pt x="1498225" y="3128293"/>
                </a:lnTo>
                <a:cubicBezTo>
                  <a:pt x="1496189" y="3123264"/>
                  <a:pt x="1491772" y="3120663"/>
                  <a:pt x="1484974" y="3120489"/>
                </a:cubicBezTo>
                <a:lnTo>
                  <a:pt x="1459347" y="3126783"/>
                </a:lnTo>
                <a:lnTo>
                  <a:pt x="1458044" y="3128462"/>
                </a:lnTo>
                <a:cubicBezTo>
                  <a:pt x="1456267" y="3129182"/>
                  <a:pt x="1455377" y="3129542"/>
                  <a:pt x="1455377" y="3129542"/>
                </a:cubicBezTo>
                <a:lnTo>
                  <a:pt x="1456135" y="3127301"/>
                </a:lnTo>
                <a:lnTo>
                  <a:pt x="1433573" y="3128136"/>
                </a:lnTo>
                <a:cubicBezTo>
                  <a:pt x="1422289" y="3126852"/>
                  <a:pt x="1413686" y="3128872"/>
                  <a:pt x="1407769" y="3134197"/>
                </a:cubicBezTo>
                <a:lnTo>
                  <a:pt x="1387772" y="3138893"/>
                </a:lnTo>
                <a:lnTo>
                  <a:pt x="1391698" y="3140913"/>
                </a:lnTo>
                <a:cubicBezTo>
                  <a:pt x="1388978" y="3144417"/>
                  <a:pt x="1386730" y="3146530"/>
                  <a:pt x="1384952" y="3147250"/>
                </a:cubicBezTo>
                <a:cubicBezTo>
                  <a:pt x="1383176" y="3147969"/>
                  <a:pt x="1381868" y="3147298"/>
                  <a:pt x="1381032" y="3145233"/>
                </a:cubicBezTo>
                <a:lnTo>
                  <a:pt x="1382778" y="3140066"/>
                </a:lnTo>
                <a:lnTo>
                  <a:pt x="1381965" y="3140257"/>
                </a:lnTo>
                <a:cubicBezTo>
                  <a:pt x="1370681" y="3138972"/>
                  <a:pt x="1364019" y="3135816"/>
                  <a:pt x="1361982" y="3130787"/>
                </a:cubicBezTo>
                <a:lnTo>
                  <a:pt x="1413589" y="3118666"/>
                </a:lnTo>
                <a:cubicBezTo>
                  <a:pt x="1420252" y="3121822"/>
                  <a:pt x="1428206" y="3121528"/>
                  <a:pt x="1437453" y="3117783"/>
                </a:cubicBezTo>
                <a:lnTo>
                  <a:pt x="1468251" y="3114089"/>
                </a:lnTo>
                <a:cubicBezTo>
                  <a:pt x="1479537" y="3115373"/>
                  <a:pt x="1487492" y="3115079"/>
                  <a:pt x="1492115" y="3113207"/>
                </a:cubicBezTo>
                <a:lnTo>
                  <a:pt x="1498409" y="3112451"/>
                </a:lnTo>
                <a:lnTo>
                  <a:pt x="1498040" y="3112262"/>
                </a:lnTo>
                <a:lnTo>
                  <a:pt x="1484866" y="3110388"/>
                </a:lnTo>
                <a:lnTo>
                  <a:pt x="1490199" y="3108227"/>
                </a:lnTo>
                <a:lnTo>
                  <a:pt x="1495532" y="3106068"/>
                </a:lnTo>
                <a:cubicBezTo>
                  <a:pt x="1491977" y="3107508"/>
                  <a:pt x="1491141" y="3105443"/>
                  <a:pt x="1493024" y="3099872"/>
                </a:cubicBezTo>
                <a:lnTo>
                  <a:pt x="1506198" y="3101747"/>
                </a:lnTo>
                <a:lnTo>
                  <a:pt x="1507453" y="3104844"/>
                </a:lnTo>
                <a:cubicBezTo>
                  <a:pt x="1506616" y="3102779"/>
                  <a:pt x="1507975" y="3101028"/>
                  <a:pt x="1511531" y="3099587"/>
                </a:cubicBezTo>
                <a:lnTo>
                  <a:pt x="1516864" y="3097428"/>
                </a:lnTo>
                <a:lnTo>
                  <a:pt x="1535372" y="3097142"/>
                </a:lnTo>
                <a:lnTo>
                  <a:pt x="1577720" y="3094410"/>
                </a:lnTo>
                <a:cubicBezTo>
                  <a:pt x="1584830" y="3091531"/>
                  <a:pt x="1591000" y="3091437"/>
                  <a:pt x="1596228" y="3094126"/>
                </a:cubicBezTo>
                <a:cubicBezTo>
                  <a:pt x="1601456" y="3096816"/>
                  <a:pt x="1604070" y="3098160"/>
                  <a:pt x="1604070" y="3098160"/>
                </a:cubicBezTo>
                <a:cubicBezTo>
                  <a:pt x="1604070" y="3098160"/>
                  <a:pt x="1603129" y="3100946"/>
                  <a:pt x="1601246" y="3106515"/>
                </a:cubicBezTo>
                <a:lnTo>
                  <a:pt x="1600929" y="3107451"/>
                </a:lnTo>
                <a:lnTo>
                  <a:pt x="1605636" y="3107145"/>
                </a:lnTo>
                <a:lnTo>
                  <a:pt x="1606580" y="3104355"/>
                </a:lnTo>
                <a:cubicBezTo>
                  <a:pt x="1610135" y="3102915"/>
                  <a:pt x="1611441" y="3103587"/>
                  <a:pt x="1610499" y="3106372"/>
                </a:cubicBezTo>
                <a:lnTo>
                  <a:pt x="1610127" y="3106852"/>
                </a:lnTo>
                <a:lnTo>
                  <a:pt x="1628203" y="3105673"/>
                </a:lnTo>
                <a:lnTo>
                  <a:pt x="1617244" y="3100035"/>
                </a:lnTo>
                <a:lnTo>
                  <a:pt x="1622577" y="3097875"/>
                </a:lnTo>
                <a:cubicBezTo>
                  <a:pt x="1622577" y="3097875"/>
                  <a:pt x="1624355" y="3097155"/>
                  <a:pt x="1627911" y="3095715"/>
                </a:cubicBezTo>
                <a:cubicBezTo>
                  <a:pt x="1626239" y="3091586"/>
                  <a:pt x="1628486" y="3089473"/>
                  <a:pt x="1634656" y="3089377"/>
                </a:cubicBezTo>
                <a:lnTo>
                  <a:pt x="1641379" y="3083060"/>
                </a:lnTo>
                <a:lnTo>
                  <a:pt x="1640000" y="3079653"/>
                </a:lnTo>
                <a:lnTo>
                  <a:pt x="1642193" y="3080693"/>
                </a:lnTo>
                <a:lnTo>
                  <a:pt x="1644224" y="3074686"/>
                </a:lnTo>
                <a:cubicBezTo>
                  <a:pt x="1638997" y="3071997"/>
                  <a:pt x="1636381" y="3070651"/>
                  <a:pt x="1636381" y="3070651"/>
                </a:cubicBezTo>
                <a:cubicBezTo>
                  <a:pt x="1636381" y="3070651"/>
                  <a:pt x="1638160" y="3069931"/>
                  <a:pt x="1641714" y="3068491"/>
                </a:cubicBezTo>
                <a:lnTo>
                  <a:pt x="1639206" y="3062297"/>
                </a:lnTo>
                <a:cubicBezTo>
                  <a:pt x="1635651" y="3063736"/>
                  <a:pt x="1633926" y="3062031"/>
                  <a:pt x="1634031" y="3057182"/>
                </a:cubicBezTo>
                <a:lnTo>
                  <a:pt x="1629969" y="3053169"/>
                </a:lnTo>
                <a:lnTo>
                  <a:pt x="1613907" y="3055095"/>
                </a:lnTo>
                <a:lnTo>
                  <a:pt x="1603914" y="3050361"/>
                </a:lnTo>
                <a:cubicBezTo>
                  <a:pt x="1606502" y="3043459"/>
                  <a:pt x="1611126" y="3041586"/>
                  <a:pt x="1617787" y="3044742"/>
                </a:cubicBezTo>
                <a:cubicBezTo>
                  <a:pt x="1617787" y="3044742"/>
                  <a:pt x="1620099" y="3043806"/>
                  <a:pt x="1624722" y="3041933"/>
                </a:cubicBezTo>
                <a:lnTo>
                  <a:pt x="1631660" y="3039124"/>
                </a:lnTo>
                <a:cubicBezTo>
                  <a:pt x="1640357" y="3047310"/>
                  <a:pt x="1658577" y="3045785"/>
                  <a:pt x="1686322" y="3034547"/>
                </a:cubicBezTo>
                <a:cubicBezTo>
                  <a:pt x="1690945" y="3032674"/>
                  <a:pt x="1696078" y="3032059"/>
                  <a:pt x="1701720" y="3032701"/>
                </a:cubicBezTo>
                <a:cubicBezTo>
                  <a:pt x="1707364" y="3033342"/>
                  <a:pt x="1710185" y="3033663"/>
                  <a:pt x="1710185" y="3033663"/>
                </a:cubicBezTo>
                <a:cubicBezTo>
                  <a:pt x="1714808" y="3031790"/>
                  <a:pt x="1721745" y="3028981"/>
                  <a:pt x="1730991" y="3025235"/>
                </a:cubicBezTo>
                <a:lnTo>
                  <a:pt x="1747920" y="3027160"/>
                </a:lnTo>
                <a:cubicBezTo>
                  <a:pt x="1759203" y="3028444"/>
                  <a:pt x="1763829" y="3026572"/>
                  <a:pt x="1761792" y="3021541"/>
                </a:cubicBezTo>
                <a:cubicBezTo>
                  <a:pt x="1766415" y="3019669"/>
                  <a:pt x="1769746" y="3021248"/>
                  <a:pt x="1771783" y="3026277"/>
                </a:cubicBezTo>
                <a:cubicBezTo>
                  <a:pt x="1771783" y="3026277"/>
                  <a:pt x="1776406" y="3024405"/>
                  <a:pt x="1785655" y="3020659"/>
                </a:cubicBezTo>
                <a:cubicBezTo>
                  <a:pt x="1790279" y="3018787"/>
                  <a:pt x="1795411" y="3018171"/>
                  <a:pt x="1801054" y="3018813"/>
                </a:cubicBezTo>
                <a:cubicBezTo>
                  <a:pt x="1806697" y="3019454"/>
                  <a:pt x="1809517" y="3019775"/>
                  <a:pt x="1809517" y="3019775"/>
                </a:cubicBezTo>
                <a:cubicBezTo>
                  <a:pt x="1832088" y="3022342"/>
                  <a:pt x="1844665" y="3020174"/>
                  <a:pt x="1847253" y="3013273"/>
                </a:cubicBezTo>
                <a:lnTo>
                  <a:pt x="1850605" y="3004332"/>
                </a:lnTo>
                <a:lnTo>
                  <a:pt x="1844051" y="3000960"/>
                </a:lnTo>
                <a:cubicBezTo>
                  <a:pt x="1851162" y="2998081"/>
                  <a:pt x="1859109" y="2997265"/>
                  <a:pt x="1867892" y="2998516"/>
                </a:cubicBezTo>
                <a:lnTo>
                  <a:pt x="1880957" y="3002188"/>
                </a:lnTo>
                <a:lnTo>
                  <a:pt x="1904810" y="3002798"/>
                </a:lnTo>
                <a:lnTo>
                  <a:pt x="1899575" y="3000104"/>
                </a:lnTo>
                <a:lnTo>
                  <a:pt x="1904908" y="2997944"/>
                </a:lnTo>
                <a:lnTo>
                  <a:pt x="1906896" y="3002851"/>
                </a:lnTo>
                <a:lnTo>
                  <a:pt x="1915788" y="3003078"/>
                </a:lnTo>
                <a:cubicBezTo>
                  <a:pt x="1920412" y="3001206"/>
                  <a:pt x="1925544" y="3000590"/>
                  <a:pt x="1931187" y="3001230"/>
                </a:cubicBezTo>
                <a:cubicBezTo>
                  <a:pt x="1936830" y="3001873"/>
                  <a:pt x="1942471" y="3002515"/>
                  <a:pt x="1948114" y="3003158"/>
                </a:cubicBezTo>
                <a:lnTo>
                  <a:pt x="1963044" y="3003538"/>
                </a:lnTo>
                <a:lnTo>
                  <a:pt x="1960432" y="2997088"/>
                </a:lnTo>
                <a:lnTo>
                  <a:pt x="1965764" y="2994929"/>
                </a:lnTo>
                <a:cubicBezTo>
                  <a:pt x="1974546" y="2996178"/>
                  <a:pt x="1978468" y="2998195"/>
                  <a:pt x="1977527" y="3000981"/>
                </a:cubicBezTo>
                <a:lnTo>
                  <a:pt x="1977646" y="3002103"/>
                </a:lnTo>
                <a:lnTo>
                  <a:pt x="1987376" y="3000427"/>
                </a:lnTo>
                <a:lnTo>
                  <a:pt x="2011329" y="2996299"/>
                </a:lnTo>
                <a:lnTo>
                  <a:pt x="2013446" y="2990038"/>
                </a:lnTo>
                <a:lnTo>
                  <a:pt x="2018779" y="2987878"/>
                </a:lnTo>
                <a:lnTo>
                  <a:pt x="2002863" y="2986266"/>
                </a:lnTo>
                <a:lnTo>
                  <a:pt x="1991258" y="2990072"/>
                </a:lnTo>
                <a:cubicBezTo>
                  <a:pt x="1984597" y="2986917"/>
                  <a:pt x="1980756" y="2984082"/>
                  <a:pt x="1979737" y="2981566"/>
                </a:cubicBezTo>
                <a:cubicBezTo>
                  <a:pt x="1978719" y="2979052"/>
                  <a:pt x="1974605" y="2982182"/>
                  <a:pt x="1967395" y="2990957"/>
                </a:cubicBezTo>
                <a:lnTo>
                  <a:pt x="1959212" y="2987079"/>
                </a:lnTo>
                <a:lnTo>
                  <a:pt x="1957923" y="2990894"/>
                </a:lnTo>
                <a:lnTo>
                  <a:pt x="1955965" y="2986059"/>
                </a:lnTo>
                <a:lnTo>
                  <a:pt x="1940475" y="2984297"/>
                </a:lnTo>
                <a:cubicBezTo>
                  <a:pt x="1931228" y="2988042"/>
                  <a:pt x="1923783" y="2989594"/>
                  <a:pt x="1918140" y="2988952"/>
                </a:cubicBezTo>
                <a:cubicBezTo>
                  <a:pt x="1912497" y="2988311"/>
                  <a:pt x="1906209" y="2989394"/>
                  <a:pt x="1899273" y="2992204"/>
                </a:cubicBezTo>
                <a:cubicBezTo>
                  <a:pt x="1892336" y="2995013"/>
                  <a:pt x="1887851" y="2993902"/>
                  <a:pt x="1885814" y="2988873"/>
                </a:cubicBezTo>
                <a:cubicBezTo>
                  <a:pt x="1881188" y="2990746"/>
                  <a:pt x="1878876" y="2991682"/>
                  <a:pt x="1878876" y="2991682"/>
                </a:cubicBezTo>
                <a:cubicBezTo>
                  <a:pt x="1878876" y="2991682"/>
                  <a:pt x="1877858" y="2989168"/>
                  <a:pt x="1875821" y="2984139"/>
                </a:cubicBezTo>
                <a:lnTo>
                  <a:pt x="1868886" y="2986948"/>
                </a:lnTo>
                <a:lnTo>
                  <a:pt x="1807288" y="2994333"/>
                </a:lnTo>
                <a:lnTo>
                  <a:pt x="1800351" y="2997143"/>
                </a:lnTo>
                <a:cubicBezTo>
                  <a:pt x="1800351" y="2997143"/>
                  <a:pt x="1799195" y="2997611"/>
                  <a:pt x="1796882" y="2998548"/>
                </a:cubicBezTo>
                <a:cubicBezTo>
                  <a:pt x="1794572" y="2999484"/>
                  <a:pt x="1787772" y="2999310"/>
                  <a:pt x="1776489" y="2998027"/>
                </a:cubicBezTo>
                <a:lnTo>
                  <a:pt x="1766968" y="2998379"/>
                </a:lnTo>
                <a:lnTo>
                  <a:pt x="1763433" y="3001165"/>
                </a:lnTo>
                <a:cubicBezTo>
                  <a:pt x="1760714" y="3004671"/>
                  <a:pt x="1757577" y="3007142"/>
                  <a:pt x="1754022" y="3008582"/>
                </a:cubicBezTo>
                <a:cubicBezTo>
                  <a:pt x="1752350" y="3004453"/>
                  <a:pt x="1750623" y="3002748"/>
                  <a:pt x="1748846" y="3003468"/>
                </a:cubicBezTo>
                <a:cubicBezTo>
                  <a:pt x="1747069" y="3004188"/>
                  <a:pt x="1744402" y="3005267"/>
                  <a:pt x="1740847" y="3006708"/>
                </a:cubicBezTo>
                <a:cubicBezTo>
                  <a:pt x="1737292" y="3008148"/>
                  <a:pt x="1732900" y="3007524"/>
                  <a:pt x="1727672" y="3004834"/>
                </a:cubicBezTo>
                <a:lnTo>
                  <a:pt x="1703832" y="3007278"/>
                </a:lnTo>
                <a:lnTo>
                  <a:pt x="1688907" y="3007738"/>
                </a:lnTo>
                <a:lnTo>
                  <a:pt x="1684090" y="3009105"/>
                </a:lnTo>
                <a:lnTo>
                  <a:pt x="1660227" y="3009989"/>
                </a:lnTo>
                <a:lnTo>
                  <a:pt x="1661323" y="3007068"/>
                </a:lnTo>
                <a:lnTo>
                  <a:pt x="1653641" y="3005974"/>
                </a:lnTo>
                <a:lnTo>
                  <a:pt x="1648309" y="3008134"/>
                </a:lnTo>
                <a:lnTo>
                  <a:pt x="1635134" y="3006261"/>
                </a:lnTo>
                <a:lnTo>
                  <a:pt x="1634862" y="3006121"/>
                </a:lnTo>
                <a:lnTo>
                  <a:pt x="1631369" y="3008507"/>
                </a:lnTo>
                <a:cubicBezTo>
                  <a:pt x="1623414" y="3008800"/>
                  <a:pt x="1616107" y="3007369"/>
                  <a:pt x="1609444" y="3004213"/>
                </a:cubicBezTo>
                <a:cubicBezTo>
                  <a:pt x="1609444" y="3004213"/>
                  <a:pt x="1606623" y="3003893"/>
                  <a:pt x="1600981" y="3003249"/>
                </a:cubicBezTo>
                <a:cubicBezTo>
                  <a:pt x="1595338" y="3002608"/>
                  <a:pt x="1591224" y="3005738"/>
                  <a:pt x="1588637" y="3012641"/>
                </a:cubicBezTo>
                <a:lnTo>
                  <a:pt x="1547846" y="3011599"/>
                </a:lnTo>
                <a:cubicBezTo>
                  <a:pt x="1547846" y="3011599"/>
                  <a:pt x="1550158" y="3010662"/>
                  <a:pt x="1554783" y="3008789"/>
                </a:cubicBezTo>
                <a:cubicBezTo>
                  <a:pt x="1559407" y="3006916"/>
                  <a:pt x="1561718" y="3005980"/>
                  <a:pt x="1561718" y="3005980"/>
                </a:cubicBezTo>
                <a:cubicBezTo>
                  <a:pt x="1560700" y="3003466"/>
                  <a:pt x="1555958" y="3001727"/>
                  <a:pt x="1547496" y="3000765"/>
                </a:cubicBezTo>
                <a:lnTo>
                  <a:pt x="1542088" y="3000682"/>
                </a:lnTo>
                <a:lnTo>
                  <a:pt x="1540086" y="3001493"/>
                </a:lnTo>
                <a:lnTo>
                  <a:pt x="1539220" y="3000638"/>
                </a:lnTo>
                <a:lnTo>
                  <a:pt x="1510937" y="3000204"/>
                </a:lnTo>
                <a:cubicBezTo>
                  <a:pt x="1506312" y="3002077"/>
                  <a:pt x="1502844" y="3003482"/>
                  <a:pt x="1500532" y="3004418"/>
                </a:cubicBezTo>
                <a:cubicBezTo>
                  <a:pt x="1498220" y="3005355"/>
                  <a:pt x="1497065" y="3005823"/>
                  <a:pt x="1497065" y="3005823"/>
                </a:cubicBezTo>
                <a:cubicBezTo>
                  <a:pt x="1492440" y="3007696"/>
                  <a:pt x="1489110" y="3006116"/>
                  <a:pt x="1487073" y="3001087"/>
                </a:cubicBezTo>
                <a:cubicBezTo>
                  <a:pt x="1458585" y="3003844"/>
                  <a:pt x="1432342" y="3007156"/>
                  <a:pt x="1408341" y="3011022"/>
                </a:cubicBezTo>
                <a:lnTo>
                  <a:pt x="1345249" y="3023844"/>
                </a:lnTo>
                <a:lnTo>
                  <a:pt x="1351869" y="3027251"/>
                </a:lnTo>
                <a:cubicBezTo>
                  <a:pt x="1353541" y="3031380"/>
                  <a:pt x="1352600" y="3034165"/>
                  <a:pt x="1349046" y="3035605"/>
                </a:cubicBezTo>
                <a:cubicBezTo>
                  <a:pt x="1345490" y="3037045"/>
                  <a:pt x="1343294" y="3036733"/>
                  <a:pt x="1342458" y="3034669"/>
                </a:cubicBezTo>
                <a:lnTo>
                  <a:pt x="1343904" y="3024118"/>
                </a:lnTo>
                <a:lnTo>
                  <a:pt x="1343069" y="3024287"/>
                </a:lnTo>
                <a:cubicBezTo>
                  <a:pt x="1324572" y="3031780"/>
                  <a:pt x="1309682" y="3034882"/>
                  <a:pt x="1298397" y="3033599"/>
                </a:cubicBezTo>
                <a:lnTo>
                  <a:pt x="1291462" y="3036408"/>
                </a:lnTo>
                <a:lnTo>
                  <a:pt x="1295342" y="3026055"/>
                </a:lnTo>
                <a:cubicBezTo>
                  <a:pt x="1299966" y="3024182"/>
                  <a:pt x="1304589" y="3022310"/>
                  <a:pt x="1309214" y="3020437"/>
                </a:cubicBezTo>
                <a:cubicBezTo>
                  <a:pt x="1313838" y="3018564"/>
                  <a:pt x="1316149" y="3017628"/>
                  <a:pt x="1316149" y="3017628"/>
                </a:cubicBezTo>
                <a:lnTo>
                  <a:pt x="1324038" y="3008028"/>
                </a:lnTo>
                <a:lnTo>
                  <a:pt x="1317992" y="3004918"/>
                </a:lnTo>
                <a:lnTo>
                  <a:pt x="1323326" y="3002757"/>
                </a:lnTo>
                <a:lnTo>
                  <a:pt x="1324990" y="3006869"/>
                </a:lnTo>
                <a:lnTo>
                  <a:pt x="1326966" y="3004465"/>
                </a:lnTo>
                <a:lnTo>
                  <a:pt x="1338078" y="2999964"/>
                </a:lnTo>
                <a:lnTo>
                  <a:pt x="1339324" y="2996278"/>
                </a:lnTo>
                <a:cubicBezTo>
                  <a:pt x="1342880" y="2994838"/>
                  <a:pt x="1349050" y="2994743"/>
                  <a:pt x="1357832" y="2995992"/>
                </a:cubicBezTo>
                <a:cubicBezTo>
                  <a:pt x="1368498" y="2991673"/>
                  <a:pt x="1373831" y="2989512"/>
                  <a:pt x="1373831" y="2989512"/>
                </a:cubicBezTo>
                <a:lnTo>
                  <a:pt x="1397141" y="2990118"/>
                </a:lnTo>
                <a:lnTo>
                  <a:pt x="1409372" y="2988651"/>
                </a:lnTo>
                <a:cubicBezTo>
                  <a:pt x="1416034" y="2991807"/>
                  <a:pt x="1420656" y="2989935"/>
                  <a:pt x="1423244" y="2983033"/>
                </a:cubicBezTo>
                <a:cubicBezTo>
                  <a:pt x="1427868" y="2981160"/>
                  <a:pt x="1431844" y="2981012"/>
                  <a:pt x="1435176" y="2982591"/>
                </a:cubicBezTo>
                <a:cubicBezTo>
                  <a:pt x="1438506" y="2984169"/>
                  <a:pt x="1440171" y="2984959"/>
                  <a:pt x="1440171" y="2984959"/>
                </a:cubicBezTo>
                <a:cubicBezTo>
                  <a:pt x="1440171" y="2984959"/>
                  <a:pt x="1442483" y="2984022"/>
                  <a:pt x="1447109" y="2982149"/>
                </a:cubicBezTo>
                <a:cubicBezTo>
                  <a:pt x="1451732" y="2980277"/>
                  <a:pt x="1457373" y="2980917"/>
                  <a:pt x="1464034" y="2984075"/>
                </a:cubicBezTo>
                <a:lnTo>
                  <a:pt x="1481756" y="2983418"/>
                </a:lnTo>
                <a:lnTo>
                  <a:pt x="1482369" y="2981605"/>
                </a:lnTo>
                <a:lnTo>
                  <a:pt x="1485614" y="2983275"/>
                </a:lnTo>
                <a:lnTo>
                  <a:pt x="1487898" y="2983191"/>
                </a:lnTo>
                <a:cubicBezTo>
                  <a:pt x="1490486" y="2976288"/>
                  <a:pt x="1494599" y="2973158"/>
                  <a:pt x="1500243" y="2973800"/>
                </a:cubicBezTo>
                <a:cubicBezTo>
                  <a:pt x="1505885" y="2974442"/>
                  <a:pt x="1511017" y="2973827"/>
                  <a:pt x="1515641" y="2971954"/>
                </a:cubicBezTo>
                <a:cubicBezTo>
                  <a:pt x="1524889" y="2968208"/>
                  <a:pt x="1531825" y="2965399"/>
                  <a:pt x="1536450" y="2963526"/>
                </a:cubicBezTo>
                <a:lnTo>
                  <a:pt x="1542560" y="2978613"/>
                </a:lnTo>
                <a:lnTo>
                  <a:pt x="1545616" y="2986158"/>
                </a:lnTo>
                <a:lnTo>
                  <a:pt x="1552552" y="2983349"/>
                </a:lnTo>
                <a:cubicBezTo>
                  <a:pt x="1556626" y="2993408"/>
                  <a:pt x="1557919" y="2989956"/>
                  <a:pt x="1556432" y="2972995"/>
                </a:cubicBezTo>
                <a:lnTo>
                  <a:pt x="1553377" y="2965451"/>
                </a:lnTo>
                <a:cubicBezTo>
                  <a:pt x="1558001" y="2963578"/>
                  <a:pt x="1567620" y="2964073"/>
                  <a:pt x="1582236" y="2966935"/>
                </a:cubicBezTo>
                <a:lnTo>
                  <a:pt x="1601641" y="2966217"/>
                </a:lnTo>
                <a:lnTo>
                  <a:pt x="1601730" y="2962104"/>
                </a:lnTo>
                <a:lnTo>
                  <a:pt x="1605738" y="2966066"/>
                </a:lnTo>
                <a:lnTo>
                  <a:pt x="1606099" y="2966052"/>
                </a:lnTo>
                <a:cubicBezTo>
                  <a:pt x="1607392" y="2962600"/>
                  <a:pt x="1611507" y="2959470"/>
                  <a:pt x="1618443" y="2956661"/>
                </a:cubicBezTo>
                <a:cubicBezTo>
                  <a:pt x="1625380" y="2953851"/>
                  <a:pt x="1629865" y="2954961"/>
                  <a:pt x="1631902" y="2959991"/>
                </a:cubicBezTo>
                <a:cubicBezTo>
                  <a:pt x="1631902" y="2959991"/>
                  <a:pt x="1634215" y="2959054"/>
                  <a:pt x="1638839" y="2957182"/>
                </a:cubicBezTo>
                <a:cubicBezTo>
                  <a:pt x="1643463" y="2955308"/>
                  <a:pt x="1645774" y="2954373"/>
                  <a:pt x="1645774" y="2954373"/>
                </a:cubicBezTo>
                <a:lnTo>
                  <a:pt x="1649461" y="2954792"/>
                </a:lnTo>
                <a:lnTo>
                  <a:pt x="1654902" y="2947779"/>
                </a:lnTo>
                <a:cubicBezTo>
                  <a:pt x="1658456" y="2946339"/>
                  <a:pt x="1661070" y="2947684"/>
                  <a:pt x="1662743" y="2951813"/>
                </a:cubicBezTo>
                <a:cubicBezTo>
                  <a:pt x="1662743" y="2951813"/>
                  <a:pt x="1662273" y="2953205"/>
                  <a:pt x="1661331" y="2955991"/>
                </a:cubicBezTo>
                <a:lnTo>
                  <a:pt x="1661187" y="2956127"/>
                </a:lnTo>
                <a:lnTo>
                  <a:pt x="1662702" y="2956299"/>
                </a:lnTo>
                <a:cubicBezTo>
                  <a:pt x="1662702" y="2956299"/>
                  <a:pt x="1665014" y="2955362"/>
                  <a:pt x="1669637" y="2953490"/>
                </a:cubicBezTo>
                <a:cubicBezTo>
                  <a:pt x="1674263" y="2951616"/>
                  <a:pt x="1673244" y="2949100"/>
                  <a:pt x="1666581" y="2945945"/>
                </a:cubicBezTo>
                <a:lnTo>
                  <a:pt x="1649655" y="2944019"/>
                </a:lnTo>
                <a:cubicBezTo>
                  <a:pt x="1645030" y="2945892"/>
                  <a:pt x="1642209" y="2945572"/>
                  <a:pt x="1641191" y="2943056"/>
                </a:cubicBezTo>
                <a:cubicBezTo>
                  <a:pt x="1640172" y="2940541"/>
                  <a:pt x="1632727" y="2942093"/>
                  <a:pt x="1618855" y="2947712"/>
                </a:cubicBezTo>
                <a:lnTo>
                  <a:pt x="1603678" y="2949533"/>
                </a:lnTo>
                <a:lnTo>
                  <a:pt x="1601887" y="2954829"/>
                </a:lnTo>
                <a:cubicBezTo>
                  <a:pt x="1598331" y="2956270"/>
                  <a:pt x="1595665" y="2957349"/>
                  <a:pt x="1593887" y="2958069"/>
                </a:cubicBezTo>
                <a:cubicBezTo>
                  <a:pt x="1592110" y="2958789"/>
                  <a:pt x="1591220" y="2959149"/>
                  <a:pt x="1591220" y="2959149"/>
                </a:cubicBezTo>
                <a:cubicBezTo>
                  <a:pt x="1589548" y="2955021"/>
                  <a:pt x="1592268" y="2951515"/>
                  <a:pt x="1599378" y="2948635"/>
                </a:cubicBezTo>
                <a:lnTo>
                  <a:pt x="1599509" y="2948582"/>
                </a:lnTo>
                <a:lnTo>
                  <a:pt x="1589996" y="2946228"/>
                </a:lnTo>
                <a:cubicBezTo>
                  <a:pt x="1586667" y="2944651"/>
                  <a:pt x="1581024" y="2944009"/>
                  <a:pt x="1573069" y="2944304"/>
                </a:cubicBezTo>
                <a:cubicBezTo>
                  <a:pt x="1565114" y="2944597"/>
                  <a:pt x="1558826" y="2945681"/>
                  <a:pt x="1554202" y="2947554"/>
                </a:cubicBezTo>
                <a:lnTo>
                  <a:pt x="1552627" y="2947613"/>
                </a:lnTo>
                <a:lnTo>
                  <a:pt x="1546364" y="2955685"/>
                </a:lnTo>
                <a:cubicBezTo>
                  <a:pt x="1544480" y="2961256"/>
                  <a:pt x="1543539" y="2964040"/>
                  <a:pt x="1543539" y="2964040"/>
                </a:cubicBezTo>
                <a:lnTo>
                  <a:pt x="1530364" y="2962166"/>
                </a:lnTo>
                <a:cubicBezTo>
                  <a:pt x="1530364" y="2962166"/>
                  <a:pt x="1527750" y="2960821"/>
                  <a:pt x="1522523" y="2958131"/>
                </a:cubicBezTo>
                <a:lnTo>
                  <a:pt x="1527856" y="2955972"/>
                </a:lnTo>
                <a:lnTo>
                  <a:pt x="1533189" y="2953812"/>
                </a:lnTo>
                <a:cubicBezTo>
                  <a:pt x="1536745" y="2952371"/>
                  <a:pt x="1540298" y="2950932"/>
                  <a:pt x="1543856" y="2949491"/>
                </a:cubicBezTo>
                <a:lnTo>
                  <a:pt x="1548079" y="2947781"/>
                </a:lnTo>
                <a:lnTo>
                  <a:pt x="1506475" y="2949322"/>
                </a:lnTo>
                <a:lnTo>
                  <a:pt x="1496484" y="2944587"/>
                </a:lnTo>
                <a:cubicBezTo>
                  <a:pt x="1507768" y="2945871"/>
                  <a:pt x="1512903" y="2945255"/>
                  <a:pt x="1511884" y="2942741"/>
                </a:cubicBezTo>
                <a:cubicBezTo>
                  <a:pt x="1510865" y="2940225"/>
                  <a:pt x="1512667" y="2938033"/>
                  <a:pt x="1517291" y="2936159"/>
                </a:cubicBezTo>
                <a:cubicBezTo>
                  <a:pt x="1521915" y="2934287"/>
                  <a:pt x="1524228" y="2933350"/>
                  <a:pt x="1524228" y="2933350"/>
                </a:cubicBezTo>
                <a:cubicBezTo>
                  <a:pt x="1524228" y="2933350"/>
                  <a:pt x="1523209" y="2930835"/>
                  <a:pt x="1521172" y="2925806"/>
                </a:cubicBezTo>
                <a:cubicBezTo>
                  <a:pt x="1519135" y="2920777"/>
                  <a:pt x="1521447" y="2919841"/>
                  <a:pt x="1528107" y="2922997"/>
                </a:cubicBezTo>
                <a:lnTo>
                  <a:pt x="1538099" y="2927732"/>
                </a:lnTo>
                <a:lnTo>
                  <a:pt x="1548091" y="2932466"/>
                </a:lnTo>
                <a:lnTo>
                  <a:pt x="1558081" y="2937201"/>
                </a:lnTo>
                <a:cubicBezTo>
                  <a:pt x="1567330" y="2933456"/>
                  <a:pt x="1573247" y="2928131"/>
                  <a:pt x="1575833" y="2921230"/>
                </a:cubicBezTo>
                <a:cubicBezTo>
                  <a:pt x="1580459" y="2919356"/>
                  <a:pt x="1583280" y="2919676"/>
                  <a:pt x="1584299" y="2922191"/>
                </a:cubicBezTo>
                <a:cubicBezTo>
                  <a:pt x="1585317" y="2924706"/>
                  <a:pt x="1588137" y="2925028"/>
                  <a:pt x="1592762" y="2923155"/>
                </a:cubicBezTo>
                <a:lnTo>
                  <a:pt x="1595817" y="2930699"/>
                </a:lnTo>
                <a:cubicBezTo>
                  <a:pt x="1600442" y="2928826"/>
                  <a:pt x="1602244" y="2926632"/>
                  <a:pt x="1601225" y="2924116"/>
                </a:cubicBezTo>
                <a:cubicBezTo>
                  <a:pt x="1600207" y="2921603"/>
                  <a:pt x="1606633" y="2917537"/>
                  <a:pt x="1620506" y="2911918"/>
                </a:cubicBezTo>
                <a:cubicBezTo>
                  <a:pt x="1631790" y="2913202"/>
                  <a:pt x="1636415" y="2911329"/>
                  <a:pt x="1634378" y="2906299"/>
                </a:cubicBezTo>
                <a:lnTo>
                  <a:pt x="1648248" y="2900681"/>
                </a:lnTo>
                <a:lnTo>
                  <a:pt x="1651304" y="2908224"/>
                </a:lnTo>
                <a:cubicBezTo>
                  <a:pt x="1657966" y="2911381"/>
                  <a:pt x="1670544" y="2909214"/>
                  <a:pt x="1689040" y="2901722"/>
                </a:cubicBezTo>
                <a:cubicBezTo>
                  <a:pt x="1693664" y="2899850"/>
                  <a:pt x="1696485" y="2900171"/>
                  <a:pt x="1697503" y="2902685"/>
                </a:cubicBezTo>
                <a:cubicBezTo>
                  <a:pt x="1698522" y="2905200"/>
                  <a:pt x="1703656" y="2904584"/>
                  <a:pt x="1712904" y="2900838"/>
                </a:cubicBezTo>
                <a:lnTo>
                  <a:pt x="1717202" y="2898268"/>
                </a:lnTo>
                <a:lnTo>
                  <a:pt x="1715447" y="2898018"/>
                </a:lnTo>
                <a:cubicBezTo>
                  <a:pt x="1714611" y="2895953"/>
                  <a:pt x="1715083" y="2894560"/>
                  <a:pt x="1716860" y="2893840"/>
                </a:cubicBezTo>
                <a:lnTo>
                  <a:pt x="1719780" y="2896726"/>
                </a:lnTo>
                <a:lnTo>
                  <a:pt x="1724277" y="2894036"/>
                </a:lnTo>
                <a:cubicBezTo>
                  <a:pt x="1724925" y="2892311"/>
                  <a:pt x="1722426" y="2891127"/>
                  <a:pt x="1716783" y="2890486"/>
                </a:cubicBezTo>
                <a:cubicBezTo>
                  <a:pt x="1710122" y="2887330"/>
                  <a:pt x="1675992" y="2889445"/>
                  <a:pt x="1614394" y="2896830"/>
                </a:cubicBezTo>
                <a:lnTo>
                  <a:pt x="1542804" y="2899481"/>
                </a:lnTo>
                <a:lnTo>
                  <a:pt x="1549741" y="2896671"/>
                </a:lnTo>
                <a:lnTo>
                  <a:pt x="1563611" y="2891054"/>
                </a:lnTo>
                <a:lnTo>
                  <a:pt x="1549635" y="2889463"/>
                </a:lnTo>
                <a:lnTo>
                  <a:pt x="1539782" y="2893453"/>
                </a:lnTo>
                <a:lnTo>
                  <a:pt x="1513431" y="2889706"/>
                </a:lnTo>
                <a:lnTo>
                  <a:pt x="1497434" y="2896185"/>
                </a:lnTo>
                <a:cubicBezTo>
                  <a:pt x="1493878" y="2897626"/>
                  <a:pt x="1491264" y="2896281"/>
                  <a:pt x="1489591" y="2892151"/>
                </a:cubicBezTo>
                <a:lnTo>
                  <a:pt x="1478926" y="2896471"/>
                </a:lnTo>
                <a:cubicBezTo>
                  <a:pt x="1475370" y="2897912"/>
                  <a:pt x="1472756" y="2896566"/>
                  <a:pt x="1471084" y="2892437"/>
                </a:cubicBezTo>
                <a:lnTo>
                  <a:pt x="1476417" y="2890277"/>
                </a:lnTo>
                <a:lnTo>
                  <a:pt x="1510922" y="2883512"/>
                </a:lnTo>
                <a:lnTo>
                  <a:pt x="1505808" y="2880879"/>
                </a:lnTo>
                <a:lnTo>
                  <a:pt x="1502839" y="2880542"/>
                </a:lnTo>
                <a:cubicBezTo>
                  <a:pt x="1498214" y="2882415"/>
                  <a:pt x="1493591" y="2884288"/>
                  <a:pt x="1488968" y="2886160"/>
                </a:cubicBezTo>
                <a:lnTo>
                  <a:pt x="1484870" y="2885694"/>
                </a:lnTo>
                <a:lnTo>
                  <a:pt x="1484416" y="2887037"/>
                </a:lnTo>
                <a:lnTo>
                  <a:pt x="1484446" y="2885646"/>
                </a:lnTo>
                <a:lnTo>
                  <a:pt x="1472040" y="2884235"/>
                </a:lnTo>
                <a:lnTo>
                  <a:pt x="1458167" y="2889854"/>
                </a:lnTo>
                <a:cubicBezTo>
                  <a:pt x="1423763" y="2897934"/>
                  <a:pt x="1395277" y="2900691"/>
                  <a:pt x="1372706" y="2898123"/>
                </a:cubicBezTo>
                <a:cubicBezTo>
                  <a:pt x="1370669" y="2893094"/>
                  <a:pt x="1367339" y="2891515"/>
                  <a:pt x="1362714" y="2893388"/>
                </a:cubicBezTo>
                <a:cubicBezTo>
                  <a:pt x="1358090" y="2895261"/>
                  <a:pt x="1353467" y="2897133"/>
                  <a:pt x="1348842" y="2899007"/>
                </a:cubicBezTo>
                <a:lnTo>
                  <a:pt x="1338852" y="2894273"/>
                </a:lnTo>
                <a:lnTo>
                  <a:pt x="1308052" y="2897964"/>
                </a:lnTo>
                <a:cubicBezTo>
                  <a:pt x="1292144" y="2898555"/>
                  <a:pt x="1281877" y="2899785"/>
                  <a:pt x="1277253" y="2901659"/>
                </a:cubicBezTo>
                <a:cubicBezTo>
                  <a:pt x="1281877" y="2899785"/>
                  <a:pt x="1286500" y="2897912"/>
                  <a:pt x="1291125" y="2896039"/>
                </a:cubicBezTo>
                <a:cubicBezTo>
                  <a:pt x="1295750" y="2894166"/>
                  <a:pt x="1300372" y="2892295"/>
                  <a:pt x="1304997" y="2890422"/>
                </a:cubicBezTo>
                <a:cubicBezTo>
                  <a:pt x="1316281" y="2891705"/>
                  <a:pt x="1332190" y="2891116"/>
                  <a:pt x="1352723" y="2888654"/>
                </a:cubicBezTo>
                <a:cubicBezTo>
                  <a:pt x="1393789" y="2883730"/>
                  <a:pt x="1427919" y="2881614"/>
                  <a:pt x="1455112" y="2882310"/>
                </a:cubicBezTo>
                <a:cubicBezTo>
                  <a:pt x="1459736" y="2880436"/>
                  <a:pt x="1464359" y="2878564"/>
                  <a:pt x="1468984" y="2876691"/>
                </a:cubicBezTo>
                <a:lnTo>
                  <a:pt x="1480046" y="2874385"/>
                </a:lnTo>
                <a:lnTo>
                  <a:pt x="1498063" y="2867088"/>
                </a:lnTo>
                <a:cubicBezTo>
                  <a:pt x="1512285" y="2861327"/>
                  <a:pt x="1522008" y="2859792"/>
                  <a:pt x="1527237" y="2862482"/>
                </a:cubicBezTo>
                <a:lnTo>
                  <a:pt x="1528990" y="2866812"/>
                </a:lnTo>
                <a:lnTo>
                  <a:pt x="1537519" y="2866496"/>
                </a:lnTo>
                <a:lnTo>
                  <a:pt x="1541104" y="2866065"/>
                </a:lnTo>
                <a:lnTo>
                  <a:pt x="1540412" y="2864357"/>
                </a:lnTo>
                <a:lnTo>
                  <a:pt x="1543237" y="2865810"/>
                </a:lnTo>
                <a:lnTo>
                  <a:pt x="1552917" y="2864650"/>
                </a:lnTo>
                <a:lnTo>
                  <a:pt x="1561381" y="2865612"/>
                </a:lnTo>
                <a:lnTo>
                  <a:pt x="1564253" y="2861912"/>
                </a:lnTo>
                <a:lnTo>
                  <a:pt x="1568545" y="2864119"/>
                </a:lnTo>
                <a:lnTo>
                  <a:pt x="1585148" y="2860659"/>
                </a:lnTo>
                <a:lnTo>
                  <a:pt x="1588094" y="2859466"/>
                </a:lnTo>
                <a:cubicBezTo>
                  <a:pt x="1588094" y="2859466"/>
                  <a:pt x="1588982" y="2859106"/>
                  <a:pt x="1590760" y="2858386"/>
                </a:cubicBezTo>
                <a:cubicBezTo>
                  <a:pt x="1592537" y="2857666"/>
                  <a:pt x="1595203" y="2856586"/>
                  <a:pt x="1598759" y="2855146"/>
                </a:cubicBezTo>
                <a:cubicBezTo>
                  <a:pt x="1605868" y="2852266"/>
                  <a:pt x="1608588" y="2848761"/>
                  <a:pt x="1606916" y="2844632"/>
                </a:cubicBezTo>
                <a:lnTo>
                  <a:pt x="1601582" y="2846792"/>
                </a:lnTo>
                <a:cubicBezTo>
                  <a:pt x="1598027" y="2848232"/>
                  <a:pt x="1597609" y="2847198"/>
                  <a:pt x="1600328" y="2843694"/>
                </a:cubicBezTo>
                <a:cubicBezTo>
                  <a:pt x="1603047" y="2840189"/>
                  <a:pt x="1607491" y="2838389"/>
                  <a:pt x="1613661" y="2838294"/>
                </a:cubicBezTo>
                <a:cubicBezTo>
                  <a:pt x="1619830" y="2838198"/>
                  <a:pt x="1629084" y="2838056"/>
                  <a:pt x="1641422" y="2837866"/>
                </a:cubicBezTo>
                <a:lnTo>
                  <a:pt x="1647411" y="2839550"/>
                </a:lnTo>
                <a:lnTo>
                  <a:pt x="1651135" y="2838040"/>
                </a:lnTo>
                <a:cubicBezTo>
                  <a:pt x="1653447" y="2837104"/>
                  <a:pt x="1654094" y="2835379"/>
                  <a:pt x="1653076" y="2832864"/>
                </a:cubicBezTo>
                <a:cubicBezTo>
                  <a:pt x="1652057" y="2830350"/>
                  <a:pt x="1653860" y="2828156"/>
                  <a:pt x="1658485" y="2826283"/>
                </a:cubicBezTo>
                <a:cubicBezTo>
                  <a:pt x="1663109" y="2824410"/>
                  <a:pt x="1673374" y="2823179"/>
                  <a:pt x="1689284" y="2822590"/>
                </a:cubicBezTo>
                <a:cubicBezTo>
                  <a:pt x="1711854" y="2825157"/>
                  <a:pt x="1725450" y="2825504"/>
                  <a:pt x="1730074" y="2823632"/>
                </a:cubicBezTo>
                <a:cubicBezTo>
                  <a:pt x="1734698" y="2821759"/>
                  <a:pt x="1738675" y="2821611"/>
                  <a:pt x="1742006" y="2823189"/>
                </a:cubicBezTo>
                <a:cubicBezTo>
                  <a:pt x="1745336" y="2824768"/>
                  <a:pt x="1749314" y="2824620"/>
                  <a:pt x="1753937" y="2822748"/>
                </a:cubicBezTo>
                <a:cubicBezTo>
                  <a:pt x="1763185" y="2819002"/>
                  <a:pt x="1772296" y="2818240"/>
                  <a:pt x="1781268" y="2820460"/>
                </a:cubicBezTo>
                <a:cubicBezTo>
                  <a:pt x="1790242" y="2822679"/>
                  <a:pt x="1795375" y="2822064"/>
                  <a:pt x="1796668" y="2818613"/>
                </a:cubicBezTo>
                <a:cubicBezTo>
                  <a:pt x="1797961" y="2815162"/>
                  <a:pt x="1801939" y="2815015"/>
                  <a:pt x="1808600" y="2818171"/>
                </a:cubicBezTo>
                <a:cubicBezTo>
                  <a:pt x="1815262" y="2821327"/>
                  <a:pt x="1823216" y="2821033"/>
                  <a:pt x="1832463" y="2817287"/>
                </a:cubicBezTo>
                <a:lnTo>
                  <a:pt x="1866319" y="2821138"/>
                </a:lnTo>
                <a:cubicBezTo>
                  <a:pt x="1875566" y="2817392"/>
                  <a:pt x="1882502" y="2814583"/>
                  <a:pt x="1887125" y="2812711"/>
                </a:cubicBezTo>
                <a:lnTo>
                  <a:pt x="1898071" y="2812990"/>
                </a:lnTo>
                <a:lnTo>
                  <a:pt x="1890495" y="2809092"/>
                </a:lnTo>
                <a:cubicBezTo>
                  <a:pt x="1890495" y="2809092"/>
                  <a:pt x="1892272" y="2808373"/>
                  <a:pt x="1895827" y="2806932"/>
                </a:cubicBezTo>
                <a:lnTo>
                  <a:pt x="1898283" y="2812996"/>
                </a:lnTo>
                <a:lnTo>
                  <a:pt x="1927916" y="2813752"/>
                </a:lnTo>
                <a:cubicBezTo>
                  <a:pt x="1934578" y="2816908"/>
                  <a:pt x="1942532" y="2816613"/>
                  <a:pt x="1951780" y="2812868"/>
                </a:cubicBezTo>
                <a:lnTo>
                  <a:pt x="1955660" y="2802515"/>
                </a:lnTo>
                <a:lnTo>
                  <a:pt x="1949383" y="2801801"/>
                </a:lnTo>
                <a:lnTo>
                  <a:pt x="1948546" y="2802190"/>
                </a:lnTo>
                <a:lnTo>
                  <a:pt x="1938114" y="2807033"/>
                </a:lnTo>
                <a:lnTo>
                  <a:pt x="1924754" y="2805865"/>
                </a:lnTo>
                <a:cubicBezTo>
                  <a:pt x="1924754" y="2805865"/>
                  <a:pt x="1923396" y="2805267"/>
                  <a:pt x="1920683" y="2804069"/>
                </a:cubicBezTo>
                <a:cubicBezTo>
                  <a:pt x="1917969" y="2802873"/>
                  <a:pt x="1914871" y="2803081"/>
                  <a:pt x="1911395" y="2804695"/>
                </a:cubicBezTo>
                <a:lnTo>
                  <a:pt x="1908872" y="2799512"/>
                </a:lnTo>
                <a:lnTo>
                  <a:pt x="1899470" y="2803319"/>
                </a:lnTo>
                <a:cubicBezTo>
                  <a:pt x="1895865" y="2807707"/>
                  <a:pt x="1888418" y="2809260"/>
                  <a:pt x="1877134" y="2807976"/>
                </a:cubicBezTo>
                <a:lnTo>
                  <a:pt x="1839400" y="2814478"/>
                </a:lnTo>
                <a:cubicBezTo>
                  <a:pt x="1837363" y="2809450"/>
                  <a:pt x="1836344" y="2806934"/>
                  <a:pt x="1836344" y="2806934"/>
                </a:cubicBezTo>
                <a:cubicBezTo>
                  <a:pt x="1836344" y="2806934"/>
                  <a:pt x="1834678" y="2806146"/>
                  <a:pt x="1831349" y="2804566"/>
                </a:cubicBezTo>
                <a:cubicBezTo>
                  <a:pt x="1828018" y="2802988"/>
                  <a:pt x="1824041" y="2803136"/>
                  <a:pt x="1819417" y="2805009"/>
                </a:cubicBezTo>
                <a:cubicBezTo>
                  <a:pt x="1814793" y="2806882"/>
                  <a:pt x="1805174" y="2806387"/>
                  <a:pt x="1790557" y="2803524"/>
                </a:cubicBezTo>
                <a:cubicBezTo>
                  <a:pt x="1783250" y="2802094"/>
                  <a:pt x="1777734" y="2801767"/>
                  <a:pt x="1774011" y="2802543"/>
                </a:cubicBezTo>
                <a:lnTo>
                  <a:pt x="1772556" y="2803960"/>
                </a:lnTo>
                <a:lnTo>
                  <a:pt x="1771607" y="2806770"/>
                </a:lnTo>
                <a:lnTo>
                  <a:pt x="1771059" y="2805418"/>
                </a:lnTo>
                <a:lnTo>
                  <a:pt x="1768222" y="2808181"/>
                </a:lnTo>
                <a:cubicBezTo>
                  <a:pt x="1767947" y="2814145"/>
                  <a:pt x="1766654" y="2817597"/>
                  <a:pt x="1764341" y="2818534"/>
                </a:cubicBezTo>
                <a:cubicBezTo>
                  <a:pt x="1762030" y="2819470"/>
                  <a:pt x="1759855" y="2817422"/>
                  <a:pt x="1757819" y="2812394"/>
                </a:cubicBezTo>
                <a:lnTo>
                  <a:pt x="1727844" y="2798191"/>
                </a:lnTo>
                <a:cubicBezTo>
                  <a:pt x="1707310" y="2800653"/>
                  <a:pt x="1696536" y="2800626"/>
                  <a:pt x="1695517" y="2798111"/>
                </a:cubicBezTo>
                <a:cubicBezTo>
                  <a:pt x="1694499" y="2795596"/>
                  <a:pt x="1691678" y="2795276"/>
                  <a:pt x="1687053" y="2797149"/>
                </a:cubicBezTo>
                <a:lnTo>
                  <a:pt x="1649318" y="2803650"/>
                </a:lnTo>
                <a:cubicBezTo>
                  <a:pt x="1642657" y="2800495"/>
                  <a:pt x="1625729" y="2798569"/>
                  <a:pt x="1598535" y="2797874"/>
                </a:cubicBezTo>
                <a:cubicBezTo>
                  <a:pt x="1571342" y="2797179"/>
                  <a:pt x="1555434" y="2797769"/>
                  <a:pt x="1550810" y="2799642"/>
                </a:cubicBezTo>
                <a:cubicBezTo>
                  <a:pt x="1546185" y="2801515"/>
                  <a:pt x="1543873" y="2802451"/>
                  <a:pt x="1543873" y="2802451"/>
                </a:cubicBezTo>
                <a:cubicBezTo>
                  <a:pt x="1541836" y="2797422"/>
                  <a:pt x="1539661" y="2795376"/>
                  <a:pt x="1537350" y="2796312"/>
                </a:cubicBezTo>
                <a:lnTo>
                  <a:pt x="1557744" y="2796832"/>
                </a:lnTo>
                <a:cubicBezTo>
                  <a:pt x="1566994" y="2793087"/>
                  <a:pt x="1582392" y="2791241"/>
                  <a:pt x="1603943" y="2791293"/>
                </a:cubicBezTo>
                <a:cubicBezTo>
                  <a:pt x="1625496" y="2791346"/>
                  <a:pt x="1636409" y="2788389"/>
                  <a:pt x="1636684" y="2782423"/>
                </a:cubicBezTo>
                <a:cubicBezTo>
                  <a:pt x="1636957" y="2776458"/>
                  <a:pt x="1639270" y="2775521"/>
                  <a:pt x="1643619" y="2779614"/>
                </a:cubicBezTo>
                <a:cubicBezTo>
                  <a:pt x="1647968" y="2783707"/>
                  <a:pt x="1655786" y="2786395"/>
                  <a:pt x="1667071" y="2787679"/>
                </a:cubicBezTo>
                <a:cubicBezTo>
                  <a:pt x="1678354" y="2788962"/>
                  <a:pt x="1686309" y="2788668"/>
                  <a:pt x="1690934" y="2786795"/>
                </a:cubicBezTo>
                <a:lnTo>
                  <a:pt x="1680942" y="2782061"/>
                </a:lnTo>
                <a:cubicBezTo>
                  <a:pt x="1676318" y="2783934"/>
                  <a:pt x="1675299" y="2781418"/>
                  <a:pt x="1677886" y="2774516"/>
                </a:cubicBezTo>
                <a:lnTo>
                  <a:pt x="1667895" y="2769781"/>
                </a:lnTo>
                <a:lnTo>
                  <a:pt x="1674831" y="2766972"/>
                </a:lnTo>
                <a:cubicBezTo>
                  <a:pt x="1686115" y="2768257"/>
                  <a:pt x="1692267" y="2770155"/>
                  <a:pt x="1693286" y="2772670"/>
                </a:cubicBezTo>
                <a:cubicBezTo>
                  <a:pt x="1694305" y="2775185"/>
                  <a:pt x="1697125" y="2775506"/>
                  <a:pt x="1701750" y="2773633"/>
                </a:cubicBezTo>
                <a:lnTo>
                  <a:pt x="1698694" y="2766088"/>
                </a:lnTo>
                <a:lnTo>
                  <a:pt x="1708685" y="2770824"/>
                </a:lnTo>
                <a:lnTo>
                  <a:pt x="1732548" y="2769940"/>
                </a:lnTo>
                <a:cubicBezTo>
                  <a:pt x="1732548" y="2769940"/>
                  <a:pt x="1735369" y="2770261"/>
                  <a:pt x="1741013" y="2770902"/>
                </a:cubicBezTo>
                <a:cubicBezTo>
                  <a:pt x="1746655" y="2771544"/>
                  <a:pt x="1749476" y="2771866"/>
                  <a:pt x="1749476" y="2771866"/>
                </a:cubicBezTo>
                <a:cubicBezTo>
                  <a:pt x="1758724" y="2768120"/>
                  <a:pt x="1760018" y="2764668"/>
                  <a:pt x="1753357" y="2761512"/>
                </a:cubicBezTo>
                <a:lnTo>
                  <a:pt x="1760293" y="2758702"/>
                </a:lnTo>
                <a:cubicBezTo>
                  <a:pt x="1762330" y="2763731"/>
                  <a:pt x="1766817" y="2764842"/>
                  <a:pt x="1773752" y="2762034"/>
                </a:cubicBezTo>
                <a:cubicBezTo>
                  <a:pt x="1780687" y="2759225"/>
                  <a:pt x="1786192" y="2762848"/>
                  <a:pt x="1790267" y="2772908"/>
                </a:cubicBezTo>
                <a:cubicBezTo>
                  <a:pt x="1794341" y="2782966"/>
                  <a:pt x="1798689" y="2787058"/>
                  <a:pt x="1803314" y="2785185"/>
                </a:cubicBezTo>
                <a:lnTo>
                  <a:pt x="1813718" y="2780971"/>
                </a:lnTo>
                <a:cubicBezTo>
                  <a:pt x="1811406" y="2781908"/>
                  <a:pt x="1806920" y="2780798"/>
                  <a:pt x="1800259" y="2777641"/>
                </a:cubicBezTo>
                <a:lnTo>
                  <a:pt x="1797204" y="2770098"/>
                </a:lnTo>
                <a:cubicBezTo>
                  <a:pt x="1797204" y="2770098"/>
                  <a:pt x="1797987" y="2765389"/>
                  <a:pt x="1799555" y="2755972"/>
                </a:cubicBezTo>
                <a:cubicBezTo>
                  <a:pt x="1801125" y="2746556"/>
                  <a:pt x="1805376" y="2740442"/>
                  <a:pt x="1812313" y="2737633"/>
                </a:cubicBezTo>
                <a:cubicBezTo>
                  <a:pt x="1819248" y="2734824"/>
                  <a:pt x="1822207" y="2732162"/>
                  <a:pt x="1821188" y="2729648"/>
                </a:cubicBezTo>
                <a:cubicBezTo>
                  <a:pt x="1820169" y="2727133"/>
                  <a:pt x="1816840" y="2725555"/>
                  <a:pt x="1811196" y="2724913"/>
                </a:cubicBezTo>
                <a:cubicBezTo>
                  <a:pt x="1805554" y="2724272"/>
                  <a:pt x="1800422" y="2724886"/>
                  <a:pt x="1795796" y="2726759"/>
                </a:cubicBezTo>
                <a:cubicBezTo>
                  <a:pt x="1798385" y="2719857"/>
                  <a:pt x="1795053" y="2718279"/>
                  <a:pt x="1785806" y="2722025"/>
                </a:cubicBezTo>
                <a:cubicBezTo>
                  <a:pt x="1771933" y="2727643"/>
                  <a:pt x="1763979" y="2727937"/>
                  <a:pt x="1761943" y="2722909"/>
                </a:cubicBezTo>
                <a:lnTo>
                  <a:pt x="1775815" y="2717290"/>
                </a:lnTo>
                <a:cubicBezTo>
                  <a:pt x="1773778" y="2712261"/>
                  <a:pt x="1772759" y="2709746"/>
                  <a:pt x="1772759" y="2709746"/>
                </a:cubicBezTo>
                <a:lnTo>
                  <a:pt x="1769704" y="2702202"/>
                </a:lnTo>
                <a:cubicBezTo>
                  <a:pt x="1769704" y="2702202"/>
                  <a:pt x="1771368" y="2702991"/>
                  <a:pt x="1774698" y="2704570"/>
                </a:cubicBezTo>
                <a:cubicBezTo>
                  <a:pt x="1778029" y="2706148"/>
                  <a:pt x="1785338" y="2707579"/>
                  <a:pt x="1796623" y="2708863"/>
                </a:cubicBezTo>
                <a:lnTo>
                  <a:pt x="1807438" y="2695700"/>
                </a:lnTo>
                <a:lnTo>
                  <a:pt x="1776639" y="2699392"/>
                </a:lnTo>
                <a:cubicBezTo>
                  <a:pt x="1769978" y="2696236"/>
                  <a:pt x="1763318" y="2693079"/>
                  <a:pt x="1756656" y="2689923"/>
                </a:cubicBezTo>
                <a:lnTo>
                  <a:pt x="1753600" y="2682380"/>
                </a:lnTo>
                <a:lnTo>
                  <a:pt x="1760537" y="2679570"/>
                </a:lnTo>
                <a:cubicBezTo>
                  <a:pt x="1758500" y="2674541"/>
                  <a:pt x="1759793" y="2671089"/>
                  <a:pt x="1764417" y="2669216"/>
                </a:cubicBezTo>
                <a:lnTo>
                  <a:pt x="1737498" y="2662556"/>
                </a:lnTo>
                <a:lnTo>
                  <a:pt x="1727507" y="2657822"/>
                </a:lnTo>
                <a:lnTo>
                  <a:pt x="1738323" y="2644660"/>
                </a:lnTo>
                <a:cubicBezTo>
                  <a:pt x="1742947" y="2642787"/>
                  <a:pt x="1746415" y="2641383"/>
                  <a:pt x="1748727" y="2640446"/>
                </a:cubicBezTo>
                <a:cubicBezTo>
                  <a:pt x="1751039" y="2639510"/>
                  <a:pt x="1751176" y="2636526"/>
                  <a:pt x="1749139" y="2631497"/>
                </a:cubicBezTo>
                <a:cubicBezTo>
                  <a:pt x="1749139" y="2631497"/>
                  <a:pt x="1746828" y="2632433"/>
                  <a:pt x="1742204" y="2634306"/>
                </a:cubicBezTo>
                <a:lnTo>
                  <a:pt x="1732212" y="2629572"/>
                </a:lnTo>
                <a:cubicBezTo>
                  <a:pt x="1732212" y="2629572"/>
                  <a:pt x="1731193" y="2627056"/>
                  <a:pt x="1729156" y="2622027"/>
                </a:cubicBezTo>
                <a:lnTo>
                  <a:pt x="1736092" y="2619218"/>
                </a:lnTo>
                <a:lnTo>
                  <a:pt x="1749963" y="2613600"/>
                </a:lnTo>
                <a:lnTo>
                  <a:pt x="1733037" y="2611674"/>
                </a:lnTo>
                <a:cubicBezTo>
                  <a:pt x="1728412" y="2613547"/>
                  <a:pt x="1724945" y="2614951"/>
                  <a:pt x="1722632" y="2615888"/>
                </a:cubicBezTo>
                <a:cubicBezTo>
                  <a:pt x="1720321" y="2616824"/>
                  <a:pt x="1716853" y="2618229"/>
                  <a:pt x="1712229" y="2620102"/>
                </a:cubicBezTo>
                <a:cubicBezTo>
                  <a:pt x="1707604" y="2621975"/>
                  <a:pt x="1705294" y="2622911"/>
                  <a:pt x="1705294" y="2622911"/>
                </a:cubicBezTo>
                <a:cubicBezTo>
                  <a:pt x="1700669" y="2624784"/>
                  <a:pt x="1697848" y="2624463"/>
                  <a:pt x="1696830" y="2621948"/>
                </a:cubicBezTo>
                <a:cubicBezTo>
                  <a:pt x="1695812" y="2619434"/>
                  <a:pt x="1695302" y="2618177"/>
                  <a:pt x="1695302" y="2618177"/>
                </a:cubicBezTo>
                <a:lnTo>
                  <a:pt x="1688366" y="2620987"/>
                </a:lnTo>
                <a:cubicBezTo>
                  <a:pt x="1690402" y="2626015"/>
                  <a:pt x="1693733" y="2627593"/>
                  <a:pt x="1698358" y="2625720"/>
                </a:cubicBezTo>
                <a:lnTo>
                  <a:pt x="1699807" y="2629298"/>
                </a:lnTo>
                <a:lnTo>
                  <a:pt x="1708074" y="2630021"/>
                </a:lnTo>
                <a:cubicBezTo>
                  <a:pt x="1710788" y="2631219"/>
                  <a:pt x="1713884" y="2631009"/>
                  <a:pt x="1717361" y="2629394"/>
                </a:cubicBezTo>
                <a:cubicBezTo>
                  <a:pt x="1715835" y="2635018"/>
                  <a:pt x="1710620" y="2637440"/>
                  <a:pt x="1701713" y="2636661"/>
                </a:cubicBezTo>
                <a:lnTo>
                  <a:pt x="1688353" y="2635490"/>
                </a:lnTo>
                <a:lnTo>
                  <a:pt x="1683137" y="2637913"/>
                </a:lnTo>
                <a:lnTo>
                  <a:pt x="1685874" y="2633521"/>
                </a:lnTo>
                <a:lnTo>
                  <a:pt x="1660623" y="2632223"/>
                </a:lnTo>
                <a:cubicBezTo>
                  <a:pt x="1649338" y="2630939"/>
                  <a:pt x="1641383" y="2631234"/>
                  <a:pt x="1636759" y="2633107"/>
                </a:cubicBezTo>
                <a:cubicBezTo>
                  <a:pt x="1630097" y="2629950"/>
                  <a:pt x="1624457" y="2629308"/>
                  <a:pt x="1619832" y="2631181"/>
                </a:cubicBezTo>
                <a:cubicBezTo>
                  <a:pt x="1615207" y="2633053"/>
                  <a:pt x="1611230" y="2633201"/>
                  <a:pt x="1607900" y="2631623"/>
                </a:cubicBezTo>
                <a:cubicBezTo>
                  <a:pt x="1604569" y="2630044"/>
                  <a:pt x="1597770" y="2629871"/>
                  <a:pt x="1587505" y="2631102"/>
                </a:cubicBezTo>
                <a:cubicBezTo>
                  <a:pt x="1577238" y="2632332"/>
                  <a:pt x="1569793" y="2633885"/>
                  <a:pt x="1565169" y="2635757"/>
                </a:cubicBezTo>
                <a:cubicBezTo>
                  <a:pt x="1560545" y="2637631"/>
                  <a:pt x="1558371" y="2635583"/>
                  <a:pt x="1558646" y="2629619"/>
                </a:cubicBezTo>
                <a:cubicBezTo>
                  <a:pt x="1558920" y="2623653"/>
                  <a:pt x="1561370" y="2619733"/>
                  <a:pt x="1565993" y="2617861"/>
                </a:cubicBezTo>
                <a:cubicBezTo>
                  <a:pt x="1563956" y="2612831"/>
                  <a:pt x="1565250" y="2609380"/>
                  <a:pt x="1569874" y="2607507"/>
                </a:cubicBezTo>
                <a:cubicBezTo>
                  <a:pt x="1574498" y="2605634"/>
                  <a:pt x="1576810" y="2604698"/>
                  <a:pt x="1576810" y="2604698"/>
                </a:cubicBezTo>
                <a:lnTo>
                  <a:pt x="1583746" y="2601889"/>
                </a:lnTo>
                <a:cubicBezTo>
                  <a:pt x="1585782" y="2606918"/>
                  <a:pt x="1589113" y="2608496"/>
                  <a:pt x="1593738" y="2606623"/>
                </a:cubicBezTo>
                <a:cubicBezTo>
                  <a:pt x="1598362" y="2604750"/>
                  <a:pt x="1600026" y="2605539"/>
                  <a:pt x="1598733" y="2608991"/>
                </a:cubicBezTo>
                <a:cubicBezTo>
                  <a:pt x="1597440" y="2612443"/>
                  <a:pt x="1599614" y="2614490"/>
                  <a:pt x="1605257" y="2615130"/>
                </a:cubicBezTo>
                <a:cubicBezTo>
                  <a:pt x="1610899" y="2615773"/>
                  <a:pt x="1616541" y="2616414"/>
                  <a:pt x="1622185" y="2617056"/>
                </a:cubicBezTo>
                <a:cubicBezTo>
                  <a:pt x="1627827" y="2617697"/>
                  <a:pt x="1631941" y="2614567"/>
                  <a:pt x="1634528" y="2607665"/>
                </a:cubicBezTo>
                <a:cubicBezTo>
                  <a:pt x="1632491" y="2602636"/>
                  <a:pt x="1632629" y="2599653"/>
                  <a:pt x="1634940" y="2598718"/>
                </a:cubicBezTo>
                <a:cubicBezTo>
                  <a:pt x="1637253" y="2597780"/>
                  <a:pt x="1641229" y="2597633"/>
                  <a:pt x="1646873" y="2598274"/>
                </a:cubicBezTo>
                <a:cubicBezTo>
                  <a:pt x="1652515" y="2598917"/>
                  <a:pt x="1656493" y="2598769"/>
                  <a:pt x="1658804" y="2597833"/>
                </a:cubicBezTo>
                <a:cubicBezTo>
                  <a:pt x="1661116" y="2596897"/>
                  <a:pt x="1661252" y="2593913"/>
                  <a:pt x="1659216" y="2588885"/>
                </a:cubicBezTo>
                <a:lnTo>
                  <a:pt x="1666153" y="2586075"/>
                </a:lnTo>
                <a:cubicBezTo>
                  <a:pt x="1672813" y="2589231"/>
                  <a:pt x="1676143" y="2590810"/>
                  <a:pt x="1676143" y="2590810"/>
                </a:cubicBezTo>
                <a:lnTo>
                  <a:pt x="1673088" y="2583266"/>
                </a:lnTo>
                <a:cubicBezTo>
                  <a:pt x="1671051" y="2578236"/>
                  <a:pt x="1669013" y="2573206"/>
                  <a:pt x="1666977" y="2568178"/>
                </a:cubicBezTo>
                <a:lnTo>
                  <a:pt x="1656986" y="2563442"/>
                </a:lnTo>
                <a:cubicBezTo>
                  <a:pt x="1656986" y="2563442"/>
                  <a:pt x="1659297" y="2562506"/>
                  <a:pt x="1663921" y="2560633"/>
                </a:cubicBezTo>
                <a:cubicBezTo>
                  <a:pt x="1661884" y="2555605"/>
                  <a:pt x="1660866" y="2553090"/>
                  <a:pt x="1660866" y="2553090"/>
                </a:cubicBezTo>
                <a:lnTo>
                  <a:pt x="1640882" y="2543620"/>
                </a:lnTo>
                <a:cubicBezTo>
                  <a:pt x="1634222" y="2540464"/>
                  <a:pt x="1631539" y="2537160"/>
                  <a:pt x="1632832" y="2533709"/>
                </a:cubicBezTo>
                <a:cubicBezTo>
                  <a:pt x="1634125" y="2530257"/>
                  <a:pt x="1631442" y="2526955"/>
                  <a:pt x="1624781" y="2523798"/>
                </a:cubicBezTo>
                <a:lnTo>
                  <a:pt x="1628660" y="2513444"/>
                </a:lnTo>
                <a:cubicBezTo>
                  <a:pt x="1635323" y="2516601"/>
                  <a:pt x="1639300" y="2516454"/>
                  <a:pt x="1640592" y="2513002"/>
                </a:cubicBezTo>
                <a:cubicBezTo>
                  <a:pt x="1641887" y="2509552"/>
                  <a:pt x="1640358" y="2505779"/>
                  <a:pt x="1636009" y="2501686"/>
                </a:cubicBezTo>
                <a:cubicBezTo>
                  <a:pt x="1631660" y="2497593"/>
                  <a:pt x="1629487" y="2495547"/>
                  <a:pt x="1629487" y="2495547"/>
                </a:cubicBezTo>
                <a:lnTo>
                  <a:pt x="1619493" y="2490812"/>
                </a:lnTo>
                <a:cubicBezTo>
                  <a:pt x="1614870" y="2492685"/>
                  <a:pt x="1612421" y="2496605"/>
                  <a:pt x="1612146" y="2502571"/>
                </a:cubicBezTo>
                <a:cubicBezTo>
                  <a:pt x="1611871" y="2508536"/>
                  <a:pt x="1612753" y="2514034"/>
                  <a:pt x="1614789" y="2519062"/>
                </a:cubicBezTo>
                <a:lnTo>
                  <a:pt x="1607852" y="2521872"/>
                </a:lnTo>
                <a:cubicBezTo>
                  <a:pt x="1605816" y="2516844"/>
                  <a:pt x="1602486" y="2515264"/>
                  <a:pt x="1597862" y="2517137"/>
                </a:cubicBezTo>
                <a:cubicBezTo>
                  <a:pt x="1597862" y="2517137"/>
                  <a:pt x="1595550" y="2518073"/>
                  <a:pt x="1590926" y="2519946"/>
                </a:cubicBezTo>
                <a:cubicBezTo>
                  <a:pt x="1588889" y="2514917"/>
                  <a:pt x="1585559" y="2513340"/>
                  <a:pt x="1580935" y="2515212"/>
                </a:cubicBezTo>
                <a:lnTo>
                  <a:pt x="1587871" y="2512403"/>
                </a:lnTo>
                <a:cubicBezTo>
                  <a:pt x="1599155" y="2513686"/>
                  <a:pt x="1604936" y="2511345"/>
                  <a:pt x="1605211" y="2505379"/>
                </a:cubicBezTo>
                <a:cubicBezTo>
                  <a:pt x="1605485" y="2499414"/>
                  <a:pt x="1603957" y="2495642"/>
                  <a:pt x="1600628" y="2494064"/>
                </a:cubicBezTo>
                <a:cubicBezTo>
                  <a:pt x="1597297" y="2492485"/>
                  <a:pt x="1597942" y="2490760"/>
                  <a:pt x="1602568" y="2488887"/>
                </a:cubicBezTo>
                <a:lnTo>
                  <a:pt x="1599512" y="2481341"/>
                </a:lnTo>
                <a:lnTo>
                  <a:pt x="1606447" y="2478534"/>
                </a:lnTo>
                <a:lnTo>
                  <a:pt x="1589519" y="2476609"/>
                </a:lnTo>
                <a:lnTo>
                  <a:pt x="1592575" y="2484152"/>
                </a:lnTo>
                <a:lnTo>
                  <a:pt x="1595631" y="2491697"/>
                </a:lnTo>
                <a:cubicBezTo>
                  <a:pt x="1591007" y="2493569"/>
                  <a:pt x="1587030" y="2493716"/>
                  <a:pt x="1583700" y="2492138"/>
                </a:cubicBezTo>
                <a:cubicBezTo>
                  <a:pt x="1580369" y="2490560"/>
                  <a:pt x="1581015" y="2488834"/>
                  <a:pt x="1585640" y="2486961"/>
                </a:cubicBezTo>
                <a:lnTo>
                  <a:pt x="1580655" y="2474654"/>
                </a:lnTo>
                <a:lnTo>
                  <a:pt x="1577402" y="2473219"/>
                </a:lnTo>
                <a:cubicBezTo>
                  <a:pt x="1575451" y="2469211"/>
                  <a:pt x="1573118" y="2466607"/>
                  <a:pt x="1570403" y="2465411"/>
                </a:cubicBezTo>
                <a:cubicBezTo>
                  <a:pt x="1567690" y="2464213"/>
                  <a:pt x="1564593" y="2464423"/>
                  <a:pt x="1561117" y="2466037"/>
                </a:cubicBezTo>
                <a:lnTo>
                  <a:pt x="1550047" y="2456432"/>
                </a:lnTo>
                <a:cubicBezTo>
                  <a:pt x="1553524" y="2454817"/>
                  <a:pt x="1562430" y="2455597"/>
                  <a:pt x="1576764" y="2458771"/>
                </a:cubicBezTo>
                <a:lnTo>
                  <a:pt x="1584919" y="2463249"/>
                </a:lnTo>
                <a:lnTo>
                  <a:pt x="1586878" y="2460115"/>
                </a:lnTo>
                <a:cubicBezTo>
                  <a:pt x="1582529" y="2456022"/>
                  <a:pt x="1584977" y="2452103"/>
                  <a:pt x="1594225" y="2448358"/>
                </a:cubicBezTo>
                <a:lnTo>
                  <a:pt x="1598752" y="2448873"/>
                </a:lnTo>
                <a:lnTo>
                  <a:pt x="1598202" y="2446975"/>
                </a:lnTo>
                <a:cubicBezTo>
                  <a:pt x="1598583" y="2445568"/>
                  <a:pt x="1600132" y="2445464"/>
                  <a:pt x="1602846" y="2446661"/>
                </a:cubicBezTo>
                <a:lnTo>
                  <a:pt x="1599919" y="2440647"/>
                </a:lnTo>
                <a:lnTo>
                  <a:pt x="1605136" y="2438226"/>
                </a:lnTo>
                <a:cubicBezTo>
                  <a:pt x="1608613" y="2436610"/>
                  <a:pt x="1610352" y="2435803"/>
                  <a:pt x="1610352" y="2435803"/>
                </a:cubicBezTo>
                <a:lnTo>
                  <a:pt x="1613278" y="2441818"/>
                </a:lnTo>
                <a:cubicBezTo>
                  <a:pt x="1613278" y="2441818"/>
                  <a:pt x="1610671" y="2443028"/>
                  <a:pt x="1605454" y="2445451"/>
                </a:cubicBezTo>
                <a:lnTo>
                  <a:pt x="1604352" y="2449509"/>
                </a:lnTo>
                <a:lnTo>
                  <a:pt x="1611153" y="2450283"/>
                </a:lnTo>
                <a:cubicBezTo>
                  <a:pt x="1615777" y="2448410"/>
                  <a:pt x="1619245" y="2447005"/>
                  <a:pt x="1621556" y="2446069"/>
                </a:cubicBezTo>
                <a:lnTo>
                  <a:pt x="1627849" y="2443520"/>
                </a:lnTo>
                <a:lnTo>
                  <a:pt x="1626637" y="2442986"/>
                </a:lnTo>
                <a:lnTo>
                  <a:pt x="1623711" y="2436974"/>
                </a:lnTo>
                <a:cubicBezTo>
                  <a:pt x="1621760" y="2432964"/>
                  <a:pt x="1619045" y="2431767"/>
                  <a:pt x="1615569" y="2433382"/>
                </a:cubicBezTo>
                <a:cubicBezTo>
                  <a:pt x="1612091" y="2434996"/>
                  <a:pt x="1607638" y="2434607"/>
                  <a:pt x="1602209" y="2432213"/>
                </a:cubicBezTo>
                <a:lnTo>
                  <a:pt x="1588850" y="2431044"/>
                </a:lnTo>
                <a:cubicBezTo>
                  <a:pt x="1592328" y="2429430"/>
                  <a:pt x="1598520" y="2429012"/>
                  <a:pt x="1607426" y="2429791"/>
                </a:cubicBezTo>
                <a:lnTo>
                  <a:pt x="1617859" y="2424947"/>
                </a:lnTo>
                <a:lnTo>
                  <a:pt x="1610061" y="2421508"/>
                </a:lnTo>
                <a:lnTo>
                  <a:pt x="1601987" y="2427651"/>
                </a:lnTo>
                <a:cubicBezTo>
                  <a:pt x="1595324" y="2424495"/>
                  <a:pt x="1588665" y="2421338"/>
                  <a:pt x="1582003" y="2418182"/>
                </a:cubicBezTo>
                <a:cubicBezTo>
                  <a:pt x="1586628" y="2416309"/>
                  <a:pt x="1588938" y="2415373"/>
                  <a:pt x="1588938" y="2415373"/>
                </a:cubicBezTo>
                <a:cubicBezTo>
                  <a:pt x="1588938" y="2415373"/>
                  <a:pt x="1592917" y="2415225"/>
                  <a:pt x="1600871" y="2414931"/>
                </a:cubicBezTo>
                <a:lnTo>
                  <a:pt x="1605310" y="2416029"/>
                </a:lnTo>
                <a:lnTo>
                  <a:pt x="1606789" y="2415342"/>
                </a:lnTo>
                <a:lnTo>
                  <a:pt x="1595719" y="2405737"/>
                </a:lnTo>
                <a:lnTo>
                  <a:pt x="1584818" y="2404784"/>
                </a:lnTo>
                <a:lnTo>
                  <a:pt x="1580174" y="2405584"/>
                </a:lnTo>
                <a:lnTo>
                  <a:pt x="1574536" y="2408202"/>
                </a:lnTo>
                <a:lnTo>
                  <a:pt x="1572952" y="2406828"/>
                </a:lnTo>
                <a:lnTo>
                  <a:pt x="1562020" y="2408712"/>
                </a:lnTo>
                <a:cubicBezTo>
                  <a:pt x="1562020" y="2408712"/>
                  <a:pt x="1560355" y="2407923"/>
                  <a:pt x="1557024" y="2406346"/>
                </a:cubicBezTo>
                <a:cubicBezTo>
                  <a:pt x="1553695" y="2404767"/>
                  <a:pt x="1548699" y="2402399"/>
                  <a:pt x="1542037" y="2399243"/>
                </a:cubicBezTo>
                <a:lnTo>
                  <a:pt x="1532046" y="2394509"/>
                </a:lnTo>
                <a:cubicBezTo>
                  <a:pt x="1527422" y="2396380"/>
                  <a:pt x="1523445" y="2396528"/>
                  <a:pt x="1520114" y="2394949"/>
                </a:cubicBezTo>
                <a:cubicBezTo>
                  <a:pt x="1516784" y="2393372"/>
                  <a:pt x="1514472" y="2394309"/>
                  <a:pt x="1513178" y="2397759"/>
                </a:cubicBezTo>
                <a:cubicBezTo>
                  <a:pt x="1511885" y="2401210"/>
                  <a:pt x="1509063" y="2400890"/>
                  <a:pt x="1504715" y="2396796"/>
                </a:cubicBezTo>
                <a:cubicBezTo>
                  <a:pt x="1500366" y="2392703"/>
                  <a:pt x="1497545" y="2392382"/>
                  <a:pt x="1496251" y="2395834"/>
                </a:cubicBezTo>
                <a:cubicBezTo>
                  <a:pt x="1494958" y="2399285"/>
                  <a:pt x="1490980" y="2399432"/>
                  <a:pt x="1484319" y="2396275"/>
                </a:cubicBezTo>
                <a:cubicBezTo>
                  <a:pt x="1470998" y="2389962"/>
                  <a:pt x="1460360" y="2386955"/>
                  <a:pt x="1452406" y="2387248"/>
                </a:cubicBezTo>
                <a:cubicBezTo>
                  <a:pt x="1444450" y="2387542"/>
                  <a:pt x="1425857" y="2384828"/>
                  <a:pt x="1396627" y="2379105"/>
                </a:cubicBezTo>
                <a:cubicBezTo>
                  <a:pt x="1376094" y="2381566"/>
                  <a:pt x="1355189" y="2379788"/>
                  <a:pt x="1333913" y="2373770"/>
                </a:cubicBezTo>
                <a:cubicBezTo>
                  <a:pt x="1312638" y="2367752"/>
                  <a:pt x="1299962" y="2359713"/>
                  <a:pt x="1295887" y="2349654"/>
                </a:cubicBezTo>
                <a:cubicBezTo>
                  <a:pt x="1293850" y="2344625"/>
                  <a:pt x="1291166" y="2341321"/>
                  <a:pt x="1287836" y="2339742"/>
                </a:cubicBezTo>
                <a:cubicBezTo>
                  <a:pt x="1284507" y="2338164"/>
                  <a:pt x="1283997" y="2336906"/>
                  <a:pt x="1286308" y="2335970"/>
                </a:cubicBezTo>
                <a:cubicBezTo>
                  <a:pt x="1288620" y="2335035"/>
                  <a:pt x="1290795" y="2337081"/>
                  <a:pt x="1292831" y="2342110"/>
                </a:cubicBezTo>
                <a:cubicBezTo>
                  <a:pt x="1294869" y="2347140"/>
                  <a:pt x="1302824" y="2346846"/>
                  <a:pt x="1316695" y="2341227"/>
                </a:cubicBezTo>
                <a:cubicBezTo>
                  <a:pt x="1321320" y="2339353"/>
                  <a:pt x="1323633" y="2338417"/>
                  <a:pt x="1323633" y="2338417"/>
                </a:cubicBezTo>
                <a:cubicBezTo>
                  <a:pt x="1328256" y="2336544"/>
                  <a:pt x="1333898" y="2337186"/>
                  <a:pt x="1340558" y="2340342"/>
                </a:cubicBezTo>
                <a:lnTo>
                  <a:pt x="1364422" y="2339458"/>
                </a:lnTo>
                <a:cubicBezTo>
                  <a:pt x="1364422" y="2339458"/>
                  <a:pt x="1366734" y="2338522"/>
                  <a:pt x="1371357" y="2336649"/>
                </a:cubicBezTo>
                <a:lnTo>
                  <a:pt x="1405213" y="2340500"/>
                </a:lnTo>
                <a:cubicBezTo>
                  <a:pt x="1407800" y="2333599"/>
                  <a:pt x="1410250" y="2329679"/>
                  <a:pt x="1412561" y="2328742"/>
                </a:cubicBezTo>
                <a:cubicBezTo>
                  <a:pt x="1414873" y="2327806"/>
                  <a:pt x="1419360" y="2328917"/>
                  <a:pt x="1426021" y="2332072"/>
                </a:cubicBezTo>
                <a:lnTo>
                  <a:pt x="1432956" y="2329263"/>
                </a:lnTo>
                <a:lnTo>
                  <a:pt x="1423400" y="2327611"/>
                </a:lnTo>
                <a:lnTo>
                  <a:pt x="1424719" y="2330322"/>
                </a:lnTo>
                <a:cubicBezTo>
                  <a:pt x="1424719" y="2330322"/>
                  <a:pt x="1422006" y="2329126"/>
                  <a:pt x="1416576" y="2326731"/>
                </a:cubicBezTo>
                <a:lnTo>
                  <a:pt x="1416563" y="2326428"/>
                </a:lnTo>
                <a:lnTo>
                  <a:pt x="1402570" y="2324008"/>
                </a:lnTo>
                <a:cubicBezTo>
                  <a:pt x="1385642" y="2322083"/>
                  <a:pt x="1361916" y="2319983"/>
                  <a:pt x="1331392" y="2317711"/>
                </a:cubicBezTo>
                <a:lnTo>
                  <a:pt x="1294482" y="2306316"/>
                </a:lnTo>
                <a:lnTo>
                  <a:pt x="1274499" y="2296846"/>
                </a:lnTo>
                <a:lnTo>
                  <a:pt x="1261452" y="2284567"/>
                </a:lnTo>
                <a:cubicBezTo>
                  <a:pt x="1266077" y="2282694"/>
                  <a:pt x="1271718" y="2283337"/>
                  <a:pt x="1278379" y="2286492"/>
                </a:cubicBezTo>
                <a:lnTo>
                  <a:pt x="1285315" y="2283683"/>
                </a:lnTo>
                <a:cubicBezTo>
                  <a:pt x="1285315" y="2283683"/>
                  <a:pt x="1287627" y="2282746"/>
                  <a:pt x="1292250" y="2280874"/>
                </a:cubicBezTo>
                <a:cubicBezTo>
                  <a:pt x="1298912" y="2284030"/>
                  <a:pt x="1302244" y="2285608"/>
                  <a:pt x="1302244" y="2285608"/>
                </a:cubicBezTo>
                <a:lnTo>
                  <a:pt x="1346089" y="2294195"/>
                </a:lnTo>
                <a:cubicBezTo>
                  <a:pt x="1346089" y="2294195"/>
                  <a:pt x="1344424" y="2293406"/>
                  <a:pt x="1341093" y="2291827"/>
                </a:cubicBezTo>
                <a:cubicBezTo>
                  <a:pt x="1337763" y="2290249"/>
                  <a:pt x="1336098" y="2289460"/>
                  <a:pt x="1336098" y="2289460"/>
                </a:cubicBezTo>
                <a:lnTo>
                  <a:pt x="1349969" y="2283842"/>
                </a:lnTo>
                <a:cubicBezTo>
                  <a:pt x="1349969" y="2283842"/>
                  <a:pt x="1350478" y="2285099"/>
                  <a:pt x="1351497" y="2287614"/>
                </a:cubicBezTo>
                <a:cubicBezTo>
                  <a:pt x="1352515" y="2290128"/>
                  <a:pt x="1355845" y="2291706"/>
                  <a:pt x="1361489" y="2292349"/>
                </a:cubicBezTo>
                <a:cubicBezTo>
                  <a:pt x="1367131" y="2292989"/>
                  <a:pt x="1371617" y="2294101"/>
                  <a:pt x="1374948" y="2295678"/>
                </a:cubicBezTo>
                <a:cubicBezTo>
                  <a:pt x="1378279" y="2297257"/>
                  <a:pt x="1380962" y="2300561"/>
                  <a:pt x="1382999" y="2305590"/>
                </a:cubicBezTo>
                <a:cubicBezTo>
                  <a:pt x="1385036" y="2310619"/>
                  <a:pt x="1398633" y="2310966"/>
                  <a:pt x="1423790" y="2306631"/>
                </a:cubicBezTo>
                <a:cubicBezTo>
                  <a:pt x="1439698" y="2306042"/>
                  <a:pt x="1450984" y="2307326"/>
                  <a:pt x="1457645" y="2310483"/>
                </a:cubicBezTo>
                <a:cubicBezTo>
                  <a:pt x="1457645" y="2310483"/>
                  <a:pt x="1459310" y="2311271"/>
                  <a:pt x="1462641" y="2312850"/>
                </a:cubicBezTo>
                <a:lnTo>
                  <a:pt x="1468834" y="2312620"/>
                </a:lnTo>
                <a:lnTo>
                  <a:pt x="1471665" y="2308525"/>
                </a:lnTo>
                <a:cubicBezTo>
                  <a:pt x="1469715" y="2304516"/>
                  <a:pt x="1468739" y="2302511"/>
                  <a:pt x="1468739" y="2302511"/>
                </a:cubicBezTo>
                <a:cubicBezTo>
                  <a:pt x="1468739" y="2302511"/>
                  <a:pt x="1470585" y="2304113"/>
                  <a:pt x="1474273" y="2307314"/>
                </a:cubicBezTo>
                <a:lnTo>
                  <a:pt x="1479468" y="2311821"/>
                </a:lnTo>
                <a:lnTo>
                  <a:pt x="1489972" y="2310561"/>
                </a:lnTo>
                <a:cubicBezTo>
                  <a:pt x="1490990" y="2313076"/>
                  <a:pt x="1492656" y="2313866"/>
                  <a:pt x="1494967" y="2312930"/>
                </a:cubicBezTo>
                <a:cubicBezTo>
                  <a:pt x="1497279" y="2311993"/>
                  <a:pt x="1497417" y="2309009"/>
                  <a:pt x="1495380" y="2303980"/>
                </a:cubicBezTo>
                <a:lnTo>
                  <a:pt x="1513113" y="2308368"/>
                </a:lnTo>
                <a:lnTo>
                  <a:pt x="1513827" y="2306458"/>
                </a:lnTo>
                <a:cubicBezTo>
                  <a:pt x="1514452" y="2305553"/>
                  <a:pt x="1515009" y="2305602"/>
                  <a:pt x="1515497" y="2306604"/>
                </a:cubicBezTo>
                <a:lnTo>
                  <a:pt x="1514107" y="2308614"/>
                </a:lnTo>
                <a:lnTo>
                  <a:pt x="1522298" y="2310640"/>
                </a:lnTo>
                <a:lnTo>
                  <a:pt x="1539226" y="2312566"/>
                </a:lnTo>
                <a:lnTo>
                  <a:pt x="1545278" y="2313752"/>
                </a:lnTo>
                <a:lnTo>
                  <a:pt x="1547750" y="2313744"/>
                </a:lnTo>
                <a:cubicBezTo>
                  <a:pt x="1553941" y="2313328"/>
                  <a:pt x="1556062" y="2311114"/>
                  <a:pt x="1554111" y="2307106"/>
                </a:cubicBezTo>
                <a:cubicBezTo>
                  <a:pt x="1557588" y="2305491"/>
                  <a:pt x="1559327" y="2304683"/>
                  <a:pt x="1559327" y="2304683"/>
                </a:cubicBezTo>
                <a:cubicBezTo>
                  <a:pt x="1557376" y="2300675"/>
                  <a:pt x="1555531" y="2299074"/>
                  <a:pt x="1553792" y="2299882"/>
                </a:cubicBezTo>
                <a:cubicBezTo>
                  <a:pt x="1552054" y="2300689"/>
                  <a:pt x="1550209" y="2299088"/>
                  <a:pt x="1548257" y="2295079"/>
                </a:cubicBezTo>
                <a:cubicBezTo>
                  <a:pt x="1546307" y="2291070"/>
                  <a:pt x="1549783" y="2289456"/>
                  <a:pt x="1558689" y="2290235"/>
                </a:cubicBezTo>
                <a:lnTo>
                  <a:pt x="1555763" y="2284223"/>
                </a:lnTo>
                <a:lnTo>
                  <a:pt x="1560980" y="2281800"/>
                </a:lnTo>
                <a:lnTo>
                  <a:pt x="1574340" y="2282970"/>
                </a:lnTo>
                <a:lnTo>
                  <a:pt x="1590373" y="2281888"/>
                </a:lnTo>
                <a:lnTo>
                  <a:pt x="1586105" y="2273821"/>
                </a:lnTo>
                <a:cubicBezTo>
                  <a:pt x="1583421" y="2270517"/>
                  <a:pt x="1580923" y="2269333"/>
                  <a:pt x="1578611" y="2270269"/>
                </a:cubicBezTo>
                <a:lnTo>
                  <a:pt x="1584022" y="2263685"/>
                </a:lnTo>
                <a:lnTo>
                  <a:pt x="1574847" y="2264304"/>
                </a:lnTo>
                <a:cubicBezTo>
                  <a:pt x="1570606" y="2268729"/>
                  <a:pt x="1567129" y="2270345"/>
                  <a:pt x="1564414" y="2269148"/>
                </a:cubicBezTo>
                <a:cubicBezTo>
                  <a:pt x="1561701" y="2267951"/>
                  <a:pt x="1556866" y="2268966"/>
                  <a:pt x="1549910" y="2272195"/>
                </a:cubicBezTo>
                <a:cubicBezTo>
                  <a:pt x="1542955" y="2275425"/>
                  <a:pt x="1538991" y="2276038"/>
                  <a:pt x="1538015" y="2274032"/>
                </a:cubicBezTo>
                <a:cubicBezTo>
                  <a:pt x="1537039" y="2272029"/>
                  <a:pt x="1538289" y="2270218"/>
                  <a:pt x="1541767" y="2268604"/>
                </a:cubicBezTo>
                <a:cubicBezTo>
                  <a:pt x="1545245" y="2266990"/>
                  <a:pt x="1548722" y="2265375"/>
                  <a:pt x="1552200" y="2263760"/>
                </a:cubicBezTo>
                <a:cubicBezTo>
                  <a:pt x="1555677" y="2262145"/>
                  <a:pt x="1555189" y="2261143"/>
                  <a:pt x="1550736" y="2260754"/>
                </a:cubicBezTo>
                <a:cubicBezTo>
                  <a:pt x="1546284" y="2260364"/>
                  <a:pt x="1539604" y="2259779"/>
                  <a:pt x="1530699" y="2259000"/>
                </a:cubicBezTo>
                <a:lnTo>
                  <a:pt x="1520278" y="2263838"/>
                </a:lnTo>
                <a:lnTo>
                  <a:pt x="1534765" y="2261683"/>
                </a:lnTo>
                <a:cubicBezTo>
                  <a:pt x="1539388" y="2259810"/>
                  <a:pt x="1545031" y="2260453"/>
                  <a:pt x="1551692" y="2263608"/>
                </a:cubicBezTo>
                <a:lnTo>
                  <a:pt x="1521906" y="2268742"/>
                </a:lnTo>
                <a:lnTo>
                  <a:pt x="1523192" y="2269857"/>
                </a:lnTo>
                <a:cubicBezTo>
                  <a:pt x="1525143" y="2273865"/>
                  <a:pt x="1524380" y="2276678"/>
                  <a:pt x="1520902" y="2278292"/>
                </a:cubicBezTo>
                <a:cubicBezTo>
                  <a:pt x="1520902" y="2278292"/>
                  <a:pt x="1521878" y="2280297"/>
                  <a:pt x="1523828" y="2284305"/>
                </a:cubicBezTo>
                <a:cubicBezTo>
                  <a:pt x="1525780" y="2288315"/>
                  <a:pt x="1530232" y="2288704"/>
                  <a:pt x="1537187" y="2285475"/>
                </a:cubicBezTo>
                <a:cubicBezTo>
                  <a:pt x="1540665" y="2283860"/>
                  <a:pt x="1543381" y="2285057"/>
                  <a:pt x="1545331" y="2289066"/>
                </a:cubicBezTo>
                <a:cubicBezTo>
                  <a:pt x="1547283" y="2293075"/>
                  <a:pt x="1547389" y="2295482"/>
                  <a:pt x="1545649" y="2296289"/>
                </a:cubicBezTo>
                <a:cubicBezTo>
                  <a:pt x="1543910" y="2297097"/>
                  <a:pt x="1543041" y="2297501"/>
                  <a:pt x="1543041" y="2297501"/>
                </a:cubicBezTo>
                <a:lnTo>
                  <a:pt x="1537826" y="2299923"/>
                </a:lnTo>
                <a:lnTo>
                  <a:pt x="1487315" y="2301258"/>
                </a:lnTo>
                <a:cubicBezTo>
                  <a:pt x="1485364" y="2297250"/>
                  <a:pt x="1482650" y="2296052"/>
                  <a:pt x="1479172" y="2297667"/>
                </a:cubicBezTo>
                <a:cubicBezTo>
                  <a:pt x="1475694" y="2299283"/>
                  <a:pt x="1473086" y="2300493"/>
                  <a:pt x="1471347" y="2301300"/>
                </a:cubicBezTo>
                <a:cubicBezTo>
                  <a:pt x="1469608" y="2302108"/>
                  <a:pt x="1468739" y="2302511"/>
                  <a:pt x="1468739" y="2302511"/>
                </a:cubicBezTo>
                <a:cubicBezTo>
                  <a:pt x="1466787" y="2298503"/>
                  <a:pt x="1470648" y="2295482"/>
                  <a:pt x="1480318" y="2293450"/>
                </a:cubicBezTo>
                <a:lnTo>
                  <a:pt x="1483200" y="2292111"/>
                </a:lnTo>
                <a:lnTo>
                  <a:pt x="1482333" y="2291701"/>
                </a:lnTo>
                <a:lnTo>
                  <a:pt x="1489269" y="2288892"/>
                </a:lnTo>
                <a:lnTo>
                  <a:pt x="1489406" y="2289230"/>
                </a:lnTo>
                <a:lnTo>
                  <a:pt x="1493358" y="2287396"/>
                </a:lnTo>
                <a:cubicBezTo>
                  <a:pt x="1492382" y="2285391"/>
                  <a:pt x="1495371" y="2282774"/>
                  <a:pt x="1502327" y="2279545"/>
                </a:cubicBezTo>
                <a:cubicBezTo>
                  <a:pt x="1507755" y="2281939"/>
                  <a:pt x="1512209" y="2282329"/>
                  <a:pt x="1515686" y="2280713"/>
                </a:cubicBezTo>
                <a:cubicBezTo>
                  <a:pt x="1519164" y="2279099"/>
                  <a:pt x="1519926" y="2276288"/>
                  <a:pt x="1517976" y="2272279"/>
                </a:cubicBezTo>
                <a:lnTo>
                  <a:pt x="1519567" y="2269144"/>
                </a:lnTo>
                <a:lnTo>
                  <a:pt x="1513957" y="2270111"/>
                </a:lnTo>
                <a:lnTo>
                  <a:pt x="1517618" y="2264253"/>
                </a:lnTo>
                <a:lnTo>
                  <a:pt x="1496474" y="2267518"/>
                </a:lnTo>
                <a:cubicBezTo>
                  <a:pt x="1484090" y="2268354"/>
                  <a:pt x="1478873" y="2270775"/>
                  <a:pt x="1480825" y="2274784"/>
                </a:cubicBezTo>
                <a:lnTo>
                  <a:pt x="1475609" y="2277206"/>
                </a:lnTo>
                <a:lnTo>
                  <a:pt x="1472682" y="2271194"/>
                </a:lnTo>
                <a:cubicBezTo>
                  <a:pt x="1476159" y="2269579"/>
                  <a:pt x="1478661" y="2265960"/>
                  <a:pt x="1480188" y="2260336"/>
                </a:cubicBezTo>
                <a:lnTo>
                  <a:pt x="1474971" y="2262758"/>
                </a:lnTo>
                <a:cubicBezTo>
                  <a:pt x="1471494" y="2264372"/>
                  <a:pt x="1468886" y="2265584"/>
                  <a:pt x="1467147" y="2266390"/>
                </a:cubicBezTo>
                <a:cubicBezTo>
                  <a:pt x="1465409" y="2267197"/>
                  <a:pt x="1464539" y="2267601"/>
                  <a:pt x="1464539" y="2267601"/>
                </a:cubicBezTo>
                <a:cubicBezTo>
                  <a:pt x="1455633" y="2266823"/>
                  <a:pt x="1452154" y="2268436"/>
                  <a:pt x="1454106" y="2272446"/>
                </a:cubicBezTo>
                <a:lnTo>
                  <a:pt x="1448890" y="2274867"/>
                </a:lnTo>
                <a:lnTo>
                  <a:pt x="1453470" y="2257998"/>
                </a:lnTo>
                <a:cubicBezTo>
                  <a:pt x="1455422" y="2262007"/>
                  <a:pt x="1457160" y="2261199"/>
                  <a:pt x="1458686" y="2255576"/>
                </a:cubicBezTo>
                <a:cubicBezTo>
                  <a:pt x="1456736" y="2251567"/>
                  <a:pt x="1451900" y="2252584"/>
                  <a:pt x="1444182" y="2258623"/>
                </a:cubicBezTo>
                <a:cubicBezTo>
                  <a:pt x="1436463" y="2264664"/>
                  <a:pt x="1431247" y="2267086"/>
                  <a:pt x="1428533" y="2265890"/>
                </a:cubicBezTo>
                <a:cubicBezTo>
                  <a:pt x="1425819" y="2264693"/>
                  <a:pt x="1423593" y="2264497"/>
                  <a:pt x="1421853" y="2265305"/>
                </a:cubicBezTo>
                <a:cubicBezTo>
                  <a:pt x="1420115" y="2266111"/>
                  <a:pt x="1418270" y="2264512"/>
                  <a:pt x="1416319" y="2260503"/>
                </a:cubicBezTo>
                <a:cubicBezTo>
                  <a:pt x="1419796" y="2258888"/>
                  <a:pt x="1424143" y="2256870"/>
                  <a:pt x="1429359" y="2254449"/>
                </a:cubicBezTo>
                <a:cubicBezTo>
                  <a:pt x="1434576" y="2252026"/>
                  <a:pt x="1437185" y="2250816"/>
                  <a:pt x="1437185" y="2250816"/>
                </a:cubicBezTo>
                <a:cubicBezTo>
                  <a:pt x="1439135" y="2254825"/>
                  <a:pt x="1442231" y="2254615"/>
                  <a:pt x="1446472" y="2250189"/>
                </a:cubicBezTo>
                <a:cubicBezTo>
                  <a:pt x="1450712" y="2245762"/>
                  <a:pt x="1455547" y="2244746"/>
                  <a:pt x="1460976" y="2247140"/>
                </a:cubicBezTo>
                <a:cubicBezTo>
                  <a:pt x="1460976" y="2247140"/>
                  <a:pt x="1462714" y="2246333"/>
                  <a:pt x="1466192" y="2244718"/>
                </a:cubicBezTo>
                <a:cubicBezTo>
                  <a:pt x="1469669" y="2243104"/>
                  <a:pt x="1472766" y="2242896"/>
                  <a:pt x="1475480" y="2244092"/>
                </a:cubicBezTo>
                <a:cubicBezTo>
                  <a:pt x="1478194" y="2245289"/>
                  <a:pt x="1482159" y="2244677"/>
                  <a:pt x="1487376" y="2242255"/>
                </a:cubicBezTo>
                <a:cubicBezTo>
                  <a:pt x="1492592" y="2239833"/>
                  <a:pt x="1496939" y="2237814"/>
                  <a:pt x="1500416" y="2236200"/>
                </a:cubicBezTo>
                <a:cubicBezTo>
                  <a:pt x="1505845" y="2238595"/>
                  <a:pt x="1509810" y="2237982"/>
                  <a:pt x="1512312" y="2234362"/>
                </a:cubicBezTo>
                <a:cubicBezTo>
                  <a:pt x="1514814" y="2230744"/>
                  <a:pt x="1519543" y="2227319"/>
                  <a:pt x="1526498" y="2224090"/>
                </a:cubicBezTo>
                <a:lnTo>
                  <a:pt x="1539857" y="2225260"/>
                </a:lnTo>
                <a:lnTo>
                  <a:pt x="1529424" y="2230104"/>
                </a:lnTo>
                <a:cubicBezTo>
                  <a:pt x="1524420" y="2237341"/>
                  <a:pt x="1524633" y="2242158"/>
                  <a:pt x="1530061" y="2244552"/>
                </a:cubicBezTo>
                <a:lnTo>
                  <a:pt x="1535277" y="2242130"/>
                </a:lnTo>
                <a:cubicBezTo>
                  <a:pt x="1533326" y="2238121"/>
                  <a:pt x="1533220" y="2235713"/>
                  <a:pt x="1534958" y="2234905"/>
                </a:cubicBezTo>
                <a:cubicBezTo>
                  <a:pt x="1536698" y="2234098"/>
                  <a:pt x="1539307" y="2232887"/>
                  <a:pt x="1542784" y="2231273"/>
                </a:cubicBezTo>
                <a:cubicBezTo>
                  <a:pt x="1549739" y="2228043"/>
                  <a:pt x="1552241" y="2224424"/>
                  <a:pt x="1550289" y="2220416"/>
                </a:cubicBezTo>
                <a:cubicBezTo>
                  <a:pt x="1546812" y="2222031"/>
                  <a:pt x="1544099" y="2220834"/>
                  <a:pt x="1542147" y="2216825"/>
                </a:cubicBezTo>
                <a:cubicBezTo>
                  <a:pt x="1540197" y="2212816"/>
                  <a:pt x="1537481" y="2211619"/>
                  <a:pt x="1534003" y="2213233"/>
                </a:cubicBezTo>
                <a:lnTo>
                  <a:pt x="1525861" y="2209643"/>
                </a:lnTo>
                <a:cubicBezTo>
                  <a:pt x="1525861" y="2209643"/>
                  <a:pt x="1522765" y="2209850"/>
                  <a:pt x="1516573" y="2210268"/>
                </a:cubicBezTo>
                <a:cubicBezTo>
                  <a:pt x="1510381" y="2210686"/>
                  <a:pt x="1507667" y="2209490"/>
                  <a:pt x="1508430" y="2206677"/>
                </a:cubicBezTo>
                <a:cubicBezTo>
                  <a:pt x="1509194" y="2203866"/>
                  <a:pt x="1516530" y="2199231"/>
                  <a:pt x="1530440" y="2192772"/>
                </a:cubicBezTo>
                <a:lnTo>
                  <a:pt x="1575097" y="2179410"/>
                </a:lnTo>
                <a:cubicBezTo>
                  <a:pt x="1571621" y="2181024"/>
                  <a:pt x="1569394" y="2180829"/>
                  <a:pt x="1568418" y="2178824"/>
                </a:cubicBezTo>
                <a:cubicBezTo>
                  <a:pt x="1567442" y="2176820"/>
                  <a:pt x="1568693" y="2175011"/>
                  <a:pt x="1572171" y="2173397"/>
                </a:cubicBezTo>
                <a:cubicBezTo>
                  <a:pt x="1575648" y="2171782"/>
                  <a:pt x="1580971" y="2171767"/>
                  <a:pt x="1588138" y="2173354"/>
                </a:cubicBezTo>
                <a:cubicBezTo>
                  <a:pt x="1595305" y="2174941"/>
                  <a:pt x="1597913" y="2173730"/>
                  <a:pt x="1595962" y="2169721"/>
                </a:cubicBezTo>
                <a:cubicBezTo>
                  <a:pt x="1599441" y="2168106"/>
                  <a:pt x="1601179" y="2167299"/>
                  <a:pt x="1601179" y="2167299"/>
                </a:cubicBezTo>
                <a:cubicBezTo>
                  <a:pt x="1601179" y="2167299"/>
                  <a:pt x="1603406" y="2167495"/>
                  <a:pt x="1607859" y="2167885"/>
                </a:cubicBezTo>
                <a:lnTo>
                  <a:pt x="1611301" y="2167353"/>
                </a:lnTo>
                <a:lnTo>
                  <a:pt x="1614359" y="2159193"/>
                </a:lnTo>
                <a:lnTo>
                  <a:pt x="1617290" y="2166428"/>
                </a:lnTo>
                <a:lnTo>
                  <a:pt x="1619754" y="2166047"/>
                </a:lnTo>
                <a:lnTo>
                  <a:pt x="1630187" y="2161203"/>
                </a:lnTo>
                <a:cubicBezTo>
                  <a:pt x="1624758" y="2158809"/>
                  <a:pt x="1620306" y="2158419"/>
                  <a:pt x="1616828" y="2160034"/>
                </a:cubicBezTo>
                <a:lnTo>
                  <a:pt x="1608685" y="2156443"/>
                </a:lnTo>
                <a:lnTo>
                  <a:pt x="1598253" y="2161286"/>
                </a:lnTo>
                <a:cubicBezTo>
                  <a:pt x="1594775" y="2162901"/>
                  <a:pt x="1590322" y="2162512"/>
                  <a:pt x="1584893" y="2160117"/>
                </a:cubicBezTo>
                <a:lnTo>
                  <a:pt x="1574460" y="2164961"/>
                </a:lnTo>
                <a:cubicBezTo>
                  <a:pt x="1570983" y="2166577"/>
                  <a:pt x="1568756" y="2166380"/>
                  <a:pt x="1567781" y="2164377"/>
                </a:cubicBezTo>
                <a:cubicBezTo>
                  <a:pt x="1566806" y="2162372"/>
                  <a:pt x="1566318" y="2161369"/>
                  <a:pt x="1566318" y="2161369"/>
                </a:cubicBezTo>
                <a:cubicBezTo>
                  <a:pt x="1566318" y="2161369"/>
                  <a:pt x="1564961" y="2160772"/>
                  <a:pt x="1562246" y="2159574"/>
                </a:cubicBezTo>
                <a:cubicBezTo>
                  <a:pt x="1559532" y="2158377"/>
                  <a:pt x="1558176" y="2157778"/>
                  <a:pt x="1558176" y="2157778"/>
                </a:cubicBezTo>
                <a:cubicBezTo>
                  <a:pt x="1558176" y="2157778"/>
                  <a:pt x="1555461" y="2156582"/>
                  <a:pt x="1550032" y="2154187"/>
                </a:cubicBezTo>
                <a:cubicBezTo>
                  <a:pt x="1548081" y="2150179"/>
                  <a:pt x="1547105" y="2148175"/>
                  <a:pt x="1547105" y="2148175"/>
                </a:cubicBezTo>
                <a:cubicBezTo>
                  <a:pt x="1545155" y="2144166"/>
                  <a:pt x="1544179" y="2142162"/>
                  <a:pt x="1544179" y="2142162"/>
                </a:cubicBezTo>
                <a:lnTo>
                  <a:pt x="1538963" y="2144584"/>
                </a:lnTo>
                <a:lnTo>
                  <a:pt x="1536036" y="2138570"/>
                </a:lnTo>
                <a:cubicBezTo>
                  <a:pt x="1530607" y="2136176"/>
                  <a:pt x="1527893" y="2134979"/>
                  <a:pt x="1527893" y="2134979"/>
                </a:cubicBezTo>
                <a:lnTo>
                  <a:pt x="1519749" y="2131387"/>
                </a:lnTo>
                <a:lnTo>
                  <a:pt x="1511607" y="2127796"/>
                </a:lnTo>
                <a:cubicBezTo>
                  <a:pt x="1509657" y="2123787"/>
                  <a:pt x="1506943" y="2122590"/>
                  <a:pt x="1503464" y="2124205"/>
                </a:cubicBezTo>
                <a:lnTo>
                  <a:pt x="1506391" y="2130217"/>
                </a:lnTo>
                <a:lnTo>
                  <a:pt x="1495958" y="2135062"/>
                </a:lnTo>
                <a:cubicBezTo>
                  <a:pt x="1481623" y="2131888"/>
                  <a:pt x="1473693" y="2133113"/>
                  <a:pt x="1472168" y="2138737"/>
                </a:cubicBezTo>
                <a:cubicBezTo>
                  <a:pt x="1470641" y="2144360"/>
                  <a:pt x="1467651" y="2146976"/>
                  <a:pt x="1463198" y="2146587"/>
                </a:cubicBezTo>
                <a:cubicBezTo>
                  <a:pt x="1458744" y="2146197"/>
                  <a:pt x="1456518" y="2146003"/>
                  <a:pt x="1456518" y="2146003"/>
                </a:cubicBezTo>
                <a:cubicBezTo>
                  <a:pt x="1456518" y="2146003"/>
                  <a:pt x="1453804" y="2144805"/>
                  <a:pt x="1448375" y="2142411"/>
                </a:cubicBezTo>
                <a:cubicBezTo>
                  <a:pt x="1444898" y="2144025"/>
                  <a:pt x="1437837" y="2144847"/>
                  <a:pt x="1427191" y="2144876"/>
                </a:cubicBezTo>
                <a:cubicBezTo>
                  <a:pt x="1416547" y="2144902"/>
                  <a:pt x="1411225" y="2144916"/>
                  <a:pt x="1411225" y="2144916"/>
                </a:cubicBezTo>
                <a:lnTo>
                  <a:pt x="1417078" y="2156943"/>
                </a:lnTo>
                <a:cubicBezTo>
                  <a:pt x="1410122" y="2160172"/>
                  <a:pt x="1407409" y="2158975"/>
                  <a:pt x="1408935" y="2153352"/>
                </a:cubicBezTo>
                <a:cubicBezTo>
                  <a:pt x="1403506" y="2150957"/>
                  <a:pt x="1400792" y="2149760"/>
                  <a:pt x="1400792" y="2149760"/>
                </a:cubicBezTo>
                <a:cubicBezTo>
                  <a:pt x="1397315" y="2151375"/>
                  <a:pt x="1396551" y="2154187"/>
                  <a:pt x="1398502" y="2158196"/>
                </a:cubicBezTo>
                <a:cubicBezTo>
                  <a:pt x="1400453" y="2162205"/>
                  <a:pt x="1399202" y="2164014"/>
                  <a:pt x="1394749" y="2163624"/>
                </a:cubicBezTo>
                <a:cubicBezTo>
                  <a:pt x="1390296" y="2163235"/>
                  <a:pt x="1389044" y="2165044"/>
                  <a:pt x="1390996" y="2169053"/>
                </a:cubicBezTo>
                <a:cubicBezTo>
                  <a:pt x="1392946" y="2173061"/>
                  <a:pt x="1393922" y="2175066"/>
                  <a:pt x="1393922" y="2175066"/>
                </a:cubicBezTo>
                <a:cubicBezTo>
                  <a:pt x="1390446" y="2176680"/>
                  <a:pt x="1387731" y="2175483"/>
                  <a:pt x="1385779" y="2171474"/>
                </a:cubicBezTo>
                <a:cubicBezTo>
                  <a:pt x="1383828" y="2167466"/>
                  <a:pt x="1381114" y="2166269"/>
                  <a:pt x="1377637" y="2167883"/>
                </a:cubicBezTo>
                <a:lnTo>
                  <a:pt x="1375347" y="2176319"/>
                </a:lnTo>
                <a:cubicBezTo>
                  <a:pt x="1366441" y="2175538"/>
                  <a:pt x="1360249" y="2175957"/>
                  <a:pt x="1356772" y="2177572"/>
                </a:cubicBezTo>
                <a:cubicBezTo>
                  <a:pt x="1356772" y="2177572"/>
                  <a:pt x="1355033" y="2178378"/>
                  <a:pt x="1351555" y="2179993"/>
                </a:cubicBezTo>
                <a:cubicBezTo>
                  <a:pt x="1349604" y="2175985"/>
                  <a:pt x="1342436" y="2174398"/>
                  <a:pt x="1330054" y="2175232"/>
                </a:cubicBezTo>
                <a:cubicBezTo>
                  <a:pt x="1326575" y="2176848"/>
                  <a:pt x="1322123" y="2176458"/>
                  <a:pt x="1316695" y="2174064"/>
                </a:cubicBezTo>
                <a:lnTo>
                  <a:pt x="1308551" y="2170472"/>
                </a:lnTo>
                <a:lnTo>
                  <a:pt x="1300409" y="2166881"/>
                </a:lnTo>
                <a:lnTo>
                  <a:pt x="1297482" y="2160868"/>
                </a:lnTo>
                <a:lnTo>
                  <a:pt x="1260331" y="2163373"/>
                </a:lnTo>
                <a:lnTo>
                  <a:pt x="1260967" y="2177821"/>
                </a:lnTo>
                <a:cubicBezTo>
                  <a:pt x="1257490" y="2179435"/>
                  <a:pt x="1253037" y="2179046"/>
                  <a:pt x="1247608" y="2176652"/>
                </a:cubicBezTo>
                <a:lnTo>
                  <a:pt x="1241409" y="2175280"/>
                </a:lnTo>
                <a:lnTo>
                  <a:pt x="1242538" y="2178068"/>
                </a:lnTo>
                <a:lnTo>
                  <a:pt x="1232546" y="2173333"/>
                </a:lnTo>
                <a:lnTo>
                  <a:pt x="1232571" y="2173323"/>
                </a:lnTo>
                <a:lnTo>
                  <a:pt x="1226106" y="2171891"/>
                </a:lnTo>
                <a:lnTo>
                  <a:pt x="1202315" y="2175566"/>
                </a:lnTo>
                <a:lnTo>
                  <a:pt x="1217964" y="2168301"/>
                </a:lnTo>
                <a:cubicBezTo>
                  <a:pt x="1228396" y="2163456"/>
                  <a:pt x="1236327" y="2162231"/>
                  <a:pt x="1241756" y="2164626"/>
                </a:cubicBezTo>
                <a:cubicBezTo>
                  <a:pt x="1241756" y="2164626"/>
                  <a:pt x="1243494" y="2163818"/>
                  <a:pt x="1246972" y="2162203"/>
                </a:cubicBezTo>
                <a:cubicBezTo>
                  <a:pt x="1250450" y="2160589"/>
                  <a:pt x="1253927" y="2158974"/>
                  <a:pt x="1257404" y="2157359"/>
                </a:cubicBezTo>
                <a:lnTo>
                  <a:pt x="1273053" y="2150093"/>
                </a:lnTo>
                <a:lnTo>
                  <a:pt x="1278269" y="2147672"/>
                </a:lnTo>
                <a:cubicBezTo>
                  <a:pt x="1281747" y="2146057"/>
                  <a:pt x="1284843" y="2145848"/>
                  <a:pt x="1287557" y="2147046"/>
                </a:cubicBezTo>
                <a:cubicBezTo>
                  <a:pt x="1290272" y="2148242"/>
                  <a:pt x="1291628" y="2148841"/>
                  <a:pt x="1291628" y="2148841"/>
                </a:cubicBezTo>
                <a:cubicBezTo>
                  <a:pt x="1292605" y="2150846"/>
                  <a:pt x="1293770" y="2152147"/>
                  <a:pt x="1295128" y="2152745"/>
                </a:cubicBezTo>
                <a:lnTo>
                  <a:pt x="1296056" y="2152683"/>
                </a:lnTo>
                <a:lnTo>
                  <a:pt x="1295700" y="2150636"/>
                </a:lnTo>
                <a:cubicBezTo>
                  <a:pt x="1296463" y="2147826"/>
                  <a:pt x="1298584" y="2145611"/>
                  <a:pt x="1302062" y="2143997"/>
                </a:cubicBezTo>
                <a:cubicBezTo>
                  <a:pt x="1305539" y="2142382"/>
                  <a:pt x="1308634" y="2142175"/>
                  <a:pt x="1311350" y="2143371"/>
                </a:cubicBezTo>
                <a:cubicBezTo>
                  <a:pt x="1314063" y="2144568"/>
                  <a:pt x="1319768" y="2143149"/>
                  <a:pt x="1328461" y="2139112"/>
                </a:cubicBezTo>
                <a:cubicBezTo>
                  <a:pt x="1337155" y="2135076"/>
                  <a:pt x="1342265" y="2130246"/>
                  <a:pt x="1343791" y="2124621"/>
                </a:cubicBezTo>
                <a:lnTo>
                  <a:pt x="1354225" y="2119777"/>
                </a:lnTo>
                <a:lnTo>
                  <a:pt x="1340865" y="2118609"/>
                </a:lnTo>
                <a:lnTo>
                  <a:pt x="1337938" y="2112596"/>
                </a:lnTo>
                <a:cubicBezTo>
                  <a:pt x="1341417" y="2110981"/>
                  <a:pt x="1345381" y="2110369"/>
                  <a:pt x="1349835" y="2110758"/>
                </a:cubicBezTo>
                <a:cubicBezTo>
                  <a:pt x="1354287" y="2111148"/>
                  <a:pt x="1355539" y="2109338"/>
                  <a:pt x="1353587" y="2105329"/>
                </a:cubicBezTo>
                <a:cubicBezTo>
                  <a:pt x="1351637" y="2101321"/>
                  <a:pt x="1348922" y="2100123"/>
                  <a:pt x="1345445" y="2101737"/>
                </a:cubicBezTo>
                <a:cubicBezTo>
                  <a:pt x="1341967" y="2103352"/>
                  <a:pt x="1339359" y="2104564"/>
                  <a:pt x="1337621" y="2105370"/>
                </a:cubicBezTo>
                <a:cubicBezTo>
                  <a:pt x="1335881" y="2106179"/>
                  <a:pt x="1335012" y="2106583"/>
                  <a:pt x="1335012" y="2106583"/>
                </a:cubicBezTo>
                <a:cubicBezTo>
                  <a:pt x="1329583" y="2104187"/>
                  <a:pt x="1326868" y="2102991"/>
                  <a:pt x="1326868" y="2102991"/>
                </a:cubicBezTo>
                <a:cubicBezTo>
                  <a:pt x="1326868" y="2102991"/>
                  <a:pt x="1327632" y="2100179"/>
                  <a:pt x="1329159" y="2094555"/>
                </a:cubicBezTo>
                <a:cubicBezTo>
                  <a:pt x="1332637" y="2092940"/>
                  <a:pt x="1340567" y="2091717"/>
                  <a:pt x="1352950" y="2090881"/>
                </a:cubicBezTo>
                <a:cubicBezTo>
                  <a:pt x="1365334" y="2090047"/>
                  <a:pt x="1371908" y="2088223"/>
                  <a:pt x="1372670" y="2085412"/>
                </a:cubicBezTo>
                <a:cubicBezTo>
                  <a:pt x="1373434" y="2082600"/>
                  <a:pt x="1375555" y="2080386"/>
                  <a:pt x="1379033" y="2078771"/>
                </a:cubicBezTo>
                <a:cubicBezTo>
                  <a:pt x="1382509" y="2077158"/>
                  <a:pt x="1384630" y="2074945"/>
                  <a:pt x="1385394" y="2072132"/>
                </a:cubicBezTo>
                <a:cubicBezTo>
                  <a:pt x="1386156" y="2069320"/>
                  <a:pt x="1389253" y="2069112"/>
                  <a:pt x="1394680" y="2071506"/>
                </a:cubicBezTo>
                <a:cubicBezTo>
                  <a:pt x="1400110" y="2073900"/>
                  <a:pt x="1405326" y="2071478"/>
                  <a:pt x="1410330" y="2064240"/>
                </a:cubicBezTo>
                <a:lnTo>
                  <a:pt x="1415546" y="2061819"/>
                </a:lnTo>
                <a:lnTo>
                  <a:pt x="1404477" y="2052213"/>
                </a:lnTo>
                <a:cubicBezTo>
                  <a:pt x="1399048" y="2049820"/>
                  <a:pt x="1395847" y="2047620"/>
                  <a:pt x="1394871" y="2045616"/>
                </a:cubicBezTo>
                <a:cubicBezTo>
                  <a:pt x="1393895" y="2043612"/>
                  <a:pt x="1392538" y="2043013"/>
                  <a:pt x="1390799" y="2043819"/>
                </a:cubicBezTo>
                <a:cubicBezTo>
                  <a:pt x="1389061" y="2044627"/>
                  <a:pt x="1387216" y="2043027"/>
                  <a:pt x="1385264" y="2039018"/>
                </a:cubicBezTo>
                <a:cubicBezTo>
                  <a:pt x="1383313" y="2035009"/>
                  <a:pt x="1376909" y="2030610"/>
                  <a:pt x="1366052" y="2025823"/>
                </a:cubicBezTo>
                <a:cubicBezTo>
                  <a:pt x="1346289" y="2020255"/>
                  <a:pt x="1341624" y="2015049"/>
                  <a:pt x="1352056" y="2010205"/>
                </a:cubicBezTo>
                <a:lnTo>
                  <a:pt x="1346840" y="2012626"/>
                </a:lnTo>
                <a:cubicBezTo>
                  <a:pt x="1339885" y="2015855"/>
                  <a:pt x="1336301" y="2015063"/>
                  <a:pt x="1336089" y="2010246"/>
                </a:cubicBezTo>
                <a:cubicBezTo>
                  <a:pt x="1335876" y="2005430"/>
                  <a:pt x="1334307" y="2000016"/>
                  <a:pt x="1331380" y="1994003"/>
                </a:cubicBezTo>
                <a:lnTo>
                  <a:pt x="1329918" y="1990996"/>
                </a:lnTo>
                <a:lnTo>
                  <a:pt x="1315922" y="1975379"/>
                </a:lnTo>
                <a:cubicBezTo>
                  <a:pt x="1305065" y="1970590"/>
                  <a:pt x="1297684" y="1964187"/>
                  <a:pt x="1293783" y="1956170"/>
                </a:cubicBezTo>
                <a:lnTo>
                  <a:pt x="1290856" y="1950157"/>
                </a:lnTo>
                <a:lnTo>
                  <a:pt x="1277497" y="1948986"/>
                </a:lnTo>
                <a:lnTo>
                  <a:pt x="1269355" y="1945395"/>
                </a:lnTo>
                <a:cubicBezTo>
                  <a:pt x="1279785" y="1940552"/>
                  <a:pt x="1285003" y="1938131"/>
                  <a:pt x="1285003" y="1938131"/>
                </a:cubicBezTo>
                <a:lnTo>
                  <a:pt x="1282076" y="1932117"/>
                </a:lnTo>
                <a:lnTo>
                  <a:pt x="1290219" y="1935709"/>
                </a:lnTo>
                <a:cubicBezTo>
                  <a:pt x="1293696" y="1934094"/>
                  <a:pt x="1296305" y="1932883"/>
                  <a:pt x="1298043" y="1932075"/>
                </a:cubicBezTo>
                <a:cubicBezTo>
                  <a:pt x="1299782" y="1931269"/>
                  <a:pt x="1299676" y="1928860"/>
                  <a:pt x="1297725" y="1924851"/>
                </a:cubicBezTo>
                <a:cubicBezTo>
                  <a:pt x="1295773" y="1920842"/>
                  <a:pt x="1291321" y="1920453"/>
                  <a:pt x="1284366" y="1923682"/>
                </a:cubicBezTo>
                <a:lnTo>
                  <a:pt x="1271007" y="1922513"/>
                </a:lnTo>
                <a:lnTo>
                  <a:pt x="1265790" y="1924934"/>
                </a:lnTo>
                <a:lnTo>
                  <a:pt x="1254721" y="1915330"/>
                </a:lnTo>
                <a:cubicBezTo>
                  <a:pt x="1256248" y="1909706"/>
                  <a:pt x="1249080" y="1908120"/>
                  <a:pt x="1233218" y="1910570"/>
                </a:cubicBezTo>
                <a:cubicBezTo>
                  <a:pt x="1231268" y="1906561"/>
                  <a:pt x="1229423" y="1904960"/>
                  <a:pt x="1227684" y="1905767"/>
                </a:cubicBezTo>
                <a:cubicBezTo>
                  <a:pt x="1225945" y="1906574"/>
                  <a:pt x="1225076" y="1906978"/>
                  <a:pt x="1225076" y="1906978"/>
                </a:cubicBezTo>
                <a:lnTo>
                  <a:pt x="1212354" y="1920257"/>
                </a:lnTo>
                <a:lnTo>
                  <a:pt x="1201921" y="1925102"/>
                </a:lnTo>
                <a:lnTo>
                  <a:pt x="1193779" y="1921510"/>
                </a:lnTo>
                <a:cubicBezTo>
                  <a:pt x="1191827" y="1917500"/>
                  <a:pt x="1184660" y="1915915"/>
                  <a:pt x="1172276" y="1916750"/>
                </a:cubicBezTo>
                <a:lnTo>
                  <a:pt x="1177493" y="1914327"/>
                </a:lnTo>
                <a:cubicBezTo>
                  <a:pt x="1180971" y="1912713"/>
                  <a:pt x="1186186" y="1910292"/>
                  <a:pt x="1193142" y="1907063"/>
                </a:cubicBezTo>
                <a:cubicBezTo>
                  <a:pt x="1200097" y="1903833"/>
                  <a:pt x="1205314" y="1901411"/>
                  <a:pt x="1208791" y="1899796"/>
                </a:cubicBezTo>
                <a:lnTo>
                  <a:pt x="1223300" y="1898818"/>
                </a:lnTo>
                <a:lnTo>
                  <a:pt x="1150292" y="1890513"/>
                </a:lnTo>
                <a:cubicBezTo>
                  <a:pt x="1141044" y="1894259"/>
                  <a:pt x="1128601" y="1893442"/>
                  <a:pt x="1112970" y="1888066"/>
                </a:cubicBezTo>
                <a:cubicBezTo>
                  <a:pt x="1097334" y="1882689"/>
                  <a:pt x="1088361" y="1880470"/>
                  <a:pt x="1086050" y="1881406"/>
                </a:cubicBezTo>
                <a:cubicBezTo>
                  <a:pt x="1083738" y="1882342"/>
                  <a:pt x="1081564" y="1880295"/>
                  <a:pt x="1079527" y="1875266"/>
                </a:cubicBezTo>
                <a:cubicBezTo>
                  <a:pt x="1077490" y="1870236"/>
                  <a:pt x="1075453" y="1865208"/>
                  <a:pt x="1073416" y="1860178"/>
                </a:cubicBezTo>
                <a:lnTo>
                  <a:pt x="1083406" y="1864913"/>
                </a:lnTo>
                <a:cubicBezTo>
                  <a:pt x="1088030" y="1863040"/>
                  <a:pt x="1092009" y="1862893"/>
                  <a:pt x="1095338" y="1864471"/>
                </a:cubicBezTo>
                <a:cubicBezTo>
                  <a:pt x="1098668" y="1866050"/>
                  <a:pt x="1100334" y="1866839"/>
                  <a:pt x="1100334" y="1866839"/>
                </a:cubicBezTo>
                <a:lnTo>
                  <a:pt x="1114206" y="1861220"/>
                </a:lnTo>
                <a:cubicBezTo>
                  <a:pt x="1116243" y="1866249"/>
                  <a:pt x="1122904" y="1869406"/>
                  <a:pt x="1134190" y="1870689"/>
                </a:cubicBezTo>
                <a:cubicBezTo>
                  <a:pt x="1145473" y="1871973"/>
                  <a:pt x="1152273" y="1872147"/>
                  <a:pt x="1154584" y="1871211"/>
                </a:cubicBezTo>
                <a:cubicBezTo>
                  <a:pt x="1156895" y="1870275"/>
                  <a:pt x="1156386" y="1869016"/>
                  <a:pt x="1153056" y="1867439"/>
                </a:cubicBezTo>
                <a:cubicBezTo>
                  <a:pt x="1149727" y="1865860"/>
                  <a:pt x="1147551" y="1863815"/>
                  <a:pt x="1146532" y="1861300"/>
                </a:cubicBezTo>
                <a:cubicBezTo>
                  <a:pt x="1145513" y="1858784"/>
                  <a:pt x="1152821" y="1860216"/>
                  <a:pt x="1168456" y="1865593"/>
                </a:cubicBezTo>
                <a:lnTo>
                  <a:pt x="1175349" y="1869652"/>
                </a:lnTo>
                <a:lnTo>
                  <a:pt x="1187582" y="1868284"/>
                </a:lnTo>
                <a:cubicBezTo>
                  <a:pt x="1192675" y="1868932"/>
                  <a:pt x="1197296" y="1868415"/>
                  <a:pt x="1201446" y="1866734"/>
                </a:cubicBezTo>
                <a:cubicBezTo>
                  <a:pt x="1215784" y="1866349"/>
                  <a:pt x="1225970" y="1867644"/>
                  <a:pt x="1232006" y="1870621"/>
                </a:cubicBezTo>
                <a:cubicBezTo>
                  <a:pt x="1232006" y="1870621"/>
                  <a:pt x="1227386" y="1871139"/>
                  <a:pt x="1218142" y="1872170"/>
                </a:cubicBezTo>
                <a:cubicBezTo>
                  <a:pt x="1208898" y="1873204"/>
                  <a:pt x="1198145" y="1873493"/>
                  <a:pt x="1185883" y="1873038"/>
                </a:cubicBezTo>
                <a:lnTo>
                  <a:pt x="1181639" y="1873354"/>
                </a:lnTo>
                <a:lnTo>
                  <a:pt x="1194962" y="1881201"/>
                </a:lnTo>
                <a:cubicBezTo>
                  <a:pt x="1196999" y="1886231"/>
                  <a:pt x="1213926" y="1888156"/>
                  <a:pt x="1245745" y="1886977"/>
                </a:cubicBezTo>
                <a:lnTo>
                  <a:pt x="1248552" y="1887672"/>
                </a:lnTo>
                <a:lnTo>
                  <a:pt x="1250520" y="1880421"/>
                </a:lnTo>
                <a:cubicBezTo>
                  <a:pt x="1253998" y="1878806"/>
                  <a:pt x="1257477" y="1877191"/>
                  <a:pt x="1260953" y="1875577"/>
                </a:cubicBezTo>
                <a:lnTo>
                  <a:pt x="1263243" y="1867141"/>
                </a:lnTo>
                <a:cubicBezTo>
                  <a:pt x="1257815" y="1864747"/>
                  <a:pt x="1255863" y="1860738"/>
                  <a:pt x="1257390" y="1855115"/>
                </a:cubicBezTo>
                <a:lnTo>
                  <a:pt x="1273038" y="1847849"/>
                </a:lnTo>
                <a:lnTo>
                  <a:pt x="1270750" y="1856284"/>
                </a:lnTo>
                <a:cubicBezTo>
                  <a:pt x="1268798" y="1852276"/>
                  <a:pt x="1267440" y="1851678"/>
                  <a:pt x="1266678" y="1854488"/>
                </a:cubicBezTo>
                <a:cubicBezTo>
                  <a:pt x="1265915" y="1857299"/>
                  <a:pt x="1267760" y="1858901"/>
                  <a:pt x="1272212" y="1859291"/>
                </a:cubicBezTo>
                <a:cubicBezTo>
                  <a:pt x="1276665" y="1859681"/>
                  <a:pt x="1279868" y="1861880"/>
                  <a:pt x="1281818" y="1865890"/>
                </a:cubicBezTo>
                <a:cubicBezTo>
                  <a:pt x="1283770" y="1869898"/>
                  <a:pt x="1286484" y="1871095"/>
                  <a:pt x="1289962" y="1869480"/>
                </a:cubicBezTo>
                <a:cubicBezTo>
                  <a:pt x="1293438" y="1867866"/>
                  <a:pt x="1294203" y="1865054"/>
                  <a:pt x="1292251" y="1861046"/>
                </a:cubicBezTo>
                <a:lnTo>
                  <a:pt x="1289325" y="1855031"/>
                </a:lnTo>
                <a:lnTo>
                  <a:pt x="1286399" y="1849018"/>
                </a:lnTo>
                <a:cubicBezTo>
                  <a:pt x="1277492" y="1848239"/>
                  <a:pt x="1278255" y="1845426"/>
                  <a:pt x="1288687" y="1840583"/>
                </a:cubicBezTo>
                <a:lnTo>
                  <a:pt x="1299120" y="1835739"/>
                </a:lnTo>
                <a:cubicBezTo>
                  <a:pt x="1311504" y="1834904"/>
                  <a:pt x="1321173" y="1832873"/>
                  <a:pt x="1328129" y="1829643"/>
                </a:cubicBezTo>
                <a:lnTo>
                  <a:pt x="1343777" y="1822378"/>
                </a:lnTo>
                <a:cubicBezTo>
                  <a:pt x="1350732" y="1819148"/>
                  <a:pt x="1355948" y="1816726"/>
                  <a:pt x="1359426" y="1815111"/>
                </a:cubicBezTo>
                <a:cubicBezTo>
                  <a:pt x="1362903" y="1813497"/>
                  <a:pt x="1368989" y="1810672"/>
                  <a:pt x="1377683" y="1806635"/>
                </a:cubicBezTo>
                <a:lnTo>
                  <a:pt x="1383030" y="1804153"/>
                </a:lnTo>
                <a:lnTo>
                  <a:pt x="1373916" y="1805012"/>
                </a:lnTo>
                <a:lnTo>
                  <a:pt x="1369070" y="1803261"/>
                </a:lnTo>
                <a:lnTo>
                  <a:pt x="1361716" y="1806676"/>
                </a:lnTo>
                <a:lnTo>
                  <a:pt x="1355977" y="1804145"/>
                </a:lnTo>
                <a:lnTo>
                  <a:pt x="1353965" y="1804960"/>
                </a:lnTo>
                <a:cubicBezTo>
                  <a:pt x="1351891" y="1805800"/>
                  <a:pt x="1349816" y="1806641"/>
                  <a:pt x="1347741" y="1807481"/>
                </a:cubicBezTo>
                <a:cubicBezTo>
                  <a:pt x="1345666" y="1808321"/>
                  <a:pt x="1343590" y="1809162"/>
                  <a:pt x="1341515" y="1810003"/>
                </a:cubicBezTo>
                <a:cubicBezTo>
                  <a:pt x="1339440" y="1810843"/>
                  <a:pt x="1337460" y="1808935"/>
                  <a:pt x="1335574" y="1804277"/>
                </a:cubicBezTo>
                <a:lnTo>
                  <a:pt x="1329726" y="1806646"/>
                </a:lnTo>
                <a:lnTo>
                  <a:pt x="1329782" y="1806760"/>
                </a:lnTo>
                <a:cubicBezTo>
                  <a:pt x="1329782" y="1806760"/>
                  <a:pt x="1328043" y="1807567"/>
                  <a:pt x="1324565" y="1809182"/>
                </a:cubicBezTo>
                <a:lnTo>
                  <a:pt x="1324701" y="1808681"/>
                </a:lnTo>
                <a:lnTo>
                  <a:pt x="1323122" y="1809320"/>
                </a:lnTo>
                <a:lnTo>
                  <a:pt x="1320293" y="1802334"/>
                </a:lnTo>
                <a:lnTo>
                  <a:pt x="1289922" y="1803151"/>
                </a:lnTo>
                <a:lnTo>
                  <a:pt x="1276663" y="1809307"/>
                </a:lnTo>
                <a:cubicBezTo>
                  <a:pt x="1266019" y="1809334"/>
                  <a:pt x="1259720" y="1807344"/>
                  <a:pt x="1257769" y="1803336"/>
                </a:cubicBezTo>
                <a:cubicBezTo>
                  <a:pt x="1254291" y="1804950"/>
                  <a:pt x="1251684" y="1806162"/>
                  <a:pt x="1249944" y="1806969"/>
                </a:cubicBezTo>
                <a:cubicBezTo>
                  <a:pt x="1248207" y="1807776"/>
                  <a:pt x="1245598" y="1808987"/>
                  <a:pt x="1242120" y="1810602"/>
                </a:cubicBezTo>
                <a:lnTo>
                  <a:pt x="1239830" y="1819036"/>
                </a:lnTo>
                <a:cubicBezTo>
                  <a:pt x="1238092" y="1819844"/>
                  <a:pt x="1234615" y="1821458"/>
                  <a:pt x="1229398" y="1823880"/>
                </a:cubicBezTo>
                <a:lnTo>
                  <a:pt x="1213749" y="1831146"/>
                </a:lnTo>
                <a:cubicBezTo>
                  <a:pt x="1215701" y="1835154"/>
                  <a:pt x="1216676" y="1837159"/>
                  <a:pt x="1216676" y="1837159"/>
                </a:cubicBezTo>
                <a:lnTo>
                  <a:pt x="1208533" y="1833568"/>
                </a:lnTo>
                <a:cubicBezTo>
                  <a:pt x="1208533" y="1833568"/>
                  <a:pt x="1208046" y="1832566"/>
                  <a:pt x="1207070" y="1830561"/>
                </a:cubicBezTo>
                <a:cubicBezTo>
                  <a:pt x="1206094" y="1828557"/>
                  <a:pt x="1203868" y="1828362"/>
                  <a:pt x="1200391" y="1829977"/>
                </a:cubicBezTo>
                <a:cubicBezTo>
                  <a:pt x="1196913" y="1831591"/>
                  <a:pt x="1197888" y="1833595"/>
                  <a:pt x="1203316" y="1835990"/>
                </a:cubicBezTo>
                <a:lnTo>
                  <a:pt x="1198101" y="1838412"/>
                </a:lnTo>
                <a:cubicBezTo>
                  <a:pt x="1191146" y="1841641"/>
                  <a:pt x="1185929" y="1844063"/>
                  <a:pt x="1182451" y="1845677"/>
                </a:cubicBezTo>
                <a:cubicBezTo>
                  <a:pt x="1182451" y="1845677"/>
                  <a:pt x="1179737" y="1844481"/>
                  <a:pt x="1174309" y="1842086"/>
                </a:cubicBezTo>
                <a:cubicBezTo>
                  <a:pt x="1172358" y="1838077"/>
                  <a:pt x="1165191" y="1836491"/>
                  <a:pt x="1152807" y="1837326"/>
                </a:cubicBezTo>
                <a:lnTo>
                  <a:pt x="1134231" y="1838578"/>
                </a:lnTo>
                <a:lnTo>
                  <a:pt x="1126088" y="1834987"/>
                </a:lnTo>
                <a:cubicBezTo>
                  <a:pt x="1120660" y="1832593"/>
                  <a:pt x="1116207" y="1832203"/>
                  <a:pt x="1112729" y="1833818"/>
                </a:cubicBezTo>
                <a:cubicBezTo>
                  <a:pt x="1109252" y="1835433"/>
                  <a:pt x="1102678" y="1837255"/>
                  <a:pt x="1093009" y="1839288"/>
                </a:cubicBezTo>
                <a:cubicBezTo>
                  <a:pt x="1083339" y="1841320"/>
                  <a:pt x="1076766" y="1843144"/>
                  <a:pt x="1073288" y="1844758"/>
                </a:cubicBezTo>
                <a:lnTo>
                  <a:pt x="1065146" y="1841167"/>
                </a:lnTo>
                <a:cubicBezTo>
                  <a:pt x="1061244" y="1833150"/>
                  <a:pt x="1052338" y="1832370"/>
                  <a:pt x="1038427" y="1838829"/>
                </a:cubicBezTo>
                <a:cubicBezTo>
                  <a:pt x="1031472" y="1842058"/>
                  <a:pt x="1027995" y="1843672"/>
                  <a:pt x="1027995" y="1843672"/>
                </a:cubicBezTo>
                <a:lnTo>
                  <a:pt x="1017562" y="1848516"/>
                </a:lnTo>
                <a:cubicBezTo>
                  <a:pt x="1014084" y="1850132"/>
                  <a:pt x="1010989" y="1850340"/>
                  <a:pt x="1008274" y="1849142"/>
                </a:cubicBezTo>
                <a:cubicBezTo>
                  <a:pt x="1005560" y="1847946"/>
                  <a:pt x="1003440" y="1850159"/>
                  <a:pt x="1001913" y="1855782"/>
                </a:cubicBezTo>
                <a:lnTo>
                  <a:pt x="993771" y="1852191"/>
                </a:lnTo>
                <a:cubicBezTo>
                  <a:pt x="993771" y="1852191"/>
                  <a:pt x="992032" y="1852999"/>
                  <a:pt x="988555" y="1854613"/>
                </a:cubicBezTo>
                <a:cubicBezTo>
                  <a:pt x="983125" y="1852218"/>
                  <a:pt x="980517" y="1853429"/>
                  <a:pt x="980730" y="1858247"/>
                </a:cubicBezTo>
                <a:cubicBezTo>
                  <a:pt x="980942" y="1863062"/>
                  <a:pt x="979310" y="1866277"/>
                  <a:pt x="975831" y="1867892"/>
                </a:cubicBezTo>
                <a:cubicBezTo>
                  <a:pt x="972354" y="1869506"/>
                  <a:pt x="970128" y="1869312"/>
                  <a:pt x="969152" y="1867307"/>
                </a:cubicBezTo>
                <a:cubicBezTo>
                  <a:pt x="968177" y="1865303"/>
                  <a:pt x="966713" y="1862296"/>
                  <a:pt x="964762" y="1858288"/>
                </a:cubicBezTo>
                <a:cubicBezTo>
                  <a:pt x="962812" y="1854278"/>
                  <a:pt x="961837" y="1852274"/>
                  <a:pt x="961837" y="1852274"/>
                </a:cubicBezTo>
                <a:cubicBezTo>
                  <a:pt x="958359" y="1853889"/>
                  <a:pt x="953905" y="1853499"/>
                  <a:pt x="948476" y="1851104"/>
                </a:cubicBezTo>
                <a:lnTo>
                  <a:pt x="945551" y="1845092"/>
                </a:lnTo>
                <a:cubicBezTo>
                  <a:pt x="949028" y="1843477"/>
                  <a:pt x="950278" y="1841667"/>
                  <a:pt x="949302" y="1839663"/>
                </a:cubicBezTo>
                <a:cubicBezTo>
                  <a:pt x="948328" y="1837659"/>
                  <a:pt x="946100" y="1837464"/>
                  <a:pt x="942623" y="1839078"/>
                </a:cubicBezTo>
                <a:cubicBezTo>
                  <a:pt x="939145" y="1840693"/>
                  <a:pt x="934587" y="1837895"/>
                  <a:pt x="928945" y="1830686"/>
                </a:cubicBezTo>
                <a:cubicBezTo>
                  <a:pt x="923305" y="1823475"/>
                  <a:pt x="921735" y="1818060"/>
                  <a:pt x="924238" y="1814441"/>
                </a:cubicBezTo>
                <a:cubicBezTo>
                  <a:pt x="926740" y="1810822"/>
                  <a:pt x="926146" y="1807412"/>
                  <a:pt x="922455" y="1804211"/>
                </a:cubicBezTo>
                <a:cubicBezTo>
                  <a:pt x="918766" y="1801009"/>
                  <a:pt x="915671" y="1801218"/>
                  <a:pt x="913167" y="1804837"/>
                </a:cubicBezTo>
                <a:cubicBezTo>
                  <a:pt x="910666" y="1808456"/>
                  <a:pt x="908440" y="1808262"/>
                  <a:pt x="906489" y="1804253"/>
                </a:cubicBezTo>
                <a:cubicBezTo>
                  <a:pt x="906489" y="1804253"/>
                  <a:pt x="906871" y="1802846"/>
                  <a:pt x="907634" y="1800035"/>
                </a:cubicBezTo>
                <a:cubicBezTo>
                  <a:pt x="908397" y="1797223"/>
                  <a:pt x="909648" y="1795413"/>
                  <a:pt x="911386" y="1794606"/>
                </a:cubicBezTo>
                <a:cubicBezTo>
                  <a:pt x="913125" y="1793798"/>
                  <a:pt x="913994" y="1793395"/>
                  <a:pt x="913994" y="1793395"/>
                </a:cubicBezTo>
                <a:lnTo>
                  <a:pt x="924427" y="1788551"/>
                </a:lnTo>
                <a:lnTo>
                  <a:pt x="929644" y="1786129"/>
                </a:lnTo>
                <a:cubicBezTo>
                  <a:pt x="924215" y="1783735"/>
                  <a:pt x="920632" y="1782942"/>
                  <a:pt x="918893" y="1783749"/>
                </a:cubicBezTo>
                <a:cubicBezTo>
                  <a:pt x="917154" y="1784557"/>
                  <a:pt x="914333" y="1780951"/>
                  <a:pt x="910432" y="1772933"/>
                </a:cubicBezTo>
                <a:lnTo>
                  <a:pt x="912721" y="1764498"/>
                </a:lnTo>
                <a:lnTo>
                  <a:pt x="944656" y="1764414"/>
                </a:lnTo>
                <a:lnTo>
                  <a:pt x="949872" y="1761993"/>
                </a:lnTo>
                <a:cubicBezTo>
                  <a:pt x="969211" y="1757930"/>
                  <a:pt x="977905" y="1753893"/>
                  <a:pt x="975953" y="1749883"/>
                </a:cubicBezTo>
                <a:cubicBezTo>
                  <a:pt x="975953" y="1749883"/>
                  <a:pt x="980406" y="1750273"/>
                  <a:pt x="989312" y="1751053"/>
                </a:cubicBezTo>
                <a:cubicBezTo>
                  <a:pt x="996267" y="1747823"/>
                  <a:pt x="1004198" y="1746598"/>
                  <a:pt x="1013105" y="1747378"/>
                </a:cubicBezTo>
                <a:lnTo>
                  <a:pt x="1026463" y="1748548"/>
                </a:lnTo>
                <a:cubicBezTo>
                  <a:pt x="1029940" y="1746933"/>
                  <a:pt x="1029559" y="1748339"/>
                  <a:pt x="1025319" y="1752765"/>
                </a:cubicBezTo>
                <a:cubicBezTo>
                  <a:pt x="1021077" y="1757192"/>
                  <a:pt x="1020315" y="1760003"/>
                  <a:pt x="1023029" y="1761200"/>
                </a:cubicBezTo>
                <a:cubicBezTo>
                  <a:pt x="1025743" y="1762397"/>
                  <a:pt x="1030577" y="1761381"/>
                  <a:pt x="1037532" y="1758152"/>
                </a:cubicBezTo>
                <a:cubicBezTo>
                  <a:pt x="1044488" y="1754923"/>
                  <a:pt x="1047965" y="1753308"/>
                  <a:pt x="1047965" y="1753308"/>
                </a:cubicBezTo>
                <a:lnTo>
                  <a:pt x="1074048" y="1741198"/>
                </a:lnTo>
                <a:lnTo>
                  <a:pt x="1082190" y="1744790"/>
                </a:lnTo>
                <a:cubicBezTo>
                  <a:pt x="1089146" y="1741560"/>
                  <a:pt x="1091647" y="1737941"/>
                  <a:pt x="1089695" y="1733932"/>
                </a:cubicBezTo>
                <a:lnTo>
                  <a:pt x="1091985" y="1725498"/>
                </a:lnTo>
                <a:cubicBezTo>
                  <a:pt x="1091985" y="1725498"/>
                  <a:pt x="1093725" y="1724690"/>
                  <a:pt x="1097202" y="1723075"/>
                </a:cubicBezTo>
                <a:cubicBezTo>
                  <a:pt x="1095251" y="1719066"/>
                  <a:pt x="1096014" y="1716255"/>
                  <a:pt x="1099492" y="1714640"/>
                </a:cubicBezTo>
                <a:cubicBezTo>
                  <a:pt x="1102969" y="1713026"/>
                  <a:pt x="1106066" y="1712817"/>
                  <a:pt x="1108780" y="1714014"/>
                </a:cubicBezTo>
                <a:cubicBezTo>
                  <a:pt x="1111494" y="1715212"/>
                  <a:pt x="1112364" y="1714808"/>
                  <a:pt x="1111387" y="1712802"/>
                </a:cubicBezTo>
                <a:cubicBezTo>
                  <a:pt x="1110412" y="1710799"/>
                  <a:pt x="1115140" y="1707375"/>
                  <a:pt x="1125573" y="1702531"/>
                </a:cubicBezTo>
                <a:cubicBezTo>
                  <a:pt x="1129051" y="1700916"/>
                  <a:pt x="1131659" y="1699705"/>
                  <a:pt x="1133397" y="1698898"/>
                </a:cubicBezTo>
                <a:cubicBezTo>
                  <a:pt x="1135137" y="1698091"/>
                  <a:pt x="1137744" y="1696880"/>
                  <a:pt x="1141222" y="1695266"/>
                </a:cubicBezTo>
                <a:lnTo>
                  <a:pt x="1146438" y="1692843"/>
                </a:lnTo>
                <a:cubicBezTo>
                  <a:pt x="1148390" y="1696852"/>
                  <a:pt x="1152843" y="1697241"/>
                  <a:pt x="1159797" y="1694012"/>
                </a:cubicBezTo>
                <a:cubicBezTo>
                  <a:pt x="1163275" y="1692397"/>
                  <a:pt x="1167623" y="1690380"/>
                  <a:pt x="1172838" y="1687957"/>
                </a:cubicBezTo>
                <a:cubicBezTo>
                  <a:pt x="1178054" y="1685535"/>
                  <a:pt x="1182401" y="1683517"/>
                  <a:pt x="1185879" y="1681902"/>
                </a:cubicBezTo>
                <a:cubicBezTo>
                  <a:pt x="1196311" y="1677058"/>
                  <a:pt x="1201529" y="1674637"/>
                  <a:pt x="1201529" y="1674637"/>
                </a:cubicBezTo>
                <a:cubicBezTo>
                  <a:pt x="1201529" y="1674637"/>
                  <a:pt x="1200553" y="1672632"/>
                  <a:pt x="1198601" y="1668624"/>
                </a:cubicBezTo>
                <a:lnTo>
                  <a:pt x="1195675" y="1662610"/>
                </a:lnTo>
                <a:cubicBezTo>
                  <a:pt x="1197626" y="1666619"/>
                  <a:pt x="1195124" y="1670238"/>
                  <a:pt x="1188169" y="1673467"/>
                </a:cubicBezTo>
                <a:lnTo>
                  <a:pt x="1174810" y="1672298"/>
                </a:lnTo>
                <a:cubicBezTo>
                  <a:pt x="1174810" y="1672298"/>
                  <a:pt x="1173834" y="1670294"/>
                  <a:pt x="1171882" y="1666285"/>
                </a:cubicBezTo>
                <a:lnTo>
                  <a:pt x="1177100" y="1663863"/>
                </a:lnTo>
                <a:cubicBezTo>
                  <a:pt x="1177100" y="1663863"/>
                  <a:pt x="1179708" y="1662652"/>
                  <a:pt x="1184924" y="1660231"/>
                </a:cubicBezTo>
                <a:cubicBezTo>
                  <a:pt x="1190140" y="1657808"/>
                  <a:pt x="1193130" y="1655191"/>
                  <a:pt x="1193893" y="1652379"/>
                </a:cubicBezTo>
                <a:cubicBezTo>
                  <a:pt x="1194656" y="1649568"/>
                  <a:pt x="1196396" y="1648761"/>
                  <a:pt x="1199110" y="1649958"/>
                </a:cubicBezTo>
                <a:cubicBezTo>
                  <a:pt x="1201823" y="1651155"/>
                  <a:pt x="1203562" y="1650347"/>
                  <a:pt x="1204326" y="1647535"/>
                </a:cubicBezTo>
                <a:cubicBezTo>
                  <a:pt x="1205089" y="1644724"/>
                  <a:pt x="1207208" y="1642511"/>
                  <a:pt x="1210686" y="1640896"/>
                </a:cubicBezTo>
                <a:lnTo>
                  <a:pt x="1218830" y="1644488"/>
                </a:lnTo>
                <a:cubicBezTo>
                  <a:pt x="1224259" y="1646882"/>
                  <a:pt x="1227947" y="1650083"/>
                  <a:pt x="1229899" y="1654092"/>
                </a:cubicBezTo>
                <a:cubicBezTo>
                  <a:pt x="1229899" y="1654092"/>
                  <a:pt x="1226422" y="1655707"/>
                  <a:pt x="1219466" y="1658936"/>
                </a:cubicBezTo>
                <a:cubicBezTo>
                  <a:pt x="1209035" y="1663780"/>
                  <a:pt x="1205662" y="1667802"/>
                  <a:pt x="1209353" y="1671004"/>
                </a:cubicBezTo>
                <a:cubicBezTo>
                  <a:pt x="1213041" y="1674205"/>
                  <a:pt x="1216626" y="1674998"/>
                  <a:pt x="1220104" y="1673384"/>
                </a:cubicBezTo>
                <a:cubicBezTo>
                  <a:pt x="1230535" y="1668539"/>
                  <a:pt x="1243682" y="1664893"/>
                  <a:pt x="1259544" y="1662444"/>
                </a:cubicBezTo>
                <a:cubicBezTo>
                  <a:pt x="1264972" y="1664838"/>
                  <a:pt x="1268556" y="1665631"/>
                  <a:pt x="1270294" y="1664824"/>
                </a:cubicBezTo>
                <a:cubicBezTo>
                  <a:pt x="1272033" y="1664016"/>
                  <a:pt x="1274642" y="1662805"/>
                  <a:pt x="1278119" y="1661191"/>
                </a:cubicBezTo>
                <a:cubicBezTo>
                  <a:pt x="1283548" y="1663585"/>
                  <a:pt x="1286263" y="1664782"/>
                  <a:pt x="1286263" y="1664782"/>
                </a:cubicBezTo>
                <a:cubicBezTo>
                  <a:pt x="1286263" y="1664782"/>
                  <a:pt x="1285287" y="1662778"/>
                  <a:pt x="1283336" y="1658768"/>
                </a:cubicBezTo>
                <a:cubicBezTo>
                  <a:pt x="1283336" y="1658768"/>
                  <a:pt x="1285837" y="1655151"/>
                  <a:pt x="1290841" y="1647913"/>
                </a:cubicBezTo>
                <a:cubicBezTo>
                  <a:pt x="1290841" y="1647913"/>
                  <a:pt x="1291224" y="1646505"/>
                  <a:pt x="1291986" y="1643694"/>
                </a:cubicBezTo>
                <a:cubicBezTo>
                  <a:pt x="1292750" y="1640883"/>
                  <a:pt x="1293131" y="1639476"/>
                  <a:pt x="1293131" y="1639476"/>
                </a:cubicBezTo>
                <a:cubicBezTo>
                  <a:pt x="1291180" y="1635467"/>
                  <a:pt x="1290204" y="1633464"/>
                  <a:pt x="1290204" y="1633464"/>
                </a:cubicBezTo>
                <a:cubicBezTo>
                  <a:pt x="1290204" y="1633464"/>
                  <a:pt x="1289230" y="1631459"/>
                  <a:pt x="1287278" y="1627451"/>
                </a:cubicBezTo>
                <a:cubicBezTo>
                  <a:pt x="1279474" y="1611415"/>
                  <a:pt x="1270354" y="1605820"/>
                  <a:pt x="1259924" y="1610663"/>
                </a:cubicBezTo>
                <a:cubicBezTo>
                  <a:pt x="1256445" y="1612279"/>
                  <a:pt x="1253349" y="1612486"/>
                  <a:pt x="1250635" y="1611290"/>
                </a:cubicBezTo>
                <a:cubicBezTo>
                  <a:pt x="1247921" y="1610093"/>
                  <a:pt x="1246077" y="1608491"/>
                  <a:pt x="1245101" y="1606488"/>
                </a:cubicBezTo>
                <a:cubicBezTo>
                  <a:pt x="1244125" y="1604484"/>
                  <a:pt x="1246245" y="1602270"/>
                  <a:pt x="1251462" y="1599847"/>
                </a:cubicBezTo>
                <a:cubicBezTo>
                  <a:pt x="1256678" y="1597426"/>
                  <a:pt x="1260537" y="1594404"/>
                  <a:pt x="1263038" y="1590787"/>
                </a:cubicBezTo>
                <a:cubicBezTo>
                  <a:pt x="1265541" y="1587168"/>
                  <a:pt x="1264078" y="1584162"/>
                  <a:pt x="1258650" y="1581767"/>
                </a:cubicBezTo>
                <a:lnTo>
                  <a:pt x="1263865" y="1579344"/>
                </a:lnTo>
                <a:lnTo>
                  <a:pt x="1269081" y="1576923"/>
                </a:lnTo>
                <a:cubicBezTo>
                  <a:pt x="1269081" y="1576923"/>
                  <a:pt x="1269463" y="1575517"/>
                  <a:pt x="1270227" y="1572706"/>
                </a:cubicBezTo>
                <a:cubicBezTo>
                  <a:pt x="1270991" y="1569893"/>
                  <a:pt x="1275825" y="1568877"/>
                  <a:pt x="1284730" y="1569657"/>
                </a:cubicBezTo>
                <a:cubicBezTo>
                  <a:pt x="1293637" y="1570438"/>
                  <a:pt x="1299446" y="1571425"/>
                  <a:pt x="1302161" y="1572621"/>
                </a:cubicBezTo>
                <a:cubicBezTo>
                  <a:pt x="1304875" y="1573818"/>
                  <a:pt x="1306615" y="1573011"/>
                  <a:pt x="1307377" y="1570200"/>
                </a:cubicBezTo>
                <a:lnTo>
                  <a:pt x="1313510" y="1565759"/>
                </a:lnTo>
                <a:lnTo>
                  <a:pt x="1311522" y="1565981"/>
                </a:lnTo>
                <a:cubicBezTo>
                  <a:pt x="1302278" y="1567014"/>
                  <a:pt x="1294638" y="1566042"/>
                  <a:pt x="1288602" y="1563067"/>
                </a:cubicBezTo>
                <a:cubicBezTo>
                  <a:pt x="1270114" y="1565132"/>
                  <a:pt x="1258796" y="1567005"/>
                  <a:pt x="1254645" y="1568686"/>
                </a:cubicBezTo>
                <a:cubicBezTo>
                  <a:pt x="1254645" y="1568686"/>
                  <a:pt x="1253136" y="1567942"/>
                  <a:pt x="1250118" y="1566454"/>
                </a:cubicBezTo>
                <a:cubicBezTo>
                  <a:pt x="1247100" y="1564966"/>
                  <a:pt x="1242573" y="1562733"/>
                  <a:pt x="1236536" y="1559757"/>
                </a:cubicBezTo>
                <a:cubicBezTo>
                  <a:pt x="1230499" y="1556781"/>
                  <a:pt x="1225406" y="1556133"/>
                  <a:pt x="1221255" y="1557814"/>
                </a:cubicBezTo>
                <a:cubicBezTo>
                  <a:pt x="1204654" y="1564538"/>
                  <a:pt x="1198618" y="1561560"/>
                  <a:pt x="1203146" y="1548883"/>
                </a:cubicBezTo>
                <a:cubicBezTo>
                  <a:pt x="1209559" y="1540865"/>
                  <a:pt x="1220878" y="1538991"/>
                  <a:pt x="1237101" y="1543263"/>
                </a:cubicBezTo>
                <a:cubicBezTo>
                  <a:pt x="1251439" y="1542878"/>
                  <a:pt x="1261153" y="1543009"/>
                  <a:pt x="1266247" y="1543657"/>
                </a:cubicBezTo>
                <a:cubicBezTo>
                  <a:pt x="1271341" y="1544305"/>
                  <a:pt x="1280113" y="1542107"/>
                  <a:pt x="1292563" y="1537065"/>
                </a:cubicBezTo>
                <a:cubicBezTo>
                  <a:pt x="1302749" y="1538360"/>
                  <a:pt x="1308881" y="1538588"/>
                  <a:pt x="1310957" y="1537747"/>
                </a:cubicBezTo>
                <a:cubicBezTo>
                  <a:pt x="1313031" y="1536907"/>
                  <a:pt x="1315011" y="1538816"/>
                  <a:pt x="1316897" y="1543472"/>
                </a:cubicBezTo>
                <a:cubicBezTo>
                  <a:pt x="1321048" y="1541791"/>
                  <a:pt x="1323124" y="1540951"/>
                  <a:pt x="1323124" y="1540951"/>
                </a:cubicBezTo>
                <a:lnTo>
                  <a:pt x="1330687" y="1540106"/>
                </a:lnTo>
                <a:lnTo>
                  <a:pt x="1333026" y="1543039"/>
                </a:lnTo>
                <a:cubicBezTo>
                  <a:pt x="1334535" y="1543784"/>
                  <a:pt x="1336329" y="1543735"/>
                  <a:pt x="1338403" y="1542895"/>
                </a:cubicBezTo>
                <a:lnTo>
                  <a:pt x="1339762" y="1539092"/>
                </a:lnTo>
                <a:lnTo>
                  <a:pt x="1350854" y="1537852"/>
                </a:lnTo>
                <a:lnTo>
                  <a:pt x="1366134" y="1539795"/>
                </a:lnTo>
                <a:lnTo>
                  <a:pt x="1368651" y="1546010"/>
                </a:lnTo>
                <a:lnTo>
                  <a:pt x="1368829" y="1545354"/>
                </a:lnTo>
                <a:cubicBezTo>
                  <a:pt x="1374257" y="1547749"/>
                  <a:pt x="1377840" y="1548542"/>
                  <a:pt x="1379579" y="1547734"/>
                </a:cubicBezTo>
                <a:cubicBezTo>
                  <a:pt x="1381318" y="1546927"/>
                  <a:pt x="1383927" y="1545716"/>
                  <a:pt x="1387403" y="1544101"/>
                </a:cubicBezTo>
                <a:cubicBezTo>
                  <a:pt x="1390881" y="1542486"/>
                  <a:pt x="1392621" y="1541679"/>
                  <a:pt x="1392621" y="1541679"/>
                </a:cubicBezTo>
                <a:cubicBezTo>
                  <a:pt x="1392621" y="1541679"/>
                  <a:pt x="1391645" y="1539675"/>
                  <a:pt x="1389693" y="1535666"/>
                </a:cubicBezTo>
                <a:cubicBezTo>
                  <a:pt x="1387743" y="1531658"/>
                  <a:pt x="1387637" y="1529250"/>
                  <a:pt x="1389375" y="1528443"/>
                </a:cubicBezTo>
                <a:cubicBezTo>
                  <a:pt x="1391115" y="1527636"/>
                  <a:pt x="1393446" y="1530238"/>
                  <a:pt x="1396373" y="1536252"/>
                </a:cubicBezTo>
                <a:cubicBezTo>
                  <a:pt x="1399299" y="1542264"/>
                  <a:pt x="1401527" y="1542460"/>
                  <a:pt x="1403052" y="1536836"/>
                </a:cubicBezTo>
                <a:lnTo>
                  <a:pt x="1405342" y="1528400"/>
                </a:lnTo>
                <a:lnTo>
                  <a:pt x="1400126" y="1530823"/>
                </a:lnTo>
                <a:lnTo>
                  <a:pt x="1402416" y="1522388"/>
                </a:lnTo>
                <a:cubicBezTo>
                  <a:pt x="1403942" y="1516764"/>
                  <a:pt x="1407420" y="1515149"/>
                  <a:pt x="1412848" y="1517545"/>
                </a:cubicBezTo>
                <a:lnTo>
                  <a:pt x="1423281" y="1512701"/>
                </a:lnTo>
                <a:cubicBezTo>
                  <a:pt x="1417428" y="1500673"/>
                  <a:pt x="1411023" y="1496275"/>
                  <a:pt x="1404069" y="1499504"/>
                </a:cubicBezTo>
                <a:cubicBezTo>
                  <a:pt x="1404069" y="1499504"/>
                  <a:pt x="1402331" y="1500312"/>
                  <a:pt x="1398853" y="1501925"/>
                </a:cubicBezTo>
                <a:lnTo>
                  <a:pt x="1396562" y="1510362"/>
                </a:lnTo>
                <a:lnTo>
                  <a:pt x="1394273" y="1518797"/>
                </a:lnTo>
                <a:lnTo>
                  <a:pt x="1383840" y="1523640"/>
                </a:lnTo>
                <a:lnTo>
                  <a:pt x="1381551" y="1532075"/>
                </a:lnTo>
                <a:cubicBezTo>
                  <a:pt x="1374596" y="1535305"/>
                  <a:pt x="1370630" y="1535917"/>
                  <a:pt x="1369655" y="1533913"/>
                </a:cubicBezTo>
                <a:cubicBezTo>
                  <a:pt x="1368679" y="1531908"/>
                  <a:pt x="1368954" y="1528095"/>
                  <a:pt x="1370481" y="1522471"/>
                </a:cubicBezTo>
                <a:lnTo>
                  <a:pt x="1375698" y="1520049"/>
                </a:lnTo>
                <a:lnTo>
                  <a:pt x="1386131" y="1515205"/>
                </a:lnTo>
                <a:lnTo>
                  <a:pt x="1389321" y="1503452"/>
                </a:lnTo>
                <a:lnTo>
                  <a:pt x="1374906" y="1507779"/>
                </a:lnTo>
                <a:lnTo>
                  <a:pt x="1364475" y="1510312"/>
                </a:lnTo>
                <a:lnTo>
                  <a:pt x="1364628" y="1510445"/>
                </a:lnTo>
                <a:cubicBezTo>
                  <a:pt x="1364628" y="1510445"/>
                  <a:pt x="1365603" y="1512449"/>
                  <a:pt x="1367555" y="1516457"/>
                </a:cubicBezTo>
                <a:cubicBezTo>
                  <a:pt x="1364077" y="1518072"/>
                  <a:pt x="1359624" y="1517683"/>
                  <a:pt x="1354195" y="1515288"/>
                </a:cubicBezTo>
                <a:lnTo>
                  <a:pt x="1353117" y="1513070"/>
                </a:lnTo>
                <a:lnTo>
                  <a:pt x="1343568" y="1515389"/>
                </a:lnTo>
                <a:cubicBezTo>
                  <a:pt x="1335597" y="1516585"/>
                  <a:pt x="1330103" y="1516438"/>
                  <a:pt x="1327085" y="1514950"/>
                </a:cubicBezTo>
                <a:cubicBezTo>
                  <a:pt x="1327085" y="1514950"/>
                  <a:pt x="1322935" y="1516631"/>
                  <a:pt x="1314635" y="1519992"/>
                </a:cubicBezTo>
                <a:cubicBezTo>
                  <a:pt x="1314635" y="1519992"/>
                  <a:pt x="1313125" y="1519249"/>
                  <a:pt x="1310107" y="1517761"/>
                </a:cubicBezTo>
                <a:cubicBezTo>
                  <a:pt x="1307089" y="1516271"/>
                  <a:pt x="1304636" y="1513198"/>
                  <a:pt x="1302749" y="1508541"/>
                </a:cubicBezTo>
                <a:cubicBezTo>
                  <a:pt x="1300863" y="1503884"/>
                  <a:pt x="1297846" y="1502395"/>
                  <a:pt x="1293694" y="1504076"/>
                </a:cubicBezTo>
                <a:cubicBezTo>
                  <a:pt x="1289545" y="1505757"/>
                  <a:pt x="1284923" y="1506274"/>
                  <a:pt x="1279829" y="1505626"/>
                </a:cubicBezTo>
                <a:cubicBezTo>
                  <a:pt x="1274736" y="1504979"/>
                  <a:pt x="1268605" y="1504752"/>
                  <a:pt x="1261436" y="1504944"/>
                </a:cubicBezTo>
                <a:cubicBezTo>
                  <a:pt x="1254268" y="1505136"/>
                  <a:pt x="1245591" y="1504585"/>
                  <a:pt x="1235405" y="1503289"/>
                </a:cubicBezTo>
                <a:cubicBezTo>
                  <a:pt x="1225217" y="1501993"/>
                  <a:pt x="1218049" y="1502185"/>
                  <a:pt x="1213899" y="1503866"/>
                </a:cubicBezTo>
                <a:cubicBezTo>
                  <a:pt x="1209748" y="1505547"/>
                  <a:pt x="1207201" y="1505223"/>
                  <a:pt x="1206258" y="1502895"/>
                </a:cubicBezTo>
                <a:cubicBezTo>
                  <a:pt x="1205315" y="1500566"/>
                  <a:pt x="1199750" y="1498753"/>
                  <a:pt x="1189564" y="1497458"/>
                </a:cubicBezTo>
                <a:lnTo>
                  <a:pt x="1174282" y="1495515"/>
                </a:lnTo>
                <a:cubicBezTo>
                  <a:pt x="1176547" y="1489176"/>
                  <a:pt x="1184848" y="1485814"/>
                  <a:pt x="1199184" y="1485429"/>
                </a:cubicBezTo>
                <a:cubicBezTo>
                  <a:pt x="1209371" y="1486725"/>
                  <a:pt x="1214464" y="1487373"/>
                  <a:pt x="1214464" y="1487373"/>
                </a:cubicBezTo>
                <a:lnTo>
                  <a:pt x="1235969" y="1486795"/>
                </a:lnTo>
                <a:cubicBezTo>
                  <a:pt x="1246155" y="1488091"/>
                  <a:pt x="1252759" y="1489481"/>
                  <a:pt x="1255777" y="1490971"/>
                </a:cubicBezTo>
                <a:cubicBezTo>
                  <a:pt x="1258795" y="1492460"/>
                  <a:pt x="1262380" y="1492363"/>
                  <a:pt x="1266530" y="1490682"/>
                </a:cubicBezTo>
                <a:lnTo>
                  <a:pt x="1272755" y="1488161"/>
                </a:lnTo>
                <a:cubicBezTo>
                  <a:pt x="1276528" y="1497476"/>
                  <a:pt x="1286715" y="1498772"/>
                  <a:pt x="1303316" y="1492048"/>
                </a:cubicBezTo>
                <a:cubicBezTo>
                  <a:pt x="1319917" y="1485324"/>
                  <a:pt x="1330103" y="1486619"/>
                  <a:pt x="1333876" y="1495934"/>
                </a:cubicBezTo>
                <a:cubicBezTo>
                  <a:pt x="1335762" y="1500591"/>
                  <a:pt x="1338780" y="1502080"/>
                  <a:pt x="1342931" y="1500399"/>
                </a:cubicBezTo>
                <a:cubicBezTo>
                  <a:pt x="1347082" y="1498719"/>
                  <a:pt x="1349156" y="1497878"/>
                  <a:pt x="1349156" y="1497878"/>
                </a:cubicBezTo>
                <a:lnTo>
                  <a:pt x="1350692" y="1498636"/>
                </a:lnTo>
                <a:lnTo>
                  <a:pt x="1350791" y="1498440"/>
                </a:lnTo>
                <a:lnTo>
                  <a:pt x="1351445" y="1499006"/>
                </a:lnTo>
                <a:lnTo>
                  <a:pt x="1358211" y="1502343"/>
                </a:lnTo>
                <a:lnTo>
                  <a:pt x="1355381" y="1495357"/>
                </a:lnTo>
                <a:lnTo>
                  <a:pt x="1365002" y="1483327"/>
                </a:lnTo>
                <a:lnTo>
                  <a:pt x="1370788" y="1487257"/>
                </a:lnTo>
                <a:lnTo>
                  <a:pt x="1384856" y="1486309"/>
                </a:lnTo>
                <a:lnTo>
                  <a:pt x="1411575" y="1488647"/>
                </a:lnTo>
                <a:cubicBezTo>
                  <a:pt x="1415052" y="1487033"/>
                  <a:pt x="1417660" y="1485822"/>
                  <a:pt x="1419398" y="1485014"/>
                </a:cubicBezTo>
                <a:cubicBezTo>
                  <a:pt x="1421138" y="1484207"/>
                  <a:pt x="1419293" y="1482607"/>
                  <a:pt x="1413865" y="1480213"/>
                </a:cubicBezTo>
                <a:lnTo>
                  <a:pt x="1419082" y="1477790"/>
                </a:lnTo>
                <a:lnTo>
                  <a:pt x="1424298" y="1475369"/>
                </a:lnTo>
                <a:lnTo>
                  <a:pt x="1429513" y="1472947"/>
                </a:lnTo>
                <a:cubicBezTo>
                  <a:pt x="1438419" y="1473726"/>
                  <a:pt x="1444611" y="1473308"/>
                  <a:pt x="1448089" y="1471694"/>
                </a:cubicBezTo>
                <a:cubicBezTo>
                  <a:pt x="1451566" y="1470079"/>
                  <a:pt x="1455044" y="1468464"/>
                  <a:pt x="1458521" y="1466850"/>
                </a:cubicBezTo>
                <a:cubicBezTo>
                  <a:pt x="1461999" y="1465235"/>
                  <a:pt x="1463737" y="1464428"/>
                  <a:pt x="1463737" y="1464428"/>
                </a:cubicBezTo>
                <a:cubicBezTo>
                  <a:pt x="1469166" y="1466822"/>
                  <a:pt x="1474489" y="1466808"/>
                  <a:pt x="1479705" y="1464385"/>
                </a:cubicBezTo>
                <a:cubicBezTo>
                  <a:pt x="1484921" y="1461964"/>
                  <a:pt x="1490244" y="1461951"/>
                  <a:pt x="1495673" y="1464345"/>
                </a:cubicBezTo>
                <a:cubicBezTo>
                  <a:pt x="1499150" y="1462730"/>
                  <a:pt x="1502246" y="1462521"/>
                  <a:pt x="1504960" y="1463719"/>
                </a:cubicBezTo>
                <a:cubicBezTo>
                  <a:pt x="1507675" y="1464915"/>
                  <a:pt x="1510770" y="1464706"/>
                  <a:pt x="1514248" y="1463091"/>
                </a:cubicBezTo>
                <a:cubicBezTo>
                  <a:pt x="1521203" y="1459862"/>
                  <a:pt x="1526419" y="1457441"/>
                  <a:pt x="1529897" y="1455826"/>
                </a:cubicBezTo>
                <a:lnTo>
                  <a:pt x="1567047" y="1453320"/>
                </a:lnTo>
                <a:cubicBezTo>
                  <a:pt x="1570525" y="1451706"/>
                  <a:pt x="1574978" y="1452095"/>
                  <a:pt x="1580407" y="1454490"/>
                </a:cubicBezTo>
                <a:cubicBezTo>
                  <a:pt x="1583885" y="1452875"/>
                  <a:pt x="1588719" y="1451860"/>
                  <a:pt x="1594910" y="1451442"/>
                </a:cubicBezTo>
                <a:cubicBezTo>
                  <a:pt x="1601103" y="1451023"/>
                  <a:pt x="1609415" y="1448393"/>
                  <a:pt x="1619848" y="1443549"/>
                </a:cubicBezTo>
                <a:cubicBezTo>
                  <a:pt x="1630280" y="1438705"/>
                  <a:pt x="1635496" y="1436284"/>
                  <a:pt x="1635496" y="1436284"/>
                </a:cubicBezTo>
                <a:lnTo>
                  <a:pt x="1643639" y="1439875"/>
                </a:lnTo>
                <a:cubicBezTo>
                  <a:pt x="1641688" y="1435866"/>
                  <a:pt x="1641583" y="1433458"/>
                  <a:pt x="1643321" y="1432651"/>
                </a:cubicBezTo>
                <a:cubicBezTo>
                  <a:pt x="1645059" y="1431843"/>
                  <a:pt x="1645928" y="1431441"/>
                  <a:pt x="1645928" y="1431441"/>
                </a:cubicBezTo>
                <a:lnTo>
                  <a:pt x="1640055" y="1428849"/>
                </a:lnTo>
                <a:lnTo>
                  <a:pt x="1633820" y="1431374"/>
                </a:lnTo>
                <a:cubicBezTo>
                  <a:pt x="1631557" y="1437713"/>
                  <a:pt x="1626841" y="1440980"/>
                  <a:pt x="1619673" y="1441172"/>
                </a:cubicBezTo>
                <a:cubicBezTo>
                  <a:pt x="1612504" y="1441364"/>
                  <a:pt x="1605902" y="1439972"/>
                  <a:pt x="1599865" y="1436996"/>
                </a:cubicBezTo>
                <a:cubicBezTo>
                  <a:pt x="1599865" y="1436996"/>
                  <a:pt x="1597319" y="1436672"/>
                  <a:pt x="1592224" y="1436024"/>
                </a:cubicBezTo>
                <a:cubicBezTo>
                  <a:pt x="1587131" y="1435375"/>
                  <a:pt x="1583453" y="1438221"/>
                  <a:pt x="1581189" y="1444560"/>
                </a:cubicBezTo>
                <a:lnTo>
                  <a:pt x="1544403" y="1443194"/>
                </a:lnTo>
                <a:cubicBezTo>
                  <a:pt x="1544403" y="1443194"/>
                  <a:pt x="1546478" y="1442354"/>
                  <a:pt x="1550629" y="1440673"/>
                </a:cubicBezTo>
                <a:cubicBezTo>
                  <a:pt x="1554779" y="1438992"/>
                  <a:pt x="1556854" y="1438152"/>
                  <a:pt x="1556854" y="1438152"/>
                </a:cubicBezTo>
                <a:cubicBezTo>
                  <a:pt x="1554967" y="1433494"/>
                  <a:pt x="1539687" y="1431551"/>
                  <a:pt x="1511014" y="1432320"/>
                </a:cubicBezTo>
                <a:cubicBezTo>
                  <a:pt x="1506863" y="1434002"/>
                  <a:pt x="1503750" y="1435264"/>
                  <a:pt x="1501675" y="1436103"/>
                </a:cubicBezTo>
                <a:cubicBezTo>
                  <a:pt x="1499601" y="1436944"/>
                  <a:pt x="1498563" y="1437363"/>
                  <a:pt x="1498563" y="1437363"/>
                </a:cubicBezTo>
                <a:cubicBezTo>
                  <a:pt x="1494412" y="1439046"/>
                  <a:pt x="1491394" y="1437556"/>
                  <a:pt x="1489507" y="1432898"/>
                </a:cubicBezTo>
                <a:cubicBezTo>
                  <a:pt x="1438197" y="1437417"/>
                  <a:pt x="1394998" y="1444071"/>
                  <a:pt x="1359910" y="1452861"/>
                </a:cubicBezTo>
                <a:cubicBezTo>
                  <a:pt x="1343308" y="1459585"/>
                  <a:pt x="1329915" y="1462298"/>
                  <a:pt x="1319727" y="1461002"/>
                </a:cubicBezTo>
                <a:lnTo>
                  <a:pt x="1313502" y="1463524"/>
                </a:lnTo>
                <a:lnTo>
                  <a:pt x="1316898" y="1454016"/>
                </a:lnTo>
                <a:cubicBezTo>
                  <a:pt x="1321049" y="1452335"/>
                  <a:pt x="1325199" y="1450654"/>
                  <a:pt x="1329348" y="1448974"/>
                </a:cubicBezTo>
                <a:cubicBezTo>
                  <a:pt x="1333499" y="1447292"/>
                  <a:pt x="1335574" y="1446452"/>
                  <a:pt x="1335574" y="1446452"/>
                </a:cubicBezTo>
                <a:lnTo>
                  <a:pt x="1345195" y="1434424"/>
                </a:lnTo>
                <a:lnTo>
                  <a:pt x="1357645" y="1429381"/>
                </a:lnTo>
                <a:cubicBezTo>
                  <a:pt x="1367831" y="1430676"/>
                  <a:pt x="1377548" y="1430807"/>
                  <a:pt x="1386792" y="1429775"/>
                </a:cubicBezTo>
                <a:cubicBezTo>
                  <a:pt x="1396035" y="1428741"/>
                  <a:pt x="1402260" y="1426219"/>
                  <a:pt x="1405466" y="1422210"/>
                </a:cubicBezTo>
                <a:cubicBezTo>
                  <a:pt x="1408674" y="1418200"/>
                  <a:pt x="1413295" y="1417684"/>
                  <a:pt x="1419333" y="1420659"/>
                </a:cubicBezTo>
                <a:cubicBezTo>
                  <a:pt x="1425369" y="1423637"/>
                  <a:pt x="1429519" y="1421955"/>
                  <a:pt x="1431782" y="1415617"/>
                </a:cubicBezTo>
                <a:cubicBezTo>
                  <a:pt x="1435934" y="1413936"/>
                  <a:pt x="1439517" y="1413839"/>
                  <a:pt x="1442536" y="1415329"/>
                </a:cubicBezTo>
                <a:cubicBezTo>
                  <a:pt x="1445554" y="1416817"/>
                  <a:pt x="1447063" y="1417562"/>
                  <a:pt x="1447063" y="1417562"/>
                </a:cubicBezTo>
                <a:cubicBezTo>
                  <a:pt x="1447063" y="1417562"/>
                  <a:pt x="1449137" y="1416721"/>
                  <a:pt x="1453289" y="1415040"/>
                </a:cubicBezTo>
                <a:cubicBezTo>
                  <a:pt x="1457439" y="1413358"/>
                  <a:pt x="1462532" y="1414006"/>
                  <a:pt x="1468568" y="1416983"/>
                </a:cubicBezTo>
                <a:cubicBezTo>
                  <a:pt x="1474606" y="1419959"/>
                  <a:pt x="1481774" y="1419767"/>
                  <a:pt x="1490075" y="1416405"/>
                </a:cubicBezTo>
                <a:cubicBezTo>
                  <a:pt x="1492338" y="1410067"/>
                  <a:pt x="1496016" y="1407221"/>
                  <a:pt x="1501111" y="1407869"/>
                </a:cubicBezTo>
                <a:cubicBezTo>
                  <a:pt x="1506204" y="1408517"/>
                  <a:pt x="1510825" y="1408001"/>
                  <a:pt x="1514975" y="1406320"/>
                </a:cubicBezTo>
                <a:cubicBezTo>
                  <a:pt x="1523276" y="1402958"/>
                  <a:pt x="1529501" y="1400437"/>
                  <a:pt x="1533652" y="1398755"/>
                </a:cubicBezTo>
                <a:lnTo>
                  <a:pt x="1539311" y="1412727"/>
                </a:lnTo>
                <a:lnTo>
                  <a:pt x="1542140" y="1419714"/>
                </a:lnTo>
                <a:lnTo>
                  <a:pt x="1548365" y="1417193"/>
                </a:lnTo>
                <a:cubicBezTo>
                  <a:pt x="1552138" y="1426508"/>
                  <a:pt x="1553270" y="1423338"/>
                  <a:pt x="1551760" y="1407684"/>
                </a:cubicBezTo>
                <a:lnTo>
                  <a:pt x="1548931" y="1400699"/>
                </a:lnTo>
                <a:cubicBezTo>
                  <a:pt x="1553082" y="1399017"/>
                  <a:pt x="1561759" y="1399569"/>
                  <a:pt x="1574964" y="1402354"/>
                </a:cubicBezTo>
                <a:lnTo>
                  <a:pt x="1587558" y="1402015"/>
                </a:lnTo>
                <a:lnTo>
                  <a:pt x="1588292" y="1391853"/>
                </a:lnTo>
                <a:lnTo>
                  <a:pt x="1601572" y="1385687"/>
                </a:lnTo>
                <a:lnTo>
                  <a:pt x="1593922" y="1386542"/>
                </a:lnTo>
                <a:cubicBezTo>
                  <a:pt x="1588829" y="1385894"/>
                  <a:pt x="1584774" y="1384826"/>
                  <a:pt x="1581755" y="1383337"/>
                </a:cubicBezTo>
                <a:cubicBezTo>
                  <a:pt x="1578738" y="1381849"/>
                  <a:pt x="1573645" y="1381202"/>
                  <a:pt x="1566475" y="1381394"/>
                </a:cubicBezTo>
                <a:cubicBezTo>
                  <a:pt x="1559306" y="1381587"/>
                  <a:pt x="1553647" y="1382523"/>
                  <a:pt x="1549498" y="1384204"/>
                </a:cubicBezTo>
                <a:cubicBezTo>
                  <a:pt x="1531010" y="1386271"/>
                  <a:pt x="1516673" y="1386656"/>
                  <a:pt x="1506486" y="1385360"/>
                </a:cubicBezTo>
                <a:lnTo>
                  <a:pt x="1497431" y="1380896"/>
                </a:lnTo>
                <a:cubicBezTo>
                  <a:pt x="1507617" y="1382192"/>
                  <a:pt x="1512240" y="1381674"/>
                  <a:pt x="1511297" y="1379346"/>
                </a:cubicBezTo>
                <a:cubicBezTo>
                  <a:pt x="1510354" y="1377016"/>
                  <a:pt x="1511957" y="1375012"/>
                  <a:pt x="1516107" y="1373331"/>
                </a:cubicBezTo>
                <a:cubicBezTo>
                  <a:pt x="1520258" y="1371650"/>
                  <a:pt x="1522333" y="1370810"/>
                  <a:pt x="1522333" y="1370810"/>
                </a:cubicBezTo>
                <a:cubicBezTo>
                  <a:pt x="1522333" y="1370810"/>
                  <a:pt x="1521389" y="1368480"/>
                  <a:pt x="1519504" y="1363824"/>
                </a:cubicBezTo>
                <a:cubicBezTo>
                  <a:pt x="1517617" y="1359166"/>
                  <a:pt x="1519691" y="1358326"/>
                  <a:pt x="1525728" y="1361303"/>
                </a:cubicBezTo>
                <a:lnTo>
                  <a:pt x="1534782" y="1365767"/>
                </a:lnTo>
                <a:lnTo>
                  <a:pt x="1536447" y="1366587"/>
                </a:lnTo>
                <a:lnTo>
                  <a:pt x="1537320" y="1363999"/>
                </a:lnTo>
                <a:lnTo>
                  <a:pt x="1538848" y="1367772"/>
                </a:lnTo>
                <a:lnTo>
                  <a:pt x="1543838" y="1370231"/>
                </a:lnTo>
                <a:lnTo>
                  <a:pt x="1552893" y="1374698"/>
                </a:lnTo>
                <a:cubicBezTo>
                  <a:pt x="1561194" y="1371336"/>
                  <a:pt x="1566475" y="1366484"/>
                  <a:pt x="1568738" y="1360146"/>
                </a:cubicBezTo>
                <a:cubicBezTo>
                  <a:pt x="1572889" y="1358465"/>
                  <a:pt x="1575436" y="1358788"/>
                  <a:pt x="1576380" y="1361117"/>
                </a:cubicBezTo>
                <a:cubicBezTo>
                  <a:pt x="1577324" y="1363447"/>
                  <a:pt x="1579869" y="1363771"/>
                  <a:pt x="1584019" y="1362091"/>
                </a:cubicBezTo>
                <a:lnTo>
                  <a:pt x="1586848" y="1369076"/>
                </a:lnTo>
                <a:cubicBezTo>
                  <a:pt x="1590999" y="1367395"/>
                  <a:pt x="1592603" y="1365390"/>
                  <a:pt x="1591660" y="1363061"/>
                </a:cubicBezTo>
                <a:cubicBezTo>
                  <a:pt x="1590717" y="1360733"/>
                  <a:pt x="1596469" y="1357048"/>
                  <a:pt x="1608921" y="1352004"/>
                </a:cubicBezTo>
                <a:cubicBezTo>
                  <a:pt x="1619107" y="1353300"/>
                  <a:pt x="1623258" y="1351619"/>
                  <a:pt x="1621371" y="1346961"/>
                </a:cubicBezTo>
                <a:lnTo>
                  <a:pt x="1633822" y="1341919"/>
                </a:lnTo>
                <a:lnTo>
                  <a:pt x="1636651" y="1348905"/>
                </a:lnTo>
                <a:cubicBezTo>
                  <a:pt x="1642688" y="1351881"/>
                  <a:pt x="1654005" y="1350009"/>
                  <a:pt x="1670607" y="1343285"/>
                </a:cubicBezTo>
                <a:cubicBezTo>
                  <a:pt x="1674758" y="1341603"/>
                  <a:pt x="1677304" y="1341927"/>
                  <a:pt x="1678247" y="1344256"/>
                </a:cubicBezTo>
                <a:cubicBezTo>
                  <a:pt x="1679190" y="1346585"/>
                  <a:pt x="1683813" y="1346068"/>
                  <a:pt x="1692113" y="1342706"/>
                </a:cubicBezTo>
                <a:cubicBezTo>
                  <a:pt x="1704564" y="1337663"/>
                  <a:pt x="1705695" y="1334494"/>
                  <a:pt x="1695508" y="1333199"/>
                </a:cubicBezTo>
                <a:cubicBezTo>
                  <a:pt x="1689472" y="1330222"/>
                  <a:pt x="1658723" y="1331834"/>
                  <a:pt x="1603262" y="1338031"/>
                </a:cubicBezTo>
                <a:lnTo>
                  <a:pt x="1538744" y="1339766"/>
                </a:lnTo>
                <a:lnTo>
                  <a:pt x="1544971" y="1337244"/>
                </a:lnTo>
                <a:lnTo>
                  <a:pt x="1557420" y="1332202"/>
                </a:lnTo>
                <a:cubicBezTo>
                  <a:pt x="1551384" y="1329225"/>
                  <a:pt x="1541198" y="1327928"/>
                  <a:pt x="1526861" y="1328315"/>
                </a:cubicBezTo>
                <a:cubicBezTo>
                  <a:pt x="1520822" y="1325338"/>
                  <a:pt x="1515259" y="1323525"/>
                  <a:pt x="1510165" y="1322878"/>
                </a:cubicBezTo>
                <a:cubicBezTo>
                  <a:pt x="1505071" y="1322230"/>
                  <a:pt x="1502525" y="1321906"/>
                  <a:pt x="1502525" y="1321906"/>
                </a:cubicBezTo>
                <a:cubicBezTo>
                  <a:pt x="1498374" y="1323587"/>
                  <a:pt x="1494225" y="1325267"/>
                  <a:pt x="1490075" y="1326948"/>
                </a:cubicBezTo>
                <a:lnTo>
                  <a:pt x="1474794" y="1325006"/>
                </a:lnTo>
                <a:lnTo>
                  <a:pt x="1462344" y="1330049"/>
                </a:lnTo>
                <a:cubicBezTo>
                  <a:pt x="1431406" y="1337158"/>
                  <a:pt x="1405751" y="1339417"/>
                  <a:pt x="1385377" y="1336824"/>
                </a:cubicBezTo>
                <a:cubicBezTo>
                  <a:pt x="1383491" y="1332167"/>
                  <a:pt x="1380472" y="1330679"/>
                  <a:pt x="1376322" y="1332360"/>
                </a:cubicBezTo>
                <a:cubicBezTo>
                  <a:pt x="1372172" y="1334041"/>
                  <a:pt x="1368021" y="1335721"/>
                  <a:pt x="1363871" y="1337403"/>
                </a:cubicBezTo>
                <a:lnTo>
                  <a:pt x="1354816" y="1332938"/>
                </a:lnTo>
                <a:lnTo>
                  <a:pt x="1327085" y="1336037"/>
                </a:lnTo>
                <a:cubicBezTo>
                  <a:pt x="1312750" y="1336423"/>
                  <a:pt x="1303505" y="1337455"/>
                  <a:pt x="1299354" y="1339136"/>
                </a:cubicBezTo>
                <a:cubicBezTo>
                  <a:pt x="1303505" y="1337455"/>
                  <a:pt x="1307654" y="1335775"/>
                  <a:pt x="1311806" y="1334093"/>
                </a:cubicBezTo>
                <a:cubicBezTo>
                  <a:pt x="1315956" y="1332412"/>
                  <a:pt x="1320106" y="1330732"/>
                  <a:pt x="1324256" y="1329052"/>
                </a:cubicBezTo>
                <a:cubicBezTo>
                  <a:pt x="1334443" y="1330347"/>
                  <a:pt x="1348780" y="1329962"/>
                  <a:pt x="1367266" y="1327896"/>
                </a:cubicBezTo>
                <a:cubicBezTo>
                  <a:pt x="1404241" y="1323763"/>
                  <a:pt x="1434991" y="1322151"/>
                  <a:pt x="1459514" y="1323062"/>
                </a:cubicBezTo>
                <a:cubicBezTo>
                  <a:pt x="1463665" y="1321381"/>
                  <a:pt x="1467814" y="1319700"/>
                  <a:pt x="1471964" y="1318019"/>
                </a:cubicBezTo>
                <a:lnTo>
                  <a:pt x="1512146" y="1309877"/>
                </a:lnTo>
                <a:lnTo>
                  <a:pt x="1526766" y="1309484"/>
                </a:lnTo>
                <a:lnTo>
                  <a:pt x="1528617" y="1303994"/>
                </a:lnTo>
                <a:lnTo>
                  <a:pt x="1530797" y="1309375"/>
                </a:lnTo>
                <a:lnTo>
                  <a:pt x="1533652" y="1309298"/>
                </a:lnTo>
                <a:cubicBezTo>
                  <a:pt x="1541952" y="1305937"/>
                  <a:pt x="1546573" y="1305420"/>
                  <a:pt x="1547516" y="1307749"/>
                </a:cubicBezTo>
                <a:cubicBezTo>
                  <a:pt x="1548459" y="1310078"/>
                  <a:pt x="1551005" y="1310403"/>
                  <a:pt x="1555158" y="1308721"/>
                </a:cubicBezTo>
                <a:lnTo>
                  <a:pt x="1556014" y="1308548"/>
                </a:lnTo>
                <a:lnTo>
                  <a:pt x="1558581" y="1300933"/>
                </a:lnTo>
                <a:lnTo>
                  <a:pt x="1561236" y="1307489"/>
                </a:lnTo>
                <a:lnTo>
                  <a:pt x="1595337" y="1300579"/>
                </a:lnTo>
                <a:lnTo>
                  <a:pt x="1598459" y="1299315"/>
                </a:lnTo>
                <a:lnTo>
                  <a:pt x="1603000" y="1295042"/>
                </a:lnTo>
                <a:lnTo>
                  <a:pt x="1603847" y="1297132"/>
                </a:lnTo>
                <a:lnTo>
                  <a:pt x="1607788" y="1295537"/>
                </a:lnTo>
                <a:cubicBezTo>
                  <a:pt x="1611939" y="1293856"/>
                  <a:pt x="1614014" y="1293014"/>
                  <a:pt x="1614014" y="1293014"/>
                </a:cubicBezTo>
                <a:cubicBezTo>
                  <a:pt x="1620050" y="1295991"/>
                  <a:pt x="1625144" y="1296639"/>
                  <a:pt x="1629294" y="1294957"/>
                </a:cubicBezTo>
                <a:cubicBezTo>
                  <a:pt x="1633444" y="1293276"/>
                  <a:pt x="1632501" y="1290948"/>
                  <a:pt x="1626464" y="1287972"/>
                </a:cubicBezTo>
                <a:cubicBezTo>
                  <a:pt x="1630615" y="1286291"/>
                  <a:pt x="1633728" y="1285031"/>
                  <a:pt x="1635802" y="1284190"/>
                </a:cubicBezTo>
                <a:lnTo>
                  <a:pt x="1636649" y="1281818"/>
                </a:lnTo>
                <a:lnTo>
                  <a:pt x="1635456" y="1278872"/>
                </a:lnTo>
                <a:lnTo>
                  <a:pt x="1639146" y="1277378"/>
                </a:lnTo>
                <a:lnTo>
                  <a:pt x="1642310" y="1273421"/>
                </a:lnTo>
                <a:lnTo>
                  <a:pt x="1667120" y="1270648"/>
                </a:lnTo>
                <a:lnTo>
                  <a:pt x="1672314" y="1263944"/>
                </a:lnTo>
                <a:cubicBezTo>
                  <a:pt x="1676912" y="1256032"/>
                  <a:pt x="1680263" y="1254675"/>
                  <a:pt x="1682367" y="1259872"/>
                </a:cubicBezTo>
                <a:cubicBezTo>
                  <a:pt x="1684472" y="1265070"/>
                  <a:pt x="1685525" y="1267669"/>
                  <a:pt x="1685525" y="1267669"/>
                </a:cubicBezTo>
                <a:lnTo>
                  <a:pt x="1692272" y="1271147"/>
                </a:lnTo>
                <a:lnTo>
                  <a:pt x="1698751" y="1271388"/>
                </a:lnTo>
                <a:lnTo>
                  <a:pt x="1708788" y="1267322"/>
                </a:lnTo>
                <a:cubicBezTo>
                  <a:pt x="1710892" y="1272521"/>
                  <a:pt x="1713126" y="1271616"/>
                  <a:pt x="1715488" y="1264609"/>
                </a:cubicBezTo>
                <a:lnTo>
                  <a:pt x="1722190" y="1261894"/>
                </a:lnTo>
                <a:lnTo>
                  <a:pt x="1733747" y="1263547"/>
                </a:lnTo>
                <a:lnTo>
                  <a:pt x="1731729" y="1261602"/>
                </a:lnTo>
                <a:lnTo>
                  <a:pt x="1713652" y="1252689"/>
                </a:lnTo>
                <a:lnTo>
                  <a:pt x="1705630" y="1259526"/>
                </a:lnTo>
                <a:lnTo>
                  <a:pt x="1685911" y="1249361"/>
                </a:lnTo>
                <a:lnTo>
                  <a:pt x="1683109" y="1247917"/>
                </a:lnTo>
                <a:lnTo>
                  <a:pt x="1675417" y="1247813"/>
                </a:lnTo>
                <a:lnTo>
                  <a:pt x="1669260" y="1247030"/>
                </a:lnTo>
                <a:lnTo>
                  <a:pt x="1662648" y="1249708"/>
                </a:lnTo>
                <a:lnTo>
                  <a:pt x="1649245" y="1255137"/>
                </a:lnTo>
                <a:lnTo>
                  <a:pt x="1641570" y="1251180"/>
                </a:lnTo>
                <a:lnTo>
                  <a:pt x="1633822" y="1252462"/>
                </a:lnTo>
                <a:cubicBezTo>
                  <a:pt x="1627785" y="1249486"/>
                  <a:pt x="1612504" y="1247543"/>
                  <a:pt x="1587980" y="1246632"/>
                </a:cubicBezTo>
                <a:cubicBezTo>
                  <a:pt x="1563458" y="1245721"/>
                  <a:pt x="1549120" y="1246107"/>
                  <a:pt x="1544971" y="1247787"/>
                </a:cubicBezTo>
                <a:cubicBezTo>
                  <a:pt x="1540820" y="1249469"/>
                  <a:pt x="1538744" y="1250309"/>
                  <a:pt x="1538744" y="1250309"/>
                </a:cubicBezTo>
                <a:cubicBezTo>
                  <a:pt x="1536858" y="1245653"/>
                  <a:pt x="1534877" y="1243743"/>
                  <a:pt x="1532802" y="1244583"/>
                </a:cubicBezTo>
                <a:lnTo>
                  <a:pt x="1551195" y="1245266"/>
                </a:lnTo>
                <a:cubicBezTo>
                  <a:pt x="1559496" y="1241904"/>
                  <a:pt x="1573361" y="1240355"/>
                  <a:pt x="1592791" y="1240617"/>
                </a:cubicBezTo>
                <a:lnTo>
                  <a:pt x="1621867" y="1232858"/>
                </a:lnTo>
                <a:lnTo>
                  <a:pt x="1616509" y="1232093"/>
                </a:lnTo>
                <a:cubicBezTo>
                  <a:pt x="1623338" y="1223276"/>
                  <a:pt x="1628988" y="1217963"/>
                  <a:pt x="1633456" y="1216153"/>
                </a:cubicBezTo>
                <a:lnTo>
                  <a:pt x="1636613" y="1223950"/>
                </a:lnTo>
                <a:cubicBezTo>
                  <a:pt x="1636613" y="1223950"/>
                  <a:pt x="1637794" y="1220445"/>
                  <a:pt x="1640158" y="1213439"/>
                </a:cubicBezTo>
                <a:lnTo>
                  <a:pt x="1670121" y="1210377"/>
                </a:lnTo>
                <a:cubicBezTo>
                  <a:pt x="1679057" y="1206759"/>
                  <a:pt x="1692459" y="1201331"/>
                  <a:pt x="1710330" y="1194092"/>
                </a:cubicBezTo>
                <a:cubicBezTo>
                  <a:pt x="1728202" y="1186853"/>
                  <a:pt x="1737137" y="1183235"/>
                  <a:pt x="1737137" y="1183235"/>
                </a:cubicBezTo>
                <a:cubicBezTo>
                  <a:pt x="1741605" y="1181425"/>
                  <a:pt x="1744891" y="1183120"/>
                  <a:pt x="1746996" y="1188316"/>
                </a:cubicBezTo>
                <a:cubicBezTo>
                  <a:pt x="1749102" y="1193514"/>
                  <a:pt x="1750154" y="1196114"/>
                  <a:pt x="1750154" y="1196114"/>
                </a:cubicBezTo>
                <a:cubicBezTo>
                  <a:pt x="1750154" y="1196114"/>
                  <a:pt x="1751335" y="1192610"/>
                  <a:pt x="1753698" y="1185602"/>
                </a:cubicBezTo>
                <a:lnTo>
                  <a:pt x="1776960" y="1185257"/>
                </a:lnTo>
                <a:lnTo>
                  <a:pt x="1782289" y="1183099"/>
                </a:lnTo>
                <a:lnTo>
                  <a:pt x="1778983" y="1181470"/>
                </a:lnTo>
                <a:cubicBezTo>
                  <a:pt x="1773890" y="1180821"/>
                  <a:pt x="1769269" y="1181337"/>
                  <a:pt x="1765118" y="1183018"/>
                </a:cubicBezTo>
                <a:cubicBezTo>
                  <a:pt x="1767382" y="1176680"/>
                  <a:pt x="1764364" y="1175192"/>
                  <a:pt x="1756063" y="1178554"/>
                </a:cubicBezTo>
                <a:lnTo>
                  <a:pt x="1736926" y="1179068"/>
                </a:lnTo>
                <a:lnTo>
                  <a:pt x="1735557" y="1179336"/>
                </a:lnTo>
                <a:cubicBezTo>
                  <a:pt x="1730037" y="1178548"/>
                  <a:pt x="1727278" y="1178152"/>
                  <a:pt x="1727278" y="1178152"/>
                </a:cubicBezTo>
                <a:cubicBezTo>
                  <a:pt x="1722810" y="1179962"/>
                  <a:pt x="1720576" y="1180867"/>
                  <a:pt x="1720576" y="1180867"/>
                </a:cubicBezTo>
                <a:cubicBezTo>
                  <a:pt x="1720576" y="1180867"/>
                  <a:pt x="1718342" y="1181772"/>
                  <a:pt x="1713875" y="1183581"/>
                </a:cubicBezTo>
                <a:cubicBezTo>
                  <a:pt x="1711769" y="1178383"/>
                  <a:pt x="1706249" y="1177594"/>
                  <a:pt x="1697313" y="1181212"/>
                </a:cubicBezTo>
                <a:lnTo>
                  <a:pt x="1690611" y="1183928"/>
                </a:lnTo>
                <a:cubicBezTo>
                  <a:pt x="1697184" y="1187315"/>
                  <a:pt x="1698238" y="1189915"/>
                  <a:pt x="1693770" y="1191724"/>
                </a:cubicBezTo>
                <a:lnTo>
                  <a:pt x="1687067" y="1194439"/>
                </a:lnTo>
                <a:cubicBezTo>
                  <a:pt x="1684962" y="1189241"/>
                  <a:pt x="1683909" y="1186641"/>
                  <a:pt x="1683909" y="1186641"/>
                </a:cubicBezTo>
                <a:cubicBezTo>
                  <a:pt x="1683909" y="1186641"/>
                  <a:pt x="1681677" y="1187546"/>
                  <a:pt x="1677208" y="1189355"/>
                </a:cubicBezTo>
                <a:lnTo>
                  <a:pt x="1667349" y="1184274"/>
                </a:lnTo>
                <a:cubicBezTo>
                  <a:pt x="1671818" y="1182464"/>
                  <a:pt x="1676285" y="1180654"/>
                  <a:pt x="1680751" y="1178845"/>
                </a:cubicBezTo>
                <a:cubicBezTo>
                  <a:pt x="1689687" y="1175226"/>
                  <a:pt x="1696389" y="1172512"/>
                  <a:pt x="1700858" y="1170702"/>
                </a:cubicBezTo>
                <a:lnTo>
                  <a:pt x="1702049" y="1170435"/>
                </a:lnTo>
                <a:lnTo>
                  <a:pt x="1701167" y="1168258"/>
                </a:lnTo>
                <a:lnTo>
                  <a:pt x="1699284" y="1163608"/>
                </a:lnTo>
                <a:lnTo>
                  <a:pt x="1677266" y="1166528"/>
                </a:lnTo>
                <a:lnTo>
                  <a:pt x="1679662" y="1168836"/>
                </a:lnTo>
                <a:lnTo>
                  <a:pt x="1673438" y="1171357"/>
                </a:lnTo>
                <a:cubicBezTo>
                  <a:pt x="1671551" y="1166700"/>
                  <a:pt x="1667967" y="1166796"/>
                  <a:pt x="1662684" y="1171647"/>
                </a:cubicBezTo>
                <a:cubicBezTo>
                  <a:pt x="1657402" y="1176497"/>
                  <a:pt x="1652781" y="1177013"/>
                  <a:pt x="1648820" y="1173196"/>
                </a:cubicBezTo>
                <a:lnTo>
                  <a:pt x="1644191" y="1171977"/>
                </a:lnTo>
                <a:lnTo>
                  <a:pt x="1617666" y="1177170"/>
                </a:lnTo>
                <a:lnTo>
                  <a:pt x="1601105" y="1174801"/>
                </a:lnTo>
                <a:lnTo>
                  <a:pt x="1612410" y="1170222"/>
                </a:lnTo>
                <a:lnTo>
                  <a:pt x="1599866" y="1168627"/>
                </a:lnTo>
                <a:lnTo>
                  <a:pt x="1587416" y="1173668"/>
                </a:lnTo>
                <a:cubicBezTo>
                  <a:pt x="1581378" y="1170694"/>
                  <a:pt x="1578360" y="1169204"/>
                  <a:pt x="1578360" y="1169204"/>
                </a:cubicBezTo>
                <a:cubicBezTo>
                  <a:pt x="1578360" y="1169204"/>
                  <a:pt x="1575248" y="1170465"/>
                  <a:pt x="1569022" y="1172987"/>
                </a:cubicBezTo>
                <a:cubicBezTo>
                  <a:pt x="1562798" y="1175508"/>
                  <a:pt x="1556666" y="1175280"/>
                  <a:pt x="1550631" y="1172304"/>
                </a:cubicBezTo>
                <a:cubicBezTo>
                  <a:pt x="1532143" y="1174370"/>
                  <a:pt x="1517806" y="1174756"/>
                  <a:pt x="1507618" y="1173460"/>
                </a:cubicBezTo>
                <a:lnTo>
                  <a:pt x="1498565" y="1168995"/>
                </a:lnTo>
                <a:cubicBezTo>
                  <a:pt x="1508751" y="1170291"/>
                  <a:pt x="1515919" y="1170098"/>
                  <a:pt x="1520069" y="1168418"/>
                </a:cubicBezTo>
                <a:cubicBezTo>
                  <a:pt x="1530256" y="1169713"/>
                  <a:pt x="1534879" y="1169196"/>
                  <a:pt x="1533936" y="1166868"/>
                </a:cubicBezTo>
                <a:cubicBezTo>
                  <a:pt x="1532992" y="1164538"/>
                  <a:pt x="1537613" y="1164022"/>
                  <a:pt x="1547801" y="1165317"/>
                </a:cubicBezTo>
                <a:cubicBezTo>
                  <a:pt x="1553837" y="1168294"/>
                  <a:pt x="1572324" y="1166228"/>
                  <a:pt x="1603261" y="1159119"/>
                </a:cubicBezTo>
                <a:lnTo>
                  <a:pt x="1622491" y="1164183"/>
                </a:lnTo>
                <a:lnTo>
                  <a:pt x="1651561" y="1145289"/>
                </a:lnTo>
                <a:lnTo>
                  <a:pt x="1664962" y="1139862"/>
                </a:lnTo>
                <a:cubicBezTo>
                  <a:pt x="1669431" y="1138051"/>
                  <a:pt x="1673897" y="1136242"/>
                  <a:pt x="1678366" y="1134433"/>
                </a:cubicBezTo>
                <a:cubicBezTo>
                  <a:pt x="1682834" y="1132623"/>
                  <a:pt x="1686120" y="1134317"/>
                  <a:pt x="1688225" y="1139515"/>
                </a:cubicBezTo>
                <a:cubicBezTo>
                  <a:pt x="1692693" y="1137705"/>
                  <a:pt x="1697160" y="1135896"/>
                  <a:pt x="1701628" y="1134086"/>
                </a:cubicBezTo>
                <a:lnTo>
                  <a:pt x="1720166" y="1125412"/>
                </a:lnTo>
                <a:lnTo>
                  <a:pt x="1711921" y="1123240"/>
                </a:lnTo>
                <a:lnTo>
                  <a:pt x="1702865" y="1118776"/>
                </a:lnTo>
                <a:lnTo>
                  <a:pt x="1712486" y="1106748"/>
                </a:lnTo>
                <a:cubicBezTo>
                  <a:pt x="1716637" y="1105066"/>
                  <a:pt x="1719750" y="1103806"/>
                  <a:pt x="1721825" y="1102966"/>
                </a:cubicBezTo>
                <a:lnTo>
                  <a:pt x="1721867" y="1101716"/>
                </a:lnTo>
                <a:lnTo>
                  <a:pt x="1709795" y="1101282"/>
                </a:lnTo>
                <a:cubicBezTo>
                  <a:pt x="1703684" y="1102245"/>
                  <a:pt x="1700038" y="1104478"/>
                  <a:pt x="1698857" y="1107982"/>
                </a:cubicBezTo>
                <a:cubicBezTo>
                  <a:pt x="1696494" y="1114989"/>
                  <a:pt x="1687559" y="1118608"/>
                  <a:pt x="1672050" y="1118839"/>
                </a:cubicBezTo>
                <a:cubicBezTo>
                  <a:pt x="1661010" y="1117260"/>
                  <a:pt x="1654435" y="1113872"/>
                  <a:pt x="1652332" y="1108674"/>
                </a:cubicBezTo>
                <a:cubicBezTo>
                  <a:pt x="1661267" y="1105055"/>
                  <a:pt x="1666787" y="1105845"/>
                  <a:pt x="1668891" y="1111042"/>
                </a:cubicBezTo>
                <a:lnTo>
                  <a:pt x="1682296" y="1105614"/>
                </a:lnTo>
                <a:lnTo>
                  <a:pt x="1625910" y="1101224"/>
                </a:lnTo>
                <a:lnTo>
                  <a:pt x="1602648" y="1101571"/>
                </a:lnTo>
                <a:lnTo>
                  <a:pt x="1605489" y="1093144"/>
                </a:lnTo>
                <a:lnTo>
                  <a:pt x="1594772" y="1093432"/>
                </a:lnTo>
                <a:lnTo>
                  <a:pt x="1576435" y="1092752"/>
                </a:lnTo>
                <a:lnTo>
                  <a:pt x="1592789" y="1096487"/>
                </a:lnTo>
                <a:lnTo>
                  <a:pt x="1589245" y="1106999"/>
                </a:lnTo>
                <a:lnTo>
                  <a:pt x="1572684" y="1104631"/>
                </a:lnTo>
                <a:lnTo>
                  <a:pt x="1529316" y="1113121"/>
                </a:lnTo>
                <a:cubicBezTo>
                  <a:pt x="1504873" y="1116969"/>
                  <a:pt x="1491599" y="1116296"/>
                  <a:pt x="1489493" y="1111098"/>
                </a:cubicBezTo>
                <a:cubicBezTo>
                  <a:pt x="1485025" y="1112907"/>
                  <a:pt x="1481674" y="1114264"/>
                  <a:pt x="1479441" y="1115169"/>
                </a:cubicBezTo>
                <a:cubicBezTo>
                  <a:pt x="1477208" y="1116073"/>
                  <a:pt x="1474973" y="1116979"/>
                  <a:pt x="1472739" y="1117883"/>
                </a:cubicBezTo>
                <a:cubicBezTo>
                  <a:pt x="1470506" y="1118788"/>
                  <a:pt x="1468271" y="1119693"/>
                  <a:pt x="1466037" y="1120598"/>
                </a:cubicBezTo>
                <a:cubicBezTo>
                  <a:pt x="1463804" y="1121502"/>
                  <a:pt x="1461635" y="1119357"/>
                  <a:pt x="1459530" y="1114159"/>
                </a:cubicBezTo>
                <a:cubicBezTo>
                  <a:pt x="1459530" y="1114159"/>
                  <a:pt x="1457296" y="1115064"/>
                  <a:pt x="1452828" y="1116873"/>
                </a:cubicBezTo>
                <a:lnTo>
                  <a:pt x="1446126" y="1119588"/>
                </a:lnTo>
                <a:lnTo>
                  <a:pt x="1442968" y="1111790"/>
                </a:lnTo>
                <a:lnTo>
                  <a:pt x="1396443" y="1112484"/>
                </a:lnTo>
                <a:cubicBezTo>
                  <a:pt x="1400912" y="1110673"/>
                  <a:pt x="1404262" y="1109317"/>
                  <a:pt x="1406496" y="1108412"/>
                </a:cubicBezTo>
                <a:cubicBezTo>
                  <a:pt x="1408728" y="1107508"/>
                  <a:pt x="1415957" y="1106093"/>
                  <a:pt x="1428179" y="1104167"/>
                </a:cubicBezTo>
                <a:cubicBezTo>
                  <a:pt x="1440402" y="1102242"/>
                  <a:pt x="1449272" y="1101674"/>
                  <a:pt x="1454793" y="1102464"/>
                </a:cubicBezTo>
                <a:cubicBezTo>
                  <a:pt x="1460314" y="1103252"/>
                  <a:pt x="1469774" y="1100933"/>
                  <a:pt x="1483178" y="1095504"/>
                </a:cubicBezTo>
                <a:lnTo>
                  <a:pt x="1513141" y="1092445"/>
                </a:lnTo>
                <a:cubicBezTo>
                  <a:pt x="1515246" y="1097643"/>
                  <a:pt x="1518534" y="1099335"/>
                  <a:pt x="1523001" y="1097526"/>
                </a:cubicBezTo>
                <a:cubicBezTo>
                  <a:pt x="1523001" y="1097526"/>
                  <a:pt x="1525234" y="1096622"/>
                  <a:pt x="1529702" y="1094812"/>
                </a:cubicBezTo>
                <a:cubicBezTo>
                  <a:pt x="1534171" y="1093002"/>
                  <a:pt x="1536404" y="1092098"/>
                  <a:pt x="1536404" y="1092098"/>
                </a:cubicBezTo>
                <a:lnTo>
                  <a:pt x="1551159" y="1091878"/>
                </a:lnTo>
                <a:lnTo>
                  <a:pt x="1550347" y="1091095"/>
                </a:lnTo>
                <a:cubicBezTo>
                  <a:pt x="1550536" y="1085597"/>
                  <a:pt x="1552705" y="1082007"/>
                  <a:pt x="1556855" y="1080326"/>
                </a:cubicBezTo>
                <a:cubicBezTo>
                  <a:pt x="1554968" y="1075669"/>
                  <a:pt x="1556101" y="1072500"/>
                  <a:pt x="1560251" y="1070819"/>
                </a:cubicBezTo>
                <a:cubicBezTo>
                  <a:pt x="1564402" y="1069138"/>
                  <a:pt x="1566476" y="1068298"/>
                  <a:pt x="1566476" y="1068298"/>
                </a:cubicBezTo>
                <a:lnTo>
                  <a:pt x="1572701" y="1065776"/>
                </a:lnTo>
                <a:cubicBezTo>
                  <a:pt x="1574587" y="1070433"/>
                  <a:pt x="1577605" y="1071922"/>
                  <a:pt x="1581757" y="1070240"/>
                </a:cubicBezTo>
                <a:cubicBezTo>
                  <a:pt x="1585907" y="1068559"/>
                  <a:pt x="1587414" y="1069304"/>
                  <a:pt x="1586283" y="1072473"/>
                </a:cubicBezTo>
                <a:cubicBezTo>
                  <a:pt x="1585152" y="1075643"/>
                  <a:pt x="1587133" y="1077552"/>
                  <a:pt x="1592226" y="1078199"/>
                </a:cubicBezTo>
                <a:cubicBezTo>
                  <a:pt x="1597320" y="1078846"/>
                  <a:pt x="1602412" y="1079494"/>
                  <a:pt x="1607506" y="1080143"/>
                </a:cubicBezTo>
                <a:cubicBezTo>
                  <a:pt x="1612600" y="1080790"/>
                  <a:pt x="1616277" y="1077946"/>
                  <a:pt x="1618542" y="1071605"/>
                </a:cubicBezTo>
                <a:cubicBezTo>
                  <a:pt x="1616656" y="1066949"/>
                  <a:pt x="1616750" y="1064200"/>
                  <a:pt x="1618825" y="1063361"/>
                </a:cubicBezTo>
                <a:cubicBezTo>
                  <a:pt x="1620901" y="1062520"/>
                  <a:pt x="1624485" y="1062423"/>
                  <a:pt x="1629578" y="1063070"/>
                </a:cubicBezTo>
                <a:cubicBezTo>
                  <a:pt x="1634671" y="1063718"/>
                  <a:pt x="1638255" y="1063621"/>
                  <a:pt x="1640332" y="1062781"/>
                </a:cubicBezTo>
                <a:cubicBezTo>
                  <a:pt x="1642405" y="1061940"/>
                  <a:pt x="1642500" y="1059192"/>
                  <a:pt x="1640613" y="1054534"/>
                </a:cubicBezTo>
                <a:lnTo>
                  <a:pt x="1646840" y="1052014"/>
                </a:lnTo>
                <a:cubicBezTo>
                  <a:pt x="1652876" y="1054989"/>
                  <a:pt x="1655893" y="1056477"/>
                  <a:pt x="1655893" y="1056477"/>
                </a:cubicBezTo>
                <a:lnTo>
                  <a:pt x="1653064" y="1049492"/>
                </a:lnTo>
                <a:lnTo>
                  <a:pt x="1647489" y="1035728"/>
                </a:lnTo>
                <a:lnTo>
                  <a:pt x="1565754" y="1039370"/>
                </a:lnTo>
                <a:cubicBezTo>
                  <a:pt x="1538023" y="1041526"/>
                  <a:pt x="1512989" y="1047127"/>
                  <a:pt x="1490651" y="1056175"/>
                </a:cubicBezTo>
                <a:cubicBezTo>
                  <a:pt x="1477247" y="1061604"/>
                  <a:pt x="1469493" y="1061719"/>
                  <a:pt x="1467388" y="1056521"/>
                </a:cubicBezTo>
                <a:lnTo>
                  <a:pt x="1460687" y="1059236"/>
                </a:lnTo>
                <a:cubicBezTo>
                  <a:pt x="1469622" y="1055617"/>
                  <a:pt x="1475796" y="1051603"/>
                  <a:pt x="1479213" y="1047195"/>
                </a:cubicBezTo>
                <a:cubicBezTo>
                  <a:pt x="1482628" y="1042786"/>
                  <a:pt x="1484336" y="1040581"/>
                  <a:pt x="1484336" y="1040581"/>
                </a:cubicBezTo>
                <a:cubicBezTo>
                  <a:pt x="1482230" y="1035383"/>
                  <a:pt x="1481178" y="1032784"/>
                  <a:pt x="1481178" y="1032784"/>
                </a:cubicBezTo>
                <a:cubicBezTo>
                  <a:pt x="1481178" y="1032784"/>
                  <a:pt x="1478944" y="1033689"/>
                  <a:pt x="1474476" y="1035499"/>
                </a:cubicBezTo>
                <a:cubicBezTo>
                  <a:pt x="1472371" y="1030302"/>
                  <a:pt x="1469084" y="1028607"/>
                  <a:pt x="1464615" y="1030417"/>
                </a:cubicBezTo>
                <a:cubicBezTo>
                  <a:pt x="1460148" y="1032226"/>
                  <a:pt x="1454037" y="1033189"/>
                  <a:pt x="1446283" y="1033304"/>
                </a:cubicBezTo>
                <a:cubicBezTo>
                  <a:pt x="1438529" y="1033419"/>
                  <a:pt x="1432419" y="1034383"/>
                  <a:pt x="1427952" y="1036192"/>
                </a:cubicBezTo>
                <a:lnTo>
                  <a:pt x="1411389" y="1033824"/>
                </a:lnTo>
                <a:cubicBezTo>
                  <a:pt x="1406921" y="1035633"/>
                  <a:pt x="1393648" y="1034960"/>
                  <a:pt x="1371567" y="1031802"/>
                </a:cubicBezTo>
                <a:lnTo>
                  <a:pt x="1318339" y="1035209"/>
                </a:lnTo>
                <a:cubicBezTo>
                  <a:pt x="1316234" y="1030011"/>
                  <a:pt x="1348432" y="1026045"/>
                  <a:pt x="1414933" y="1023313"/>
                </a:cubicBezTo>
                <a:cubicBezTo>
                  <a:pt x="1425975" y="1024892"/>
                  <a:pt x="1436487" y="1025170"/>
                  <a:pt x="1446476" y="1024150"/>
                </a:cubicBezTo>
                <a:cubicBezTo>
                  <a:pt x="1456464" y="1023131"/>
                  <a:pt x="1465336" y="1022562"/>
                  <a:pt x="1473088" y="1022447"/>
                </a:cubicBezTo>
                <a:cubicBezTo>
                  <a:pt x="1480843" y="1022332"/>
                  <a:pt x="1486954" y="1021369"/>
                  <a:pt x="1491422" y="1019560"/>
                </a:cubicBezTo>
                <a:lnTo>
                  <a:pt x="1515465" y="1020780"/>
                </a:lnTo>
                <a:lnTo>
                  <a:pt x="1509883" y="1018027"/>
                </a:lnTo>
                <a:lnTo>
                  <a:pt x="1516108" y="1015507"/>
                </a:lnTo>
                <a:lnTo>
                  <a:pt x="1518302" y="1020924"/>
                </a:lnTo>
                <a:lnTo>
                  <a:pt x="1531246" y="1021581"/>
                </a:lnTo>
                <a:lnTo>
                  <a:pt x="1542150" y="1017165"/>
                </a:lnTo>
                <a:lnTo>
                  <a:pt x="1542141" y="1017161"/>
                </a:lnTo>
                <a:cubicBezTo>
                  <a:pt x="1539123" y="1015673"/>
                  <a:pt x="1537613" y="1014928"/>
                  <a:pt x="1537613" y="1014928"/>
                </a:cubicBezTo>
                <a:lnTo>
                  <a:pt x="1543839" y="1012407"/>
                </a:lnTo>
                <a:lnTo>
                  <a:pt x="1545256" y="1015907"/>
                </a:lnTo>
                <a:lnTo>
                  <a:pt x="1564753" y="1008010"/>
                </a:lnTo>
                <a:cubicBezTo>
                  <a:pt x="1573688" y="1004391"/>
                  <a:pt x="1578684" y="1003880"/>
                  <a:pt x="1579737" y="1006479"/>
                </a:cubicBezTo>
                <a:cubicBezTo>
                  <a:pt x="1580788" y="1009078"/>
                  <a:pt x="1587425" y="1009414"/>
                  <a:pt x="1599647" y="1007491"/>
                </a:cubicBezTo>
                <a:lnTo>
                  <a:pt x="1616856" y="1004122"/>
                </a:lnTo>
                <a:lnTo>
                  <a:pt x="1616279" y="1003397"/>
                </a:lnTo>
                <a:cubicBezTo>
                  <a:pt x="1617410" y="1000228"/>
                  <a:pt x="1614959" y="997156"/>
                  <a:pt x="1608921" y="994179"/>
                </a:cubicBezTo>
                <a:lnTo>
                  <a:pt x="1612317" y="984671"/>
                </a:lnTo>
                <a:cubicBezTo>
                  <a:pt x="1618354" y="987648"/>
                  <a:pt x="1621938" y="987552"/>
                  <a:pt x="1623070" y="984383"/>
                </a:cubicBezTo>
                <a:lnTo>
                  <a:pt x="1622105" y="982001"/>
                </a:lnTo>
                <a:lnTo>
                  <a:pt x="1611761" y="984433"/>
                </a:lnTo>
                <a:cubicBezTo>
                  <a:pt x="1605123" y="984096"/>
                  <a:pt x="1600751" y="981328"/>
                  <a:pt x="1598646" y="976131"/>
                </a:cubicBezTo>
                <a:lnTo>
                  <a:pt x="1608506" y="981213"/>
                </a:lnTo>
                <a:lnTo>
                  <a:pt x="1619915" y="976593"/>
                </a:lnTo>
                <a:lnTo>
                  <a:pt x="1618825" y="973902"/>
                </a:lnTo>
                <a:cubicBezTo>
                  <a:pt x="1614864" y="970085"/>
                  <a:pt x="1612884" y="968177"/>
                  <a:pt x="1612884" y="968177"/>
                </a:cubicBezTo>
                <a:lnTo>
                  <a:pt x="1603828" y="963712"/>
                </a:lnTo>
                <a:cubicBezTo>
                  <a:pt x="1599678" y="965393"/>
                  <a:pt x="1597508" y="968983"/>
                  <a:pt x="1597319" y="974481"/>
                </a:cubicBezTo>
                <a:cubicBezTo>
                  <a:pt x="1597131" y="979979"/>
                  <a:pt x="1597981" y="985057"/>
                  <a:pt x="1599867" y="989714"/>
                </a:cubicBezTo>
                <a:lnTo>
                  <a:pt x="1593641" y="992236"/>
                </a:lnTo>
                <a:cubicBezTo>
                  <a:pt x="1591755" y="987579"/>
                  <a:pt x="1588737" y="986090"/>
                  <a:pt x="1584587" y="987771"/>
                </a:cubicBezTo>
                <a:cubicBezTo>
                  <a:pt x="1584587" y="987771"/>
                  <a:pt x="1582511" y="988610"/>
                  <a:pt x="1578360" y="990292"/>
                </a:cubicBezTo>
                <a:cubicBezTo>
                  <a:pt x="1576474" y="985634"/>
                  <a:pt x="1573457" y="984146"/>
                  <a:pt x="1569306" y="985827"/>
                </a:cubicBezTo>
                <a:lnTo>
                  <a:pt x="1575531" y="983306"/>
                </a:lnTo>
                <a:cubicBezTo>
                  <a:pt x="1585718" y="984601"/>
                  <a:pt x="1590906" y="982500"/>
                  <a:pt x="1591095" y="977002"/>
                </a:cubicBezTo>
                <a:cubicBezTo>
                  <a:pt x="1591283" y="971504"/>
                  <a:pt x="1589868" y="968011"/>
                  <a:pt x="1586851" y="966523"/>
                </a:cubicBezTo>
                <a:cubicBezTo>
                  <a:pt x="1583832" y="965034"/>
                  <a:pt x="1584398" y="963450"/>
                  <a:pt x="1588549" y="961769"/>
                </a:cubicBezTo>
                <a:lnTo>
                  <a:pt x="1585719" y="954782"/>
                </a:lnTo>
                <a:lnTo>
                  <a:pt x="1590345" y="952909"/>
                </a:lnTo>
                <a:lnTo>
                  <a:pt x="1589173" y="952741"/>
                </a:lnTo>
                <a:lnTo>
                  <a:pt x="1590819" y="952716"/>
                </a:lnTo>
                <a:lnTo>
                  <a:pt x="1591943" y="952261"/>
                </a:lnTo>
                <a:lnTo>
                  <a:pt x="1576663" y="950317"/>
                </a:lnTo>
                <a:lnTo>
                  <a:pt x="1579492" y="957304"/>
                </a:lnTo>
                <a:lnTo>
                  <a:pt x="1582322" y="964291"/>
                </a:lnTo>
                <a:cubicBezTo>
                  <a:pt x="1578172" y="965972"/>
                  <a:pt x="1574588" y="966068"/>
                  <a:pt x="1571569" y="964580"/>
                </a:cubicBezTo>
                <a:cubicBezTo>
                  <a:pt x="1568552" y="963092"/>
                  <a:pt x="1569116" y="961507"/>
                  <a:pt x="1573268" y="959825"/>
                </a:cubicBezTo>
                <a:lnTo>
                  <a:pt x="1567609" y="945854"/>
                </a:lnTo>
                <a:cubicBezTo>
                  <a:pt x="1575909" y="942491"/>
                  <a:pt x="1578078" y="938901"/>
                  <a:pt x="1574117" y="935084"/>
                </a:cubicBezTo>
                <a:cubicBezTo>
                  <a:pt x="1570155" y="931267"/>
                  <a:pt x="1572325" y="927678"/>
                  <a:pt x="1580625" y="924316"/>
                </a:cubicBezTo>
                <a:cubicBezTo>
                  <a:pt x="1588924" y="920955"/>
                  <a:pt x="1594019" y="921601"/>
                  <a:pt x="1595905" y="926259"/>
                </a:cubicBezTo>
                <a:cubicBezTo>
                  <a:pt x="1600055" y="924578"/>
                  <a:pt x="1603168" y="923318"/>
                  <a:pt x="1605244" y="922477"/>
                </a:cubicBezTo>
                <a:cubicBezTo>
                  <a:pt x="1607318" y="921637"/>
                  <a:pt x="1610431" y="920376"/>
                  <a:pt x="1614580" y="918695"/>
                </a:cubicBezTo>
                <a:lnTo>
                  <a:pt x="1617056" y="911766"/>
                </a:lnTo>
                <a:lnTo>
                  <a:pt x="1582454" y="916891"/>
                </a:lnTo>
                <a:lnTo>
                  <a:pt x="1577442" y="916458"/>
                </a:lnTo>
                <a:lnTo>
                  <a:pt x="1577795" y="917330"/>
                </a:lnTo>
                <a:cubicBezTo>
                  <a:pt x="1577795" y="917330"/>
                  <a:pt x="1575720" y="918170"/>
                  <a:pt x="1571570" y="919851"/>
                </a:cubicBezTo>
                <a:lnTo>
                  <a:pt x="1572921" y="916069"/>
                </a:lnTo>
                <a:lnTo>
                  <a:pt x="1550122" y="914103"/>
                </a:lnTo>
                <a:cubicBezTo>
                  <a:pt x="1545654" y="915913"/>
                  <a:pt x="1540069" y="918175"/>
                  <a:pt x="1533368" y="920889"/>
                </a:cubicBezTo>
                <a:cubicBezTo>
                  <a:pt x="1526667" y="923603"/>
                  <a:pt x="1522263" y="922362"/>
                  <a:pt x="1520158" y="917164"/>
                </a:cubicBezTo>
                <a:cubicBezTo>
                  <a:pt x="1520158" y="917164"/>
                  <a:pt x="1517397" y="916769"/>
                  <a:pt x="1511877" y="915979"/>
                </a:cubicBezTo>
                <a:cubicBezTo>
                  <a:pt x="1506357" y="915190"/>
                  <a:pt x="1499128" y="916606"/>
                  <a:pt x="1490193" y="920224"/>
                </a:cubicBezTo>
                <a:cubicBezTo>
                  <a:pt x="1474685" y="920455"/>
                  <a:pt x="1463645" y="918876"/>
                  <a:pt x="1457072" y="915488"/>
                </a:cubicBezTo>
                <a:cubicBezTo>
                  <a:pt x="1457072" y="915488"/>
                  <a:pt x="1459305" y="914583"/>
                  <a:pt x="1463774" y="912774"/>
                </a:cubicBezTo>
                <a:cubicBezTo>
                  <a:pt x="1468241" y="910964"/>
                  <a:pt x="1472707" y="909155"/>
                  <a:pt x="1477177" y="907345"/>
                </a:cubicBezTo>
                <a:cubicBezTo>
                  <a:pt x="1488216" y="908924"/>
                  <a:pt x="1498205" y="907904"/>
                  <a:pt x="1507140" y="904285"/>
                </a:cubicBezTo>
                <a:cubicBezTo>
                  <a:pt x="1513713" y="907673"/>
                  <a:pt x="1519234" y="908462"/>
                  <a:pt x="1523701" y="906653"/>
                </a:cubicBezTo>
                <a:cubicBezTo>
                  <a:pt x="1528168" y="904844"/>
                  <a:pt x="1532636" y="903034"/>
                  <a:pt x="1537105" y="901225"/>
                </a:cubicBezTo>
                <a:lnTo>
                  <a:pt x="1577918" y="900617"/>
                </a:lnTo>
                <a:lnTo>
                  <a:pt x="1569306" y="896371"/>
                </a:lnTo>
                <a:cubicBezTo>
                  <a:pt x="1573457" y="894689"/>
                  <a:pt x="1575531" y="893849"/>
                  <a:pt x="1575531" y="893849"/>
                </a:cubicBezTo>
                <a:cubicBezTo>
                  <a:pt x="1575531" y="893849"/>
                  <a:pt x="1579115" y="893752"/>
                  <a:pt x="1586284" y="893560"/>
                </a:cubicBezTo>
                <a:cubicBezTo>
                  <a:pt x="1593454" y="893368"/>
                  <a:pt x="1597509" y="894435"/>
                  <a:pt x="1598452" y="896764"/>
                </a:cubicBezTo>
                <a:lnTo>
                  <a:pt x="1594256" y="900011"/>
                </a:lnTo>
                <a:lnTo>
                  <a:pt x="1621874" y="898655"/>
                </a:lnTo>
                <a:lnTo>
                  <a:pt x="1631574" y="897664"/>
                </a:lnTo>
                <a:lnTo>
                  <a:pt x="1627597" y="897158"/>
                </a:lnTo>
                <a:cubicBezTo>
                  <a:pt x="1621561" y="894183"/>
                  <a:pt x="1616468" y="893534"/>
                  <a:pt x="1612317" y="895216"/>
                </a:cubicBezTo>
                <a:lnTo>
                  <a:pt x="1603262" y="890751"/>
                </a:lnTo>
                <a:lnTo>
                  <a:pt x="1600432" y="883764"/>
                </a:lnTo>
                <a:lnTo>
                  <a:pt x="1585152" y="881821"/>
                </a:lnTo>
                <a:lnTo>
                  <a:pt x="1551196" y="887441"/>
                </a:lnTo>
                <a:cubicBezTo>
                  <a:pt x="1551196" y="887441"/>
                  <a:pt x="1549687" y="886697"/>
                  <a:pt x="1546668" y="885209"/>
                </a:cubicBezTo>
                <a:cubicBezTo>
                  <a:pt x="1543651" y="883720"/>
                  <a:pt x="1539124" y="881488"/>
                  <a:pt x="1533087" y="878512"/>
                </a:cubicBezTo>
                <a:lnTo>
                  <a:pt x="1524031" y="874046"/>
                </a:lnTo>
                <a:cubicBezTo>
                  <a:pt x="1519882" y="875728"/>
                  <a:pt x="1516297" y="875824"/>
                  <a:pt x="1513280" y="874334"/>
                </a:cubicBezTo>
                <a:cubicBezTo>
                  <a:pt x="1510261" y="872847"/>
                  <a:pt x="1508184" y="873688"/>
                  <a:pt x="1507053" y="876856"/>
                </a:cubicBezTo>
                <a:cubicBezTo>
                  <a:pt x="1505922" y="880026"/>
                  <a:pt x="1503375" y="879702"/>
                  <a:pt x="1499413" y="875885"/>
                </a:cubicBezTo>
                <a:cubicBezTo>
                  <a:pt x="1495452" y="872068"/>
                  <a:pt x="1492905" y="871744"/>
                  <a:pt x="1491774" y="874913"/>
                </a:cubicBezTo>
                <a:cubicBezTo>
                  <a:pt x="1490642" y="878083"/>
                  <a:pt x="1487058" y="878178"/>
                  <a:pt x="1481020" y="875202"/>
                </a:cubicBezTo>
                <a:cubicBezTo>
                  <a:pt x="1468948" y="869249"/>
                  <a:pt x="1459327" y="866370"/>
                  <a:pt x="1452159" y="866561"/>
                </a:cubicBezTo>
                <a:cubicBezTo>
                  <a:pt x="1444989" y="866753"/>
                  <a:pt x="1428200" y="864067"/>
                  <a:pt x="1401790" y="858499"/>
                </a:cubicBezTo>
                <a:cubicBezTo>
                  <a:pt x="1383303" y="860565"/>
                  <a:pt x="1364439" y="858718"/>
                  <a:pt x="1345197" y="852957"/>
                </a:cubicBezTo>
                <a:lnTo>
                  <a:pt x="1325432" y="840010"/>
                </a:lnTo>
                <a:lnTo>
                  <a:pt x="1314109" y="841793"/>
                </a:lnTo>
                <a:lnTo>
                  <a:pt x="1313059" y="831906"/>
                </a:lnTo>
                <a:lnTo>
                  <a:pt x="1310674" y="830344"/>
                </a:lnTo>
                <a:cubicBezTo>
                  <a:pt x="1308789" y="825687"/>
                  <a:pt x="1306335" y="822614"/>
                  <a:pt x="1303318" y="821125"/>
                </a:cubicBezTo>
                <a:cubicBezTo>
                  <a:pt x="1300300" y="819636"/>
                  <a:pt x="1299828" y="818472"/>
                  <a:pt x="1301903" y="817632"/>
                </a:cubicBezTo>
                <a:cubicBezTo>
                  <a:pt x="1303977" y="816792"/>
                  <a:pt x="1305959" y="818701"/>
                  <a:pt x="1307845" y="823357"/>
                </a:cubicBezTo>
                <a:lnTo>
                  <a:pt x="1322994" y="822950"/>
                </a:lnTo>
                <a:lnTo>
                  <a:pt x="1327012" y="820685"/>
                </a:lnTo>
                <a:lnTo>
                  <a:pt x="1333012" y="821296"/>
                </a:lnTo>
                <a:lnTo>
                  <a:pt x="1335577" y="820258"/>
                </a:lnTo>
                <a:cubicBezTo>
                  <a:pt x="1339726" y="818577"/>
                  <a:pt x="1344820" y="819225"/>
                  <a:pt x="1350856" y="822202"/>
                </a:cubicBezTo>
                <a:lnTo>
                  <a:pt x="1372362" y="821623"/>
                </a:lnTo>
                <a:cubicBezTo>
                  <a:pt x="1372362" y="821623"/>
                  <a:pt x="1374437" y="820783"/>
                  <a:pt x="1378586" y="819102"/>
                </a:cubicBezTo>
                <a:lnTo>
                  <a:pt x="1392760" y="820905"/>
                </a:lnTo>
                <a:lnTo>
                  <a:pt x="1409317" y="816846"/>
                </a:lnTo>
                <a:lnTo>
                  <a:pt x="1412756" y="817020"/>
                </a:lnTo>
                <a:lnTo>
                  <a:pt x="1415656" y="812221"/>
                </a:lnTo>
                <a:cubicBezTo>
                  <a:pt x="1417731" y="811381"/>
                  <a:pt x="1421787" y="812449"/>
                  <a:pt x="1427823" y="815425"/>
                </a:cubicBezTo>
                <a:lnTo>
                  <a:pt x="1434048" y="812903"/>
                </a:lnTo>
                <a:cubicBezTo>
                  <a:pt x="1428012" y="809928"/>
                  <a:pt x="1397452" y="806041"/>
                  <a:pt x="1342367" y="801243"/>
                </a:cubicBezTo>
                <a:lnTo>
                  <a:pt x="1308978" y="790370"/>
                </a:lnTo>
                <a:lnTo>
                  <a:pt x="1290867" y="781440"/>
                </a:lnTo>
                <a:lnTo>
                  <a:pt x="1278983" y="769989"/>
                </a:lnTo>
                <a:cubicBezTo>
                  <a:pt x="1283134" y="768308"/>
                  <a:pt x="1288227" y="768956"/>
                  <a:pt x="1294262" y="771932"/>
                </a:cubicBezTo>
                <a:lnTo>
                  <a:pt x="1295939" y="771253"/>
                </a:lnTo>
                <a:lnTo>
                  <a:pt x="1280758" y="769082"/>
                </a:lnTo>
                <a:cubicBezTo>
                  <a:pt x="1283122" y="762074"/>
                  <a:pt x="1292057" y="758455"/>
                  <a:pt x="1307565" y="758225"/>
                </a:cubicBezTo>
                <a:cubicBezTo>
                  <a:pt x="1318606" y="759803"/>
                  <a:pt x="1324126" y="760594"/>
                  <a:pt x="1324126" y="760594"/>
                </a:cubicBezTo>
                <a:lnTo>
                  <a:pt x="1347388" y="760247"/>
                </a:lnTo>
                <a:cubicBezTo>
                  <a:pt x="1358428" y="761826"/>
                  <a:pt x="1365593" y="763461"/>
                  <a:pt x="1368878" y="765156"/>
                </a:cubicBezTo>
                <a:cubicBezTo>
                  <a:pt x="1372165" y="766850"/>
                  <a:pt x="1376043" y="766792"/>
                  <a:pt x="1380510" y="764983"/>
                </a:cubicBezTo>
                <a:lnTo>
                  <a:pt x="1387212" y="762269"/>
                </a:lnTo>
                <a:cubicBezTo>
                  <a:pt x="1391422" y="772664"/>
                  <a:pt x="1402464" y="774244"/>
                  <a:pt x="1420335" y="767005"/>
                </a:cubicBezTo>
                <a:cubicBezTo>
                  <a:pt x="1438207" y="759767"/>
                  <a:pt x="1449245" y="761344"/>
                  <a:pt x="1453456" y="771740"/>
                </a:cubicBezTo>
                <a:cubicBezTo>
                  <a:pt x="1455561" y="776939"/>
                  <a:pt x="1458848" y="778633"/>
                  <a:pt x="1463316" y="776823"/>
                </a:cubicBezTo>
                <a:cubicBezTo>
                  <a:pt x="1467784" y="775014"/>
                  <a:pt x="1470017" y="774109"/>
                  <a:pt x="1470017" y="774109"/>
                </a:cubicBezTo>
                <a:lnTo>
                  <a:pt x="1478666" y="778567"/>
                </a:lnTo>
                <a:lnTo>
                  <a:pt x="1479489" y="778234"/>
                </a:lnTo>
                <a:lnTo>
                  <a:pt x="1476718" y="771395"/>
                </a:lnTo>
                <a:lnTo>
                  <a:pt x="1486963" y="758168"/>
                </a:lnTo>
                <a:cubicBezTo>
                  <a:pt x="1498004" y="759747"/>
                  <a:pt x="1503460" y="763589"/>
                  <a:pt x="1503331" y="769691"/>
                </a:cubicBezTo>
                <a:cubicBezTo>
                  <a:pt x="1503204" y="775793"/>
                  <a:pt x="1507608" y="777035"/>
                  <a:pt x="1516541" y="773417"/>
                </a:cubicBezTo>
                <a:cubicBezTo>
                  <a:pt x="1538880" y="764369"/>
                  <a:pt x="1552155" y="765042"/>
                  <a:pt x="1556366" y="775438"/>
                </a:cubicBezTo>
                <a:cubicBezTo>
                  <a:pt x="1551897" y="777247"/>
                  <a:pt x="1549664" y="778152"/>
                  <a:pt x="1549664" y="778152"/>
                </a:cubicBezTo>
                <a:cubicBezTo>
                  <a:pt x="1547559" y="772955"/>
                  <a:pt x="1544273" y="771260"/>
                  <a:pt x="1539805" y="773070"/>
                </a:cubicBezTo>
                <a:cubicBezTo>
                  <a:pt x="1539805" y="773070"/>
                  <a:pt x="1525876" y="777199"/>
                  <a:pt x="1498016" y="785457"/>
                </a:cubicBezTo>
                <a:cubicBezTo>
                  <a:pt x="1470158" y="793716"/>
                  <a:pt x="1452942" y="796150"/>
                  <a:pt x="1446368" y="792762"/>
                </a:cubicBezTo>
                <a:lnTo>
                  <a:pt x="1442931" y="794154"/>
                </a:lnTo>
                <a:lnTo>
                  <a:pt x="1456120" y="795832"/>
                </a:lnTo>
                <a:cubicBezTo>
                  <a:pt x="1456120" y="795832"/>
                  <a:pt x="1457629" y="796576"/>
                  <a:pt x="1460649" y="798064"/>
                </a:cubicBezTo>
                <a:cubicBezTo>
                  <a:pt x="1463666" y="799552"/>
                  <a:pt x="1467249" y="799456"/>
                  <a:pt x="1471401" y="797774"/>
                </a:cubicBezTo>
                <a:cubicBezTo>
                  <a:pt x="1479700" y="794413"/>
                  <a:pt x="1484323" y="793896"/>
                  <a:pt x="1485266" y="796225"/>
                </a:cubicBezTo>
                <a:cubicBezTo>
                  <a:pt x="1486210" y="798555"/>
                  <a:pt x="1487718" y="799299"/>
                  <a:pt x="1489793" y="798459"/>
                </a:cubicBezTo>
                <a:cubicBezTo>
                  <a:pt x="1491868" y="797617"/>
                  <a:pt x="1491962" y="794868"/>
                  <a:pt x="1490075" y="790211"/>
                </a:cubicBezTo>
                <a:lnTo>
                  <a:pt x="1514411" y="796620"/>
                </a:lnTo>
                <a:lnTo>
                  <a:pt x="1529691" y="798564"/>
                </a:lnTo>
                <a:cubicBezTo>
                  <a:pt x="1539877" y="799859"/>
                  <a:pt x="1546481" y="801250"/>
                  <a:pt x="1549499" y="802739"/>
                </a:cubicBezTo>
                <a:lnTo>
                  <a:pt x="1548369" y="805905"/>
                </a:lnTo>
                <a:lnTo>
                  <a:pt x="1552437" y="804257"/>
                </a:lnTo>
                <a:cubicBezTo>
                  <a:pt x="1551255" y="807760"/>
                  <a:pt x="1550106" y="809738"/>
                  <a:pt x="1548989" y="810190"/>
                </a:cubicBezTo>
                <a:lnTo>
                  <a:pt x="1548831" y="810033"/>
                </a:lnTo>
                <a:lnTo>
                  <a:pt x="1550631" y="814479"/>
                </a:lnTo>
                <a:cubicBezTo>
                  <a:pt x="1550631" y="814479"/>
                  <a:pt x="1552706" y="813638"/>
                  <a:pt x="1556856" y="811958"/>
                </a:cubicBezTo>
                <a:lnTo>
                  <a:pt x="1547571" y="823566"/>
                </a:lnTo>
                <a:lnTo>
                  <a:pt x="1552050" y="822565"/>
                </a:lnTo>
                <a:lnTo>
                  <a:pt x="1561104" y="822430"/>
                </a:lnTo>
                <a:lnTo>
                  <a:pt x="1562799" y="817683"/>
                </a:lnTo>
                <a:cubicBezTo>
                  <a:pt x="1564873" y="816842"/>
                  <a:pt x="1565911" y="816421"/>
                  <a:pt x="1565911" y="816421"/>
                </a:cubicBezTo>
                <a:cubicBezTo>
                  <a:pt x="1565911" y="816421"/>
                  <a:pt x="1567043" y="813252"/>
                  <a:pt x="1569306" y="806915"/>
                </a:cubicBezTo>
                <a:lnTo>
                  <a:pt x="1578361" y="811379"/>
                </a:lnTo>
                <a:lnTo>
                  <a:pt x="1592912" y="820421"/>
                </a:lnTo>
                <a:lnTo>
                  <a:pt x="1597306" y="819972"/>
                </a:lnTo>
                <a:lnTo>
                  <a:pt x="1608922" y="815267"/>
                </a:lnTo>
                <a:lnTo>
                  <a:pt x="1612317" y="805760"/>
                </a:lnTo>
                <a:cubicBezTo>
                  <a:pt x="1608168" y="807440"/>
                  <a:pt x="1605621" y="807117"/>
                  <a:pt x="1604677" y="804788"/>
                </a:cubicBezTo>
                <a:cubicBezTo>
                  <a:pt x="1603733" y="802458"/>
                  <a:pt x="1604395" y="798125"/>
                  <a:pt x="1606658" y="791786"/>
                </a:cubicBezTo>
                <a:lnTo>
                  <a:pt x="1610055" y="782278"/>
                </a:lnTo>
                <a:lnTo>
                  <a:pt x="1603828" y="784800"/>
                </a:lnTo>
                <a:cubicBezTo>
                  <a:pt x="1595528" y="788161"/>
                  <a:pt x="1590812" y="791427"/>
                  <a:pt x="1589681" y="794596"/>
                </a:cubicBezTo>
                <a:cubicBezTo>
                  <a:pt x="1588549" y="797766"/>
                  <a:pt x="1585152" y="792364"/>
                  <a:pt x="1579493" y="778392"/>
                </a:cubicBezTo>
                <a:lnTo>
                  <a:pt x="1578528" y="776553"/>
                </a:lnTo>
                <a:lnTo>
                  <a:pt x="1572927" y="777807"/>
                </a:lnTo>
                <a:lnTo>
                  <a:pt x="1575375" y="770547"/>
                </a:lnTo>
                <a:lnTo>
                  <a:pt x="1571570" y="763303"/>
                </a:lnTo>
                <a:cubicBezTo>
                  <a:pt x="1569118" y="760230"/>
                  <a:pt x="1566854" y="759113"/>
                  <a:pt x="1564780" y="759953"/>
                </a:cubicBezTo>
                <a:lnTo>
                  <a:pt x="1574401" y="747925"/>
                </a:lnTo>
                <a:lnTo>
                  <a:pt x="1584020" y="735896"/>
                </a:lnTo>
                <a:cubicBezTo>
                  <a:pt x="1579871" y="737576"/>
                  <a:pt x="1577324" y="737253"/>
                  <a:pt x="1576381" y="734925"/>
                </a:cubicBezTo>
                <a:cubicBezTo>
                  <a:pt x="1575437" y="732595"/>
                  <a:pt x="1574966" y="731431"/>
                  <a:pt x="1574966" y="731431"/>
                </a:cubicBezTo>
                <a:cubicBezTo>
                  <a:pt x="1574966" y="731431"/>
                  <a:pt x="1577041" y="730591"/>
                  <a:pt x="1581191" y="728910"/>
                </a:cubicBezTo>
                <a:cubicBezTo>
                  <a:pt x="1585342" y="727229"/>
                  <a:pt x="1587418" y="726388"/>
                  <a:pt x="1587418" y="726388"/>
                </a:cubicBezTo>
                <a:cubicBezTo>
                  <a:pt x="1587418" y="726388"/>
                  <a:pt x="1589492" y="725548"/>
                  <a:pt x="1593642" y="723867"/>
                </a:cubicBezTo>
                <a:cubicBezTo>
                  <a:pt x="1597792" y="722186"/>
                  <a:pt x="1601942" y="720505"/>
                  <a:pt x="1606092" y="718824"/>
                </a:cubicBezTo>
                <a:cubicBezTo>
                  <a:pt x="1620430" y="718438"/>
                  <a:pt x="1629673" y="717405"/>
                  <a:pt x="1633824" y="715724"/>
                </a:cubicBezTo>
                <a:lnTo>
                  <a:pt x="1635064" y="716336"/>
                </a:lnTo>
                <a:lnTo>
                  <a:pt x="1640715" y="714047"/>
                </a:lnTo>
                <a:cubicBezTo>
                  <a:pt x="1645182" y="712238"/>
                  <a:pt x="1650702" y="713028"/>
                  <a:pt x="1657275" y="716416"/>
                </a:cubicBezTo>
                <a:cubicBezTo>
                  <a:pt x="1657275" y="716416"/>
                  <a:pt x="1660561" y="718110"/>
                  <a:pt x="1667134" y="721497"/>
                </a:cubicBezTo>
                <a:cubicBezTo>
                  <a:pt x="1662666" y="723307"/>
                  <a:pt x="1655964" y="726021"/>
                  <a:pt x="1647029" y="729642"/>
                </a:cubicBezTo>
                <a:lnTo>
                  <a:pt x="1628829" y="724508"/>
                </a:lnTo>
                <a:lnTo>
                  <a:pt x="1613450" y="728042"/>
                </a:lnTo>
                <a:cubicBezTo>
                  <a:pt x="1602131" y="729917"/>
                  <a:pt x="1595340" y="734022"/>
                  <a:pt x="1593077" y="740360"/>
                </a:cubicBezTo>
                <a:lnTo>
                  <a:pt x="1595906" y="747346"/>
                </a:lnTo>
                <a:lnTo>
                  <a:pt x="1589680" y="749868"/>
                </a:lnTo>
                <a:lnTo>
                  <a:pt x="1586284" y="759376"/>
                </a:lnTo>
                <a:lnTo>
                  <a:pt x="1593999" y="760357"/>
                </a:lnTo>
                <a:lnTo>
                  <a:pt x="1614907" y="756264"/>
                </a:lnTo>
                <a:lnTo>
                  <a:pt x="1616496" y="758294"/>
                </a:lnTo>
                <a:lnTo>
                  <a:pt x="1621655" y="757249"/>
                </a:lnTo>
                <a:cubicBezTo>
                  <a:pt x="1629013" y="751558"/>
                  <a:pt x="1634673" y="750622"/>
                  <a:pt x="1638634" y="754439"/>
                </a:cubicBezTo>
                <a:lnTo>
                  <a:pt x="1639839" y="755599"/>
                </a:lnTo>
                <a:lnTo>
                  <a:pt x="1639942" y="750664"/>
                </a:lnTo>
                <a:lnTo>
                  <a:pt x="1640776" y="750782"/>
                </a:lnTo>
                <a:lnTo>
                  <a:pt x="1636087" y="739206"/>
                </a:lnTo>
                <a:cubicBezTo>
                  <a:pt x="1636087" y="739206"/>
                  <a:pt x="1637125" y="738784"/>
                  <a:pt x="1639199" y="737944"/>
                </a:cubicBezTo>
                <a:cubicBezTo>
                  <a:pt x="1641275" y="737105"/>
                  <a:pt x="1643256" y="739011"/>
                  <a:pt x="1645143" y="743670"/>
                </a:cubicBezTo>
                <a:cubicBezTo>
                  <a:pt x="1647029" y="748327"/>
                  <a:pt x="1649010" y="750236"/>
                  <a:pt x="1651084" y="749396"/>
                </a:cubicBezTo>
                <a:cubicBezTo>
                  <a:pt x="1653158" y="748556"/>
                  <a:pt x="1656744" y="748459"/>
                  <a:pt x="1661837" y="749106"/>
                </a:cubicBezTo>
                <a:cubicBezTo>
                  <a:pt x="1666931" y="749754"/>
                  <a:pt x="1675702" y="747557"/>
                  <a:pt x="1688153" y="742514"/>
                </a:cubicBezTo>
                <a:lnTo>
                  <a:pt x="1737390" y="738836"/>
                </a:lnTo>
                <a:cubicBezTo>
                  <a:pt x="1741540" y="737155"/>
                  <a:pt x="1744652" y="735895"/>
                  <a:pt x="1746726" y="735055"/>
                </a:cubicBezTo>
                <a:cubicBezTo>
                  <a:pt x="1748802" y="734214"/>
                  <a:pt x="1750783" y="736122"/>
                  <a:pt x="1752670" y="740779"/>
                </a:cubicBezTo>
                <a:cubicBezTo>
                  <a:pt x="1754556" y="745438"/>
                  <a:pt x="1753425" y="748607"/>
                  <a:pt x="1749274" y="750288"/>
                </a:cubicBezTo>
                <a:lnTo>
                  <a:pt x="1746870" y="751262"/>
                </a:lnTo>
                <a:lnTo>
                  <a:pt x="1749554" y="751645"/>
                </a:lnTo>
                <a:cubicBezTo>
                  <a:pt x="1749554" y="751645"/>
                  <a:pt x="1751787" y="750741"/>
                  <a:pt x="1756254" y="748932"/>
                </a:cubicBezTo>
                <a:lnTo>
                  <a:pt x="1762956" y="746217"/>
                </a:lnTo>
                <a:lnTo>
                  <a:pt x="1765912" y="747051"/>
                </a:lnTo>
                <a:lnTo>
                  <a:pt x="1758894" y="738258"/>
                </a:lnTo>
                <a:cubicBezTo>
                  <a:pt x="1760781" y="742917"/>
                  <a:pt x="1765309" y="745149"/>
                  <a:pt x="1772477" y="744956"/>
                </a:cubicBezTo>
                <a:cubicBezTo>
                  <a:pt x="1779646" y="744763"/>
                  <a:pt x="1783229" y="744667"/>
                  <a:pt x="1783229" y="744667"/>
                </a:cubicBezTo>
                <a:lnTo>
                  <a:pt x="1789456" y="742145"/>
                </a:lnTo>
                <a:lnTo>
                  <a:pt x="1781920" y="751565"/>
                </a:lnTo>
                <a:lnTo>
                  <a:pt x="1782772" y="751805"/>
                </a:lnTo>
                <a:lnTo>
                  <a:pt x="1802743" y="746430"/>
                </a:lnTo>
                <a:lnTo>
                  <a:pt x="1801623" y="745349"/>
                </a:lnTo>
                <a:cubicBezTo>
                  <a:pt x="1797662" y="741533"/>
                  <a:pt x="1797755" y="738784"/>
                  <a:pt x="1801906" y="737103"/>
                </a:cubicBezTo>
                <a:lnTo>
                  <a:pt x="1814356" y="732060"/>
                </a:lnTo>
                <a:cubicBezTo>
                  <a:pt x="1816620" y="725722"/>
                  <a:pt x="1819827" y="721712"/>
                  <a:pt x="1823976" y="720031"/>
                </a:cubicBezTo>
                <a:lnTo>
                  <a:pt x="1826806" y="727017"/>
                </a:lnTo>
                <a:lnTo>
                  <a:pt x="1835862" y="731481"/>
                </a:lnTo>
                <a:cubicBezTo>
                  <a:pt x="1840012" y="729800"/>
                  <a:pt x="1840106" y="727052"/>
                  <a:pt x="1836144" y="723235"/>
                </a:cubicBezTo>
                <a:cubicBezTo>
                  <a:pt x="1832184" y="719418"/>
                  <a:pt x="1832278" y="716670"/>
                  <a:pt x="1836429" y="714988"/>
                </a:cubicBezTo>
                <a:cubicBezTo>
                  <a:pt x="1838315" y="719645"/>
                  <a:pt x="1842842" y="721878"/>
                  <a:pt x="1850010" y="721686"/>
                </a:cubicBezTo>
                <a:cubicBezTo>
                  <a:pt x="1857179" y="721492"/>
                  <a:pt x="1862272" y="722140"/>
                  <a:pt x="1865291" y="723628"/>
                </a:cubicBezTo>
                <a:cubicBezTo>
                  <a:pt x="1868308" y="725117"/>
                  <a:pt x="1869818" y="725861"/>
                  <a:pt x="1869818" y="725861"/>
                </a:cubicBezTo>
                <a:lnTo>
                  <a:pt x="1882268" y="720818"/>
                </a:lnTo>
                <a:lnTo>
                  <a:pt x="1916225" y="715197"/>
                </a:lnTo>
                <a:lnTo>
                  <a:pt x="1925563" y="711416"/>
                </a:lnTo>
                <a:cubicBezTo>
                  <a:pt x="1923487" y="712255"/>
                  <a:pt x="1922921" y="713839"/>
                  <a:pt x="1923865" y="716169"/>
                </a:cubicBezTo>
                <a:cubicBezTo>
                  <a:pt x="1924808" y="718498"/>
                  <a:pt x="1926789" y="720407"/>
                  <a:pt x="1929807" y="721895"/>
                </a:cubicBezTo>
                <a:cubicBezTo>
                  <a:pt x="1932825" y="723384"/>
                  <a:pt x="1934900" y="722543"/>
                  <a:pt x="1936033" y="719373"/>
                </a:cubicBezTo>
                <a:cubicBezTo>
                  <a:pt x="1937164" y="716204"/>
                  <a:pt x="1936221" y="713875"/>
                  <a:pt x="1933202" y="712388"/>
                </a:cubicBezTo>
                <a:cubicBezTo>
                  <a:pt x="1930184" y="710898"/>
                  <a:pt x="1927637" y="710574"/>
                  <a:pt x="1925563" y="711416"/>
                </a:cubicBezTo>
                <a:lnTo>
                  <a:pt x="1938012" y="706372"/>
                </a:lnTo>
                <a:lnTo>
                  <a:pt x="1940945" y="703679"/>
                </a:lnTo>
                <a:lnTo>
                  <a:pt x="1933269" y="704463"/>
                </a:lnTo>
                <a:lnTo>
                  <a:pt x="1926567" y="707178"/>
                </a:lnTo>
                <a:cubicBezTo>
                  <a:pt x="1926567" y="707178"/>
                  <a:pt x="1925449" y="707631"/>
                  <a:pt x="1923215" y="708535"/>
                </a:cubicBezTo>
                <a:lnTo>
                  <a:pt x="1905923" y="707657"/>
                </a:lnTo>
                <a:lnTo>
                  <a:pt x="1907169" y="710733"/>
                </a:lnTo>
                <a:lnTo>
                  <a:pt x="1870384" y="709367"/>
                </a:lnTo>
                <a:lnTo>
                  <a:pt x="1869527" y="708945"/>
                </a:lnTo>
                <a:lnTo>
                  <a:pt x="1865059" y="709402"/>
                </a:lnTo>
                <a:cubicBezTo>
                  <a:pt x="1859539" y="708611"/>
                  <a:pt x="1856779" y="708216"/>
                  <a:pt x="1856779" y="708216"/>
                </a:cubicBezTo>
                <a:lnTo>
                  <a:pt x="1851572" y="707471"/>
                </a:lnTo>
                <a:lnTo>
                  <a:pt x="1848879" y="709945"/>
                </a:lnTo>
                <a:lnTo>
                  <a:pt x="1841389" y="708993"/>
                </a:lnTo>
                <a:lnTo>
                  <a:pt x="1813411" y="716706"/>
                </a:lnTo>
                <a:lnTo>
                  <a:pt x="1790149" y="717052"/>
                </a:lnTo>
                <a:lnTo>
                  <a:pt x="1792720" y="709428"/>
                </a:lnTo>
                <a:lnTo>
                  <a:pt x="1790587" y="709157"/>
                </a:lnTo>
                <a:lnTo>
                  <a:pt x="1784361" y="711679"/>
                </a:lnTo>
                <a:cubicBezTo>
                  <a:pt x="1786247" y="716336"/>
                  <a:pt x="1786154" y="719085"/>
                  <a:pt x="1784078" y="719926"/>
                </a:cubicBezTo>
                <a:cubicBezTo>
                  <a:pt x="1782004" y="720766"/>
                  <a:pt x="1780023" y="718857"/>
                  <a:pt x="1778137" y="714200"/>
                </a:cubicBezTo>
                <a:lnTo>
                  <a:pt x="1762285" y="714626"/>
                </a:lnTo>
                <a:lnTo>
                  <a:pt x="1761956" y="714857"/>
                </a:lnTo>
                <a:lnTo>
                  <a:pt x="1761086" y="714658"/>
                </a:lnTo>
                <a:lnTo>
                  <a:pt x="1756631" y="714778"/>
                </a:lnTo>
                <a:cubicBezTo>
                  <a:pt x="1752480" y="716459"/>
                  <a:pt x="1748331" y="718140"/>
                  <a:pt x="1744181" y="719821"/>
                </a:cubicBezTo>
                <a:lnTo>
                  <a:pt x="1728901" y="717878"/>
                </a:lnTo>
                <a:lnTo>
                  <a:pt x="1721780" y="716972"/>
                </a:lnTo>
                <a:lnTo>
                  <a:pt x="1720361" y="718092"/>
                </a:lnTo>
                <a:lnTo>
                  <a:pt x="1709639" y="717547"/>
                </a:lnTo>
                <a:lnTo>
                  <a:pt x="1701169" y="720977"/>
                </a:lnTo>
                <a:lnTo>
                  <a:pt x="1704136" y="717267"/>
                </a:lnTo>
                <a:lnTo>
                  <a:pt x="1680538" y="716070"/>
                </a:lnTo>
                <a:cubicBezTo>
                  <a:pt x="1680538" y="716070"/>
                  <a:pt x="1682771" y="715165"/>
                  <a:pt x="1687240" y="713355"/>
                </a:cubicBezTo>
                <a:cubicBezTo>
                  <a:pt x="1691708" y="711544"/>
                  <a:pt x="1693941" y="710641"/>
                  <a:pt x="1693941" y="710641"/>
                </a:cubicBezTo>
                <a:cubicBezTo>
                  <a:pt x="1691835" y="705443"/>
                  <a:pt x="1675275" y="703075"/>
                  <a:pt x="1644257" y="703537"/>
                </a:cubicBezTo>
                <a:cubicBezTo>
                  <a:pt x="1639789" y="705347"/>
                  <a:pt x="1636439" y="706703"/>
                  <a:pt x="1634204" y="707609"/>
                </a:cubicBezTo>
                <a:cubicBezTo>
                  <a:pt x="1631972" y="708513"/>
                  <a:pt x="1630855" y="708965"/>
                  <a:pt x="1630855" y="708965"/>
                </a:cubicBezTo>
                <a:cubicBezTo>
                  <a:pt x="1626386" y="710775"/>
                  <a:pt x="1623100" y="709081"/>
                  <a:pt x="1620994" y="703882"/>
                </a:cubicBezTo>
                <a:lnTo>
                  <a:pt x="1489814" y="722989"/>
                </a:lnTo>
                <a:lnTo>
                  <a:pt x="1492341" y="724235"/>
                </a:lnTo>
                <a:cubicBezTo>
                  <a:pt x="1488190" y="725916"/>
                  <a:pt x="1486114" y="726757"/>
                  <a:pt x="1486114" y="726757"/>
                </a:cubicBezTo>
                <a:lnTo>
                  <a:pt x="1481060" y="724265"/>
                </a:lnTo>
                <a:lnTo>
                  <a:pt x="1481034" y="724268"/>
                </a:lnTo>
                <a:lnTo>
                  <a:pt x="1453103" y="729735"/>
                </a:lnTo>
                <a:lnTo>
                  <a:pt x="1452159" y="732378"/>
                </a:lnTo>
                <a:lnTo>
                  <a:pt x="1448591" y="730619"/>
                </a:lnTo>
                <a:lnTo>
                  <a:pt x="1437666" y="732757"/>
                </a:lnTo>
                <a:lnTo>
                  <a:pt x="1430965" y="735471"/>
                </a:lnTo>
                <a:lnTo>
                  <a:pt x="1434509" y="724960"/>
                </a:lnTo>
                <a:lnTo>
                  <a:pt x="1435940" y="724381"/>
                </a:lnTo>
                <a:lnTo>
                  <a:pt x="1434049" y="723447"/>
                </a:lnTo>
                <a:cubicBezTo>
                  <a:pt x="1428012" y="720471"/>
                  <a:pt x="1424522" y="717818"/>
                  <a:pt x="1423579" y="715490"/>
                </a:cubicBezTo>
                <a:cubicBezTo>
                  <a:pt x="1422636" y="713161"/>
                  <a:pt x="1424239" y="711156"/>
                  <a:pt x="1428389" y="709475"/>
                </a:cubicBezTo>
                <a:lnTo>
                  <a:pt x="1437445" y="713939"/>
                </a:lnTo>
                <a:lnTo>
                  <a:pt x="1445883" y="720353"/>
                </a:lnTo>
                <a:lnTo>
                  <a:pt x="1447912" y="719532"/>
                </a:lnTo>
                <a:cubicBezTo>
                  <a:pt x="1452380" y="717722"/>
                  <a:pt x="1454613" y="716818"/>
                  <a:pt x="1454613" y="716818"/>
                </a:cubicBezTo>
                <a:lnTo>
                  <a:pt x="1464859" y="703593"/>
                </a:lnTo>
                <a:lnTo>
                  <a:pt x="1478262" y="698164"/>
                </a:lnTo>
                <a:cubicBezTo>
                  <a:pt x="1489302" y="699742"/>
                  <a:pt x="1499817" y="700021"/>
                  <a:pt x="1509805" y="699001"/>
                </a:cubicBezTo>
                <a:cubicBezTo>
                  <a:pt x="1519793" y="697981"/>
                  <a:pt x="1526494" y="695267"/>
                  <a:pt x="1529910" y="690859"/>
                </a:cubicBezTo>
                <a:cubicBezTo>
                  <a:pt x="1533324" y="686450"/>
                  <a:pt x="1538319" y="685941"/>
                  <a:pt x="1544892" y="689328"/>
                </a:cubicBezTo>
                <a:cubicBezTo>
                  <a:pt x="1551465" y="692716"/>
                  <a:pt x="1555932" y="690907"/>
                  <a:pt x="1558294" y="683899"/>
                </a:cubicBezTo>
                <a:cubicBezTo>
                  <a:pt x="1562764" y="682089"/>
                  <a:pt x="1566639" y="682031"/>
                  <a:pt x="1569926" y="683726"/>
                </a:cubicBezTo>
                <a:cubicBezTo>
                  <a:pt x="1573213" y="685420"/>
                  <a:pt x="1574855" y="686268"/>
                  <a:pt x="1574855" y="686268"/>
                </a:cubicBezTo>
                <a:cubicBezTo>
                  <a:pt x="1574855" y="686268"/>
                  <a:pt x="1577089" y="685363"/>
                  <a:pt x="1581557" y="683553"/>
                </a:cubicBezTo>
                <a:cubicBezTo>
                  <a:pt x="1586025" y="681744"/>
                  <a:pt x="1591545" y="682533"/>
                  <a:pt x="1598118" y="685921"/>
                </a:cubicBezTo>
                <a:cubicBezTo>
                  <a:pt x="1604691" y="689310"/>
                  <a:pt x="1612446" y="689195"/>
                  <a:pt x="1621381" y="685575"/>
                </a:cubicBezTo>
                <a:cubicBezTo>
                  <a:pt x="1623744" y="678567"/>
                  <a:pt x="1627685" y="675459"/>
                  <a:pt x="1633205" y="676248"/>
                </a:cubicBezTo>
                <a:cubicBezTo>
                  <a:pt x="1638726" y="677038"/>
                  <a:pt x="1643720" y="676528"/>
                  <a:pt x="1648187" y="674718"/>
                </a:cubicBezTo>
                <a:cubicBezTo>
                  <a:pt x="1657122" y="671099"/>
                  <a:pt x="1663825" y="668385"/>
                  <a:pt x="1668293" y="666575"/>
                </a:cubicBezTo>
                <a:lnTo>
                  <a:pt x="1674608" y="682167"/>
                </a:lnTo>
                <a:lnTo>
                  <a:pt x="1677766" y="689965"/>
                </a:lnTo>
                <a:lnTo>
                  <a:pt x="1684467" y="687251"/>
                </a:lnTo>
                <a:cubicBezTo>
                  <a:pt x="1688677" y="697646"/>
                  <a:pt x="1689859" y="694143"/>
                  <a:pt x="1688010" y="676739"/>
                </a:cubicBezTo>
                <a:lnTo>
                  <a:pt x="1684852" y="668943"/>
                </a:lnTo>
                <a:cubicBezTo>
                  <a:pt x="1689321" y="667133"/>
                  <a:pt x="1698718" y="667865"/>
                  <a:pt x="1713044" y="671138"/>
                </a:cubicBezTo>
                <a:cubicBezTo>
                  <a:pt x="1727373" y="674410"/>
                  <a:pt x="1735127" y="674295"/>
                  <a:pt x="1736307" y="670792"/>
                </a:cubicBezTo>
                <a:cubicBezTo>
                  <a:pt x="1737489" y="667288"/>
                  <a:pt x="1741430" y="664179"/>
                  <a:pt x="1748131" y="661465"/>
                </a:cubicBezTo>
                <a:cubicBezTo>
                  <a:pt x="1754833" y="658750"/>
                  <a:pt x="1759237" y="659991"/>
                  <a:pt x="1761342" y="665190"/>
                </a:cubicBezTo>
                <a:cubicBezTo>
                  <a:pt x="1761342" y="665190"/>
                  <a:pt x="1763577" y="664285"/>
                  <a:pt x="1768044" y="662475"/>
                </a:cubicBezTo>
                <a:cubicBezTo>
                  <a:pt x="1772511" y="660666"/>
                  <a:pt x="1774745" y="659761"/>
                  <a:pt x="1774745" y="659761"/>
                </a:cubicBezTo>
                <a:lnTo>
                  <a:pt x="1791306" y="662129"/>
                </a:lnTo>
                <a:cubicBezTo>
                  <a:pt x="1791306" y="662129"/>
                  <a:pt x="1793539" y="661225"/>
                  <a:pt x="1798008" y="659415"/>
                </a:cubicBezTo>
                <a:cubicBezTo>
                  <a:pt x="1802477" y="657605"/>
                  <a:pt x="1801423" y="655006"/>
                  <a:pt x="1794849" y="651618"/>
                </a:cubicBezTo>
                <a:lnTo>
                  <a:pt x="1778289" y="649250"/>
                </a:lnTo>
                <a:cubicBezTo>
                  <a:pt x="1773821" y="651060"/>
                  <a:pt x="1771061" y="650665"/>
                  <a:pt x="1770008" y="648066"/>
                </a:cubicBezTo>
                <a:cubicBezTo>
                  <a:pt x="1768955" y="645466"/>
                  <a:pt x="1761728" y="646881"/>
                  <a:pt x="1748324" y="652310"/>
                </a:cubicBezTo>
                <a:cubicBezTo>
                  <a:pt x="1743857" y="654119"/>
                  <a:pt x="1738864" y="654630"/>
                  <a:pt x="1733342" y="653841"/>
                </a:cubicBezTo>
                <a:cubicBezTo>
                  <a:pt x="1727822" y="653052"/>
                  <a:pt x="1723418" y="651810"/>
                  <a:pt x="1720132" y="650116"/>
                </a:cubicBezTo>
                <a:cubicBezTo>
                  <a:pt x="1716847" y="648421"/>
                  <a:pt x="1711327" y="647633"/>
                  <a:pt x="1703572" y="647747"/>
                </a:cubicBezTo>
                <a:cubicBezTo>
                  <a:pt x="1695817" y="647863"/>
                  <a:pt x="1689706" y="648826"/>
                  <a:pt x="1685239" y="650635"/>
                </a:cubicBezTo>
                <a:cubicBezTo>
                  <a:pt x="1665262" y="652676"/>
                  <a:pt x="1649754" y="652906"/>
                  <a:pt x="1638713" y="651327"/>
                </a:cubicBezTo>
                <a:lnTo>
                  <a:pt x="1628854" y="646245"/>
                </a:lnTo>
                <a:lnTo>
                  <a:pt x="1634437" y="645675"/>
                </a:lnTo>
                <a:lnTo>
                  <a:pt x="1633257" y="642762"/>
                </a:lnTo>
                <a:cubicBezTo>
                  <a:pt x="1640615" y="637072"/>
                  <a:pt x="1646368" y="633386"/>
                  <a:pt x="1650519" y="631706"/>
                </a:cubicBezTo>
                <a:lnTo>
                  <a:pt x="1654368" y="632194"/>
                </a:lnTo>
                <a:lnTo>
                  <a:pt x="1652503" y="627592"/>
                </a:lnTo>
                <a:cubicBezTo>
                  <a:pt x="1650398" y="622394"/>
                  <a:pt x="1652630" y="621490"/>
                  <a:pt x="1659204" y="624878"/>
                </a:cubicBezTo>
                <a:lnTo>
                  <a:pt x="1669063" y="629959"/>
                </a:lnTo>
                <a:lnTo>
                  <a:pt x="1678923" y="635041"/>
                </a:lnTo>
                <a:lnTo>
                  <a:pt x="1688783" y="640124"/>
                </a:lnTo>
                <a:cubicBezTo>
                  <a:pt x="1697718" y="636505"/>
                  <a:pt x="1703366" y="631192"/>
                  <a:pt x="1705728" y="624185"/>
                </a:cubicBezTo>
                <a:cubicBezTo>
                  <a:pt x="1710197" y="622375"/>
                  <a:pt x="1712957" y="622770"/>
                  <a:pt x="1714009" y="625368"/>
                </a:cubicBezTo>
                <a:cubicBezTo>
                  <a:pt x="1715062" y="627968"/>
                  <a:pt x="1717822" y="628362"/>
                  <a:pt x="1722290" y="626552"/>
                </a:cubicBezTo>
                <a:lnTo>
                  <a:pt x="1725447" y="634349"/>
                </a:lnTo>
                <a:cubicBezTo>
                  <a:pt x="1729917" y="632539"/>
                  <a:pt x="1731624" y="630335"/>
                  <a:pt x="1730570" y="627736"/>
                </a:cubicBezTo>
                <a:cubicBezTo>
                  <a:pt x="1729518" y="625138"/>
                  <a:pt x="1735693" y="621124"/>
                  <a:pt x="1749097" y="615695"/>
                </a:cubicBezTo>
                <a:cubicBezTo>
                  <a:pt x="1760136" y="617274"/>
                  <a:pt x="1764605" y="615464"/>
                  <a:pt x="1762500" y="610266"/>
                </a:cubicBezTo>
                <a:lnTo>
                  <a:pt x="1775902" y="604838"/>
                </a:lnTo>
                <a:lnTo>
                  <a:pt x="1779060" y="612635"/>
                </a:lnTo>
                <a:cubicBezTo>
                  <a:pt x="1785634" y="616023"/>
                  <a:pt x="1797855" y="614098"/>
                  <a:pt x="1815726" y="606861"/>
                </a:cubicBezTo>
                <a:lnTo>
                  <a:pt x="1820579" y="607554"/>
                </a:lnTo>
                <a:lnTo>
                  <a:pt x="1841495" y="599082"/>
                </a:lnTo>
                <a:lnTo>
                  <a:pt x="1842532" y="596004"/>
                </a:lnTo>
                <a:lnTo>
                  <a:pt x="1830523" y="595393"/>
                </a:lnTo>
                <a:lnTo>
                  <a:pt x="1818884" y="600107"/>
                </a:lnTo>
                <a:lnTo>
                  <a:pt x="1816691" y="594691"/>
                </a:lnTo>
                <a:lnTo>
                  <a:pt x="1812665" y="594486"/>
                </a:lnTo>
                <a:cubicBezTo>
                  <a:pt x="1796039" y="595169"/>
                  <a:pt x="1772745" y="597041"/>
                  <a:pt x="1742781" y="600101"/>
                </a:cubicBezTo>
                <a:lnTo>
                  <a:pt x="1672993" y="601141"/>
                </a:lnTo>
                <a:lnTo>
                  <a:pt x="1679696" y="598426"/>
                </a:lnTo>
                <a:lnTo>
                  <a:pt x="1693097" y="592998"/>
                </a:lnTo>
                <a:cubicBezTo>
                  <a:pt x="1686524" y="589610"/>
                  <a:pt x="1675484" y="588031"/>
                  <a:pt x="1659976" y="588262"/>
                </a:cubicBezTo>
                <a:cubicBezTo>
                  <a:pt x="1653402" y="584873"/>
                  <a:pt x="1647355" y="582784"/>
                  <a:pt x="1641836" y="581995"/>
                </a:cubicBezTo>
                <a:cubicBezTo>
                  <a:pt x="1636314" y="581205"/>
                  <a:pt x="1633556" y="580811"/>
                  <a:pt x="1633556" y="580811"/>
                </a:cubicBezTo>
                <a:cubicBezTo>
                  <a:pt x="1629088" y="582621"/>
                  <a:pt x="1624620" y="584429"/>
                  <a:pt x="1620152" y="586239"/>
                </a:cubicBezTo>
                <a:lnTo>
                  <a:pt x="1603591" y="583872"/>
                </a:lnTo>
                <a:lnTo>
                  <a:pt x="1590187" y="589301"/>
                </a:lnTo>
                <a:cubicBezTo>
                  <a:pt x="1556808" y="596770"/>
                  <a:pt x="1529079" y="598926"/>
                  <a:pt x="1506997" y="595767"/>
                </a:cubicBezTo>
                <a:cubicBezTo>
                  <a:pt x="1504892" y="590570"/>
                  <a:pt x="1501606" y="588876"/>
                  <a:pt x="1497137" y="590685"/>
                </a:cubicBezTo>
                <a:cubicBezTo>
                  <a:pt x="1492669" y="592495"/>
                  <a:pt x="1488203" y="594304"/>
                  <a:pt x="1483734" y="596114"/>
                </a:cubicBezTo>
                <a:lnTo>
                  <a:pt x="1473875" y="591031"/>
                </a:lnTo>
                <a:lnTo>
                  <a:pt x="1443910" y="594092"/>
                </a:lnTo>
                <a:cubicBezTo>
                  <a:pt x="1428403" y="594324"/>
                  <a:pt x="1418414" y="595343"/>
                  <a:pt x="1413947" y="597153"/>
                </a:cubicBezTo>
                <a:cubicBezTo>
                  <a:pt x="1418414" y="595343"/>
                  <a:pt x="1422882" y="593534"/>
                  <a:pt x="1427350" y="591724"/>
                </a:cubicBezTo>
                <a:cubicBezTo>
                  <a:pt x="1431818" y="589914"/>
                  <a:pt x="1436286" y="588105"/>
                  <a:pt x="1440752" y="586296"/>
                </a:cubicBezTo>
                <a:cubicBezTo>
                  <a:pt x="1451794" y="587874"/>
                  <a:pt x="1467303" y="587643"/>
                  <a:pt x="1487279" y="585603"/>
                </a:cubicBezTo>
                <a:cubicBezTo>
                  <a:pt x="1527230" y="581522"/>
                  <a:pt x="1560480" y="580155"/>
                  <a:pt x="1587029" y="581503"/>
                </a:cubicBezTo>
                <a:cubicBezTo>
                  <a:pt x="1591497" y="579693"/>
                  <a:pt x="1595965" y="577884"/>
                  <a:pt x="1600433" y="576074"/>
                </a:cubicBezTo>
                <a:lnTo>
                  <a:pt x="1643800" y="567586"/>
                </a:lnTo>
                <a:cubicBezTo>
                  <a:pt x="1650375" y="570973"/>
                  <a:pt x="1658128" y="570858"/>
                  <a:pt x="1667063" y="567239"/>
                </a:cubicBezTo>
                <a:cubicBezTo>
                  <a:pt x="1675998" y="563621"/>
                  <a:pt x="1680991" y="563110"/>
                  <a:pt x="1682044" y="565710"/>
                </a:cubicBezTo>
                <a:cubicBezTo>
                  <a:pt x="1683096" y="568308"/>
                  <a:pt x="1685857" y="568703"/>
                  <a:pt x="1690325" y="566894"/>
                </a:cubicBezTo>
                <a:lnTo>
                  <a:pt x="1733692" y="558403"/>
                </a:lnTo>
                <a:cubicBezTo>
                  <a:pt x="1744733" y="559983"/>
                  <a:pt x="1749201" y="558174"/>
                  <a:pt x="1747096" y="552976"/>
                </a:cubicBezTo>
                <a:cubicBezTo>
                  <a:pt x="1751564" y="551166"/>
                  <a:pt x="1753797" y="550262"/>
                  <a:pt x="1753797" y="550262"/>
                </a:cubicBezTo>
                <a:cubicBezTo>
                  <a:pt x="1760371" y="553649"/>
                  <a:pt x="1765891" y="554438"/>
                  <a:pt x="1770358" y="552629"/>
                </a:cubicBezTo>
                <a:cubicBezTo>
                  <a:pt x="1774826" y="550819"/>
                  <a:pt x="1773774" y="548221"/>
                  <a:pt x="1767200" y="544833"/>
                </a:cubicBezTo>
                <a:cubicBezTo>
                  <a:pt x="1771670" y="543023"/>
                  <a:pt x="1775018" y="541665"/>
                  <a:pt x="1777252" y="540762"/>
                </a:cubicBezTo>
                <a:cubicBezTo>
                  <a:pt x="1779486" y="539857"/>
                  <a:pt x="1780077" y="538105"/>
                  <a:pt x="1779024" y="535505"/>
                </a:cubicBezTo>
                <a:cubicBezTo>
                  <a:pt x="1777972" y="532907"/>
                  <a:pt x="1779679" y="530703"/>
                  <a:pt x="1784147" y="528893"/>
                </a:cubicBezTo>
                <a:cubicBezTo>
                  <a:pt x="1788615" y="527084"/>
                  <a:pt x="1798602" y="526064"/>
                  <a:pt x="1814111" y="525833"/>
                </a:cubicBezTo>
                <a:cubicBezTo>
                  <a:pt x="1836193" y="528990"/>
                  <a:pt x="1849466" y="529663"/>
                  <a:pt x="1853936" y="527854"/>
                </a:cubicBezTo>
                <a:cubicBezTo>
                  <a:pt x="1858402" y="526045"/>
                  <a:pt x="1862280" y="525986"/>
                  <a:pt x="1865566" y="527681"/>
                </a:cubicBezTo>
                <a:lnTo>
                  <a:pt x="1866053" y="527673"/>
                </a:lnTo>
                <a:lnTo>
                  <a:pt x="1867554" y="523469"/>
                </a:lnTo>
                <a:lnTo>
                  <a:pt x="1875789" y="527529"/>
                </a:lnTo>
                <a:lnTo>
                  <a:pt x="1877197" y="527507"/>
                </a:lnTo>
                <a:cubicBezTo>
                  <a:pt x="1886133" y="523888"/>
                  <a:pt x="1895005" y="523321"/>
                  <a:pt x="1903812" y="525805"/>
                </a:cubicBezTo>
                <a:cubicBezTo>
                  <a:pt x="1912618" y="528288"/>
                  <a:pt x="1917612" y="527778"/>
                  <a:pt x="1918793" y="524273"/>
                </a:cubicBezTo>
                <a:cubicBezTo>
                  <a:pt x="1919974" y="520770"/>
                  <a:pt x="1923851" y="520712"/>
                  <a:pt x="1930424" y="524101"/>
                </a:cubicBezTo>
                <a:lnTo>
                  <a:pt x="1931230" y="524089"/>
                </a:lnTo>
                <a:lnTo>
                  <a:pt x="1932071" y="521734"/>
                </a:lnTo>
                <a:lnTo>
                  <a:pt x="1936681" y="524008"/>
                </a:lnTo>
                <a:lnTo>
                  <a:pt x="1953686" y="523755"/>
                </a:lnTo>
                <a:lnTo>
                  <a:pt x="1967106" y="525673"/>
                </a:lnTo>
                <a:lnTo>
                  <a:pt x="1965744" y="524361"/>
                </a:lnTo>
                <a:lnTo>
                  <a:pt x="1962029" y="520781"/>
                </a:lnTo>
                <a:lnTo>
                  <a:pt x="1960388" y="521040"/>
                </a:lnTo>
                <a:cubicBezTo>
                  <a:pt x="1958283" y="515843"/>
                  <a:pt x="1957230" y="513244"/>
                  <a:pt x="1957230" y="513244"/>
                </a:cubicBezTo>
                <a:cubicBezTo>
                  <a:pt x="1957230" y="513244"/>
                  <a:pt x="1955587" y="512397"/>
                  <a:pt x="1952300" y="510702"/>
                </a:cubicBezTo>
                <a:cubicBezTo>
                  <a:pt x="1949015" y="509009"/>
                  <a:pt x="1945138" y="509066"/>
                  <a:pt x="1940669" y="510876"/>
                </a:cubicBezTo>
                <a:cubicBezTo>
                  <a:pt x="1936202" y="512686"/>
                  <a:pt x="1926804" y="511953"/>
                  <a:pt x="1912478" y="508680"/>
                </a:cubicBezTo>
                <a:cubicBezTo>
                  <a:pt x="1898149" y="505408"/>
                  <a:pt x="1890923" y="506823"/>
                  <a:pt x="1890794" y="512926"/>
                </a:cubicBezTo>
                <a:cubicBezTo>
                  <a:pt x="1890666" y="519027"/>
                  <a:pt x="1889484" y="522531"/>
                  <a:pt x="1887249" y="523436"/>
                </a:cubicBezTo>
                <a:cubicBezTo>
                  <a:pt x="1885016" y="524341"/>
                  <a:pt x="1882847" y="522194"/>
                  <a:pt x="1880742" y="516997"/>
                </a:cubicBezTo>
                <a:lnTo>
                  <a:pt x="1851164" y="501750"/>
                </a:lnTo>
                <a:cubicBezTo>
                  <a:pt x="1831186" y="503791"/>
                  <a:pt x="1820673" y="503511"/>
                  <a:pt x="1819619" y="500911"/>
                </a:cubicBezTo>
                <a:cubicBezTo>
                  <a:pt x="1818568" y="498313"/>
                  <a:pt x="1815808" y="497918"/>
                  <a:pt x="1811339" y="499728"/>
                </a:cubicBezTo>
                <a:lnTo>
                  <a:pt x="1774673" y="505502"/>
                </a:lnTo>
                <a:cubicBezTo>
                  <a:pt x="1768101" y="502116"/>
                  <a:pt x="1751539" y="499747"/>
                  <a:pt x="1724991" y="498398"/>
                </a:cubicBezTo>
                <a:cubicBezTo>
                  <a:pt x="1698442" y="497050"/>
                  <a:pt x="1682934" y="497281"/>
                  <a:pt x="1678465" y="499091"/>
                </a:cubicBezTo>
                <a:cubicBezTo>
                  <a:pt x="1673997" y="500901"/>
                  <a:pt x="1671763" y="501805"/>
                  <a:pt x="1671763" y="501805"/>
                </a:cubicBezTo>
                <a:cubicBezTo>
                  <a:pt x="1669659" y="496608"/>
                  <a:pt x="1667489" y="494461"/>
                  <a:pt x="1665254" y="495366"/>
                </a:cubicBezTo>
                <a:lnTo>
                  <a:pt x="1685167" y="496377"/>
                </a:lnTo>
                <a:cubicBezTo>
                  <a:pt x="1694102" y="492758"/>
                  <a:pt x="1709083" y="491228"/>
                  <a:pt x="1730113" y="491786"/>
                </a:cubicBezTo>
                <a:cubicBezTo>
                  <a:pt x="1751142" y="492344"/>
                  <a:pt x="1761721" y="489572"/>
                  <a:pt x="1761849" y="483470"/>
                </a:cubicBezTo>
                <a:cubicBezTo>
                  <a:pt x="1761978" y="477367"/>
                  <a:pt x="1764211" y="476462"/>
                  <a:pt x="1768551" y="480756"/>
                </a:cubicBezTo>
                <a:cubicBezTo>
                  <a:pt x="1772889" y="485049"/>
                  <a:pt x="1780580" y="487984"/>
                  <a:pt x="1791620" y="489563"/>
                </a:cubicBezTo>
                <a:cubicBezTo>
                  <a:pt x="1802660" y="491142"/>
                  <a:pt x="1810415" y="491026"/>
                  <a:pt x="1814882" y="489216"/>
                </a:cubicBezTo>
                <a:lnTo>
                  <a:pt x="1805024" y="484134"/>
                </a:lnTo>
                <a:cubicBezTo>
                  <a:pt x="1800555" y="485944"/>
                  <a:pt x="1799503" y="483344"/>
                  <a:pt x="1801865" y="476337"/>
                </a:cubicBezTo>
                <a:lnTo>
                  <a:pt x="1792006" y="471256"/>
                </a:lnTo>
                <a:lnTo>
                  <a:pt x="1798708" y="468541"/>
                </a:lnTo>
                <a:cubicBezTo>
                  <a:pt x="1809748" y="470120"/>
                  <a:pt x="1815795" y="472209"/>
                  <a:pt x="1816848" y="474807"/>
                </a:cubicBezTo>
                <a:cubicBezTo>
                  <a:pt x="1817900" y="477406"/>
                  <a:pt x="1820659" y="477802"/>
                  <a:pt x="1825128" y="475992"/>
                </a:cubicBezTo>
                <a:lnTo>
                  <a:pt x="1821970" y="468194"/>
                </a:lnTo>
                <a:lnTo>
                  <a:pt x="1831830" y="473277"/>
                </a:lnTo>
                <a:lnTo>
                  <a:pt x="1855092" y="472930"/>
                </a:lnTo>
                <a:cubicBezTo>
                  <a:pt x="1855092" y="472930"/>
                  <a:pt x="1857852" y="473325"/>
                  <a:pt x="1863373" y="474115"/>
                </a:cubicBezTo>
                <a:cubicBezTo>
                  <a:pt x="1868894" y="474904"/>
                  <a:pt x="1871653" y="475299"/>
                  <a:pt x="1871653" y="475299"/>
                </a:cubicBezTo>
                <a:cubicBezTo>
                  <a:pt x="1880589" y="471680"/>
                  <a:pt x="1881770" y="468175"/>
                  <a:pt x="1875197" y="464787"/>
                </a:cubicBezTo>
                <a:lnTo>
                  <a:pt x="1881898" y="462073"/>
                </a:lnTo>
                <a:cubicBezTo>
                  <a:pt x="1884003" y="467271"/>
                  <a:pt x="1888407" y="468513"/>
                  <a:pt x="1895109" y="465799"/>
                </a:cubicBezTo>
                <a:cubicBezTo>
                  <a:pt x="1901810" y="463085"/>
                  <a:pt x="1907266" y="466924"/>
                  <a:pt x="1911477" y="477321"/>
                </a:cubicBezTo>
                <a:cubicBezTo>
                  <a:pt x="1915688" y="487716"/>
                  <a:pt x="1920026" y="492009"/>
                  <a:pt x="1924494" y="490199"/>
                </a:cubicBezTo>
                <a:lnTo>
                  <a:pt x="1934546" y="486128"/>
                </a:lnTo>
                <a:cubicBezTo>
                  <a:pt x="1932313" y="487032"/>
                  <a:pt x="1927910" y="485791"/>
                  <a:pt x="1921338" y="482403"/>
                </a:cubicBezTo>
                <a:lnTo>
                  <a:pt x="1918180" y="474606"/>
                </a:lnTo>
                <a:cubicBezTo>
                  <a:pt x="1918180" y="474606"/>
                  <a:pt x="1918834" y="469804"/>
                  <a:pt x="1920144" y="460196"/>
                </a:cubicBezTo>
                <a:cubicBezTo>
                  <a:pt x="1921454" y="450591"/>
                  <a:pt x="1925458" y="444430"/>
                  <a:pt x="1932160" y="441715"/>
                </a:cubicBezTo>
                <a:lnTo>
                  <a:pt x="1932545" y="441353"/>
                </a:lnTo>
                <a:lnTo>
                  <a:pt x="1928675" y="441786"/>
                </a:lnTo>
                <a:cubicBezTo>
                  <a:pt x="1907925" y="450190"/>
                  <a:pt x="1894531" y="452904"/>
                  <a:pt x="1888493" y="449928"/>
                </a:cubicBezTo>
                <a:cubicBezTo>
                  <a:pt x="1888493" y="449928"/>
                  <a:pt x="1886419" y="450768"/>
                  <a:pt x="1882269" y="452449"/>
                </a:cubicBezTo>
                <a:cubicBezTo>
                  <a:pt x="1878118" y="454130"/>
                  <a:pt x="1873969" y="455811"/>
                  <a:pt x="1869819" y="457491"/>
                </a:cubicBezTo>
                <a:lnTo>
                  <a:pt x="1857368" y="462534"/>
                </a:lnTo>
                <a:cubicBezTo>
                  <a:pt x="1855482" y="457878"/>
                  <a:pt x="1851520" y="454060"/>
                  <a:pt x="1845484" y="451084"/>
                </a:cubicBezTo>
                <a:lnTo>
                  <a:pt x="1836428" y="446619"/>
                </a:lnTo>
                <a:lnTo>
                  <a:pt x="1848880" y="441576"/>
                </a:lnTo>
                <a:cubicBezTo>
                  <a:pt x="1856802" y="449210"/>
                  <a:pt x="1864914" y="451346"/>
                  <a:pt x="1873214" y="447985"/>
                </a:cubicBezTo>
                <a:cubicBezTo>
                  <a:pt x="1877365" y="446303"/>
                  <a:pt x="1881986" y="445787"/>
                  <a:pt x="1887080" y="446435"/>
                </a:cubicBezTo>
                <a:cubicBezTo>
                  <a:pt x="1892173" y="447082"/>
                  <a:pt x="1898870" y="445725"/>
                  <a:pt x="1907169" y="442363"/>
                </a:cubicBezTo>
                <a:lnTo>
                  <a:pt x="1932606" y="429608"/>
                </a:lnTo>
                <a:lnTo>
                  <a:pt x="1930774" y="428664"/>
                </a:lnTo>
                <a:cubicBezTo>
                  <a:pt x="1925254" y="427875"/>
                  <a:pt x="1920261" y="428383"/>
                  <a:pt x="1915791" y="430194"/>
                </a:cubicBezTo>
                <a:cubicBezTo>
                  <a:pt x="1918156" y="423186"/>
                  <a:pt x="1914868" y="421493"/>
                  <a:pt x="1905934" y="425112"/>
                </a:cubicBezTo>
                <a:cubicBezTo>
                  <a:pt x="1892529" y="430541"/>
                  <a:pt x="1884775" y="430655"/>
                  <a:pt x="1882670" y="425458"/>
                </a:cubicBezTo>
                <a:lnTo>
                  <a:pt x="1896073" y="420029"/>
                </a:lnTo>
                <a:cubicBezTo>
                  <a:pt x="1893968" y="414831"/>
                  <a:pt x="1892916" y="412233"/>
                  <a:pt x="1892916" y="412233"/>
                </a:cubicBezTo>
                <a:lnTo>
                  <a:pt x="1889758" y="404436"/>
                </a:lnTo>
                <a:cubicBezTo>
                  <a:pt x="1889758" y="404436"/>
                  <a:pt x="1891401" y="405283"/>
                  <a:pt x="1894687" y="406978"/>
                </a:cubicBezTo>
                <a:cubicBezTo>
                  <a:pt x="1897974" y="408671"/>
                  <a:pt x="1905138" y="410307"/>
                  <a:pt x="1916179" y="411886"/>
                </a:cubicBezTo>
                <a:lnTo>
                  <a:pt x="1926424" y="398661"/>
                </a:lnTo>
                <a:lnTo>
                  <a:pt x="1896458" y="401722"/>
                </a:lnTo>
                <a:cubicBezTo>
                  <a:pt x="1889886" y="398333"/>
                  <a:pt x="1883313" y="394945"/>
                  <a:pt x="1876740" y="391557"/>
                </a:cubicBezTo>
                <a:lnTo>
                  <a:pt x="1873582" y="383761"/>
                </a:lnTo>
                <a:lnTo>
                  <a:pt x="1880284" y="381046"/>
                </a:lnTo>
                <a:cubicBezTo>
                  <a:pt x="1878179" y="375849"/>
                  <a:pt x="1879360" y="372344"/>
                  <a:pt x="1883827" y="370535"/>
                </a:cubicBezTo>
                <a:lnTo>
                  <a:pt x="1857407" y="363084"/>
                </a:lnTo>
                <a:lnTo>
                  <a:pt x="1853770" y="361208"/>
                </a:lnTo>
                <a:lnTo>
                  <a:pt x="1839259" y="364149"/>
                </a:lnTo>
                <a:lnTo>
                  <a:pt x="1850578" y="359564"/>
                </a:lnTo>
                <a:lnTo>
                  <a:pt x="1847547" y="358002"/>
                </a:lnTo>
                <a:lnTo>
                  <a:pt x="1857793" y="344777"/>
                </a:lnTo>
                <a:cubicBezTo>
                  <a:pt x="1862261" y="342967"/>
                  <a:pt x="1865612" y="341610"/>
                  <a:pt x="1867844" y="340706"/>
                </a:cubicBezTo>
                <a:lnTo>
                  <a:pt x="1867938" y="336268"/>
                </a:lnTo>
                <a:lnTo>
                  <a:pt x="1858501" y="340091"/>
                </a:lnTo>
                <a:lnTo>
                  <a:pt x="1827940" y="336203"/>
                </a:lnTo>
                <a:lnTo>
                  <a:pt x="1809264" y="343767"/>
                </a:lnTo>
                <a:cubicBezTo>
                  <a:pt x="1805113" y="345449"/>
                  <a:pt x="1802096" y="343960"/>
                  <a:pt x="1800209" y="339303"/>
                </a:cubicBezTo>
                <a:lnTo>
                  <a:pt x="1787759" y="344346"/>
                </a:lnTo>
                <a:cubicBezTo>
                  <a:pt x="1783608" y="346027"/>
                  <a:pt x="1780589" y="344538"/>
                  <a:pt x="1778703" y="339882"/>
                </a:cubicBezTo>
                <a:lnTo>
                  <a:pt x="1784929" y="337360"/>
                </a:lnTo>
                <a:lnTo>
                  <a:pt x="1809476" y="332386"/>
                </a:lnTo>
                <a:lnTo>
                  <a:pt x="1795092" y="331266"/>
                </a:lnTo>
                <a:lnTo>
                  <a:pt x="1794268" y="333578"/>
                </a:lnTo>
                <a:lnTo>
                  <a:pt x="1794348" y="331208"/>
                </a:lnTo>
                <a:lnTo>
                  <a:pt x="1781690" y="330222"/>
                </a:lnTo>
                <a:cubicBezTo>
                  <a:pt x="1770649" y="328643"/>
                  <a:pt x="1762895" y="328758"/>
                  <a:pt x="1758427" y="330568"/>
                </a:cubicBezTo>
                <a:cubicBezTo>
                  <a:pt x="1751854" y="327180"/>
                  <a:pt x="1746334" y="326390"/>
                  <a:pt x="1741866" y="328200"/>
                </a:cubicBezTo>
                <a:cubicBezTo>
                  <a:pt x="1737397" y="330010"/>
                  <a:pt x="1733520" y="330068"/>
                  <a:pt x="1730234" y="328374"/>
                </a:cubicBezTo>
                <a:cubicBezTo>
                  <a:pt x="1726948" y="326678"/>
                  <a:pt x="1720310" y="326343"/>
                  <a:pt x="1710323" y="327362"/>
                </a:cubicBezTo>
                <a:cubicBezTo>
                  <a:pt x="1700334" y="328383"/>
                  <a:pt x="1693107" y="329797"/>
                  <a:pt x="1688639" y="331607"/>
                </a:cubicBezTo>
                <a:cubicBezTo>
                  <a:pt x="1684171" y="333417"/>
                  <a:pt x="1682001" y="331269"/>
                  <a:pt x="1682131" y="325168"/>
                </a:cubicBezTo>
                <a:cubicBezTo>
                  <a:pt x="1682259" y="319066"/>
                  <a:pt x="1684557" y="315109"/>
                  <a:pt x="1689025" y="313299"/>
                </a:cubicBezTo>
                <a:cubicBezTo>
                  <a:pt x="1686920" y="308101"/>
                  <a:pt x="1688100" y="304598"/>
                  <a:pt x="1692568" y="302788"/>
                </a:cubicBezTo>
                <a:cubicBezTo>
                  <a:pt x="1697036" y="300979"/>
                  <a:pt x="1699271" y="300074"/>
                  <a:pt x="1699271" y="300074"/>
                </a:cubicBezTo>
                <a:lnTo>
                  <a:pt x="1705971" y="297361"/>
                </a:lnTo>
                <a:cubicBezTo>
                  <a:pt x="1708076" y="302557"/>
                  <a:pt x="1711363" y="304252"/>
                  <a:pt x="1715831" y="302442"/>
                </a:cubicBezTo>
                <a:cubicBezTo>
                  <a:pt x="1720300" y="300632"/>
                  <a:pt x="1721941" y="301479"/>
                  <a:pt x="1720760" y="304983"/>
                </a:cubicBezTo>
                <a:cubicBezTo>
                  <a:pt x="1719581" y="308487"/>
                  <a:pt x="1721749" y="310634"/>
                  <a:pt x="1727270" y="311422"/>
                </a:cubicBezTo>
                <a:cubicBezTo>
                  <a:pt x="1732790" y="312212"/>
                  <a:pt x="1738310" y="313002"/>
                  <a:pt x="1743830" y="313791"/>
                </a:cubicBezTo>
                <a:cubicBezTo>
                  <a:pt x="1749351" y="314580"/>
                  <a:pt x="1753291" y="311472"/>
                  <a:pt x="1755654" y="304464"/>
                </a:cubicBezTo>
                <a:cubicBezTo>
                  <a:pt x="1753549" y="299266"/>
                  <a:pt x="1753614" y="296215"/>
                  <a:pt x="1755848" y="295311"/>
                </a:cubicBezTo>
                <a:cubicBezTo>
                  <a:pt x="1758081" y="294406"/>
                  <a:pt x="1761957" y="294348"/>
                  <a:pt x="1767480" y="295136"/>
                </a:cubicBezTo>
                <a:cubicBezTo>
                  <a:pt x="1772999" y="295926"/>
                  <a:pt x="1776877" y="295868"/>
                  <a:pt x="1779111" y="294963"/>
                </a:cubicBezTo>
                <a:cubicBezTo>
                  <a:pt x="1781343" y="294059"/>
                  <a:pt x="1781408" y="291008"/>
                  <a:pt x="1779303" y="285810"/>
                </a:cubicBezTo>
                <a:lnTo>
                  <a:pt x="1786005" y="283096"/>
                </a:lnTo>
                <a:cubicBezTo>
                  <a:pt x="1792579" y="286483"/>
                  <a:pt x="1795864" y="288178"/>
                  <a:pt x="1795864" y="288178"/>
                </a:cubicBezTo>
                <a:lnTo>
                  <a:pt x="1792707" y="280382"/>
                </a:lnTo>
                <a:cubicBezTo>
                  <a:pt x="1790601" y="275184"/>
                  <a:pt x="1788495" y="269985"/>
                  <a:pt x="1786390" y="264788"/>
                </a:cubicBezTo>
                <a:lnTo>
                  <a:pt x="1776531" y="259705"/>
                </a:lnTo>
                <a:cubicBezTo>
                  <a:pt x="1776531" y="259705"/>
                  <a:pt x="1778765" y="258800"/>
                  <a:pt x="1783232" y="256991"/>
                </a:cubicBezTo>
                <a:cubicBezTo>
                  <a:pt x="1781128" y="251794"/>
                  <a:pt x="1780075" y="249194"/>
                  <a:pt x="1780075" y="249194"/>
                </a:cubicBezTo>
                <a:lnTo>
                  <a:pt x="1760355" y="239029"/>
                </a:lnTo>
                <a:cubicBezTo>
                  <a:pt x="1753783" y="235641"/>
                  <a:pt x="1751088" y="232196"/>
                  <a:pt x="1752269" y="228692"/>
                </a:cubicBezTo>
                <a:cubicBezTo>
                  <a:pt x="1753449" y="225188"/>
                  <a:pt x="1750754" y="221743"/>
                  <a:pt x="1744180" y="218353"/>
                </a:cubicBezTo>
                <a:lnTo>
                  <a:pt x="1747724" y="207842"/>
                </a:lnTo>
                <a:cubicBezTo>
                  <a:pt x="1754297" y="211230"/>
                  <a:pt x="1758174" y="211174"/>
                  <a:pt x="1759355" y="207669"/>
                </a:cubicBezTo>
                <a:cubicBezTo>
                  <a:pt x="1760537" y="204166"/>
                  <a:pt x="1758958" y="200268"/>
                  <a:pt x="1754618" y="195975"/>
                </a:cubicBezTo>
                <a:cubicBezTo>
                  <a:pt x="1750280" y="191682"/>
                  <a:pt x="1748110" y="189535"/>
                  <a:pt x="1748110" y="189535"/>
                </a:cubicBezTo>
                <a:lnTo>
                  <a:pt x="1738250" y="184453"/>
                </a:lnTo>
                <a:cubicBezTo>
                  <a:pt x="1733782" y="186263"/>
                  <a:pt x="1731485" y="190219"/>
                  <a:pt x="1731356" y="196321"/>
                </a:cubicBezTo>
                <a:cubicBezTo>
                  <a:pt x="1731227" y="202423"/>
                  <a:pt x="1732217" y="208074"/>
                  <a:pt x="1734322" y="213270"/>
                </a:cubicBezTo>
                <a:lnTo>
                  <a:pt x="1727620" y="215985"/>
                </a:lnTo>
                <a:cubicBezTo>
                  <a:pt x="1725515" y="210788"/>
                  <a:pt x="1722229" y="209094"/>
                  <a:pt x="1717760" y="210904"/>
                </a:cubicBezTo>
                <a:cubicBezTo>
                  <a:pt x="1717760" y="210904"/>
                  <a:pt x="1715527" y="211808"/>
                  <a:pt x="1711059" y="213618"/>
                </a:cubicBezTo>
                <a:cubicBezTo>
                  <a:pt x="1708953" y="208419"/>
                  <a:pt x="1705667" y="206726"/>
                  <a:pt x="1701199" y="208536"/>
                </a:cubicBezTo>
                <a:lnTo>
                  <a:pt x="1707901" y="205821"/>
                </a:lnTo>
                <a:cubicBezTo>
                  <a:pt x="1718942" y="207399"/>
                  <a:pt x="1724526" y="205137"/>
                  <a:pt x="1724655" y="199035"/>
                </a:cubicBezTo>
                <a:cubicBezTo>
                  <a:pt x="1724782" y="192933"/>
                  <a:pt x="1723204" y="189035"/>
                  <a:pt x="1719919" y="187340"/>
                </a:cubicBezTo>
                <a:cubicBezTo>
                  <a:pt x="1716632" y="185646"/>
                  <a:pt x="1717222" y="183894"/>
                  <a:pt x="1721691" y="182084"/>
                </a:cubicBezTo>
                <a:lnTo>
                  <a:pt x="1718532" y="174287"/>
                </a:lnTo>
                <a:lnTo>
                  <a:pt x="1725233" y="171573"/>
                </a:lnTo>
                <a:lnTo>
                  <a:pt x="1708673" y="169205"/>
                </a:lnTo>
                <a:lnTo>
                  <a:pt x="1711830" y="177001"/>
                </a:lnTo>
                <a:lnTo>
                  <a:pt x="1714988" y="184799"/>
                </a:lnTo>
                <a:cubicBezTo>
                  <a:pt x="1710520" y="186609"/>
                  <a:pt x="1706644" y="186666"/>
                  <a:pt x="1703357" y="184972"/>
                </a:cubicBezTo>
                <a:cubicBezTo>
                  <a:pt x="1700071" y="183278"/>
                  <a:pt x="1700659" y="181526"/>
                  <a:pt x="1705128" y="179716"/>
                </a:cubicBezTo>
                <a:lnTo>
                  <a:pt x="1698813" y="164123"/>
                </a:lnTo>
                <a:cubicBezTo>
                  <a:pt x="1707747" y="160504"/>
                  <a:pt x="1710045" y="156548"/>
                  <a:pt x="1705708" y="152255"/>
                </a:cubicBezTo>
                <a:cubicBezTo>
                  <a:pt x="1701369" y="147962"/>
                  <a:pt x="1703666" y="144006"/>
                  <a:pt x="1712602" y="140387"/>
                </a:cubicBezTo>
                <a:cubicBezTo>
                  <a:pt x="1721537" y="136768"/>
                  <a:pt x="1727058" y="137557"/>
                  <a:pt x="1729163" y="142755"/>
                </a:cubicBezTo>
                <a:cubicBezTo>
                  <a:pt x="1733631" y="140945"/>
                  <a:pt x="1736983" y="139588"/>
                  <a:pt x="1739215" y="138683"/>
                </a:cubicBezTo>
                <a:cubicBezTo>
                  <a:pt x="1741449" y="137778"/>
                  <a:pt x="1744800" y="136421"/>
                  <a:pt x="1749267" y="134612"/>
                </a:cubicBezTo>
                <a:cubicBezTo>
                  <a:pt x="1742695" y="131223"/>
                  <a:pt x="1743875" y="127720"/>
                  <a:pt x="1752810" y="124101"/>
                </a:cubicBezTo>
                <a:cubicBezTo>
                  <a:pt x="1759384" y="127489"/>
                  <a:pt x="1767138" y="127374"/>
                  <a:pt x="1776074" y="123754"/>
                </a:cubicBezTo>
                <a:cubicBezTo>
                  <a:pt x="1787115" y="125333"/>
                  <a:pt x="1794868" y="125218"/>
                  <a:pt x="1799337" y="123408"/>
                </a:cubicBezTo>
                <a:lnTo>
                  <a:pt x="1789476" y="118326"/>
                </a:lnTo>
                <a:lnTo>
                  <a:pt x="1779618" y="113243"/>
                </a:lnTo>
                <a:cubicBezTo>
                  <a:pt x="1775150" y="115053"/>
                  <a:pt x="1769630" y="114263"/>
                  <a:pt x="1763056" y="110876"/>
                </a:cubicBezTo>
                <a:cubicBezTo>
                  <a:pt x="1756484" y="107488"/>
                  <a:pt x="1750963" y="106698"/>
                  <a:pt x="1746496" y="108507"/>
                </a:cubicBezTo>
                <a:lnTo>
                  <a:pt x="1736636" y="103426"/>
                </a:lnTo>
                <a:lnTo>
                  <a:pt x="1733478" y="95628"/>
                </a:lnTo>
                <a:lnTo>
                  <a:pt x="1716917" y="93261"/>
                </a:lnTo>
                <a:lnTo>
                  <a:pt x="1680252" y="99035"/>
                </a:lnTo>
                <a:cubicBezTo>
                  <a:pt x="1680252" y="99035"/>
                  <a:pt x="1678607" y="98188"/>
                  <a:pt x="1675322" y="96494"/>
                </a:cubicBezTo>
                <a:cubicBezTo>
                  <a:pt x="1672035" y="94799"/>
                  <a:pt x="1667106" y="92258"/>
                  <a:pt x="1660533" y="88871"/>
                </a:cubicBezTo>
                <a:lnTo>
                  <a:pt x="1650672" y="83788"/>
                </a:lnTo>
                <a:cubicBezTo>
                  <a:pt x="1646205" y="85597"/>
                  <a:pt x="1642328" y="85656"/>
                  <a:pt x="1639041" y="83961"/>
                </a:cubicBezTo>
                <a:cubicBezTo>
                  <a:pt x="1635756" y="82267"/>
                  <a:pt x="1633521" y="83173"/>
                  <a:pt x="1632339" y="86675"/>
                </a:cubicBezTo>
                <a:cubicBezTo>
                  <a:pt x="1631160" y="90179"/>
                  <a:pt x="1628398" y="89785"/>
                  <a:pt x="1624059" y="85492"/>
                </a:cubicBezTo>
                <a:cubicBezTo>
                  <a:pt x="1619721" y="81199"/>
                  <a:pt x="1616960" y="80803"/>
                  <a:pt x="1615780" y="84307"/>
                </a:cubicBezTo>
                <a:cubicBezTo>
                  <a:pt x="1614598" y="87811"/>
                  <a:pt x="1610722" y="87868"/>
                  <a:pt x="1604148" y="84480"/>
                </a:cubicBezTo>
                <a:cubicBezTo>
                  <a:pt x="1591001" y="77703"/>
                  <a:pt x="1580552" y="74375"/>
                  <a:pt x="1572798" y="74489"/>
                </a:cubicBezTo>
                <a:cubicBezTo>
                  <a:pt x="1565044" y="74604"/>
                  <a:pt x="1546839" y="71389"/>
                  <a:pt x="1518185" y="64843"/>
                </a:cubicBezTo>
                <a:cubicBezTo>
                  <a:pt x="1498208" y="66884"/>
                  <a:pt x="1477770" y="64574"/>
                  <a:pt x="1456871" y="57912"/>
                </a:cubicBezTo>
                <a:cubicBezTo>
                  <a:pt x="1435971" y="51252"/>
                  <a:pt x="1423415" y="42724"/>
                  <a:pt x="1419205" y="32328"/>
                </a:cubicBezTo>
                <a:cubicBezTo>
                  <a:pt x="1417100" y="27130"/>
                  <a:pt x="1414403" y="23684"/>
                  <a:pt x="1411117" y="21990"/>
                </a:cubicBezTo>
                <a:cubicBezTo>
                  <a:pt x="1407831" y="20296"/>
                  <a:pt x="1407304" y="18996"/>
                  <a:pt x="1409538" y="18092"/>
                </a:cubicBezTo>
                <a:cubicBezTo>
                  <a:pt x="1411772" y="17187"/>
                  <a:pt x="1413942" y="19333"/>
                  <a:pt x="1416047" y="24530"/>
                </a:cubicBezTo>
                <a:cubicBezTo>
                  <a:pt x="1418152" y="29728"/>
                  <a:pt x="1425906" y="29614"/>
                  <a:pt x="1439309" y="24185"/>
                </a:cubicBezTo>
                <a:cubicBezTo>
                  <a:pt x="1443778" y="22375"/>
                  <a:pt x="1446011" y="21471"/>
                  <a:pt x="1446011" y="21471"/>
                </a:cubicBezTo>
                <a:cubicBezTo>
                  <a:pt x="1450479" y="19661"/>
                  <a:pt x="1455998" y="20450"/>
                  <a:pt x="1462571" y="23838"/>
                </a:cubicBezTo>
                <a:lnTo>
                  <a:pt x="1485835" y="23491"/>
                </a:lnTo>
                <a:cubicBezTo>
                  <a:pt x="1485835" y="23491"/>
                  <a:pt x="1488069" y="22587"/>
                  <a:pt x="1492535" y="20777"/>
                </a:cubicBezTo>
                <a:lnTo>
                  <a:pt x="1525659" y="25513"/>
                </a:lnTo>
                <a:cubicBezTo>
                  <a:pt x="1528021" y="18507"/>
                  <a:pt x="1530320" y="14551"/>
                  <a:pt x="1532553" y="13646"/>
                </a:cubicBezTo>
                <a:cubicBezTo>
                  <a:pt x="1534786" y="12742"/>
                  <a:pt x="1539190" y="13983"/>
                  <a:pt x="1545763" y="17370"/>
                </a:cubicBezTo>
                <a:lnTo>
                  <a:pt x="1552464" y="14656"/>
                </a:lnTo>
                <a:cubicBezTo>
                  <a:pt x="1545892" y="11269"/>
                  <a:pt x="1512768" y="6533"/>
                  <a:pt x="1453098" y="44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778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667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71508" y="382191"/>
            <a:ext cx="11049001" cy="3840560"/>
          </a:xfrm>
          <a:custGeom>
            <a:avLst/>
            <a:gdLst>
              <a:gd name="connsiteX0" fmla="*/ 4975680 w 11049001"/>
              <a:gd name="connsiteY0" fmla="*/ 3117694 h 3840560"/>
              <a:gd name="connsiteX1" fmla="*/ 4975804 w 11049001"/>
              <a:gd name="connsiteY1" fmla="*/ 3118162 h 3840560"/>
              <a:gd name="connsiteX2" fmla="*/ 4975676 w 11049001"/>
              <a:gd name="connsiteY2" fmla="*/ 3118408 h 3840560"/>
              <a:gd name="connsiteX3" fmla="*/ 6743105 w 11049001"/>
              <a:gd name="connsiteY3" fmla="*/ 937843 h 3840560"/>
              <a:gd name="connsiteX4" fmla="*/ 6743776 w 11049001"/>
              <a:gd name="connsiteY4" fmla="*/ 937949 h 3840560"/>
              <a:gd name="connsiteX5" fmla="*/ 6748800 w 11049001"/>
              <a:gd name="connsiteY5" fmla="*/ 938826 h 3840560"/>
              <a:gd name="connsiteX6" fmla="*/ 3717135 w 11049001"/>
              <a:gd name="connsiteY6" fmla="*/ 669386 h 3840560"/>
              <a:gd name="connsiteX7" fmla="*/ 3723997 w 11049001"/>
              <a:gd name="connsiteY7" fmla="*/ 671361 h 3840560"/>
              <a:gd name="connsiteX8" fmla="*/ 3717553 w 11049001"/>
              <a:gd name="connsiteY8" fmla="*/ 669523 h 3840560"/>
              <a:gd name="connsiteX9" fmla="*/ 3467330 w 11049001"/>
              <a:gd name="connsiteY9" fmla="*/ 586159 h 3840560"/>
              <a:gd name="connsiteX10" fmla="*/ 3635832 w 11049001"/>
              <a:gd name="connsiteY10" fmla="*/ 642603 h 3840560"/>
              <a:gd name="connsiteX11" fmla="*/ 3717135 w 11049001"/>
              <a:gd name="connsiteY11" fmla="*/ 669386 h 3840560"/>
              <a:gd name="connsiteX12" fmla="*/ 3700392 w 11049001"/>
              <a:gd name="connsiteY12" fmla="*/ 664565 h 3840560"/>
              <a:gd name="connsiteX13" fmla="*/ 3832311 w 11049001"/>
              <a:gd name="connsiteY13" fmla="*/ 723032 h 3840560"/>
              <a:gd name="connsiteX14" fmla="*/ 3948442 w 11049001"/>
              <a:gd name="connsiteY14" fmla="*/ 762138 h 3840560"/>
              <a:gd name="connsiteX15" fmla="*/ 4097752 w 11049001"/>
              <a:gd name="connsiteY15" fmla="*/ 840351 h 3840560"/>
              <a:gd name="connsiteX16" fmla="*/ 4363194 w 11049001"/>
              <a:gd name="connsiteY16" fmla="*/ 957671 h 3840560"/>
              <a:gd name="connsiteX17" fmla="*/ 4711586 w 11049001"/>
              <a:gd name="connsiteY17" fmla="*/ 1074991 h 3840560"/>
              <a:gd name="connsiteX18" fmla="*/ 4894077 w 11049001"/>
              <a:gd name="connsiteY18" fmla="*/ 1133651 h 3840560"/>
              <a:gd name="connsiteX19" fmla="*/ 4993617 w 11049001"/>
              <a:gd name="connsiteY19" fmla="*/ 1172757 h 3840560"/>
              <a:gd name="connsiteX20" fmla="*/ 5225879 w 11049001"/>
              <a:gd name="connsiteY20" fmla="*/ 1231417 h 3840560"/>
              <a:gd name="connsiteX21" fmla="*/ 5375190 w 11049001"/>
              <a:gd name="connsiteY21" fmla="*/ 1290077 h 3840560"/>
              <a:gd name="connsiteX22" fmla="*/ 5557681 w 11049001"/>
              <a:gd name="connsiteY22" fmla="*/ 1329184 h 3840560"/>
              <a:gd name="connsiteX23" fmla="*/ 5640631 w 11049001"/>
              <a:gd name="connsiteY23" fmla="*/ 1368290 h 3840560"/>
              <a:gd name="connsiteX24" fmla="*/ 5906073 w 11049001"/>
              <a:gd name="connsiteY24" fmla="*/ 1466057 h 3840560"/>
              <a:gd name="connsiteX25" fmla="*/ 6055383 w 11049001"/>
              <a:gd name="connsiteY25" fmla="*/ 1563823 h 3840560"/>
              <a:gd name="connsiteX26" fmla="*/ 6204694 w 11049001"/>
              <a:gd name="connsiteY26" fmla="*/ 1583376 h 3840560"/>
              <a:gd name="connsiteX27" fmla="*/ 6602857 w 11049001"/>
              <a:gd name="connsiteY27" fmla="*/ 1642036 h 3840560"/>
              <a:gd name="connsiteX28" fmla="*/ 7797343 w 11049001"/>
              <a:gd name="connsiteY28" fmla="*/ 1720250 h 3840560"/>
              <a:gd name="connsiteX29" fmla="*/ 8477537 w 11049001"/>
              <a:gd name="connsiteY29" fmla="*/ 1681143 h 3840560"/>
              <a:gd name="connsiteX30" fmla="*/ 8626847 w 11049001"/>
              <a:gd name="connsiteY30" fmla="*/ 1642036 h 3840560"/>
              <a:gd name="connsiteX31" fmla="*/ 8842518 w 11049001"/>
              <a:gd name="connsiteY31" fmla="*/ 1602930 h 3840560"/>
              <a:gd name="connsiteX32" fmla="*/ 9423172 w 11049001"/>
              <a:gd name="connsiteY32" fmla="*/ 1563823 h 3840560"/>
              <a:gd name="connsiteX33" fmla="*/ 9738383 w 11049001"/>
              <a:gd name="connsiteY33" fmla="*/ 1563823 h 3840560"/>
              <a:gd name="connsiteX34" fmla="*/ 9721794 w 11049001"/>
              <a:gd name="connsiteY34" fmla="*/ 1661590 h 3840560"/>
              <a:gd name="connsiteX35" fmla="*/ 9920875 w 11049001"/>
              <a:gd name="connsiteY35" fmla="*/ 1681143 h 3840560"/>
              <a:gd name="connsiteX36" fmla="*/ 9970645 w 11049001"/>
              <a:gd name="connsiteY36" fmla="*/ 1700696 h 3840560"/>
              <a:gd name="connsiteX37" fmla="*/ 9920875 w 11049001"/>
              <a:gd name="connsiteY37" fmla="*/ 1739803 h 3840560"/>
              <a:gd name="connsiteX38" fmla="*/ 9754973 w 11049001"/>
              <a:gd name="connsiteY38" fmla="*/ 1876676 h 3840560"/>
              <a:gd name="connsiteX39" fmla="*/ 9672024 w 11049001"/>
              <a:gd name="connsiteY39" fmla="*/ 1896229 h 3840560"/>
              <a:gd name="connsiteX40" fmla="*/ 9887695 w 11049001"/>
              <a:gd name="connsiteY40" fmla="*/ 1915782 h 3840560"/>
              <a:gd name="connsiteX41" fmla="*/ 10617659 w 11049001"/>
              <a:gd name="connsiteY41" fmla="*/ 1896229 h 3840560"/>
              <a:gd name="connsiteX42" fmla="*/ 11015821 w 11049001"/>
              <a:gd name="connsiteY42" fmla="*/ 1876676 h 3840560"/>
              <a:gd name="connsiteX43" fmla="*/ 10966050 w 11049001"/>
              <a:gd name="connsiteY43" fmla="*/ 1915782 h 3840560"/>
              <a:gd name="connsiteX44" fmla="*/ 10899691 w 11049001"/>
              <a:gd name="connsiteY44" fmla="*/ 1954889 h 3840560"/>
              <a:gd name="connsiteX45" fmla="*/ 10833330 w 11049001"/>
              <a:gd name="connsiteY45" fmla="*/ 2091762 h 3840560"/>
              <a:gd name="connsiteX46" fmla="*/ 10883100 w 11049001"/>
              <a:gd name="connsiteY46" fmla="*/ 2130869 h 3840560"/>
              <a:gd name="connsiteX47" fmla="*/ 10932870 w 11049001"/>
              <a:gd name="connsiteY47" fmla="*/ 2150422 h 3840560"/>
              <a:gd name="connsiteX48" fmla="*/ 10999231 w 11049001"/>
              <a:gd name="connsiteY48" fmla="*/ 2209082 h 3840560"/>
              <a:gd name="connsiteX49" fmla="*/ 11049001 w 11049001"/>
              <a:gd name="connsiteY49" fmla="*/ 2248188 h 3840560"/>
              <a:gd name="connsiteX50" fmla="*/ 10949460 w 11049001"/>
              <a:gd name="connsiteY50" fmla="*/ 2287295 h 3840560"/>
              <a:gd name="connsiteX51" fmla="*/ 10916281 w 11049001"/>
              <a:gd name="connsiteY51" fmla="*/ 2404615 h 3840560"/>
              <a:gd name="connsiteX52" fmla="*/ 10883100 w 11049001"/>
              <a:gd name="connsiteY52" fmla="*/ 2600148 h 3840560"/>
              <a:gd name="connsiteX53" fmla="*/ 10866510 w 11049001"/>
              <a:gd name="connsiteY53" fmla="*/ 2658807 h 3840560"/>
              <a:gd name="connsiteX54" fmla="*/ 10816740 w 11049001"/>
              <a:gd name="connsiteY54" fmla="*/ 2697914 h 3840560"/>
              <a:gd name="connsiteX55" fmla="*/ 10733789 w 11049001"/>
              <a:gd name="connsiteY55" fmla="*/ 2776127 h 3840560"/>
              <a:gd name="connsiteX56" fmla="*/ 10584478 w 11049001"/>
              <a:gd name="connsiteY56" fmla="*/ 2854340 h 3840560"/>
              <a:gd name="connsiteX57" fmla="*/ 10534708 w 11049001"/>
              <a:gd name="connsiteY57" fmla="*/ 3030320 h 3840560"/>
              <a:gd name="connsiteX58" fmla="*/ 10551298 w 11049001"/>
              <a:gd name="connsiteY58" fmla="*/ 3088980 h 3840560"/>
              <a:gd name="connsiteX59" fmla="*/ 10650839 w 11049001"/>
              <a:gd name="connsiteY59" fmla="*/ 3147640 h 3840560"/>
              <a:gd name="connsiteX60" fmla="*/ 10551298 w 11049001"/>
              <a:gd name="connsiteY60" fmla="*/ 3186746 h 3840560"/>
              <a:gd name="connsiteX61" fmla="*/ 10418578 w 11049001"/>
              <a:gd name="connsiteY61" fmla="*/ 3225853 h 3840560"/>
              <a:gd name="connsiteX62" fmla="*/ 10352217 w 11049001"/>
              <a:gd name="connsiteY62" fmla="*/ 3264959 h 3840560"/>
              <a:gd name="connsiteX63" fmla="*/ 10302447 w 11049001"/>
              <a:gd name="connsiteY63" fmla="*/ 3284513 h 3840560"/>
              <a:gd name="connsiteX64" fmla="*/ 10252676 w 11049001"/>
              <a:gd name="connsiteY64" fmla="*/ 3343173 h 3840560"/>
              <a:gd name="connsiteX65" fmla="*/ 10302447 w 11049001"/>
              <a:gd name="connsiteY65" fmla="*/ 3382279 h 3840560"/>
              <a:gd name="connsiteX66" fmla="*/ 10401988 w 11049001"/>
              <a:gd name="connsiteY66" fmla="*/ 3460492 h 3840560"/>
              <a:gd name="connsiteX67" fmla="*/ 10352217 w 11049001"/>
              <a:gd name="connsiteY67" fmla="*/ 3480046 h 3840560"/>
              <a:gd name="connsiteX68" fmla="*/ 10119956 w 11049001"/>
              <a:gd name="connsiteY68" fmla="*/ 3519152 h 3840560"/>
              <a:gd name="connsiteX69" fmla="*/ 10094840 w 11049001"/>
              <a:gd name="connsiteY69" fmla="*/ 3527868 h 3840560"/>
              <a:gd name="connsiteX70" fmla="*/ 10081777 w 11049001"/>
              <a:gd name="connsiteY70" fmla="*/ 3533610 h 3840560"/>
              <a:gd name="connsiteX71" fmla="*/ 10086796 w 11049001"/>
              <a:gd name="connsiteY71" fmla="*/ 3534054 h 3840560"/>
              <a:gd name="connsiteX72" fmla="*/ 10251084 w 11049001"/>
              <a:gd name="connsiteY72" fmla="*/ 3547388 h 3840560"/>
              <a:gd name="connsiteX73" fmla="*/ 10393940 w 11049001"/>
              <a:gd name="connsiteY73" fmla="*/ 3560899 h 3840560"/>
              <a:gd name="connsiteX74" fmla="*/ 10385839 w 11049001"/>
              <a:gd name="connsiteY74" fmla="*/ 3567145 h 3840560"/>
              <a:gd name="connsiteX75" fmla="*/ 10475946 w 11049001"/>
              <a:gd name="connsiteY75" fmla="*/ 3577069 h 3840560"/>
              <a:gd name="connsiteX76" fmla="*/ 10498386 w 11049001"/>
              <a:gd name="connsiteY76" fmla="*/ 3580593 h 3840560"/>
              <a:gd name="connsiteX77" fmla="*/ 10475595 w 11049001"/>
              <a:gd name="connsiteY77" fmla="*/ 3581242 h 3840560"/>
              <a:gd name="connsiteX78" fmla="*/ 10399592 w 11049001"/>
              <a:gd name="connsiteY78" fmla="*/ 3583871 h 3840560"/>
              <a:gd name="connsiteX79" fmla="*/ 10361882 w 11049001"/>
              <a:gd name="connsiteY79" fmla="*/ 3581707 h 3840560"/>
              <a:gd name="connsiteX80" fmla="*/ 10459508 w 11049001"/>
              <a:gd name="connsiteY80" fmla="*/ 3592343 h 3840560"/>
              <a:gd name="connsiteX81" fmla="*/ 10790449 w 11049001"/>
              <a:gd name="connsiteY81" fmla="*/ 3622239 h 3840560"/>
              <a:gd name="connsiteX82" fmla="*/ 10971015 w 11049001"/>
              <a:gd name="connsiteY82" fmla="*/ 3637913 h 3840560"/>
              <a:gd name="connsiteX83" fmla="*/ 10948225 w 11049001"/>
              <a:gd name="connsiteY83" fmla="*/ 3638563 h 3840560"/>
              <a:gd name="connsiteX84" fmla="*/ 10917917 w 11049001"/>
              <a:gd name="connsiteY84" fmla="*/ 3638501 h 3840560"/>
              <a:gd name="connsiteX85" fmla="*/ 10887025 w 11049001"/>
              <a:gd name="connsiteY85" fmla="*/ 3645397 h 3840560"/>
              <a:gd name="connsiteX86" fmla="*/ 10909348 w 11049001"/>
              <a:gd name="connsiteY86" fmla="*/ 3650312 h 3840560"/>
              <a:gd name="connsiteX87" fmla="*/ 10931788 w 11049001"/>
              <a:gd name="connsiteY87" fmla="*/ 3653837 h 3840560"/>
              <a:gd name="connsiteX88" fmla="*/ 10961512 w 11049001"/>
              <a:gd name="connsiteY88" fmla="*/ 3660856 h 3840560"/>
              <a:gd name="connsiteX89" fmla="*/ 10983835 w 11049001"/>
              <a:gd name="connsiteY89" fmla="*/ 3665771 h 3840560"/>
              <a:gd name="connsiteX90" fmla="*/ 10938490 w 11049001"/>
              <a:gd name="connsiteY90" fmla="*/ 3664287 h 3840560"/>
              <a:gd name="connsiteX91" fmla="*/ 10922751 w 11049001"/>
              <a:gd name="connsiteY91" fmla="*/ 3671213 h 3840560"/>
              <a:gd name="connsiteX92" fmla="*/ 10906547 w 11049001"/>
              <a:gd name="connsiteY92" fmla="*/ 3683705 h 3840560"/>
              <a:gd name="connsiteX93" fmla="*/ 10898679 w 11049001"/>
              <a:gd name="connsiteY93" fmla="*/ 3687168 h 3840560"/>
              <a:gd name="connsiteX94" fmla="*/ 10875888 w 11049001"/>
              <a:gd name="connsiteY94" fmla="*/ 3687818 h 3840560"/>
              <a:gd name="connsiteX95" fmla="*/ 10837828 w 11049001"/>
              <a:gd name="connsiteY95" fmla="*/ 3689827 h 3840560"/>
              <a:gd name="connsiteX96" fmla="*/ 10769692 w 11049001"/>
              <a:gd name="connsiteY96" fmla="*/ 3688993 h 3840560"/>
              <a:gd name="connsiteX97" fmla="*/ 10746086 w 11049001"/>
              <a:gd name="connsiteY97" fmla="*/ 3699382 h 3840560"/>
              <a:gd name="connsiteX98" fmla="*/ 10753255 w 11049001"/>
              <a:gd name="connsiteY98" fmla="*/ 3704267 h 3840560"/>
              <a:gd name="connsiteX99" fmla="*/ 10798017 w 11049001"/>
              <a:gd name="connsiteY99" fmla="*/ 3712707 h 3840560"/>
              <a:gd name="connsiteX100" fmla="*/ 10752671 w 11049001"/>
              <a:gd name="connsiteY100" fmla="*/ 3711224 h 3840560"/>
              <a:gd name="connsiteX101" fmla="*/ 10692287 w 11049001"/>
              <a:gd name="connsiteY101" fmla="*/ 3708318 h 3840560"/>
              <a:gd name="connsiteX102" fmla="*/ 10661979 w 11049001"/>
              <a:gd name="connsiteY102" fmla="*/ 3708257 h 3840560"/>
              <a:gd name="connsiteX103" fmla="*/ 10639306 w 11049001"/>
              <a:gd name="connsiteY103" fmla="*/ 3707515 h 3840560"/>
              <a:gd name="connsiteX104" fmla="*/ 10616400 w 11049001"/>
              <a:gd name="connsiteY104" fmla="*/ 3709555 h 3840560"/>
              <a:gd name="connsiteX105" fmla="*/ 10638722 w 11049001"/>
              <a:gd name="connsiteY105" fmla="*/ 3714472 h 3840560"/>
              <a:gd name="connsiteX106" fmla="*/ 10683369 w 11049001"/>
              <a:gd name="connsiteY106" fmla="*/ 3724303 h 3840560"/>
              <a:gd name="connsiteX107" fmla="*/ 10660696 w 11049001"/>
              <a:gd name="connsiteY107" fmla="*/ 3723562 h 3840560"/>
              <a:gd name="connsiteX108" fmla="*/ 10555200 w 11049001"/>
              <a:gd name="connsiteY108" fmla="*/ 3716389 h 3840560"/>
              <a:gd name="connsiteX109" fmla="*/ 10532527 w 11049001"/>
              <a:gd name="connsiteY109" fmla="*/ 3715647 h 3840560"/>
              <a:gd name="connsiteX110" fmla="*/ 10472260 w 11049001"/>
              <a:gd name="connsiteY110" fmla="*/ 3711349 h 3840560"/>
              <a:gd name="connsiteX111" fmla="*/ 10419396 w 11049001"/>
              <a:gd name="connsiteY111" fmla="*/ 3709155 h 3840560"/>
              <a:gd name="connsiteX112" fmla="*/ 10098264 w 11049001"/>
              <a:gd name="connsiteY112" fmla="*/ 3679593 h 3840560"/>
              <a:gd name="connsiteX113" fmla="*/ 10116132 w 11049001"/>
              <a:gd name="connsiteY113" fmla="*/ 3682524 h 3840560"/>
              <a:gd name="connsiteX114" fmla="*/ 10138378 w 11049001"/>
              <a:gd name="connsiteY114" fmla="*/ 3687233 h 3840560"/>
              <a:gd name="connsiteX115" fmla="*/ 10115587 w 11049001"/>
              <a:gd name="connsiteY115" fmla="*/ 3686674 h 3840560"/>
              <a:gd name="connsiteX116" fmla="*/ 10039553 w 11049001"/>
              <a:gd name="connsiteY116" fmla="*/ 3685275 h 3840560"/>
              <a:gd name="connsiteX117" fmla="*/ 10001992 w 11049001"/>
              <a:gd name="connsiteY117" fmla="*/ 3681116 h 3840560"/>
              <a:gd name="connsiteX118" fmla="*/ 10098997 w 11049001"/>
              <a:gd name="connsiteY118" fmla="*/ 3696909 h 3840560"/>
              <a:gd name="connsiteX119" fmla="*/ 10428122 w 11049001"/>
              <a:gd name="connsiteY119" fmla="*/ 3744294 h 3840560"/>
              <a:gd name="connsiteX120" fmla="*/ 10607727 w 11049001"/>
              <a:gd name="connsiteY120" fmla="*/ 3769511 h 3840560"/>
              <a:gd name="connsiteX121" fmla="*/ 10584935 w 11049001"/>
              <a:gd name="connsiteY121" fmla="*/ 3768953 h 3840560"/>
              <a:gd name="connsiteX122" fmla="*/ 10554667 w 11049001"/>
              <a:gd name="connsiteY122" fmla="*/ 3767287 h 3840560"/>
              <a:gd name="connsiteX123" fmla="*/ 10523490 w 11049001"/>
              <a:gd name="connsiteY123" fmla="*/ 3772537 h 3840560"/>
              <a:gd name="connsiteX124" fmla="*/ 10545554 w 11049001"/>
              <a:gd name="connsiteY124" fmla="*/ 3778629 h 3840560"/>
              <a:gd name="connsiteX125" fmla="*/ 10567800 w 11049001"/>
              <a:gd name="connsiteY125" fmla="*/ 3783338 h 3840560"/>
              <a:gd name="connsiteX126" fmla="*/ 10597158 w 11049001"/>
              <a:gd name="connsiteY126" fmla="*/ 3791922 h 3840560"/>
              <a:gd name="connsiteX127" fmla="*/ 10619222 w 11049001"/>
              <a:gd name="connsiteY127" fmla="*/ 3798014 h 3840560"/>
              <a:gd name="connsiteX128" fmla="*/ 10574002 w 11049001"/>
              <a:gd name="connsiteY128" fmla="*/ 3794130 h 3840560"/>
              <a:gd name="connsiteX129" fmla="*/ 10557958 w 11049001"/>
              <a:gd name="connsiteY129" fmla="*/ 3800215 h 3840560"/>
              <a:gd name="connsiteX130" fmla="*/ 10541188 w 11049001"/>
              <a:gd name="connsiteY130" fmla="*/ 3811832 h 3840560"/>
              <a:gd name="connsiteX131" fmla="*/ 10533166 w 11049001"/>
              <a:gd name="connsiteY131" fmla="*/ 3814874 h 3840560"/>
              <a:gd name="connsiteX132" fmla="*/ 10510374 w 11049001"/>
              <a:gd name="connsiteY132" fmla="*/ 3814316 h 3840560"/>
              <a:gd name="connsiteX133" fmla="*/ 10472266 w 11049001"/>
              <a:gd name="connsiteY133" fmla="*/ 3814307 h 3840560"/>
              <a:gd name="connsiteX134" fmla="*/ 10404255 w 11049001"/>
              <a:gd name="connsiteY134" fmla="*/ 3809866 h 3840560"/>
              <a:gd name="connsiteX135" fmla="*/ 10380190 w 11049001"/>
              <a:gd name="connsiteY135" fmla="*/ 3818992 h 3840560"/>
              <a:gd name="connsiteX136" fmla="*/ 10387120 w 11049001"/>
              <a:gd name="connsiteY136" fmla="*/ 3824250 h 3840560"/>
              <a:gd name="connsiteX137" fmla="*/ 10431430 w 11049001"/>
              <a:gd name="connsiteY137" fmla="*/ 3835051 h 3840560"/>
              <a:gd name="connsiteX138" fmla="*/ 10386211 w 11049001"/>
              <a:gd name="connsiteY138" fmla="*/ 3831167 h 3840560"/>
              <a:gd name="connsiteX139" fmla="*/ 10326039 w 11049001"/>
              <a:gd name="connsiteY139" fmla="*/ 3825067 h 3840560"/>
              <a:gd name="connsiteX140" fmla="*/ 10295771 w 11049001"/>
              <a:gd name="connsiteY140" fmla="*/ 3823400 h 3840560"/>
              <a:gd name="connsiteX141" fmla="*/ 10273161 w 11049001"/>
              <a:gd name="connsiteY141" fmla="*/ 3821459 h 3840560"/>
              <a:gd name="connsiteX142" fmla="*/ 10250188 w 11049001"/>
              <a:gd name="connsiteY142" fmla="*/ 3822285 h 3840560"/>
              <a:gd name="connsiteX143" fmla="*/ 10272252 w 11049001"/>
              <a:gd name="connsiteY143" fmla="*/ 3828377 h 3840560"/>
              <a:gd name="connsiteX144" fmla="*/ 10316381 w 11049001"/>
              <a:gd name="connsiteY144" fmla="*/ 3840560 h 3840560"/>
              <a:gd name="connsiteX145" fmla="*/ 10293770 w 11049001"/>
              <a:gd name="connsiteY145" fmla="*/ 3838619 h 3840560"/>
              <a:gd name="connsiteX146" fmla="*/ 10188743 w 11049001"/>
              <a:gd name="connsiteY146" fmla="*/ 3825868 h 3840560"/>
              <a:gd name="connsiteX147" fmla="*/ 10166134 w 11049001"/>
              <a:gd name="connsiteY147" fmla="*/ 3823927 h 3840560"/>
              <a:gd name="connsiteX148" fmla="*/ 10106143 w 11049001"/>
              <a:gd name="connsiteY148" fmla="*/ 3816443 h 3840560"/>
              <a:gd name="connsiteX149" fmla="*/ 10053448 w 11049001"/>
              <a:gd name="connsiteY149" fmla="*/ 3811451 h 3840560"/>
              <a:gd name="connsiteX150" fmla="*/ 9500044 w 11049001"/>
              <a:gd name="connsiteY150" fmla="*/ 3730814 h 3840560"/>
              <a:gd name="connsiteX151" fmla="*/ 9455552 w 11049001"/>
              <a:gd name="connsiteY151" fmla="*/ 3721397 h 3840560"/>
              <a:gd name="connsiteX152" fmla="*/ 9395926 w 11049001"/>
              <a:gd name="connsiteY152" fmla="*/ 3711147 h 3840560"/>
              <a:gd name="connsiteX153" fmla="*/ 9343777 w 11049001"/>
              <a:gd name="connsiteY153" fmla="*/ 3702005 h 3840560"/>
              <a:gd name="connsiteX154" fmla="*/ 8992770 w 11049001"/>
              <a:gd name="connsiteY154" fmla="*/ 3647144 h 3840560"/>
              <a:gd name="connsiteX155" fmla="*/ 8858930 w 11049001"/>
              <a:gd name="connsiteY155" fmla="*/ 3621660 h 3840560"/>
              <a:gd name="connsiteX156" fmla="*/ 8819537 w 11049001"/>
              <a:gd name="connsiteY156" fmla="*/ 3613321 h 3840560"/>
              <a:gd name="connsiteX157" fmla="*/ 8593667 w 11049001"/>
              <a:gd name="connsiteY157" fmla="*/ 3616919 h 3840560"/>
              <a:gd name="connsiteX158" fmla="*/ 8494127 w 11049001"/>
              <a:gd name="connsiteY158" fmla="*/ 3577812 h 3840560"/>
              <a:gd name="connsiteX159" fmla="*/ 8361406 w 11049001"/>
              <a:gd name="connsiteY159" fmla="*/ 3558259 h 3840560"/>
              <a:gd name="connsiteX160" fmla="*/ 8245275 w 11049001"/>
              <a:gd name="connsiteY160" fmla="*/ 3538706 h 3840560"/>
              <a:gd name="connsiteX161" fmla="*/ 7465541 w 11049001"/>
              <a:gd name="connsiteY161" fmla="*/ 3499599 h 3840560"/>
              <a:gd name="connsiteX162" fmla="*/ 7166919 w 11049001"/>
              <a:gd name="connsiteY162" fmla="*/ 3421386 h 3840560"/>
              <a:gd name="connsiteX163" fmla="*/ 7067379 w 11049001"/>
              <a:gd name="connsiteY163" fmla="*/ 3382279 h 3840560"/>
              <a:gd name="connsiteX164" fmla="*/ 6835118 w 11049001"/>
              <a:gd name="connsiteY164" fmla="*/ 3362726 h 3840560"/>
              <a:gd name="connsiteX165" fmla="*/ 6768757 w 11049001"/>
              <a:gd name="connsiteY165" fmla="*/ 3382279 h 3840560"/>
              <a:gd name="connsiteX166" fmla="*/ 6254464 w 11049001"/>
              <a:gd name="connsiteY166" fmla="*/ 3421386 h 3840560"/>
              <a:gd name="connsiteX167" fmla="*/ 5690402 w 11049001"/>
              <a:gd name="connsiteY167" fmla="*/ 3382279 h 3840560"/>
              <a:gd name="connsiteX168" fmla="*/ 5640631 w 11049001"/>
              <a:gd name="connsiteY168" fmla="*/ 3362726 h 3840560"/>
              <a:gd name="connsiteX169" fmla="*/ 5458141 w 11049001"/>
              <a:gd name="connsiteY169" fmla="*/ 3343173 h 3840560"/>
              <a:gd name="connsiteX170" fmla="*/ 5292239 w 11049001"/>
              <a:gd name="connsiteY170" fmla="*/ 3323619 h 3840560"/>
              <a:gd name="connsiteX171" fmla="*/ 5275649 w 11049001"/>
              <a:gd name="connsiteY171" fmla="*/ 3264959 h 3840560"/>
              <a:gd name="connsiteX172" fmla="*/ 5159519 w 11049001"/>
              <a:gd name="connsiteY172" fmla="*/ 3245406 h 3840560"/>
              <a:gd name="connsiteX173" fmla="*/ 5076568 w 11049001"/>
              <a:gd name="connsiteY173" fmla="*/ 3225853 h 3840560"/>
              <a:gd name="connsiteX174" fmla="*/ 5026798 w 11049001"/>
              <a:gd name="connsiteY174" fmla="*/ 3147640 h 3840560"/>
              <a:gd name="connsiteX175" fmla="*/ 4975717 w 11049001"/>
              <a:gd name="connsiteY175" fmla="*/ 3111309 h 3840560"/>
              <a:gd name="connsiteX176" fmla="*/ 4975680 w 11049001"/>
              <a:gd name="connsiteY176" fmla="*/ 3117694 h 3840560"/>
              <a:gd name="connsiteX177" fmla="*/ 4971107 w 11049001"/>
              <a:gd name="connsiteY177" fmla="*/ 3100402 h 3840560"/>
              <a:gd name="connsiteX178" fmla="*/ 4927258 w 11049001"/>
              <a:gd name="connsiteY178" fmla="*/ 2971660 h 3840560"/>
              <a:gd name="connsiteX179" fmla="*/ 4827716 w 11049001"/>
              <a:gd name="connsiteY179" fmla="*/ 2913000 h 3840560"/>
              <a:gd name="connsiteX180" fmla="*/ 4711586 w 11049001"/>
              <a:gd name="connsiteY180" fmla="*/ 2815234 h 3840560"/>
              <a:gd name="connsiteX181" fmla="*/ 4562275 w 11049001"/>
              <a:gd name="connsiteY181" fmla="*/ 2776127 h 3840560"/>
              <a:gd name="connsiteX182" fmla="*/ 4379784 w 11049001"/>
              <a:gd name="connsiteY182" fmla="*/ 2697914 h 3840560"/>
              <a:gd name="connsiteX183" fmla="*/ 4180704 w 11049001"/>
              <a:gd name="connsiteY183" fmla="*/ 2658807 h 3840560"/>
              <a:gd name="connsiteX184" fmla="*/ 4031392 w 11049001"/>
              <a:gd name="connsiteY184" fmla="*/ 2561041 h 3840560"/>
              <a:gd name="connsiteX185" fmla="*/ 3981622 w 11049001"/>
              <a:gd name="connsiteY185" fmla="*/ 2541488 h 3840560"/>
              <a:gd name="connsiteX186" fmla="*/ 3848901 w 11049001"/>
              <a:gd name="connsiteY186" fmla="*/ 2502381 h 3840560"/>
              <a:gd name="connsiteX187" fmla="*/ 3616640 w 11049001"/>
              <a:gd name="connsiteY187" fmla="*/ 2443721 h 3840560"/>
              <a:gd name="connsiteX188" fmla="*/ 3517099 w 11049001"/>
              <a:gd name="connsiteY188" fmla="*/ 2365508 h 3840560"/>
              <a:gd name="connsiteX189" fmla="*/ 3467330 w 11049001"/>
              <a:gd name="connsiteY189" fmla="*/ 2345955 h 3840560"/>
              <a:gd name="connsiteX190" fmla="*/ 3367789 w 11049001"/>
              <a:gd name="connsiteY190" fmla="*/ 2326401 h 3840560"/>
              <a:gd name="connsiteX191" fmla="*/ 3201888 w 11049001"/>
              <a:gd name="connsiteY191" fmla="*/ 2267742 h 3840560"/>
              <a:gd name="connsiteX192" fmla="*/ 3118937 w 11049001"/>
              <a:gd name="connsiteY192" fmla="*/ 2248188 h 3840560"/>
              <a:gd name="connsiteX193" fmla="*/ 3069168 w 11049001"/>
              <a:gd name="connsiteY193" fmla="*/ 2228635 h 3840560"/>
              <a:gd name="connsiteX194" fmla="*/ 3002807 w 11049001"/>
              <a:gd name="connsiteY194" fmla="*/ 2209082 h 3840560"/>
              <a:gd name="connsiteX195" fmla="*/ 2953037 w 11049001"/>
              <a:gd name="connsiteY195" fmla="*/ 2189528 h 3840560"/>
              <a:gd name="connsiteX196" fmla="*/ 2803726 w 11049001"/>
              <a:gd name="connsiteY196" fmla="*/ 2150422 h 3840560"/>
              <a:gd name="connsiteX197" fmla="*/ 2753956 w 11049001"/>
              <a:gd name="connsiteY197" fmla="*/ 2130869 h 3840560"/>
              <a:gd name="connsiteX198" fmla="*/ 2687595 w 11049001"/>
              <a:gd name="connsiteY198" fmla="*/ 2111315 h 3840560"/>
              <a:gd name="connsiteX199" fmla="*/ 2637825 w 11049001"/>
              <a:gd name="connsiteY199" fmla="*/ 2091762 h 3840560"/>
              <a:gd name="connsiteX200" fmla="*/ 2405564 w 11049001"/>
              <a:gd name="connsiteY200" fmla="*/ 2033102 h 3840560"/>
              <a:gd name="connsiteX201" fmla="*/ 2306024 w 11049001"/>
              <a:gd name="connsiteY201" fmla="*/ 1993996 h 3840560"/>
              <a:gd name="connsiteX202" fmla="*/ 895866 w 11049001"/>
              <a:gd name="connsiteY202" fmla="*/ 1954889 h 3840560"/>
              <a:gd name="connsiteX203" fmla="*/ 846095 w 11049001"/>
              <a:gd name="connsiteY203" fmla="*/ 1915782 h 3840560"/>
              <a:gd name="connsiteX204" fmla="*/ 779734 w 11049001"/>
              <a:gd name="connsiteY204" fmla="*/ 1876676 h 3840560"/>
              <a:gd name="connsiteX205" fmla="*/ 564063 w 11049001"/>
              <a:gd name="connsiteY205" fmla="*/ 1896229 h 3840560"/>
              <a:gd name="connsiteX206" fmla="*/ 497703 w 11049001"/>
              <a:gd name="connsiteY206" fmla="*/ 1915782 h 3840560"/>
              <a:gd name="connsiteX207" fmla="*/ 431342 w 11049001"/>
              <a:gd name="connsiteY207" fmla="*/ 1935336 h 3840560"/>
              <a:gd name="connsiteX208" fmla="*/ 0 w 11049001"/>
              <a:gd name="connsiteY208" fmla="*/ 1993996 h 3840560"/>
              <a:gd name="connsiteX209" fmla="*/ 33180 w 11049001"/>
              <a:gd name="connsiteY209" fmla="*/ 1915782 h 3840560"/>
              <a:gd name="connsiteX210" fmla="*/ 0 w 11049001"/>
              <a:gd name="connsiteY210" fmla="*/ 1857123 h 3840560"/>
              <a:gd name="connsiteX211" fmla="*/ 33180 w 11049001"/>
              <a:gd name="connsiteY211" fmla="*/ 1778909 h 3840560"/>
              <a:gd name="connsiteX212" fmla="*/ 99541 w 11049001"/>
              <a:gd name="connsiteY212" fmla="*/ 1739803 h 3840560"/>
              <a:gd name="connsiteX213" fmla="*/ 149311 w 11049001"/>
              <a:gd name="connsiteY213" fmla="*/ 1681143 h 3840560"/>
              <a:gd name="connsiteX214" fmla="*/ 99541 w 11049001"/>
              <a:gd name="connsiteY214" fmla="*/ 1661590 h 3840560"/>
              <a:gd name="connsiteX215" fmla="*/ 116131 w 11049001"/>
              <a:gd name="connsiteY215" fmla="*/ 1563823 h 3840560"/>
              <a:gd name="connsiteX216" fmla="*/ 165901 w 11049001"/>
              <a:gd name="connsiteY216" fmla="*/ 1505163 h 3840560"/>
              <a:gd name="connsiteX217" fmla="*/ 248851 w 11049001"/>
              <a:gd name="connsiteY217" fmla="*/ 1426950 h 3840560"/>
              <a:gd name="connsiteX218" fmla="*/ 199081 w 11049001"/>
              <a:gd name="connsiteY218" fmla="*/ 1407397 h 3840560"/>
              <a:gd name="connsiteX219" fmla="*/ 165901 w 11049001"/>
              <a:gd name="connsiteY219" fmla="*/ 1348737 h 3840560"/>
              <a:gd name="connsiteX220" fmla="*/ 265441 w 11049001"/>
              <a:gd name="connsiteY220" fmla="*/ 1270524 h 3840560"/>
              <a:gd name="connsiteX221" fmla="*/ 248851 w 11049001"/>
              <a:gd name="connsiteY221" fmla="*/ 1211864 h 3840560"/>
              <a:gd name="connsiteX222" fmla="*/ 232261 w 11049001"/>
              <a:gd name="connsiteY222" fmla="*/ 1133651 h 3840560"/>
              <a:gd name="connsiteX223" fmla="*/ 282032 w 11049001"/>
              <a:gd name="connsiteY223" fmla="*/ 1094544 h 3840560"/>
              <a:gd name="connsiteX224" fmla="*/ 514293 w 11049001"/>
              <a:gd name="connsiteY224" fmla="*/ 1035884 h 3840560"/>
              <a:gd name="connsiteX225" fmla="*/ 696784 w 11049001"/>
              <a:gd name="connsiteY225" fmla="*/ 977224 h 3840560"/>
              <a:gd name="connsiteX226" fmla="*/ 1161306 w 11049001"/>
              <a:gd name="connsiteY226" fmla="*/ 957671 h 3840560"/>
              <a:gd name="connsiteX227" fmla="*/ 1211077 w 11049001"/>
              <a:gd name="connsiteY227" fmla="*/ 977224 h 3840560"/>
              <a:gd name="connsiteX228" fmla="*/ 1277437 w 11049001"/>
              <a:gd name="connsiteY228" fmla="*/ 1035884 h 3840560"/>
              <a:gd name="connsiteX229" fmla="*/ 1443338 w 11049001"/>
              <a:gd name="connsiteY229" fmla="*/ 1074991 h 3840560"/>
              <a:gd name="connsiteX230" fmla="*/ 1675599 w 11049001"/>
              <a:gd name="connsiteY230" fmla="*/ 1035884 h 3840560"/>
              <a:gd name="connsiteX231" fmla="*/ 1775140 w 11049001"/>
              <a:gd name="connsiteY231" fmla="*/ 1016331 h 3840560"/>
              <a:gd name="connsiteX232" fmla="*/ 2123532 w 11049001"/>
              <a:gd name="connsiteY232" fmla="*/ 899011 h 3840560"/>
              <a:gd name="connsiteX233" fmla="*/ 2322614 w 11049001"/>
              <a:gd name="connsiteY233" fmla="*/ 859905 h 3840560"/>
              <a:gd name="connsiteX234" fmla="*/ 2405564 w 11049001"/>
              <a:gd name="connsiteY234" fmla="*/ 840351 h 3840560"/>
              <a:gd name="connsiteX235" fmla="*/ 2571465 w 11049001"/>
              <a:gd name="connsiteY235" fmla="*/ 723032 h 3840560"/>
              <a:gd name="connsiteX236" fmla="*/ 2687595 w 11049001"/>
              <a:gd name="connsiteY236" fmla="*/ 683925 h 3840560"/>
              <a:gd name="connsiteX237" fmla="*/ 2753956 w 11049001"/>
              <a:gd name="connsiteY237" fmla="*/ 644818 h 3840560"/>
              <a:gd name="connsiteX238" fmla="*/ 2803726 w 11049001"/>
              <a:gd name="connsiteY238" fmla="*/ 605712 h 3840560"/>
              <a:gd name="connsiteX239" fmla="*/ 3467330 w 11049001"/>
              <a:gd name="connsiteY239" fmla="*/ 586159 h 3840560"/>
              <a:gd name="connsiteX240" fmla="*/ 5069517 w 11049001"/>
              <a:gd name="connsiteY240" fmla="*/ 536757 h 3840560"/>
              <a:gd name="connsiteX241" fmla="*/ 5070467 w 11049001"/>
              <a:gd name="connsiteY241" fmla="*/ 536980 h 3840560"/>
              <a:gd name="connsiteX242" fmla="*/ 5077684 w 11049001"/>
              <a:gd name="connsiteY242" fmla="*/ 538903 h 3840560"/>
              <a:gd name="connsiteX243" fmla="*/ 4098125 w 11049001"/>
              <a:gd name="connsiteY243" fmla="*/ 225503 h 3840560"/>
              <a:gd name="connsiteX244" fmla="*/ 4101104 w 11049001"/>
              <a:gd name="connsiteY244" fmla="*/ 226604 h 3840560"/>
              <a:gd name="connsiteX245" fmla="*/ 4098307 w 11049001"/>
              <a:gd name="connsiteY245" fmla="*/ 225575 h 3840560"/>
              <a:gd name="connsiteX246" fmla="*/ 2546810 w 11049001"/>
              <a:gd name="connsiteY246" fmla="*/ 0 h 3840560"/>
              <a:gd name="connsiteX247" fmla="*/ 2652987 w 11049001"/>
              <a:gd name="connsiteY247" fmla="*/ 8370 h 3840560"/>
              <a:gd name="connsiteX248" fmla="*/ 2736952 w 11049001"/>
              <a:gd name="connsiteY248" fmla="*/ 12055 h 3840560"/>
              <a:gd name="connsiteX249" fmla="*/ 2945103 w 11049001"/>
              <a:gd name="connsiteY249" fmla="*/ 51274 h 3840560"/>
              <a:gd name="connsiteX250" fmla="*/ 2966474 w 11049001"/>
              <a:gd name="connsiteY250" fmla="*/ 60452 h 3840560"/>
              <a:gd name="connsiteX251" fmla="*/ 2993567 w 11049001"/>
              <a:gd name="connsiteY251" fmla="*/ 80184 h 3840560"/>
              <a:gd name="connsiteX252" fmla="*/ 3065924 w 11049001"/>
              <a:gd name="connsiteY252" fmla="*/ 104787 h 3840560"/>
              <a:gd name="connsiteX253" fmla="*/ 3171261 w 11049001"/>
              <a:gd name="connsiteY253" fmla="*/ 117653 h 3840560"/>
              <a:gd name="connsiteX254" fmla="*/ 3216525 w 11049001"/>
              <a:gd name="connsiteY254" fmla="*/ 122525 h 3840560"/>
              <a:gd name="connsiteX255" fmla="*/ 3377052 w 11049001"/>
              <a:gd name="connsiteY255" fmla="*/ 128335 h 3840560"/>
              <a:gd name="connsiteX256" fmla="*/ 3467581 w 11049001"/>
              <a:gd name="connsiteY256" fmla="*/ 138078 h 3840560"/>
              <a:gd name="connsiteX257" fmla="*/ 3505441 w 11049001"/>
              <a:gd name="connsiteY257" fmla="*/ 141388 h 3840560"/>
              <a:gd name="connsiteX258" fmla="*/ 3584525 w 11049001"/>
              <a:gd name="connsiteY258" fmla="*/ 130027 h 3840560"/>
              <a:gd name="connsiteX259" fmla="*/ 3638033 w 11049001"/>
              <a:gd name="connsiteY259" fmla="*/ 131964 h 3840560"/>
              <a:gd name="connsiteX260" fmla="*/ 3669331 w 11049001"/>
              <a:gd name="connsiteY260" fmla="*/ 129217 h 3840560"/>
              <a:gd name="connsiteX261" fmla="*/ 3693224 w 11049001"/>
              <a:gd name="connsiteY261" fmla="*/ 124909 h 3840560"/>
              <a:gd name="connsiteX262" fmla="*/ 3990221 w 11049001"/>
              <a:gd name="connsiteY262" fmla="*/ 182861 h 3840560"/>
              <a:gd name="connsiteX263" fmla="*/ 4062994 w 11049001"/>
              <a:gd name="connsiteY263" fmla="*/ 211695 h 3840560"/>
              <a:gd name="connsiteX264" fmla="*/ 4098125 w 11049001"/>
              <a:gd name="connsiteY264" fmla="*/ 225503 h 3840560"/>
              <a:gd name="connsiteX265" fmla="*/ 4090863 w 11049001"/>
              <a:gd name="connsiteY265" fmla="*/ 222820 h 3840560"/>
              <a:gd name="connsiteX266" fmla="*/ 4147221 w 11049001"/>
              <a:gd name="connsiteY266" fmla="*/ 248677 h 3840560"/>
              <a:gd name="connsiteX267" fmla="*/ 4197368 w 11049001"/>
              <a:gd name="connsiteY267" fmla="*/ 268597 h 3840560"/>
              <a:gd name="connsiteX268" fmla="*/ 4260639 w 11049001"/>
              <a:gd name="connsiteY268" fmla="*/ 300630 h 3840560"/>
              <a:gd name="connsiteX269" fmla="*/ 4374057 w 11049001"/>
              <a:gd name="connsiteY269" fmla="*/ 352583 h 3840560"/>
              <a:gd name="connsiteX270" fmla="*/ 4524495 w 11049001"/>
              <a:gd name="connsiteY270" fmla="*/ 412342 h 3840560"/>
              <a:gd name="connsiteX271" fmla="*/ 4603416 w 11049001"/>
              <a:gd name="connsiteY271" fmla="*/ 443002 h 3840560"/>
              <a:gd name="connsiteX272" fmla="*/ 4613527 w 11049001"/>
              <a:gd name="connsiteY272" fmla="*/ 447345 h 3840560"/>
              <a:gd name="connsiteX273" fmla="*/ 4941258 w 11049001"/>
              <a:gd name="connsiteY273" fmla="*/ 502406 h 3840560"/>
              <a:gd name="connsiteX274" fmla="*/ 5067218 w 11049001"/>
              <a:gd name="connsiteY274" fmla="*/ 536152 h 3840560"/>
              <a:gd name="connsiteX275" fmla="*/ 5069517 w 11049001"/>
              <a:gd name="connsiteY275" fmla="*/ 536757 h 3840560"/>
              <a:gd name="connsiteX276" fmla="*/ 5054965 w 11049001"/>
              <a:gd name="connsiteY276" fmla="*/ 533342 h 3840560"/>
              <a:gd name="connsiteX277" fmla="*/ 5124663 w 11049001"/>
              <a:gd name="connsiteY277" fmla="*/ 553695 h 3840560"/>
              <a:gd name="connsiteX278" fmla="*/ 5183113 w 11049001"/>
              <a:gd name="connsiteY278" fmla="*/ 569414 h 3840560"/>
              <a:gd name="connsiteX279" fmla="*/ 5257675 w 11049001"/>
              <a:gd name="connsiteY279" fmla="*/ 593398 h 3840560"/>
              <a:gd name="connsiteX280" fmla="*/ 5390685 w 11049001"/>
              <a:gd name="connsiteY280" fmla="*/ 633101 h 3840560"/>
              <a:gd name="connsiteX281" fmla="*/ 5566034 w 11049001"/>
              <a:gd name="connsiteY281" fmla="*/ 680257 h 3840560"/>
              <a:gd name="connsiteX282" fmla="*/ 5657943 w 11049001"/>
              <a:gd name="connsiteY282" fmla="*/ 704580 h 3840560"/>
              <a:gd name="connsiteX283" fmla="*/ 5707925 w 11049001"/>
              <a:gd name="connsiteY283" fmla="*/ 718808 h 3840560"/>
              <a:gd name="connsiteX284" fmla="*/ 5825237 w 11049001"/>
              <a:gd name="connsiteY284" fmla="*/ 747602 h 3840560"/>
              <a:gd name="connsiteX285" fmla="*/ 5900211 w 11049001"/>
              <a:gd name="connsiteY285" fmla="*/ 768943 h 3840560"/>
              <a:gd name="connsiteX286" fmla="*/ 5992531 w 11049001"/>
              <a:gd name="connsiteY286" fmla="*/ 790623 h 3840560"/>
              <a:gd name="connsiteX287" fmla="*/ 6034046 w 11049001"/>
              <a:gd name="connsiteY287" fmla="*/ 803361 h 3840560"/>
              <a:gd name="connsiteX288" fmla="*/ 6167469 w 11049001"/>
              <a:gd name="connsiteY288" fmla="*/ 840422 h 3840560"/>
              <a:gd name="connsiteX289" fmla="*/ 6241617 w 11049001"/>
              <a:gd name="connsiteY289" fmla="*/ 867050 h 3840560"/>
              <a:gd name="connsiteX290" fmla="*/ 6317416 w 11049001"/>
              <a:gd name="connsiteY290" fmla="*/ 883106 h 3840560"/>
              <a:gd name="connsiteX291" fmla="*/ 6351442 w 11049001"/>
              <a:gd name="connsiteY291" fmla="*/ 890467 h 3840560"/>
              <a:gd name="connsiteX292" fmla="*/ 6378475 w 11049001"/>
              <a:gd name="connsiteY292" fmla="*/ 892541 h 3840560"/>
              <a:gd name="connsiteX293" fmla="*/ 6402085 w 11049001"/>
              <a:gd name="connsiteY293" fmla="*/ 893485 h 3840560"/>
              <a:gd name="connsiteX294" fmla="*/ 6419847 w 11049001"/>
              <a:gd name="connsiteY294" fmla="*/ 893692 h 3840560"/>
              <a:gd name="connsiteX295" fmla="*/ 6653815 w 11049001"/>
              <a:gd name="connsiteY295" fmla="*/ 922178 h 3840560"/>
              <a:gd name="connsiteX296" fmla="*/ 6741516 w 11049001"/>
              <a:gd name="connsiteY296" fmla="*/ 937568 h 3840560"/>
              <a:gd name="connsiteX297" fmla="*/ 6743105 w 11049001"/>
              <a:gd name="connsiteY297" fmla="*/ 937843 h 3840560"/>
              <a:gd name="connsiteX298" fmla="*/ 6733014 w 11049001"/>
              <a:gd name="connsiteY298" fmla="*/ 936251 h 3840560"/>
              <a:gd name="connsiteX299" fmla="*/ 6781650 w 11049001"/>
              <a:gd name="connsiteY299" fmla="*/ 945409 h 3840560"/>
              <a:gd name="connsiteX300" fmla="*/ 6822350 w 11049001"/>
              <a:gd name="connsiteY300" fmla="*/ 952574 h 3840560"/>
              <a:gd name="connsiteX301" fmla="*/ 6874519 w 11049001"/>
              <a:gd name="connsiteY301" fmla="*/ 963217 h 3840560"/>
              <a:gd name="connsiteX302" fmla="*/ 6967389 w 11049001"/>
              <a:gd name="connsiteY302" fmla="*/ 981024 h 3840560"/>
              <a:gd name="connsiteX303" fmla="*/ 7089490 w 11049001"/>
              <a:gd name="connsiteY303" fmla="*/ 1002517 h 3840560"/>
              <a:gd name="connsiteX304" fmla="*/ 7153464 w 11049001"/>
              <a:gd name="connsiteY304" fmla="*/ 1013633 h 3840560"/>
              <a:gd name="connsiteX305" fmla="*/ 7188318 w 11049001"/>
              <a:gd name="connsiteY305" fmla="*/ 1020060 h 3840560"/>
              <a:gd name="connsiteX306" fmla="*/ 7269831 w 11049001"/>
              <a:gd name="connsiteY306" fmla="*/ 1033387 h 3840560"/>
              <a:gd name="connsiteX307" fmla="*/ 7322112 w 11049001"/>
              <a:gd name="connsiteY307" fmla="*/ 1043027 h 3840560"/>
              <a:gd name="connsiteX308" fmla="*/ 7386198 w 11049001"/>
              <a:gd name="connsiteY308" fmla="*/ 1053140 h 3840560"/>
              <a:gd name="connsiteX309" fmla="*/ 7415206 w 11049001"/>
              <a:gd name="connsiteY309" fmla="*/ 1058831 h 3840560"/>
              <a:gd name="connsiteX310" fmla="*/ 7508187 w 11049001"/>
              <a:gd name="connsiteY310" fmla="*/ 1075635 h 3840560"/>
              <a:gd name="connsiteX311" fmla="*/ 7560244 w 11049001"/>
              <a:gd name="connsiteY311" fmla="*/ 1087281 h 3840560"/>
              <a:gd name="connsiteX312" fmla="*/ 7612749 w 11049001"/>
              <a:gd name="connsiteY312" fmla="*/ 1094918 h 3840560"/>
              <a:gd name="connsiteX313" fmla="*/ 7752725 w 11049001"/>
              <a:gd name="connsiteY313" fmla="*/ 1115616 h 3840560"/>
              <a:gd name="connsiteX314" fmla="*/ 8173215 w 11049001"/>
              <a:gd name="connsiteY314" fmla="*/ 1172701 h 3840560"/>
              <a:gd name="connsiteX315" fmla="*/ 8413140 w 11049001"/>
              <a:gd name="connsiteY315" fmla="*/ 1200920 h 3840560"/>
              <a:gd name="connsiteX316" fmla="*/ 8465981 w 11049001"/>
              <a:gd name="connsiteY316" fmla="*/ 1205550 h 3840560"/>
              <a:gd name="connsiteX317" fmla="*/ 8542209 w 11049001"/>
              <a:gd name="connsiteY317" fmla="*/ 1213129 h 3840560"/>
              <a:gd name="connsiteX318" fmla="*/ 8747056 w 11049001"/>
              <a:gd name="connsiteY318" fmla="*/ 1236926 h 3840560"/>
              <a:gd name="connsiteX319" fmla="*/ 8858137 w 11049001"/>
              <a:gd name="connsiteY319" fmla="*/ 1250933 h 3840560"/>
              <a:gd name="connsiteX320" fmla="*/ 8851730 w 11049001"/>
              <a:gd name="connsiteY320" fmla="*/ 1255206 h 3840560"/>
              <a:gd name="connsiteX321" fmla="*/ 8921774 w 11049001"/>
              <a:gd name="connsiteY321" fmla="*/ 1265054 h 3840560"/>
              <a:gd name="connsiteX322" fmla="*/ 8939201 w 11049001"/>
              <a:gd name="connsiteY322" fmla="*/ 1268268 h 3840560"/>
              <a:gd name="connsiteX323" fmla="*/ 8921438 w 11049001"/>
              <a:gd name="connsiteY323" fmla="*/ 1268060 h 3840560"/>
              <a:gd name="connsiteX324" fmla="*/ 8862190 w 11049001"/>
              <a:gd name="connsiteY324" fmla="*/ 1267703 h 3840560"/>
              <a:gd name="connsiteX325" fmla="*/ 8832846 w 11049001"/>
              <a:gd name="connsiteY325" fmla="*/ 1265020 h 3840560"/>
              <a:gd name="connsiteX326" fmla="*/ 8908737 w 11049001"/>
              <a:gd name="connsiteY326" fmla="*/ 1275605 h 3840560"/>
              <a:gd name="connsiteX327" fmla="*/ 9166089 w 11049001"/>
              <a:gd name="connsiteY327" fmla="*/ 1307039 h 3840560"/>
              <a:gd name="connsiteX328" fmla="*/ 9306513 w 11049001"/>
              <a:gd name="connsiteY328" fmla="*/ 1323728 h 3840560"/>
              <a:gd name="connsiteX329" fmla="*/ 9288750 w 11049001"/>
              <a:gd name="connsiteY329" fmla="*/ 1323521 h 3840560"/>
              <a:gd name="connsiteX330" fmla="*/ 9265141 w 11049001"/>
              <a:gd name="connsiteY330" fmla="*/ 1322577 h 3840560"/>
              <a:gd name="connsiteX331" fmla="*/ 9240971 w 11049001"/>
              <a:gd name="connsiteY331" fmla="*/ 1326642 h 3840560"/>
              <a:gd name="connsiteX332" fmla="*/ 9258285 w 11049001"/>
              <a:gd name="connsiteY332" fmla="*/ 1330858 h 3840560"/>
              <a:gd name="connsiteX333" fmla="*/ 9275713 w 11049001"/>
              <a:gd name="connsiteY333" fmla="*/ 1334071 h 3840560"/>
              <a:gd name="connsiteX334" fmla="*/ 9298762 w 11049001"/>
              <a:gd name="connsiteY334" fmla="*/ 1340027 h 3840560"/>
              <a:gd name="connsiteX335" fmla="*/ 9316077 w 11049001"/>
              <a:gd name="connsiteY335" fmla="*/ 1344242 h 3840560"/>
              <a:gd name="connsiteX336" fmla="*/ 9280774 w 11049001"/>
              <a:gd name="connsiteY336" fmla="*/ 1341824 h 3840560"/>
              <a:gd name="connsiteX337" fmla="*/ 9268409 w 11049001"/>
              <a:gd name="connsiteY337" fmla="*/ 1346362 h 3840560"/>
              <a:gd name="connsiteX338" fmla="*/ 9255596 w 11049001"/>
              <a:gd name="connsiteY338" fmla="*/ 1354909 h 3840560"/>
              <a:gd name="connsiteX339" fmla="*/ 9249413 w 11049001"/>
              <a:gd name="connsiteY339" fmla="*/ 1357178 h 3840560"/>
              <a:gd name="connsiteX340" fmla="*/ 9231650 w 11049001"/>
              <a:gd name="connsiteY340" fmla="*/ 1356971 h 3840560"/>
              <a:gd name="connsiteX341" fmla="*/ 9201969 w 11049001"/>
              <a:gd name="connsiteY341" fmla="*/ 1357293 h 3840560"/>
              <a:gd name="connsiteX342" fmla="*/ 9148904 w 11049001"/>
              <a:gd name="connsiteY342" fmla="*/ 1354668 h 3840560"/>
              <a:gd name="connsiteX343" fmla="*/ 9130357 w 11049001"/>
              <a:gd name="connsiteY343" fmla="*/ 1361475 h 3840560"/>
              <a:gd name="connsiteX344" fmla="*/ 9135867 w 11049001"/>
              <a:gd name="connsiteY344" fmla="*/ 1365218 h 3840560"/>
              <a:gd name="connsiteX345" fmla="*/ 9170609 w 11049001"/>
              <a:gd name="connsiteY345" fmla="*/ 1372647 h 3840560"/>
              <a:gd name="connsiteX346" fmla="*/ 9135306 w 11049001"/>
              <a:gd name="connsiteY346" fmla="*/ 1370228 h 3840560"/>
              <a:gd name="connsiteX347" fmla="*/ 9088312 w 11049001"/>
              <a:gd name="connsiteY347" fmla="*/ 1366336 h 3840560"/>
              <a:gd name="connsiteX348" fmla="*/ 9064702 w 11049001"/>
              <a:gd name="connsiteY348" fmla="*/ 1365391 h 3840560"/>
              <a:gd name="connsiteX349" fmla="*/ 9047050 w 11049001"/>
              <a:gd name="connsiteY349" fmla="*/ 1364181 h 3840560"/>
              <a:gd name="connsiteX350" fmla="*/ 9029175 w 11049001"/>
              <a:gd name="connsiteY350" fmla="*/ 1364976 h 3840560"/>
              <a:gd name="connsiteX351" fmla="*/ 9046490 w 11049001"/>
              <a:gd name="connsiteY351" fmla="*/ 1369192 h 3840560"/>
              <a:gd name="connsiteX352" fmla="*/ 9081121 w 11049001"/>
              <a:gd name="connsiteY352" fmla="*/ 1377623 h 3840560"/>
              <a:gd name="connsiteX353" fmla="*/ 9063469 w 11049001"/>
              <a:gd name="connsiteY353" fmla="*/ 1376414 h 3840560"/>
              <a:gd name="connsiteX354" fmla="*/ 8981395 w 11049001"/>
              <a:gd name="connsiteY354" fmla="*/ 1368098 h 3840560"/>
              <a:gd name="connsiteX355" fmla="*/ 8963744 w 11049001"/>
              <a:gd name="connsiteY355" fmla="*/ 1366889 h 3840560"/>
              <a:gd name="connsiteX356" fmla="*/ 8916862 w 11049001"/>
              <a:gd name="connsiteY356" fmla="*/ 1361993 h 3840560"/>
              <a:gd name="connsiteX357" fmla="*/ 8875713 w 11049001"/>
              <a:gd name="connsiteY357" fmla="*/ 1358838 h 3840560"/>
              <a:gd name="connsiteX358" fmla="*/ 8526034 w 11049001"/>
              <a:gd name="connsiteY358" fmla="*/ 1315568 h 3840560"/>
              <a:gd name="connsiteX359" fmla="*/ 8563266 w 11049001"/>
              <a:gd name="connsiteY359" fmla="*/ 1321850 h 3840560"/>
              <a:gd name="connsiteX360" fmla="*/ 8766907 w 11049001"/>
              <a:gd name="connsiteY360" fmla="*/ 1354979 h 3840560"/>
              <a:gd name="connsiteX361" fmla="*/ 8740679 w 11049001"/>
              <a:gd name="connsiteY361" fmla="*/ 1355793 h 3840560"/>
              <a:gd name="connsiteX362" fmla="*/ 8705982 w 11049001"/>
              <a:gd name="connsiteY362" fmla="*/ 1355115 h 3840560"/>
              <a:gd name="connsiteX363" fmla="*/ 8669223 w 11049001"/>
              <a:gd name="connsiteY363" fmla="*/ 1367652 h 3840560"/>
              <a:gd name="connsiteX364" fmla="*/ 8693801 w 11049001"/>
              <a:gd name="connsiteY364" fmla="*/ 1377409 h 3840560"/>
              <a:gd name="connsiteX365" fmla="*/ 8718792 w 11049001"/>
              <a:gd name="connsiteY365" fmla="*/ 1384523 h 3840560"/>
              <a:gd name="connsiteX366" fmla="*/ 8751426 w 11049001"/>
              <a:gd name="connsiteY366" fmla="*/ 1398413 h 3840560"/>
              <a:gd name="connsiteX367" fmla="*/ 8776005 w 11049001"/>
              <a:gd name="connsiteY367" fmla="*/ 1408169 h 3840560"/>
              <a:gd name="connsiteX368" fmla="*/ 8724372 w 11049001"/>
              <a:gd name="connsiteY368" fmla="*/ 1404512 h 3840560"/>
              <a:gd name="connsiteX369" fmla="*/ 8704962 w 11049001"/>
              <a:gd name="connsiteY369" fmla="*/ 1417387 h 3840560"/>
              <a:gd name="connsiteX370" fmla="*/ 8683900 w 11049001"/>
              <a:gd name="connsiteY370" fmla="*/ 1440832 h 3840560"/>
              <a:gd name="connsiteX371" fmla="*/ 8674194 w 11049001"/>
              <a:gd name="connsiteY371" fmla="*/ 1447269 h 3840560"/>
              <a:gd name="connsiteX372" fmla="*/ 8647966 w 11049001"/>
              <a:gd name="connsiteY372" fmla="*/ 1448083 h 3840560"/>
              <a:gd name="connsiteX373" fmla="*/ 8603976 w 11049001"/>
              <a:gd name="connsiteY373" fmla="*/ 1451201 h 3840560"/>
              <a:gd name="connsiteX374" fmla="*/ 8526115 w 11049001"/>
              <a:gd name="connsiteY374" fmla="*/ 1448358 h 3840560"/>
              <a:gd name="connsiteX375" fmla="*/ 8496998 w 11049001"/>
              <a:gd name="connsiteY375" fmla="*/ 1467670 h 3840560"/>
              <a:gd name="connsiteX376" fmla="*/ 8504228 w 11049001"/>
              <a:gd name="connsiteY376" fmla="*/ 1477089 h 3840560"/>
              <a:gd name="connsiteX377" fmla="*/ 8553798 w 11049001"/>
              <a:gd name="connsiteY377" fmla="*/ 1493960 h 3840560"/>
              <a:gd name="connsiteX378" fmla="*/ 8502165 w 11049001"/>
              <a:gd name="connsiteY378" fmla="*/ 1490302 h 3840560"/>
              <a:gd name="connsiteX379" fmla="*/ 8433598 w 11049001"/>
              <a:gd name="connsiteY379" fmla="*/ 1483664 h 3840560"/>
              <a:gd name="connsiteX380" fmla="*/ 8398901 w 11049001"/>
              <a:gd name="connsiteY380" fmla="*/ 1482988 h 3840560"/>
              <a:gd name="connsiteX381" fmla="*/ 8373085 w 11049001"/>
              <a:gd name="connsiteY381" fmla="*/ 1481158 h 3840560"/>
              <a:gd name="connsiteX382" fmla="*/ 8346444 w 11049001"/>
              <a:gd name="connsiteY382" fmla="*/ 1484614 h 3840560"/>
              <a:gd name="connsiteX383" fmla="*/ 8371021 w 11049001"/>
              <a:gd name="connsiteY383" fmla="*/ 1494372 h 3840560"/>
              <a:gd name="connsiteX384" fmla="*/ 8420179 w 11049001"/>
              <a:gd name="connsiteY384" fmla="*/ 1513885 h 3840560"/>
              <a:gd name="connsiteX385" fmla="*/ 8394363 w 11049001"/>
              <a:gd name="connsiteY385" fmla="*/ 1512056 h 3840560"/>
              <a:gd name="connsiteX386" fmla="*/ 8274987 w 11049001"/>
              <a:gd name="connsiteY386" fmla="*/ 1496475 h 3840560"/>
              <a:gd name="connsiteX387" fmla="*/ 8249171 w 11049001"/>
              <a:gd name="connsiteY387" fmla="*/ 1494647 h 3840560"/>
              <a:gd name="connsiteX388" fmla="*/ 8181017 w 11049001"/>
              <a:gd name="connsiteY388" fmla="*/ 1485365 h 3840560"/>
              <a:gd name="connsiteX389" fmla="*/ 8120916 w 11049001"/>
              <a:gd name="connsiteY389" fmla="*/ 1480217 h 3840560"/>
              <a:gd name="connsiteX390" fmla="*/ 7493882 w 11049001"/>
              <a:gd name="connsiteY390" fmla="*/ 1372566 h 3840560"/>
              <a:gd name="connsiteX391" fmla="*/ 7443899 w 11049001"/>
              <a:gd name="connsiteY391" fmla="*/ 1358338 h 3840560"/>
              <a:gd name="connsiteX392" fmla="*/ 7376569 w 11049001"/>
              <a:gd name="connsiteY392" fmla="*/ 1343771 h 3840560"/>
              <a:gd name="connsiteX393" fmla="*/ 7317707 w 11049001"/>
              <a:gd name="connsiteY393" fmla="*/ 1330696 h 3840560"/>
              <a:gd name="connsiteX394" fmla="*/ 7235234 w 11049001"/>
              <a:gd name="connsiteY394" fmla="*/ 1315328 h 3840560"/>
              <a:gd name="connsiteX395" fmla="*/ 7227921 w 11049001"/>
              <a:gd name="connsiteY395" fmla="*/ 1313961 h 3840560"/>
              <a:gd name="connsiteX396" fmla="*/ 7227833 w 11049001"/>
              <a:gd name="connsiteY396" fmla="*/ 1314086 h 3840560"/>
              <a:gd name="connsiteX397" fmla="*/ 7213168 w 11049001"/>
              <a:gd name="connsiteY397" fmla="*/ 1343767 h 3840560"/>
              <a:gd name="connsiteX398" fmla="*/ 7203242 w 11049001"/>
              <a:gd name="connsiteY398" fmla="*/ 1355693 h 3840560"/>
              <a:gd name="connsiteX399" fmla="*/ 7179349 w 11049001"/>
              <a:gd name="connsiteY399" fmla="*/ 1360001 h 3840560"/>
              <a:gd name="connsiteX400" fmla="*/ 7138965 w 11049001"/>
              <a:gd name="connsiteY400" fmla="*/ 1370177 h 3840560"/>
              <a:gd name="connsiteX401" fmla="*/ 7068967 w 11049001"/>
              <a:gd name="connsiteY401" fmla="*/ 1374109 h 3840560"/>
              <a:gd name="connsiteX402" fmla="*/ 7039188 w 11049001"/>
              <a:gd name="connsiteY402" fmla="*/ 1409887 h 3840560"/>
              <a:gd name="connsiteX403" fmla="*/ 7044070 w 11049001"/>
              <a:gd name="connsiteY403" fmla="*/ 1424935 h 3840560"/>
              <a:gd name="connsiteX404" fmla="*/ 7085971 w 11049001"/>
              <a:gd name="connsiteY404" fmla="*/ 1447788 h 3840560"/>
              <a:gd name="connsiteX405" fmla="*/ 7039866 w 11049001"/>
              <a:gd name="connsiteY405" fmla="*/ 1447413 h 3840560"/>
              <a:gd name="connsiteX406" fmla="*/ 6978953 w 11049001"/>
              <a:gd name="connsiteY406" fmla="*/ 1443915 h 3840560"/>
              <a:gd name="connsiteX407" fmla="*/ 6947655 w 11049001"/>
              <a:gd name="connsiteY407" fmla="*/ 1446661 h 3840560"/>
              <a:gd name="connsiteX408" fmla="*/ 6924603 w 11049001"/>
              <a:gd name="connsiteY408" fmla="*/ 1446474 h 3840560"/>
              <a:gd name="connsiteX409" fmla="*/ 6899869 w 11049001"/>
              <a:gd name="connsiteY409" fmla="*/ 1455277 h 3840560"/>
              <a:gd name="connsiteX410" fmla="*/ 6920399 w 11049001"/>
              <a:gd name="connsiteY410" fmla="*/ 1468952 h 3840560"/>
              <a:gd name="connsiteX411" fmla="*/ 6961459 w 11049001"/>
              <a:gd name="connsiteY411" fmla="*/ 1496302 h 3840560"/>
              <a:gd name="connsiteX412" fmla="*/ 6938407 w 11049001"/>
              <a:gd name="connsiteY412" fmla="*/ 1496113 h 3840560"/>
              <a:gd name="connsiteX413" fmla="*/ 6833070 w 11049001"/>
              <a:gd name="connsiteY413" fmla="*/ 1483248 h 3840560"/>
              <a:gd name="connsiteX414" fmla="*/ 6810018 w 11049001"/>
              <a:gd name="connsiteY414" fmla="*/ 1483060 h 3840560"/>
              <a:gd name="connsiteX415" fmla="*/ 6749946 w 11049001"/>
              <a:gd name="connsiteY415" fmla="*/ 1475067 h 3840560"/>
              <a:gd name="connsiteX416" fmla="*/ 6696437 w 11049001"/>
              <a:gd name="connsiteY416" fmla="*/ 1473130 h 3840560"/>
              <a:gd name="connsiteX417" fmla="*/ 6147707 w 11049001"/>
              <a:gd name="connsiteY417" fmla="*/ 1362098 h 3840560"/>
              <a:gd name="connsiteX418" fmla="*/ 6104964 w 11049001"/>
              <a:gd name="connsiteY418" fmla="*/ 1343739 h 3840560"/>
              <a:gd name="connsiteX419" fmla="*/ 6046574 w 11049001"/>
              <a:gd name="connsiteY419" fmla="*/ 1326754 h 3840560"/>
              <a:gd name="connsiteX420" fmla="*/ 5995587 w 11049001"/>
              <a:gd name="connsiteY420" fmla="*/ 1311330 h 3840560"/>
              <a:gd name="connsiteX421" fmla="*/ 5649285 w 11049001"/>
              <a:gd name="connsiteY421" fmla="*/ 1228963 h 3840560"/>
              <a:gd name="connsiteX422" fmla="*/ 5519378 w 11049001"/>
              <a:gd name="connsiteY422" fmla="*/ 1182879 h 3840560"/>
              <a:gd name="connsiteX423" fmla="*/ 5476636 w 11049001"/>
              <a:gd name="connsiteY423" fmla="*/ 1164520 h 3840560"/>
              <a:gd name="connsiteX424" fmla="*/ 5373822 w 11049001"/>
              <a:gd name="connsiteY424" fmla="*/ 1138168 h 3840560"/>
              <a:gd name="connsiteX425" fmla="*/ 5343366 w 11049001"/>
              <a:gd name="connsiteY425" fmla="*/ 1136419 h 3840560"/>
              <a:gd name="connsiteX426" fmla="*/ 5112163 w 11049001"/>
              <a:gd name="connsiteY426" fmla="*/ 1097013 h 3840560"/>
              <a:gd name="connsiteX427" fmla="*/ 4862111 w 11049001"/>
              <a:gd name="connsiteY427" fmla="*/ 1034941 h 3840560"/>
              <a:gd name="connsiteX428" fmla="*/ 4840740 w 11049001"/>
              <a:gd name="connsiteY428" fmla="*/ 1025762 h 3840560"/>
              <a:gd name="connsiteX429" fmla="*/ 4760138 w 11049001"/>
              <a:gd name="connsiteY429" fmla="*/ 1004093 h 3840560"/>
              <a:gd name="connsiteX430" fmla="*/ 4686940 w 11049001"/>
              <a:gd name="connsiteY430" fmla="*/ 983985 h 3840560"/>
              <a:gd name="connsiteX431" fmla="*/ 4682058 w 11049001"/>
              <a:gd name="connsiteY431" fmla="*/ 968937 h 3840560"/>
              <a:gd name="connsiteX432" fmla="*/ 4631072 w 11049001"/>
              <a:gd name="connsiteY432" fmla="*/ 953514 h 3840560"/>
              <a:gd name="connsiteX433" fmla="*/ 4594893 w 11049001"/>
              <a:gd name="connsiteY433" fmla="*/ 941211 h 3840560"/>
              <a:gd name="connsiteX434" fmla="*/ 4576044 w 11049001"/>
              <a:gd name="connsiteY434" fmla="*/ 918545 h 3840560"/>
              <a:gd name="connsiteX435" fmla="*/ 4539188 w 11049001"/>
              <a:gd name="connsiteY435" fmla="*/ 868717 h 3840560"/>
              <a:gd name="connsiteX436" fmla="*/ 4497287 w 11049001"/>
              <a:gd name="connsiteY436" fmla="*/ 845863 h 3840560"/>
              <a:gd name="connsiteX437" fmla="*/ 4449664 w 11049001"/>
              <a:gd name="connsiteY437" fmla="*/ 812456 h 3840560"/>
              <a:gd name="connsiteX438" fmla="*/ 4384710 w 11049001"/>
              <a:gd name="connsiteY438" fmla="*/ 789414 h 3840560"/>
              <a:gd name="connsiteX439" fmla="*/ 4306631 w 11049001"/>
              <a:gd name="connsiteY439" fmla="*/ 754258 h 3840560"/>
              <a:gd name="connsiteX440" fmla="*/ 4219464 w 11049001"/>
              <a:gd name="connsiteY440" fmla="*/ 726533 h 3840560"/>
              <a:gd name="connsiteX441" fmla="*/ 4157033 w 11049001"/>
              <a:gd name="connsiteY441" fmla="*/ 690005 h 3840560"/>
              <a:gd name="connsiteX442" fmla="*/ 4135663 w 11049001"/>
              <a:gd name="connsiteY442" fmla="*/ 680825 h 3840560"/>
              <a:gd name="connsiteX443" fmla="*/ 4078112 w 11049001"/>
              <a:gd name="connsiteY443" fmla="*/ 659344 h 3840560"/>
              <a:gd name="connsiteX444" fmla="*/ 3976981 w 11049001"/>
              <a:gd name="connsiteY444" fmla="*/ 624001 h 3840560"/>
              <a:gd name="connsiteX445" fmla="*/ 3935920 w 11049001"/>
              <a:gd name="connsiteY445" fmla="*/ 596651 h 3840560"/>
              <a:gd name="connsiteX446" fmla="*/ 3914549 w 11049001"/>
              <a:gd name="connsiteY446" fmla="*/ 587471 h 3840560"/>
              <a:gd name="connsiteX447" fmla="*/ 3870967 w 11049001"/>
              <a:gd name="connsiteY447" fmla="*/ 573609 h 3840560"/>
              <a:gd name="connsiteX448" fmla="*/ 3799450 w 11049001"/>
              <a:gd name="connsiteY448" fmla="*/ 544510 h 3840560"/>
              <a:gd name="connsiteX449" fmla="*/ 3763272 w 11049001"/>
              <a:gd name="connsiteY449" fmla="*/ 532208 h 3840560"/>
              <a:gd name="connsiteX450" fmla="*/ 3741901 w 11049001"/>
              <a:gd name="connsiteY450" fmla="*/ 523029 h 3840560"/>
              <a:gd name="connsiteX451" fmla="*/ 3713126 w 11049001"/>
              <a:gd name="connsiteY451" fmla="*/ 512288 h 3840560"/>
              <a:gd name="connsiteX452" fmla="*/ 3691755 w 11049001"/>
              <a:gd name="connsiteY452" fmla="*/ 503109 h 3840560"/>
              <a:gd name="connsiteX453" fmla="*/ 3626801 w 11049001"/>
              <a:gd name="connsiteY453" fmla="*/ 480067 h 3840560"/>
              <a:gd name="connsiteX454" fmla="*/ 3605431 w 11049001"/>
              <a:gd name="connsiteY454" fmla="*/ 470888 h 3840560"/>
              <a:gd name="connsiteX455" fmla="*/ 3576656 w 11049001"/>
              <a:gd name="connsiteY455" fmla="*/ 460147 h 3840560"/>
              <a:gd name="connsiteX456" fmla="*/ 3555285 w 11049001"/>
              <a:gd name="connsiteY456" fmla="*/ 450968 h 3840560"/>
              <a:gd name="connsiteX457" fmla="*/ 3491355 w 11049001"/>
              <a:gd name="connsiteY457" fmla="*/ 428980 h 3840560"/>
              <a:gd name="connsiteX458" fmla="*/ 3461055 w 11049001"/>
              <a:gd name="connsiteY458" fmla="*/ 418103 h 3840560"/>
              <a:gd name="connsiteX459" fmla="*/ 3456948 w 11049001"/>
              <a:gd name="connsiteY459" fmla="*/ 417827 h 3840560"/>
              <a:gd name="connsiteX460" fmla="*/ 3431741 w 11049001"/>
              <a:gd name="connsiteY460" fmla="*/ 418633 h 3840560"/>
              <a:gd name="connsiteX461" fmla="*/ 3397456 w 11049001"/>
              <a:gd name="connsiteY461" fmla="*/ 415313 h 3840560"/>
              <a:gd name="connsiteX462" fmla="*/ 3363172 w 11049001"/>
              <a:gd name="connsiteY462" fmla="*/ 411995 h 3840560"/>
              <a:gd name="connsiteX463" fmla="*/ 3141770 w 11049001"/>
              <a:gd name="connsiteY463" fmla="*/ 381170 h 3840560"/>
              <a:gd name="connsiteX464" fmla="*/ 3160356 w 11049001"/>
              <a:gd name="connsiteY464" fmla="*/ 373581 h 3840560"/>
              <a:gd name="connsiteX465" fmla="*/ 3144658 w 11049001"/>
              <a:gd name="connsiteY465" fmla="*/ 362672 h 3840560"/>
              <a:gd name="connsiteX466" fmla="*/ 3163245 w 11049001"/>
              <a:gd name="connsiteY466" fmla="*/ 355082 h 3840560"/>
              <a:gd name="connsiteX467" fmla="*/ 3197940 w 11049001"/>
              <a:gd name="connsiteY467" fmla="*/ 355759 h 3840560"/>
              <a:gd name="connsiteX468" fmla="*/ 3214821 w 11049001"/>
              <a:gd name="connsiteY468" fmla="*/ 353569 h 3840560"/>
              <a:gd name="connsiteX469" fmla="*/ 3097329 w 11049001"/>
              <a:gd name="connsiteY469" fmla="*/ 327453 h 3840560"/>
              <a:gd name="connsiteX470" fmla="*/ 2783759 w 11049001"/>
              <a:gd name="connsiteY470" fmla="*/ 255573 h 3840560"/>
              <a:gd name="connsiteX471" fmla="*/ 2763229 w 11049001"/>
              <a:gd name="connsiteY471" fmla="*/ 241898 h 3840560"/>
              <a:gd name="connsiteX472" fmla="*/ 2735295 w 11049001"/>
              <a:gd name="connsiteY472" fmla="*/ 226662 h 3840560"/>
              <a:gd name="connsiteX473" fmla="*/ 2638203 w 11049001"/>
              <a:gd name="connsiteY473" fmla="*/ 210863 h 3840560"/>
              <a:gd name="connsiteX474" fmla="*/ 2607747 w 11049001"/>
              <a:gd name="connsiteY474" fmla="*/ 209114 h 3840560"/>
              <a:gd name="connsiteX475" fmla="*/ 2577291 w 11049001"/>
              <a:gd name="connsiteY475" fmla="*/ 207365 h 3840560"/>
              <a:gd name="connsiteX476" fmla="*/ 2382267 w 11049001"/>
              <a:gd name="connsiteY476" fmla="*/ 180261 h 3840560"/>
              <a:gd name="connsiteX477" fmla="*/ 2400437 w 11049001"/>
              <a:gd name="connsiteY477" fmla="*/ 165400 h 3840560"/>
              <a:gd name="connsiteX478" fmla="*/ 2388152 w 11049001"/>
              <a:gd name="connsiteY478" fmla="*/ 148791 h 3840560"/>
              <a:gd name="connsiteX479" fmla="*/ 2406323 w 11049001"/>
              <a:gd name="connsiteY479" fmla="*/ 133930 h 3840560"/>
              <a:gd name="connsiteX480" fmla="*/ 2437621 w 11049001"/>
              <a:gd name="connsiteY480" fmla="*/ 131184 h 3840560"/>
              <a:gd name="connsiteX481" fmla="*/ 2462354 w 11049001"/>
              <a:gd name="connsiteY481" fmla="*/ 122381 h 3840560"/>
              <a:gd name="connsiteX482" fmla="*/ 2440984 w 11049001"/>
              <a:gd name="connsiteY482" fmla="*/ 113202 h 3840560"/>
              <a:gd name="connsiteX483" fmla="*/ 2452592 w 11049001"/>
              <a:gd name="connsiteY483" fmla="*/ 92284 h 3840560"/>
              <a:gd name="connsiteX484" fmla="*/ 2477326 w 11049001"/>
              <a:gd name="connsiteY484" fmla="*/ 83481 h 3840560"/>
              <a:gd name="connsiteX485" fmla="*/ 2517708 w 11049001"/>
              <a:gd name="connsiteY485" fmla="*/ 73304 h 3840560"/>
              <a:gd name="connsiteX486" fmla="*/ 2496337 w 11049001"/>
              <a:gd name="connsiteY486" fmla="*/ 64125 h 3840560"/>
              <a:gd name="connsiteX487" fmla="*/ 2484052 w 11049001"/>
              <a:gd name="connsiteY487" fmla="*/ 47515 h 3840560"/>
              <a:gd name="connsiteX488" fmla="*/ 2531839 w 11049001"/>
              <a:gd name="connsiteY488" fmla="*/ 38900 h 3840560"/>
              <a:gd name="connsiteX489" fmla="*/ 2526956 w 11049001"/>
              <a:gd name="connsiteY489" fmla="*/ 23852 h 3840560"/>
              <a:gd name="connsiteX490" fmla="*/ 2522916 w 11049001"/>
              <a:gd name="connsiteY490" fmla="*/ 4308 h 3840560"/>
              <a:gd name="connsiteX491" fmla="*/ 2546810 w 11049001"/>
              <a:gd name="connsiteY491" fmla="*/ 0 h 3840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</a:cxnLst>
            <a:rect l="l" t="t" r="r" b="b"/>
            <a:pathLst>
              <a:path w="11049001" h="3840560">
                <a:moveTo>
                  <a:pt x="4975680" y="3117694"/>
                </a:moveTo>
                <a:lnTo>
                  <a:pt x="4975804" y="3118162"/>
                </a:lnTo>
                <a:cubicBezTo>
                  <a:pt x="4976288" y="3120599"/>
                  <a:pt x="4975968" y="3120115"/>
                  <a:pt x="4975676" y="3118408"/>
                </a:cubicBezTo>
                <a:close/>
                <a:moveTo>
                  <a:pt x="6743105" y="937843"/>
                </a:moveTo>
                <a:lnTo>
                  <a:pt x="6743776" y="937949"/>
                </a:lnTo>
                <a:cubicBezTo>
                  <a:pt x="6746496" y="938418"/>
                  <a:pt x="6748673" y="938800"/>
                  <a:pt x="6748800" y="938826"/>
                </a:cubicBezTo>
                <a:close/>
                <a:moveTo>
                  <a:pt x="3717135" y="669386"/>
                </a:moveTo>
                <a:lnTo>
                  <a:pt x="3723997" y="671361"/>
                </a:lnTo>
                <a:cubicBezTo>
                  <a:pt x="3739513" y="676209"/>
                  <a:pt x="3748848" y="679660"/>
                  <a:pt x="3717553" y="669523"/>
                </a:cubicBezTo>
                <a:close/>
                <a:moveTo>
                  <a:pt x="3467330" y="586159"/>
                </a:moveTo>
                <a:cubicBezTo>
                  <a:pt x="3540831" y="610910"/>
                  <a:pt x="3595563" y="629217"/>
                  <a:pt x="3635832" y="642603"/>
                </a:cubicBezTo>
                <a:lnTo>
                  <a:pt x="3717135" y="669386"/>
                </a:lnTo>
                <a:lnTo>
                  <a:pt x="3700392" y="664565"/>
                </a:lnTo>
                <a:cubicBezTo>
                  <a:pt x="3680764" y="659768"/>
                  <a:pt x="3685982" y="665543"/>
                  <a:pt x="3832311" y="723032"/>
                </a:cubicBezTo>
                <a:cubicBezTo>
                  <a:pt x="3870503" y="738037"/>
                  <a:pt x="3910249" y="747133"/>
                  <a:pt x="3948442" y="762138"/>
                </a:cubicBezTo>
                <a:cubicBezTo>
                  <a:pt x="4011988" y="787104"/>
                  <a:pt x="4039938" y="806281"/>
                  <a:pt x="4097752" y="840351"/>
                </a:cubicBezTo>
                <a:cubicBezTo>
                  <a:pt x="4182273" y="890160"/>
                  <a:pt x="4274713" y="918565"/>
                  <a:pt x="4363194" y="957671"/>
                </a:cubicBezTo>
                <a:cubicBezTo>
                  <a:pt x="4476282" y="1007654"/>
                  <a:pt x="4595320" y="1036450"/>
                  <a:pt x="4711586" y="1074991"/>
                </a:cubicBezTo>
                <a:cubicBezTo>
                  <a:pt x="4772283" y="1095111"/>
                  <a:pt x="4833587" y="1112682"/>
                  <a:pt x="4894077" y="1133651"/>
                </a:cubicBezTo>
                <a:cubicBezTo>
                  <a:pt x="4927631" y="1145282"/>
                  <a:pt x="4960118" y="1160912"/>
                  <a:pt x="4993617" y="1172757"/>
                </a:cubicBezTo>
                <a:cubicBezTo>
                  <a:pt x="5080859" y="1203604"/>
                  <a:pt x="5121298" y="1198980"/>
                  <a:pt x="5225879" y="1231417"/>
                </a:cubicBezTo>
                <a:cubicBezTo>
                  <a:pt x="5276614" y="1247153"/>
                  <a:pt x="5324745" y="1273090"/>
                  <a:pt x="5375190" y="1290077"/>
                </a:cubicBezTo>
                <a:cubicBezTo>
                  <a:pt x="5597810" y="1365044"/>
                  <a:pt x="5303058" y="1247338"/>
                  <a:pt x="5557681" y="1329184"/>
                </a:cubicBezTo>
                <a:cubicBezTo>
                  <a:pt x="5586411" y="1338419"/>
                  <a:pt x="5612981" y="1355255"/>
                  <a:pt x="5640631" y="1368290"/>
                </a:cubicBezTo>
                <a:cubicBezTo>
                  <a:pt x="5726701" y="1408868"/>
                  <a:pt x="5818577" y="1429964"/>
                  <a:pt x="5906073" y="1466057"/>
                </a:cubicBezTo>
                <a:cubicBezTo>
                  <a:pt x="5944154" y="1481765"/>
                  <a:pt x="6025703" y="1542834"/>
                  <a:pt x="6055383" y="1563823"/>
                </a:cubicBezTo>
                <a:cubicBezTo>
                  <a:pt x="6105154" y="1570341"/>
                  <a:pt x="6154982" y="1576275"/>
                  <a:pt x="6204694" y="1583376"/>
                </a:cubicBezTo>
                <a:cubicBezTo>
                  <a:pt x="6337476" y="1602346"/>
                  <a:pt x="6469458" y="1630572"/>
                  <a:pt x="6602857" y="1642036"/>
                </a:cubicBezTo>
                <a:lnTo>
                  <a:pt x="7797343" y="1720250"/>
                </a:lnTo>
                <a:cubicBezTo>
                  <a:pt x="8024075" y="1707214"/>
                  <a:pt x="8251259" y="1702478"/>
                  <a:pt x="8477537" y="1681143"/>
                </a:cubicBezTo>
                <a:cubicBezTo>
                  <a:pt x="8528359" y="1676351"/>
                  <a:pt x="8576685" y="1652786"/>
                  <a:pt x="8626847" y="1642036"/>
                </a:cubicBezTo>
                <a:cubicBezTo>
                  <a:pt x="8698410" y="1626701"/>
                  <a:pt x="8770628" y="1615965"/>
                  <a:pt x="8842518" y="1602930"/>
                </a:cubicBezTo>
                <a:cubicBezTo>
                  <a:pt x="9232336" y="1585259"/>
                  <a:pt x="9162722" y="1600659"/>
                  <a:pt x="9423172" y="1563823"/>
                </a:cubicBezTo>
                <a:cubicBezTo>
                  <a:pt x="9710211" y="1523226"/>
                  <a:pt x="9614015" y="1466102"/>
                  <a:pt x="9738383" y="1563823"/>
                </a:cubicBezTo>
                <a:cubicBezTo>
                  <a:pt x="9732853" y="1596412"/>
                  <a:pt x="9697039" y="1645675"/>
                  <a:pt x="9721794" y="1661590"/>
                </a:cubicBezTo>
                <a:cubicBezTo>
                  <a:pt x="9780254" y="1699172"/>
                  <a:pt x="9854869" y="1670770"/>
                  <a:pt x="9920875" y="1681143"/>
                </a:cubicBezTo>
                <a:cubicBezTo>
                  <a:pt x="9938209" y="1683867"/>
                  <a:pt x="9954055" y="1694178"/>
                  <a:pt x="9970645" y="1700696"/>
                </a:cubicBezTo>
                <a:cubicBezTo>
                  <a:pt x="9954055" y="1713732"/>
                  <a:pt x="9936613" y="1725375"/>
                  <a:pt x="9920875" y="1739803"/>
                </a:cubicBezTo>
                <a:cubicBezTo>
                  <a:pt x="9856278" y="1799019"/>
                  <a:pt x="9829078" y="1847562"/>
                  <a:pt x="9754973" y="1876676"/>
                </a:cubicBezTo>
                <a:cubicBezTo>
                  <a:pt x="9728223" y="1887185"/>
                  <a:pt x="9644667" y="1888169"/>
                  <a:pt x="9672024" y="1896229"/>
                </a:cubicBezTo>
                <a:cubicBezTo>
                  <a:pt x="9741974" y="1916840"/>
                  <a:pt x="9815804" y="1909265"/>
                  <a:pt x="9887695" y="1915782"/>
                </a:cubicBezTo>
                <a:lnTo>
                  <a:pt x="10617659" y="1896229"/>
                </a:lnTo>
                <a:lnTo>
                  <a:pt x="11015821" y="1876676"/>
                </a:lnTo>
                <a:cubicBezTo>
                  <a:pt x="11035736" y="1877794"/>
                  <a:pt x="10983362" y="1904123"/>
                  <a:pt x="10966050" y="1915782"/>
                </a:cubicBezTo>
                <a:cubicBezTo>
                  <a:pt x="10944579" y="1930244"/>
                  <a:pt x="10918467" y="1935920"/>
                  <a:pt x="10899691" y="1954889"/>
                </a:cubicBezTo>
                <a:cubicBezTo>
                  <a:pt x="10852819" y="2002240"/>
                  <a:pt x="10850194" y="2032133"/>
                  <a:pt x="10833330" y="2091762"/>
                </a:cubicBezTo>
                <a:cubicBezTo>
                  <a:pt x="10849920" y="2104798"/>
                  <a:pt x="10865267" y="2120359"/>
                  <a:pt x="10883100" y="2130869"/>
                </a:cubicBezTo>
                <a:cubicBezTo>
                  <a:pt x="10898741" y="2140086"/>
                  <a:pt x="10917687" y="2140196"/>
                  <a:pt x="10932870" y="2150422"/>
                </a:cubicBezTo>
                <a:cubicBezTo>
                  <a:pt x="10956878" y="2166590"/>
                  <a:pt x="10976731" y="2190140"/>
                  <a:pt x="10999231" y="2209082"/>
                </a:cubicBezTo>
                <a:cubicBezTo>
                  <a:pt x="11015456" y="2222741"/>
                  <a:pt x="11032411" y="2235153"/>
                  <a:pt x="11049001" y="2248188"/>
                </a:cubicBezTo>
                <a:cubicBezTo>
                  <a:pt x="11049001" y="2248188"/>
                  <a:pt x="10974192" y="2258147"/>
                  <a:pt x="10949460" y="2287295"/>
                </a:cubicBezTo>
                <a:cubicBezTo>
                  <a:pt x="10924729" y="2316443"/>
                  <a:pt x="10926330" y="2365131"/>
                  <a:pt x="10916281" y="2404615"/>
                </a:cubicBezTo>
                <a:cubicBezTo>
                  <a:pt x="10887949" y="2515921"/>
                  <a:pt x="10908724" y="2464240"/>
                  <a:pt x="10883100" y="2600148"/>
                </a:cubicBezTo>
                <a:cubicBezTo>
                  <a:pt x="10879307" y="2620267"/>
                  <a:pt x="10877434" y="2642713"/>
                  <a:pt x="10866510" y="2658807"/>
                </a:cubicBezTo>
                <a:cubicBezTo>
                  <a:pt x="10854054" y="2677158"/>
                  <a:pt x="10832691" y="2683814"/>
                  <a:pt x="10816740" y="2697914"/>
                </a:cubicBezTo>
                <a:cubicBezTo>
                  <a:pt x="10788412" y="2722955"/>
                  <a:pt x="10761440" y="2750056"/>
                  <a:pt x="10733789" y="2776127"/>
                </a:cubicBezTo>
                <a:cubicBezTo>
                  <a:pt x="10688332" y="2789521"/>
                  <a:pt x="10613179" y="2803600"/>
                  <a:pt x="10584478" y="2854340"/>
                </a:cubicBezTo>
                <a:cubicBezTo>
                  <a:pt x="10555377" y="2905789"/>
                  <a:pt x="10551298" y="2971660"/>
                  <a:pt x="10534708" y="3030320"/>
                </a:cubicBezTo>
                <a:cubicBezTo>
                  <a:pt x="10540238" y="3049873"/>
                  <a:pt x="10540374" y="3072886"/>
                  <a:pt x="10551298" y="3088980"/>
                </a:cubicBezTo>
                <a:cubicBezTo>
                  <a:pt x="10574688" y="3123439"/>
                  <a:pt x="10618052" y="3134759"/>
                  <a:pt x="10650839" y="3147640"/>
                </a:cubicBezTo>
                <a:lnTo>
                  <a:pt x="10551298" y="3186746"/>
                </a:lnTo>
                <a:cubicBezTo>
                  <a:pt x="10508037" y="3203743"/>
                  <a:pt x="10461839" y="3208856"/>
                  <a:pt x="10418578" y="3225853"/>
                </a:cubicBezTo>
                <a:cubicBezTo>
                  <a:pt x="10395116" y="3235070"/>
                  <a:pt x="10374949" y="3253477"/>
                  <a:pt x="10352217" y="3264959"/>
                </a:cubicBezTo>
                <a:cubicBezTo>
                  <a:pt x="10336143" y="3273078"/>
                  <a:pt x="10316997" y="3273079"/>
                  <a:pt x="10302447" y="3284513"/>
                </a:cubicBezTo>
                <a:cubicBezTo>
                  <a:pt x="10282925" y="3299852"/>
                  <a:pt x="10269266" y="3323619"/>
                  <a:pt x="10252676" y="3343173"/>
                </a:cubicBezTo>
                <a:lnTo>
                  <a:pt x="10302447" y="3382279"/>
                </a:lnTo>
                <a:lnTo>
                  <a:pt x="10401988" y="3460492"/>
                </a:lnTo>
                <a:cubicBezTo>
                  <a:pt x="10385398" y="3467010"/>
                  <a:pt x="10369288" y="3475575"/>
                  <a:pt x="10352217" y="3480046"/>
                </a:cubicBezTo>
                <a:cubicBezTo>
                  <a:pt x="10229809" y="3512106"/>
                  <a:pt x="10258074" y="3489554"/>
                  <a:pt x="10119956" y="3519152"/>
                </a:cubicBezTo>
                <a:cubicBezTo>
                  <a:pt x="10111353" y="3520996"/>
                  <a:pt x="10103059" y="3524255"/>
                  <a:pt x="10094840" y="3527868"/>
                </a:cubicBezTo>
                <a:lnTo>
                  <a:pt x="10081777" y="3533610"/>
                </a:lnTo>
                <a:lnTo>
                  <a:pt x="10086796" y="3534054"/>
                </a:lnTo>
                <a:cubicBezTo>
                  <a:pt x="10158016" y="3540442"/>
                  <a:pt x="10162392" y="3540981"/>
                  <a:pt x="10251084" y="3547388"/>
                </a:cubicBezTo>
                <a:cubicBezTo>
                  <a:pt x="10381415" y="3556802"/>
                  <a:pt x="10338160" y="3548615"/>
                  <a:pt x="10393940" y="3560899"/>
                </a:cubicBezTo>
                <a:cubicBezTo>
                  <a:pt x="10391239" y="3562980"/>
                  <a:pt x="10374714" y="3564951"/>
                  <a:pt x="10385839" y="3567145"/>
                </a:cubicBezTo>
                <a:cubicBezTo>
                  <a:pt x="10412108" y="3572324"/>
                  <a:pt x="10446094" y="3573501"/>
                  <a:pt x="10475946" y="3577069"/>
                </a:cubicBezTo>
                <a:cubicBezTo>
                  <a:pt x="10483786" y="3578005"/>
                  <a:pt x="10490907" y="3579418"/>
                  <a:pt x="10498386" y="3580593"/>
                </a:cubicBezTo>
                <a:cubicBezTo>
                  <a:pt x="10490790" y="3580809"/>
                  <a:pt x="10482815" y="3580890"/>
                  <a:pt x="10475595" y="3581242"/>
                </a:cubicBezTo>
                <a:cubicBezTo>
                  <a:pt x="10445967" y="3582688"/>
                  <a:pt x="10433350" y="3584976"/>
                  <a:pt x="10399592" y="3583871"/>
                </a:cubicBezTo>
                <a:cubicBezTo>
                  <a:pt x="10387406" y="3583473"/>
                  <a:pt x="10349532" y="3579961"/>
                  <a:pt x="10361882" y="3581707"/>
                </a:cubicBezTo>
                <a:cubicBezTo>
                  <a:pt x="10393460" y="3586172"/>
                  <a:pt x="10426966" y="3588798"/>
                  <a:pt x="10459508" y="3592343"/>
                </a:cubicBezTo>
                <a:lnTo>
                  <a:pt x="10790449" y="3622239"/>
                </a:lnTo>
                <a:lnTo>
                  <a:pt x="10971015" y="3637913"/>
                </a:lnTo>
                <a:cubicBezTo>
                  <a:pt x="10980034" y="3638846"/>
                  <a:pt x="10956141" y="3638475"/>
                  <a:pt x="10948225" y="3638563"/>
                </a:cubicBezTo>
                <a:cubicBezTo>
                  <a:pt x="10938409" y="3638672"/>
                  <a:pt x="10926540" y="3637956"/>
                  <a:pt x="10917917" y="3638501"/>
                </a:cubicBezTo>
                <a:cubicBezTo>
                  <a:pt x="10896392" y="3639861"/>
                  <a:pt x="10895025" y="3641876"/>
                  <a:pt x="10887025" y="3645397"/>
                </a:cubicBezTo>
                <a:cubicBezTo>
                  <a:pt x="10894466" y="3647035"/>
                  <a:pt x="10901328" y="3648800"/>
                  <a:pt x="10909348" y="3650312"/>
                </a:cubicBezTo>
                <a:cubicBezTo>
                  <a:pt x="10916382" y="3651638"/>
                  <a:pt x="10924967" y="3652458"/>
                  <a:pt x="10931788" y="3653837"/>
                </a:cubicBezTo>
                <a:cubicBezTo>
                  <a:pt x="10942571" y="3656016"/>
                  <a:pt x="10951429" y="3658543"/>
                  <a:pt x="10961512" y="3660856"/>
                </a:cubicBezTo>
                <a:cubicBezTo>
                  <a:pt x="10968784" y="3662523"/>
                  <a:pt x="10976394" y="3664132"/>
                  <a:pt x="10983835" y="3665771"/>
                </a:cubicBezTo>
                <a:cubicBezTo>
                  <a:pt x="10983835" y="3665771"/>
                  <a:pt x="10949871" y="3663273"/>
                  <a:pt x="10938490" y="3664287"/>
                </a:cubicBezTo>
                <a:cubicBezTo>
                  <a:pt x="10927107" y="3665301"/>
                  <a:pt x="10927542" y="3668835"/>
                  <a:pt x="10922751" y="3671213"/>
                </a:cubicBezTo>
                <a:cubicBezTo>
                  <a:pt x="10909247" y="3677919"/>
                  <a:pt x="10918972" y="3675132"/>
                  <a:pt x="10906547" y="3683705"/>
                </a:cubicBezTo>
                <a:cubicBezTo>
                  <a:pt x="10904708" y="3684973"/>
                  <a:pt x="10903725" y="3686490"/>
                  <a:pt x="10898679" y="3687168"/>
                </a:cubicBezTo>
                <a:cubicBezTo>
                  <a:pt x="10892924" y="3687940"/>
                  <a:pt x="10883202" y="3687497"/>
                  <a:pt x="10875888" y="3687818"/>
                </a:cubicBezTo>
                <a:cubicBezTo>
                  <a:pt x="10862901" y="3688385"/>
                  <a:pt x="10850514" y="3689157"/>
                  <a:pt x="10837828" y="3689827"/>
                </a:cubicBezTo>
                <a:cubicBezTo>
                  <a:pt x="10817146" y="3688832"/>
                  <a:pt x="10783002" y="3686613"/>
                  <a:pt x="10769692" y="3688993"/>
                </a:cubicBezTo>
                <a:cubicBezTo>
                  <a:pt x="10756197" y="3691407"/>
                  <a:pt x="10753955" y="3695919"/>
                  <a:pt x="10746086" y="3699382"/>
                </a:cubicBezTo>
                <a:cubicBezTo>
                  <a:pt x="10748476" y="3701010"/>
                  <a:pt x="10748400" y="3702653"/>
                  <a:pt x="10753255" y="3704267"/>
                </a:cubicBezTo>
                <a:cubicBezTo>
                  <a:pt x="10763649" y="3707722"/>
                  <a:pt x="10783235" y="3710385"/>
                  <a:pt x="10798017" y="3712707"/>
                </a:cubicBezTo>
                <a:lnTo>
                  <a:pt x="10752671" y="3711224"/>
                </a:lnTo>
                <a:cubicBezTo>
                  <a:pt x="10732964" y="3710579"/>
                  <a:pt x="10711996" y="3708963"/>
                  <a:pt x="10692287" y="3708318"/>
                </a:cubicBezTo>
                <a:cubicBezTo>
                  <a:pt x="10681600" y="3707968"/>
                  <a:pt x="10672350" y="3708414"/>
                  <a:pt x="10661979" y="3708257"/>
                </a:cubicBezTo>
                <a:cubicBezTo>
                  <a:pt x="10654646" y="3708145"/>
                  <a:pt x="10645970" y="3707325"/>
                  <a:pt x="10639306" y="3707515"/>
                </a:cubicBezTo>
                <a:cubicBezTo>
                  <a:pt x="10630368" y="3707769"/>
                  <a:pt x="10624036" y="3708875"/>
                  <a:pt x="10616400" y="3709555"/>
                </a:cubicBezTo>
                <a:lnTo>
                  <a:pt x="10638722" y="3714472"/>
                </a:lnTo>
                <a:lnTo>
                  <a:pt x="10683369" y="3724303"/>
                </a:lnTo>
                <a:cubicBezTo>
                  <a:pt x="10675811" y="3724055"/>
                  <a:pt x="10668459" y="3723975"/>
                  <a:pt x="10660696" y="3723562"/>
                </a:cubicBezTo>
                <a:cubicBezTo>
                  <a:pt x="10605028" y="3720596"/>
                  <a:pt x="10617973" y="3720203"/>
                  <a:pt x="10555200" y="3716389"/>
                </a:cubicBezTo>
                <a:cubicBezTo>
                  <a:pt x="10547380" y="3715914"/>
                  <a:pt x="10540085" y="3715894"/>
                  <a:pt x="10532527" y="3715647"/>
                </a:cubicBezTo>
                <a:cubicBezTo>
                  <a:pt x="10512438" y="3714215"/>
                  <a:pt x="10492197" y="3712562"/>
                  <a:pt x="10472260" y="3711349"/>
                </a:cubicBezTo>
                <a:cubicBezTo>
                  <a:pt x="10450053" y="3710001"/>
                  <a:pt x="10443851" y="3711351"/>
                  <a:pt x="10419396" y="3709155"/>
                </a:cubicBezTo>
                <a:lnTo>
                  <a:pt x="10098264" y="3679593"/>
                </a:lnTo>
                <a:lnTo>
                  <a:pt x="10116132" y="3682524"/>
                </a:lnTo>
                <a:cubicBezTo>
                  <a:pt x="10123917" y="3683875"/>
                  <a:pt x="10130963" y="3685663"/>
                  <a:pt x="10138378" y="3687233"/>
                </a:cubicBezTo>
                <a:cubicBezTo>
                  <a:pt x="10130781" y="3687047"/>
                  <a:pt x="10122812" y="3686705"/>
                  <a:pt x="10115587" y="3686674"/>
                </a:cubicBezTo>
                <a:cubicBezTo>
                  <a:pt x="10085926" y="3686548"/>
                  <a:pt x="10073218" y="3688166"/>
                  <a:pt x="10039553" y="3685275"/>
                </a:cubicBezTo>
                <a:cubicBezTo>
                  <a:pt x="10027400" y="3684231"/>
                  <a:pt x="9989739" y="3678718"/>
                  <a:pt x="10001992" y="3681116"/>
                </a:cubicBezTo>
                <a:cubicBezTo>
                  <a:pt x="10033321" y="3687248"/>
                  <a:pt x="10066662" y="3691644"/>
                  <a:pt x="10098997" y="3696909"/>
                </a:cubicBezTo>
                <a:lnTo>
                  <a:pt x="10428122" y="3744294"/>
                </a:lnTo>
                <a:lnTo>
                  <a:pt x="10607727" y="3769511"/>
                </a:lnTo>
                <a:cubicBezTo>
                  <a:pt x="10616691" y="3770922"/>
                  <a:pt x="10592844" y="3769286"/>
                  <a:pt x="10584935" y="3768953"/>
                </a:cubicBezTo>
                <a:cubicBezTo>
                  <a:pt x="10575124" y="3768542"/>
                  <a:pt x="10563305" y="3767199"/>
                  <a:pt x="10554667" y="3767287"/>
                </a:cubicBezTo>
                <a:cubicBezTo>
                  <a:pt x="10533105" y="3767506"/>
                  <a:pt x="10531644" y="3769445"/>
                  <a:pt x="10523490" y="3772537"/>
                </a:cubicBezTo>
                <a:cubicBezTo>
                  <a:pt x="10530844" y="3774569"/>
                  <a:pt x="10537615" y="3776694"/>
                  <a:pt x="10545554" y="3778629"/>
                </a:cubicBezTo>
                <a:cubicBezTo>
                  <a:pt x="10552517" y="3780327"/>
                  <a:pt x="10561053" y="3781600"/>
                  <a:pt x="10567800" y="3783338"/>
                </a:cubicBezTo>
                <a:cubicBezTo>
                  <a:pt x="10578468" y="3786086"/>
                  <a:pt x="10587195" y="3789078"/>
                  <a:pt x="10597158" y="3791922"/>
                </a:cubicBezTo>
                <a:cubicBezTo>
                  <a:pt x="10604342" y="3793972"/>
                  <a:pt x="10611867" y="3795983"/>
                  <a:pt x="10619222" y="3798014"/>
                </a:cubicBezTo>
                <a:cubicBezTo>
                  <a:pt x="10619222" y="3798014"/>
                  <a:pt x="10585419" y="3793720"/>
                  <a:pt x="10574002" y="3794130"/>
                </a:cubicBezTo>
                <a:cubicBezTo>
                  <a:pt x="10562587" y="3794541"/>
                  <a:pt x="10562855" y="3798092"/>
                  <a:pt x="10557958" y="3800215"/>
                </a:cubicBezTo>
                <a:cubicBezTo>
                  <a:pt x="10544156" y="3806197"/>
                  <a:pt x="10554000" y="3803928"/>
                  <a:pt x="10541188" y="3811832"/>
                </a:cubicBezTo>
                <a:cubicBezTo>
                  <a:pt x="10539291" y="3813002"/>
                  <a:pt x="10538238" y="3814465"/>
                  <a:pt x="10533166" y="3814874"/>
                </a:cubicBezTo>
                <a:cubicBezTo>
                  <a:pt x="10527383" y="3815340"/>
                  <a:pt x="10517694" y="3814383"/>
                  <a:pt x="10510374" y="3814316"/>
                </a:cubicBezTo>
                <a:cubicBezTo>
                  <a:pt x="10497376" y="3814194"/>
                  <a:pt x="10484969" y="3814310"/>
                  <a:pt x="10472266" y="3814307"/>
                </a:cubicBezTo>
                <a:cubicBezTo>
                  <a:pt x="10451658" y="3812219"/>
                  <a:pt x="10417660" y="3808193"/>
                  <a:pt x="10404255" y="3809866"/>
                </a:cubicBezTo>
                <a:cubicBezTo>
                  <a:pt x="10390663" y="3811562"/>
                  <a:pt x="10388212" y="3815950"/>
                  <a:pt x="10380190" y="3818992"/>
                </a:cubicBezTo>
                <a:cubicBezTo>
                  <a:pt x="10382500" y="3820745"/>
                  <a:pt x="10382347" y="3822382"/>
                  <a:pt x="10387120" y="3824250"/>
                </a:cubicBezTo>
                <a:cubicBezTo>
                  <a:pt x="10397340" y="3828251"/>
                  <a:pt x="10416776" y="3831949"/>
                  <a:pt x="10431430" y="3835051"/>
                </a:cubicBezTo>
                <a:lnTo>
                  <a:pt x="10386211" y="3831167"/>
                </a:lnTo>
                <a:cubicBezTo>
                  <a:pt x="10366558" y="3829480"/>
                  <a:pt x="10345692" y="3826756"/>
                  <a:pt x="10326039" y="3825067"/>
                </a:cubicBezTo>
                <a:cubicBezTo>
                  <a:pt x="10315381" y="3824152"/>
                  <a:pt x="10306121" y="3824108"/>
                  <a:pt x="10295771" y="3823400"/>
                </a:cubicBezTo>
                <a:cubicBezTo>
                  <a:pt x="10288453" y="3822902"/>
                  <a:pt x="10279825" y="3821623"/>
                  <a:pt x="10273161" y="3821459"/>
                </a:cubicBezTo>
                <a:cubicBezTo>
                  <a:pt x="10264222" y="3821240"/>
                  <a:pt x="10257846" y="3822010"/>
                  <a:pt x="10250188" y="3822285"/>
                </a:cubicBezTo>
                <a:lnTo>
                  <a:pt x="10272252" y="3828377"/>
                </a:lnTo>
                <a:lnTo>
                  <a:pt x="10316381" y="3840560"/>
                </a:lnTo>
                <a:cubicBezTo>
                  <a:pt x="10308844" y="3839913"/>
                  <a:pt x="10301505" y="3839443"/>
                  <a:pt x="10293770" y="3838619"/>
                </a:cubicBezTo>
                <a:cubicBezTo>
                  <a:pt x="10238312" y="3832709"/>
                  <a:pt x="10251258" y="3833002"/>
                  <a:pt x="10188743" y="3825868"/>
                </a:cubicBezTo>
                <a:cubicBezTo>
                  <a:pt x="10180955" y="3824980"/>
                  <a:pt x="10173670" y="3824574"/>
                  <a:pt x="10166134" y="3823927"/>
                </a:cubicBezTo>
                <a:cubicBezTo>
                  <a:pt x="10146137" y="3821432"/>
                  <a:pt x="10125998" y="3818709"/>
                  <a:pt x="10106143" y="3816443"/>
                </a:cubicBezTo>
                <a:cubicBezTo>
                  <a:pt x="10084027" y="3813919"/>
                  <a:pt x="10077770" y="3814940"/>
                  <a:pt x="10053448" y="3811451"/>
                </a:cubicBezTo>
                <a:lnTo>
                  <a:pt x="9500044" y="3730814"/>
                </a:lnTo>
                <a:cubicBezTo>
                  <a:pt x="9500044" y="3730814"/>
                  <a:pt x="9470883" y="3724293"/>
                  <a:pt x="9455552" y="3721397"/>
                </a:cubicBezTo>
                <a:cubicBezTo>
                  <a:pt x="9436009" y="3717706"/>
                  <a:pt x="9415777" y="3714591"/>
                  <a:pt x="9395926" y="3711147"/>
                </a:cubicBezTo>
                <a:lnTo>
                  <a:pt x="9343777" y="3702005"/>
                </a:lnTo>
                <a:cubicBezTo>
                  <a:pt x="9271381" y="3690800"/>
                  <a:pt x="9081783" y="3661743"/>
                  <a:pt x="8992770" y="3647144"/>
                </a:cubicBezTo>
                <a:cubicBezTo>
                  <a:pt x="8955216" y="3640985"/>
                  <a:pt x="8886656" y="3627085"/>
                  <a:pt x="8858930" y="3621660"/>
                </a:cubicBezTo>
                <a:lnTo>
                  <a:pt x="8819537" y="3613321"/>
                </a:lnTo>
                <a:lnTo>
                  <a:pt x="8593667" y="3616919"/>
                </a:lnTo>
                <a:cubicBezTo>
                  <a:pt x="8593667" y="3616919"/>
                  <a:pt x="8528325" y="3586449"/>
                  <a:pt x="8494127" y="3577812"/>
                </a:cubicBezTo>
                <a:cubicBezTo>
                  <a:pt x="8450532" y="3566802"/>
                  <a:pt x="8405599" y="3565204"/>
                  <a:pt x="8361406" y="3558259"/>
                </a:cubicBezTo>
                <a:lnTo>
                  <a:pt x="8245275" y="3538706"/>
                </a:lnTo>
                <a:cubicBezTo>
                  <a:pt x="8084485" y="3532170"/>
                  <a:pt x="7663473" y="3519039"/>
                  <a:pt x="7465541" y="3499599"/>
                </a:cubicBezTo>
                <a:cubicBezTo>
                  <a:pt x="7382036" y="3491397"/>
                  <a:pt x="7228824" y="3439626"/>
                  <a:pt x="7166919" y="3421386"/>
                </a:cubicBezTo>
                <a:cubicBezTo>
                  <a:pt x="7132988" y="3411388"/>
                  <a:pt x="7101967" y="3388394"/>
                  <a:pt x="7067379" y="3382279"/>
                </a:cubicBezTo>
                <a:cubicBezTo>
                  <a:pt x="6990621" y="3368709"/>
                  <a:pt x="6912538" y="3369244"/>
                  <a:pt x="6835118" y="3362726"/>
                </a:cubicBezTo>
                <a:cubicBezTo>
                  <a:pt x="6812998" y="3369244"/>
                  <a:pt x="6791248" y="3377862"/>
                  <a:pt x="6768757" y="3382279"/>
                </a:cubicBezTo>
                <a:cubicBezTo>
                  <a:pt x="6597328" y="3415954"/>
                  <a:pt x="6430382" y="3412371"/>
                  <a:pt x="6254464" y="3421386"/>
                </a:cubicBezTo>
                <a:cubicBezTo>
                  <a:pt x="6156408" y="3416133"/>
                  <a:pt x="5828525" y="3403985"/>
                  <a:pt x="5690402" y="3382279"/>
                </a:cubicBezTo>
                <a:cubicBezTo>
                  <a:pt x="5673067" y="3379555"/>
                  <a:pt x="5657943" y="3365641"/>
                  <a:pt x="5640631" y="3362726"/>
                </a:cubicBezTo>
                <a:cubicBezTo>
                  <a:pt x="5580164" y="3352545"/>
                  <a:pt x="5518971" y="3349690"/>
                  <a:pt x="5458141" y="3343173"/>
                </a:cubicBezTo>
                <a:cubicBezTo>
                  <a:pt x="5389873" y="3354668"/>
                  <a:pt x="5340076" y="3394094"/>
                  <a:pt x="5292239" y="3323619"/>
                </a:cubicBezTo>
                <a:cubicBezTo>
                  <a:pt x="5281315" y="3307525"/>
                  <a:pt x="5281180" y="3284513"/>
                  <a:pt x="5275649" y="3264959"/>
                </a:cubicBezTo>
                <a:cubicBezTo>
                  <a:pt x="5236939" y="3258442"/>
                  <a:pt x="5198090" y="3252983"/>
                  <a:pt x="5159519" y="3245406"/>
                </a:cubicBezTo>
                <a:cubicBezTo>
                  <a:pt x="5131705" y="3239943"/>
                  <a:pt x="5100480" y="3243467"/>
                  <a:pt x="5076568" y="3225853"/>
                </a:cubicBezTo>
                <a:cubicBezTo>
                  <a:pt x="5053121" y="3208581"/>
                  <a:pt x="5046350" y="3170684"/>
                  <a:pt x="5026798" y="3147640"/>
                </a:cubicBezTo>
                <a:cubicBezTo>
                  <a:pt x="4987042" y="3100783"/>
                  <a:pt x="4977507" y="3103928"/>
                  <a:pt x="4975717" y="3111309"/>
                </a:cubicBezTo>
                <a:lnTo>
                  <a:pt x="4975680" y="3117694"/>
                </a:lnTo>
                <a:lnTo>
                  <a:pt x="4971107" y="3100402"/>
                </a:lnTo>
                <a:cubicBezTo>
                  <a:pt x="4965256" y="3080465"/>
                  <a:pt x="4952860" y="3042070"/>
                  <a:pt x="4927258" y="2971660"/>
                </a:cubicBezTo>
                <a:cubicBezTo>
                  <a:pt x="4894077" y="2952107"/>
                  <a:pt x="4859527" y="2935495"/>
                  <a:pt x="4827716" y="2913000"/>
                </a:cubicBezTo>
                <a:cubicBezTo>
                  <a:pt x="4790143" y="2886429"/>
                  <a:pt x="4752102" y="2839110"/>
                  <a:pt x="4711586" y="2815234"/>
                </a:cubicBezTo>
                <a:cubicBezTo>
                  <a:pt x="4670745" y="2791166"/>
                  <a:pt x="4600506" y="2783637"/>
                  <a:pt x="4562275" y="2776127"/>
                </a:cubicBezTo>
                <a:cubicBezTo>
                  <a:pt x="4435555" y="2751234"/>
                  <a:pt x="4456417" y="2758127"/>
                  <a:pt x="4379784" y="2697914"/>
                </a:cubicBezTo>
                <a:cubicBezTo>
                  <a:pt x="4353483" y="2693486"/>
                  <a:pt x="4217091" y="2673103"/>
                  <a:pt x="4180704" y="2658807"/>
                </a:cubicBezTo>
                <a:cubicBezTo>
                  <a:pt x="4132772" y="2639977"/>
                  <a:pt x="4073916" y="2586101"/>
                  <a:pt x="4031392" y="2561041"/>
                </a:cubicBezTo>
                <a:cubicBezTo>
                  <a:pt x="4015751" y="2551824"/>
                  <a:pt x="3998212" y="2548005"/>
                  <a:pt x="3981622" y="2541488"/>
                </a:cubicBezTo>
                <a:cubicBezTo>
                  <a:pt x="3938362" y="2524491"/>
                  <a:pt x="3893142" y="2515417"/>
                  <a:pt x="3848901" y="2502381"/>
                </a:cubicBezTo>
                <a:cubicBezTo>
                  <a:pt x="3772088" y="2479748"/>
                  <a:pt x="3694061" y="2463275"/>
                  <a:pt x="3616640" y="2443721"/>
                </a:cubicBezTo>
                <a:cubicBezTo>
                  <a:pt x="3577649" y="2433874"/>
                  <a:pt x="3551960" y="2388334"/>
                  <a:pt x="3517099" y="2365508"/>
                </a:cubicBezTo>
                <a:cubicBezTo>
                  <a:pt x="3501814" y="2355498"/>
                  <a:pt x="3484400" y="2350426"/>
                  <a:pt x="3467330" y="2345955"/>
                </a:cubicBezTo>
                <a:cubicBezTo>
                  <a:pt x="3434492" y="2337354"/>
                  <a:pt x="3400774" y="2334177"/>
                  <a:pt x="3367789" y="2326401"/>
                </a:cubicBezTo>
                <a:cubicBezTo>
                  <a:pt x="3270620" y="2303497"/>
                  <a:pt x="3318272" y="2305152"/>
                  <a:pt x="3201888" y="2267742"/>
                </a:cubicBezTo>
                <a:cubicBezTo>
                  <a:pt x="3174684" y="2258998"/>
                  <a:pt x="3146293" y="2256249"/>
                  <a:pt x="3118937" y="2248188"/>
                </a:cubicBezTo>
                <a:cubicBezTo>
                  <a:pt x="3101972" y="2243190"/>
                  <a:pt x="3085983" y="2234298"/>
                  <a:pt x="3069168" y="2228635"/>
                </a:cubicBezTo>
                <a:cubicBezTo>
                  <a:pt x="3047245" y="2221252"/>
                  <a:pt x="3024731" y="2216465"/>
                  <a:pt x="3002807" y="2209082"/>
                </a:cubicBezTo>
                <a:cubicBezTo>
                  <a:pt x="2985992" y="2203419"/>
                  <a:pt x="2970002" y="2194527"/>
                  <a:pt x="2953037" y="2189528"/>
                </a:cubicBezTo>
                <a:cubicBezTo>
                  <a:pt x="2816194" y="2149208"/>
                  <a:pt x="2922941" y="2190567"/>
                  <a:pt x="2803726" y="2150422"/>
                </a:cubicBezTo>
                <a:cubicBezTo>
                  <a:pt x="2786911" y="2144759"/>
                  <a:pt x="2770770" y="2136531"/>
                  <a:pt x="2753956" y="2130869"/>
                </a:cubicBezTo>
                <a:cubicBezTo>
                  <a:pt x="2732033" y="2123486"/>
                  <a:pt x="2709518" y="2118698"/>
                  <a:pt x="2687595" y="2111315"/>
                </a:cubicBezTo>
                <a:cubicBezTo>
                  <a:pt x="2670781" y="2105653"/>
                  <a:pt x="2654640" y="2097425"/>
                  <a:pt x="2637825" y="2091762"/>
                </a:cubicBezTo>
                <a:cubicBezTo>
                  <a:pt x="2531266" y="2055878"/>
                  <a:pt x="2557928" y="2077997"/>
                  <a:pt x="2405564" y="2033102"/>
                </a:cubicBezTo>
                <a:cubicBezTo>
                  <a:pt x="2371633" y="2023105"/>
                  <a:pt x="2339204" y="2007031"/>
                  <a:pt x="2306024" y="1993996"/>
                </a:cubicBezTo>
                <a:cubicBezTo>
                  <a:pt x="1835970" y="1980960"/>
                  <a:pt x="1365563" y="1980053"/>
                  <a:pt x="895866" y="1954889"/>
                </a:cubicBezTo>
                <a:cubicBezTo>
                  <a:pt x="875946" y="1953822"/>
                  <a:pt x="863407" y="1927442"/>
                  <a:pt x="846095" y="1915782"/>
                </a:cubicBezTo>
                <a:cubicBezTo>
                  <a:pt x="824623" y="1901321"/>
                  <a:pt x="803917" y="1882783"/>
                  <a:pt x="779734" y="1876676"/>
                </a:cubicBezTo>
                <a:cubicBezTo>
                  <a:pt x="618090" y="1835851"/>
                  <a:pt x="651431" y="1827581"/>
                  <a:pt x="564063" y="1896229"/>
                </a:cubicBezTo>
                <a:lnTo>
                  <a:pt x="497703" y="1915782"/>
                </a:lnTo>
                <a:lnTo>
                  <a:pt x="431342" y="1935336"/>
                </a:lnTo>
                <a:cubicBezTo>
                  <a:pt x="201905" y="2002941"/>
                  <a:pt x="344154" y="1971461"/>
                  <a:pt x="0" y="1993996"/>
                </a:cubicBezTo>
                <a:cubicBezTo>
                  <a:pt x="5530" y="1980960"/>
                  <a:pt x="29323" y="1943058"/>
                  <a:pt x="33180" y="1915782"/>
                </a:cubicBezTo>
                <a:cubicBezTo>
                  <a:pt x="36458" y="1892602"/>
                  <a:pt x="11060" y="1876676"/>
                  <a:pt x="0" y="1857123"/>
                </a:cubicBezTo>
                <a:cubicBezTo>
                  <a:pt x="11060" y="1831051"/>
                  <a:pt x="15693" y="1799520"/>
                  <a:pt x="33180" y="1778909"/>
                </a:cubicBezTo>
                <a:cubicBezTo>
                  <a:pt x="50667" y="1758299"/>
                  <a:pt x="79417" y="1756745"/>
                  <a:pt x="99541" y="1739803"/>
                </a:cubicBezTo>
                <a:cubicBezTo>
                  <a:pt x="118632" y="1723730"/>
                  <a:pt x="132721" y="1700696"/>
                  <a:pt x="149311" y="1681143"/>
                </a:cubicBezTo>
                <a:cubicBezTo>
                  <a:pt x="132721" y="1674625"/>
                  <a:pt x="113196" y="1674465"/>
                  <a:pt x="99541" y="1661590"/>
                </a:cubicBezTo>
                <a:cubicBezTo>
                  <a:pt x="29569" y="1595613"/>
                  <a:pt x="75502" y="1603728"/>
                  <a:pt x="116131" y="1563823"/>
                </a:cubicBezTo>
                <a:cubicBezTo>
                  <a:pt x="134154" y="1546121"/>
                  <a:pt x="149311" y="1524717"/>
                  <a:pt x="165901" y="1505163"/>
                </a:cubicBezTo>
                <a:cubicBezTo>
                  <a:pt x="186852" y="1496932"/>
                  <a:pt x="260397" y="1481377"/>
                  <a:pt x="248851" y="1426950"/>
                </a:cubicBezTo>
                <a:cubicBezTo>
                  <a:pt x="244610" y="1406954"/>
                  <a:pt x="212737" y="1420272"/>
                  <a:pt x="199081" y="1407397"/>
                </a:cubicBezTo>
                <a:cubicBezTo>
                  <a:pt x="183511" y="1392716"/>
                  <a:pt x="176961" y="1368290"/>
                  <a:pt x="165901" y="1348737"/>
                </a:cubicBezTo>
                <a:cubicBezTo>
                  <a:pt x="165901" y="1348737"/>
                  <a:pt x="242263" y="1308769"/>
                  <a:pt x="265441" y="1270524"/>
                </a:cubicBezTo>
                <a:cubicBezTo>
                  <a:pt x="275607" y="1253752"/>
                  <a:pt x="254381" y="1231417"/>
                  <a:pt x="248851" y="1211864"/>
                </a:cubicBezTo>
                <a:cubicBezTo>
                  <a:pt x="122375" y="1122425"/>
                  <a:pt x="151570" y="1174410"/>
                  <a:pt x="232261" y="1133651"/>
                </a:cubicBezTo>
                <a:cubicBezTo>
                  <a:pt x="250588" y="1124393"/>
                  <a:pt x="265441" y="1107580"/>
                  <a:pt x="282032" y="1094544"/>
                </a:cubicBezTo>
                <a:cubicBezTo>
                  <a:pt x="400417" y="1071290"/>
                  <a:pt x="384372" y="1077646"/>
                  <a:pt x="514293" y="1035884"/>
                </a:cubicBezTo>
                <a:cubicBezTo>
                  <a:pt x="586582" y="1012648"/>
                  <a:pt x="601191" y="986613"/>
                  <a:pt x="696784" y="977224"/>
                </a:cubicBezTo>
                <a:cubicBezTo>
                  <a:pt x="851188" y="962059"/>
                  <a:pt x="1006466" y="964189"/>
                  <a:pt x="1161306" y="957671"/>
                </a:cubicBezTo>
                <a:cubicBezTo>
                  <a:pt x="1177896" y="964189"/>
                  <a:pt x="1195893" y="966998"/>
                  <a:pt x="1211077" y="977224"/>
                </a:cubicBezTo>
                <a:cubicBezTo>
                  <a:pt x="1235084" y="993393"/>
                  <a:pt x="1251398" y="1024923"/>
                  <a:pt x="1277437" y="1035884"/>
                </a:cubicBezTo>
                <a:cubicBezTo>
                  <a:pt x="1330548" y="1058240"/>
                  <a:pt x="1388038" y="1061955"/>
                  <a:pt x="1443338" y="1074991"/>
                </a:cubicBezTo>
                <a:cubicBezTo>
                  <a:pt x="1680979" y="1043870"/>
                  <a:pt x="1509588" y="1071459"/>
                  <a:pt x="1675599" y="1035884"/>
                </a:cubicBezTo>
                <a:cubicBezTo>
                  <a:pt x="1708695" y="1028792"/>
                  <a:pt x="1742249" y="1024638"/>
                  <a:pt x="1775140" y="1016331"/>
                </a:cubicBezTo>
                <a:cubicBezTo>
                  <a:pt x="1902185" y="984244"/>
                  <a:pt x="1993997" y="945987"/>
                  <a:pt x="2123532" y="899011"/>
                </a:cubicBezTo>
                <a:cubicBezTo>
                  <a:pt x="2340117" y="867103"/>
                  <a:pt x="2181681" y="896817"/>
                  <a:pt x="2322614" y="859905"/>
                </a:cubicBezTo>
                <a:cubicBezTo>
                  <a:pt x="2350139" y="852695"/>
                  <a:pt x="2379536" y="853133"/>
                  <a:pt x="2405564" y="840351"/>
                </a:cubicBezTo>
                <a:cubicBezTo>
                  <a:pt x="2679666" y="705744"/>
                  <a:pt x="2421693" y="811293"/>
                  <a:pt x="2571465" y="723032"/>
                </a:cubicBezTo>
                <a:cubicBezTo>
                  <a:pt x="2611573" y="699396"/>
                  <a:pt x="2645072" y="702720"/>
                  <a:pt x="2687595" y="683925"/>
                </a:cubicBezTo>
                <a:cubicBezTo>
                  <a:pt x="2710752" y="673691"/>
                  <a:pt x="2732483" y="659280"/>
                  <a:pt x="2753956" y="644818"/>
                </a:cubicBezTo>
                <a:cubicBezTo>
                  <a:pt x="2771268" y="633159"/>
                  <a:pt x="2783836" y="607347"/>
                  <a:pt x="2803726" y="605712"/>
                </a:cubicBezTo>
                <a:cubicBezTo>
                  <a:pt x="3024460" y="587562"/>
                  <a:pt x="3246129" y="592676"/>
                  <a:pt x="3467330" y="586159"/>
                </a:cubicBezTo>
                <a:close/>
                <a:moveTo>
                  <a:pt x="5069517" y="536757"/>
                </a:moveTo>
                <a:lnTo>
                  <a:pt x="5070467" y="536980"/>
                </a:lnTo>
                <a:cubicBezTo>
                  <a:pt x="5074377" y="538005"/>
                  <a:pt x="5077504" y="538844"/>
                  <a:pt x="5077684" y="538903"/>
                </a:cubicBezTo>
                <a:close/>
                <a:moveTo>
                  <a:pt x="4098125" y="225503"/>
                </a:moveTo>
                <a:lnTo>
                  <a:pt x="4101104" y="226604"/>
                </a:lnTo>
                <a:cubicBezTo>
                  <a:pt x="4107820" y="229179"/>
                  <a:pt x="4111838" y="230850"/>
                  <a:pt x="4098307" y="225575"/>
                </a:cubicBezTo>
                <a:close/>
                <a:moveTo>
                  <a:pt x="2546810" y="0"/>
                </a:moveTo>
                <a:cubicBezTo>
                  <a:pt x="2600643" y="5794"/>
                  <a:pt x="2593210" y="5745"/>
                  <a:pt x="2652987" y="8370"/>
                </a:cubicBezTo>
                <a:cubicBezTo>
                  <a:pt x="2686246" y="9830"/>
                  <a:pt x="2693886" y="5218"/>
                  <a:pt x="2736952" y="12055"/>
                </a:cubicBezTo>
                <a:cubicBezTo>
                  <a:pt x="2806513" y="23099"/>
                  <a:pt x="2875719" y="38200"/>
                  <a:pt x="2945103" y="51274"/>
                </a:cubicBezTo>
                <a:cubicBezTo>
                  <a:pt x="2952226" y="54333"/>
                  <a:pt x="2960137" y="56673"/>
                  <a:pt x="2966474" y="60452"/>
                </a:cubicBezTo>
                <a:cubicBezTo>
                  <a:pt x="2976492" y="66429"/>
                  <a:pt x="2982417" y="75214"/>
                  <a:pt x="2993567" y="80184"/>
                </a:cubicBezTo>
                <a:cubicBezTo>
                  <a:pt x="3016307" y="90322"/>
                  <a:pt x="3041806" y="96586"/>
                  <a:pt x="3065924" y="104787"/>
                </a:cubicBezTo>
                <a:cubicBezTo>
                  <a:pt x="3173318" y="119995"/>
                  <a:pt x="3095642" y="110210"/>
                  <a:pt x="3171261" y="117653"/>
                </a:cubicBezTo>
                <a:cubicBezTo>
                  <a:pt x="3186335" y="119137"/>
                  <a:pt x="3201489" y="121339"/>
                  <a:pt x="3216525" y="122525"/>
                </a:cubicBezTo>
                <a:cubicBezTo>
                  <a:pt x="3274602" y="127103"/>
                  <a:pt x="3317222" y="126947"/>
                  <a:pt x="3377052" y="128335"/>
                </a:cubicBezTo>
                <a:cubicBezTo>
                  <a:pt x="3475083" y="141380"/>
                  <a:pt x="3403097" y="133302"/>
                  <a:pt x="3467581" y="138078"/>
                </a:cubicBezTo>
                <a:cubicBezTo>
                  <a:pt x="3480176" y="139011"/>
                  <a:pt x="3493275" y="141878"/>
                  <a:pt x="3505441" y="141388"/>
                </a:cubicBezTo>
                <a:cubicBezTo>
                  <a:pt x="3633557" y="136234"/>
                  <a:pt x="3513888" y="136226"/>
                  <a:pt x="3584525" y="130027"/>
                </a:cubicBezTo>
                <a:cubicBezTo>
                  <a:pt x="3603440" y="128366"/>
                  <a:pt x="3618248" y="132283"/>
                  <a:pt x="3638033" y="131964"/>
                </a:cubicBezTo>
                <a:cubicBezTo>
                  <a:pt x="3648809" y="131789"/>
                  <a:pt x="3659126" y="130521"/>
                  <a:pt x="3669331" y="129217"/>
                </a:cubicBezTo>
                <a:cubicBezTo>
                  <a:pt x="3677558" y="128165"/>
                  <a:pt x="3684277" y="123413"/>
                  <a:pt x="3693224" y="124909"/>
                </a:cubicBezTo>
                <a:cubicBezTo>
                  <a:pt x="3792515" y="141507"/>
                  <a:pt x="3891222" y="163544"/>
                  <a:pt x="3990221" y="182861"/>
                </a:cubicBezTo>
                <a:cubicBezTo>
                  <a:pt x="4021960" y="195468"/>
                  <a:pt x="4045598" y="204828"/>
                  <a:pt x="4062994" y="211695"/>
                </a:cubicBezTo>
                <a:lnTo>
                  <a:pt x="4098125" y="225503"/>
                </a:lnTo>
                <a:lnTo>
                  <a:pt x="4090863" y="222820"/>
                </a:lnTo>
                <a:cubicBezTo>
                  <a:pt x="4082309" y="219870"/>
                  <a:pt x="4084389" y="221689"/>
                  <a:pt x="4147221" y="248677"/>
                </a:cubicBezTo>
                <a:cubicBezTo>
                  <a:pt x="4163622" y="255721"/>
                  <a:pt x="4180968" y="261552"/>
                  <a:pt x="4197368" y="268597"/>
                </a:cubicBezTo>
                <a:cubicBezTo>
                  <a:pt x="4224654" y="280316"/>
                  <a:pt x="4236303" y="287356"/>
                  <a:pt x="4260639" y="300630"/>
                </a:cubicBezTo>
                <a:cubicBezTo>
                  <a:pt x="4296218" y="320036"/>
                  <a:pt x="4336251" y="335265"/>
                  <a:pt x="4374057" y="352583"/>
                </a:cubicBezTo>
                <a:cubicBezTo>
                  <a:pt x="4422377" y="374717"/>
                  <a:pt x="4474264" y="392540"/>
                  <a:pt x="4524495" y="412342"/>
                </a:cubicBezTo>
                <a:cubicBezTo>
                  <a:pt x="4550718" y="422680"/>
                  <a:pt x="4577321" y="432488"/>
                  <a:pt x="4603416" y="443002"/>
                </a:cubicBezTo>
                <a:lnTo>
                  <a:pt x="4613527" y="447345"/>
                </a:lnTo>
                <a:lnTo>
                  <a:pt x="4941258" y="502406"/>
                </a:lnTo>
                <a:cubicBezTo>
                  <a:pt x="5015247" y="522303"/>
                  <a:pt x="5051458" y="531972"/>
                  <a:pt x="5067218" y="536152"/>
                </a:cubicBezTo>
                <a:lnTo>
                  <a:pt x="5069517" y="536757"/>
                </a:lnTo>
                <a:lnTo>
                  <a:pt x="5054965" y="533342"/>
                </a:lnTo>
                <a:cubicBezTo>
                  <a:pt x="5058222" y="534547"/>
                  <a:pt x="5075679" y="539751"/>
                  <a:pt x="5124663" y="553695"/>
                </a:cubicBezTo>
                <a:cubicBezTo>
                  <a:pt x="5143841" y="559153"/>
                  <a:pt x="5163936" y="563954"/>
                  <a:pt x="5183113" y="569414"/>
                </a:cubicBezTo>
                <a:cubicBezTo>
                  <a:pt x="5215022" y="578496"/>
                  <a:pt x="5228884" y="583599"/>
                  <a:pt x="5257675" y="593398"/>
                </a:cubicBezTo>
                <a:cubicBezTo>
                  <a:pt x="5299764" y="607723"/>
                  <a:pt x="5346348" y="619866"/>
                  <a:pt x="5390685" y="633101"/>
                </a:cubicBezTo>
                <a:cubicBezTo>
                  <a:pt x="5447352" y="650016"/>
                  <a:pt x="5507502" y="664602"/>
                  <a:pt x="5566034" y="680257"/>
                </a:cubicBezTo>
                <a:cubicBezTo>
                  <a:pt x="5596590" y="688429"/>
                  <a:pt x="5627510" y="696311"/>
                  <a:pt x="5657943" y="704580"/>
                </a:cubicBezTo>
                <a:cubicBezTo>
                  <a:pt x="5674824" y="709166"/>
                  <a:pt x="5691076" y="714197"/>
                  <a:pt x="5707925" y="718808"/>
                </a:cubicBezTo>
                <a:cubicBezTo>
                  <a:pt x="5751803" y="730814"/>
                  <a:pt x="5772541" y="733822"/>
                  <a:pt x="5825237" y="747602"/>
                </a:cubicBezTo>
                <a:cubicBezTo>
                  <a:pt x="5850802" y="754286"/>
                  <a:pt x="5874821" y="762116"/>
                  <a:pt x="5900211" y="768943"/>
                </a:cubicBezTo>
                <a:cubicBezTo>
                  <a:pt x="6012258" y="799076"/>
                  <a:pt x="5864295" y="756687"/>
                  <a:pt x="5992531" y="790623"/>
                </a:cubicBezTo>
                <a:cubicBezTo>
                  <a:pt x="6007001" y="794453"/>
                  <a:pt x="6020208" y="799116"/>
                  <a:pt x="6034046" y="803361"/>
                </a:cubicBezTo>
                <a:cubicBezTo>
                  <a:pt x="6077121" y="816578"/>
                  <a:pt x="6123572" y="827683"/>
                  <a:pt x="6167469" y="840422"/>
                </a:cubicBezTo>
                <a:cubicBezTo>
                  <a:pt x="6186574" y="845966"/>
                  <a:pt x="6226910" y="861546"/>
                  <a:pt x="6241617" y="867050"/>
                </a:cubicBezTo>
                <a:cubicBezTo>
                  <a:pt x="6266883" y="872401"/>
                  <a:pt x="6292191" y="877680"/>
                  <a:pt x="6317416" y="883106"/>
                </a:cubicBezTo>
                <a:lnTo>
                  <a:pt x="6351442" y="890467"/>
                </a:lnTo>
                <a:lnTo>
                  <a:pt x="6378475" y="892541"/>
                </a:lnTo>
                <a:cubicBezTo>
                  <a:pt x="6386694" y="893046"/>
                  <a:pt x="6394435" y="893273"/>
                  <a:pt x="6402085" y="893485"/>
                </a:cubicBezTo>
                <a:cubicBezTo>
                  <a:pt x="6408252" y="893656"/>
                  <a:pt x="6412829" y="892893"/>
                  <a:pt x="6419847" y="893692"/>
                </a:cubicBezTo>
                <a:cubicBezTo>
                  <a:pt x="6497739" y="902571"/>
                  <a:pt x="6575826" y="912682"/>
                  <a:pt x="6653815" y="922178"/>
                </a:cubicBezTo>
                <a:cubicBezTo>
                  <a:pt x="6705335" y="931247"/>
                  <a:pt x="6730546" y="935658"/>
                  <a:pt x="6741516" y="937568"/>
                </a:cubicBezTo>
                <a:lnTo>
                  <a:pt x="6743105" y="937843"/>
                </a:lnTo>
                <a:lnTo>
                  <a:pt x="6733014" y="936251"/>
                </a:lnTo>
                <a:cubicBezTo>
                  <a:pt x="6735303" y="936776"/>
                  <a:pt x="6747492" y="939111"/>
                  <a:pt x="6781650" y="945409"/>
                </a:cubicBezTo>
                <a:cubicBezTo>
                  <a:pt x="6795023" y="947876"/>
                  <a:pt x="6808977" y="950107"/>
                  <a:pt x="6822350" y="952574"/>
                </a:cubicBezTo>
                <a:cubicBezTo>
                  <a:pt x="6844602" y="956678"/>
                  <a:pt x="6854341" y="958902"/>
                  <a:pt x="6874519" y="963217"/>
                </a:cubicBezTo>
                <a:cubicBezTo>
                  <a:pt x="6904019" y="969525"/>
                  <a:pt x="6936432" y="975088"/>
                  <a:pt x="6967389" y="981024"/>
                </a:cubicBezTo>
                <a:cubicBezTo>
                  <a:pt x="7006954" y="988610"/>
                  <a:pt x="7048739" y="995377"/>
                  <a:pt x="7089490" y="1002517"/>
                </a:cubicBezTo>
                <a:cubicBezTo>
                  <a:pt x="7110765" y="1006245"/>
                  <a:pt x="7132267" y="1009870"/>
                  <a:pt x="7153464" y="1013633"/>
                </a:cubicBezTo>
                <a:cubicBezTo>
                  <a:pt x="7165222" y="1015720"/>
                  <a:pt x="7176580" y="1017964"/>
                  <a:pt x="7188318" y="1020060"/>
                </a:cubicBezTo>
                <a:cubicBezTo>
                  <a:pt x="7218886" y="1025517"/>
                  <a:pt x="7233162" y="1027078"/>
                  <a:pt x="7269831" y="1033387"/>
                </a:cubicBezTo>
                <a:cubicBezTo>
                  <a:pt x="7287619" y="1036448"/>
                  <a:pt x="7304433" y="1039915"/>
                  <a:pt x="7322112" y="1043027"/>
                </a:cubicBezTo>
                <a:cubicBezTo>
                  <a:pt x="7400134" y="1056762"/>
                  <a:pt x="7296938" y="1037632"/>
                  <a:pt x="7386198" y="1053140"/>
                </a:cubicBezTo>
                <a:cubicBezTo>
                  <a:pt x="7396270" y="1054891"/>
                  <a:pt x="7405536" y="1056934"/>
                  <a:pt x="7415206" y="1058831"/>
                </a:cubicBezTo>
                <a:cubicBezTo>
                  <a:pt x="7445304" y="1064735"/>
                  <a:pt x="7477561" y="1069898"/>
                  <a:pt x="7508187" y="1075635"/>
                </a:cubicBezTo>
                <a:cubicBezTo>
                  <a:pt x="7521517" y="1078133"/>
                  <a:pt x="7549904" y="1084887"/>
                  <a:pt x="7560244" y="1087281"/>
                </a:cubicBezTo>
                <a:cubicBezTo>
                  <a:pt x="7577746" y="1089827"/>
                  <a:pt x="7595271" y="1092345"/>
                  <a:pt x="7612749" y="1094918"/>
                </a:cubicBezTo>
                <a:cubicBezTo>
                  <a:pt x="7659433" y="1101790"/>
                  <a:pt x="7705781" y="1109101"/>
                  <a:pt x="7752725" y="1115616"/>
                </a:cubicBezTo>
                <a:lnTo>
                  <a:pt x="8173215" y="1172701"/>
                </a:lnTo>
                <a:cubicBezTo>
                  <a:pt x="8253190" y="1182107"/>
                  <a:pt x="8333277" y="1191960"/>
                  <a:pt x="8413140" y="1200920"/>
                </a:cubicBezTo>
                <a:cubicBezTo>
                  <a:pt x="8431078" y="1202933"/>
                  <a:pt x="8448243" y="1203872"/>
                  <a:pt x="8465981" y="1205550"/>
                </a:cubicBezTo>
                <a:cubicBezTo>
                  <a:pt x="8491289" y="1207944"/>
                  <a:pt x="8516800" y="1210603"/>
                  <a:pt x="8542209" y="1213129"/>
                </a:cubicBezTo>
                <a:cubicBezTo>
                  <a:pt x="8679682" y="1229545"/>
                  <a:pt x="8655061" y="1227241"/>
                  <a:pt x="8747056" y="1236926"/>
                </a:cubicBezTo>
                <a:cubicBezTo>
                  <a:pt x="8848441" y="1247600"/>
                  <a:pt x="8814869" y="1240397"/>
                  <a:pt x="8858137" y="1250933"/>
                </a:cubicBezTo>
                <a:cubicBezTo>
                  <a:pt x="8856001" y="1252357"/>
                  <a:pt x="8843097" y="1253290"/>
                  <a:pt x="8851730" y="1255206"/>
                </a:cubicBezTo>
                <a:cubicBezTo>
                  <a:pt x="8872116" y="1259730"/>
                  <a:pt x="8898573" y="1261590"/>
                  <a:pt x="8921774" y="1265054"/>
                </a:cubicBezTo>
                <a:cubicBezTo>
                  <a:pt x="8927867" y="1265963"/>
                  <a:pt x="8933392" y="1267196"/>
                  <a:pt x="8939201" y="1268268"/>
                </a:cubicBezTo>
                <a:cubicBezTo>
                  <a:pt x="8933280" y="1268198"/>
                  <a:pt x="8927067" y="1268020"/>
                  <a:pt x="8921438" y="1268060"/>
                </a:cubicBezTo>
                <a:cubicBezTo>
                  <a:pt x="8898335" y="1268225"/>
                  <a:pt x="8888471" y="1269504"/>
                  <a:pt x="8862190" y="1267703"/>
                </a:cubicBezTo>
                <a:cubicBezTo>
                  <a:pt x="8852703" y="1267053"/>
                  <a:pt x="8823252" y="1263391"/>
                  <a:pt x="8832846" y="1265020"/>
                </a:cubicBezTo>
                <a:cubicBezTo>
                  <a:pt x="8857378" y="1269184"/>
                  <a:pt x="8883439" y="1272077"/>
                  <a:pt x="8908737" y="1275605"/>
                </a:cubicBezTo>
                <a:lnTo>
                  <a:pt x="9166089" y="1307039"/>
                </a:lnTo>
                <a:lnTo>
                  <a:pt x="9306513" y="1323728"/>
                </a:lnTo>
                <a:cubicBezTo>
                  <a:pt x="9313526" y="1324671"/>
                  <a:pt x="9294918" y="1323692"/>
                  <a:pt x="9288750" y="1323521"/>
                </a:cubicBezTo>
                <a:cubicBezTo>
                  <a:pt x="9281101" y="1323307"/>
                  <a:pt x="9271866" y="1322439"/>
                  <a:pt x="9265141" y="1322577"/>
                </a:cubicBezTo>
                <a:cubicBezTo>
                  <a:pt x="9248352" y="1322920"/>
                  <a:pt x="9247256" y="1324336"/>
                  <a:pt x="9240971" y="1326642"/>
                </a:cubicBezTo>
                <a:cubicBezTo>
                  <a:pt x="9246743" y="1328047"/>
                  <a:pt x="9252061" y="1329528"/>
                  <a:pt x="9258285" y="1330858"/>
                </a:cubicBezTo>
                <a:cubicBezTo>
                  <a:pt x="9263745" y="1332026"/>
                  <a:pt x="9270421" y="1332873"/>
                  <a:pt x="9275713" y="1334071"/>
                </a:cubicBezTo>
                <a:cubicBezTo>
                  <a:pt x="9284080" y="1335967"/>
                  <a:pt x="9290941" y="1338056"/>
                  <a:pt x="9298762" y="1340027"/>
                </a:cubicBezTo>
                <a:cubicBezTo>
                  <a:pt x="9304401" y="1341448"/>
                  <a:pt x="9310305" y="1342837"/>
                  <a:pt x="9316077" y="1344242"/>
                </a:cubicBezTo>
                <a:cubicBezTo>
                  <a:pt x="9316077" y="1344242"/>
                  <a:pt x="9289657" y="1341429"/>
                  <a:pt x="9280774" y="1341824"/>
                </a:cubicBezTo>
                <a:cubicBezTo>
                  <a:pt x="9271892" y="1342218"/>
                  <a:pt x="9272177" y="1344785"/>
                  <a:pt x="9268409" y="1346362"/>
                </a:cubicBezTo>
                <a:cubicBezTo>
                  <a:pt x="9257788" y="1350807"/>
                  <a:pt x="9265405" y="1349082"/>
                  <a:pt x="9255596" y="1354909"/>
                </a:cubicBezTo>
                <a:cubicBezTo>
                  <a:pt x="9254143" y="1355771"/>
                  <a:pt x="9253355" y="1356838"/>
                  <a:pt x="9249413" y="1357178"/>
                </a:cubicBezTo>
                <a:cubicBezTo>
                  <a:pt x="9244918" y="1357565"/>
                  <a:pt x="9237352" y="1356957"/>
                  <a:pt x="9231650" y="1356971"/>
                </a:cubicBezTo>
                <a:cubicBezTo>
                  <a:pt x="9221524" y="1356996"/>
                  <a:pt x="9211863" y="1357185"/>
                  <a:pt x="9201969" y="1357293"/>
                </a:cubicBezTo>
                <a:cubicBezTo>
                  <a:pt x="9185873" y="1355960"/>
                  <a:pt x="9159309" y="1353343"/>
                  <a:pt x="9148904" y="1354668"/>
                </a:cubicBezTo>
                <a:cubicBezTo>
                  <a:pt x="9138354" y="1356011"/>
                  <a:pt x="9136540" y="1359205"/>
                  <a:pt x="9130357" y="1361475"/>
                </a:cubicBezTo>
                <a:cubicBezTo>
                  <a:pt x="9132193" y="1362722"/>
                  <a:pt x="9132109" y="1363907"/>
                  <a:pt x="9135867" y="1365218"/>
                </a:cubicBezTo>
                <a:cubicBezTo>
                  <a:pt x="9143911" y="1368023"/>
                  <a:pt x="9159129" y="1370531"/>
                  <a:pt x="9170609" y="1372647"/>
                </a:cubicBezTo>
                <a:lnTo>
                  <a:pt x="9135306" y="1370228"/>
                </a:lnTo>
                <a:cubicBezTo>
                  <a:pt x="9119964" y="1369177"/>
                  <a:pt x="9103655" y="1367387"/>
                  <a:pt x="9088312" y="1366336"/>
                </a:cubicBezTo>
                <a:cubicBezTo>
                  <a:pt x="9079991" y="1365765"/>
                  <a:pt x="9072778" y="1365812"/>
                  <a:pt x="9064702" y="1365391"/>
                </a:cubicBezTo>
                <a:cubicBezTo>
                  <a:pt x="9058991" y="1365093"/>
                  <a:pt x="9052243" y="1364242"/>
                  <a:pt x="9047050" y="1364181"/>
                </a:cubicBezTo>
                <a:cubicBezTo>
                  <a:pt x="9040083" y="1364100"/>
                  <a:pt x="9035133" y="1364711"/>
                  <a:pt x="9029175" y="1364976"/>
                </a:cubicBezTo>
                <a:lnTo>
                  <a:pt x="9046490" y="1369192"/>
                </a:lnTo>
                <a:lnTo>
                  <a:pt x="9081121" y="1377623"/>
                </a:lnTo>
                <a:cubicBezTo>
                  <a:pt x="9075236" y="1377220"/>
                  <a:pt x="9069510" y="1376944"/>
                  <a:pt x="9063469" y="1376414"/>
                </a:cubicBezTo>
                <a:cubicBezTo>
                  <a:pt x="9020149" y="1372619"/>
                  <a:pt x="9030238" y="1372718"/>
                  <a:pt x="8981395" y="1368098"/>
                </a:cubicBezTo>
                <a:cubicBezTo>
                  <a:pt x="8975311" y="1367522"/>
                  <a:pt x="8969628" y="1367292"/>
                  <a:pt x="8963744" y="1366889"/>
                </a:cubicBezTo>
                <a:cubicBezTo>
                  <a:pt x="8948117" y="1365257"/>
                  <a:pt x="8932374" y="1363461"/>
                  <a:pt x="8916862" y="1361993"/>
                </a:cubicBezTo>
                <a:cubicBezTo>
                  <a:pt x="8899582" y="1360359"/>
                  <a:pt x="8894731" y="1361150"/>
                  <a:pt x="8875713" y="1358838"/>
                </a:cubicBezTo>
                <a:lnTo>
                  <a:pt x="8526034" y="1315568"/>
                </a:lnTo>
                <a:lnTo>
                  <a:pt x="8563266" y="1321850"/>
                </a:lnTo>
                <a:lnTo>
                  <a:pt x="8766907" y="1354979"/>
                </a:lnTo>
                <a:cubicBezTo>
                  <a:pt x="8777049" y="1356919"/>
                  <a:pt x="8749761" y="1355772"/>
                  <a:pt x="8740679" y="1355793"/>
                </a:cubicBezTo>
                <a:cubicBezTo>
                  <a:pt x="8729413" y="1355817"/>
                  <a:pt x="8715966" y="1354239"/>
                  <a:pt x="8705982" y="1355115"/>
                </a:cubicBezTo>
                <a:cubicBezTo>
                  <a:pt x="8681060" y="1357304"/>
                  <a:pt x="8679089" y="1361108"/>
                  <a:pt x="8669223" y="1367652"/>
                </a:cubicBezTo>
                <a:cubicBezTo>
                  <a:pt x="8677415" y="1370905"/>
                  <a:pt x="8684921" y="1374386"/>
                  <a:pt x="8693801" y="1377409"/>
                </a:cubicBezTo>
                <a:cubicBezTo>
                  <a:pt x="8701591" y="1380060"/>
                  <a:pt x="8711257" y="1381776"/>
                  <a:pt x="8718792" y="1384523"/>
                </a:cubicBezTo>
                <a:cubicBezTo>
                  <a:pt x="8730705" y="1388865"/>
                  <a:pt x="8740342" y="1393832"/>
                  <a:pt x="8751426" y="1398413"/>
                </a:cubicBezTo>
                <a:cubicBezTo>
                  <a:pt x="8759420" y="1401717"/>
                  <a:pt x="8767811" y="1404917"/>
                  <a:pt x="8776005" y="1408169"/>
                </a:cubicBezTo>
                <a:cubicBezTo>
                  <a:pt x="8776005" y="1408169"/>
                  <a:pt x="8737610" y="1402794"/>
                  <a:pt x="8724372" y="1404512"/>
                </a:cubicBezTo>
                <a:cubicBezTo>
                  <a:pt x="8711134" y="1406229"/>
                  <a:pt x="8710924" y="1412953"/>
                  <a:pt x="8704962" y="1417387"/>
                </a:cubicBezTo>
                <a:cubicBezTo>
                  <a:pt x="8688152" y="1429885"/>
                  <a:pt x="8699847" y="1424766"/>
                  <a:pt x="8683900" y="1440832"/>
                </a:cubicBezTo>
                <a:cubicBezTo>
                  <a:pt x="8681539" y="1443211"/>
                  <a:pt x="8680109" y="1446075"/>
                  <a:pt x="8674194" y="1447269"/>
                </a:cubicBezTo>
                <a:cubicBezTo>
                  <a:pt x="8667449" y="1448630"/>
                  <a:pt x="8656404" y="1447611"/>
                  <a:pt x="8647966" y="1448083"/>
                </a:cubicBezTo>
                <a:cubicBezTo>
                  <a:pt x="8632979" y="1448923"/>
                  <a:pt x="8618639" y="1450163"/>
                  <a:pt x="8603976" y="1451201"/>
                </a:cubicBezTo>
                <a:cubicBezTo>
                  <a:pt x="8580491" y="1448928"/>
                  <a:pt x="8541835" y="1444079"/>
                  <a:pt x="8526115" y="1448358"/>
                </a:cubicBezTo>
                <a:cubicBezTo>
                  <a:pt x="8510176" y="1452697"/>
                  <a:pt x="8506704" y="1461233"/>
                  <a:pt x="8496998" y="1467670"/>
                </a:cubicBezTo>
                <a:cubicBezTo>
                  <a:pt x="8499409" y="1470810"/>
                  <a:pt x="8498992" y="1473932"/>
                  <a:pt x="8504228" y="1477089"/>
                </a:cubicBezTo>
                <a:cubicBezTo>
                  <a:pt x="8515440" y="1483848"/>
                  <a:pt x="8537335" y="1489273"/>
                  <a:pt x="8553798" y="1493960"/>
                </a:cubicBezTo>
                <a:lnTo>
                  <a:pt x="8502165" y="1490302"/>
                </a:lnTo>
                <a:cubicBezTo>
                  <a:pt x="8479725" y="1488712"/>
                  <a:pt x="8456038" y="1485253"/>
                  <a:pt x="8433598" y="1483664"/>
                </a:cubicBezTo>
                <a:cubicBezTo>
                  <a:pt x="8421427" y="1482802"/>
                  <a:pt x="8410746" y="1483477"/>
                  <a:pt x="8398901" y="1482988"/>
                </a:cubicBezTo>
                <a:cubicBezTo>
                  <a:pt x="8390526" y="1482641"/>
                  <a:pt x="8380753" y="1480920"/>
                  <a:pt x="8373085" y="1481158"/>
                </a:cubicBezTo>
                <a:cubicBezTo>
                  <a:pt x="8362797" y="1481478"/>
                  <a:pt x="8355324" y="1483463"/>
                  <a:pt x="8346444" y="1484614"/>
                </a:cubicBezTo>
                <a:lnTo>
                  <a:pt x="8371021" y="1494372"/>
                </a:lnTo>
                <a:lnTo>
                  <a:pt x="8420179" y="1513885"/>
                </a:lnTo>
                <a:cubicBezTo>
                  <a:pt x="8411573" y="1513275"/>
                  <a:pt x="8403170" y="1512986"/>
                  <a:pt x="8394363" y="1512056"/>
                </a:cubicBezTo>
                <a:cubicBezTo>
                  <a:pt x="8331207" y="1505392"/>
                  <a:pt x="8346111" y="1504883"/>
                  <a:pt x="8274987" y="1496475"/>
                </a:cubicBezTo>
                <a:cubicBezTo>
                  <a:pt x="8266127" y="1495428"/>
                  <a:pt x="8257777" y="1495255"/>
                  <a:pt x="8249171" y="1494647"/>
                </a:cubicBezTo>
                <a:cubicBezTo>
                  <a:pt x="8226453" y="1491552"/>
                  <a:pt x="8203605" y="1488035"/>
                  <a:pt x="8181017" y="1485365"/>
                </a:cubicBezTo>
                <a:cubicBezTo>
                  <a:pt x="8155855" y="1482390"/>
                  <a:pt x="8148481" y="1484842"/>
                  <a:pt x="8120916" y="1480217"/>
                </a:cubicBezTo>
                <a:lnTo>
                  <a:pt x="7493882" y="1372566"/>
                </a:lnTo>
                <a:cubicBezTo>
                  <a:pt x="7493882" y="1372566"/>
                  <a:pt x="7461173" y="1362577"/>
                  <a:pt x="7443899" y="1358338"/>
                </a:cubicBezTo>
                <a:cubicBezTo>
                  <a:pt x="7421880" y="1352933"/>
                  <a:pt x="7398980" y="1348681"/>
                  <a:pt x="7376569" y="1343771"/>
                </a:cubicBezTo>
                <a:lnTo>
                  <a:pt x="7317707" y="1330696"/>
                </a:lnTo>
                <a:cubicBezTo>
                  <a:pt x="7297224" y="1326864"/>
                  <a:pt x="7268448" y="1321514"/>
                  <a:pt x="7235234" y="1315328"/>
                </a:cubicBezTo>
                <a:lnTo>
                  <a:pt x="7227921" y="1313961"/>
                </a:lnTo>
                <a:lnTo>
                  <a:pt x="7227833" y="1314086"/>
                </a:lnTo>
                <a:cubicBezTo>
                  <a:pt x="7222903" y="1322317"/>
                  <a:pt x="7226128" y="1322139"/>
                  <a:pt x="7213168" y="1343767"/>
                </a:cubicBezTo>
                <a:cubicBezTo>
                  <a:pt x="7210610" y="1348036"/>
                  <a:pt x="7208809" y="1353020"/>
                  <a:pt x="7203242" y="1355693"/>
                </a:cubicBezTo>
                <a:cubicBezTo>
                  <a:pt x="7196894" y="1358739"/>
                  <a:pt x="7187073" y="1358259"/>
                  <a:pt x="7179349" y="1360001"/>
                </a:cubicBezTo>
                <a:cubicBezTo>
                  <a:pt x="7165630" y="1363092"/>
                  <a:pt x="7152426" y="1366784"/>
                  <a:pt x="7138965" y="1370177"/>
                </a:cubicBezTo>
                <a:cubicBezTo>
                  <a:pt x="7118103" y="1368979"/>
                  <a:pt x="7083958" y="1365144"/>
                  <a:pt x="7068967" y="1374109"/>
                </a:cubicBezTo>
                <a:cubicBezTo>
                  <a:pt x="7053767" y="1383200"/>
                  <a:pt x="7049115" y="1397961"/>
                  <a:pt x="7039188" y="1409887"/>
                </a:cubicBezTo>
                <a:cubicBezTo>
                  <a:pt x="7040816" y="1414902"/>
                  <a:pt x="7039887" y="1420207"/>
                  <a:pt x="7044070" y="1424935"/>
                </a:cubicBezTo>
                <a:cubicBezTo>
                  <a:pt x="7053027" y="1435059"/>
                  <a:pt x="7071893" y="1441742"/>
                  <a:pt x="7085971" y="1447788"/>
                </a:cubicBezTo>
                <a:lnTo>
                  <a:pt x="7039866" y="1447413"/>
                </a:lnTo>
                <a:cubicBezTo>
                  <a:pt x="7019828" y="1447250"/>
                  <a:pt x="6998991" y="1444078"/>
                  <a:pt x="6978953" y="1443915"/>
                </a:cubicBezTo>
                <a:cubicBezTo>
                  <a:pt x="6968086" y="1443827"/>
                  <a:pt x="6958294" y="1446161"/>
                  <a:pt x="6947655" y="1446661"/>
                </a:cubicBezTo>
                <a:cubicBezTo>
                  <a:pt x="6940134" y="1447016"/>
                  <a:pt x="6931588" y="1445214"/>
                  <a:pt x="6924603" y="1446474"/>
                </a:cubicBezTo>
                <a:cubicBezTo>
                  <a:pt x="6915231" y="1448163"/>
                  <a:pt x="6908114" y="1452343"/>
                  <a:pt x="6899869" y="1455277"/>
                </a:cubicBezTo>
                <a:lnTo>
                  <a:pt x="6920399" y="1468952"/>
                </a:lnTo>
                <a:lnTo>
                  <a:pt x="6961459" y="1496302"/>
                </a:lnTo>
                <a:cubicBezTo>
                  <a:pt x="6953775" y="1496240"/>
                  <a:pt x="6946218" y="1496692"/>
                  <a:pt x="6938407" y="1496113"/>
                </a:cubicBezTo>
                <a:cubicBezTo>
                  <a:pt x="6882399" y="1491966"/>
                  <a:pt x="6895983" y="1489442"/>
                  <a:pt x="6833070" y="1483248"/>
                </a:cubicBezTo>
                <a:cubicBezTo>
                  <a:pt x="6825234" y="1482477"/>
                  <a:pt x="6817702" y="1483123"/>
                  <a:pt x="6810018" y="1483060"/>
                </a:cubicBezTo>
                <a:cubicBezTo>
                  <a:pt x="6789994" y="1480396"/>
                  <a:pt x="6769927" y="1477033"/>
                  <a:pt x="6749946" y="1475067"/>
                </a:cubicBezTo>
                <a:cubicBezTo>
                  <a:pt x="6727689" y="1472876"/>
                  <a:pt x="6720579" y="1477831"/>
                  <a:pt x="6696437" y="1473130"/>
                </a:cubicBezTo>
                <a:lnTo>
                  <a:pt x="6147707" y="1362098"/>
                </a:lnTo>
                <a:cubicBezTo>
                  <a:pt x="6147707" y="1362098"/>
                  <a:pt x="6119855" y="1348943"/>
                  <a:pt x="6104964" y="1343739"/>
                </a:cubicBezTo>
                <a:cubicBezTo>
                  <a:pt x="6085982" y="1337105"/>
                  <a:pt x="6065998" y="1332509"/>
                  <a:pt x="6046574" y="1326754"/>
                </a:cubicBezTo>
                <a:lnTo>
                  <a:pt x="5995587" y="1311330"/>
                </a:lnTo>
                <a:cubicBezTo>
                  <a:pt x="5924110" y="1294696"/>
                  <a:pt x="5736783" y="1252059"/>
                  <a:pt x="5649285" y="1228963"/>
                </a:cubicBezTo>
                <a:cubicBezTo>
                  <a:pt x="5612370" y="1219218"/>
                  <a:pt x="5546220" y="1192898"/>
                  <a:pt x="5519378" y="1182879"/>
                </a:cubicBezTo>
                <a:cubicBezTo>
                  <a:pt x="5504665" y="1177386"/>
                  <a:pt x="5491810" y="1169181"/>
                  <a:pt x="5476636" y="1164520"/>
                </a:cubicBezTo>
                <a:cubicBezTo>
                  <a:pt x="5442964" y="1154177"/>
                  <a:pt x="5408093" y="1146952"/>
                  <a:pt x="5373822" y="1138168"/>
                </a:cubicBezTo>
                <a:cubicBezTo>
                  <a:pt x="5363670" y="1137585"/>
                  <a:pt x="5353593" y="1137519"/>
                  <a:pt x="5343366" y="1136419"/>
                </a:cubicBezTo>
                <a:cubicBezTo>
                  <a:pt x="5265412" y="1128029"/>
                  <a:pt x="5191059" y="1111494"/>
                  <a:pt x="5112163" y="1097013"/>
                </a:cubicBezTo>
                <a:cubicBezTo>
                  <a:pt x="5068628" y="1086578"/>
                  <a:pt x="4922821" y="1052930"/>
                  <a:pt x="4862111" y="1034941"/>
                </a:cubicBezTo>
                <a:cubicBezTo>
                  <a:pt x="4854493" y="1032684"/>
                  <a:pt x="4848341" y="1028061"/>
                  <a:pt x="4840740" y="1025762"/>
                </a:cubicBezTo>
                <a:cubicBezTo>
                  <a:pt x="4814193" y="1017731"/>
                  <a:pt x="4787006" y="1011316"/>
                  <a:pt x="4760138" y="1004093"/>
                </a:cubicBezTo>
                <a:cubicBezTo>
                  <a:pt x="4729178" y="1000312"/>
                  <a:pt x="4705258" y="1004691"/>
                  <a:pt x="4686940" y="983985"/>
                </a:cubicBezTo>
                <a:cubicBezTo>
                  <a:pt x="4682757" y="979258"/>
                  <a:pt x="4683686" y="973954"/>
                  <a:pt x="4682058" y="968937"/>
                </a:cubicBezTo>
                <a:cubicBezTo>
                  <a:pt x="4665063" y="963796"/>
                  <a:pt x="4647960" y="958885"/>
                  <a:pt x="4631072" y="953514"/>
                </a:cubicBezTo>
                <a:cubicBezTo>
                  <a:pt x="4618894" y="949640"/>
                  <a:pt x="4604807" y="947512"/>
                  <a:pt x="4594893" y="941211"/>
                </a:cubicBezTo>
                <a:cubicBezTo>
                  <a:pt x="4585172" y="935034"/>
                  <a:pt x="4583779" y="925684"/>
                  <a:pt x="4576044" y="918545"/>
                </a:cubicBezTo>
                <a:cubicBezTo>
                  <a:pt x="4534104" y="879841"/>
                  <a:pt x="4572782" y="943109"/>
                  <a:pt x="4539188" y="868717"/>
                </a:cubicBezTo>
                <a:cubicBezTo>
                  <a:pt x="4525221" y="861099"/>
                  <a:pt x="4510516" y="854029"/>
                  <a:pt x="4497287" y="845863"/>
                </a:cubicBezTo>
                <a:cubicBezTo>
                  <a:pt x="4481661" y="836218"/>
                  <a:pt x="4466718" y="821759"/>
                  <a:pt x="4449664" y="812456"/>
                </a:cubicBezTo>
                <a:cubicBezTo>
                  <a:pt x="4432471" y="803080"/>
                  <a:pt x="4401449" y="794739"/>
                  <a:pt x="4384710" y="789414"/>
                </a:cubicBezTo>
                <a:cubicBezTo>
                  <a:pt x="4329226" y="771766"/>
                  <a:pt x="4338241" y="775314"/>
                  <a:pt x="4306631" y="754258"/>
                </a:cubicBezTo>
                <a:cubicBezTo>
                  <a:pt x="4295083" y="750765"/>
                  <a:pt x="4235090" y="733244"/>
                  <a:pt x="4219464" y="726533"/>
                </a:cubicBezTo>
                <a:cubicBezTo>
                  <a:pt x="4198883" y="717693"/>
                  <a:pt x="4174934" y="699768"/>
                  <a:pt x="4157033" y="690005"/>
                </a:cubicBezTo>
                <a:cubicBezTo>
                  <a:pt x="4150449" y="686413"/>
                  <a:pt x="4142786" y="683885"/>
                  <a:pt x="4135663" y="680825"/>
                </a:cubicBezTo>
                <a:cubicBezTo>
                  <a:pt x="4117086" y="672846"/>
                  <a:pt x="4097296" y="666505"/>
                  <a:pt x="4078112" y="659344"/>
                </a:cubicBezTo>
                <a:cubicBezTo>
                  <a:pt x="4044805" y="646911"/>
                  <a:pt x="4010691" y="635782"/>
                  <a:pt x="3976981" y="624001"/>
                </a:cubicBezTo>
                <a:cubicBezTo>
                  <a:pt x="3960002" y="618067"/>
                  <a:pt x="3950496" y="605179"/>
                  <a:pt x="3935920" y="596651"/>
                </a:cubicBezTo>
                <a:cubicBezTo>
                  <a:pt x="3929528" y="592911"/>
                  <a:pt x="3921976" y="590105"/>
                  <a:pt x="3914549" y="587471"/>
                </a:cubicBezTo>
                <a:cubicBezTo>
                  <a:pt x="3900264" y="582404"/>
                  <a:pt x="3885352" y="578500"/>
                  <a:pt x="3870967" y="573609"/>
                </a:cubicBezTo>
                <a:cubicBezTo>
                  <a:pt x="3828587" y="559198"/>
                  <a:pt x="3849781" y="564063"/>
                  <a:pt x="3799450" y="544510"/>
                </a:cubicBezTo>
                <a:cubicBezTo>
                  <a:pt x="3787686" y="539939"/>
                  <a:pt x="3775134" y="536636"/>
                  <a:pt x="3763272" y="532208"/>
                </a:cubicBezTo>
                <a:cubicBezTo>
                  <a:pt x="3755915" y="529462"/>
                  <a:pt x="3749161" y="525913"/>
                  <a:pt x="3741901" y="523029"/>
                </a:cubicBezTo>
                <a:cubicBezTo>
                  <a:pt x="3732434" y="519268"/>
                  <a:pt x="3722593" y="516049"/>
                  <a:pt x="3713126" y="512288"/>
                </a:cubicBezTo>
                <a:cubicBezTo>
                  <a:pt x="3705865" y="509404"/>
                  <a:pt x="3699111" y="505855"/>
                  <a:pt x="3691755" y="503109"/>
                </a:cubicBezTo>
                <a:cubicBezTo>
                  <a:pt x="3632419" y="480961"/>
                  <a:pt x="3678279" y="500516"/>
                  <a:pt x="3626801" y="480067"/>
                </a:cubicBezTo>
                <a:cubicBezTo>
                  <a:pt x="3619541" y="477183"/>
                  <a:pt x="3612691" y="473772"/>
                  <a:pt x="3605431" y="470888"/>
                </a:cubicBezTo>
                <a:cubicBezTo>
                  <a:pt x="3595963" y="467128"/>
                  <a:pt x="3586122" y="463908"/>
                  <a:pt x="3576656" y="460147"/>
                </a:cubicBezTo>
                <a:cubicBezTo>
                  <a:pt x="3569395" y="457263"/>
                  <a:pt x="3562545" y="453852"/>
                  <a:pt x="3555285" y="450968"/>
                </a:cubicBezTo>
                <a:cubicBezTo>
                  <a:pt x="3520775" y="437260"/>
                  <a:pt x="3518306" y="438105"/>
                  <a:pt x="3491355" y="428980"/>
                </a:cubicBezTo>
                <a:lnTo>
                  <a:pt x="3461055" y="418103"/>
                </a:lnTo>
                <a:lnTo>
                  <a:pt x="3456948" y="417827"/>
                </a:lnTo>
                <a:cubicBezTo>
                  <a:pt x="3450810" y="417890"/>
                  <a:pt x="3443251" y="418275"/>
                  <a:pt x="3431741" y="418633"/>
                </a:cubicBezTo>
                <a:lnTo>
                  <a:pt x="3397456" y="415313"/>
                </a:lnTo>
                <a:lnTo>
                  <a:pt x="3363172" y="411995"/>
                </a:lnTo>
                <a:cubicBezTo>
                  <a:pt x="3244637" y="400518"/>
                  <a:pt x="3317907" y="409044"/>
                  <a:pt x="3141770" y="381170"/>
                </a:cubicBezTo>
                <a:cubicBezTo>
                  <a:pt x="3144868" y="379906"/>
                  <a:pt x="3157812" y="376920"/>
                  <a:pt x="3160356" y="373581"/>
                </a:cubicBezTo>
                <a:cubicBezTo>
                  <a:pt x="3162518" y="370742"/>
                  <a:pt x="3149891" y="366308"/>
                  <a:pt x="3144658" y="362672"/>
                </a:cubicBezTo>
                <a:cubicBezTo>
                  <a:pt x="3150854" y="360142"/>
                  <a:pt x="3153883" y="356297"/>
                  <a:pt x="3163245" y="355082"/>
                </a:cubicBezTo>
                <a:cubicBezTo>
                  <a:pt x="3172605" y="353868"/>
                  <a:pt x="3187311" y="356241"/>
                  <a:pt x="3197940" y="355759"/>
                </a:cubicBezTo>
                <a:lnTo>
                  <a:pt x="3214821" y="353569"/>
                </a:lnTo>
                <a:lnTo>
                  <a:pt x="3097329" y="327453"/>
                </a:lnTo>
                <a:cubicBezTo>
                  <a:pt x="2992637" y="304182"/>
                  <a:pt x="2888028" y="280567"/>
                  <a:pt x="2783759" y="255573"/>
                </a:cubicBezTo>
                <a:cubicBezTo>
                  <a:pt x="2774915" y="253454"/>
                  <a:pt x="2770454" y="246208"/>
                  <a:pt x="2763229" y="241898"/>
                </a:cubicBezTo>
                <a:cubicBezTo>
                  <a:pt x="2754268" y="236553"/>
                  <a:pt x="2745824" y="230342"/>
                  <a:pt x="2735295" y="226662"/>
                </a:cubicBezTo>
                <a:cubicBezTo>
                  <a:pt x="2664910" y="202065"/>
                  <a:pt x="2680146" y="203301"/>
                  <a:pt x="2638203" y="210863"/>
                </a:cubicBezTo>
                <a:lnTo>
                  <a:pt x="2607747" y="209114"/>
                </a:lnTo>
                <a:lnTo>
                  <a:pt x="2577291" y="207365"/>
                </a:lnTo>
                <a:cubicBezTo>
                  <a:pt x="2471989" y="201317"/>
                  <a:pt x="2536826" y="207465"/>
                  <a:pt x="2382267" y="180261"/>
                </a:cubicBezTo>
                <a:cubicBezTo>
                  <a:pt x="2385295" y="177784"/>
                  <a:pt x="2397543" y="171309"/>
                  <a:pt x="2400437" y="165400"/>
                </a:cubicBezTo>
                <a:cubicBezTo>
                  <a:pt x="2402896" y="160379"/>
                  <a:pt x="2392247" y="154327"/>
                  <a:pt x="2388152" y="148791"/>
                </a:cubicBezTo>
                <a:cubicBezTo>
                  <a:pt x="2394209" y="143837"/>
                  <a:pt x="2397633" y="137024"/>
                  <a:pt x="2406323" y="133930"/>
                </a:cubicBezTo>
                <a:cubicBezTo>
                  <a:pt x="2415014" y="130838"/>
                  <a:pt x="2427911" y="133185"/>
                  <a:pt x="2437621" y="131184"/>
                </a:cubicBezTo>
                <a:cubicBezTo>
                  <a:pt x="2446832" y="129285"/>
                  <a:pt x="2454109" y="125315"/>
                  <a:pt x="2462354" y="122381"/>
                </a:cubicBezTo>
                <a:cubicBezTo>
                  <a:pt x="2455231" y="119321"/>
                  <a:pt x="2446524" y="117447"/>
                  <a:pt x="2440984" y="113202"/>
                </a:cubicBezTo>
                <a:cubicBezTo>
                  <a:pt x="2412593" y="91448"/>
                  <a:pt x="2432743" y="97636"/>
                  <a:pt x="2452592" y="92284"/>
                </a:cubicBezTo>
                <a:cubicBezTo>
                  <a:pt x="2461396" y="89910"/>
                  <a:pt x="2469081" y="86415"/>
                  <a:pt x="2477326" y="83481"/>
                </a:cubicBezTo>
                <a:cubicBezTo>
                  <a:pt x="2487029" y="83560"/>
                  <a:pt x="2520520" y="86904"/>
                  <a:pt x="2517708" y="73304"/>
                </a:cubicBezTo>
                <a:cubicBezTo>
                  <a:pt x="2516675" y="68307"/>
                  <a:pt x="2501878" y="68370"/>
                  <a:pt x="2496337" y="64125"/>
                </a:cubicBezTo>
                <a:cubicBezTo>
                  <a:pt x="2490020" y="59284"/>
                  <a:pt x="2488148" y="53052"/>
                  <a:pt x="2484052" y="47515"/>
                </a:cubicBezTo>
                <a:cubicBezTo>
                  <a:pt x="2484052" y="47515"/>
                  <a:pt x="2519849" y="45512"/>
                  <a:pt x="2531839" y="38900"/>
                </a:cubicBezTo>
                <a:cubicBezTo>
                  <a:pt x="2537096" y="36001"/>
                  <a:pt x="2528584" y="28868"/>
                  <a:pt x="2526956" y="23852"/>
                </a:cubicBezTo>
                <a:cubicBezTo>
                  <a:pt x="2474359" y="-8614"/>
                  <a:pt x="2485152" y="6086"/>
                  <a:pt x="2522916" y="4308"/>
                </a:cubicBezTo>
                <a:cubicBezTo>
                  <a:pt x="2531493" y="3904"/>
                  <a:pt x="2538844" y="1436"/>
                  <a:pt x="25468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4E2C7DC-CE4D-49F2-B975-EE28F0171685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13/12/2021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55414A51-C661-4203-BC54-0FE26A603722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957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27382" y="-54909"/>
            <a:ext cx="5664628" cy="6912909"/>
          </a:xfrm>
          <a:custGeom>
            <a:avLst/>
            <a:gdLst>
              <a:gd name="connsiteX0" fmla="*/ 687539 w 4642962"/>
              <a:gd name="connsiteY0" fmla="*/ 0 h 5666105"/>
              <a:gd name="connsiteX1" fmla="*/ 687552 w 4642962"/>
              <a:gd name="connsiteY1" fmla="*/ 0 h 5666105"/>
              <a:gd name="connsiteX2" fmla="*/ 699037 w 4642962"/>
              <a:gd name="connsiteY2" fmla="*/ 48218 h 5666105"/>
              <a:gd name="connsiteX3" fmla="*/ 710522 w 4642962"/>
              <a:gd name="connsiteY3" fmla="*/ 96438 h 5666105"/>
              <a:gd name="connsiteX4" fmla="*/ 716265 w 4642962"/>
              <a:gd name="connsiteY4" fmla="*/ 120546 h 5666105"/>
              <a:gd name="connsiteX5" fmla="*/ 726552 w 4642962"/>
              <a:gd name="connsiteY5" fmla="*/ 164767 h 5666105"/>
              <a:gd name="connsiteX6" fmla="*/ 738347 w 4642962"/>
              <a:gd name="connsiteY6" fmla="*/ 184313 h 5666105"/>
              <a:gd name="connsiteX7" fmla="*/ 745568 w 4642962"/>
              <a:gd name="connsiteY7" fmla="*/ 196029 h 5666105"/>
              <a:gd name="connsiteX8" fmla="*/ 755187 w 4642962"/>
              <a:gd name="connsiteY8" fmla="*/ 215744 h 5666105"/>
              <a:gd name="connsiteX9" fmla="*/ 757054 w 4642962"/>
              <a:gd name="connsiteY9" fmla="*/ 244248 h 5666105"/>
              <a:gd name="connsiteX10" fmla="*/ 758920 w 4642962"/>
              <a:gd name="connsiteY10" fmla="*/ 272752 h 5666105"/>
              <a:gd name="connsiteX11" fmla="*/ 765474 w 4642962"/>
              <a:gd name="connsiteY11" fmla="*/ 259963 h 5666105"/>
              <a:gd name="connsiteX12" fmla="*/ 772028 w 4642962"/>
              <a:gd name="connsiteY12" fmla="*/ 247174 h 5666105"/>
              <a:gd name="connsiteX13" fmla="*/ 793994 w 4642962"/>
              <a:gd name="connsiteY13" fmla="*/ 360063 h 5666105"/>
              <a:gd name="connsiteX14" fmla="*/ 809386 w 4642962"/>
              <a:gd name="connsiteY14" fmla="*/ 391606 h 5666105"/>
              <a:gd name="connsiteX15" fmla="*/ 812787 w 4642962"/>
              <a:gd name="connsiteY15" fmla="*/ 383156 h 5666105"/>
              <a:gd name="connsiteX16" fmla="*/ 817526 w 4642962"/>
              <a:gd name="connsiteY16" fmla="*/ 423715 h 5666105"/>
              <a:gd name="connsiteX17" fmla="*/ 820872 w 4642962"/>
              <a:gd name="connsiteY17" fmla="*/ 439825 h 5666105"/>
              <a:gd name="connsiteX18" fmla="*/ 839664 w 4642962"/>
              <a:gd name="connsiteY18" fmla="*/ 462919 h 5666105"/>
              <a:gd name="connsiteX19" fmla="*/ 844962 w 4642962"/>
              <a:gd name="connsiteY19" fmla="*/ 470692 h 5666105"/>
              <a:gd name="connsiteX20" fmla="*/ 848809 w 4642962"/>
              <a:gd name="connsiteY20" fmla="*/ 478578 h 5666105"/>
              <a:gd name="connsiteX21" fmla="*/ 866095 w 4642962"/>
              <a:gd name="connsiteY21" fmla="*/ 526346 h 5666105"/>
              <a:gd name="connsiteX22" fmla="*/ 882937 w 4642962"/>
              <a:gd name="connsiteY22" fmla="*/ 557777 h 5666105"/>
              <a:gd name="connsiteX23" fmla="*/ 901644 w 4642962"/>
              <a:gd name="connsiteY23" fmla="*/ 617712 h 5666105"/>
              <a:gd name="connsiteX24" fmla="*/ 911594 w 4642962"/>
              <a:gd name="connsiteY24" fmla="*/ 702886 h 5666105"/>
              <a:gd name="connsiteX25" fmla="*/ 930239 w 4642962"/>
              <a:gd name="connsiteY25" fmla="*/ 893797 h 5666105"/>
              <a:gd name="connsiteX26" fmla="*/ 950836 w 4642962"/>
              <a:gd name="connsiteY26" fmla="*/ 1076370 h 5666105"/>
              <a:gd name="connsiteX27" fmla="*/ 956032 w 4642962"/>
              <a:gd name="connsiteY27" fmla="*/ 1122689 h 5666105"/>
              <a:gd name="connsiteX28" fmla="*/ 958031 w 4642962"/>
              <a:gd name="connsiteY28" fmla="*/ 1075147 h 5666105"/>
              <a:gd name="connsiteX29" fmla="*/ 959489 w 4642962"/>
              <a:gd name="connsiteY29" fmla="*/ 1054775 h 5666105"/>
              <a:gd name="connsiteX30" fmla="*/ 960945 w 4642962"/>
              <a:gd name="connsiteY30" fmla="*/ 1034404 h 5666105"/>
              <a:gd name="connsiteX31" fmla="*/ 960216 w 4642962"/>
              <a:gd name="connsiteY31" fmla="*/ 944768 h 5666105"/>
              <a:gd name="connsiteX32" fmla="*/ 956575 w 4642962"/>
              <a:gd name="connsiteY32" fmla="*/ 855134 h 5666105"/>
              <a:gd name="connsiteX33" fmla="*/ 960945 w 4642962"/>
              <a:gd name="connsiteY33" fmla="*/ 822539 h 5666105"/>
              <a:gd name="connsiteX34" fmla="*/ 969685 w 4642962"/>
              <a:gd name="connsiteY34" fmla="*/ 806241 h 5666105"/>
              <a:gd name="connsiteX35" fmla="*/ 971141 w 4642962"/>
              <a:gd name="connsiteY35" fmla="*/ 789944 h 5666105"/>
              <a:gd name="connsiteX36" fmla="*/ 977695 w 4642962"/>
              <a:gd name="connsiteY36" fmla="*/ 822539 h 5666105"/>
              <a:gd name="connsiteX37" fmla="*/ 984250 w 4642962"/>
              <a:gd name="connsiteY37" fmla="*/ 855134 h 5666105"/>
              <a:gd name="connsiteX38" fmla="*/ 991534 w 4642962"/>
              <a:gd name="connsiteY38" fmla="*/ 846985 h 5666105"/>
              <a:gd name="connsiteX39" fmla="*/ 997360 w 4642962"/>
              <a:gd name="connsiteY39" fmla="*/ 708457 h 5666105"/>
              <a:gd name="connsiteX40" fmla="*/ 997360 w 4642962"/>
              <a:gd name="connsiteY40" fmla="*/ 614749 h 5666105"/>
              <a:gd name="connsiteX41" fmla="*/ 1007555 w 4642962"/>
              <a:gd name="connsiteY41" fmla="*/ 529187 h 5666105"/>
              <a:gd name="connsiteX42" fmla="*/ 1009013 w 4642962"/>
              <a:gd name="connsiteY42" fmla="*/ 512890 h 5666105"/>
              <a:gd name="connsiteX43" fmla="*/ 1010469 w 4642962"/>
              <a:gd name="connsiteY43" fmla="*/ 496593 h 5666105"/>
              <a:gd name="connsiteX44" fmla="*/ 1011925 w 4642962"/>
              <a:gd name="connsiteY44" fmla="*/ 472147 h 5666105"/>
              <a:gd name="connsiteX45" fmla="*/ 1013383 w 4642962"/>
              <a:gd name="connsiteY45" fmla="*/ 447702 h 5666105"/>
              <a:gd name="connsiteX46" fmla="*/ 1019208 w 4642962"/>
              <a:gd name="connsiteY46" fmla="*/ 447702 h 5666105"/>
              <a:gd name="connsiteX47" fmla="*/ 1025034 w 4642962"/>
              <a:gd name="connsiteY47" fmla="*/ 496593 h 5666105"/>
              <a:gd name="connsiteX48" fmla="*/ 1030862 w 4642962"/>
              <a:gd name="connsiteY48" fmla="*/ 545485 h 5666105"/>
              <a:gd name="connsiteX49" fmla="*/ 1033774 w 4642962"/>
              <a:gd name="connsiteY49" fmla="*/ 569930 h 5666105"/>
              <a:gd name="connsiteX50" fmla="*/ 1038873 w 4642962"/>
              <a:gd name="connsiteY50" fmla="*/ 614749 h 5666105"/>
              <a:gd name="connsiteX51" fmla="*/ 1048340 w 4642962"/>
              <a:gd name="connsiteY51" fmla="*/ 635120 h 5666105"/>
              <a:gd name="connsiteX52" fmla="*/ 1054167 w 4642962"/>
              <a:gd name="connsiteY52" fmla="*/ 647344 h 5666105"/>
              <a:gd name="connsiteX53" fmla="*/ 1061449 w 4642962"/>
              <a:gd name="connsiteY53" fmla="*/ 667715 h 5666105"/>
              <a:gd name="connsiteX54" fmla="*/ 1059993 w 4642962"/>
              <a:gd name="connsiteY54" fmla="*/ 696235 h 5666105"/>
              <a:gd name="connsiteX55" fmla="*/ 1058535 w 4642962"/>
              <a:gd name="connsiteY55" fmla="*/ 724756 h 5666105"/>
              <a:gd name="connsiteX56" fmla="*/ 1066547 w 4642962"/>
              <a:gd name="connsiteY56" fmla="*/ 712532 h 5666105"/>
              <a:gd name="connsiteX57" fmla="*/ 1074558 w 4642962"/>
              <a:gd name="connsiteY57" fmla="*/ 700309 h 5666105"/>
              <a:gd name="connsiteX58" fmla="*/ 1083298 w 4642962"/>
              <a:gd name="connsiteY58" fmla="*/ 814391 h 5666105"/>
              <a:gd name="connsiteX59" fmla="*/ 1094951 w 4642962"/>
              <a:gd name="connsiteY59" fmla="*/ 846985 h 5666105"/>
              <a:gd name="connsiteX60" fmla="*/ 1099321 w 4642962"/>
              <a:gd name="connsiteY60" fmla="*/ 838836 h 5666105"/>
              <a:gd name="connsiteX61" fmla="*/ 1099321 w 4642962"/>
              <a:gd name="connsiteY61" fmla="*/ 879580 h 5666105"/>
              <a:gd name="connsiteX62" fmla="*/ 1100777 w 4642962"/>
              <a:gd name="connsiteY62" fmla="*/ 895876 h 5666105"/>
              <a:gd name="connsiteX63" fmla="*/ 1116799 w 4642962"/>
              <a:gd name="connsiteY63" fmla="*/ 920323 h 5666105"/>
              <a:gd name="connsiteX64" fmla="*/ 1121169 w 4642962"/>
              <a:gd name="connsiteY64" fmla="*/ 928471 h 5666105"/>
              <a:gd name="connsiteX65" fmla="*/ 1124082 w 4642962"/>
              <a:gd name="connsiteY65" fmla="*/ 936620 h 5666105"/>
              <a:gd name="connsiteX66" fmla="*/ 1135734 w 4642962"/>
              <a:gd name="connsiteY66" fmla="*/ 985512 h 5666105"/>
              <a:gd name="connsiteX67" fmla="*/ 1148843 w 4642962"/>
              <a:gd name="connsiteY67" fmla="*/ 1018107 h 5666105"/>
              <a:gd name="connsiteX68" fmla="*/ 1160497 w 4642962"/>
              <a:gd name="connsiteY68" fmla="*/ 1079222 h 5666105"/>
              <a:gd name="connsiteX69" fmla="*/ 1160497 w 4642962"/>
              <a:gd name="connsiteY69" fmla="*/ 1164782 h 5666105"/>
              <a:gd name="connsiteX70" fmla="*/ 1157865 w 4642962"/>
              <a:gd name="connsiteY70" fmla="*/ 1303178 h 5666105"/>
              <a:gd name="connsiteX71" fmla="*/ 1174526 w 4642962"/>
              <a:gd name="connsiteY71" fmla="*/ 1301461 h 5666105"/>
              <a:gd name="connsiteX72" fmla="*/ 1226427 w 4642962"/>
              <a:gd name="connsiteY72" fmla="*/ 1290005 h 5666105"/>
              <a:gd name="connsiteX73" fmla="*/ 1241255 w 4642962"/>
              <a:gd name="connsiteY73" fmla="*/ 1274729 h 5666105"/>
              <a:gd name="connsiteX74" fmla="*/ 1307984 w 4642962"/>
              <a:gd name="connsiteY74" fmla="*/ 1305280 h 5666105"/>
              <a:gd name="connsiteX75" fmla="*/ 1374714 w 4642962"/>
              <a:gd name="connsiteY75" fmla="*/ 1335832 h 5666105"/>
              <a:gd name="connsiteX76" fmla="*/ 1448855 w 4642962"/>
              <a:gd name="connsiteY76" fmla="*/ 1328193 h 5666105"/>
              <a:gd name="connsiteX77" fmla="*/ 1508171 w 4642962"/>
              <a:gd name="connsiteY77" fmla="*/ 1198351 h 5666105"/>
              <a:gd name="connsiteX78" fmla="*/ 1508171 w 4642962"/>
              <a:gd name="connsiteY78" fmla="*/ 1110518 h 5666105"/>
              <a:gd name="connsiteX79" fmla="*/ 1611971 w 4642962"/>
              <a:gd name="connsiteY79" fmla="*/ 1030320 h 5666105"/>
              <a:gd name="connsiteX80" fmla="*/ 1626802 w 4642962"/>
              <a:gd name="connsiteY80" fmla="*/ 1015045 h 5666105"/>
              <a:gd name="connsiteX81" fmla="*/ 1641630 w 4642962"/>
              <a:gd name="connsiteY81" fmla="*/ 999770 h 5666105"/>
              <a:gd name="connsiteX82" fmla="*/ 1656459 w 4642962"/>
              <a:gd name="connsiteY82" fmla="*/ 976856 h 5666105"/>
              <a:gd name="connsiteX83" fmla="*/ 1671287 w 4642962"/>
              <a:gd name="connsiteY83" fmla="*/ 953943 h 5666105"/>
              <a:gd name="connsiteX84" fmla="*/ 1730602 w 4642962"/>
              <a:gd name="connsiteY84" fmla="*/ 953943 h 5666105"/>
              <a:gd name="connsiteX85" fmla="*/ 1789915 w 4642962"/>
              <a:gd name="connsiteY85" fmla="*/ 999770 h 5666105"/>
              <a:gd name="connsiteX86" fmla="*/ 1849231 w 4642962"/>
              <a:gd name="connsiteY86" fmla="*/ 1045597 h 5666105"/>
              <a:gd name="connsiteX87" fmla="*/ 1878891 w 4642962"/>
              <a:gd name="connsiteY87" fmla="*/ 1068509 h 5666105"/>
              <a:gd name="connsiteX88" fmla="*/ 1930790 w 4642962"/>
              <a:gd name="connsiteY88" fmla="*/ 1110518 h 5666105"/>
              <a:gd name="connsiteX89" fmla="*/ 2027176 w 4642962"/>
              <a:gd name="connsiteY89" fmla="*/ 1129613 h 5666105"/>
              <a:gd name="connsiteX90" fmla="*/ 2086491 w 4642962"/>
              <a:gd name="connsiteY90" fmla="*/ 1141069 h 5666105"/>
              <a:gd name="connsiteX91" fmla="*/ 2160635 w 4642962"/>
              <a:gd name="connsiteY91" fmla="*/ 1160164 h 5666105"/>
              <a:gd name="connsiteX92" fmla="*/ 2145806 w 4642962"/>
              <a:gd name="connsiteY92" fmla="*/ 1186895 h 5666105"/>
              <a:gd name="connsiteX93" fmla="*/ 2130975 w 4642962"/>
              <a:gd name="connsiteY93" fmla="*/ 1213627 h 5666105"/>
              <a:gd name="connsiteX94" fmla="*/ 2212535 w 4642962"/>
              <a:gd name="connsiteY94" fmla="*/ 1202171 h 5666105"/>
              <a:gd name="connsiteX95" fmla="*/ 2294091 w 4642962"/>
              <a:gd name="connsiteY95" fmla="*/ 1190713 h 5666105"/>
              <a:gd name="connsiteX96" fmla="*/ 2331164 w 4642962"/>
              <a:gd name="connsiteY96" fmla="*/ 1232722 h 5666105"/>
              <a:gd name="connsiteX97" fmla="*/ 2346958 w 4642962"/>
              <a:gd name="connsiteY97" fmla="*/ 1252478 h 5666105"/>
              <a:gd name="connsiteX98" fmla="*/ 2347633 w 4642962"/>
              <a:gd name="connsiteY98" fmla="*/ 1249434 h 5666105"/>
              <a:gd name="connsiteX99" fmla="*/ 2456237 w 4642962"/>
              <a:gd name="connsiteY99" fmla="*/ 1173597 h 5666105"/>
              <a:gd name="connsiteX100" fmla="*/ 2471989 w 4642962"/>
              <a:gd name="connsiteY100" fmla="*/ 1158950 h 5666105"/>
              <a:gd name="connsiteX101" fmla="*/ 2487739 w 4642962"/>
              <a:gd name="connsiteY101" fmla="*/ 1144302 h 5666105"/>
              <a:gd name="connsiteX102" fmla="*/ 2503958 w 4642962"/>
              <a:gd name="connsiteY102" fmla="*/ 1122026 h 5666105"/>
              <a:gd name="connsiteX103" fmla="*/ 2520178 w 4642962"/>
              <a:gd name="connsiteY103" fmla="*/ 1099750 h 5666105"/>
              <a:gd name="connsiteX104" fmla="*/ 2579419 w 4642962"/>
              <a:gd name="connsiteY104" fmla="*/ 1102184 h 5666105"/>
              <a:gd name="connsiteX105" fmla="*/ 2635838 w 4642962"/>
              <a:gd name="connsiteY105" fmla="*/ 1150386 h 5666105"/>
              <a:gd name="connsiteX106" fmla="*/ 2692257 w 4642962"/>
              <a:gd name="connsiteY106" fmla="*/ 1198588 h 5666105"/>
              <a:gd name="connsiteX107" fmla="*/ 2720468 w 4642962"/>
              <a:gd name="connsiteY107" fmla="*/ 1222689 h 5666105"/>
              <a:gd name="connsiteX108" fmla="*/ 2769718 w 4642962"/>
              <a:gd name="connsiteY108" fmla="*/ 1266773 h 5666105"/>
              <a:gd name="connsiteX109" fmla="*/ 2864806 w 4642962"/>
              <a:gd name="connsiteY109" fmla="*/ 1289798 h 5666105"/>
              <a:gd name="connsiteX110" fmla="*/ 2923342 w 4642962"/>
              <a:gd name="connsiteY110" fmla="*/ 1303674 h 5666105"/>
              <a:gd name="connsiteX111" fmla="*/ 2996216 w 4642962"/>
              <a:gd name="connsiteY111" fmla="*/ 1325786 h 5666105"/>
              <a:gd name="connsiteX112" fmla="*/ 2979761 w 4642962"/>
              <a:gd name="connsiteY112" fmla="*/ 1351876 h 5666105"/>
              <a:gd name="connsiteX113" fmla="*/ 2963305 w 4642962"/>
              <a:gd name="connsiteY113" fmla="*/ 1377965 h 5666105"/>
              <a:gd name="connsiteX114" fmla="*/ 3045466 w 4642962"/>
              <a:gd name="connsiteY114" fmla="*/ 1369869 h 5666105"/>
              <a:gd name="connsiteX115" fmla="*/ 3127625 w 4642962"/>
              <a:gd name="connsiteY115" fmla="*/ 1361773 h 5666105"/>
              <a:gd name="connsiteX116" fmla="*/ 3209903 w 4642962"/>
              <a:gd name="connsiteY116" fmla="*/ 1472217 h 5666105"/>
              <a:gd name="connsiteX117" fmla="*/ 3326505 w 4642962"/>
              <a:gd name="connsiteY117" fmla="*/ 1507596 h 5666105"/>
              <a:gd name="connsiteX118" fmla="*/ 3371404 w 4642962"/>
              <a:gd name="connsiteY118" fmla="*/ 1501793 h 5666105"/>
              <a:gd name="connsiteX119" fmla="*/ 3369053 w 4642962"/>
              <a:gd name="connsiteY119" fmla="*/ 1539934 h 5666105"/>
              <a:gd name="connsiteX120" fmla="*/ 3382925 w 4642962"/>
              <a:gd name="connsiteY120" fmla="*/ 1555798 h 5666105"/>
              <a:gd name="connsiteX121" fmla="*/ 3544422 w 4642962"/>
              <a:gd name="connsiteY121" fmla="*/ 1585375 h 5666105"/>
              <a:gd name="connsiteX122" fmla="*/ 3588383 w 4642962"/>
              <a:gd name="connsiteY122" fmla="*/ 1594828 h 5666105"/>
              <a:gd name="connsiteX123" fmla="*/ 3617533 w 4642962"/>
              <a:gd name="connsiteY123" fmla="*/ 1603673 h 5666105"/>
              <a:gd name="connsiteX124" fmla="*/ 3733193 w 4642962"/>
              <a:gd name="connsiteY124" fmla="*/ 1654308 h 5666105"/>
              <a:gd name="connsiteX125" fmla="*/ 3864601 w 4642962"/>
              <a:gd name="connsiteY125" fmla="*/ 1690296 h 5666105"/>
              <a:gd name="connsiteX126" fmla="*/ 3979557 w 4642962"/>
              <a:gd name="connsiteY126" fmla="*/ 1752375 h 5666105"/>
              <a:gd name="connsiteX127" fmla="*/ 3974622 w 4642962"/>
              <a:gd name="connsiteY127" fmla="*/ 1832469 h 5666105"/>
              <a:gd name="connsiteX128" fmla="*/ 3926550 w 4642962"/>
              <a:gd name="connsiteY128" fmla="*/ 2010209 h 5666105"/>
              <a:gd name="connsiteX129" fmla="*/ 3908245 w 4642962"/>
              <a:gd name="connsiteY129" fmla="*/ 2096446 h 5666105"/>
              <a:gd name="connsiteX130" fmla="*/ 3908542 w 4642962"/>
              <a:gd name="connsiteY130" fmla="*/ 2174787 h 5666105"/>
              <a:gd name="connsiteX131" fmla="*/ 3953629 w 4642962"/>
              <a:gd name="connsiteY131" fmla="*/ 2073825 h 5666105"/>
              <a:gd name="connsiteX132" fmla="*/ 3999782 w 4642962"/>
              <a:gd name="connsiteY132" fmla="*/ 1970472 h 5666105"/>
              <a:gd name="connsiteX133" fmla="*/ 4008515 w 4642962"/>
              <a:gd name="connsiteY133" fmla="*/ 1947059 h 5666105"/>
              <a:gd name="connsiteX134" fmla="*/ 4020243 w 4642962"/>
              <a:gd name="connsiteY134" fmla="*/ 1911537 h 5666105"/>
              <a:gd name="connsiteX135" fmla="*/ 4033344 w 4642962"/>
              <a:gd name="connsiteY135" fmla="*/ 1876418 h 5666105"/>
              <a:gd name="connsiteX136" fmla="*/ 4061346 w 4642962"/>
              <a:gd name="connsiteY136" fmla="*/ 1819691 h 5666105"/>
              <a:gd name="connsiteX137" fmla="*/ 4092716 w 4642962"/>
              <a:gd name="connsiteY137" fmla="*/ 1755294 h 5666105"/>
              <a:gd name="connsiteX138" fmla="*/ 4102508 w 4642962"/>
              <a:gd name="connsiteY138" fmla="*/ 1736518 h 5666105"/>
              <a:gd name="connsiteX139" fmla="*/ 4112299 w 4642962"/>
              <a:gd name="connsiteY139" fmla="*/ 1717743 h 5666105"/>
              <a:gd name="connsiteX140" fmla="*/ 4148661 w 4642962"/>
              <a:gd name="connsiteY140" fmla="*/ 1633165 h 5666105"/>
              <a:gd name="connsiteX141" fmla="*/ 4182281 w 4642962"/>
              <a:gd name="connsiteY141" fmla="*/ 1547786 h 5666105"/>
              <a:gd name="connsiteX142" fmla="*/ 4199867 w 4642962"/>
              <a:gd name="connsiteY142" fmla="*/ 1518307 h 5666105"/>
              <a:gd name="connsiteX143" fmla="*/ 4214830 w 4642962"/>
              <a:gd name="connsiteY143" fmla="*/ 1505374 h 5666105"/>
              <a:gd name="connsiteX144" fmla="*/ 4222938 w 4642962"/>
              <a:gd name="connsiteY144" fmla="*/ 1490434 h 5666105"/>
              <a:gd name="connsiteX145" fmla="*/ 4215635 w 4642962"/>
              <a:gd name="connsiteY145" fmla="*/ 1522923 h 5666105"/>
              <a:gd name="connsiteX146" fmla="*/ 4208334 w 4642962"/>
              <a:gd name="connsiteY146" fmla="*/ 1555412 h 5666105"/>
              <a:gd name="connsiteX147" fmla="*/ 4218557 w 4642962"/>
              <a:gd name="connsiteY147" fmla="*/ 1549747 h 5666105"/>
              <a:gd name="connsiteX148" fmla="*/ 4281299 w 4642962"/>
              <a:gd name="connsiteY148" fmla="*/ 1420951 h 5666105"/>
              <a:gd name="connsiteX149" fmla="*/ 4320030 w 4642962"/>
              <a:gd name="connsiteY149" fmla="*/ 1332740 h 5666105"/>
              <a:gd name="connsiteX150" fmla="*/ 4364993 w 4642962"/>
              <a:gd name="connsiteY150" fmla="*/ 1255007 h 5666105"/>
              <a:gd name="connsiteX151" fmla="*/ 4373100 w 4642962"/>
              <a:gd name="connsiteY151" fmla="*/ 1240068 h 5666105"/>
              <a:gd name="connsiteX152" fmla="*/ 4381208 w 4642962"/>
              <a:gd name="connsiteY152" fmla="*/ 1225128 h 5666105"/>
              <a:gd name="connsiteX153" fmla="*/ 4392683 w 4642962"/>
              <a:gd name="connsiteY153" fmla="*/ 1202517 h 5666105"/>
              <a:gd name="connsiteX154" fmla="*/ 4404157 w 4642962"/>
              <a:gd name="connsiteY154" fmla="*/ 1179907 h 5666105"/>
              <a:gd name="connsiteX155" fmla="*/ 4409642 w 4642962"/>
              <a:gd name="connsiteY155" fmla="*/ 1181513 h 5666105"/>
              <a:gd name="connsiteX156" fmla="*/ 4394918 w 4642962"/>
              <a:gd name="connsiteY156" fmla="*/ 1229141 h 5666105"/>
              <a:gd name="connsiteX157" fmla="*/ 4380195 w 4642962"/>
              <a:gd name="connsiteY157" fmla="*/ 1276771 h 5666105"/>
              <a:gd name="connsiteX158" fmla="*/ 4372834 w 4642962"/>
              <a:gd name="connsiteY158" fmla="*/ 1300584 h 5666105"/>
              <a:gd name="connsiteX159" fmla="*/ 4359108 w 4642962"/>
              <a:gd name="connsiteY159" fmla="*/ 1344178 h 5666105"/>
              <a:gd name="connsiteX160" fmla="*/ 4359600 w 4642962"/>
              <a:gd name="connsiteY160" fmla="*/ 1365964 h 5666105"/>
              <a:gd name="connsiteX161" fmla="*/ 4360032 w 4642962"/>
              <a:gd name="connsiteY161" fmla="*/ 1379075 h 5666105"/>
              <a:gd name="connsiteX162" fmla="*/ 4358468 w 4642962"/>
              <a:gd name="connsiteY162" fmla="*/ 1400258 h 5666105"/>
              <a:gd name="connsiteX163" fmla="*/ 4345309 w 4642962"/>
              <a:gd name="connsiteY163" fmla="*/ 1426704 h 5666105"/>
              <a:gd name="connsiteX164" fmla="*/ 4332149 w 4642962"/>
              <a:gd name="connsiteY164" fmla="*/ 1453150 h 5666105"/>
              <a:gd name="connsiteX165" fmla="*/ 4344743 w 4642962"/>
              <a:gd name="connsiteY165" fmla="*/ 1443851 h 5666105"/>
              <a:gd name="connsiteX166" fmla="*/ 4357337 w 4642962"/>
              <a:gd name="connsiteY166" fmla="*/ 1434552 h 5666105"/>
              <a:gd name="connsiteX167" fmla="*/ 4318411 w 4642962"/>
              <a:gd name="connsiteY167" fmla="*/ 1544349 h 5666105"/>
              <a:gd name="connsiteX168" fmla="*/ 4315907 w 4642962"/>
              <a:gd name="connsiteY168" fmla="*/ 1578242 h 5666105"/>
              <a:gd name="connsiteX169" fmla="*/ 4323389 w 4642962"/>
              <a:gd name="connsiteY169" fmla="*/ 1571776 h 5666105"/>
              <a:gd name="connsiteX170" fmla="*/ 4306549 w 4642962"/>
              <a:gd name="connsiteY170" fmla="*/ 1610129 h 5666105"/>
              <a:gd name="connsiteX171" fmla="*/ 4301184 w 4642962"/>
              <a:gd name="connsiteY171" fmla="*/ 1625871 h 5666105"/>
              <a:gd name="connsiteX172" fmla="*/ 4306162 w 4642962"/>
              <a:gd name="connsiteY172" fmla="*/ 1653298 h 5666105"/>
              <a:gd name="connsiteX173" fmla="*/ 4306908 w 4642962"/>
              <a:gd name="connsiteY173" fmla="*/ 1662172 h 5666105"/>
              <a:gd name="connsiteX174" fmla="*/ 4306282 w 4642962"/>
              <a:gd name="connsiteY174" fmla="*/ 1670646 h 5666105"/>
              <a:gd name="connsiteX175" fmla="*/ 4302732 w 4642962"/>
              <a:gd name="connsiteY175" fmla="*/ 1689562 h 5666105"/>
              <a:gd name="connsiteX176" fmla="*/ 4307333 w 4642962"/>
              <a:gd name="connsiteY176" fmla="*/ 1676672 h 5666105"/>
              <a:gd name="connsiteX177" fmla="*/ 4316527 w 4642962"/>
              <a:gd name="connsiteY177" fmla="*/ 1670707 h 5666105"/>
              <a:gd name="connsiteX178" fmla="*/ 4331490 w 4642962"/>
              <a:gd name="connsiteY178" fmla="*/ 1657773 h 5666105"/>
              <a:gd name="connsiteX179" fmla="*/ 4339598 w 4642962"/>
              <a:gd name="connsiteY179" fmla="*/ 1642833 h 5666105"/>
              <a:gd name="connsiteX180" fmla="*/ 4332295 w 4642962"/>
              <a:gd name="connsiteY180" fmla="*/ 1675322 h 5666105"/>
              <a:gd name="connsiteX181" fmla="*/ 4324994 w 4642962"/>
              <a:gd name="connsiteY181" fmla="*/ 1707811 h 5666105"/>
              <a:gd name="connsiteX182" fmla="*/ 4335217 w 4642962"/>
              <a:gd name="connsiteY182" fmla="*/ 1702146 h 5666105"/>
              <a:gd name="connsiteX183" fmla="*/ 4397959 w 4642962"/>
              <a:gd name="connsiteY183" fmla="*/ 1573351 h 5666105"/>
              <a:gd name="connsiteX184" fmla="*/ 4436690 w 4642962"/>
              <a:gd name="connsiteY184" fmla="*/ 1485139 h 5666105"/>
              <a:gd name="connsiteX185" fmla="*/ 4481653 w 4642962"/>
              <a:gd name="connsiteY185" fmla="*/ 1407406 h 5666105"/>
              <a:gd name="connsiteX186" fmla="*/ 4489760 w 4642962"/>
              <a:gd name="connsiteY186" fmla="*/ 1392467 h 5666105"/>
              <a:gd name="connsiteX187" fmla="*/ 4497868 w 4642962"/>
              <a:gd name="connsiteY187" fmla="*/ 1377528 h 5666105"/>
              <a:gd name="connsiteX188" fmla="*/ 4509343 w 4642962"/>
              <a:gd name="connsiteY188" fmla="*/ 1354916 h 5666105"/>
              <a:gd name="connsiteX189" fmla="*/ 4520818 w 4642962"/>
              <a:gd name="connsiteY189" fmla="*/ 1332306 h 5666105"/>
              <a:gd name="connsiteX190" fmla="*/ 4526302 w 4642962"/>
              <a:gd name="connsiteY190" fmla="*/ 1333912 h 5666105"/>
              <a:gd name="connsiteX191" fmla="*/ 4511578 w 4642962"/>
              <a:gd name="connsiteY191" fmla="*/ 1381541 h 5666105"/>
              <a:gd name="connsiteX192" fmla="*/ 4496855 w 4642962"/>
              <a:gd name="connsiteY192" fmla="*/ 1429170 h 5666105"/>
              <a:gd name="connsiteX193" fmla="*/ 4489494 w 4642962"/>
              <a:gd name="connsiteY193" fmla="*/ 1452984 h 5666105"/>
              <a:gd name="connsiteX194" fmla="*/ 4475768 w 4642962"/>
              <a:gd name="connsiteY194" fmla="*/ 1496578 h 5666105"/>
              <a:gd name="connsiteX195" fmla="*/ 4476260 w 4642962"/>
              <a:gd name="connsiteY195" fmla="*/ 1518363 h 5666105"/>
              <a:gd name="connsiteX196" fmla="*/ 4476693 w 4642962"/>
              <a:gd name="connsiteY196" fmla="*/ 1531474 h 5666105"/>
              <a:gd name="connsiteX197" fmla="*/ 4475128 w 4642962"/>
              <a:gd name="connsiteY197" fmla="*/ 1552658 h 5666105"/>
              <a:gd name="connsiteX198" fmla="*/ 4461969 w 4642962"/>
              <a:gd name="connsiteY198" fmla="*/ 1579103 h 5666105"/>
              <a:gd name="connsiteX199" fmla="*/ 4448809 w 4642962"/>
              <a:gd name="connsiteY199" fmla="*/ 1605549 h 5666105"/>
              <a:gd name="connsiteX200" fmla="*/ 4461404 w 4642962"/>
              <a:gd name="connsiteY200" fmla="*/ 1596250 h 5666105"/>
              <a:gd name="connsiteX201" fmla="*/ 4473997 w 4642962"/>
              <a:gd name="connsiteY201" fmla="*/ 1586951 h 5666105"/>
              <a:gd name="connsiteX202" fmla="*/ 4435071 w 4642962"/>
              <a:gd name="connsiteY202" fmla="*/ 1696749 h 5666105"/>
              <a:gd name="connsiteX203" fmla="*/ 4432567 w 4642962"/>
              <a:gd name="connsiteY203" fmla="*/ 1730641 h 5666105"/>
              <a:gd name="connsiteX204" fmla="*/ 4440050 w 4642962"/>
              <a:gd name="connsiteY204" fmla="*/ 1724175 h 5666105"/>
              <a:gd name="connsiteX205" fmla="*/ 4423209 w 4642962"/>
              <a:gd name="connsiteY205" fmla="*/ 1762528 h 5666105"/>
              <a:gd name="connsiteX206" fmla="*/ 4417844 w 4642962"/>
              <a:gd name="connsiteY206" fmla="*/ 1778270 h 5666105"/>
              <a:gd name="connsiteX207" fmla="*/ 4422822 w 4642962"/>
              <a:gd name="connsiteY207" fmla="*/ 1805697 h 5666105"/>
              <a:gd name="connsiteX208" fmla="*/ 4423568 w 4642962"/>
              <a:gd name="connsiteY208" fmla="*/ 1814572 h 5666105"/>
              <a:gd name="connsiteX209" fmla="*/ 4422942 w 4642962"/>
              <a:gd name="connsiteY209" fmla="*/ 1823045 h 5666105"/>
              <a:gd name="connsiteX210" fmla="*/ 4419392 w 4642962"/>
              <a:gd name="connsiteY210" fmla="*/ 1841963 h 5666105"/>
              <a:gd name="connsiteX211" fmla="*/ 4423992 w 4642962"/>
              <a:gd name="connsiteY211" fmla="*/ 1829072 h 5666105"/>
              <a:gd name="connsiteX212" fmla="*/ 4433187 w 4642962"/>
              <a:gd name="connsiteY212" fmla="*/ 1823107 h 5666105"/>
              <a:gd name="connsiteX213" fmla="*/ 4448150 w 4642962"/>
              <a:gd name="connsiteY213" fmla="*/ 1810173 h 5666105"/>
              <a:gd name="connsiteX214" fmla="*/ 4456258 w 4642962"/>
              <a:gd name="connsiteY214" fmla="*/ 1795233 h 5666105"/>
              <a:gd name="connsiteX215" fmla="*/ 4448955 w 4642962"/>
              <a:gd name="connsiteY215" fmla="*/ 1827722 h 5666105"/>
              <a:gd name="connsiteX216" fmla="*/ 4441654 w 4642962"/>
              <a:gd name="connsiteY216" fmla="*/ 1860211 h 5666105"/>
              <a:gd name="connsiteX217" fmla="*/ 4451877 w 4642962"/>
              <a:gd name="connsiteY217" fmla="*/ 1854546 h 5666105"/>
              <a:gd name="connsiteX218" fmla="*/ 4514619 w 4642962"/>
              <a:gd name="connsiteY218" fmla="*/ 1725751 h 5666105"/>
              <a:gd name="connsiteX219" fmla="*/ 4553350 w 4642962"/>
              <a:gd name="connsiteY219" fmla="*/ 1637539 h 5666105"/>
              <a:gd name="connsiteX220" fmla="*/ 4598313 w 4642962"/>
              <a:gd name="connsiteY220" fmla="*/ 1559806 h 5666105"/>
              <a:gd name="connsiteX221" fmla="*/ 4606420 w 4642962"/>
              <a:gd name="connsiteY221" fmla="*/ 1544867 h 5666105"/>
              <a:gd name="connsiteX222" fmla="*/ 4614528 w 4642962"/>
              <a:gd name="connsiteY222" fmla="*/ 1529927 h 5666105"/>
              <a:gd name="connsiteX223" fmla="*/ 4626003 w 4642962"/>
              <a:gd name="connsiteY223" fmla="*/ 1507316 h 5666105"/>
              <a:gd name="connsiteX224" fmla="*/ 4637478 w 4642962"/>
              <a:gd name="connsiteY224" fmla="*/ 1484706 h 5666105"/>
              <a:gd name="connsiteX225" fmla="*/ 4642962 w 4642962"/>
              <a:gd name="connsiteY225" fmla="*/ 1486312 h 5666105"/>
              <a:gd name="connsiteX226" fmla="*/ 4628238 w 4642962"/>
              <a:gd name="connsiteY226" fmla="*/ 1533941 h 5666105"/>
              <a:gd name="connsiteX227" fmla="*/ 4613515 w 4642962"/>
              <a:gd name="connsiteY227" fmla="*/ 1581570 h 5666105"/>
              <a:gd name="connsiteX228" fmla="*/ 4606154 w 4642962"/>
              <a:gd name="connsiteY228" fmla="*/ 1605384 h 5666105"/>
              <a:gd name="connsiteX229" fmla="*/ 4592428 w 4642962"/>
              <a:gd name="connsiteY229" fmla="*/ 1648977 h 5666105"/>
              <a:gd name="connsiteX230" fmla="*/ 4592920 w 4642962"/>
              <a:gd name="connsiteY230" fmla="*/ 1670763 h 5666105"/>
              <a:gd name="connsiteX231" fmla="*/ 4593353 w 4642962"/>
              <a:gd name="connsiteY231" fmla="*/ 1683874 h 5666105"/>
              <a:gd name="connsiteX232" fmla="*/ 4591789 w 4642962"/>
              <a:gd name="connsiteY232" fmla="*/ 1705058 h 5666105"/>
              <a:gd name="connsiteX233" fmla="*/ 4578630 w 4642962"/>
              <a:gd name="connsiteY233" fmla="*/ 1731503 h 5666105"/>
              <a:gd name="connsiteX234" fmla="*/ 4565469 w 4642962"/>
              <a:gd name="connsiteY234" fmla="*/ 1757949 h 5666105"/>
              <a:gd name="connsiteX235" fmla="*/ 4578064 w 4642962"/>
              <a:gd name="connsiteY235" fmla="*/ 1748650 h 5666105"/>
              <a:gd name="connsiteX236" fmla="*/ 4590657 w 4642962"/>
              <a:gd name="connsiteY236" fmla="*/ 1739351 h 5666105"/>
              <a:gd name="connsiteX237" fmla="*/ 4551731 w 4642962"/>
              <a:gd name="connsiteY237" fmla="*/ 1849149 h 5666105"/>
              <a:gd name="connsiteX238" fmla="*/ 4549228 w 4642962"/>
              <a:gd name="connsiteY238" fmla="*/ 1883041 h 5666105"/>
              <a:gd name="connsiteX239" fmla="*/ 4556710 w 4642962"/>
              <a:gd name="connsiteY239" fmla="*/ 1876575 h 5666105"/>
              <a:gd name="connsiteX240" fmla="*/ 4539869 w 4642962"/>
              <a:gd name="connsiteY240" fmla="*/ 1914928 h 5666105"/>
              <a:gd name="connsiteX241" fmla="*/ 4534504 w 4642962"/>
              <a:gd name="connsiteY241" fmla="*/ 1930670 h 5666105"/>
              <a:gd name="connsiteX242" fmla="*/ 4539482 w 4642962"/>
              <a:gd name="connsiteY242" fmla="*/ 1958097 h 5666105"/>
              <a:gd name="connsiteX243" fmla="*/ 4540228 w 4642962"/>
              <a:gd name="connsiteY243" fmla="*/ 1966972 h 5666105"/>
              <a:gd name="connsiteX244" fmla="*/ 4539602 w 4642962"/>
              <a:gd name="connsiteY244" fmla="*/ 1975445 h 5666105"/>
              <a:gd name="connsiteX245" fmla="*/ 4530364 w 4642962"/>
              <a:gd name="connsiteY245" fmla="*/ 2024679 h 5666105"/>
              <a:gd name="connsiteX246" fmla="*/ 4529231 w 4642962"/>
              <a:gd name="connsiteY246" fmla="*/ 2058974 h 5666105"/>
              <a:gd name="connsiteX247" fmla="*/ 4514940 w 4642962"/>
              <a:gd name="connsiteY247" fmla="*/ 2119715 h 5666105"/>
              <a:gd name="connsiteX248" fmla="*/ 4479576 w 4642962"/>
              <a:gd name="connsiteY248" fmla="*/ 2200256 h 5666105"/>
              <a:gd name="connsiteX249" fmla="*/ 4396999 w 4642962"/>
              <a:gd name="connsiteY249" fmla="*/ 2379513 h 5666105"/>
              <a:gd name="connsiteX250" fmla="*/ 4320533 w 4642962"/>
              <a:gd name="connsiteY250" fmla="*/ 2551900 h 5666105"/>
              <a:gd name="connsiteX251" fmla="*/ 4254171 w 4642962"/>
              <a:gd name="connsiteY251" fmla="*/ 2701277 h 5666105"/>
              <a:gd name="connsiteX252" fmla="*/ 4184441 w 4642962"/>
              <a:gd name="connsiteY252" fmla="*/ 2858324 h 5666105"/>
              <a:gd name="connsiteX253" fmla="*/ 4143026 w 4642962"/>
              <a:gd name="connsiteY253" fmla="*/ 2954408 h 5666105"/>
              <a:gd name="connsiteX254" fmla="*/ 4100240 w 4642962"/>
              <a:gd name="connsiteY254" fmla="*/ 3050090 h 5666105"/>
              <a:gd name="connsiteX255" fmla="*/ 4051596 w 4642962"/>
              <a:gd name="connsiteY255" fmla="*/ 3139730 h 5666105"/>
              <a:gd name="connsiteX256" fmla="*/ 4036067 w 4642962"/>
              <a:gd name="connsiteY256" fmla="*/ 3169811 h 5666105"/>
              <a:gd name="connsiteX257" fmla="*/ 4020539 w 4642962"/>
              <a:gd name="connsiteY257" fmla="*/ 3199890 h 5666105"/>
              <a:gd name="connsiteX258" fmla="*/ 3997961 w 4642962"/>
              <a:gd name="connsiteY258" fmla="*/ 3249549 h 5666105"/>
              <a:gd name="connsiteX259" fmla="*/ 3975383 w 4642962"/>
              <a:gd name="connsiteY259" fmla="*/ 3299207 h 5666105"/>
              <a:gd name="connsiteX260" fmla="*/ 3954176 w 4642962"/>
              <a:gd name="connsiteY260" fmla="*/ 3349267 h 5666105"/>
              <a:gd name="connsiteX261" fmla="*/ 3929601 w 4642962"/>
              <a:gd name="connsiteY261" fmla="*/ 3406997 h 5666105"/>
              <a:gd name="connsiteX262" fmla="*/ 3876339 w 4642962"/>
              <a:gd name="connsiteY262" fmla="*/ 3521255 h 5666105"/>
              <a:gd name="connsiteX263" fmla="*/ 3832496 w 4642962"/>
              <a:gd name="connsiteY263" fmla="*/ 3612297 h 5666105"/>
              <a:gd name="connsiteX264" fmla="*/ 3794760 w 4642962"/>
              <a:gd name="connsiteY264" fmla="*/ 3696475 h 5666105"/>
              <a:gd name="connsiteX265" fmla="*/ 3734450 w 4642962"/>
              <a:gd name="connsiteY265" fmla="*/ 3830309 h 5666105"/>
              <a:gd name="connsiteX266" fmla="*/ 3674764 w 4642962"/>
              <a:gd name="connsiteY266" fmla="*/ 3955670 h 5666105"/>
              <a:gd name="connsiteX267" fmla="*/ 3563619 w 4642962"/>
              <a:gd name="connsiteY267" fmla="*/ 4208800 h 5666105"/>
              <a:gd name="connsiteX268" fmla="*/ 3547777 w 4642962"/>
              <a:gd name="connsiteY268" fmla="*/ 4243119 h 5666105"/>
              <a:gd name="connsiteX269" fmla="*/ 3531935 w 4642962"/>
              <a:gd name="connsiteY269" fmla="*/ 4277435 h 5666105"/>
              <a:gd name="connsiteX270" fmla="*/ 3484410 w 4642962"/>
              <a:gd name="connsiteY270" fmla="*/ 4380387 h 5666105"/>
              <a:gd name="connsiteX271" fmla="*/ 3434888 w 4642962"/>
              <a:gd name="connsiteY271" fmla="*/ 4491410 h 5666105"/>
              <a:gd name="connsiteX272" fmla="*/ 3431519 w 4642962"/>
              <a:gd name="connsiteY272" fmla="*/ 4499081 h 5666105"/>
              <a:gd name="connsiteX273" fmla="*/ 3394725 w 4642962"/>
              <a:gd name="connsiteY273" fmla="*/ 4570547 h 5666105"/>
              <a:gd name="connsiteX274" fmla="*/ 3363413 w 4642962"/>
              <a:gd name="connsiteY274" fmla="*/ 4643619 h 5666105"/>
              <a:gd name="connsiteX275" fmla="*/ 3374144 w 4642962"/>
              <a:gd name="connsiteY275" fmla="*/ 4612134 h 5666105"/>
              <a:gd name="connsiteX276" fmla="*/ 3341715 w 4642962"/>
              <a:gd name="connsiteY276" fmla="*/ 4671893 h 5666105"/>
              <a:gd name="connsiteX277" fmla="*/ 3328004 w 4642962"/>
              <a:gd name="connsiteY277" fmla="*/ 4667879 h 5666105"/>
              <a:gd name="connsiteX278" fmla="*/ 3304994 w 4642962"/>
              <a:gd name="connsiteY278" fmla="*/ 4704427 h 5666105"/>
              <a:gd name="connsiteX279" fmla="*/ 3284606 w 4642962"/>
              <a:gd name="connsiteY279" fmla="*/ 4724428 h 5666105"/>
              <a:gd name="connsiteX280" fmla="*/ 3263653 w 4642962"/>
              <a:gd name="connsiteY280" fmla="*/ 4761577 h 5666105"/>
              <a:gd name="connsiteX281" fmla="*/ 3233593 w 4642962"/>
              <a:gd name="connsiteY281" fmla="*/ 4817702 h 5666105"/>
              <a:gd name="connsiteX282" fmla="*/ 3202909 w 4642962"/>
              <a:gd name="connsiteY282" fmla="*/ 4882301 h 5666105"/>
              <a:gd name="connsiteX283" fmla="*/ 3190434 w 4642962"/>
              <a:gd name="connsiteY283" fmla="*/ 4908948 h 5666105"/>
              <a:gd name="connsiteX284" fmla="*/ 3177961 w 4642962"/>
              <a:gd name="connsiteY284" fmla="*/ 4935593 h 5666105"/>
              <a:gd name="connsiteX285" fmla="*/ 3163744 w 4642962"/>
              <a:gd name="connsiteY285" fmla="*/ 4957402 h 5666105"/>
              <a:gd name="connsiteX286" fmla="*/ 3146157 w 4642962"/>
              <a:gd name="connsiteY286" fmla="*/ 4986881 h 5666105"/>
              <a:gd name="connsiteX287" fmla="*/ 3134058 w 4642962"/>
              <a:gd name="connsiteY287" fmla="*/ 5017964 h 5666105"/>
              <a:gd name="connsiteX288" fmla="*/ 3121956 w 4642962"/>
              <a:gd name="connsiteY288" fmla="*/ 5049048 h 5666105"/>
              <a:gd name="connsiteX289" fmla="*/ 3098260 w 4642962"/>
              <a:gd name="connsiteY289" fmla="*/ 5085394 h 5666105"/>
              <a:gd name="connsiteX290" fmla="*/ 3055101 w 4642962"/>
              <a:gd name="connsiteY290" fmla="*/ 5176639 h 5666105"/>
              <a:gd name="connsiteX291" fmla="*/ 3052240 w 4642962"/>
              <a:gd name="connsiteY291" fmla="*/ 5158489 h 5666105"/>
              <a:gd name="connsiteX292" fmla="*/ 3054862 w 4642962"/>
              <a:gd name="connsiteY292" fmla="*/ 5141944 h 5666105"/>
              <a:gd name="connsiteX293" fmla="*/ 3057485 w 4642962"/>
              <a:gd name="connsiteY293" fmla="*/ 5125398 h 5666105"/>
              <a:gd name="connsiteX294" fmla="*/ 3048945 w 4642962"/>
              <a:gd name="connsiteY294" fmla="*/ 5127226 h 5666105"/>
              <a:gd name="connsiteX295" fmla="*/ 3027680 w 4642962"/>
              <a:gd name="connsiteY295" fmla="*/ 5168612 h 5666105"/>
              <a:gd name="connsiteX296" fmla="*/ 3013968 w 4642962"/>
              <a:gd name="connsiteY296" fmla="*/ 5164599 h 5666105"/>
              <a:gd name="connsiteX297" fmla="*/ 2980168 w 4642962"/>
              <a:gd name="connsiteY297" fmla="*/ 5223957 h 5666105"/>
              <a:gd name="connsiteX298" fmla="*/ 2972687 w 4642962"/>
              <a:gd name="connsiteY298" fmla="*/ 5230423 h 5666105"/>
              <a:gd name="connsiteX299" fmla="*/ 2965205 w 4642962"/>
              <a:gd name="connsiteY299" fmla="*/ 5236891 h 5666105"/>
              <a:gd name="connsiteX300" fmla="*/ 2944996 w 4642962"/>
              <a:gd name="connsiteY300" fmla="*/ 5282915 h 5666105"/>
              <a:gd name="connsiteX301" fmla="*/ 2943625 w 4642962"/>
              <a:gd name="connsiteY301" fmla="*/ 5282513 h 5666105"/>
              <a:gd name="connsiteX302" fmla="*/ 2952984 w 4642962"/>
              <a:gd name="connsiteY302" fmla="*/ 5250626 h 5666105"/>
              <a:gd name="connsiteX303" fmla="*/ 2937455 w 4642962"/>
              <a:gd name="connsiteY303" fmla="*/ 5280707 h 5666105"/>
              <a:gd name="connsiteX304" fmla="*/ 2921926 w 4642962"/>
              <a:gd name="connsiteY304" fmla="*/ 5310788 h 5666105"/>
              <a:gd name="connsiteX305" fmla="*/ 2914505 w 4642962"/>
              <a:gd name="connsiteY305" fmla="*/ 5325928 h 5666105"/>
              <a:gd name="connsiteX306" fmla="*/ 2903716 w 4642962"/>
              <a:gd name="connsiteY306" fmla="*/ 5348739 h 5666105"/>
              <a:gd name="connsiteX307" fmla="*/ 2904342 w 4642962"/>
              <a:gd name="connsiteY307" fmla="*/ 5340266 h 5666105"/>
              <a:gd name="connsiteX308" fmla="*/ 2913759 w 4642962"/>
              <a:gd name="connsiteY308" fmla="*/ 5317054 h 5666105"/>
              <a:gd name="connsiteX309" fmla="*/ 2924550 w 4642962"/>
              <a:gd name="connsiteY309" fmla="*/ 5294242 h 5666105"/>
              <a:gd name="connsiteX310" fmla="*/ 2930288 w 4642962"/>
              <a:gd name="connsiteY310" fmla="*/ 5282936 h 5666105"/>
              <a:gd name="connsiteX311" fmla="*/ 2936025 w 4642962"/>
              <a:gd name="connsiteY311" fmla="*/ 5271632 h 5666105"/>
              <a:gd name="connsiteX312" fmla="*/ 2953923 w 4642962"/>
              <a:gd name="connsiteY312" fmla="*/ 5237916 h 5666105"/>
              <a:gd name="connsiteX313" fmla="*/ 2952119 w 4642962"/>
              <a:gd name="connsiteY313" fmla="*/ 5224403 h 5666105"/>
              <a:gd name="connsiteX314" fmla="*/ 2951687 w 4642962"/>
              <a:gd name="connsiteY314" fmla="*/ 5211293 h 5666105"/>
              <a:gd name="connsiteX315" fmla="*/ 2957365 w 4642962"/>
              <a:gd name="connsiteY315" fmla="*/ 5191314 h 5666105"/>
              <a:gd name="connsiteX316" fmla="*/ 2984189 w 4642962"/>
              <a:gd name="connsiteY316" fmla="*/ 5112600 h 5666105"/>
              <a:gd name="connsiteX317" fmla="*/ 3018495 w 4642962"/>
              <a:gd name="connsiteY317" fmla="*/ 5027421 h 5666105"/>
              <a:gd name="connsiteX318" fmla="*/ 3036334 w 4642962"/>
              <a:gd name="connsiteY318" fmla="*/ 4985032 h 5666105"/>
              <a:gd name="connsiteX319" fmla="*/ 3054173 w 4642962"/>
              <a:gd name="connsiteY319" fmla="*/ 4942644 h 5666105"/>
              <a:gd name="connsiteX320" fmla="*/ 3035841 w 4642962"/>
              <a:gd name="connsiteY320" fmla="*/ 4963247 h 5666105"/>
              <a:gd name="connsiteX321" fmla="*/ 3053307 w 4642962"/>
              <a:gd name="connsiteY321" fmla="*/ 4916421 h 5666105"/>
              <a:gd name="connsiteX322" fmla="*/ 3070773 w 4642962"/>
              <a:gd name="connsiteY322" fmla="*/ 4869593 h 5666105"/>
              <a:gd name="connsiteX323" fmla="*/ 3094976 w 4642962"/>
              <a:gd name="connsiteY323" fmla="*/ 4807426 h 5666105"/>
              <a:gd name="connsiteX324" fmla="*/ 3123916 w 4642962"/>
              <a:gd name="connsiteY324" fmla="*/ 4737989 h 5666105"/>
              <a:gd name="connsiteX325" fmla="*/ 3157224 w 4642962"/>
              <a:gd name="connsiteY325" fmla="*/ 4656845 h 5666105"/>
              <a:gd name="connsiteX326" fmla="*/ 3195271 w 4642962"/>
              <a:gd name="connsiteY326" fmla="*/ 4568433 h 5666105"/>
              <a:gd name="connsiteX327" fmla="*/ 3221217 w 4642962"/>
              <a:gd name="connsiteY327" fmla="*/ 4511104 h 5666105"/>
              <a:gd name="connsiteX328" fmla="*/ 3228995 w 4642962"/>
              <a:gd name="connsiteY328" fmla="*/ 4494729 h 5666105"/>
              <a:gd name="connsiteX329" fmla="*/ 3228989 w 4642962"/>
              <a:gd name="connsiteY329" fmla="*/ 4494676 h 5666105"/>
              <a:gd name="connsiteX330" fmla="*/ 3211344 w 4642962"/>
              <a:gd name="connsiteY330" fmla="*/ 4515479 h 5666105"/>
              <a:gd name="connsiteX331" fmla="*/ 3188334 w 4642962"/>
              <a:gd name="connsiteY331" fmla="*/ 4552027 h 5666105"/>
              <a:gd name="connsiteX332" fmla="*/ 3167946 w 4642962"/>
              <a:gd name="connsiteY332" fmla="*/ 4572028 h 5666105"/>
              <a:gd name="connsiteX333" fmla="*/ 3146993 w 4642962"/>
              <a:gd name="connsiteY333" fmla="*/ 4609177 h 5666105"/>
              <a:gd name="connsiteX334" fmla="*/ 3116933 w 4642962"/>
              <a:gd name="connsiteY334" fmla="*/ 4665302 h 5666105"/>
              <a:gd name="connsiteX335" fmla="*/ 3086248 w 4642962"/>
              <a:gd name="connsiteY335" fmla="*/ 4729901 h 5666105"/>
              <a:gd name="connsiteX336" fmla="*/ 3073774 w 4642962"/>
              <a:gd name="connsiteY336" fmla="*/ 4756548 h 5666105"/>
              <a:gd name="connsiteX337" fmla="*/ 3061301 w 4642962"/>
              <a:gd name="connsiteY337" fmla="*/ 4783193 h 5666105"/>
              <a:gd name="connsiteX338" fmla="*/ 3047084 w 4642962"/>
              <a:gd name="connsiteY338" fmla="*/ 4805002 h 5666105"/>
              <a:gd name="connsiteX339" fmla="*/ 3029497 w 4642962"/>
              <a:gd name="connsiteY339" fmla="*/ 4834481 h 5666105"/>
              <a:gd name="connsiteX340" fmla="*/ 3017398 w 4642962"/>
              <a:gd name="connsiteY340" fmla="*/ 4865564 h 5666105"/>
              <a:gd name="connsiteX341" fmla="*/ 3005296 w 4642962"/>
              <a:gd name="connsiteY341" fmla="*/ 4896648 h 5666105"/>
              <a:gd name="connsiteX342" fmla="*/ 2981600 w 4642962"/>
              <a:gd name="connsiteY342" fmla="*/ 4932994 h 5666105"/>
              <a:gd name="connsiteX343" fmla="*/ 2938441 w 4642962"/>
              <a:gd name="connsiteY343" fmla="*/ 5024239 h 5666105"/>
              <a:gd name="connsiteX344" fmla="*/ 2935580 w 4642962"/>
              <a:gd name="connsiteY344" fmla="*/ 5006089 h 5666105"/>
              <a:gd name="connsiteX345" fmla="*/ 2938202 w 4642962"/>
              <a:gd name="connsiteY345" fmla="*/ 4989544 h 5666105"/>
              <a:gd name="connsiteX346" fmla="*/ 2940824 w 4642962"/>
              <a:gd name="connsiteY346" fmla="*/ 4972998 h 5666105"/>
              <a:gd name="connsiteX347" fmla="*/ 2932285 w 4642962"/>
              <a:gd name="connsiteY347" fmla="*/ 4974826 h 5666105"/>
              <a:gd name="connsiteX348" fmla="*/ 2911019 w 4642962"/>
              <a:gd name="connsiteY348" fmla="*/ 5016212 h 5666105"/>
              <a:gd name="connsiteX349" fmla="*/ 2897308 w 4642962"/>
              <a:gd name="connsiteY349" fmla="*/ 5012199 h 5666105"/>
              <a:gd name="connsiteX350" fmla="*/ 2863508 w 4642962"/>
              <a:gd name="connsiteY350" fmla="*/ 5071557 h 5666105"/>
              <a:gd name="connsiteX351" fmla="*/ 2856027 w 4642962"/>
              <a:gd name="connsiteY351" fmla="*/ 5078023 h 5666105"/>
              <a:gd name="connsiteX352" fmla="*/ 2848545 w 4642962"/>
              <a:gd name="connsiteY352" fmla="*/ 5084491 h 5666105"/>
              <a:gd name="connsiteX353" fmla="*/ 2828336 w 4642962"/>
              <a:gd name="connsiteY353" fmla="*/ 5130515 h 5666105"/>
              <a:gd name="connsiteX354" fmla="*/ 2826965 w 4642962"/>
              <a:gd name="connsiteY354" fmla="*/ 5130113 h 5666105"/>
              <a:gd name="connsiteX355" fmla="*/ 2836324 w 4642962"/>
              <a:gd name="connsiteY355" fmla="*/ 5098226 h 5666105"/>
              <a:gd name="connsiteX356" fmla="*/ 2820795 w 4642962"/>
              <a:gd name="connsiteY356" fmla="*/ 5128307 h 5666105"/>
              <a:gd name="connsiteX357" fmla="*/ 2805266 w 4642962"/>
              <a:gd name="connsiteY357" fmla="*/ 5158388 h 5666105"/>
              <a:gd name="connsiteX358" fmla="*/ 2797845 w 4642962"/>
              <a:gd name="connsiteY358" fmla="*/ 5173528 h 5666105"/>
              <a:gd name="connsiteX359" fmla="*/ 2787056 w 4642962"/>
              <a:gd name="connsiteY359" fmla="*/ 5196339 h 5666105"/>
              <a:gd name="connsiteX360" fmla="*/ 2787682 w 4642962"/>
              <a:gd name="connsiteY360" fmla="*/ 5187866 h 5666105"/>
              <a:gd name="connsiteX361" fmla="*/ 2797099 w 4642962"/>
              <a:gd name="connsiteY361" fmla="*/ 5164654 h 5666105"/>
              <a:gd name="connsiteX362" fmla="*/ 2807889 w 4642962"/>
              <a:gd name="connsiteY362" fmla="*/ 5141842 h 5666105"/>
              <a:gd name="connsiteX363" fmla="*/ 2813628 w 4642962"/>
              <a:gd name="connsiteY363" fmla="*/ 5130536 h 5666105"/>
              <a:gd name="connsiteX364" fmla="*/ 2819364 w 4642962"/>
              <a:gd name="connsiteY364" fmla="*/ 5119232 h 5666105"/>
              <a:gd name="connsiteX365" fmla="*/ 2837263 w 4642962"/>
              <a:gd name="connsiteY365" fmla="*/ 5085516 h 5666105"/>
              <a:gd name="connsiteX366" fmla="*/ 2835459 w 4642962"/>
              <a:gd name="connsiteY366" fmla="*/ 5072003 h 5666105"/>
              <a:gd name="connsiteX367" fmla="*/ 2835027 w 4642962"/>
              <a:gd name="connsiteY367" fmla="*/ 5058893 h 5666105"/>
              <a:gd name="connsiteX368" fmla="*/ 2840705 w 4642962"/>
              <a:gd name="connsiteY368" fmla="*/ 5038914 h 5666105"/>
              <a:gd name="connsiteX369" fmla="*/ 2867529 w 4642962"/>
              <a:gd name="connsiteY369" fmla="*/ 4960200 h 5666105"/>
              <a:gd name="connsiteX370" fmla="*/ 2901835 w 4642962"/>
              <a:gd name="connsiteY370" fmla="*/ 4875021 h 5666105"/>
              <a:gd name="connsiteX371" fmla="*/ 2919674 w 4642962"/>
              <a:gd name="connsiteY371" fmla="*/ 4832632 h 5666105"/>
              <a:gd name="connsiteX372" fmla="*/ 2937513 w 4642962"/>
              <a:gd name="connsiteY372" fmla="*/ 4790244 h 5666105"/>
              <a:gd name="connsiteX373" fmla="*/ 2919181 w 4642962"/>
              <a:gd name="connsiteY373" fmla="*/ 4810847 h 5666105"/>
              <a:gd name="connsiteX374" fmla="*/ 2936647 w 4642962"/>
              <a:gd name="connsiteY374" fmla="*/ 4764021 h 5666105"/>
              <a:gd name="connsiteX375" fmla="*/ 2954113 w 4642962"/>
              <a:gd name="connsiteY375" fmla="*/ 4717193 h 5666105"/>
              <a:gd name="connsiteX376" fmla="*/ 2978316 w 4642962"/>
              <a:gd name="connsiteY376" fmla="*/ 4655026 h 5666105"/>
              <a:gd name="connsiteX377" fmla="*/ 3007256 w 4642962"/>
              <a:gd name="connsiteY377" fmla="*/ 4585589 h 5666105"/>
              <a:gd name="connsiteX378" fmla="*/ 3040564 w 4642962"/>
              <a:gd name="connsiteY378" fmla="*/ 4504445 h 5666105"/>
              <a:gd name="connsiteX379" fmla="*/ 3078611 w 4642962"/>
              <a:gd name="connsiteY379" fmla="*/ 4416033 h 5666105"/>
              <a:gd name="connsiteX380" fmla="*/ 3104556 w 4642962"/>
              <a:gd name="connsiteY380" fmla="*/ 4358704 h 5666105"/>
              <a:gd name="connsiteX381" fmla="*/ 3112313 w 4642962"/>
              <a:gd name="connsiteY381" fmla="*/ 4342375 h 5666105"/>
              <a:gd name="connsiteX382" fmla="*/ 3112329 w 4642962"/>
              <a:gd name="connsiteY382" fmla="*/ 4342276 h 5666105"/>
              <a:gd name="connsiteX383" fmla="*/ 3094683 w 4642962"/>
              <a:gd name="connsiteY383" fmla="*/ 4363079 h 5666105"/>
              <a:gd name="connsiteX384" fmla="*/ 3071674 w 4642962"/>
              <a:gd name="connsiteY384" fmla="*/ 4399627 h 5666105"/>
              <a:gd name="connsiteX385" fmla="*/ 3051286 w 4642962"/>
              <a:gd name="connsiteY385" fmla="*/ 4419628 h 5666105"/>
              <a:gd name="connsiteX386" fmla="*/ 3030332 w 4642962"/>
              <a:gd name="connsiteY386" fmla="*/ 4456777 h 5666105"/>
              <a:gd name="connsiteX387" fmla="*/ 3000273 w 4642962"/>
              <a:gd name="connsiteY387" fmla="*/ 4512902 h 5666105"/>
              <a:gd name="connsiteX388" fmla="*/ 2969588 w 4642962"/>
              <a:gd name="connsiteY388" fmla="*/ 4577501 h 5666105"/>
              <a:gd name="connsiteX389" fmla="*/ 2957114 w 4642962"/>
              <a:gd name="connsiteY389" fmla="*/ 4604148 h 5666105"/>
              <a:gd name="connsiteX390" fmla="*/ 2944641 w 4642962"/>
              <a:gd name="connsiteY390" fmla="*/ 4630793 h 5666105"/>
              <a:gd name="connsiteX391" fmla="*/ 2930424 w 4642962"/>
              <a:gd name="connsiteY391" fmla="*/ 4652602 h 5666105"/>
              <a:gd name="connsiteX392" fmla="*/ 2912837 w 4642962"/>
              <a:gd name="connsiteY392" fmla="*/ 4682081 h 5666105"/>
              <a:gd name="connsiteX393" fmla="*/ 2900737 w 4642962"/>
              <a:gd name="connsiteY393" fmla="*/ 4713164 h 5666105"/>
              <a:gd name="connsiteX394" fmla="*/ 2888635 w 4642962"/>
              <a:gd name="connsiteY394" fmla="*/ 4744248 h 5666105"/>
              <a:gd name="connsiteX395" fmla="*/ 2864940 w 4642962"/>
              <a:gd name="connsiteY395" fmla="*/ 4780594 h 5666105"/>
              <a:gd name="connsiteX396" fmla="*/ 2821781 w 4642962"/>
              <a:gd name="connsiteY396" fmla="*/ 4871839 h 5666105"/>
              <a:gd name="connsiteX397" fmla="*/ 2818920 w 4642962"/>
              <a:gd name="connsiteY397" fmla="*/ 4853689 h 5666105"/>
              <a:gd name="connsiteX398" fmla="*/ 2821542 w 4642962"/>
              <a:gd name="connsiteY398" fmla="*/ 4837144 h 5666105"/>
              <a:gd name="connsiteX399" fmla="*/ 2824164 w 4642962"/>
              <a:gd name="connsiteY399" fmla="*/ 4820598 h 5666105"/>
              <a:gd name="connsiteX400" fmla="*/ 2815625 w 4642962"/>
              <a:gd name="connsiteY400" fmla="*/ 4822426 h 5666105"/>
              <a:gd name="connsiteX401" fmla="*/ 2794359 w 4642962"/>
              <a:gd name="connsiteY401" fmla="*/ 4863812 h 5666105"/>
              <a:gd name="connsiteX402" fmla="*/ 2780648 w 4642962"/>
              <a:gd name="connsiteY402" fmla="*/ 4859799 h 5666105"/>
              <a:gd name="connsiteX403" fmla="*/ 2746848 w 4642962"/>
              <a:gd name="connsiteY403" fmla="*/ 4919157 h 5666105"/>
              <a:gd name="connsiteX404" fmla="*/ 2739367 w 4642962"/>
              <a:gd name="connsiteY404" fmla="*/ 4925623 h 5666105"/>
              <a:gd name="connsiteX405" fmla="*/ 2731885 w 4642962"/>
              <a:gd name="connsiteY405" fmla="*/ 4932091 h 5666105"/>
              <a:gd name="connsiteX406" fmla="*/ 2711676 w 4642962"/>
              <a:gd name="connsiteY406" fmla="*/ 4978115 h 5666105"/>
              <a:gd name="connsiteX407" fmla="*/ 2710305 w 4642962"/>
              <a:gd name="connsiteY407" fmla="*/ 4977713 h 5666105"/>
              <a:gd name="connsiteX408" fmla="*/ 2719664 w 4642962"/>
              <a:gd name="connsiteY408" fmla="*/ 4945826 h 5666105"/>
              <a:gd name="connsiteX409" fmla="*/ 2704135 w 4642962"/>
              <a:gd name="connsiteY409" fmla="*/ 4975907 h 5666105"/>
              <a:gd name="connsiteX410" fmla="*/ 2688606 w 4642962"/>
              <a:gd name="connsiteY410" fmla="*/ 5005988 h 5666105"/>
              <a:gd name="connsiteX411" fmla="*/ 2681185 w 4642962"/>
              <a:gd name="connsiteY411" fmla="*/ 5021128 h 5666105"/>
              <a:gd name="connsiteX412" fmla="*/ 2670396 w 4642962"/>
              <a:gd name="connsiteY412" fmla="*/ 5043939 h 5666105"/>
              <a:gd name="connsiteX413" fmla="*/ 2671022 w 4642962"/>
              <a:gd name="connsiteY413" fmla="*/ 5035466 h 5666105"/>
              <a:gd name="connsiteX414" fmla="*/ 2680439 w 4642962"/>
              <a:gd name="connsiteY414" fmla="*/ 5012254 h 5666105"/>
              <a:gd name="connsiteX415" fmla="*/ 2691229 w 4642962"/>
              <a:gd name="connsiteY415" fmla="*/ 4989442 h 5666105"/>
              <a:gd name="connsiteX416" fmla="*/ 2696967 w 4642962"/>
              <a:gd name="connsiteY416" fmla="*/ 4978136 h 5666105"/>
              <a:gd name="connsiteX417" fmla="*/ 2702704 w 4642962"/>
              <a:gd name="connsiteY417" fmla="*/ 4966832 h 5666105"/>
              <a:gd name="connsiteX418" fmla="*/ 2720603 w 4642962"/>
              <a:gd name="connsiteY418" fmla="*/ 4933116 h 5666105"/>
              <a:gd name="connsiteX419" fmla="*/ 2718799 w 4642962"/>
              <a:gd name="connsiteY419" fmla="*/ 4919603 h 5666105"/>
              <a:gd name="connsiteX420" fmla="*/ 2718367 w 4642962"/>
              <a:gd name="connsiteY420" fmla="*/ 4906493 h 5666105"/>
              <a:gd name="connsiteX421" fmla="*/ 2724045 w 4642962"/>
              <a:gd name="connsiteY421" fmla="*/ 4886514 h 5666105"/>
              <a:gd name="connsiteX422" fmla="*/ 2750869 w 4642962"/>
              <a:gd name="connsiteY422" fmla="*/ 4807800 h 5666105"/>
              <a:gd name="connsiteX423" fmla="*/ 2785175 w 4642962"/>
              <a:gd name="connsiteY423" fmla="*/ 4722621 h 5666105"/>
              <a:gd name="connsiteX424" fmla="*/ 2803014 w 4642962"/>
              <a:gd name="connsiteY424" fmla="*/ 4680232 h 5666105"/>
              <a:gd name="connsiteX425" fmla="*/ 2820853 w 4642962"/>
              <a:gd name="connsiteY425" fmla="*/ 4637844 h 5666105"/>
              <a:gd name="connsiteX426" fmla="*/ 2802521 w 4642962"/>
              <a:gd name="connsiteY426" fmla="*/ 4658447 h 5666105"/>
              <a:gd name="connsiteX427" fmla="*/ 2819987 w 4642962"/>
              <a:gd name="connsiteY427" fmla="*/ 4611621 h 5666105"/>
              <a:gd name="connsiteX428" fmla="*/ 2837453 w 4642962"/>
              <a:gd name="connsiteY428" fmla="*/ 4564793 h 5666105"/>
              <a:gd name="connsiteX429" fmla="*/ 2861656 w 4642962"/>
              <a:gd name="connsiteY429" fmla="*/ 4502626 h 5666105"/>
              <a:gd name="connsiteX430" fmla="*/ 2890596 w 4642962"/>
              <a:gd name="connsiteY430" fmla="*/ 4433189 h 5666105"/>
              <a:gd name="connsiteX431" fmla="*/ 2898924 w 4642962"/>
              <a:gd name="connsiteY431" fmla="*/ 4412904 h 5666105"/>
              <a:gd name="connsiteX432" fmla="*/ 2887063 w 4642962"/>
              <a:gd name="connsiteY432" fmla="*/ 4422327 h 5666105"/>
              <a:gd name="connsiteX433" fmla="*/ 2860854 w 4642962"/>
              <a:gd name="connsiteY433" fmla="*/ 4486254 h 5666105"/>
              <a:gd name="connsiteX434" fmla="*/ 2851803 w 4642962"/>
              <a:gd name="connsiteY434" fmla="*/ 4512649 h 5666105"/>
              <a:gd name="connsiteX435" fmla="*/ 2842752 w 4642962"/>
              <a:gd name="connsiteY435" fmla="*/ 4539042 h 5666105"/>
              <a:gd name="connsiteX436" fmla="*/ 2796913 w 4642962"/>
              <a:gd name="connsiteY436" fmla="*/ 4560101 h 5666105"/>
              <a:gd name="connsiteX437" fmla="*/ 2750602 w 4642962"/>
              <a:gd name="connsiteY437" fmla="*/ 4588789 h 5666105"/>
              <a:gd name="connsiteX438" fmla="*/ 2763530 w 4642962"/>
              <a:gd name="connsiteY438" fmla="*/ 4619909 h 5666105"/>
              <a:gd name="connsiteX439" fmla="*/ 2776462 w 4642962"/>
              <a:gd name="connsiteY439" fmla="*/ 4651030 h 5666105"/>
              <a:gd name="connsiteX440" fmla="*/ 2700062 w 4642962"/>
              <a:gd name="connsiteY440" fmla="*/ 4686129 h 5666105"/>
              <a:gd name="connsiteX441" fmla="*/ 2664800 w 4642962"/>
              <a:gd name="connsiteY441" fmla="*/ 4776449 h 5666105"/>
              <a:gd name="connsiteX442" fmla="*/ 2562070 w 4642962"/>
              <a:gd name="connsiteY442" fmla="*/ 4756935 h 5666105"/>
              <a:gd name="connsiteX443" fmla="*/ 2518582 w 4642962"/>
              <a:gd name="connsiteY443" fmla="*/ 4739854 h 5666105"/>
              <a:gd name="connsiteX444" fmla="*/ 2475092 w 4642962"/>
              <a:gd name="connsiteY444" fmla="*/ 4722772 h 5666105"/>
              <a:gd name="connsiteX445" fmla="*/ 2400806 w 4642962"/>
              <a:gd name="connsiteY445" fmla="*/ 4723543 h 5666105"/>
              <a:gd name="connsiteX446" fmla="*/ 2368602 w 4642962"/>
              <a:gd name="connsiteY446" fmla="*/ 4764282 h 5666105"/>
              <a:gd name="connsiteX447" fmla="*/ 2290613 w 4642962"/>
              <a:gd name="connsiteY447" fmla="*/ 4761078 h 5666105"/>
              <a:gd name="connsiteX448" fmla="*/ 2288527 w 4642962"/>
              <a:gd name="connsiteY448" fmla="*/ 4766338 h 5666105"/>
              <a:gd name="connsiteX449" fmla="*/ 2285813 w 4642962"/>
              <a:gd name="connsiteY449" fmla="*/ 4768981 h 5666105"/>
              <a:gd name="connsiteX450" fmla="*/ 2287010 w 4642962"/>
              <a:gd name="connsiteY450" fmla="*/ 4760930 h 5666105"/>
              <a:gd name="connsiteX451" fmla="*/ 2275545 w 4642962"/>
              <a:gd name="connsiteY451" fmla="*/ 4760459 h 5666105"/>
              <a:gd name="connsiteX452" fmla="*/ 2274542 w 4642962"/>
              <a:gd name="connsiteY452" fmla="*/ 4762837 h 5666105"/>
              <a:gd name="connsiteX453" fmla="*/ 2267548 w 4642962"/>
              <a:gd name="connsiteY453" fmla="*/ 4761087 h 5666105"/>
              <a:gd name="connsiteX454" fmla="*/ 2245807 w 4642962"/>
              <a:gd name="connsiteY454" fmla="*/ 4808805 h 5666105"/>
              <a:gd name="connsiteX455" fmla="*/ 2241428 w 4642962"/>
              <a:gd name="connsiteY455" fmla="*/ 4814354 h 5666105"/>
              <a:gd name="connsiteX456" fmla="*/ 2237050 w 4642962"/>
              <a:gd name="connsiteY456" fmla="*/ 4819904 h 5666105"/>
              <a:gd name="connsiteX457" fmla="*/ 2223367 w 4642962"/>
              <a:gd name="connsiteY457" fmla="*/ 4856349 h 5666105"/>
              <a:gd name="connsiteX458" fmla="*/ 2222667 w 4642962"/>
              <a:gd name="connsiteY458" fmla="*/ 4856174 h 5666105"/>
              <a:gd name="connsiteX459" fmla="*/ 2229691 w 4642962"/>
              <a:gd name="connsiteY459" fmla="*/ 4831352 h 5666105"/>
              <a:gd name="connsiteX460" fmla="*/ 2219521 w 4642962"/>
              <a:gd name="connsiteY460" fmla="*/ 4855386 h 5666105"/>
              <a:gd name="connsiteX461" fmla="*/ 2209349 w 4642962"/>
              <a:gd name="connsiteY461" fmla="*/ 4879420 h 5666105"/>
              <a:gd name="connsiteX462" fmla="*/ 2204438 w 4642962"/>
              <a:gd name="connsiteY462" fmla="*/ 4891481 h 5666105"/>
              <a:gd name="connsiteX463" fmla="*/ 2197247 w 4642962"/>
              <a:gd name="connsiteY463" fmla="*/ 4909615 h 5666105"/>
              <a:gd name="connsiteX464" fmla="*/ 2198129 w 4642962"/>
              <a:gd name="connsiteY464" fmla="*/ 4903191 h 5666105"/>
              <a:gd name="connsiteX465" fmla="*/ 2204621 w 4642962"/>
              <a:gd name="connsiteY465" fmla="*/ 4884882 h 5666105"/>
              <a:gd name="connsiteX466" fmla="*/ 2211812 w 4642962"/>
              <a:gd name="connsiteY466" fmla="*/ 4866746 h 5666105"/>
              <a:gd name="connsiteX467" fmla="*/ 2215583 w 4642962"/>
              <a:gd name="connsiteY467" fmla="*/ 4857722 h 5666105"/>
              <a:gd name="connsiteX468" fmla="*/ 2219353 w 4642962"/>
              <a:gd name="connsiteY468" fmla="*/ 4848699 h 5666105"/>
              <a:gd name="connsiteX469" fmla="*/ 2231016 w 4642962"/>
              <a:gd name="connsiteY469" fmla="*/ 4821715 h 5666105"/>
              <a:gd name="connsiteX470" fmla="*/ 2230939 w 4642962"/>
              <a:gd name="connsiteY470" fmla="*/ 4811728 h 5666105"/>
              <a:gd name="connsiteX471" fmla="*/ 2231563 w 4642962"/>
              <a:gd name="connsiteY471" fmla="*/ 4801918 h 5666105"/>
              <a:gd name="connsiteX472" fmla="*/ 2235865 w 4642962"/>
              <a:gd name="connsiteY472" fmla="*/ 4786382 h 5666105"/>
              <a:gd name="connsiteX473" fmla="*/ 2244391 w 4642962"/>
              <a:gd name="connsiteY473" fmla="*/ 4759179 h 5666105"/>
              <a:gd name="connsiteX474" fmla="*/ 2220501 w 4642962"/>
              <a:gd name="connsiteY474" fmla="*/ 4758198 h 5666105"/>
              <a:gd name="connsiteX475" fmla="*/ 2142691 w 4642962"/>
              <a:gd name="connsiteY475" fmla="*/ 4816180 h 5666105"/>
              <a:gd name="connsiteX476" fmla="*/ 2097791 w 4642962"/>
              <a:gd name="connsiteY476" fmla="*/ 4821983 h 5666105"/>
              <a:gd name="connsiteX477" fmla="*/ 2052891 w 4642962"/>
              <a:gd name="connsiteY477" fmla="*/ 4827787 h 5666105"/>
              <a:gd name="connsiteX478" fmla="*/ 2050070 w 4642962"/>
              <a:gd name="connsiteY478" fmla="*/ 4873556 h 5666105"/>
              <a:gd name="connsiteX479" fmla="*/ 2035260 w 4642962"/>
              <a:gd name="connsiteY479" fmla="*/ 4872947 h 5666105"/>
              <a:gd name="connsiteX480" fmla="*/ 1992713 w 4642962"/>
              <a:gd name="connsiteY480" fmla="*/ 4840609 h 5666105"/>
              <a:gd name="connsiteX481" fmla="*/ 1968617 w 4642962"/>
              <a:gd name="connsiteY481" fmla="*/ 4870210 h 5666105"/>
              <a:gd name="connsiteX482" fmla="*/ 1944521 w 4642962"/>
              <a:gd name="connsiteY482" fmla="*/ 4899810 h 5666105"/>
              <a:gd name="connsiteX483" fmla="*/ 1936175 w 4642962"/>
              <a:gd name="connsiteY483" fmla="*/ 4914761 h 5666105"/>
              <a:gd name="connsiteX484" fmla="*/ 1927361 w 4642962"/>
              <a:gd name="connsiteY484" fmla="*/ 4937341 h 5666105"/>
              <a:gd name="connsiteX485" fmla="*/ 1898213 w 4642962"/>
              <a:gd name="connsiteY485" fmla="*/ 4928496 h 5666105"/>
              <a:gd name="connsiteX486" fmla="*/ 1892216 w 4642962"/>
              <a:gd name="connsiteY486" fmla="*/ 4905308 h 5666105"/>
              <a:gd name="connsiteX487" fmla="*/ 1901032 w 4642962"/>
              <a:gd name="connsiteY487" fmla="*/ 4882728 h 5666105"/>
              <a:gd name="connsiteX488" fmla="*/ 1909141 w 4642962"/>
              <a:gd name="connsiteY488" fmla="*/ 4871589 h 5666105"/>
              <a:gd name="connsiteX489" fmla="*/ 1917252 w 4642962"/>
              <a:gd name="connsiteY489" fmla="*/ 4860452 h 5666105"/>
              <a:gd name="connsiteX490" fmla="*/ 1948987 w 4642962"/>
              <a:gd name="connsiteY490" fmla="*/ 4827342 h 5666105"/>
              <a:gd name="connsiteX491" fmla="*/ 1875641 w 4642962"/>
              <a:gd name="connsiteY491" fmla="*/ 4812857 h 5666105"/>
              <a:gd name="connsiteX492" fmla="*/ 1817105 w 4642962"/>
              <a:gd name="connsiteY492" fmla="*/ 4798983 h 5666105"/>
              <a:gd name="connsiteX493" fmla="*/ 1788662 w 4642962"/>
              <a:gd name="connsiteY493" fmla="*/ 4778695 h 5666105"/>
              <a:gd name="connsiteX494" fmla="*/ 1719313 w 4642962"/>
              <a:gd name="connsiteY494" fmla="*/ 4699372 h 5666105"/>
              <a:gd name="connsiteX495" fmla="*/ 1692161 w 4642962"/>
              <a:gd name="connsiteY495" fmla="*/ 4658108 h 5666105"/>
              <a:gd name="connsiteX496" fmla="*/ 1694505 w 4642962"/>
              <a:gd name="connsiteY496" fmla="*/ 4620064 h 5666105"/>
              <a:gd name="connsiteX497" fmla="*/ 1597143 w 4642962"/>
              <a:gd name="connsiteY497" fmla="*/ 4620064 h 5666105"/>
              <a:gd name="connsiteX498" fmla="*/ 1522999 w 4642962"/>
              <a:gd name="connsiteY498" fmla="*/ 4681165 h 5666105"/>
              <a:gd name="connsiteX499" fmla="*/ 1504019 w 4642962"/>
              <a:gd name="connsiteY499" fmla="*/ 4684424 h 5666105"/>
              <a:gd name="connsiteX500" fmla="*/ 1512807 w 4642962"/>
              <a:gd name="connsiteY500" fmla="*/ 4730004 h 5666105"/>
              <a:gd name="connsiteX501" fmla="*/ 1529531 w 4642962"/>
              <a:gd name="connsiteY501" fmla="*/ 4797931 h 5666105"/>
              <a:gd name="connsiteX502" fmla="*/ 1536585 w 4642962"/>
              <a:gd name="connsiteY502" fmla="*/ 4825872 h 5666105"/>
              <a:gd name="connsiteX503" fmla="*/ 1543638 w 4642962"/>
              <a:gd name="connsiteY503" fmla="*/ 4853809 h 5666105"/>
              <a:gd name="connsiteX504" fmla="*/ 1546033 w 4642962"/>
              <a:gd name="connsiteY504" fmla="*/ 4878437 h 5666105"/>
              <a:gd name="connsiteX505" fmla="*/ 1550645 w 4642962"/>
              <a:gd name="connsiteY505" fmla="*/ 4911010 h 5666105"/>
              <a:gd name="connsiteX506" fmla="*/ 1560938 w 4642962"/>
              <a:gd name="connsiteY506" fmla="*/ 4942524 h 5666105"/>
              <a:gd name="connsiteX507" fmla="*/ 1571231 w 4642962"/>
              <a:gd name="connsiteY507" fmla="*/ 4974040 h 5666105"/>
              <a:gd name="connsiteX508" fmla="*/ 1575222 w 4642962"/>
              <a:gd name="connsiteY508" fmla="*/ 5015085 h 5666105"/>
              <a:gd name="connsiteX509" fmla="*/ 1598999 w 4642962"/>
              <a:gd name="connsiteY509" fmla="*/ 5110952 h 5666105"/>
              <a:gd name="connsiteX510" fmla="*/ 1596914 w 4642962"/>
              <a:gd name="connsiteY510" fmla="*/ 5115519 h 5666105"/>
              <a:gd name="connsiteX511" fmla="*/ 1593027 w 4642962"/>
              <a:gd name="connsiteY511" fmla="*/ 5109636 h 5666105"/>
              <a:gd name="connsiteX512" fmla="*/ 1612200 w 4642962"/>
              <a:gd name="connsiteY512" fmla="*/ 5168472 h 5666105"/>
              <a:gd name="connsiteX513" fmla="*/ 1596813 w 4642962"/>
              <a:gd name="connsiteY513" fmla="*/ 5155165 h 5666105"/>
              <a:gd name="connsiteX514" fmla="*/ 1587020 w 4642962"/>
              <a:gd name="connsiteY514" fmla="*/ 5140524 h 5666105"/>
              <a:gd name="connsiteX515" fmla="*/ 1577225 w 4642962"/>
              <a:gd name="connsiteY515" fmla="*/ 5125881 h 5666105"/>
              <a:gd name="connsiteX516" fmla="*/ 1571635 w 4642962"/>
              <a:gd name="connsiteY516" fmla="*/ 5131459 h 5666105"/>
              <a:gd name="connsiteX517" fmla="*/ 1584238 w 4642962"/>
              <a:gd name="connsiteY517" fmla="*/ 5175145 h 5666105"/>
              <a:gd name="connsiteX518" fmla="*/ 1570257 w 4642962"/>
              <a:gd name="connsiteY518" fmla="*/ 5178481 h 5666105"/>
              <a:gd name="connsiteX519" fmla="*/ 1585665 w 4642962"/>
              <a:gd name="connsiteY519" fmla="*/ 5242720 h 5666105"/>
              <a:gd name="connsiteX520" fmla="*/ 1584271 w 4642962"/>
              <a:gd name="connsiteY520" fmla="*/ 5251542 h 5666105"/>
              <a:gd name="connsiteX521" fmla="*/ 1582876 w 4642962"/>
              <a:gd name="connsiteY521" fmla="*/ 5260366 h 5666105"/>
              <a:gd name="connsiteX522" fmla="*/ 1599675 w 4642962"/>
              <a:gd name="connsiteY522" fmla="*/ 5307294 h 5666105"/>
              <a:gd name="connsiteX523" fmla="*/ 1598278 w 4642962"/>
              <a:gd name="connsiteY523" fmla="*/ 5307628 h 5666105"/>
              <a:gd name="connsiteX524" fmla="*/ 1582884 w 4642962"/>
              <a:gd name="connsiteY524" fmla="*/ 5277343 h 5666105"/>
              <a:gd name="connsiteX525" fmla="*/ 1591986 w 4642962"/>
              <a:gd name="connsiteY525" fmla="*/ 5309129 h 5666105"/>
              <a:gd name="connsiteX526" fmla="*/ 1601089 w 4642962"/>
              <a:gd name="connsiteY526" fmla="*/ 5340916 h 5666105"/>
              <a:gd name="connsiteX527" fmla="*/ 1605989 w 4642962"/>
              <a:gd name="connsiteY527" fmla="*/ 5356725 h 5666105"/>
              <a:gd name="connsiteX528" fmla="*/ 1613689 w 4642962"/>
              <a:gd name="connsiteY528" fmla="*/ 5380355 h 5666105"/>
              <a:gd name="connsiteX529" fmla="*/ 1608093 w 4642962"/>
              <a:gd name="connsiteY529" fmla="*/ 5373201 h 5666105"/>
              <a:gd name="connsiteX530" fmla="*/ 1598996 w 4642962"/>
              <a:gd name="connsiteY530" fmla="*/ 5349905 h 5666105"/>
              <a:gd name="connsiteX531" fmla="*/ 1591294 w 4642962"/>
              <a:gd name="connsiteY531" fmla="*/ 5326273 h 5666105"/>
              <a:gd name="connsiteX532" fmla="*/ 1587794 w 4642962"/>
              <a:gd name="connsiteY532" fmla="*/ 5314374 h 5666105"/>
              <a:gd name="connsiteX533" fmla="*/ 1584294 w 4642962"/>
              <a:gd name="connsiteY533" fmla="*/ 5302476 h 5666105"/>
              <a:gd name="connsiteX534" fmla="*/ 1574490 w 4642962"/>
              <a:gd name="connsiteY534" fmla="*/ 5266611 h 5666105"/>
              <a:gd name="connsiteX535" fmla="*/ 1571250 w 4642962"/>
              <a:gd name="connsiteY535" fmla="*/ 5263697 h 5666105"/>
              <a:gd name="connsiteX536" fmla="*/ 1575197 w 4642962"/>
              <a:gd name="connsiteY536" fmla="*/ 5282537 h 5666105"/>
              <a:gd name="connsiteX537" fmla="*/ 1578923 w 4642962"/>
              <a:gd name="connsiteY537" fmla="*/ 5298558 h 5666105"/>
              <a:gd name="connsiteX538" fmla="*/ 1584868 w 4642962"/>
              <a:gd name="connsiteY538" fmla="*/ 5322524 h 5666105"/>
              <a:gd name="connsiteX539" fmla="*/ 1579810 w 4642962"/>
              <a:gd name="connsiteY539" fmla="*/ 5315108 h 5666105"/>
              <a:gd name="connsiteX540" fmla="*/ 1572445 w 4642962"/>
              <a:gd name="connsiteY540" fmla="*/ 5291407 h 5666105"/>
              <a:gd name="connsiteX541" fmla="*/ 1566500 w 4642962"/>
              <a:gd name="connsiteY541" fmla="*/ 5267439 h 5666105"/>
              <a:gd name="connsiteX542" fmla="*/ 1564337 w 4642962"/>
              <a:gd name="connsiteY542" fmla="*/ 5257480 h 5666105"/>
              <a:gd name="connsiteX543" fmla="*/ 1563300 w 4642962"/>
              <a:gd name="connsiteY543" fmla="*/ 5256547 h 5666105"/>
              <a:gd name="connsiteX544" fmla="*/ 1553507 w 4642962"/>
              <a:gd name="connsiteY544" fmla="*/ 5246150 h 5666105"/>
              <a:gd name="connsiteX545" fmla="*/ 1543712 w 4642962"/>
              <a:gd name="connsiteY545" fmla="*/ 5227264 h 5666105"/>
              <a:gd name="connsiteX546" fmla="*/ 1508722 w 4642962"/>
              <a:gd name="connsiteY546" fmla="*/ 5150717 h 5666105"/>
              <a:gd name="connsiteX547" fmla="*/ 1475129 w 4642962"/>
              <a:gd name="connsiteY547" fmla="*/ 5065349 h 5666105"/>
              <a:gd name="connsiteX548" fmla="*/ 1459030 w 4642962"/>
              <a:gd name="connsiteY548" fmla="*/ 5022499 h 5666105"/>
              <a:gd name="connsiteX549" fmla="*/ 1442932 w 4642962"/>
              <a:gd name="connsiteY549" fmla="*/ 4979648 h 5666105"/>
              <a:gd name="connsiteX550" fmla="*/ 1442943 w 4642962"/>
              <a:gd name="connsiteY550" fmla="*/ 5005114 h 5666105"/>
              <a:gd name="connsiteX551" fmla="*/ 1423348 w 4642962"/>
              <a:gd name="connsiteY551" fmla="*/ 4958853 h 5666105"/>
              <a:gd name="connsiteX552" fmla="*/ 1403753 w 4642962"/>
              <a:gd name="connsiteY552" fmla="*/ 4912590 h 5666105"/>
              <a:gd name="connsiteX553" fmla="*/ 1379079 w 4642962"/>
              <a:gd name="connsiteY553" fmla="*/ 4851970 h 5666105"/>
              <a:gd name="connsiteX554" fmla="*/ 1379197 w 4642962"/>
              <a:gd name="connsiteY554" fmla="*/ 4855441 h 5666105"/>
              <a:gd name="connsiteX555" fmla="*/ 1388647 w 4642962"/>
              <a:gd name="connsiteY555" fmla="*/ 4885022 h 5666105"/>
              <a:gd name="connsiteX556" fmla="*/ 1404753 w 4642962"/>
              <a:gd name="connsiteY556" fmla="*/ 4944850 h 5666105"/>
              <a:gd name="connsiteX557" fmla="*/ 1426455 w 4642962"/>
              <a:gd name="connsiteY557" fmla="*/ 5011833 h 5666105"/>
              <a:gd name="connsiteX558" fmla="*/ 1435555 w 4642962"/>
              <a:gd name="connsiteY558" fmla="*/ 5039376 h 5666105"/>
              <a:gd name="connsiteX559" fmla="*/ 1444655 w 4642962"/>
              <a:gd name="connsiteY559" fmla="*/ 5066916 h 5666105"/>
              <a:gd name="connsiteX560" fmla="*/ 1448861 w 4642962"/>
              <a:gd name="connsiteY560" fmla="*/ 5091382 h 5666105"/>
              <a:gd name="connsiteX561" fmla="*/ 1455866 w 4642962"/>
              <a:gd name="connsiteY561" fmla="*/ 5123669 h 5666105"/>
              <a:gd name="connsiteX562" fmla="*/ 1468464 w 4642962"/>
              <a:gd name="connsiteY562" fmla="*/ 5154620 h 5666105"/>
              <a:gd name="connsiteX563" fmla="*/ 1481061 w 4642962"/>
              <a:gd name="connsiteY563" fmla="*/ 5185573 h 5666105"/>
              <a:gd name="connsiteX564" fmla="*/ 1488070 w 4642962"/>
              <a:gd name="connsiteY564" fmla="*/ 5226348 h 5666105"/>
              <a:gd name="connsiteX565" fmla="*/ 1518872 w 4642962"/>
              <a:gd name="connsiteY565" fmla="*/ 5320872 h 5666105"/>
              <a:gd name="connsiteX566" fmla="*/ 1503485 w 4642962"/>
              <a:gd name="connsiteY566" fmla="*/ 5307565 h 5666105"/>
              <a:gd name="connsiteX567" fmla="*/ 1493692 w 4642962"/>
              <a:gd name="connsiteY567" fmla="*/ 5292924 h 5666105"/>
              <a:gd name="connsiteX568" fmla="*/ 1483897 w 4642962"/>
              <a:gd name="connsiteY568" fmla="*/ 5278281 h 5666105"/>
              <a:gd name="connsiteX569" fmla="*/ 1478307 w 4642962"/>
              <a:gd name="connsiteY569" fmla="*/ 5283859 h 5666105"/>
              <a:gd name="connsiteX570" fmla="*/ 1490910 w 4642962"/>
              <a:gd name="connsiteY570" fmla="*/ 5327545 h 5666105"/>
              <a:gd name="connsiteX571" fmla="*/ 1476929 w 4642962"/>
              <a:gd name="connsiteY571" fmla="*/ 5330881 h 5666105"/>
              <a:gd name="connsiteX572" fmla="*/ 1492337 w 4642962"/>
              <a:gd name="connsiteY572" fmla="*/ 5395120 h 5666105"/>
              <a:gd name="connsiteX573" fmla="*/ 1490943 w 4642962"/>
              <a:gd name="connsiteY573" fmla="*/ 5403942 h 5666105"/>
              <a:gd name="connsiteX574" fmla="*/ 1489548 w 4642962"/>
              <a:gd name="connsiteY574" fmla="*/ 5412766 h 5666105"/>
              <a:gd name="connsiteX575" fmla="*/ 1506347 w 4642962"/>
              <a:gd name="connsiteY575" fmla="*/ 5459694 h 5666105"/>
              <a:gd name="connsiteX576" fmla="*/ 1504950 w 4642962"/>
              <a:gd name="connsiteY576" fmla="*/ 5460028 h 5666105"/>
              <a:gd name="connsiteX577" fmla="*/ 1489556 w 4642962"/>
              <a:gd name="connsiteY577" fmla="*/ 5429743 h 5666105"/>
              <a:gd name="connsiteX578" fmla="*/ 1498658 w 4642962"/>
              <a:gd name="connsiteY578" fmla="*/ 5461529 h 5666105"/>
              <a:gd name="connsiteX579" fmla="*/ 1507761 w 4642962"/>
              <a:gd name="connsiteY579" fmla="*/ 5493316 h 5666105"/>
              <a:gd name="connsiteX580" fmla="*/ 1512661 w 4642962"/>
              <a:gd name="connsiteY580" fmla="*/ 5509125 h 5666105"/>
              <a:gd name="connsiteX581" fmla="*/ 1520361 w 4642962"/>
              <a:gd name="connsiteY581" fmla="*/ 5532755 h 5666105"/>
              <a:gd name="connsiteX582" fmla="*/ 1514765 w 4642962"/>
              <a:gd name="connsiteY582" fmla="*/ 5525601 h 5666105"/>
              <a:gd name="connsiteX583" fmla="*/ 1505668 w 4642962"/>
              <a:gd name="connsiteY583" fmla="*/ 5502305 h 5666105"/>
              <a:gd name="connsiteX584" fmla="*/ 1497966 w 4642962"/>
              <a:gd name="connsiteY584" fmla="*/ 5478673 h 5666105"/>
              <a:gd name="connsiteX585" fmla="*/ 1494466 w 4642962"/>
              <a:gd name="connsiteY585" fmla="*/ 5466774 h 5666105"/>
              <a:gd name="connsiteX586" fmla="*/ 1490965 w 4642962"/>
              <a:gd name="connsiteY586" fmla="*/ 5454876 h 5666105"/>
              <a:gd name="connsiteX587" fmla="*/ 1481162 w 4642962"/>
              <a:gd name="connsiteY587" fmla="*/ 5419011 h 5666105"/>
              <a:gd name="connsiteX588" fmla="*/ 1469971 w 4642962"/>
              <a:gd name="connsiteY588" fmla="*/ 5408947 h 5666105"/>
              <a:gd name="connsiteX589" fmla="*/ 1460179 w 4642962"/>
              <a:gd name="connsiteY589" fmla="*/ 5398550 h 5666105"/>
              <a:gd name="connsiteX590" fmla="*/ 1450384 w 4642962"/>
              <a:gd name="connsiteY590" fmla="*/ 5379664 h 5666105"/>
              <a:gd name="connsiteX591" fmla="*/ 1415394 w 4642962"/>
              <a:gd name="connsiteY591" fmla="*/ 5303117 h 5666105"/>
              <a:gd name="connsiteX592" fmla="*/ 1381801 w 4642962"/>
              <a:gd name="connsiteY592" fmla="*/ 5217749 h 5666105"/>
              <a:gd name="connsiteX593" fmla="*/ 1365702 w 4642962"/>
              <a:gd name="connsiteY593" fmla="*/ 5174899 h 5666105"/>
              <a:gd name="connsiteX594" fmla="*/ 1349604 w 4642962"/>
              <a:gd name="connsiteY594" fmla="*/ 5132048 h 5666105"/>
              <a:gd name="connsiteX595" fmla="*/ 1349615 w 4642962"/>
              <a:gd name="connsiteY595" fmla="*/ 5157514 h 5666105"/>
              <a:gd name="connsiteX596" fmla="*/ 1330020 w 4642962"/>
              <a:gd name="connsiteY596" fmla="*/ 5111253 h 5666105"/>
              <a:gd name="connsiteX597" fmla="*/ 1310424 w 4642962"/>
              <a:gd name="connsiteY597" fmla="*/ 5064990 h 5666105"/>
              <a:gd name="connsiteX598" fmla="*/ 1285230 w 4642962"/>
              <a:gd name="connsiteY598" fmla="*/ 5003086 h 5666105"/>
              <a:gd name="connsiteX599" fmla="*/ 1258632 w 4642962"/>
              <a:gd name="connsiteY599" fmla="*/ 4933028 h 5666105"/>
              <a:gd name="connsiteX600" fmla="*/ 1243139 w 4642962"/>
              <a:gd name="connsiteY600" fmla="*/ 4892872 h 5666105"/>
              <a:gd name="connsiteX601" fmla="*/ 1247210 w 4642962"/>
              <a:gd name="connsiteY601" fmla="*/ 4908353 h 5666105"/>
              <a:gd name="connsiteX602" fmla="*/ 1233229 w 4642962"/>
              <a:gd name="connsiteY602" fmla="*/ 4911689 h 5666105"/>
              <a:gd name="connsiteX603" fmla="*/ 1240937 w 4642962"/>
              <a:gd name="connsiteY603" fmla="*/ 4952298 h 5666105"/>
              <a:gd name="connsiteX604" fmla="*/ 1238850 w 4642962"/>
              <a:gd name="connsiteY604" fmla="*/ 4978264 h 5666105"/>
              <a:gd name="connsiteX605" fmla="*/ 1248655 w 4642962"/>
              <a:gd name="connsiteY605" fmla="*/ 5018372 h 5666105"/>
              <a:gd name="connsiteX606" fmla="*/ 1264761 w 4642962"/>
              <a:gd name="connsiteY606" fmla="*/ 5078200 h 5666105"/>
              <a:gd name="connsiteX607" fmla="*/ 1286463 w 4642962"/>
              <a:gd name="connsiteY607" fmla="*/ 5145183 h 5666105"/>
              <a:gd name="connsiteX608" fmla="*/ 1295563 w 4642962"/>
              <a:gd name="connsiteY608" fmla="*/ 5172726 h 5666105"/>
              <a:gd name="connsiteX609" fmla="*/ 1304663 w 4642962"/>
              <a:gd name="connsiteY609" fmla="*/ 5200266 h 5666105"/>
              <a:gd name="connsiteX610" fmla="*/ 1308869 w 4642962"/>
              <a:gd name="connsiteY610" fmla="*/ 5224732 h 5666105"/>
              <a:gd name="connsiteX611" fmla="*/ 1315874 w 4642962"/>
              <a:gd name="connsiteY611" fmla="*/ 5257019 h 5666105"/>
              <a:gd name="connsiteX612" fmla="*/ 1328472 w 4642962"/>
              <a:gd name="connsiteY612" fmla="*/ 5287970 h 5666105"/>
              <a:gd name="connsiteX613" fmla="*/ 1341070 w 4642962"/>
              <a:gd name="connsiteY613" fmla="*/ 5318923 h 5666105"/>
              <a:gd name="connsiteX614" fmla="*/ 1348078 w 4642962"/>
              <a:gd name="connsiteY614" fmla="*/ 5359698 h 5666105"/>
              <a:gd name="connsiteX615" fmla="*/ 1378880 w 4642962"/>
              <a:gd name="connsiteY615" fmla="*/ 5454222 h 5666105"/>
              <a:gd name="connsiteX616" fmla="*/ 1363493 w 4642962"/>
              <a:gd name="connsiteY616" fmla="*/ 5440915 h 5666105"/>
              <a:gd name="connsiteX617" fmla="*/ 1353700 w 4642962"/>
              <a:gd name="connsiteY617" fmla="*/ 5426274 h 5666105"/>
              <a:gd name="connsiteX618" fmla="*/ 1343905 w 4642962"/>
              <a:gd name="connsiteY618" fmla="*/ 5411631 h 5666105"/>
              <a:gd name="connsiteX619" fmla="*/ 1338315 w 4642962"/>
              <a:gd name="connsiteY619" fmla="*/ 5417209 h 5666105"/>
              <a:gd name="connsiteX620" fmla="*/ 1350918 w 4642962"/>
              <a:gd name="connsiteY620" fmla="*/ 5460895 h 5666105"/>
              <a:gd name="connsiteX621" fmla="*/ 1336937 w 4642962"/>
              <a:gd name="connsiteY621" fmla="*/ 5464231 h 5666105"/>
              <a:gd name="connsiteX622" fmla="*/ 1352345 w 4642962"/>
              <a:gd name="connsiteY622" fmla="*/ 5528470 h 5666105"/>
              <a:gd name="connsiteX623" fmla="*/ 1350951 w 4642962"/>
              <a:gd name="connsiteY623" fmla="*/ 5537292 h 5666105"/>
              <a:gd name="connsiteX624" fmla="*/ 1349556 w 4642962"/>
              <a:gd name="connsiteY624" fmla="*/ 5546116 h 5666105"/>
              <a:gd name="connsiteX625" fmla="*/ 1366356 w 4642962"/>
              <a:gd name="connsiteY625" fmla="*/ 5593044 h 5666105"/>
              <a:gd name="connsiteX626" fmla="*/ 1364958 w 4642962"/>
              <a:gd name="connsiteY626" fmla="*/ 5593378 h 5666105"/>
              <a:gd name="connsiteX627" fmla="*/ 1349563 w 4642962"/>
              <a:gd name="connsiteY627" fmla="*/ 5563093 h 5666105"/>
              <a:gd name="connsiteX628" fmla="*/ 1358666 w 4642962"/>
              <a:gd name="connsiteY628" fmla="*/ 5594879 h 5666105"/>
              <a:gd name="connsiteX629" fmla="*/ 1367769 w 4642962"/>
              <a:gd name="connsiteY629" fmla="*/ 5626666 h 5666105"/>
              <a:gd name="connsiteX630" fmla="*/ 1372669 w 4642962"/>
              <a:gd name="connsiteY630" fmla="*/ 5642475 h 5666105"/>
              <a:gd name="connsiteX631" fmla="*/ 1380369 w 4642962"/>
              <a:gd name="connsiteY631" fmla="*/ 5666105 h 5666105"/>
              <a:gd name="connsiteX632" fmla="*/ 1374773 w 4642962"/>
              <a:gd name="connsiteY632" fmla="*/ 5658951 h 5666105"/>
              <a:gd name="connsiteX633" fmla="*/ 1365675 w 4642962"/>
              <a:gd name="connsiteY633" fmla="*/ 5635655 h 5666105"/>
              <a:gd name="connsiteX634" fmla="*/ 1357974 w 4642962"/>
              <a:gd name="connsiteY634" fmla="*/ 5612023 h 5666105"/>
              <a:gd name="connsiteX635" fmla="*/ 1354474 w 4642962"/>
              <a:gd name="connsiteY635" fmla="*/ 5600124 h 5666105"/>
              <a:gd name="connsiteX636" fmla="*/ 1350973 w 4642962"/>
              <a:gd name="connsiteY636" fmla="*/ 5588226 h 5666105"/>
              <a:gd name="connsiteX637" fmla="*/ 1341170 w 4642962"/>
              <a:gd name="connsiteY637" fmla="*/ 5552361 h 5666105"/>
              <a:gd name="connsiteX638" fmla="*/ 1329979 w 4642962"/>
              <a:gd name="connsiteY638" fmla="*/ 5542297 h 5666105"/>
              <a:gd name="connsiteX639" fmla="*/ 1320187 w 4642962"/>
              <a:gd name="connsiteY639" fmla="*/ 5531900 h 5666105"/>
              <a:gd name="connsiteX640" fmla="*/ 1310391 w 4642962"/>
              <a:gd name="connsiteY640" fmla="*/ 5513014 h 5666105"/>
              <a:gd name="connsiteX641" fmla="*/ 1275403 w 4642962"/>
              <a:gd name="connsiteY641" fmla="*/ 5436467 h 5666105"/>
              <a:gd name="connsiteX642" fmla="*/ 1241809 w 4642962"/>
              <a:gd name="connsiteY642" fmla="*/ 5351099 h 5666105"/>
              <a:gd name="connsiteX643" fmla="*/ 1225710 w 4642962"/>
              <a:gd name="connsiteY643" fmla="*/ 5308249 h 5666105"/>
              <a:gd name="connsiteX644" fmla="*/ 1209613 w 4642962"/>
              <a:gd name="connsiteY644" fmla="*/ 5265398 h 5666105"/>
              <a:gd name="connsiteX645" fmla="*/ 1209623 w 4642962"/>
              <a:gd name="connsiteY645" fmla="*/ 5290864 h 5666105"/>
              <a:gd name="connsiteX646" fmla="*/ 1190028 w 4642962"/>
              <a:gd name="connsiteY646" fmla="*/ 5244603 h 5666105"/>
              <a:gd name="connsiteX647" fmla="*/ 1170432 w 4642962"/>
              <a:gd name="connsiteY647" fmla="*/ 5198340 h 5666105"/>
              <a:gd name="connsiteX648" fmla="*/ 1145237 w 4642962"/>
              <a:gd name="connsiteY648" fmla="*/ 5136436 h 5666105"/>
              <a:gd name="connsiteX649" fmla="*/ 1118640 w 4642962"/>
              <a:gd name="connsiteY649" fmla="*/ 5066378 h 5666105"/>
              <a:gd name="connsiteX650" fmla="*/ 1087145 w 4642962"/>
              <a:gd name="connsiteY650" fmla="*/ 4984752 h 5666105"/>
              <a:gd name="connsiteX651" fmla="*/ 1054247 w 4642962"/>
              <a:gd name="connsiteY651" fmla="*/ 4894974 h 5666105"/>
              <a:gd name="connsiteX652" fmla="*/ 1033948 w 4642962"/>
              <a:gd name="connsiteY652" fmla="*/ 4836146 h 5666105"/>
              <a:gd name="connsiteX653" fmla="*/ 1012246 w 4642962"/>
              <a:gd name="connsiteY653" fmla="*/ 4769163 h 5666105"/>
              <a:gd name="connsiteX654" fmla="*/ 1005249 w 4642962"/>
              <a:gd name="connsiteY654" fmla="*/ 4753855 h 5666105"/>
              <a:gd name="connsiteX655" fmla="*/ 988454 w 4642962"/>
              <a:gd name="connsiteY655" fmla="*/ 4715415 h 5666105"/>
              <a:gd name="connsiteX656" fmla="*/ 971653 w 4642962"/>
              <a:gd name="connsiteY656" fmla="*/ 4668486 h 5666105"/>
              <a:gd name="connsiteX657" fmla="*/ 900252 w 4642962"/>
              <a:gd name="connsiteY657" fmla="*/ 4456307 h 5666105"/>
              <a:gd name="connsiteX658" fmla="*/ 889750 w 4642962"/>
              <a:gd name="connsiteY658" fmla="*/ 4420610 h 5666105"/>
              <a:gd name="connsiteX659" fmla="*/ 879247 w 4642962"/>
              <a:gd name="connsiteY659" fmla="*/ 4384912 h 5666105"/>
              <a:gd name="connsiteX660" fmla="*/ 841445 w 4642962"/>
              <a:gd name="connsiteY660" fmla="*/ 4266591 h 5666105"/>
              <a:gd name="connsiteX661" fmla="*/ 820446 w 4642962"/>
              <a:gd name="connsiteY661" fmla="*/ 4207930 h 5666105"/>
              <a:gd name="connsiteX662" fmla="*/ 799447 w 4642962"/>
              <a:gd name="connsiteY662" fmla="*/ 4149269 h 5666105"/>
              <a:gd name="connsiteX663" fmla="*/ 762347 w 4642962"/>
              <a:gd name="connsiteY663" fmla="*/ 4043514 h 5666105"/>
              <a:gd name="connsiteX664" fmla="*/ 723848 w 4642962"/>
              <a:gd name="connsiteY664" fmla="*/ 3929603 h 5666105"/>
              <a:gd name="connsiteX665" fmla="*/ 715436 w 4642962"/>
              <a:gd name="connsiteY665" fmla="*/ 3880671 h 5666105"/>
              <a:gd name="connsiteX666" fmla="*/ 576837 w 4642962"/>
              <a:gd name="connsiteY666" fmla="*/ 3480778 h 5666105"/>
              <a:gd name="connsiteX667" fmla="*/ 575440 w 4642962"/>
              <a:gd name="connsiteY667" fmla="*/ 3481111 h 5666105"/>
              <a:gd name="connsiteX668" fmla="*/ 569840 w 4642962"/>
              <a:gd name="connsiteY668" fmla="*/ 3465469 h 5666105"/>
              <a:gd name="connsiteX669" fmla="*/ 588053 w 4642962"/>
              <a:gd name="connsiteY669" fmla="*/ 3546019 h 5666105"/>
              <a:gd name="connsiteX670" fmla="*/ 538353 w 4642962"/>
              <a:gd name="connsiteY670" fmla="*/ 3400822 h 5666105"/>
              <a:gd name="connsiteX671" fmla="*/ 488652 w 4642962"/>
              <a:gd name="connsiteY671" fmla="*/ 3255625 h 5666105"/>
              <a:gd name="connsiteX672" fmla="*/ 436854 w 4642962"/>
              <a:gd name="connsiteY672" fmla="*/ 3106685 h 5666105"/>
              <a:gd name="connsiteX673" fmla="*/ 387854 w 4642962"/>
              <a:gd name="connsiteY673" fmla="*/ 2965566 h 5666105"/>
              <a:gd name="connsiteX674" fmla="*/ 316452 w 4642962"/>
              <a:gd name="connsiteY674" fmla="*/ 2753386 h 5666105"/>
              <a:gd name="connsiteX675" fmla="*/ 279354 w 4642962"/>
              <a:gd name="connsiteY675" fmla="*/ 2647630 h 5666105"/>
              <a:gd name="connsiteX676" fmla="*/ 242254 w 4642962"/>
              <a:gd name="connsiteY676" fmla="*/ 2541873 h 5666105"/>
              <a:gd name="connsiteX677" fmla="*/ 232457 w 4642962"/>
              <a:gd name="connsiteY677" fmla="*/ 2518743 h 5666105"/>
              <a:gd name="connsiteX678" fmla="*/ 216362 w 4642962"/>
              <a:gd name="connsiteY678" fmla="*/ 2484380 h 5666105"/>
              <a:gd name="connsiteX679" fmla="*/ 201666 w 4642962"/>
              <a:gd name="connsiteY679" fmla="*/ 2449685 h 5666105"/>
              <a:gd name="connsiteX680" fmla="*/ 183463 w 4642962"/>
              <a:gd name="connsiteY680" fmla="*/ 2390357 h 5666105"/>
              <a:gd name="connsiteX681" fmla="*/ 162460 w 4642962"/>
              <a:gd name="connsiteY681" fmla="*/ 2323207 h 5666105"/>
              <a:gd name="connsiteX682" fmla="*/ 156859 w 4642962"/>
              <a:gd name="connsiteY682" fmla="*/ 2303320 h 5666105"/>
              <a:gd name="connsiteX683" fmla="*/ 151258 w 4642962"/>
              <a:gd name="connsiteY683" fmla="*/ 2283433 h 5666105"/>
              <a:gd name="connsiteX684" fmla="*/ 119760 w 4642962"/>
              <a:gd name="connsiteY684" fmla="*/ 2197564 h 5666105"/>
              <a:gd name="connsiteX685" fmla="*/ 85466 w 4642962"/>
              <a:gd name="connsiteY685" fmla="*/ 2112363 h 5666105"/>
              <a:gd name="connsiteX686" fmla="*/ 78462 w 4642962"/>
              <a:gd name="connsiteY686" fmla="*/ 2080076 h 5666105"/>
              <a:gd name="connsiteX687" fmla="*/ 81251 w 4642962"/>
              <a:gd name="connsiteY687" fmla="*/ 2062431 h 5666105"/>
              <a:gd name="connsiteX688" fmla="*/ 77049 w 4642962"/>
              <a:gd name="connsiteY688" fmla="*/ 2046455 h 5666105"/>
              <a:gd name="connsiteX689" fmla="*/ 94539 w 4642962"/>
              <a:gd name="connsiteY689" fmla="*/ 2076240 h 5666105"/>
              <a:gd name="connsiteX690" fmla="*/ 112031 w 4642962"/>
              <a:gd name="connsiteY690" fmla="*/ 2106024 h 5666105"/>
              <a:gd name="connsiteX691" fmla="*/ 116221 w 4642962"/>
              <a:gd name="connsiteY691" fmla="*/ 2096534 h 5666105"/>
              <a:gd name="connsiteX692" fmla="*/ 74215 w 4642962"/>
              <a:gd name="connsiteY692" fmla="*/ 1962235 h 5666105"/>
              <a:gd name="connsiteX693" fmla="*/ 42017 w 4642962"/>
              <a:gd name="connsiteY693" fmla="*/ 1872289 h 5666105"/>
              <a:gd name="connsiteX694" fmla="*/ 22405 w 4642962"/>
              <a:gd name="connsiteY694" fmla="*/ 1787828 h 5666105"/>
              <a:gd name="connsiteX695" fmla="*/ 18204 w 4642962"/>
              <a:gd name="connsiteY695" fmla="*/ 1771852 h 5666105"/>
              <a:gd name="connsiteX696" fmla="*/ 14003 w 4642962"/>
              <a:gd name="connsiteY696" fmla="*/ 1755876 h 5666105"/>
              <a:gd name="connsiteX697" fmla="*/ 7001 w 4642962"/>
              <a:gd name="connsiteY697" fmla="*/ 1732078 h 5666105"/>
              <a:gd name="connsiteX698" fmla="*/ 0 w 4642962"/>
              <a:gd name="connsiteY698" fmla="*/ 1708280 h 5666105"/>
              <a:gd name="connsiteX699" fmla="*/ 5593 w 4642962"/>
              <a:gd name="connsiteY699" fmla="*/ 1706946 h 5666105"/>
              <a:gd name="connsiteX700" fmla="*/ 27984 w 4642962"/>
              <a:gd name="connsiteY700" fmla="*/ 1752540 h 5666105"/>
              <a:gd name="connsiteX701" fmla="*/ 50375 w 4642962"/>
              <a:gd name="connsiteY701" fmla="*/ 1798134 h 5666105"/>
              <a:gd name="connsiteX702" fmla="*/ 61571 w 4642962"/>
              <a:gd name="connsiteY702" fmla="*/ 1820930 h 5666105"/>
              <a:gd name="connsiteX703" fmla="*/ 81863 w 4642962"/>
              <a:gd name="connsiteY703" fmla="*/ 1862781 h 5666105"/>
              <a:gd name="connsiteX704" fmla="*/ 97951 w 4642962"/>
              <a:gd name="connsiteY704" fmla="*/ 1880166 h 5666105"/>
              <a:gd name="connsiteX705" fmla="*/ 107743 w 4642962"/>
              <a:gd name="connsiteY705" fmla="*/ 1890564 h 5666105"/>
              <a:gd name="connsiteX706" fmla="*/ 121732 w 4642962"/>
              <a:gd name="connsiteY706" fmla="*/ 1908449 h 5666105"/>
              <a:gd name="connsiteX707" fmla="*/ 130134 w 4642962"/>
              <a:gd name="connsiteY707" fmla="*/ 1936157 h 5666105"/>
              <a:gd name="connsiteX708" fmla="*/ 138535 w 4642962"/>
              <a:gd name="connsiteY708" fmla="*/ 1963866 h 5666105"/>
              <a:gd name="connsiteX709" fmla="*/ 142024 w 4642962"/>
              <a:gd name="connsiteY709" fmla="*/ 1950299 h 5666105"/>
              <a:gd name="connsiteX710" fmla="*/ 145515 w 4642962"/>
              <a:gd name="connsiteY710" fmla="*/ 1936731 h 5666105"/>
              <a:gd name="connsiteX711" fmla="*/ 193101 w 4642962"/>
              <a:gd name="connsiteY711" fmla="*/ 2044230 h 5666105"/>
              <a:gd name="connsiteX712" fmla="*/ 215485 w 4642962"/>
              <a:gd name="connsiteY712" fmla="*/ 2072846 h 5666105"/>
              <a:gd name="connsiteX713" fmla="*/ 216879 w 4642962"/>
              <a:gd name="connsiteY713" fmla="*/ 2064024 h 5666105"/>
              <a:gd name="connsiteX714" fmla="*/ 230878 w 4642962"/>
              <a:gd name="connsiteY714" fmla="*/ 2103131 h 5666105"/>
              <a:gd name="connsiteX715" fmla="*/ 237877 w 4642962"/>
              <a:gd name="connsiteY715" fmla="*/ 2118440 h 5666105"/>
              <a:gd name="connsiteX716" fmla="*/ 261656 w 4642962"/>
              <a:gd name="connsiteY716" fmla="*/ 2138235 h 5666105"/>
              <a:gd name="connsiteX717" fmla="*/ 268649 w 4642962"/>
              <a:gd name="connsiteY717" fmla="*/ 2145055 h 5666105"/>
              <a:gd name="connsiteX718" fmla="*/ 274245 w 4642962"/>
              <a:gd name="connsiteY718" fmla="*/ 2152209 h 5666105"/>
              <a:gd name="connsiteX719" fmla="*/ 302229 w 4642962"/>
              <a:gd name="connsiteY719" fmla="*/ 2196468 h 5666105"/>
              <a:gd name="connsiteX720" fmla="*/ 305877 w 4642962"/>
              <a:gd name="connsiteY720" fmla="*/ 2200807 h 5666105"/>
              <a:gd name="connsiteX721" fmla="*/ 302453 w 4642962"/>
              <a:gd name="connsiteY721" fmla="*/ 2189857 h 5666105"/>
              <a:gd name="connsiteX722" fmla="*/ 296851 w 4642962"/>
              <a:gd name="connsiteY722" fmla="*/ 2169970 h 5666105"/>
              <a:gd name="connsiteX723" fmla="*/ 291250 w 4642962"/>
              <a:gd name="connsiteY723" fmla="*/ 2150083 h 5666105"/>
              <a:gd name="connsiteX724" fmla="*/ 259752 w 4642962"/>
              <a:gd name="connsiteY724" fmla="*/ 2064214 h 5666105"/>
              <a:gd name="connsiteX725" fmla="*/ 225459 w 4642962"/>
              <a:gd name="connsiteY725" fmla="*/ 1979013 h 5666105"/>
              <a:gd name="connsiteX726" fmla="*/ 218454 w 4642962"/>
              <a:gd name="connsiteY726" fmla="*/ 1946726 h 5666105"/>
              <a:gd name="connsiteX727" fmla="*/ 221243 w 4642962"/>
              <a:gd name="connsiteY727" fmla="*/ 1929081 h 5666105"/>
              <a:gd name="connsiteX728" fmla="*/ 217041 w 4642962"/>
              <a:gd name="connsiteY728" fmla="*/ 1913105 h 5666105"/>
              <a:gd name="connsiteX729" fmla="*/ 234532 w 4642962"/>
              <a:gd name="connsiteY729" fmla="*/ 1942890 h 5666105"/>
              <a:gd name="connsiteX730" fmla="*/ 252023 w 4642962"/>
              <a:gd name="connsiteY730" fmla="*/ 1972674 h 5666105"/>
              <a:gd name="connsiteX731" fmla="*/ 256213 w 4642962"/>
              <a:gd name="connsiteY731" fmla="*/ 1963184 h 5666105"/>
              <a:gd name="connsiteX732" fmla="*/ 214208 w 4642962"/>
              <a:gd name="connsiteY732" fmla="*/ 1828885 h 5666105"/>
              <a:gd name="connsiteX733" fmla="*/ 182010 w 4642962"/>
              <a:gd name="connsiteY733" fmla="*/ 1738940 h 5666105"/>
              <a:gd name="connsiteX734" fmla="*/ 162397 w 4642962"/>
              <a:gd name="connsiteY734" fmla="*/ 1654478 h 5666105"/>
              <a:gd name="connsiteX735" fmla="*/ 158196 w 4642962"/>
              <a:gd name="connsiteY735" fmla="*/ 1638502 h 5666105"/>
              <a:gd name="connsiteX736" fmla="*/ 153995 w 4642962"/>
              <a:gd name="connsiteY736" fmla="*/ 1622526 h 5666105"/>
              <a:gd name="connsiteX737" fmla="*/ 146993 w 4642962"/>
              <a:gd name="connsiteY737" fmla="*/ 1598728 h 5666105"/>
              <a:gd name="connsiteX738" fmla="*/ 139991 w 4642962"/>
              <a:gd name="connsiteY738" fmla="*/ 1574931 h 5666105"/>
              <a:gd name="connsiteX739" fmla="*/ 145585 w 4642962"/>
              <a:gd name="connsiteY739" fmla="*/ 1573596 h 5666105"/>
              <a:gd name="connsiteX740" fmla="*/ 167976 w 4642962"/>
              <a:gd name="connsiteY740" fmla="*/ 1619190 h 5666105"/>
              <a:gd name="connsiteX741" fmla="*/ 190367 w 4642962"/>
              <a:gd name="connsiteY741" fmla="*/ 1664784 h 5666105"/>
              <a:gd name="connsiteX742" fmla="*/ 201563 w 4642962"/>
              <a:gd name="connsiteY742" fmla="*/ 1687580 h 5666105"/>
              <a:gd name="connsiteX743" fmla="*/ 221855 w 4642962"/>
              <a:gd name="connsiteY743" fmla="*/ 1729431 h 5666105"/>
              <a:gd name="connsiteX744" fmla="*/ 237943 w 4642962"/>
              <a:gd name="connsiteY744" fmla="*/ 1746816 h 5666105"/>
              <a:gd name="connsiteX745" fmla="*/ 247735 w 4642962"/>
              <a:gd name="connsiteY745" fmla="*/ 1757214 h 5666105"/>
              <a:gd name="connsiteX746" fmla="*/ 261725 w 4642962"/>
              <a:gd name="connsiteY746" fmla="*/ 1775100 h 5666105"/>
              <a:gd name="connsiteX747" fmla="*/ 270126 w 4642962"/>
              <a:gd name="connsiteY747" fmla="*/ 1802808 h 5666105"/>
              <a:gd name="connsiteX748" fmla="*/ 278527 w 4642962"/>
              <a:gd name="connsiteY748" fmla="*/ 1830516 h 5666105"/>
              <a:gd name="connsiteX749" fmla="*/ 282018 w 4642962"/>
              <a:gd name="connsiteY749" fmla="*/ 1816949 h 5666105"/>
              <a:gd name="connsiteX750" fmla="*/ 285507 w 4642962"/>
              <a:gd name="connsiteY750" fmla="*/ 1803382 h 5666105"/>
              <a:gd name="connsiteX751" fmla="*/ 333093 w 4642962"/>
              <a:gd name="connsiteY751" fmla="*/ 1910880 h 5666105"/>
              <a:gd name="connsiteX752" fmla="*/ 355477 w 4642962"/>
              <a:gd name="connsiteY752" fmla="*/ 1939496 h 5666105"/>
              <a:gd name="connsiteX753" fmla="*/ 356871 w 4642962"/>
              <a:gd name="connsiteY753" fmla="*/ 1930674 h 5666105"/>
              <a:gd name="connsiteX754" fmla="*/ 370870 w 4642962"/>
              <a:gd name="connsiteY754" fmla="*/ 1969781 h 5666105"/>
              <a:gd name="connsiteX755" fmla="*/ 377869 w 4642962"/>
              <a:gd name="connsiteY755" fmla="*/ 1985090 h 5666105"/>
              <a:gd name="connsiteX756" fmla="*/ 380877 w 4642962"/>
              <a:gd name="connsiteY756" fmla="*/ 1987594 h 5666105"/>
              <a:gd name="connsiteX757" fmla="*/ 353080 w 4642962"/>
              <a:gd name="connsiteY757" fmla="*/ 1911814 h 5666105"/>
              <a:gd name="connsiteX758" fmla="*/ 318787 w 4642962"/>
              <a:gd name="connsiteY758" fmla="*/ 1826613 h 5666105"/>
              <a:gd name="connsiteX759" fmla="*/ 311782 w 4642962"/>
              <a:gd name="connsiteY759" fmla="*/ 1794327 h 5666105"/>
              <a:gd name="connsiteX760" fmla="*/ 314570 w 4642962"/>
              <a:gd name="connsiteY760" fmla="*/ 1776681 h 5666105"/>
              <a:gd name="connsiteX761" fmla="*/ 310369 w 4642962"/>
              <a:gd name="connsiteY761" fmla="*/ 1760706 h 5666105"/>
              <a:gd name="connsiteX762" fmla="*/ 327860 w 4642962"/>
              <a:gd name="connsiteY762" fmla="*/ 1790490 h 5666105"/>
              <a:gd name="connsiteX763" fmla="*/ 345351 w 4642962"/>
              <a:gd name="connsiteY763" fmla="*/ 1820274 h 5666105"/>
              <a:gd name="connsiteX764" fmla="*/ 349541 w 4642962"/>
              <a:gd name="connsiteY764" fmla="*/ 1810784 h 5666105"/>
              <a:gd name="connsiteX765" fmla="*/ 307536 w 4642962"/>
              <a:gd name="connsiteY765" fmla="*/ 1676486 h 5666105"/>
              <a:gd name="connsiteX766" fmla="*/ 275338 w 4642962"/>
              <a:gd name="connsiteY766" fmla="*/ 1586540 h 5666105"/>
              <a:gd name="connsiteX767" fmla="*/ 255725 w 4642962"/>
              <a:gd name="connsiteY767" fmla="*/ 1502079 h 5666105"/>
              <a:gd name="connsiteX768" fmla="*/ 251524 w 4642962"/>
              <a:gd name="connsiteY768" fmla="*/ 1486103 h 5666105"/>
              <a:gd name="connsiteX769" fmla="*/ 247322 w 4642962"/>
              <a:gd name="connsiteY769" fmla="*/ 1470127 h 5666105"/>
              <a:gd name="connsiteX770" fmla="*/ 240321 w 4642962"/>
              <a:gd name="connsiteY770" fmla="*/ 1446328 h 5666105"/>
              <a:gd name="connsiteX771" fmla="*/ 233320 w 4642962"/>
              <a:gd name="connsiteY771" fmla="*/ 1422531 h 5666105"/>
              <a:gd name="connsiteX772" fmla="*/ 238913 w 4642962"/>
              <a:gd name="connsiteY772" fmla="*/ 1421197 h 5666105"/>
              <a:gd name="connsiteX773" fmla="*/ 261304 w 4642962"/>
              <a:gd name="connsiteY773" fmla="*/ 1466790 h 5666105"/>
              <a:gd name="connsiteX774" fmla="*/ 283696 w 4642962"/>
              <a:gd name="connsiteY774" fmla="*/ 1512384 h 5666105"/>
              <a:gd name="connsiteX775" fmla="*/ 294890 w 4642962"/>
              <a:gd name="connsiteY775" fmla="*/ 1535181 h 5666105"/>
              <a:gd name="connsiteX776" fmla="*/ 315183 w 4642962"/>
              <a:gd name="connsiteY776" fmla="*/ 1577031 h 5666105"/>
              <a:gd name="connsiteX777" fmla="*/ 331271 w 4642962"/>
              <a:gd name="connsiteY777" fmla="*/ 1594416 h 5666105"/>
              <a:gd name="connsiteX778" fmla="*/ 341063 w 4642962"/>
              <a:gd name="connsiteY778" fmla="*/ 1604814 h 5666105"/>
              <a:gd name="connsiteX779" fmla="*/ 355052 w 4642962"/>
              <a:gd name="connsiteY779" fmla="*/ 1622700 h 5666105"/>
              <a:gd name="connsiteX780" fmla="*/ 363454 w 4642962"/>
              <a:gd name="connsiteY780" fmla="*/ 1650408 h 5666105"/>
              <a:gd name="connsiteX781" fmla="*/ 371855 w 4642962"/>
              <a:gd name="connsiteY781" fmla="*/ 1678117 h 5666105"/>
              <a:gd name="connsiteX782" fmla="*/ 375346 w 4642962"/>
              <a:gd name="connsiteY782" fmla="*/ 1664549 h 5666105"/>
              <a:gd name="connsiteX783" fmla="*/ 378835 w 4642962"/>
              <a:gd name="connsiteY783" fmla="*/ 1650982 h 5666105"/>
              <a:gd name="connsiteX784" fmla="*/ 426421 w 4642962"/>
              <a:gd name="connsiteY784" fmla="*/ 1758481 h 5666105"/>
              <a:gd name="connsiteX785" fmla="*/ 448805 w 4642962"/>
              <a:gd name="connsiteY785" fmla="*/ 1787096 h 5666105"/>
              <a:gd name="connsiteX786" fmla="*/ 450199 w 4642962"/>
              <a:gd name="connsiteY786" fmla="*/ 1778274 h 5666105"/>
              <a:gd name="connsiteX787" fmla="*/ 464200 w 4642962"/>
              <a:gd name="connsiteY787" fmla="*/ 1817381 h 5666105"/>
              <a:gd name="connsiteX788" fmla="*/ 471197 w 4642962"/>
              <a:gd name="connsiteY788" fmla="*/ 1832690 h 5666105"/>
              <a:gd name="connsiteX789" fmla="*/ 494976 w 4642962"/>
              <a:gd name="connsiteY789" fmla="*/ 1852485 h 5666105"/>
              <a:gd name="connsiteX790" fmla="*/ 501969 w 4642962"/>
              <a:gd name="connsiteY790" fmla="*/ 1859305 h 5666105"/>
              <a:gd name="connsiteX791" fmla="*/ 507565 w 4642962"/>
              <a:gd name="connsiteY791" fmla="*/ 1866459 h 5666105"/>
              <a:gd name="connsiteX792" fmla="*/ 535549 w 4642962"/>
              <a:gd name="connsiteY792" fmla="*/ 1910718 h 5666105"/>
              <a:gd name="connsiteX793" fmla="*/ 559332 w 4642962"/>
              <a:gd name="connsiteY793" fmla="*/ 1939002 h 5666105"/>
              <a:gd name="connsiteX794" fmla="*/ 591515 w 4642962"/>
              <a:gd name="connsiteY794" fmla="*/ 1994993 h 5666105"/>
              <a:gd name="connsiteX795" fmla="*/ 620914 w 4642962"/>
              <a:gd name="connsiteY795" fmla="*/ 2077118 h 5666105"/>
              <a:gd name="connsiteX796" fmla="*/ 683214 w 4642962"/>
              <a:gd name="connsiteY796" fmla="*/ 2261756 h 5666105"/>
              <a:gd name="connsiteX797" fmla="*/ 745513 w 4642962"/>
              <a:gd name="connsiteY797" fmla="*/ 2437904 h 5666105"/>
              <a:gd name="connsiteX798" fmla="*/ 788364 w 4642962"/>
              <a:gd name="connsiteY798" fmla="*/ 2559296 h 5666105"/>
              <a:gd name="connsiteX799" fmla="*/ 737592 w 4642962"/>
              <a:gd name="connsiteY799" fmla="*/ 2362803 h 5666105"/>
              <a:gd name="connsiteX800" fmla="*/ 708357 w 4642962"/>
              <a:gd name="connsiteY800" fmla="*/ 2255415 h 5666105"/>
              <a:gd name="connsiteX801" fmla="*/ 679121 w 4642962"/>
              <a:gd name="connsiteY801" fmla="*/ 2148028 h 5666105"/>
              <a:gd name="connsiteX802" fmla="*/ 671046 w 4642962"/>
              <a:gd name="connsiteY802" fmla="*/ 2124458 h 5666105"/>
              <a:gd name="connsiteX803" fmla="*/ 657514 w 4642962"/>
              <a:gd name="connsiteY803" fmla="*/ 2089367 h 5666105"/>
              <a:gd name="connsiteX804" fmla="*/ 645402 w 4642962"/>
              <a:gd name="connsiteY804" fmla="*/ 2054012 h 5666105"/>
              <a:gd name="connsiteX805" fmla="*/ 631606 w 4642962"/>
              <a:gd name="connsiteY805" fmla="*/ 1993897 h 5666105"/>
              <a:gd name="connsiteX806" fmla="*/ 615591 w 4642962"/>
              <a:gd name="connsiteY806" fmla="*/ 1925837 h 5666105"/>
              <a:gd name="connsiteX807" fmla="*/ 611466 w 4642962"/>
              <a:gd name="connsiteY807" fmla="*/ 1905711 h 5666105"/>
              <a:gd name="connsiteX808" fmla="*/ 607341 w 4642962"/>
              <a:gd name="connsiteY808" fmla="*/ 1885584 h 5666105"/>
              <a:gd name="connsiteX809" fmla="*/ 582230 w 4642962"/>
              <a:gd name="connsiteY809" fmla="*/ 1798324 h 5666105"/>
              <a:gd name="connsiteX810" fmla="*/ 554280 w 4642962"/>
              <a:gd name="connsiteY810" fmla="*/ 1711592 h 5666105"/>
              <a:gd name="connsiteX811" fmla="*/ 549667 w 4642962"/>
              <a:gd name="connsiteY811" fmla="*/ 1679020 h 5666105"/>
              <a:gd name="connsiteX812" fmla="*/ 553752 w 4642962"/>
              <a:gd name="connsiteY812" fmla="*/ 1661543 h 5666105"/>
              <a:gd name="connsiteX813" fmla="*/ 550735 w 4642962"/>
              <a:gd name="connsiteY813" fmla="*/ 1645390 h 5666105"/>
              <a:gd name="connsiteX814" fmla="*/ 565998 w 4642962"/>
              <a:gd name="connsiteY814" fmla="*/ 1675980 h 5666105"/>
              <a:gd name="connsiteX815" fmla="*/ 581263 w 4642962"/>
              <a:gd name="connsiteY815" fmla="*/ 1706570 h 5666105"/>
              <a:gd name="connsiteX816" fmla="*/ 586145 w 4642962"/>
              <a:gd name="connsiteY816" fmla="*/ 1697302 h 5666105"/>
              <a:gd name="connsiteX817" fmla="*/ 554115 w 4642962"/>
              <a:gd name="connsiteY817" fmla="*/ 1561183 h 5666105"/>
              <a:gd name="connsiteX818" fmla="*/ 528606 w 4642962"/>
              <a:gd name="connsiteY818" fmla="*/ 1469818 h 5666105"/>
              <a:gd name="connsiteX819" fmla="*/ 515256 w 4642962"/>
              <a:gd name="connsiteY819" fmla="*/ 1384546 h 5666105"/>
              <a:gd name="connsiteX820" fmla="*/ 512240 w 4642962"/>
              <a:gd name="connsiteY820" fmla="*/ 1368393 h 5666105"/>
              <a:gd name="connsiteX821" fmla="*/ 509224 w 4642962"/>
              <a:gd name="connsiteY821" fmla="*/ 1352239 h 5666105"/>
              <a:gd name="connsiteX822" fmla="*/ 503989 w 4642962"/>
              <a:gd name="connsiteY822" fmla="*/ 1328140 h 5666105"/>
              <a:gd name="connsiteX823" fmla="*/ 498754 w 4642962"/>
              <a:gd name="connsiteY823" fmla="*/ 1304042 h 5666105"/>
              <a:gd name="connsiteX824" fmla="*/ 504435 w 4642962"/>
              <a:gd name="connsiteY824" fmla="*/ 1302984 h 5666105"/>
              <a:gd name="connsiteX825" fmla="*/ 523425 w 4642962"/>
              <a:gd name="connsiteY825" fmla="*/ 1349596 h 5666105"/>
              <a:gd name="connsiteX826" fmla="*/ 542415 w 4642962"/>
              <a:gd name="connsiteY826" fmla="*/ 1396208 h 5666105"/>
              <a:gd name="connsiteX827" fmla="*/ 551910 w 4642962"/>
              <a:gd name="connsiteY827" fmla="*/ 1419513 h 5666105"/>
              <a:gd name="connsiteX828" fmla="*/ 569081 w 4642962"/>
              <a:gd name="connsiteY828" fmla="*/ 1462285 h 5666105"/>
              <a:gd name="connsiteX829" fmla="*/ 583857 w 4642962"/>
              <a:gd name="connsiteY829" fmla="*/ 1480429 h 5666105"/>
              <a:gd name="connsiteX830" fmla="*/ 592865 w 4642962"/>
              <a:gd name="connsiteY830" fmla="*/ 1491289 h 5666105"/>
              <a:gd name="connsiteX831" fmla="*/ 605511 w 4642962"/>
              <a:gd name="connsiteY831" fmla="*/ 1509830 h 5666105"/>
              <a:gd name="connsiteX832" fmla="*/ 611855 w 4642962"/>
              <a:gd name="connsiteY832" fmla="*/ 1537901 h 5666105"/>
              <a:gd name="connsiteX833" fmla="*/ 618198 w 4642962"/>
              <a:gd name="connsiteY833" fmla="*/ 1565972 h 5666105"/>
              <a:gd name="connsiteX834" fmla="*/ 622682 w 4642962"/>
              <a:gd name="connsiteY834" fmla="*/ 1552601 h 5666105"/>
              <a:gd name="connsiteX835" fmla="*/ 627165 w 4642962"/>
              <a:gd name="connsiteY835" fmla="*/ 1539229 h 5666105"/>
              <a:gd name="connsiteX836" fmla="*/ 666741 w 4642962"/>
              <a:gd name="connsiteY836" fmla="*/ 1648872 h 5666105"/>
              <a:gd name="connsiteX837" fmla="*/ 686976 w 4642962"/>
              <a:gd name="connsiteY837" fmla="*/ 1678535 h 5666105"/>
              <a:gd name="connsiteX838" fmla="*/ 689017 w 4642962"/>
              <a:gd name="connsiteY838" fmla="*/ 1669798 h 5666105"/>
              <a:gd name="connsiteX839" fmla="*/ 700108 w 4642962"/>
              <a:gd name="connsiteY839" fmla="*/ 1709522 h 5666105"/>
              <a:gd name="connsiteX840" fmla="*/ 705965 w 4642962"/>
              <a:gd name="connsiteY840" fmla="*/ 1725147 h 5666105"/>
              <a:gd name="connsiteX841" fmla="*/ 728241 w 4642962"/>
              <a:gd name="connsiteY841" fmla="*/ 1746075 h 5666105"/>
              <a:gd name="connsiteX842" fmla="*/ 734720 w 4642962"/>
              <a:gd name="connsiteY842" fmla="*/ 1753226 h 5666105"/>
              <a:gd name="connsiteX843" fmla="*/ 739778 w 4642962"/>
              <a:gd name="connsiteY843" fmla="*/ 1760642 h 5666105"/>
              <a:gd name="connsiteX844" fmla="*/ 764449 w 4642962"/>
              <a:gd name="connsiteY844" fmla="*/ 1806197 h 5666105"/>
              <a:gd name="connsiteX845" fmla="*/ 786103 w 4642962"/>
              <a:gd name="connsiteY845" fmla="*/ 1835597 h 5666105"/>
              <a:gd name="connsiteX846" fmla="*/ 814102 w 4642962"/>
              <a:gd name="connsiteY846" fmla="*/ 1893069 h 5666105"/>
              <a:gd name="connsiteX847" fmla="*/ 837393 w 4642962"/>
              <a:gd name="connsiteY847" fmla="*/ 1976489 h 5666105"/>
              <a:gd name="connsiteX848" fmla="*/ 867968 w 4642962"/>
              <a:gd name="connsiteY848" fmla="*/ 2094420 h 5666105"/>
              <a:gd name="connsiteX849" fmla="*/ 839871 w 4642962"/>
              <a:gd name="connsiteY849" fmla="*/ 1829903 h 5666105"/>
              <a:gd name="connsiteX850" fmla="*/ 838421 w 4642962"/>
              <a:gd name="connsiteY850" fmla="*/ 1830016 h 5666105"/>
              <a:gd name="connsiteX851" fmla="*/ 836526 w 4642962"/>
              <a:gd name="connsiteY851" fmla="*/ 1813793 h 5666105"/>
              <a:gd name="connsiteX852" fmla="*/ 835852 w 4642962"/>
              <a:gd name="connsiteY852" fmla="*/ 1895702 h 5666105"/>
              <a:gd name="connsiteX853" fmla="*/ 820496 w 4642962"/>
              <a:gd name="connsiteY853" fmla="*/ 1745464 h 5666105"/>
              <a:gd name="connsiteX854" fmla="*/ 805139 w 4642962"/>
              <a:gd name="connsiteY854" fmla="*/ 1595225 h 5666105"/>
              <a:gd name="connsiteX855" fmla="*/ 788585 w 4642962"/>
              <a:gd name="connsiteY855" fmla="*/ 1440988 h 5666105"/>
              <a:gd name="connsiteX856" fmla="*/ 772976 w 4642962"/>
              <a:gd name="connsiteY856" fmla="*/ 1294862 h 5666105"/>
              <a:gd name="connsiteX857" fmla="*/ 751740 w 4642962"/>
              <a:gd name="connsiteY857" fmla="*/ 1075504 h 5666105"/>
              <a:gd name="connsiteX858" fmla="*/ 739672 w 4642962"/>
              <a:gd name="connsiteY858" fmla="*/ 965937 h 5666105"/>
              <a:gd name="connsiteX859" fmla="*/ 727604 w 4642962"/>
              <a:gd name="connsiteY859" fmla="*/ 856371 h 5666105"/>
              <a:gd name="connsiteX860" fmla="*/ 723310 w 4642962"/>
              <a:gd name="connsiteY860" fmla="*/ 832149 h 5666105"/>
              <a:gd name="connsiteX861" fmla="*/ 715421 w 4642962"/>
              <a:gd name="connsiteY861" fmla="*/ 795927 h 5666105"/>
              <a:gd name="connsiteX862" fmla="*/ 708983 w 4642962"/>
              <a:gd name="connsiteY862" fmla="*/ 759594 h 5666105"/>
              <a:gd name="connsiteX863" fmla="*/ 704774 w 4642962"/>
              <a:gd name="connsiteY863" fmla="*/ 698529 h 5666105"/>
              <a:gd name="connsiteX864" fmla="*/ 699619 w 4642962"/>
              <a:gd name="connsiteY864" fmla="*/ 629352 h 5666105"/>
              <a:gd name="connsiteX865" fmla="*/ 698700 w 4642962"/>
              <a:gd name="connsiteY865" fmla="*/ 608960 h 5666105"/>
              <a:gd name="connsiteX866" fmla="*/ 697781 w 4642962"/>
              <a:gd name="connsiteY866" fmla="*/ 588567 h 5666105"/>
              <a:gd name="connsiteX867" fmla="*/ 686632 w 4642962"/>
              <a:gd name="connsiteY867" fmla="*/ 499393 h 5666105"/>
              <a:gd name="connsiteX868" fmla="*/ 672583 w 4642962"/>
              <a:gd name="connsiteY868" fmla="*/ 410447 h 5666105"/>
              <a:gd name="connsiteX869" fmla="*/ 673143 w 4642962"/>
              <a:gd name="connsiteY869" fmla="*/ 377660 h 5666105"/>
              <a:gd name="connsiteX870" fmla="*/ 679947 w 4642962"/>
              <a:gd name="connsiteY870" fmla="*/ 360758 h 5666105"/>
              <a:gd name="connsiteX871" fmla="*/ 679502 w 4642962"/>
              <a:gd name="connsiteY871" fmla="*/ 344422 h 5666105"/>
              <a:gd name="connsiteX872" fmla="*/ 689817 w 4642962"/>
              <a:gd name="connsiteY872" fmla="*/ 376362 h 5666105"/>
              <a:gd name="connsiteX873" fmla="*/ 700133 w 4642962"/>
              <a:gd name="connsiteY873" fmla="*/ 408301 h 5666105"/>
              <a:gd name="connsiteX874" fmla="*/ 706435 w 4642962"/>
              <a:gd name="connsiteY874" fmla="*/ 399624 h 5666105"/>
              <a:gd name="connsiteX875" fmla="*/ 696126 w 4642962"/>
              <a:gd name="connsiteY875" fmla="*/ 261271 h 5666105"/>
              <a:gd name="connsiteX876" fmla="*/ 685228 w 4642962"/>
              <a:gd name="connsiteY876" fmla="*/ 167985 h 5666105"/>
              <a:gd name="connsiteX877" fmla="*/ 685426 w 4642962"/>
              <a:gd name="connsiteY877" fmla="*/ 82020 h 5666105"/>
              <a:gd name="connsiteX878" fmla="*/ 684982 w 4642962"/>
              <a:gd name="connsiteY878" fmla="*/ 65684 h 5666105"/>
              <a:gd name="connsiteX879" fmla="*/ 684536 w 4642962"/>
              <a:gd name="connsiteY879" fmla="*/ 49348 h 5666105"/>
              <a:gd name="connsiteX880" fmla="*/ 683143 w 4642962"/>
              <a:gd name="connsiteY880" fmla="*/ 24899 h 5666105"/>
              <a:gd name="connsiteX881" fmla="*/ 681751 w 4642962"/>
              <a:gd name="connsiteY881" fmla="*/ 451 h 566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</a:cxnLst>
            <a:rect l="l" t="t" r="r" b="b"/>
            <a:pathLst>
              <a:path w="4642962" h="5666105">
                <a:moveTo>
                  <a:pt x="687539" y="0"/>
                </a:moveTo>
                <a:lnTo>
                  <a:pt x="687552" y="0"/>
                </a:lnTo>
                <a:lnTo>
                  <a:pt x="699037" y="48218"/>
                </a:lnTo>
                <a:cubicBezTo>
                  <a:pt x="702865" y="64291"/>
                  <a:pt x="706693" y="80364"/>
                  <a:pt x="710522" y="96438"/>
                </a:cubicBezTo>
                <a:cubicBezTo>
                  <a:pt x="713719" y="107103"/>
                  <a:pt x="715634" y="115139"/>
                  <a:pt x="716265" y="120546"/>
                </a:cubicBezTo>
                <a:cubicBezTo>
                  <a:pt x="721358" y="147435"/>
                  <a:pt x="724787" y="162176"/>
                  <a:pt x="726552" y="164767"/>
                </a:cubicBezTo>
                <a:cubicBezTo>
                  <a:pt x="728319" y="167357"/>
                  <a:pt x="732250" y="173873"/>
                  <a:pt x="738347" y="184313"/>
                </a:cubicBezTo>
                <a:cubicBezTo>
                  <a:pt x="740279" y="184162"/>
                  <a:pt x="742687" y="188067"/>
                  <a:pt x="745568" y="196029"/>
                </a:cubicBezTo>
                <a:cubicBezTo>
                  <a:pt x="748449" y="203990"/>
                  <a:pt x="751655" y="210561"/>
                  <a:pt x="755187" y="215744"/>
                </a:cubicBezTo>
                <a:cubicBezTo>
                  <a:pt x="755484" y="226634"/>
                  <a:pt x="756106" y="236135"/>
                  <a:pt x="757054" y="244248"/>
                </a:cubicBezTo>
                <a:cubicBezTo>
                  <a:pt x="758002" y="252360"/>
                  <a:pt x="758624" y="261861"/>
                  <a:pt x="758920" y="272752"/>
                </a:cubicBezTo>
                <a:cubicBezTo>
                  <a:pt x="761189" y="267118"/>
                  <a:pt x="763374" y="262856"/>
                  <a:pt x="765474" y="259963"/>
                </a:cubicBezTo>
                <a:cubicBezTo>
                  <a:pt x="767575" y="257071"/>
                  <a:pt x="769760" y="252809"/>
                  <a:pt x="772028" y="247174"/>
                </a:cubicBezTo>
                <a:cubicBezTo>
                  <a:pt x="776487" y="268656"/>
                  <a:pt x="783810" y="306285"/>
                  <a:pt x="793994" y="360063"/>
                </a:cubicBezTo>
                <a:cubicBezTo>
                  <a:pt x="798753" y="392434"/>
                  <a:pt x="803882" y="402949"/>
                  <a:pt x="809386" y="391606"/>
                </a:cubicBezTo>
                <a:cubicBezTo>
                  <a:pt x="811319" y="391456"/>
                  <a:pt x="812453" y="388640"/>
                  <a:pt x="812787" y="383156"/>
                </a:cubicBezTo>
                <a:lnTo>
                  <a:pt x="817526" y="423715"/>
                </a:lnTo>
                <a:cubicBezTo>
                  <a:pt x="819756" y="434456"/>
                  <a:pt x="820872" y="439825"/>
                  <a:pt x="820872" y="439825"/>
                </a:cubicBezTo>
                <a:cubicBezTo>
                  <a:pt x="829868" y="450039"/>
                  <a:pt x="836133" y="457738"/>
                  <a:pt x="839664" y="462919"/>
                </a:cubicBezTo>
                <a:cubicBezTo>
                  <a:pt x="842229" y="468176"/>
                  <a:pt x="843996" y="470767"/>
                  <a:pt x="844962" y="470692"/>
                </a:cubicBezTo>
                <a:cubicBezTo>
                  <a:pt x="845929" y="470617"/>
                  <a:pt x="847211" y="473246"/>
                  <a:pt x="848809" y="478578"/>
                </a:cubicBezTo>
                <a:cubicBezTo>
                  <a:pt x="855204" y="499909"/>
                  <a:pt x="860965" y="515831"/>
                  <a:pt x="866095" y="526346"/>
                </a:cubicBezTo>
                <a:cubicBezTo>
                  <a:pt x="871225" y="536860"/>
                  <a:pt x="876840" y="547337"/>
                  <a:pt x="882937" y="557777"/>
                </a:cubicBezTo>
                <a:cubicBezTo>
                  <a:pt x="892230" y="578882"/>
                  <a:pt x="898466" y="598860"/>
                  <a:pt x="901644" y="617712"/>
                </a:cubicBezTo>
                <a:cubicBezTo>
                  <a:pt x="904821" y="636565"/>
                  <a:pt x="908138" y="664956"/>
                  <a:pt x="911594" y="702886"/>
                </a:cubicBezTo>
                <a:cubicBezTo>
                  <a:pt x="918208" y="767856"/>
                  <a:pt x="924423" y="831493"/>
                  <a:pt x="930239" y="893797"/>
                </a:cubicBezTo>
                <a:cubicBezTo>
                  <a:pt x="936054" y="956101"/>
                  <a:pt x="942919" y="1016958"/>
                  <a:pt x="950836" y="1076370"/>
                </a:cubicBezTo>
                <a:lnTo>
                  <a:pt x="956032" y="1122689"/>
                </a:lnTo>
                <a:lnTo>
                  <a:pt x="958031" y="1075147"/>
                </a:lnTo>
                <a:cubicBezTo>
                  <a:pt x="958031" y="1064282"/>
                  <a:pt x="958518" y="1057492"/>
                  <a:pt x="959489" y="1054775"/>
                </a:cubicBezTo>
                <a:cubicBezTo>
                  <a:pt x="960459" y="1052058"/>
                  <a:pt x="960945" y="1045269"/>
                  <a:pt x="960945" y="1034404"/>
                </a:cubicBezTo>
                <a:cubicBezTo>
                  <a:pt x="959974" y="1007242"/>
                  <a:pt x="959731" y="977363"/>
                  <a:pt x="960216" y="944768"/>
                </a:cubicBezTo>
                <a:cubicBezTo>
                  <a:pt x="960703" y="912174"/>
                  <a:pt x="959489" y="882296"/>
                  <a:pt x="956575" y="855134"/>
                </a:cubicBezTo>
                <a:cubicBezTo>
                  <a:pt x="952691" y="833404"/>
                  <a:pt x="954148" y="822539"/>
                  <a:pt x="960945" y="822539"/>
                </a:cubicBezTo>
                <a:cubicBezTo>
                  <a:pt x="962888" y="822539"/>
                  <a:pt x="965800" y="817106"/>
                  <a:pt x="969685" y="806241"/>
                </a:cubicBezTo>
                <a:cubicBezTo>
                  <a:pt x="970655" y="800809"/>
                  <a:pt x="971141" y="795377"/>
                  <a:pt x="971141" y="789944"/>
                </a:cubicBezTo>
                <a:cubicBezTo>
                  <a:pt x="973083" y="800809"/>
                  <a:pt x="975268" y="811674"/>
                  <a:pt x="977695" y="822539"/>
                </a:cubicBezTo>
                <a:cubicBezTo>
                  <a:pt x="980123" y="833404"/>
                  <a:pt x="982308" y="844269"/>
                  <a:pt x="984250" y="855134"/>
                </a:cubicBezTo>
                <a:cubicBezTo>
                  <a:pt x="988134" y="865998"/>
                  <a:pt x="990563" y="863282"/>
                  <a:pt x="991534" y="846985"/>
                </a:cubicBezTo>
                <a:cubicBezTo>
                  <a:pt x="996389" y="798093"/>
                  <a:pt x="998330" y="751918"/>
                  <a:pt x="997360" y="708457"/>
                </a:cubicBezTo>
                <a:cubicBezTo>
                  <a:pt x="996389" y="681296"/>
                  <a:pt x="996389" y="650059"/>
                  <a:pt x="997360" y="614749"/>
                </a:cubicBezTo>
                <a:cubicBezTo>
                  <a:pt x="998330" y="579438"/>
                  <a:pt x="1001729" y="550917"/>
                  <a:pt x="1007555" y="529187"/>
                </a:cubicBezTo>
                <a:cubicBezTo>
                  <a:pt x="1008527" y="523755"/>
                  <a:pt x="1009013" y="518323"/>
                  <a:pt x="1009013" y="512890"/>
                </a:cubicBezTo>
                <a:cubicBezTo>
                  <a:pt x="1009013" y="507458"/>
                  <a:pt x="1009498" y="502026"/>
                  <a:pt x="1010469" y="496593"/>
                </a:cubicBezTo>
                <a:cubicBezTo>
                  <a:pt x="1011440" y="485728"/>
                  <a:pt x="1011925" y="477580"/>
                  <a:pt x="1011925" y="472147"/>
                </a:cubicBezTo>
                <a:cubicBezTo>
                  <a:pt x="1011925" y="466715"/>
                  <a:pt x="1012412" y="458566"/>
                  <a:pt x="1013383" y="447702"/>
                </a:cubicBezTo>
                <a:lnTo>
                  <a:pt x="1019208" y="447702"/>
                </a:lnTo>
                <a:cubicBezTo>
                  <a:pt x="1021150" y="463998"/>
                  <a:pt x="1023093" y="480296"/>
                  <a:pt x="1025034" y="496593"/>
                </a:cubicBezTo>
                <a:cubicBezTo>
                  <a:pt x="1026977" y="512890"/>
                  <a:pt x="1028919" y="529187"/>
                  <a:pt x="1030862" y="545485"/>
                </a:cubicBezTo>
                <a:cubicBezTo>
                  <a:pt x="1032803" y="556350"/>
                  <a:pt x="1033774" y="564498"/>
                  <a:pt x="1033774" y="569930"/>
                </a:cubicBezTo>
                <a:cubicBezTo>
                  <a:pt x="1035717" y="597092"/>
                  <a:pt x="1037415" y="612032"/>
                  <a:pt x="1038873" y="614749"/>
                </a:cubicBezTo>
                <a:cubicBezTo>
                  <a:pt x="1040329" y="617464"/>
                  <a:pt x="1043484" y="624255"/>
                  <a:pt x="1048340" y="635120"/>
                </a:cubicBezTo>
                <a:cubicBezTo>
                  <a:pt x="1050282" y="635120"/>
                  <a:pt x="1052224" y="639194"/>
                  <a:pt x="1054167" y="647344"/>
                </a:cubicBezTo>
                <a:cubicBezTo>
                  <a:pt x="1056109" y="655492"/>
                  <a:pt x="1058535" y="662282"/>
                  <a:pt x="1061449" y="667715"/>
                </a:cubicBezTo>
                <a:cubicBezTo>
                  <a:pt x="1060478" y="678579"/>
                  <a:pt x="1059993" y="688086"/>
                  <a:pt x="1059993" y="696235"/>
                </a:cubicBezTo>
                <a:cubicBezTo>
                  <a:pt x="1059993" y="704384"/>
                  <a:pt x="1059507" y="713891"/>
                  <a:pt x="1058535" y="724756"/>
                </a:cubicBezTo>
                <a:cubicBezTo>
                  <a:pt x="1061449" y="719322"/>
                  <a:pt x="1064119" y="715249"/>
                  <a:pt x="1066547" y="712532"/>
                </a:cubicBezTo>
                <a:cubicBezTo>
                  <a:pt x="1068974" y="709816"/>
                  <a:pt x="1071646" y="705742"/>
                  <a:pt x="1074558" y="700309"/>
                </a:cubicBezTo>
                <a:cubicBezTo>
                  <a:pt x="1076501" y="722039"/>
                  <a:pt x="1079414" y="760066"/>
                  <a:pt x="1083298" y="814391"/>
                </a:cubicBezTo>
                <a:cubicBezTo>
                  <a:pt x="1084269" y="846985"/>
                  <a:pt x="1088153" y="857849"/>
                  <a:pt x="1094951" y="846985"/>
                </a:cubicBezTo>
                <a:cubicBezTo>
                  <a:pt x="1096893" y="846985"/>
                  <a:pt x="1098349" y="844269"/>
                  <a:pt x="1099321" y="838836"/>
                </a:cubicBezTo>
                <a:lnTo>
                  <a:pt x="1099321" y="879580"/>
                </a:lnTo>
                <a:cubicBezTo>
                  <a:pt x="1100292" y="890444"/>
                  <a:pt x="1100777" y="895876"/>
                  <a:pt x="1100777" y="895876"/>
                </a:cubicBezTo>
                <a:cubicBezTo>
                  <a:pt x="1108546" y="906741"/>
                  <a:pt x="1113886" y="914891"/>
                  <a:pt x="1116799" y="920323"/>
                </a:cubicBezTo>
                <a:cubicBezTo>
                  <a:pt x="1118741" y="925755"/>
                  <a:pt x="1120198" y="928471"/>
                  <a:pt x="1121169" y="928471"/>
                </a:cubicBezTo>
                <a:cubicBezTo>
                  <a:pt x="1122139" y="928471"/>
                  <a:pt x="1123111" y="931188"/>
                  <a:pt x="1124082" y="936620"/>
                </a:cubicBezTo>
                <a:cubicBezTo>
                  <a:pt x="1127967" y="958350"/>
                  <a:pt x="1131851" y="974646"/>
                  <a:pt x="1135734" y="985512"/>
                </a:cubicBezTo>
                <a:cubicBezTo>
                  <a:pt x="1139619" y="996377"/>
                  <a:pt x="1143988" y="1007242"/>
                  <a:pt x="1148843" y="1018107"/>
                </a:cubicBezTo>
                <a:cubicBezTo>
                  <a:pt x="1155642" y="1039837"/>
                  <a:pt x="1159526" y="1060208"/>
                  <a:pt x="1160497" y="1079222"/>
                </a:cubicBezTo>
                <a:cubicBezTo>
                  <a:pt x="1161468" y="1098235"/>
                  <a:pt x="1161468" y="1126755"/>
                  <a:pt x="1160497" y="1164782"/>
                </a:cubicBezTo>
                <a:lnTo>
                  <a:pt x="1157865" y="1303178"/>
                </a:lnTo>
                <a:lnTo>
                  <a:pt x="1174526" y="1301461"/>
                </a:lnTo>
                <a:cubicBezTo>
                  <a:pt x="1189355" y="1298915"/>
                  <a:pt x="1206655" y="1295096"/>
                  <a:pt x="1226427" y="1290005"/>
                </a:cubicBezTo>
                <a:cubicBezTo>
                  <a:pt x="1236311" y="1284913"/>
                  <a:pt x="1241255" y="1279822"/>
                  <a:pt x="1241255" y="1274729"/>
                </a:cubicBezTo>
                <a:cubicBezTo>
                  <a:pt x="1261027" y="1284913"/>
                  <a:pt x="1283270" y="1295097"/>
                  <a:pt x="1307984" y="1305280"/>
                </a:cubicBezTo>
                <a:cubicBezTo>
                  <a:pt x="1332698" y="1315464"/>
                  <a:pt x="1354941" y="1325648"/>
                  <a:pt x="1374714" y="1335832"/>
                </a:cubicBezTo>
                <a:cubicBezTo>
                  <a:pt x="1414255" y="1346015"/>
                  <a:pt x="1438971" y="1343469"/>
                  <a:pt x="1448855" y="1328193"/>
                </a:cubicBezTo>
                <a:cubicBezTo>
                  <a:pt x="1498286" y="1282367"/>
                  <a:pt x="1518058" y="1239087"/>
                  <a:pt x="1508171" y="1198351"/>
                </a:cubicBezTo>
                <a:cubicBezTo>
                  <a:pt x="1498286" y="1172893"/>
                  <a:pt x="1498286" y="1143614"/>
                  <a:pt x="1508171" y="1110518"/>
                </a:cubicBezTo>
                <a:cubicBezTo>
                  <a:pt x="1518058" y="1077421"/>
                  <a:pt x="1552659" y="1050688"/>
                  <a:pt x="1611971" y="1030320"/>
                </a:cubicBezTo>
                <a:cubicBezTo>
                  <a:pt x="1621859" y="1025229"/>
                  <a:pt x="1626802" y="1020138"/>
                  <a:pt x="1626802" y="1015045"/>
                </a:cubicBezTo>
                <a:cubicBezTo>
                  <a:pt x="1626802" y="1009954"/>
                  <a:pt x="1631743" y="1004863"/>
                  <a:pt x="1641630" y="999770"/>
                </a:cubicBezTo>
                <a:cubicBezTo>
                  <a:pt x="1651515" y="989587"/>
                  <a:pt x="1656459" y="981949"/>
                  <a:pt x="1656459" y="976856"/>
                </a:cubicBezTo>
                <a:cubicBezTo>
                  <a:pt x="1656459" y="971766"/>
                  <a:pt x="1661402" y="964128"/>
                  <a:pt x="1671287" y="953943"/>
                </a:cubicBezTo>
                <a:lnTo>
                  <a:pt x="1730602" y="953943"/>
                </a:lnTo>
                <a:cubicBezTo>
                  <a:pt x="1750375" y="969219"/>
                  <a:pt x="1770146" y="984495"/>
                  <a:pt x="1789915" y="999770"/>
                </a:cubicBezTo>
                <a:cubicBezTo>
                  <a:pt x="1809687" y="1015045"/>
                  <a:pt x="1829460" y="1030320"/>
                  <a:pt x="1849231" y="1045597"/>
                </a:cubicBezTo>
                <a:cubicBezTo>
                  <a:pt x="1869003" y="1055781"/>
                  <a:pt x="1878891" y="1063418"/>
                  <a:pt x="1878891" y="1068509"/>
                </a:cubicBezTo>
                <a:cubicBezTo>
                  <a:pt x="1898660" y="1093968"/>
                  <a:pt x="1915960" y="1107971"/>
                  <a:pt x="1930790" y="1110518"/>
                </a:cubicBezTo>
                <a:cubicBezTo>
                  <a:pt x="1945619" y="1113063"/>
                  <a:pt x="1977747" y="1119429"/>
                  <a:pt x="2027176" y="1129613"/>
                </a:cubicBezTo>
                <a:cubicBezTo>
                  <a:pt x="2046947" y="1129613"/>
                  <a:pt x="2066719" y="1133430"/>
                  <a:pt x="2086491" y="1141069"/>
                </a:cubicBezTo>
                <a:cubicBezTo>
                  <a:pt x="2106263" y="1148707"/>
                  <a:pt x="2130975" y="1155071"/>
                  <a:pt x="2160635" y="1160164"/>
                </a:cubicBezTo>
                <a:cubicBezTo>
                  <a:pt x="2150747" y="1170346"/>
                  <a:pt x="2145806" y="1179257"/>
                  <a:pt x="2145806" y="1186895"/>
                </a:cubicBezTo>
                <a:cubicBezTo>
                  <a:pt x="2145806" y="1194533"/>
                  <a:pt x="2140863" y="1203444"/>
                  <a:pt x="2130975" y="1213627"/>
                </a:cubicBezTo>
                <a:cubicBezTo>
                  <a:pt x="2160635" y="1208535"/>
                  <a:pt x="2187820" y="1204717"/>
                  <a:pt x="2212535" y="1202171"/>
                </a:cubicBezTo>
                <a:cubicBezTo>
                  <a:pt x="2237248" y="1199624"/>
                  <a:pt x="2264435" y="1195806"/>
                  <a:pt x="2294091" y="1190713"/>
                </a:cubicBezTo>
                <a:cubicBezTo>
                  <a:pt x="2303978" y="1200897"/>
                  <a:pt x="2316335" y="1214900"/>
                  <a:pt x="2331164" y="1232722"/>
                </a:cubicBezTo>
                <a:lnTo>
                  <a:pt x="2346958" y="1252478"/>
                </a:lnTo>
                <a:lnTo>
                  <a:pt x="2347633" y="1249434"/>
                </a:lnTo>
                <a:cubicBezTo>
                  <a:pt x="2359544" y="1216785"/>
                  <a:pt x="2395746" y="1191505"/>
                  <a:pt x="2456237" y="1173597"/>
                </a:cubicBezTo>
                <a:cubicBezTo>
                  <a:pt x="2466425" y="1168918"/>
                  <a:pt x="2471676" y="1164036"/>
                  <a:pt x="2471989" y="1158950"/>
                </a:cubicBezTo>
                <a:cubicBezTo>
                  <a:pt x="2472303" y="1153865"/>
                  <a:pt x="2477551" y="1148983"/>
                  <a:pt x="2487739" y="1144302"/>
                </a:cubicBezTo>
                <a:cubicBezTo>
                  <a:pt x="2498237" y="1134537"/>
                  <a:pt x="2503645" y="1127112"/>
                  <a:pt x="2503958" y="1122026"/>
                </a:cubicBezTo>
                <a:cubicBezTo>
                  <a:pt x="2504272" y="1116941"/>
                  <a:pt x="2509679" y="1109516"/>
                  <a:pt x="2520178" y="1099750"/>
                </a:cubicBezTo>
                <a:lnTo>
                  <a:pt x="2579419" y="1102184"/>
                </a:lnTo>
                <a:cubicBezTo>
                  <a:pt x="2598226" y="1118251"/>
                  <a:pt x="2617032" y="1134319"/>
                  <a:pt x="2635838" y="1150386"/>
                </a:cubicBezTo>
                <a:cubicBezTo>
                  <a:pt x="2654644" y="1166453"/>
                  <a:pt x="2673450" y="1182520"/>
                  <a:pt x="2692257" y="1198588"/>
                </a:cubicBezTo>
                <a:cubicBezTo>
                  <a:pt x="2711377" y="1209570"/>
                  <a:pt x="2720782" y="1217604"/>
                  <a:pt x="2720468" y="1222689"/>
                </a:cubicBezTo>
                <a:cubicBezTo>
                  <a:pt x="2738647" y="1248926"/>
                  <a:pt x="2755062" y="1263622"/>
                  <a:pt x="2769718" y="1266773"/>
                </a:cubicBezTo>
                <a:cubicBezTo>
                  <a:pt x="2784371" y="1269923"/>
                  <a:pt x="2816067" y="1277599"/>
                  <a:pt x="2864806" y="1289798"/>
                </a:cubicBezTo>
                <a:cubicBezTo>
                  <a:pt x="2884553" y="1290609"/>
                  <a:pt x="2904065" y="1295233"/>
                  <a:pt x="2923342" y="1303674"/>
                </a:cubicBezTo>
                <a:cubicBezTo>
                  <a:pt x="2942619" y="1312113"/>
                  <a:pt x="2966909" y="1319483"/>
                  <a:pt x="2996216" y="1325786"/>
                </a:cubicBezTo>
                <a:cubicBezTo>
                  <a:pt x="2985715" y="1335550"/>
                  <a:pt x="2980232" y="1344247"/>
                  <a:pt x="2979761" y="1351876"/>
                </a:cubicBezTo>
                <a:cubicBezTo>
                  <a:pt x="2979291" y="1359504"/>
                  <a:pt x="2973806" y="1368200"/>
                  <a:pt x="2963305" y="1377965"/>
                </a:cubicBezTo>
                <a:cubicBezTo>
                  <a:pt x="2993240" y="1374096"/>
                  <a:pt x="3020625" y="1371398"/>
                  <a:pt x="3045466" y="1369869"/>
                </a:cubicBezTo>
                <a:cubicBezTo>
                  <a:pt x="3070304" y="1368340"/>
                  <a:pt x="3097693" y="1365642"/>
                  <a:pt x="3127625" y="1361773"/>
                </a:cubicBezTo>
                <a:cubicBezTo>
                  <a:pt x="3146118" y="1382926"/>
                  <a:pt x="3173546" y="1419740"/>
                  <a:pt x="3209903" y="1472217"/>
                </a:cubicBezTo>
                <a:cubicBezTo>
                  <a:pt x="3217899" y="1503134"/>
                  <a:pt x="3256764" y="1514928"/>
                  <a:pt x="3326505" y="1507596"/>
                </a:cubicBezTo>
                <a:cubicBezTo>
                  <a:pt x="3346252" y="1508407"/>
                  <a:pt x="3361217" y="1506474"/>
                  <a:pt x="3371404" y="1501793"/>
                </a:cubicBezTo>
                <a:lnTo>
                  <a:pt x="3369053" y="1539934"/>
                </a:lnTo>
                <a:cubicBezTo>
                  <a:pt x="3378300" y="1550510"/>
                  <a:pt x="3382925" y="1555798"/>
                  <a:pt x="3382925" y="1555798"/>
                </a:cubicBezTo>
                <a:cubicBezTo>
                  <a:pt x="3461283" y="1569214"/>
                  <a:pt x="3515117" y="1579073"/>
                  <a:pt x="3544422" y="1585375"/>
                </a:cubicBezTo>
                <a:cubicBezTo>
                  <a:pt x="3563856" y="1591271"/>
                  <a:pt x="3578509" y="1594422"/>
                  <a:pt x="3588383" y="1594828"/>
                </a:cubicBezTo>
                <a:cubicBezTo>
                  <a:pt x="3598256" y="1595234"/>
                  <a:pt x="3607973" y="1598182"/>
                  <a:pt x="3617533" y="1603673"/>
                </a:cubicBezTo>
                <a:cubicBezTo>
                  <a:pt x="3655773" y="1625637"/>
                  <a:pt x="3694326" y="1642515"/>
                  <a:pt x="3733193" y="1654308"/>
                </a:cubicBezTo>
                <a:cubicBezTo>
                  <a:pt x="3772060" y="1666102"/>
                  <a:pt x="3815862" y="1678098"/>
                  <a:pt x="3864601" y="1690296"/>
                </a:cubicBezTo>
                <a:cubicBezTo>
                  <a:pt x="3932461" y="1713477"/>
                  <a:pt x="3970779" y="1734170"/>
                  <a:pt x="3979557" y="1752375"/>
                </a:cubicBezTo>
                <a:cubicBezTo>
                  <a:pt x="3988333" y="1770579"/>
                  <a:pt x="3986687" y="1797277"/>
                  <a:pt x="3974622" y="1832469"/>
                </a:cubicBezTo>
                <a:cubicBezTo>
                  <a:pt x="3960986" y="1893088"/>
                  <a:pt x="3944964" y="1952335"/>
                  <a:pt x="3926550" y="2010209"/>
                </a:cubicBezTo>
                <a:cubicBezTo>
                  <a:pt x="3917344" y="2039146"/>
                  <a:pt x="3911242" y="2067892"/>
                  <a:pt x="3908245" y="2096446"/>
                </a:cubicBezTo>
                <a:lnTo>
                  <a:pt x="3908542" y="2174787"/>
                </a:lnTo>
                <a:lnTo>
                  <a:pt x="3953629" y="2073825"/>
                </a:lnTo>
                <a:cubicBezTo>
                  <a:pt x="3968680" y="2040720"/>
                  <a:pt x="3984065" y="2006268"/>
                  <a:pt x="3999782" y="1970472"/>
                </a:cubicBezTo>
                <a:cubicBezTo>
                  <a:pt x="4004273" y="1960244"/>
                  <a:pt x="4007185" y="1952440"/>
                  <a:pt x="4008515" y="1947059"/>
                </a:cubicBezTo>
                <a:cubicBezTo>
                  <a:pt x="4012092" y="1936564"/>
                  <a:pt x="4016002" y="1924723"/>
                  <a:pt x="4020243" y="1911537"/>
                </a:cubicBezTo>
                <a:cubicBezTo>
                  <a:pt x="4024486" y="1898352"/>
                  <a:pt x="4028852" y="1886645"/>
                  <a:pt x="4033344" y="1876418"/>
                </a:cubicBezTo>
                <a:cubicBezTo>
                  <a:pt x="4043239" y="1856230"/>
                  <a:pt x="4052573" y="1837321"/>
                  <a:pt x="4061346" y="1819691"/>
                </a:cubicBezTo>
                <a:cubicBezTo>
                  <a:pt x="4070119" y="1802061"/>
                  <a:pt x="4080575" y="1780596"/>
                  <a:pt x="4092716" y="1755294"/>
                </a:cubicBezTo>
                <a:cubicBezTo>
                  <a:pt x="4097207" y="1745066"/>
                  <a:pt x="4100470" y="1738808"/>
                  <a:pt x="4102508" y="1736518"/>
                </a:cubicBezTo>
                <a:cubicBezTo>
                  <a:pt x="4104545" y="1734229"/>
                  <a:pt x="4107808" y="1727971"/>
                  <a:pt x="4112299" y="1717743"/>
                </a:cubicBezTo>
                <a:cubicBezTo>
                  <a:pt x="4122612" y="1691907"/>
                  <a:pt x="4134732" y="1663715"/>
                  <a:pt x="4148661" y="1633165"/>
                </a:cubicBezTo>
                <a:cubicBezTo>
                  <a:pt x="4162591" y="1602618"/>
                  <a:pt x="4173797" y="1574157"/>
                  <a:pt x="4182281" y="1547786"/>
                </a:cubicBezTo>
                <a:cubicBezTo>
                  <a:pt x="4187607" y="1526260"/>
                  <a:pt x="4193469" y="1516435"/>
                  <a:pt x="4199867" y="1518307"/>
                </a:cubicBezTo>
                <a:cubicBezTo>
                  <a:pt x="4201696" y="1518843"/>
                  <a:pt x="4206683" y="1514531"/>
                  <a:pt x="4214830" y="1505374"/>
                </a:cubicBezTo>
                <a:cubicBezTo>
                  <a:pt x="4217990" y="1500528"/>
                  <a:pt x="4220692" y="1495548"/>
                  <a:pt x="4222938" y="1490434"/>
                </a:cubicBezTo>
                <a:cubicBezTo>
                  <a:pt x="4220275" y="1501197"/>
                  <a:pt x="4217841" y="1512027"/>
                  <a:pt x="4215635" y="1522923"/>
                </a:cubicBezTo>
                <a:cubicBezTo>
                  <a:pt x="4213430" y="1533820"/>
                  <a:pt x="4210995" y="1544649"/>
                  <a:pt x="4208334" y="1555412"/>
                </a:cubicBezTo>
                <a:cubicBezTo>
                  <a:pt x="4207500" y="1566708"/>
                  <a:pt x="4210907" y="1564821"/>
                  <a:pt x="4218557" y="1549747"/>
                </a:cubicBezTo>
                <a:cubicBezTo>
                  <a:pt x="4243336" y="1505061"/>
                  <a:pt x="4264250" y="1462129"/>
                  <a:pt x="4281299" y="1420951"/>
                </a:cubicBezTo>
                <a:cubicBezTo>
                  <a:pt x="4291611" y="1395116"/>
                  <a:pt x="4304522" y="1365711"/>
                  <a:pt x="4320030" y="1332740"/>
                </a:cubicBezTo>
                <a:cubicBezTo>
                  <a:pt x="4335539" y="1299769"/>
                  <a:pt x="4350527" y="1273857"/>
                  <a:pt x="4364993" y="1255007"/>
                </a:cubicBezTo>
                <a:cubicBezTo>
                  <a:pt x="4368153" y="1250161"/>
                  <a:pt x="4370855" y="1245182"/>
                  <a:pt x="4373100" y="1240068"/>
                </a:cubicBezTo>
                <a:cubicBezTo>
                  <a:pt x="4375346" y="1234954"/>
                  <a:pt x="4378048" y="1229975"/>
                  <a:pt x="4381208" y="1225128"/>
                </a:cubicBezTo>
                <a:cubicBezTo>
                  <a:pt x="4386611" y="1215168"/>
                  <a:pt x="4390436" y="1207631"/>
                  <a:pt x="4392683" y="1202517"/>
                </a:cubicBezTo>
                <a:cubicBezTo>
                  <a:pt x="4394928" y="1197404"/>
                  <a:pt x="4398753" y="1189867"/>
                  <a:pt x="4404157" y="1179907"/>
                </a:cubicBezTo>
                <a:lnTo>
                  <a:pt x="4409642" y="1181513"/>
                </a:lnTo>
                <a:cubicBezTo>
                  <a:pt x="4404734" y="1197389"/>
                  <a:pt x="4399827" y="1213265"/>
                  <a:pt x="4394918" y="1229141"/>
                </a:cubicBezTo>
                <a:cubicBezTo>
                  <a:pt x="4390010" y="1245018"/>
                  <a:pt x="4385102" y="1260893"/>
                  <a:pt x="4380195" y="1276771"/>
                </a:cubicBezTo>
                <a:cubicBezTo>
                  <a:pt x="4377532" y="1287533"/>
                  <a:pt x="4375079" y="1295471"/>
                  <a:pt x="4372834" y="1300584"/>
                </a:cubicBezTo>
                <a:cubicBezTo>
                  <a:pt x="4363435" y="1326688"/>
                  <a:pt x="4358859" y="1341220"/>
                  <a:pt x="4359108" y="1344178"/>
                </a:cubicBezTo>
                <a:cubicBezTo>
                  <a:pt x="4359356" y="1347135"/>
                  <a:pt x="4359520" y="1354398"/>
                  <a:pt x="4359600" y="1365964"/>
                </a:cubicBezTo>
                <a:cubicBezTo>
                  <a:pt x="4361429" y="1366499"/>
                  <a:pt x="4361573" y="1370868"/>
                  <a:pt x="4360032" y="1379075"/>
                </a:cubicBezTo>
                <a:cubicBezTo>
                  <a:pt x="4358493" y="1387281"/>
                  <a:pt x="4357971" y="1394341"/>
                  <a:pt x="4358468" y="1400258"/>
                </a:cubicBezTo>
                <a:cubicBezTo>
                  <a:pt x="4353063" y="1410217"/>
                  <a:pt x="4348677" y="1419032"/>
                  <a:pt x="4345309" y="1426704"/>
                </a:cubicBezTo>
                <a:cubicBezTo>
                  <a:pt x="4341941" y="1434374"/>
                  <a:pt x="4337554" y="1443190"/>
                  <a:pt x="4332149" y="1453150"/>
                </a:cubicBezTo>
                <a:cubicBezTo>
                  <a:pt x="4337138" y="1448838"/>
                  <a:pt x="4341335" y="1445739"/>
                  <a:pt x="4344743" y="1443851"/>
                </a:cubicBezTo>
                <a:cubicBezTo>
                  <a:pt x="4348151" y="1441963"/>
                  <a:pt x="4352348" y="1438864"/>
                  <a:pt x="4357337" y="1434552"/>
                </a:cubicBezTo>
                <a:cubicBezTo>
                  <a:pt x="4350183" y="1455543"/>
                  <a:pt x="4337207" y="1492141"/>
                  <a:pt x="4318411" y="1544349"/>
                </a:cubicBezTo>
                <a:cubicBezTo>
                  <a:pt x="4305853" y="1575298"/>
                  <a:pt x="4305018" y="1586596"/>
                  <a:pt x="4315907" y="1578242"/>
                </a:cubicBezTo>
                <a:cubicBezTo>
                  <a:pt x="4317736" y="1578777"/>
                  <a:pt x="4320230" y="1576622"/>
                  <a:pt x="4323389" y="1571776"/>
                </a:cubicBezTo>
                <a:lnTo>
                  <a:pt x="4306549" y="1610129"/>
                </a:lnTo>
                <a:cubicBezTo>
                  <a:pt x="4302972" y="1620624"/>
                  <a:pt x="4301184" y="1625871"/>
                  <a:pt x="4301184" y="1625871"/>
                </a:cubicBezTo>
                <a:cubicBezTo>
                  <a:pt x="4304006" y="1638239"/>
                  <a:pt x="4305665" y="1647382"/>
                  <a:pt x="4306162" y="1653298"/>
                </a:cubicBezTo>
                <a:cubicBezTo>
                  <a:pt x="4305745" y="1658946"/>
                  <a:pt x="4305994" y="1661905"/>
                  <a:pt x="4306908" y="1662172"/>
                </a:cubicBezTo>
                <a:cubicBezTo>
                  <a:pt x="4307821" y="1662440"/>
                  <a:pt x="4307613" y="1665265"/>
                  <a:pt x="4306282" y="1670646"/>
                </a:cubicBezTo>
                <a:lnTo>
                  <a:pt x="4302732" y="1689562"/>
                </a:lnTo>
                <a:lnTo>
                  <a:pt x="4307333" y="1676672"/>
                </a:lnTo>
                <a:cubicBezTo>
                  <a:pt x="4310264" y="1671759"/>
                  <a:pt x="4313328" y="1669770"/>
                  <a:pt x="4316527" y="1670707"/>
                </a:cubicBezTo>
                <a:cubicBezTo>
                  <a:pt x="4318356" y="1671242"/>
                  <a:pt x="4323343" y="1666930"/>
                  <a:pt x="4331490" y="1657773"/>
                </a:cubicBezTo>
                <a:cubicBezTo>
                  <a:pt x="4334650" y="1652927"/>
                  <a:pt x="4337352" y="1647948"/>
                  <a:pt x="4339598" y="1642833"/>
                </a:cubicBezTo>
                <a:cubicBezTo>
                  <a:pt x="4336936" y="1653596"/>
                  <a:pt x="4334501" y="1664426"/>
                  <a:pt x="4332295" y="1675322"/>
                </a:cubicBezTo>
                <a:cubicBezTo>
                  <a:pt x="4330090" y="1686219"/>
                  <a:pt x="4327655" y="1697048"/>
                  <a:pt x="4324994" y="1707811"/>
                </a:cubicBezTo>
                <a:cubicBezTo>
                  <a:pt x="4324160" y="1719108"/>
                  <a:pt x="4327567" y="1717221"/>
                  <a:pt x="4335217" y="1702146"/>
                </a:cubicBezTo>
                <a:cubicBezTo>
                  <a:pt x="4359996" y="1657460"/>
                  <a:pt x="4380910" y="1614529"/>
                  <a:pt x="4397959" y="1573351"/>
                </a:cubicBezTo>
                <a:cubicBezTo>
                  <a:pt x="4408272" y="1547515"/>
                  <a:pt x="4421182" y="1518111"/>
                  <a:pt x="4436690" y="1485139"/>
                </a:cubicBezTo>
                <a:cubicBezTo>
                  <a:pt x="4452199" y="1452168"/>
                  <a:pt x="4467187" y="1426256"/>
                  <a:pt x="4481653" y="1407406"/>
                </a:cubicBezTo>
                <a:cubicBezTo>
                  <a:pt x="4484813" y="1402561"/>
                  <a:pt x="4487515" y="1397581"/>
                  <a:pt x="4489760" y="1392467"/>
                </a:cubicBezTo>
                <a:cubicBezTo>
                  <a:pt x="4492006" y="1387354"/>
                  <a:pt x="4494708" y="1382374"/>
                  <a:pt x="4497868" y="1377528"/>
                </a:cubicBezTo>
                <a:cubicBezTo>
                  <a:pt x="4503271" y="1367567"/>
                  <a:pt x="4507096" y="1360031"/>
                  <a:pt x="4509343" y="1354916"/>
                </a:cubicBezTo>
                <a:cubicBezTo>
                  <a:pt x="4511588" y="1349803"/>
                  <a:pt x="4515413" y="1342267"/>
                  <a:pt x="4520818" y="1332306"/>
                </a:cubicBezTo>
                <a:lnTo>
                  <a:pt x="4526302" y="1333912"/>
                </a:lnTo>
                <a:cubicBezTo>
                  <a:pt x="4521394" y="1349788"/>
                  <a:pt x="4516487" y="1365665"/>
                  <a:pt x="4511578" y="1381541"/>
                </a:cubicBezTo>
                <a:cubicBezTo>
                  <a:pt x="4506670" y="1397417"/>
                  <a:pt x="4501762" y="1413293"/>
                  <a:pt x="4496855" y="1429170"/>
                </a:cubicBezTo>
                <a:cubicBezTo>
                  <a:pt x="4494192" y="1439933"/>
                  <a:pt x="4491739" y="1447871"/>
                  <a:pt x="4489494" y="1452984"/>
                </a:cubicBezTo>
                <a:cubicBezTo>
                  <a:pt x="4480095" y="1479087"/>
                  <a:pt x="4475519" y="1493619"/>
                  <a:pt x="4475768" y="1496578"/>
                </a:cubicBezTo>
                <a:cubicBezTo>
                  <a:pt x="4476016" y="1499535"/>
                  <a:pt x="4476181" y="1506797"/>
                  <a:pt x="4476260" y="1518363"/>
                </a:cubicBezTo>
                <a:cubicBezTo>
                  <a:pt x="4478089" y="1518898"/>
                  <a:pt x="4478233" y="1523268"/>
                  <a:pt x="4476693" y="1531474"/>
                </a:cubicBezTo>
                <a:cubicBezTo>
                  <a:pt x="4475153" y="1539680"/>
                  <a:pt x="4474631" y="1546741"/>
                  <a:pt x="4475128" y="1552658"/>
                </a:cubicBezTo>
                <a:cubicBezTo>
                  <a:pt x="4469724" y="1562617"/>
                  <a:pt x="4465338" y="1571432"/>
                  <a:pt x="4461969" y="1579103"/>
                </a:cubicBezTo>
                <a:cubicBezTo>
                  <a:pt x="4458601" y="1586774"/>
                  <a:pt x="4454214" y="1595589"/>
                  <a:pt x="4448809" y="1605549"/>
                </a:cubicBezTo>
                <a:cubicBezTo>
                  <a:pt x="4453798" y="1601237"/>
                  <a:pt x="4457995" y="1598139"/>
                  <a:pt x="4461404" y="1596250"/>
                </a:cubicBezTo>
                <a:cubicBezTo>
                  <a:pt x="4464811" y="1594362"/>
                  <a:pt x="4469008" y="1591263"/>
                  <a:pt x="4473997" y="1586951"/>
                </a:cubicBezTo>
                <a:cubicBezTo>
                  <a:pt x="4466843" y="1607942"/>
                  <a:pt x="4453868" y="1644540"/>
                  <a:pt x="4435071" y="1696749"/>
                </a:cubicBezTo>
                <a:cubicBezTo>
                  <a:pt x="4422513" y="1727698"/>
                  <a:pt x="4421678" y="1738996"/>
                  <a:pt x="4432567" y="1730641"/>
                </a:cubicBezTo>
                <a:cubicBezTo>
                  <a:pt x="4434396" y="1731176"/>
                  <a:pt x="4436890" y="1729022"/>
                  <a:pt x="4440050" y="1724175"/>
                </a:cubicBezTo>
                <a:lnTo>
                  <a:pt x="4423209" y="1762528"/>
                </a:lnTo>
                <a:cubicBezTo>
                  <a:pt x="4419633" y="1773023"/>
                  <a:pt x="4417844" y="1778270"/>
                  <a:pt x="4417844" y="1778270"/>
                </a:cubicBezTo>
                <a:cubicBezTo>
                  <a:pt x="4420666" y="1790638"/>
                  <a:pt x="4422325" y="1799781"/>
                  <a:pt x="4422822" y="1805697"/>
                </a:cubicBezTo>
                <a:cubicBezTo>
                  <a:pt x="4422405" y="1811346"/>
                  <a:pt x="4422654" y="1814304"/>
                  <a:pt x="4423568" y="1814572"/>
                </a:cubicBezTo>
                <a:cubicBezTo>
                  <a:pt x="4424481" y="1814839"/>
                  <a:pt x="4424273" y="1817664"/>
                  <a:pt x="4422942" y="1823045"/>
                </a:cubicBezTo>
                <a:lnTo>
                  <a:pt x="4419392" y="1841963"/>
                </a:lnTo>
                <a:lnTo>
                  <a:pt x="4423992" y="1829072"/>
                </a:lnTo>
                <a:cubicBezTo>
                  <a:pt x="4426924" y="1824159"/>
                  <a:pt x="4429988" y="1822170"/>
                  <a:pt x="4433187" y="1823107"/>
                </a:cubicBezTo>
                <a:cubicBezTo>
                  <a:pt x="4435016" y="1823642"/>
                  <a:pt x="4440003" y="1819330"/>
                  <a:pt x="4448150" y="1810173"/>
                </a:cubicBezTo>
                <a:cubicBezTo>
                  <a:pt x="4451310" y="1805327"/>
                  <a:pt x="4454012" y="1800348"/>
                  <a:pt x="4456258" y="1795233"/>
                </a:cubicBezTo>
                <a:cubicBezTo>
                  <a:pt x="4453596" y="1805996"/>
                  <a:pt x="4451161" y="1816826"/>
                  <a:pt x="4448955" y="1827722"/>
                </a:cubicBezTo>
                <a:cubicBezTo>
                  <a:pt x="4446750" y="1838619"/>
                  <a:pt x="4444316" y="1849448"/>
                  <a:pt x="4441654" y="1860211"/>
                </a:cubicBezTo>
                <a:cubicBezTo>
                  <a:pt x="4440820" y="1871508"/>
                  <a:pt x="4444227" y="1869621"/>
                  <a:pt x="4451877" y="1854546"/>
                </a:cubicBezTo>
                <a:cubicBezTo>
                  <a:pt x="4476656" y="1809860"/>
                  <a:pt x="4497570" y="1766929"/>
                  <a:pt x="4514619" y="1725751"/>
                </a:cubicBezTo>
                <a:cubicBezTo>
                  <a:pt x="4524932" y="1699915"/>
                  <a:pt x="4537842" y="1670511"/>
                  <a:pt x="4553350" y="1637539"/>
                </a:cubicBezTo>
                <a:cubicBezTo>
                  <a:pt x="4568860" y="1604568"/>
                  <a:pt x="4583847" y="1578656"/>
                  <a:pt x="4598313" y="1559806"/>
                </a:cubicBezTo>
                <a:cubicBezTo>
                  <a:pt x="4601473" y="1554961"/>
                  <a:pt x="4604175" y="1549981"/>
                  <a:pt x="4606420" y="1544867"/>
                </a:cubicBezTo>
                <a:cubicBezTo>
                  <a:pt x="4608666" y="1539754"/>
                  <a:pt x="4611368" y="1534774"/>
                  <a:pt x="4614528" y="1529927"/>
                </a:cubicBezTo>
                <a:cubicBezTo>
                  <a:pt x="4619932" y="1519967"/>
                  <a:pt x="4623757" y="1512431"/>
                  <a:pt x="4626003" y="1507316"/>
                </a:cubicBezTo>
                <a:cubicBezTo>
                  <a:pt x="4628248" y="1502203"/>
                  <a:pt x="4632073" y="1494666"/>
                  <a:pt x="4637478" y="1484706"/>
                </a:cubicBezTo>
                <a:lnTo>
                  <a:pt x="4642962" y="1486312"/>
                </a:lnTo>
                <a:cubicBezTo>
                  <a:pt x="4638055" y="1502188"/>
                  <a:pt x="4633147" y="1518065"/>
                  <a:pt x="4628238" y="1533941"/>
                </a:cubicBezTo>
                <a:cubicBezTo>
                  <a:pt x="4623330" y="1549817"/>
                  <a:pt x="4618423" y="1565693"/>
                  <a:pt x="4613515" y="1581570"/>
                </a:cubicBezTo>
                <a:cubicBezTo>
                  <a:pt x="4610852" y="1592332"/>
                  <a:pt x="4608399" y="1600270"/>
                  <a:pt x="4606154" y="1605384"/>
                </a:cubicBezTo>
                <a:cubicBezTo>
                  <a:pt x="4596755" y="1631487"/>
                  <a:pt x="4592179" y="1646019"/>
                  <a:pt x="4592428" y="1648977"/>
                </a:cubicBezTo>
                <a:cubicBezTo>
                  <a:pt x="4592677" y="1651935"/>
                  <a:pt x="4592841" y="1659197"/>
                  <a:pt x="4592920" y="1670763"/>
                </a:cubicBezTo>
                <a:cubicBezTo>
                  <a:pt x="4594749" y="1671298"/>
                  <a:pt x="4594893" y="1675668"/>
                  <a:pt x="4593353" y="1683874"/>
                </a:cubicBezTo>
                <a:cubicBezTo>
                  <a:pt x="4591813" y="1692080"/>
                  <a:pt x="4591291" y="1699141"/>
                  <a:pt x="4591789" y="1705058"/>
                </a:cubicBezTo>
                <a:cubicBezTo>
                  <a:pt x="4586384" y="1715017"/>
                  <a:pt x="4581998" y="1723832"/>
                  <a:pt x="4578630" y="1731503"/>
                </a:cubicBezTo>
                <a:cubicBezTo>
                  <a:pt x="4575261" y="1739174"/>
                  <a:pt x="4570874" y="1747989"/>
                  <a:pt x="4565469" y="1757949"/>
                </a:cubicBezTo>
                <a:cubicBezTo>
                  <a:pt x="4570458" y="1753637"/>
                  <a:pt x="4574655" y="1750538"/>
                  <a:pt x="4578064" y="1748650"/>
                </a:cubicBezTo>
                <a:cubicBezTo>
                  <a:pt x="4581471" y="1746762"/>
                  <a:pt x="4585668" y="1743663"/>
                  <a:pt x="4590657" y="1739351"/>
                </a:cubicBezTo>
                <a:cubicBezTo>
                  <a:pt x="4583503" y="1760342"/>
                  <a:pt x="4570528" y="1796940"/>
                  <a:pt x="4551731" y="1849149"/>
                </a:cubicBezTo>
                <a:cubicBezTo>
                  <a:pt x="4539173" y="1880098"/>
                  <a:pt x="4538338" y="1891396"/>
                  <a:pt x="4549228" y="1883041"/>
                </a:cubicBezTo>
                <a:cubicBezTo>
                  <a:pt x="4551056" y="1883576"/>
                  <a:pt x="4553550" y="1881422"/>
                  <a:pt x="4556710" y="1876575"/>
                </a:cubicBezTo>
                <a:lnTo>
                  <a:pt x="4539869" y="1914928"/>
                </a:lnTo>
                <a:cubicBezTo>
                  <a:pt x="4536293" y="1925423"/>
                  <a:pt x="4534504" y="1930670"/>
                  <a:pt x="4534504" y="1930670"/>
                </a:cubicBezTo>
                <a:cubicBezTo>
                  <a:pt x="4537326" y="1943038"/>
                  <a:pt x="4538985" y="1952181"/>
                  <a:pt x="4539482" y="1958097"/>
                </a:cubicBezTo>
                <a:cubicBezTo>
                  <a:pt x="4539066" y="1963746"/>
                  <a:pt x="4539314" y="1966704"/>
                  <a:pt x="4540228" y="1966972"/>
                </a:cubicBezTo>
                <a:cubicBezTo>
                  <a:pt x="4541142" y="1967239"/>
                  <a:pt x="4540933" y="1970064"/>
                  <a:pt x="4539602" y="1975445"/>
                </a:cubicBezTo>
                <a:cubicBezTo>
                  <a:pt x="4534277" y="1996970"/>
                  <a:pt x="4531198" y="2013381"/>
                  <a:pt x="4530364" y="2024679"/>
                </a:cubicBezTo>
                <a:cubicBezTo>
                  <a:pt x="4529529" y="2035977"/>
                  <a:pt x="4529151" y="2047409"/>
                  <a:pt x="4529231" y="2058974"/>
                </a:cubicBezTo>
                <a:cubicBezTo>
                  <a:pt x="4526648" y="2081302"/>
                  <a:pt x="4521884" y="2101549"/>
                  <a:pt x="4514940" y="2119715"/>
                </a:cubicBezTo>
                <a:cubicBezTo>
                  <a:pt x="4507995" y="2137880"/>
                  <a:pt x="4496207" y="2164727"/>
                  <a:pt x="4479576" y="2200256"/>
                </a:cubicBezTo>
                <a:cubicBezTo>
                  <a:pt x="4451718" y="2261353"/>
                  <a:pt x="4424192" y="2321105"/>
                  <a:pt x="4396999" y="2379513"/>
                </a:cubicBezTo>
                <a:cubicBezTo>
                  <a:pt x="4369806" y="2437920"/>
                  <a:pt x="4344317" y="2495382"/>
                  <a:pt x="4320533" y="2551900"/>
                </a:cubicBezTo>
                <a:cubicBezTo>
                  <a:pt x="4298993" y="2603306"/>
                  <a:pt x="4276872" y="2653097"/>
                  <a:pt x="4254171" y="2701277"/>
                </a:cubicBezTo>
                <a:cubicBezTo>
                  <a:pt x="4231469" y="2749457"/>
                  <a:pt x="4208225" y="2801805"/>
                  <a:pt x="4184441" y="2858324"/>
                </a:cubicBezTo>
                <a:cubicBezTo>
                  <a:pt x="4171882" y="2889274"/>
                  <a:pt x="4158077" y="2921303"/>
                  <a:pt x="4143026" y="2954408"/>
                </a:cubicBezTo>
                <a:cubicBezTo>
                  <a:pt x="4127974" y="2987514"/>
                  <a:pt x="4113712" y="3019407"/>
                  <a:pt x="4100240" y="3050090"/>
                </a:cubicBezTo>
                <a:cubicBezTo>
                  <a:pt x="4082277" y="3091000"/>
                  <a:pt x="4066062" y="3120880"/>
                  <a:pt x="4051596" y="3139730"/>
                </a:cubicBezTo>
                <a:cubicBezTo>
                  <a:pt x="4046191" y="3149690"/>
                  <a:pt x="4041016" y="3159717"/>
                  <a:pt x="4036067" y="3169811"/>
                </a:cubicBezTo>
                <a:cubicBezTo>
                  <a:pt x="4031119" y="3179904"/>
                  <a:pt x="4025943" y="3189930"/>
                  <a:pt x="4020539" y="3199890"/>
                </a:cubicBezTo>
                <a:cubicBezTo>
                  <a:pt x="4013802" y="3215232"/>
                  <a:pt x="4006277" y="3231785"/>
                  <a:pt x="3997961" y="3249549"/>
                </a:cubicBezTo>
                <a:cubicBezTo>
                  <a:pt x="3989645" y="3267313"/>
                  <a:pt x="3982120" y="3283866"/>
                  <a:pt x="3975383" y="3299207"/>
                </a:cubicBezTo>
                <a:cubicBezTo>
                  <a:pt x="3968647" y="3314549"/>
                  <a:pt x="3961578" y="3331235"/>
                  <a:pt x="3954176" y="3349267"/>
                </a:cubicBezTo>
                <a:cubicBezTo>
                  <a:pt x="3946775" y="3367299"/>
                  <a:pt x="3938584" y="3386542"/>
                  <a:pt x="3929601" y="3406997"/>
                </a:cubicBezTo>
                <a:cubicBezTo>
                  <a:pt x="3918375" y="3432566"/>
                  <a:pt x="3900620" y="3470652"/>
                  <a:pt x="3876339" y="3521255"/>
                </a:cubicBezTo>
                <a:cubicBezTo>
                  <a:pt x="3861953" y="3551669"/>
                  <a:pt x="3847338" y="3582017"/>
                  <a:pt x="3832496" y="3612297"/>
                </a:cubicBezTo>
                <a:cubicBezTo>
                  <a:pt x="3817652" y="3642579"/>
                  <a:pt x="3805073" y="3670639"/>
                  <a:pt x="3794760" y="3696475"/>
                </a:cubicBezTo>
                <a:cubicBezTo>
                  <a:pt x="3776380" y="3743034"/>
                  <a:pt x="3756277" y="3787645"/>
                  <a:pt x="3734450" y="3830309"/>
                </a:cubicBezTo>
                <a:cubicBezTo>
                  <a:pt x="3712622" y="3872973"/>
                  <a:pt x="3692727" y="3914760"/>
                  <a:pt x="3674764" y="3955670"/>
                </a:cubicBezTo>
                <a:lnTo>
                  <a:pt x="3563619" y="4208800"/>
                </a:lnTo>
                <a:cubicBezTo>
                  <a:pt x="3559128" y="4219028"/>
                  <a:pt x="3553848" y="4230467"/>
                  <a:pt x="3547777" y="4243119"/>
                </a:cubicBezTo>
                <a:cubicBezTo>
                  <a:pt x="3541707" y="4255770"/>
                  <a:pt x="3536425" y="4267208"/>
                  <a:pt x="3531935" y="4277435"/>
                </a:cubicBezTo>
                <a:cubicBezTo>
                  <a:pt x="3515304" y="4312964"/>
                  <a:pt x="3499463" y="4347281"/>
                  <a:pt x="3484410" y="4380387"/>
                </a:cubicBezTo>
                <a:cubicBezTo>
                  <a:pt x="3469358" y="4413493"/>
                  <a:pt x="3452851" y="4450500"/>
                  <a:pt x="3434888" y="4491410"/>
                </a:cubicBezTo>
                <a:cubicBezTo>
                  <a:pt x="3432643" y="4496525"/>
                  <a:pt x="3431519" y="4499081"/>
                  <a:pt x="3431519" y="4499081"/>
                </a:cubicBezTo>
                <a:cubicBezTo>
                  <a:pt x="3416637" y="4523579"/>
                  <a:pt x="3404371" y="4547402"/>
                  <a:pt x="3394725" y="4570547"/>
                </a:cubicBezTo>
                <a:cubicBezTo>
                  <a:pt x="3385077" y="4593693"/>
                  <a:pt x="3374641" y="4618050"/>
                  <a:pt x="3363413" y="4643619"/>
                </a:cubicBezTo>
                <a:cubicBezTo>
                  <a:pt x="3370567" y="4622629"/>
                  <a:pt x="3374144" y="4612134"/>
                  <a:pt x="3374144" y="4612134"/>
                </a:cubicBezTo>
                <a:cubicBezTo>
                  <a:pt x="3362420" y="4631786"/>
                  <a:pt x="3351610" y="4651706"/>
                  <a:pt x="3341715" y="4671893"/>
                </a:cubicBezTo>
                <a:cubicBezTo>
                  <a:pt x="3351530" y="4640141"/>
                  <a:pt x="3346961" y="4638803"/>
                  <a:pt x="3328004" y="4667879"/>
                </a:cubicBezTo>
                <a:cubicBezTo>
                  <a:pt x="3321685" y="4677572"/>
                  <a:pt x="3314014" y="4689755"/>
                  <a:pt x="3304994" y="4704427"/>
                </a:cubicBezTo>
                <a:cubicBezTo>
                  <a:pt x="3295972" y="4719099"/>
                  <a:pt x="3289177" y="4725766"/>
                  <a:pt x="3284606" y="4724428"/>
                </a:cubicBezTo>
                <a:cubicBezTo>
                  <a:pt x="3281864" y="4723625"/>
                  <a:pt x="3274879" y="4736009"/>
                  <a:pt x="3263653" y="4761577"/>
                </a:cubicBezTo>
                <a:cubicBezTo>
                  <a:pt x="3253758" y="4781765"/>
                  <a:pt x="3243738" y="4800473"/>
                  <a:pt x="3233593" y="4817702"/>
                </a:cubicBezTo>
                <a:cubicBezTo>
                  <a:pt x="3223449" y="4834932"/>
                  <a:pt x="3213221" y="4856465"/>
                  <a:pt x="3202909" y="4882301"/>
                </a:cubicBezTo>
                <a:cubicBezTo>
                  <a:pt x="3198417" y="4892528"/>
                  <a:pt x="3194260" y="4901411"/>
                  <a:pt x="3190434" y="4908948"/>
                </a:cubicBezTo>
                <a:cubicBezTo>
                  <a:pt x="3186609" y="4916485"/>
                  <a:pt x="3182452" y="4925366"/>
                  <a:pt x="3177961" y="4935593"/>
                </a:cubicBezTo>
                <a:cubicBezTo>
                  <a:pt x="3169396" y="4950400"/>
                  <a:pt x="3164658" y="4957669"/>
                  <a:pt x="3163744" y="4957402"/>
                </a:cubicBezTo>
                <a:cubicBezTo>
                  <a:pt x="3161002" y="4956599"/>
                  <a:pt x="3155140" y="4966425"/>
                  <a:pt x="3146157" y="4986881"/>
                </a:cubicBezTo>
                <a:cubicBezTo>
                  <a:pt x="3142581" y="4997376"/>
                  <a:pt x="3138548" y="5007736"/>
                  <a:pt x="3134058" y="5017964"/>
                </a:cubicBezTo>
                <a:cubicBezTo>
                  <a:pt x="3129566" y="5028191"/>
                  <a:pt x="3125533" y="5038553"/>
                  <a:pt x="3121956" y="5049048"/>
                </a:cubicBezTo>
                <a:cubicBezTo>
                  <a:pt x="3117386" y="5047710"/>
                  <a:pt x="3109487" y="5059825"/>
                  <a:pt x="3098260" y="5085394"/>
                </a:cubicBezTo>
                <a:cubicBezTo>
                  <a:pt x="3084371" y="5121726"/>
                  <a:pt x="3069985" y="5152141"/>
                  <a:pt x="3055101" y="5176639"/>
                </a:cubicBezTo>
                <a:cubicBezTo>
                  <a:pt x="3049696" y="5186599"/>
                  <a:pt x="3048743" y="5180548"/>
                  <a:pt x="3052240" y="5158489"/>
                </a:cubicBezTo>
                <a:cubicBezTo>
                  <a:pt x="3052656" y="5152839"/>
                  <a:pt x="3053531" y="5147325"/>
                  <a:pt x="3054862" y="5141944"/>
                </a:cubicBezTo>
                <a:cubicBezTo>
                  <a:pt x="3056194" y="5136562"/>
                  <a:pt x="3057068" y="5131048"/>
                  <a:pt x="3057485" y="5125398"/>
                </a:cubicBezTo>
                <a:cubicBezTo>
                  <a:pt x="3059234" y="5114368"/>
                  <a:pt x="3056387" y="5114978"/>
                  <a:pt x="3048945" y="5127226"/>
                </a:cubicBezTo>
                <a:cubicBezTo>
                  <a:pt x="3041504" y="5139476"/>
                  <a:pt x="3034415" y="5153272"/>
                  <a:pt x="3027680" y="5168612"/>
                </a:cubicBezTo>
                <a:lnTo>
                  <a:pt x="3013968" y="5164599"/>
                </a:lnTo>
                <a:cubicBezTo>
                  <a:pt x="3003079" y="5172954"/>
                  <a:pt x="2991812" y="5192740"/>
                  <a:pt x="2980168" y="5223957"/>
                </a:cubicBezTo>
                <a:cubicBezTo>
                  <a:pt x="2976094" y="5228536"/>
                  <a:pt x="2973601" y="5230691"/>
                  <a:pt x="2972687" y="5230423"/>
                </a:cubicBezTo>
                <a:cubicBezTo>
                  <a:pt x="2971772" y="5230156"/>
                  <a:pt x="2969278" y="5232312"/>
                  <a:pt x="2965205" y="5236891"/>
                </a:cubicBezTo>
                <a:lnTo>
                  <a:pt x="2944996" y="5282915"/>
                </a:lnTo>
                <a:lnTo>
                  <a:pt x="2943625" y="5282513"/>
                </a:lnTo>
                <a:cubicBezTo>
                  <a:pt x="2946288" y="5271751"/>
                  <a:pt x="2949408" y="5261122"/>
                  <a:pt x="2952984" y="5250626"/>
                </a:cubicBezTo>
                <a:cubicBezTo>
                  <a:pt x="2947579" y="5260587"/>
                  <a:pt x="2942403" y="5270614"/>
                  <a:pt x="2937455" y="5280707"/>
                </a:cubicBezTo>
                <a:cubicBezTo>
                  <a:pt x="2932507" y="5290801"/>
                  <a:pt x="2927331" y="5300828"/>
                  <a:pt x="2921926" y="5310788"/>
                </a:cubicBezTo>
                <a:cubicBezTo>
                  <a:pt x="2919681" y="5315901"/>
                  <a:pt x="2917207" y="5320949"/>
                  <a:pt x="2914505" y="5325928"/>
                </a:cubicBezTo>
                <a:cubicBezTo>
                  <a:pt x="2911803" y="5330908"/>
                  <a:pt x="2908206" y="5338511"/>
                  <a:pt x="2903716" y="5348739"/>
                </a:cubicBezTo>
                <a:cubicBezTo>
                  <a:pt x="2904133" y="5343091"/>
                  <a:pt x="2904342" y="5340266"/>
                  <a:pt x="2904342" y="5340266"/>
                </a:cubicBezTo>
                <a:cubicBezTo>
                  <a:pt x="2907918" y="5329770"/>
                  <a:pt x="2911057" y="5322033"/>
                  <a:pt x="2913759" y="5317054"/>
                </a:cubicBezTo>
                <a:cubicBezTo>
                  <a:pt x="2916462" y="5312073"/>
                  <a:pt x="2920058" y="5304470"/>
                  <a:pt x="2924550" y="5294242"/>
                </a:cubicBezTo>
                <a:cubicBezTo>
                  <a:pt x="2926795" y="5289129"/>
                  <a:pt x="2928708" y="5285360"/>
                  <a:pt x="2930288" y="5282936"/>
                </a:cubicBezTo>
                <a:cubicBezTo>
                  <a:pt x="2931866" y="5280513"/>
                  <a:pt x="2933780" y="5276745"/>
                  <a:pt x="2936025" y="5271632"/>
                </a:cubicBezTo>
                <a:cubicBezTo>
                  <a:pt x="2946834" y="5251712"/>
                  <a:pt x="2952800" y="5240473"/>
                  <a:pt x="2953923" y="5237916"/>
                </a:cubicBezTo>
                <a:cubicBezTo>
                  <a:pt x="2955045" y="5235360"/>
                  <a:pt x="2954444" y="5230855"/>
                  <a:pt x="2952119" y="5224403"/>
                </a:cubicBezTo>
                <a:cubicBezTo>
                  <a:pt x="2952537" y="5218755"/>
                  <a:pt x="2952392" y="5214385"/>
                  <a:pt x="2951687" y="5211293"/>
                </a:cubicBezTo>
                <a:cubicBezTo>
                  <a:pt x="2950982" y="5208201"/>
                  <a:pt x="2952874" y="5201541"/>
                  <a:pt x="2957365" y="5191314"/>
                </a:cubicBezTo>
                <a:cubicBezTo>
                  <a:pt x="2966763" y="5165210"/>
                  <a:pt x="2975705" y="5138973"/>
                  <a:pt x="2984189" y="5112600"/>
                </a:cubicBezTo>
                <a:cubicBezTo>
                  <a:pt x="2992674" y="5086229"/>
                  <a:pt x="3004109" y="5057836"/>
                  <a:pt x="3018495" y="5027421"/>
                </a:cubicBezTo>
                <a:cubicBezTo>
                  <a:pt x="3025231" y="5012080"/>
                  <a:pt x="3031178" y="4997950"/>
                  <a:pt x="3036334" y="4985032"/>
                </a:cubicBezTo>
                <a:cubicBezTo>
                  <a:pt x="3041490" y="4972113"/>
                  <a:pt x="3047436" y="4957984"/>
                  <a:pt x="3054173" y="4942644"/>
                </a:cubicBezTo>
                <a:lnTo>
                  <a:pt x="3035841" y="4963247"/>
                </a:lnTo>
                <a:cubicBezTo>
                  <a:pt x="3041663" y="4947638"/>
                  <a:pt x="3047485" y="4932029"/>
                  <a:pt x="3053307" y="4916421"/>
                </a:cubicBezTo>
                <a:cubicBezTo>
                  <a:pt x="3059129" y="4900811"/>
                  <a:pt x="3064951" y="4885203"/>
                  <a:pt x="3070773" y="4869593"/>
                </a:cubicBezTo>
                <a:cubicBezTo>
                  <a:pt x="3078841" y="4848871"/>
                  <a:pt x="3086909" y="4828148"/>
                  <a:pt x="3094976" y="4807426"/>
                </a:cubicBezTo>
                <a:cubicBezTo>
                  <a:pt x="3103043" y="4786704"/>
                  <a:pt x="3112690" y="4763558"/>
                  <a:pt x="3123916" y="4737989"/>
                </a:cubicBezTo>
                <a:cubicBezTo>
                  <a:pt x="3134229" y="4712152"/>
                  <a:pt x="3145332" y="4685106"/>
                  <a:pt x="3157224" y="4656845"/>
                </a:cubicBezTo>
                <a:cubicBezTo>
                  <a:pt x="3169117" y="4628586"/>
                  <a:pt x="3181798" y="4599116"/>
                  <a:pt x="3195271" y="4568433"/>
                </a:cubicBezTo>
                <a:cubicBezTo>
                  <a:pt x="3204252" y="4547978"/>
                  <a:pt x="3212902" y="4528868"/>
                  <a:pt x="3221217" y="4511104"/>
                </a:cubicBezTo>
                <a:lnTo>
                  <a:pt x="3228995" y="4494729"/>
                </a:lnTo>
                <a:lnTo>
                  <a:pt x="3228989" y="4494676"/>
                </a:lnTo>
                <a:cubicBezTo>
                  <a:pt x="3226704" y="4494007"/>
                  <a:pt x="3220822" y="4500941"/>
                  <a:pt x="3211344" y="4515479"/>
                </a:cubicBezTo>
                <a:cubicBezTo>
                  <a:pt x="3205025" y="4525172"/>
                  <a:pt x="3197354" y="4537355"/>
                  <a:pt x="3188334" y="4552027"/>
                </a:cubicBezTo>
                <a:cubicBezTo>
                  <a:pt x="3179312" y="4566699"/>
                  <a:pt x="3172517" y="4573366"/>
                  <a:pt x="3167946" y="4572028"/>
                </a:cubicBezTo>
                <a:cubicBezTo>
                  <a:pt x="3165204" y="4571225"/>
                  <a:pt x="3158219" y="4583609"/>
                  <a:pt x="3146993" y="4609177"/>
                </a:cubicBezTo>
                <a:cubicBezTo>
                  <a:pt x="3137098" y="4629365"/>
                  <a:pt x="3127078" y="4648073"/>
                  <a:pt x="3116933" y="4665302"/>
                </a:cubicBezTo>
                <a:cubicBezTo>
                  <a:pt x="3106789" y="4682532"/>
                  <a:pt x="3096561" y="4704065"/>
                  <a:pt x="3086248" y="4729901"/>
                </a:cubicBezTo>
                <a:cubicBezTo>
                  <a:pt x="3081757" y="4740128"/>
                  <a:pt x="3077600" y="4749011"/>
                  <a:pt x="3073774" y="4756548"/>
                </a:cubicBezTo>
                <a:cubicBezTo>
                  <a:pt x="3069949" y="4764085"/>
                  <a:pt x="3065792" y="4772966"/>
                  <a:pt x="3061301" y="4783193"/>
                </a:cubicBezTo>
                <a:cubicBezTo>
                  <a:pt x="3052736" y="4798000"/>
                  <a:pt x="3047997" y="4805269"/>
                  <a:pt x="3047084" y="4805002"/>
                </a:cubicBezTo>
                <a:cubicBezTo>
                  <a:pt x="3044341" y="4804199"/>
                  <a:pt x="3038480" y="4814025"/>
                  <a:pt x="3029497" y="4834481"/>
                </a:cubicBezTo>
                <a:cubicBezTo>
                  <a:pt x="3025921" y="4844976"/>
                  <a:pt x="3021888" y="4855336"/>
                  <a:pt x="3017398" y="4865564"/>
                </a:cubicBezTo>
                <a:cubicBezTo>
                  <a:pt x="3012906" y="4875791"/>
                  <a:pt x="3008873" y="4886153"/>
                  <a:pt x="3005296" y="4896648"/>
                </a:cubicBezTo>
                <a:cubicBezTo>
                  <a:pt x="3000726" y="4895310"/>
                  <a:pt x="2992827" y="4907425"/>
                  <a:pt x="2981600" y="4932994"/>
                </a:cubicBezTo>
                <a:cubicBezTo>
                  <a:pt x="2967711" y="4969326"/>
                  <a:pt x="2953325" y="4999741"/>
                  <a:pt x="2938441" y="5024239"/>
                </a:cubicBezTo>
                <a:cubicBezTo>
                  <a:pt x="2933036" y="5034199"/>
                  <a:pt x="2932083" y="5028148"/>
                  <a:pt x="2935580" y="5006089"/>
                </a:cubicBezTo>
                <a:cubicBezTo>
                  <a:pt x="2935996" y="5000439"/>
                  <a:pt x="2936871" y="4994925"/>
                  <a:pt x="2938202" y="4989544"/>
                </a:cubicBezTo>
                <a:cubicBezTo>
                  <a:pt x="2939534" y="4984162"/>
                  <a:pt x="2940408" y="4978648"/>
                  <a:pt x="2940824" y="4972998"/>
                </a:cubicBezTo>
                <a:cubicBezTo>
                  <a:pt x="2942573" y="4961968"/>
                  <a:pt x="2939727" y="4962578"/>
                  <a:pt x="2932285" y="4974826"/>
                </a:cubicBezTo>
                <a:cubicBezTo>
                  <a:pt x="2924844" y="4987076"/>
                  <a:pt x="2917755" y="5000872"/>
                  <a:pt x="2911019" y="5016212"/>
                </a:cubicBezTo>
                <a:lnTo>
                  <a:pt x="2897308" y="5012199"/>
                </a:lnTo>
                <a:cubicBezTo>
                  <a:pt x="2886419" y="5020554"/>
                  <a:pt x="2875152" y="5040340"/>
                  <a:pt x="2863508" y="5071557"/>
                </a:cubicBezTo>
                <a:cubicBezTo>
                  <a:pt x="2859434" y="5076136"/>
                  <a:pt x="2856941" y="5078291"/>
                  <a:pt x="2856027" y="5078023"/>
                </a:cubicBezTo>
                <a:cubicBezTo>
                  <a:pt x="2855112" y="5077756"/>
                  <a:pt x="2852618" y="5079912"/>
                  <a:pt x="2848545" y="5084491"/>
                </a:cubicBezTo>
                <a:lnTo>
                  <a:pt x="2828336" y="5130515"/>
                </a:lnTo>
                <a:lnTo>
                  <a:pt x="2826965" y="5130113"/>
                </a:lnTo>
                <a:cubicBezTo>
                  <a:pt x="2829628" y="5119351"/>
                  <a:pt x="2832748" y="5108722"/>
                  <a:pt x="2836324" y="5098226"/>
                </a:cubicBezTo>
                <a:cubicBezTo>
                  <a:pt x="2830919" y="5108187"/>
                  <a:pt x="2825743" y="5118214"/>
                  <a:pt x="2820795" y="5128307"/>
                </a:cubicBezTo>
                <a:cubicBezTo>
                  <a:pt x="2815847" y="5138401"/>
                  <a:pt x="2810671" y="5148428"/>
                  <a:pt x="2805266" y="5158388"/>
                </a:cubicBezTo>
                <a:cubicBezTo>
                  <a:pt x="2803021" y="5163501"/>
                  <a:pt x="2800547" y="5168549"/>
                  <a:pt x="2797845" y="5173528"/>
                </a:cubicBezTo>
                <a:cubicBezTo>
                  <a:pt x="2795143" y="5178508"/>
                  <a:pt x="2791546" y="5186111"/>
                  <a:pt x="2787056" y="5196339"/>
                </a:cubicBezTo>
                <a:cubicBezTo>
                  <a:pt x="2787472" y="5190691"/>
                  <a:pt x="2787682" y="5187866"/>
                  <a:pt x="2787682" y="5187866"/>
                </a:cubicBezTo>
                <a:cubicBezTo>
                  <a:pt x="2791258" y="5177370"/>
                  <a:pt x="2794397" y="5169633"/>
                  <a:pt x="2797099" y="5164654"/>
                </a:cubicBezTo>
                <a:cubicBezTo>
                  <a:pt x="2799802" y="5159673"/>
                  <a:pt x="2803398" y="5152070"/>
                  <a:pt x="2807889" y="5141842"/>
                </a:cubicBezTo>
                <a:cubicBezTo>
                  <a:pt x="2810134" y="5136729"/>
                  <a:pt x="2812048" y="5132960"/>
                  <a:pt x="2813628" y="5130536"/>
                </a:cubicBezTo>
                <a:cubicBezTo>
                  <a:pt x="2815206" y="5128113"/>
                  <a:pt x="2817119" y="5124345"/>
                  <a:pt x="2819364" y="5119232"/>
                </a:cubicBezTo>
                <a:cubicBezTo>
                  <a:pt x="2830174" y="5099312"/>
                  <a:pt x="2836140" y="5088073"/>
                  <a:pt x="2837263" y="5085516"/>
                </a:cubicBezTo>
                <a:cubicBezTo>
                  <a:pt x="2838385" y="5082960"/>
                  <a:pt x="2837784" y="5078455"/>
                  <a:pt x="2835459" y="5072003"/>
                </a:cubicBezTo>
                <a:cubicBezTo>
                  <a:pt x="2835877" y="5066355"/>
                  <a:pt x="2835732" y="5061985"/>
                  <a:pt x="2835027" y="5058893"/>
                </a:cubicBezTo>
                <a:cubicBezTo>
                  <a:pt x="2834321" y="5055801"/>
                  <a:pt x="2836214" y="5049141"/>
                  <a:pt x="2840705" y="5038914"/>
                </a:cubicBezTo>
                <a:cubicBezTo>
                  <a:pt x="2850103" y="5012810"/>
                  <a:pt x="2859045" y="4986573"/>
                  <a:pt x="2867529" y="4960200"/>
                </a:cubicBezTo>
                <a:cubicBezTo>
                  <a:pt x="2876014" y="4933829"/>
                  <a:pt x="2887449" y="4905436"/>
                  <a:pt x="2901835" y="4875021"/>
                </a:cubicBezTo>
                <a:cubicBezTo>
                  <a:pt x="2908571" y="4859680"/>
                  <a:pt x="2914517" y="4845550"/>
                  <a:pt x="2919674" y="4832632"/>
                </a:cubicBezTo>
                <a:cubicBezTo>
                  <a:pt x="2924830" y="4819713"/>
                  <a:pt x="2930776" y="4805584"/>
                  <a:pt x="2937513" y="4790244"/>
                </a:cubicBezTo>
                <a:lnTo>
                  <a:pt x="2919181" y="4810847"/>
                </a:lnTo>
                <a:cubicBezTo>
                  <a:pt x="2925003" y="4795238"/>
                  <a:pt x="2930825" y="4779629"/>
                  <a:pt x="2936647" y="4764021"/>
                </a:cubicBezTo>
                <a:cubicBezTo>
                  <a:pt x="2942469" y="4748411"/>
                  <a:pt x="2948291" y="4732803"/>
                  <a:pt x="2954113" y="4717193"/>
                </a:cubicBezTo>
                <a:cubicBezTo>
                  <a:pt x="2962181" y="4696471"/>
                  <a:pt x="2970248" y="4675748"/>
                  <a:pt x="2978316" y="4655026"/>
                </a:cubicBezTo>
                <a:cubicBezTo>
                  <a:pt x="2986382" y="4634304"/>
                  <a:pt x="2996030" y="4611158"/>
                  <a:pt x="3007256" y="4585589"/>
                </a:cubicBezTo>
                <a:cubicBezTo>
                  <a:pt x="3017569" y="4559752"/>
                  <a:pt x="3028672" y="4532706"/>
                  <a:pt x="3040564" y="4504445"/>
                </a:cubicBezTo>
                <a:cubicBezTo>
                  <a:pt x="3052457" y="4476186"/>
                  <a:pt x="3065138" y="4446716"/>
                  <a:pt x="3078611" y="4416033"/>
                </a:cubicBezTo>
                <a:cubicBezTo>
                  <a:pt x="3087592" y="4395578"/>
                  <a:pt x="3096241" y="4376468"/>
                  <a:pt x="3104556" y="4358704"/>
                </a:cubicBezTo>
                <a:lnTo>
                  <a:pt x="3112313" y="4342375"/>
                </a:lnTo>
                <a:lnTo>
                  <a:pt x="3112329" y="4342276"/>
                </a:lnTo>
                <a:cubicBezTo>
                  <a:pt x="3110043" y="4341607"/>
                  <a:pt x="3104162" y="4348541"/>
                  <a:pt x="3094683" y="4363079"/>
                </a:cubicBezTo>
                <a:cubicBezTo>
                  <a:pt x="3088365" y="4372772"/>
                  <a:pt x="3080694" y="4384955"/>
                  <a:pt x="3071674" y="4399627"/>
                </a:cubicBezTo>
                <a:cubicBezTo>
                  <a:pt x="3062652" y="4414299"/>
                  <a:pt x="3055857" y="4420966"/>
                  <a:pt x="3051286" y="4419628"/>
                </a:cubicBezTo>
                <a:cubicBezTo>
                  <a:pt x="3048544" y="4418825"/>
                  <a:pt x="3041559" y="4431209"/>
                  <a:pt x="3030332" y="4456777"/>
                </a:cubicBezTo>
                <a:cubicBezTo>
                  <a:pt x="3020437" y="4476965"/>
                  <a:pt x="3010418" y="4495673"/>
                  <a:pt x="3000273" y="4512902"/>
                </a:cubicBezTo>
                <a:cubicBezTo>
                  <a:pt x="2990129" y="4530132"/>
                  <a:pt x="2979901" y="4551665"/>
                  <a:pt x="2969588" y="4577501"/>
                </a:cubicBezTo>
                <a:cubicBezTo>
                  <a:pt x="2965097" y="4587728"/>
                  <a:pt x="2960940" y="4596611"/>
                  <a:pt x="2957114" y="4604148"/>
                </a:cubicBezTo>
                <a:cubicBezTo>
                  <a:pt x="2953289" y="4611685"/>
                  <a:pt x="2949132" y="4620566"/>
                  <a:pt x="2944641" y="4630793"/>
                </a:cubicBezTo>
                <a:cubicBezTo>
                  <a:pt x="2936076" y="4645600"/>
                  <a:pt x="2931337" y="4652869"/>
                  <a:pt x="2930424" y="4652602"/>
                </a:cubicBezTo>
                <a:cubicBezTo>
                  <a:pt x="2927681" y="4651799"/>
                  <a:pt x="2921820" y="4661625"/>
                  <a:pt x="2912837" y="4682081"/>
                </a:cubicBezTo>
                <a:cubicBezTo>
                  <a:pt x="2909261" y="4692576"/>
                  <a:pt x="2905227" y="4702936"/>
                  <a:pt x="2900737" y="4713164"/>
                </a:cubicBezTo>
                <a:cubicBezTo>
                  <a:pt x="2896246" y="4723391"/>
                  <a:pt x="2892213" y="4733753"/>
                  <a:pt x="2888635" y="4744248"/>
                </a:cubicBezTo>
                <a:cubicBezTo>
                  <a:pt x="2884066" y="4742910"/>
                  <a:pt x="2876167" y="4755025"/>
                  <a:pt x="2864940" y="4780594"/>
                </a:cubicBezTo>
                <a:cubicBezTo>
                  <a:pt x="2851051" y="4816926"/>
                  <a:pt x="2836664" y="4847341"/>
                  <a:pt x="2821781" y="4871839"/>
                </a:cubicBezTo>
                <a:cubicBezTo>
                  <a:pt x="2816376" y="4881799"/>
                  <a:pt x="2815423" y="4875748"/>
                  <a:pt x="2818920" y="4853689"/>
                </a:cubicBezTo>
                <a:cubicBezTo>
                  <a:pt x="2819336" y="4848039"/>
                  <a:pt x="2820211" y="4842525"/>
                  <a:pt x="2821542" y="4837144"/>
                </a:cubicBezTo>
                <a:cubicBezTo>
                  <a:pt x="2822873" y="4831762"/>
                  <a:pt x="2823748" y="4826248"/>
                  <a:pt x="2824164" y="4820598"/>
                </a:cubicBezTo>
                <a:cubicBezTo>
                  <a:pt x="2825913" y="4809568"/>
                  <a:pt x="2823067" y="4810178"/>
                  <a:pt x="2815625" y="4822426"/>
                </a:cubicBezTo>
                <a:cubicBezTo>
                  <a:pt x="2808183" y="4834676"/>
                  <a:pt x="2801094" y="4848472"/>
                  <a:pt x="2794359" y="4863812"/>
                </a:cubicBezTo>
                <a:lnTo>
                  <a:pt x="2780648" y="4859799"/>
                </a:lnTo>
                <a:cubicBezTo>
                  <a:pt x="2769758" y="4868154"/>
                  <a:pt x="2758492" y="4887940"/>
                  <a:pt x="2746848" y="4919157"/>
                </a:cubicBezTo>
                <a:cubicBezTo>
                  <a:pt x="2742774" y="4923736"/>
                  <a:pt x="2740280" y="4925891"/>
                  <a:pt x="2739367" y="4925623"/>
                </a:cubicBezTo>
                <a:cubicBezTo>
                  <a:pt x="2738452" y="4925356"/>
                  <a:pt x="2735958" y="4927512"/>
                  <a:pt x="2731885" y="4932091"/>
                </a:cubicBezTo>
                <a:lnTo>
                  <a:pt x="2711676" y="4978115"/>
                </a:lnTo>
                <a:lnTo>
                  <a:pt x="2710305" y="4977713"/>
                </a:lnTo>
                <a:cubicBezTo>
                  <a:pt x="2712968" y="4966951"/>
                  <a:pt x="2716087" y="4956322"/>
                  <a:pt x="2719664" y="4945826"/>
                </a:cubicBezTo>
                <a:cubicBezTo>
                  <a:pt x="2714259" y="4955787"/>
                  <a:pt x="2709083" y="4965814"/>
                  <a:pt x="2704135" y="4975907"/>
                </a:cubicBezTo>
                <a:cubicBezTo>
                  <a:pt x="2699187" y="4986001"/>
                  <a:pt x="2694011" y="4996028"/>
                  <a:pt x="2688606" y="5005988"/>
                </a:cubicBezTo>
                <a:cubicBezTo>
                  <a:pt x="2686361" y="5011101"/>
                  <a:pt x="2683887" y="5016149"/>
                  <a:pt x="2681185" y="5021128"/>
                </a:cubicBezTo>
                <a:cubicBezTo>
                  <a:pt x="2678483" y="5026108"/>
                  <a:pt x="2674886" y="5033711"/>
                  <a:pt x="2670396" y="5043939"/>
                </a:cubicBezTo>
                <a:cubicBezTo>
                  <a:pt x="2670812" y="5038291"/>
                  <a:pt x="2671022" y="5035466"/>
                  <a:pt x="2671022" y="5035466"/>
                </a:cubicBezTo>
                <a:cubicBezTo>
                  <a:pt x="2674598" y="5024970"/>
                  <a:pt x="2677737" y="5017233"/>
                  <a:pt x="2680439" y="5012254"/>
                </a:cubicBezTo>
                <a:cubicBezTo>
                  <a:pt x="2683142" y="5007273"/>
                  <a:pt x="2686738" y="4999670"/>
                  <a:pt x="2691229" y="4989442"/>
                </a:cubicBezTo>
                <a:cubicBezTo>
                  <a:pt x="2693474" y="4984329"/>
                  <a:pt x="2695387" y="4980560"/>
                  <a:pt x="2696967" y="4978136"/>
                </a:cubicBezTo>
                <a:cubicBezTo>
                  <a:pt x="2698546" y="4975713"/>
                  <a:pt x="2700459" y="4971945"/>
                  <a:pt x="2702704" y="4966832"/>
                </a:cubicBezTo>
                <a:cubicBezTo>
                  <a:pt x="2713514" y="4946912"/>
                  <a:pt x="2719480" y="4935673"/>
                  <a:pt x="2720603" y="4933116"/>
                </a:cubicBezTo>
                <a:cubicBezTo>
                  <a:pt x="2721725" y="4930560"/>
                  <a:pt x="2721124" y="4926055"/>
                  <a:pt x="2718799" y="4919603"/>
                </a:cubicBezTo>
                <a:cubicBezTo>
                  <a:pt x="2719217" y="4913955"/>
                  <a:pt x="2719072" y="4909585"/>
                  <a:pt x="2718367" y="4906493"/>
                </a:cubicBezTo>
                <a:cubicBezTo>
                  <a:pt x="2717661" y="4903401"/>
                  <a:pt x="2719554" y="4896741"/>
                  <a:pt x="2724045" y="4886514"/>
                </a:cubicBezTo>
                <a:cubicBezTo>
                  <a:pt x="2733443" y="4860410"/>
                  <a:pt x="2742385" y="4834173"/>
                  <a:pt x="2750869" y="4807800"/>
                </a:cubicBezTo>
                <a:cubicBezTo>
                  <a:pt x="2759354" y="4781429"/>
                  <a:pt x="2770788" y="4753036"/>
                  <a:pt x="2785175" y="4722621"/>
                </a:cubicBezTo>
                <a:cubicBezTo>
                  <a:pt x="2791911" y="4707280"/>
                  <a:pt x="2797857" y="4693150"/>
                  <a:pt x="2803014" y="4680232"/>
                </a:cubicBezTo>
                <a:cubicBezTo>
                  <a:pt x="2808170" y="4667313"/>
                  <a:pt x="2814116" y="4653184"/>
                  <a:pt x="2820853" y="4637844"/>
                </a:cubicBezTo>
                <a:lnTo>
                  <a:pt x="2802521" y="4658447"/>
                </a:lnTo>
                <a:cubicBezTo>
                  <a:pt x="2808343" y="4642838"/>
                  <a:pt x="2814165" y="4627229"/>
                  <a:pt x="2819987" y="4611621"/>
                </a:cubicBezTo>
                <a:cubicBezTo>
                  <a:pt x="2825809" y="4596011"/>
                  <a:pt x="2831631" y="4580403"/>
                  <a:pt x="2837453" y="4564793"/>
                </a:cubicBezTo>
                <a:cubicBezTo>
                  <a:pt x="2845521" y="4544071"/>
                  <a:pt x="2853588" y="4523348"/>
                  <a:pt x="2861656" y="4502626"/>
                </a:cubicBezTo>
                <a:cubicBezTo>
                  <a:pt x="2869722" y="4481904"/>
                  <a:pt x="2879370" y="4458758"/>
                  <a:pt x="2890596" y="4433189"/>
                </a:cubicBezTo>
                <a:lnTo>
                  <a:pt x="2898924" y="4412904"/>
                </a:lnTo>
                <a:lnTo>
                  <a:pt x="2887063" y="4422327"/>
                </a:lnTo>
                <a:cubicBezTo>
                  <a:pt x="2861284" y="4439112"/>
                  <a:pt x="2852546" y="4460421"/>
                  <a:pt x="2860854" y="4486254"/>
                </a:cubicBezTo>
                <a:cubicBezTo>
                  <a:pt x="2860227" y="4496424"/>
                  <a:pt x="2857210" y="4505222"/>
                  <a:pt x="2851803" y="4512649"/>
                </a:cubicBezTo>
                <a:cubicBezTo>
                  <a:pt x="2846395" y="4520074"/>
                  <a:pt x="2843379" y="4528870"/>
                  <a:pt x="2842752" y="4539042"/>
                </a:cubicBezTo>
                <a:cubicBezTo>
                  <a:pt x="2822064" y="4553487"/>
                  <a:pt x="2806785" y="4560507"/>
                  <a:pt x="2796913" y="4560101"/>
                </a:cubicBezTo>
                <a:cubicBezTo>
                  <a:pt x="2767291" y="4558884"/>
                  <a:pt x="2751855" y="4568447"/>
                  <a:pt x="2750602" y="4588789"/>
                </a:cubicBezTo>
                <a:cubicBezTo>
                  <a:pt x="2759849" y="4599365"/>
                  <a:pt x="2764158" y="4609738"/>
                  <a:pt x="2763530" y="4619909"/>
                </a:cubicBezTo>
                <a:cubicBezTo>
                  <a:pt x="2762903" y="4630080"/>
                  <a:pt x="2767215" y="4640453"/>
                  <a:pt x="2776462" y="4651030"/>
                </a:cubicBezTo>
                <a:cubicBezTo>
                  <a:pt x="2727095" y="4649002"/>
                  <a:pt x="2701629" y="4660701"/>
                  <a:pt x="2700062" y="4686129"/>
                </a:cubicBezTo>
                <a:cubicBezTo>
                  <a:pt x="2717615" y="4722538"/>
                  <a:pt x="2705861" y="4752645"/>
                  <a:pt x="2664800" y="4776449"/>
                </a:cubicBezTo>
                <a:cubicBezTo>
                  <a:pt x="2654301" y="4786214"/>
                  <a:pt x="2620058" y="4779709"/>
                  <a:pt x="2562070" y="4756935"/>
                </a:cubicBezTo>
                <a:cubicBezTo>
                  <a:pt x="2542637" y="4751037"/>
                  <a:pt x="2528140" y="4745344"/>
                  <a:pt x="2518582" y="4739854"/>
                </a:cubicBezTo>
                <a:cubicBezTo>
                  <a:pt x="2509020" y="4734362"/>
                  <a:pt x="2494525" y="4728669"/>
                  <a:pt x="2475092" y="4722772"/>
                </a:cubicBezTo>
                <a:cubicBezTo>
                  <a:pt x="2446099" y="4711384"/>
                  <a:pt x="2421336" y="4711641"/>
                  <a:pt x="2400806" y="4723543"/>
                </a:cubicBezTo>
                <a:cubicBezTo>
                  <a:pt x="2380275" y="4735446"/>
                  <a:pt x="2369541" y="4749026"/>
                  <a:pt x="2368602" y="4764282"/>
                </a:cubicBezTo>
                <a:lnTo>
                  <a:pt x="2290613" y="4761078"/>
                </a:lnTo>
                <a:lnTo>
                  <a:pt x="2288527" y="4766338"/>
                </a:lnTo>
                <a:cubicBezTo>
                  <a:pt x="2286774" y="4770329"/>
                  <a:pt x="2285870" y="4771210"/>
                  <a:pt x="2285813" y="4768981"/>
                </a:cubicBezTo>
                <a:lnTo>
                  <a:pt x="2287010" y="4760930"/>
                </a:lnTo>
                <a:lnTo>
                  <a:pt x="2275545" y="4760459"/>
                </a:lnTo>
                <a:lnTo>
                  <a:pt x="2274542" y="4762837"/>
                </a:lnTo>
                <a:lnTo>
                  <a:pt x="2267548" y="4761087"/>
                </a:lnTo>
                <a:cubicBezTo>
                  <a:pt x="2261244" y="4768369"/>
                  <a:pt x="2253997" y="4784276"/>
                  <a:pt x="2245807" y="4808805"/>
                </a:cubicBezTo>
                <a:cubicBezTo>
                  <a:pt x="2243354" y="4812621"/>
                  <a:pt x="2241895" y="4814471"/>
                  <a:pt x="2241428" y="4814354"/>
                </a:cubicBezTo>
                <a:cubicBezTo>
                  <a:pt x="2240963" y="4814237"/>
                  <a:pt x="2239503" y="4816087"/>
                  <a:pt x="2237050" y="4819904"/>
                </a:cubicBezTo>
                <a:lnTo>
                  <a:pt x="2223367" y="4856349"/>
                </a:lnTo>
                <a:lnTo>
                  <a:pt x="2222667" y="4856174"/>
                </a:lnTo>
                <a:cubicBezTo>
                  <a:pt x="2224775" y="4847841"/>
                  <a:pt x="2227117" y="4839567"/>
                  <a:pt x="2229691" y="4831352"/>
                </a:cubicBezTo>
                <a:cubicBezTo>
                  <a:pt x="2226185" y="4839334"/>
                  <a:pt x="2222795" y="4847345"/>
                  <a:pt x="2219521" y="4855386"/>
                </a:cubicBezTo>
                <a:cubicBezTo>
                  <a:pt x="2216247" y="4863427"/>
                  <a:pt x="2212856" y="4871438"/>
                  <a:pt x="2209349" y="4879420"/>
                </a:cubicBezTo>
                <a:cubicBezTo>
                  <a:pt x="2207829" y="4883469"/>
                  <a:pt x="2206192" y="4887490"/>
                  <a:pt x="2204438" y="4891481"/>
                </a:cubicBezTo>
                <a:cubicBezTo>
                  <a:pt x="2202685" y="4895472"/>
                  <a:pt x="2200288" y="4901516"/>
                  <a:pt x="2197247" y="4909615"/>
                </a:cubicBezTo>
                <a:cubicBezTo>
                  <a:pt x="2197835" y="4905333"/>
                  <a:pt x="2198129" y="4903191"/>
                  <a:pt x="2198129" y="4903191"/>
                </a:cubicBezTo>
                <a:cubicBezTo>
                  <a:pt x="2200703" y="4894976"/>
                  <a:pt x="2202867" y="4888873"/>
                  <a:pt x="2204621" y="4884882"/>
                </a:cubicBezTo>
                <a:cubicBezTo>
                  <a:pt x="2206374" y="4880890"/>
                  <a:pt x="2208772" y="4874845"/>
                  <a:pt x="2211812" y="4866746"/>
                </a:cubicBezTo>
                <a:cubicBezTo>
                  <a:pt x="2213333" y="4862697"/>
                  <a:pt x="2214590" y="4859689"/>
                  <a:pt x="2215583" y="4857722"/>
                </a:cubicBezTo>
                <a:cubicBezTo>
                  <a:pt x="2216576" y="4855756"/>
                  <a:pt x="2217833" y="4852748"/>
                  <a:pt x="2219353" y="4848699"/>
                </a:cubicBezTo>
                <a:cubicBezTo>
                  <a:pt x="2226367" y="4832735"/>
                  <a:pt x="2230255" y="4823740"/>
                  <a:pt x="2231016" y="4821715"/>
                </a:cubicBezTo>
                <a:cubicBezTo>
                  <a:pt x="2231775" y="4819691"/>
                  <a:pt x="2231750" y="4816362"/>
                  <a:pt x="2230939" y="4811728"/>
                </a:cubicBezTo>
                <a:cubicBezTo>
                  <a:pt x="2231527" y="4807446"/>
                  <a:pt x="2231736" y="4804176"/>
                  <a:pt x="2231563" y="4801918"/>
                </a:cubicBezTo>
                <a:cubicBezTo>
                  <a:pt x="2231391" y="4799659"/>
                  <a:pt x="2232826" y="4794481"/>
                  <a:pt x="2235865" y="4786382"/>
                </a:cubicBezTo>
                <a:lnTo>
                  <a:pt x="2244391" y="4759179"/>
                </a:lnTo>
                <a:lnTo>
                  <a:pt x="2220501" y="4758198"/>
                </a:lnTo>
                <a:cubicBezTo>
                  <a:pt x="2150762" y="4765530"/>
                  <a:pt x="2124823" y="4784857"/>
                  <a:pt x="2142691" y="4816180"/>
                </a:cubicBezTo>
                <a:cubicBezTo>
                  <a:pt x="2122630" y="4820455"/>
                  <a:pt x="2107664" y="4822389"/>
                  <a:pt x="2097791" y="4821983"/>
                </a:cubicBezTo>
                <a:cubicBezTo>
                  <a:pt x="2087917" y="4821577"/>
                  <a:pt x="2072952" y="4823512"/>
                  <a:pt x="2052891" y="4827787"/>
                </a:cubicBezTo>
                <a:lnTo>
                  <a:pt x="2050070" y="4873556"/>
                </a:lnTo>
                <a:lnTo>
                  <a:pt x="2035260" y="4872947"/>
                </a:lnTo>
                <a:cubicBezTo>
                  <a:pt x="2016140" y="4861965"/>
                  <a:pt x="2001958" y="4851186"/>
                  <a:pt x="1992713" y="4840609"/>
                </a:cubicBezTo>
                <a:cubicBezTo>
                  <a:pt x="1982212" y="4850374"/>
                  <a:pt x="1974181" y="4860241"/>
                  <a:pt x="1968617" y="4870210"/>
                </a:cubicBezTo>
                <a:cubicBezTo>
                  <a:pt x="1963052" y="4880178"/>
                  <a:pt x="1955020" y="4890044"/>
                  <a:pt x="1944521" y="4899810"/>
                </a:cubicBezTo>
                <a:cubicBezTo>
                  <a:pt x="1944208" y="4904894"/>
                  <a:pt x="1941425" y="4909879"/>
                  <a:pt x="1936175" y="4914761"/>
                </a:cubicBezTo>
                <a:cubicBezTo>
                  <a:pt x="1930926" y="4919643"/>
                  <a:pt x="1927988" y="4927170"/>
                  <a:pt x="1927361" y="4937341"/>
                </a:cubicBezTo>
                <a:cubicBezTo>
                  <a:pt x="1907928" y="4931445"/>
                  <a:pt x="1898213" y="4928496"/>
                  <a:pt x="1898213" y="4928496"/>
                </a:cubicBezTo>
                <a:cubicBezTo>
                  <a:pt x="1888964" y="4917920"/>
                  <a:pt x="1886965" y="4910190"/>
                  <a:pt x="1892216" y="4905308"/>
                </a:cubicBezTo>
                <a:cubicBezTo>
                  <a:pt x="1897467" y="4900425"/>
                  <a:pt x="1900406" y="4892898"/>
                  <a:pt x="1901032" y="4882728"/>
                </a:cubicBezTo>
                <a:cubicBezTo>
                  <a:pt x="1901346" y="4877643"/>
                  <a:pt x="1904047" y="4873929"/>
                  <a:pt x="1909141" y="4871589"/>
                </a:cubicBezTo>
                <a:cubicBezTo>
                  <a:pt x="1914235" y="4869249"/>
                  <a:pt x="1916938" y="4865537"/>
                  <a:pt x="1917252" y="4860452"/>
                </a:cubicBezTo>
                <a:cubicBezTo>
                  <a:pt x="1938253" y="4840922"/>
                  <a:pt x="1948830" y="4829885"/>
                  <a:pt x="1948987" y="4827342"/>
                </a:cubicBezTo>
                <a:cubicBezTo>
                  <a:pt x="1949143" y="4824800"/>
                  <a:pt x="1924694" y="4819971"/>
                  <a:pt x="1875641" y="4812857"/>
                </a:cubicBezTo>
                <a:cubicBezTo>
                  <a:pt x="1856208" y="4806961"/>
                  <a:pt x="1836696" y="4802337"/>
                  <a:pt x="1817105" y="4798983"/>
                </a:cubicBezTo>
                <a:cubicBezTo>
                  <a:pt x="1797517" y="4795628"/>
                  <a:pt x="1788035" y="4788866"/>
                  <a:pt x="1788662" y="4778695"/>
                </a:cubicBezTo>
                <a:cubicBezTo>
                  <a:pt x="1770482" y="4752458"/>
                  <a:pt x="1747366" y="4726017"/>
                  <a:pt x="1719313" y="4699372"/>
                </a:cubicBezTo>
                <a:cubicBezTo>
                  <a:pt x="1705287" y="4686050"/>
                  <a:pt x="1696236" y="4672296"/>
                  <a:pt x="1692161" y="4658108"/>
                </a:cubicBezTo>
                <a:lnTo>
                  <a:pt x="1694505" y="4620064"/>
                </a:lnTo>
                <a:lnTo>
                  <a:pt x="1597143" y="4620064"/>
                </a:lnTo>
                <a:cubicBezTo>
                  <a:pt x="1527943" y="4630248"/>
                  <a:pt x="1503228" y="4650615"/>
                  <a:pt x="1522999" y="4681165"/>
                </a:cubicBezTo>
                <a:lnTo>
                  <a:pt x="1504019" y="4684424"/>
                </a:lnTo>
                <a:lnTo>
                  <a:pt x="1512807" y="4730004"/>
                </a:lnTo>
                <a:cubicBezTo>
                  <a:pt x="1515615" y="4748982"/>
                  <a:pt x="1521190" y="4771625"/>
                  <a:pt x="1529531" y="4797931"/>
                </a:cubicBezTo>
                <a:cubicBezTo>
                  <a:pt x="1532489" y="4808525"/>
                  <a:pt x="1534841" y="4817838"/>
                  <a:pt x="1536585" y="4825872"/>
                </a:cubicBezTo>
                <a:cubicBezTo>
                  <a:pt x="1538330" y="4833904"/>
                  <a:pt x="1540680" y="4843216"/>
                  <a:pt x="1543638" y="4853809"/>
                </a:cubicBezTo>
                <a:cubicBezTo>
                  <a:pt x="1546182" y="4870052"/>
                  <a:pt x="1546979" y="4878261"/>
                  <a:pt x="1546033" y="4878437"/>
                </a:cubicBezTo>
                <a:cubicBezTo>
                  <a:pt x="1543192" y="4878966"/>
                  <a:pt x="1544729" y="4889824"/>
                  <a:pt x="1550645" y="4911010"/>
                </a:cubicBezTo>
                <a:cubicBezTo>
                  <a:pt x="1554550" y="4921427"/>
                  <a:pt x="1557980" y="4931931"/>
                  <a:pt x="1560938" y="4942524"/>
                </a:cubicBezTo>
                <a:cubicBezTo>
                  <a:pt x="1563896" y="4953117"/>
                  <a:pt x="1567327" y="4963623"/>
                  <a:pt x="1571231" y="4974040"/>
                </a:cubicBezTo>
                <a:cubicBezTo>
                  <a:pt x="1566497" y="4974921"/>
                  <a:pt x="1567828" y="4988602"/>
                  <a:pt x="1575222" y="5015085"/>
                </a:cubicBezTo>
                <a:cubicBezTo>
                  <a:pt x="1587467" y="5051809"/>
                  <a:pt x="1595392" y="5083765"/>
                  <a:pt x="1598999" y="5110952"/>
                </a:cubicBezTo>
                <a:cubicBezTo>
                  <a:pt x="1600005" y="5116337"/>
                  <a:pt x="1599309" y="5117859"/>
                  <a:pt x="1596914" y="5115519"/>
                </a:cubicBezTo>
                <a:lnTo>
                  <a:pt x="1593027" y="5109636"/>
                </a:lnTo>
                <a:lnTo>
                  <a:pt x="1612200" y="5168472"/>
                </a:lnTo>
                <a:cubicBezTo>
                  <a:pt x="1615001" y="5179123"/>
                  <a:pt x="1609872" y="5174687"/>
                  <a:pt x="1596813" y="5155165"/>
                </a:cubicBezTo>
                <a:cubicBezTo>
                  <a:pt x="1593082" y="5150395"/>
                  <a:pt x="1589818" y="5145515"/>
                  <a:pt x="1587020" y="5140524"/>
                </a:cubicBezTo>
                <a:cubicBezTo>
                  <a:pt x="1584221" y="5135531"/>
                  <a:pt x="1580956" y="5130651"/>
                  <a:pt x="1577225" y="5125881"/>
                </a:cubicBezTo>
                <a:cubicBezTo>
                  <a:pt x="1570696" y="5116120"/>
                  <a:pt x="1568833" y="5117979"/>
                  <a:pt x="1571635" y="5131459"/>
                </a:cubicBezTo>
                <a:cubicBezTo>
                  <a:pt x="1574438" y="5144940"/>
                  <a:pt x="1578639" y="5159503"/>
                  <a:pt x="1584238" y="5175145"/>
                </a:cubicBezTo>
                <a:lnTo>
                  <a:pt x="1570257" y="5178481"/>
                </a:lnTo>
                <a:cubicBezTo>
                  <a:pt x="1567466" y="5190467"/>
                  <a:pt x="1572602" y="5211880"/>
                  <a:pt x="1585665" y="5242720"/>
                </a:cubicBezTo>
                <a:cubicBezTo>
                  <a:pt x="1585668" y="5248380"/>
                  <a:pt x="1585202" y="5251320"/>
                  <a:pt x="1584271" y="5251542"/>
                </a:cubicBezTo>
                <a:cubicBezTo>
                  <a:pt x="1583338" y="5251765"/>
                  <a:pt x="1582874" y="5254706"/>
                  <a:pt x="1582876" y="5260366"/>
                </a:cubicBezTo>
                <a:lnTo>
                  <a:pt x="1599675" y="5307294"/>
                </a:lnTo>
                <a:lnTo>
                  <a:pt x="1598278" y="5307628"/>
                </a:lnTo>
                <a:cubicBezTo>
                  <a:pt x="1592681" y="5297644"/>
                  <a:pt x="1587549" y="5287549"/>
                  <a:pt x="1582884" y="5277343"/>
                </a:cubicBezTo>
                <a:cubicBezTo>
                  <a:pt x="1585685" y="5287994"/>
                  <a:pt x="1588720" y="5298589"/>
                  <a:pt x="1591986" y="5309129"/>
                </a:cubicBezTo>
                <a:cubicBezTo>
                  <a:pt x="1595254" y="5319669"/>
                  <a:pt x="1598288" y="5330265"/>
                  <a:pt x="1601089" y="5340916"/>
                </a:cubicBezTo>
                <a:cubicBezTo>
                  <a:pt x="1602955" y="5346129"/>
                  <a:pt x="1604589" y="5351400"/>
                  <a:pt x="1605989" y="5356725"/>
                </a:cubicBezTo>
                <a:cubicBezTo>
                  <a:pt x="1607389" y="5362050"/>
                  <a:pt x="1609956" y="5369927"/>
                  <a:pt x="1613689" y="5380355"/>
                </a:cubicBezTo>
                <a:cubicBezTo>
                  <a:pt x="1609959" y="5375587"/>
                  <a:pt x="1608093" y="5373201"/>
                  <a:pt x="1608093" y="5373201"/>
                </a:cubicBezTo>
                <a:cubicBezTo>
                  <a:pt x="1603428" y="5362995"/>
                  <a:pt x="1600396" y="5355230"/>
                  <a:pt x="1598996" y="5349905"/>
                </a:cubicBezTo>
                <a:cubicBezTo>
                  <a:pt x="1597595" y="5344579"/>
                  <a:pt x="1595028" y="5336702"/>
                  <a:pt x="1591294" y="5326273"/>
                </a:cubicBezTo>
                <a:cubicBezTo>
                  <a:pt x="1589429" y="5321059"/>
                  <a:pt x="1588260" y="5317092"/>
                  <a:pt x="1587794" y="5314374"/>
                </a:cubicBezTo>
                <a:cubicBezTo>
                  <a:pt x="1587326" y="5311655"/>
                  <a:pt x="1586160" y="5307689"/>
                  <a:pt x="1584294" y="5302476"/>
                </a:cubicBezTo>
                <a:cubicBezTo>
                  <a:pt x="1578691" y="5281174"/>
                  <a:pt x="1575424" y="5269219"/>
                  <a:pt x="1574490" y="5266611"/>
                </a:cubicBezTo>
                <a:lnTo>
                  <a:pt x="1571250" y="5263697"/>
                </a:lnTo>
                <a:lnTo>
                  <a:pt x="1575197" y="5282537"/>
                </a:lnTo>
                <a:cubicBezTo>
                  <a:pt x="1576675" y="5287833"/>
                  <a:pt x="1577918" y="5293174"/>
                  <a:pt x="1578923" y="5298558"/>
                </a:cubicBezTo>
                <a:cubicBezTo>
                  <a:pt x="1579928" y="5303942"/>
                  <a:pt x="1581910" y="5311931"/>
                  <a:pt x="1584868" y="5322524"/>
                </a:cubicBezTo>
                <a:cubicBezTo>
                  <a:pt x="1581496" y="5317581"/>
                  <a:pt x="1579810" y="5315108"/>
                  <a:pt x="1579810" y="5315108"/>
                </a:cubicBezTo>
                <a:cubicBezTo>
                  <a:pt x="1575905" y="5304691"/>
                  <a:pt x="1573451" y="5296791"/>
                  <a:pt x="1572445" y="5291407"/>
                </a:cubicBezTo>
                <a:cubicBezTo>
                  <a:pt x="1571439" y="5286021"/>
                  <a:pt x="1569458" y="5278033"/>
                  <a:pt x="1566500" y="5267439"/>
                </a:cubicBezTo>
                <a:lnTo>
                  <a:pt x="1564337" y="5257480"/>
                </a:lnTo>
                <a:lnTo>
                  <a:pt x="1563300" y="5256547"/>
                </a:lnTo>
                <a:cubicBezTo>
                  <a:pt x="1559569" y="5251778"/>
                  <a:pt x="1556305" y="5248313"/>
                  <a:pt x="1553507" y="5246150"/>
                </a:cubicBezTo>
                <a:cubicBezTo>
                  <a:pt x="1550710" y="5243988"/>
                  <a:pt x="1547445" y="5237693"/>
                  <a:pt x="1543712" y="5227264"/>
                </a:cubicBezTo>
                <a:cubicBezTo>
                  <a:pt x="1532515" y="5201638"/>
                  <a:pt x="1520852" y="5176123"/>
                  <a:pt x="1508722" y="5150717"/>
                </a:cubicBezTo>
                <a:cubicBezTo>
                  <a:pt x="1496594" y="5125314"/>
                  <a:pt x="1485395" y="5096857"/>
                  <a:pt x="1475129" y="5065349"/>
                </a:cubicBezTo>
                <a:cubicBezTo>
                  <a:pt x="1469529" y="5049707"/>
                  <a:pt x="1464162" y="5035422"/>
                  <a:pt x="1459030" y="5022499"/>
                </a:cubicBezTo>
                <a:cubicBezTo>
                  <a:pt x="1453897" y="5009574"/>
                  <a:pt x="1448532" y="4995291"/>
                  <a:pt x="1442932" y="4979648"/>
                </a:cubicBezTo>
                <a:lnTo>
                  <a:pt x="1442943" y="5005114"/>
                </a:lnTo>
                <a:cubicBezTo>
                  <a:pt x="1436411" y="4989694"/>
                  <a:pt x="1429880" y="4974272"/>
                  <a:pt x="1423348" y="4958853"/>
                </a:cubicBezTo>
                <a:cubicBezTo>
                  <a:pt x="1416816" y="4943431"/>
                  <a:pt x="1410284" y="4928011"/>
                  <a:pt x="1403753" y="4912590"/>
                </a:cubicBezTo>
                <a:lnTo>
                  <a:pt x="1379079" y="4851970"/>
                </a:lnTo>
                <a:lnTo>
                  <a:pt x="1379197" y="4855441"/>
                </a:lnTo>
                <a:cubicBezTo>
                  <a:pt x="1380831" y="4862126"/>
                  <a:pt x="1383981" y="4871986"/>
                  <a:pt x="1388647" y="4885022"/>
                </a:cubicBezTo>
                <a:cubicBezTo>
                  <a:pt x="1395182" y="4906102"/>
                  <a:pt x="1400550" y="4926044"/>
                  <a:pt x="1404753" y="4944850"/>
                </a:cubicBezTo>
                <a:cubicBezTo>
                  <a:pt x="1408955" y="4963656"/>
                  <a:pt x="1416190" y="4985984"/>
                  <a:pt x="1426455" y="5011833"/>
                </a:cubicBezTo>
                <a:cubicBezTo>
                  <a:pt x="1430188" y="5022262"/>
                  <a:pt x="1433221" y="5031442"/>
                  <a:pt x="1435555" y="5039376"/>
                </a:cubicBezTo>
                <a:cubicBezTo>
                  <a:pt x="1437890" y="5047308"/>
                  <a:pt x="1440922" y="5056488"/>
                  <a:pt x="1444655" y="5066916"/>
                </a:cubicBezTo>
                <a:cubicBezTo>
                  <a:pt x="1448391" y="5083005"/>
                  <a:pt x="1449793" y="5091160"/>
                  <a:pt x="1448861" y="5091382"/>
                </a:cubicBezTo>
                <a:cubicBezTo>
                  <a:pt x="1446065" y="5092049"/>
                  <a:pt x="1448399" y="5102812"/>
                  <a:pt x="1455866" y="5123669"/>
                </a:cubicBezTo>
                <a:cubicBezTo>
                  <a:pt x="1460531" y="5133875"/>
                  <a:pt x="1464731" y="5144192"/>
                  <a:pt x="1468464" y="5154620"/>
                </a:cubicBezTo>
                <a:cubicBezTo>
                  <a:pt x="1472197" y="5165049"/>
                  <a:pt x="1476395" y="5175366"/>
                  <a:pt x="1481061" y="5185573"/>
                </a:cubicBezTo>
                <a:cubicBezTo>
                  <a:pt x="1476400" y="5186685"/>
                  <a:pt x="1478737" y="5200276"/>
                  <a:pt x="1488070" y="5226348"/>
                </a:cubicBezTo>
                <a:cubicBezTo>
                  <a:pt x="1503000" y="5262403"/>
                  <a:pt x="1513267" y="5293912"/>
                  <a:pt x="1518872" y="5320872"/>
                </a:cubicBezTo>
                <a:cubicBezTo>
                  <a:pt x="1521673" y="5331523"/>
                  <a:pt x="1516544" y="5327087"/>
                  <a:pt x="1503485" y="5307565"/>
                </a:cubicBezTo>
                <a:cubicBezTo>
                  <a:pt x="1499754" y="5302795"/>
                  <a:pt x="1496490" y="5297915"/>
                  <a:pt x="1493692" y="5292924"/>
                </a:cubicBezTo>
                <a:cubicBezTo>
                  <a:pt x="1490893" y="5287931"/>
                  <a:pt x="1487628" y="5283051"/>
                  <a:pt x="1483897" y="5278281"/>
                </a:cubicBezTo>
                <a:cubicBezTo>
                  <a:pt x="1477368" y="5268520"/>
                  <a:pt x="1475505" y="5270379"/>
                  <a:pt x="1478307" y="5283859"/>
                </a:cubicBezTo>
                <a:cubicBezTo>
                  <a:pt x="1481110" y="5297340"/>
                  <a:pt x="1485311" y="5311903"/>
                  <a:pt x="1490910" y="5327545"/>
                </a:cubicBezTo>
                <a:lnTo>
                  <a:pt x="1476929" y="5330881"/>
                </a:lnTo>
                <a:cubicBezTo>
                  <a:pt x="1474138" y="5342867"/>
                  <a:pt x="1479274" y="5364280"/>
                  <a:pt x="1492337" y="5395120"/>
                </a:cubicBezTo>
                <a:cubicBezTo>
                  <a:pt x="1492340" y="5400780"/>
                  <a:pt x="1491874" y="5403720"/>
                  <a:pt x="1490943" y="5403942"/>
                </a:cubicBezTo>
                <a:cubicBezTo>
                  <a:pt x="1490010" y="5404165"/>
                  <a:pt x="1489546" y="5407106"/>
                  <a:pt x="1489548" y="5412766"/>
                </a:cubicBezTo>
                <a:lnTo>
                  <a:pt x="1506347" y="5459694"/>
                </a:lnTo>
                <a:lnTo>
                  <a:pt x="1504950" y="5460028"/>
                </a:lnTo>
                <a:cubicBezTo>
                  <a:pt x="1499353" y="5450044"/>
                  <a:pt x="1494221" y="5439949"/>
                  <a:pt x="1489556" y="5429743"/>
                </a:cubicBezTo>
                <a:cubicBezTo>
                  <a:pt x="1492357" y="5440394"/>
                  <a:pt x="1495392" y="5450989"/>
                  <a:pt x="1498658" y="5461529"/>
                </a:cubicBezTo>
                <a:cubicBezTo>
                  <a:pt x="1501926" y="5472069"/>
                  <a:pt x="1504960" y="5482665"/>
                  <a:pt x="1507761" y="5493316"/>
                </a:cubicBezTo>
                <a:cubicBezTo>
                  <a:pt x="1509627" y="5498529"/>
                  <a:pt x="1511261" y="5503800"/>
                  <a:pt x="1512661" y="5509125"/>
                </a:cubicBezTo>
                <a:cubicBezTo>
                  <a:pt x="1514061" y="5514450"/>
                  <a:pt x="1516628" y="5522327"/>
                  <a:pt x="1520361" y="5532755"/>
                </a:cubicBezTo>
                <a:cubicBezTo>
                  <a:pt x="1516631" y="5527987"/>
                  <a:pt x="1514765" y="5525601"/>
                  <a:pt x="1514765" y="5525601"/>
                </a:cubicBezTo>
                <a:cubicBezTo>
                  <a:pt x="1510100" y="5515395"/>
                  <a:pt x="1507067" y="5507630"/>
                  <a:pt x="1505668" y="5502305"/>
                </a:cubicBezTo>
                <a:cubicBezTo>
                  <a:pt x="1504267" y="5496979"/>
                  <a:pt x="1501699" y="5489102"/>
                  <a:pt x="1497966" y="5478673"/>
                </a:cubicBezTo>
                <a:cubicBezTo>
                  <a:pt x="1496101" y="5473459"/>
                  <a:pt x="1494933" y="5469492"/>
                  <a:pt x="1494466" y="5466774"/>
                </a:cubicBezTo>
                <a:cubicBezTo>
                  <a:pt x="1493998" y="5464055"/>
                  <a:pt x="1492832" y="5460089"/>
                  <a:pt x="1490965" y="5454876"/>
                </a:cubicBezTo>
                <a:cubicBezTo>
                  <a:pt x="1485363" y="5433574"/>
                  <a:pt x="1482095" y="5421619"/>
                  <a:pt x="1481162" y="5419011"/>
                </a:cubicBezTo>
                <a:cubicBezTo>
                  <a:pt x="1480229" y="5416405"/>
                  <a:pt x="1476498" y="5413050"/>
                  <a:pt x="1469971" y="5408947"/>
                </a:cubicBezTo>
                <a:cubicBezTo>
                  <a:pt x="1466241" y="5404178"/>
                  <a:pt x="1462977" y="5400713"/>
                  <a:pt x="1460179" y="5398550"/>
                </a:cubicBezTo>
                <a:cubicBezTo>
                  <a:pt x="1457382" y="5396388"/>
                  <a:pt x="1454117" y="5390093"/>
                  <a:pt x="1450384" y="5379664"/>
                </a:cubicBezTo>
                <a:cubicBezTo>
                  <a:pt x="1439187" y="5354038"/>
                  <a:pt x="1427524" y="5328523"/>
                  <a:pt x="1415394" y="5303117"/>
                </a:cubicBezTo>
                <a:cubicBezTo>
                  <a:pt x="1403266" y="5277714"/>
                  <a:pt x="1392068" y="5249257"/>
                  <a:pt x="1381801" y="5217749"/>
                </a:cubicBezTo>
                <a:cubicBezTo>
                  <a:pt x="1376201" y="5202107"/>
                  <a:pt x="1370834" y="5187822"/>
                  <a:pt x="1365702" y="5174899"/>
                </a:cubicBezTo>
                <a:cubicBezTo>
                  <a:pt x="1360569" y="5161974"/>
                  <a:pt x="1355204" y="5147691"/>
                  <a:pt x="1349604" y="5132048"/>
                </a:cubicBezTo>
                <a:lnTo>
                  <a:pt x="1349615" y="5157514"/>
                </a:lnTo>
                <a:cubicBezTo>
                  <a:pt x="1343083" y="5142094"/>
                  <a:pt x="1336551" y="5126672"/>
                  <a:pt x="1330020" y="5111253"/>
                </a:cubicBezTo>
                <a:cubicBezTo>
                  <a:pt x="1323488" y="5095831"/>
                  <a:pt x="1316956" y="5080411"/>
                  <a:pt x="1310424" y="5064990"/>
                </a:cubicBezTo>
                <a:cubicBezTo>
                  <a:pt x="1302026" y="5044356"/>
                  <a:pt x="1293628" y="5023721"/>
                  <a:pt x="1285230" y="5003086"/>
                </a:cubicBezTo>
                <a:cubicBezTo>
                  <a:pt x="1276831" y="4982453"/>
                  <a:pt x="1267965" y="4959099"/>
                  <a:pt x="1258632" y="4933028"/>
                </a:cubicBezTo>
                <a:lnTo>
                  <a:pt x="1243139" y="4892872"/>
                </a:lnTo>
                <a:lnTo>
                  <a:pt x="1247210" y="4908353"/>
                </a:lnTo>
                <a:cubicBezTo>
                  <a:pt x="1232282" y="4877958"/>
                  <a:pt x="1227622" y="4879070"/>
                  <a:pt x="1233229" y="4911689"/>
                </a:cubicBezTo>
                <a:cubicBezTo>
                  <a:pt x="1235098" y="4922563"/>
                  <a:pt x="1237667" y="4936099"/>
                  <a:pt x="1240937" y="4952298"/>
                </a:cubicBezTo>
                <a:cubicBezTo>
                  <a:pt x="1244206" y="4968496"/>
                  <a:pt x="1243510" y="4977152"/>
                  <a:pt x="1238850" y="4978264"/>
                </a:cubicBezTo>
                <a:cubicBezTo>
                  <a:pt x="1236054" y="4978931"/>
                  <a:pt x="1239323" y="4992301"/>
                  <a:pt x="1248655" y="5018372"/>
                </a:cubicBezTo>
                <a:cubicBezTo>
                  <a:pt x="1255189" y="5039452"/>
                  <a:pt x="1260559" y="5059394"/>
                  <a:pt x="1264761" y="5078200"/>
                </a:cubicBezTo>
                <a:cubicBezTo>
                  <a:pt x="1268965" y="5097006"/>
                  <a:pt x="1276198" y="5119334"/>
                  <a:pt x="1286463" y="5145183"/>
                </a:cubicBezTo>
                <a:cubicBezTo>
                  <a:pt x="1290196" y="5155612"/>
                  <a:pt x="1293230" y="5164792"/>
                  <a:pt x="1295563" y="5172726"/>
                </a:cubicBezTo>
                <a:cubicBezTo>
                  <a:pt x="1297897" y="5180658"/>
                  <a:pt x="1300930" y="5189838"/>
                  <a:pt x="1304663" y="5200266"/>
                </a:cubicBezTo>
                <a:cubicBezTo>
                  <a:pt x="1308399" y="5216355"/>
                  <a:pt x="1309801" y="5224510"/>
                  <a:pt x="1308869" y="5224732"/>
                </a:cubicBezTo>
                <a:cubicBezTo>
                  <a:pt x="1306073" y="5225399"/>
                  <a:pt x="1308407" y="5236162"/>
                  <a:pt x="1315874" y="5257019"/>
                </a:cubicBezTo>
                <a:cubicBezTo>
                  <a:pt x="1320539" y="5267225"/>
                  <a:pt x="1324738" y="5277542"/>
                  <a:pt x="1328472" y="5287970"/>
                </a:cubicBezTo>
                <a:cubicBezTo>
                  <a:pt x="1332205" y="5298399"/>
                  <a:pt x="1336403" y="5308716"/>
                  <a:pt x="1341070" y="5318923"/>
                </a:cubicBezTo>
                <a:cubicBezTo>
                  <a:pt x="1336408" y="5320035"/>
                  <a:pt x="1338745" y="5333626"/>
                  <a:pt x="1348078" y="5359698"/>
                </a:cubicBezTo>
                <a:cubicBezTo>
                  <a:pt x="1363008" y="5395753"/>
                  <a:pt x="1373275" y="5427262"/>
                  <a:pt x="1378880" y="5454222"/>
                </a:cubicBezTo>
                <a:cubicBezTo>
                  <a:pt x="1381681" y="5464873"/>
                  <a:pt x="1376551" y="5460437"/>
                  <a:pt x="1363493" y="5440915"/>
                </a:cubicBezTo>
                <a:cubicBezTo>
                  <a:pt x="1359762" y="5436145"/>
                  <a:pt x="1356498" y="5431265"/>
                  <a:pt x="1353700" y="5426274"/>
                </a:cubicBezTo>
                <a:cubicBezTo>
                  <a:pt x="1350901" y="5421281"/>
                  <a:pt x="1347637" y="5416401"/>
                  <a:pt x="1343905" y="5411631"/>
                </a:cubicBezTo>
                <a:cubicBezTo>
                  <a:pt x="1337376" y="5401870"/>
                  <a:pt x="1335513" y="5403729"/>
                  <a:pt x="1338315" y="5417209"/>
                </a:cubicBezTo>
                <a:cubicBezTo>
                  <a:pt x="1341117" y="5430690"/>
                  <a:pt x="1345318" y="5445253"/>
                  <a:pt x="1350918" y="5460895"/>
                </a:cubicBezTo>
                <a:lnTo>
                  <a:pt x="1336937" y="5464231"/>
                </a:lnTo>
                <a:cubicBezTo>
                  <a:pt x="1334146" y="5476217"/>
                  <a:pt x="1339282" y="5497630"/>
                  <a:pt x="1352345" y="5528470"/>
                </a:cubicBezTo>
                <a:cubicBezTo>
                  <a:pt x="1352347" y="5534130"/>
                  <a:pt x="1351883" y="5537070"/>
                  <a:pt x="1350951" y="5537292"/>
                </a:cubicBezTo>
                <a:cubicBezTo>
                  <a:pt x="1350019" y="5537515"/>
                  <a:pt x="1349554" y="5540456"/>
                  <a:pt x="1349556" y="5546116"/>
                </a:cubicBezTo>
                <a:lnTo>
                  <a:pt x="1366356" y="5593044"/>
                </a:lnTo>
                <a:lnTo>
                  <a:pt x="1364958" y="5593378"/>
                </a:lnTo>
                <a:cubicBezTo>
                  <a:pt x="1359360" y="5583394"/>
                  <a:pt x="1354229" y="5573299"/>
                  <a:pt x="1349563" y="5563093"/>
                </a:cubicBezTo>
                <a:cubicBezTo>
                  <a:pt x="1352365" y="5573744"/>
                  <a:pt x="1355400" y="5584339"/>
                  <a:pt x="1358666" y="5594879"/>
                </a:cubicBezTo>
                <a:cubicBezTo>
                  <a:pt x="1361934" y="5605419"/>
                  <a:pt x="1364968" y="5616015"/>
                  <a:pt x="1367769" y="5626666"/>
                </a:cubicBezTo>
                <a:cubicBezTo>
                  <a:pt x="1369635" y="5631879"/>
                  <a:pt x="1371269" y="5637150"/>
                  <a:pt x="1372669" y="5642475"/>
                </a:cubicBezTo>
                <a:cubicBezTo>
                  <a:pt x="1374070" y="5647800"/>
                  <a:pt x="1376636" y="5655677"/>
                  <a:pt x="1380369" y="5666105"/>
                </a:cubicBezTo>
                <a:cubicBezTo>
                  <a:pt x="1376640" y="5661337"/>
                  <a:pt x="1374773" y="5658951"/>
                  <a:pt x="1374773" y="5658951"/>
                </a:cubicBezTo>
                <a:cubicBezTo>
                  <a:pt x="1370108" y="5648745"/>
                  <a:pt x="1367075" y="5640980"/>
                  <a:pt x="1365675" y="5635655"/>
                </a:cubicBezTo>
                <a:cubicBezTo>
                  <a:pt x="1364274" y="5630329"/>
                  <a:pt x="1361708" y="5622452"/>
                  <a:pt x="1357974" y="5612023"/>
                </a:cubicBezTo>
                <a:cubicBezTo>
                  <a:pt x="1356107" y="5606809"/>
                  <a:pt x="1354940" y="5602842"/>
                  <a:pt x="1354474" y="5600124"/>
                </a:cubicBezTo>
                <a:cubicBezTo>
                  <a:pt x="1354006" y="5597405"/>
                  <a:pt x="1352840" y="5593439"/>
                  <a:pt x="1350973" y="5588226"/>
                </a:cubicBezTo>
                <a:cubicBezTo>
                  <a:pt x="1345371" y="5566924"/>
                  <a:pt x="1342103" y="5554969"/>
                  <a:pt x="1341170" y="5552361"/>
                </a:cubicBezTo>
                <a:cubicBezTo>
                  <a:pt x="1340237" y="5549755"/>
                  <a:pt x="1336506" y="5546400"/>
                  <a:pt x="1329979" y="5542297"/>
                </a:cubicBezTo>
                <a:cubicBezTo>
                  <a:pt x="1326249" y="5537528"/>
                  <a:pt x="1322986" y="5534063"/>
                  <a:pt x="1320187" y="5531900"/>
                </a:cubicBezTo>
                <a:cubicBezTo>
                  <a:pt x="1317390" y="5529738"/>
                  <a:pt x="1314125" y="5523443"/>
                  <a:pt x="1310391" y="5513014"/>
                </a:cubicBezTo>
                <a:cubicBezTo>
                  <a:pt x="1299194" y="5487388"/>
                  <a:pt x="1287532" y="5461873"/>
                  <a:pt x="1275403" y="5436467"/>
                </a:cubicBezTo>
                <a:cubicBezTo>
                  <a:pt x="1263274" y="5411064"/>
                  <a:pt x="1252075" y="5382607"/>
                  <a:pt x="1241809" y="5351099"/>
                </a:cubicBezTo>
                <a:cubicBezTo>
                  <a:pt x="1236209" y="5335457"/>
                  <a:pt x="1230842" y="5321172"/>
                  <a:pt x="1225710" y="5308249"/>
                </a:cubicBezTo>
                <a:cubicBezTo>
                  <a:pt x="1220577" y="5295324"/>
                  <a:pt x="1215211" y="5281041"/>
                  <a:pt x="1209613" y="5265398"/>
                </a:cubicBezTo>
                <a:lnTo>
                  <a:pt x="1209623" y="5290864"/>
                </a:lnTo>
                <a:cubicBezTo>
                  <a:pt x="1203091" y="5275444"/>
                  <a:pt x="1196559" y="5260022"/>
                  <a:pt x="1190028" y="5244603"/>
                </a:cubicBezTo>
                <a:cubicBezTo>
                  <a:pt x="1183496" y="5229181"/>
                  <a:pt x="1176964" y="5213761"/>
                  <a:pt x="1170432" y="5198340"/>
                </a:cubicBezTo>
                <a:cubicBezTo>
                  <a:pt x="1162034" y="5177706"/>
                  <a:pt x="1153636" y="5157071"/>
                  <a:pt x="1145237" y="5136436"/>
                </a:cubicBezTo>
                <a:cubicBezTo>
                  <a:pt x="1136839" y="5115803"/>
                  <a:pt x="1127973" y="5092449"/>
                  <a:pt x="1118640" y="5066378"/>
                </a:cubicBezTo>
                <a:cubicBezTo>
                  <a:pt x="1108375" y="5040528"/>
                  <a:pt x="1097878" y="5013321"/>
                  <a:pt x="1087145" y="4984752"/>
                </a:cubicBezTo>
                <a:cubicBezTo>
                  <a:pt x="1076412" y="4956185"/>
                  <a:pt x="1065447" y="4926260"/>
                  <a:pt x="1054247" y="4894974"/>
                </a:cubicBezTo>
                <a:cubicBezTo>
                  <a:pt x="1046781" y="4874116"/>
                  <a:pt x="1040014" y="4854507"/>
                  <a:pt x="1033948" y="4836146"/>
                </a:cubicBezTo>
                <a:cubicBezTo>
                  <a:pt x="1027881" y="4817785"/>
                  <a:pt x="1020647" y="4795457"/>
                  <a:pt x="1012246" y="4769163"/>
                </a:cubicBezTo>
                <a:cubicBezTo>
                  <a:pt x="1010380" y="4763950"/>
                  <a:pt x="1008048" y="4758846"/>
                  <a:pt x="1005249" y="4753855"/>
                </a:cubicBezTo>
                <a:cubicBezTo>
                  <a:pt x="999652" y="4743871"/>
                  <a:pt x="994053" y="4731057"/>
                  <a:pt x="988454" y="4715415"/>
                </a:cubicBezTo>
                <a:cubicBezTo>
                  <a:pt x="982854" y="4699771"/>
                  <a:pt x="977254" y="4684129"/>
                  <a:pt x="971653" y="4668486"/>
                </a:cubicBezTo>
                <a:lnTo>
                  <a:pt x="900252" y="4456307"/>
                </a:lnTo>
                <a:cubicBezTo>
                  <a:pt x="896519" y="4445878"/>
                  <a:pt x="893019" y="4433979"/>
                  <a:pt x="889750" y="4420610"/>
                </a:cubicBezTo>
                <a:cubicBezTo>
                  <a:pt x="886481" y="4407240"/>
                  <a:pt x="882981" y="4395341"/>
                  <a:pt x="879247" y="4384912"/>
                </a:cubicBezTo>
                <a:cubicBezTo>
                  <a:pt x="868978" y="4347745"/>
                  <a:pt x="856377" y="4308304"/>
                  <a:pt x="841445" y="4266591"/>
                </a:cubicBezTo>
                <a:cubicBezTo>
                  <a:pt x="834911" y="4245511"/>
                  <a:pt x="827911" y="4225957"/>
                  <a:pt x="820446" y="4207930"/>
                </a:cubicBezTo>
                <a:cubicBezTo>
                  <a:pt x="812981" y="4189903"/>
                  <a:pt x="805981" y="4170349"/>
                  <a:pt x="799447" y="4149269"/>
                </a:cubicBezTo>
                <a:cubicBezTo>
                  <a:pt x="786381" y="4112769"/>
                  <a:pt x="774015" y="4077517"/>
                  <a:pt x="762347" y="4043514"/>
                </a:cubicBezTo>
                <a:cubicBezTo>
                  <a:pt x="750681" y="4009509"/>
                  <a:pt x="737847" y="3971539"/>
                  <a:pt x="723848" y="3929603"/>
                </a:cubicBezTo>
                <a:cubicBezTo>
                  <a:pt x="731307" y="3933482"/>
                  <a:pt x="728503" y="3917173"/>
                  <a:pt x="715436" y="3880671"/>
                </a:cubicBezTo>
                <a:lnTo>
                  <a:pt x="576837" y="3480778"/>
                </a:lnTo>
                <a:lnTo>
                  <a:pt x="575440" y="3481111"/>
                </a:lnTo>
                <a:lnTo>
                  <a:pt x="569840" y="3465469"/>
                </a:lnTo>
                <a:cubicBezTo>
                  <a:pt x="574510" y="3486994"/>
                  <a:pt x="580582" y="3513843"/>
                  <a:pt x="588053" y="3546019"/>
                </a:cubicBezTo>
                <a:cubicBezTo>
                  <a:pt x="572186" y="3498868"/>
                  <a:pt x="555618" y="3450469"/>
                  <a:pt x="538353" y="3400822"/>
                </a:cubicBezTo>
                <a:cubicBezTo>
                  <a:pt x="521086" y="3351175"/>
                  <a:pt x="504519" y="3302776"/>
                  <a:pt x="488652" y="3255625"/>
                </a:cubicBezTo>
                <a:cubicBezTo>
                  <a:pt x="470919" y="3203260"/>
                  <a:pt x="453653" y="3153613"/>
                  <a:pt x="436854" y="3106685"/>
                </a:cubicBezTo>
                <a:cubicBezTo>
                  <a:pt x="420054" y="3059756"/>
                  <a:pt x="403721" y="3012716"/>
                  <a:pt x="387854" y="2965566"/>
                </a:cubicBezTo>
                <a:lnTo>
                  <a:pt x="316452" y="2753386"/>
                </a:lnTo>
                <a:cubicBezTo>
                  <a:pt x="303386" y="2716886"/>
                  <a:pt x="291020" y="2681634"/>
                  <a:pt x="279354" y="2647630"/>
                </a:cubicBezTo>
                <a:cubicBezTo>
                  <a:pt x="267686" y="2613626"/>
                  <a:pt x="255321" y="2578373"/>
                  <a:pt x="242254" y="2541873"/>
                </a:cubicBezTo>
                <a:cubicBezTo>
                  <a:pt x="238521" y="2531445"/>
                  <a:pt x="235256" y="2523735"/>
                  <a:pt x="232457" y="2518743"/>
                </a:cubicBezTo>
                <a:cubicBezTo>
                  <a:pt x="227792" y="2508537"/>
                  <a:pt x="222427" y="2497083"/>
                  <a:pt x="216362" y="2484380"/>
                </a:cubicBezTo>
                <a:cubicBezTo>
                  <a:pt x="210298" y="2471679"/>
                  <a:pt x="205399" y="2460113"/>
                  <a:pt x="201666" y="2449685"/>
                </a:cubicBezTo>
                <a:cubicBezTo>
                  <a:pt x="195132" y="2428605"/>
                  <a:pt x="189064" y="2408829"/>
                  <a:pt x="183463" y="2390357"/>
                </a:cubicBezTo>
                <a:cubicBezTo>
                  <a:pt x="177862" y="2371884"/>
                  <a:pt x="170862" y="2349502"/>
                  <a:pt x="162460" y="2323207"/>
                </a:cubicBezTo>
                <a:cubicBezTo>
                  <a:pt x="158727" y="2312778"/>
                  <a:pt x="156860" y="2306150"/>
                  <a:pt x="156859" y="2303320"/>
                </a:cubicBezTo>
                <a:cubicBezTo>
                  <a:pt x="156858" y="2300490"/>
                  <a:pt x="154991" y="2293861"/>
                  <a:pt x="151258" y="2283433"/>
                </a:cubicBezTo>
                <a:cubicBezTo>
                  <a:pt x="140992" y="2257584"/>
                  <a:pt x="130493" y="2228961"/>
                  <a:pt x="119760" y="2197564"/>
                </a:cubicBezTo>
                <a:cubicBezTo>
                  <a:pt x="109027" y="2166168"/>
                  <a:pt x="97595" y="2137767"/>
                  <a:pt x="85466" y="2112363"/>
                </a:cubicBezTo>
                <a:cubicBezTo>
                  <a:pt x="74272" y="2092396"/>
                  <a:pt x="71938" y="2081633"/>
                  <a:pt x="78462" y="2080076"/>
                </a:cubicBezTo>
                <a:cubicBezTo>
                  <a:pt x="80326" y="2079631"/>
                  <a:pt x="81256" y="2073749"/>
                  <a:pt x="81251" y="2062431"/>
                </a:cubicBezTo>
                <a:cubicBezTo>
                  <a:pt x="80316" y="2056995"/>
                  <a:pt x="78915" y="2051670"/>
                  <a:pt x="77049" y="2046455"/>
                </a:cubicBezTo>
                <a:cubicBezTo>
                  <a:pt x="82646" y="2056439"/>
                  <a:pt x="88477" y="2066367"/>
                  <a:pt x="94539" y="2076240"/>
                </a:cubicBezTo>
                <a:cubicBezTo>
                  <a:pt x="100603" y="2086112"/>
                  <a:pt x="106433" y="2096040"/>
                  <a:pt x="112031" y="2106024"/>
                </a:cubicBezTo>
                <a:cubicBezTo>
                  <a:pt x="119492" y="2115562"/>
                  <a:pt x="120888" y="2112400"/>
                  <a:pt x="116221" y="2096534"/>
                </a:cubicBezTo>
                <a:cubicBezTo>
                  <a:pt x="104082" y="2048493"/>
                  <a:pt x="90080" y="2003727"/>
                  <a:pt x="74215" y="1962235"/>
                </a:cubicBezTo>
                <a:cubicBezTo>
                  <a:pt x="63951" y="1936386"/>
                  <a:pt x="53218" y="1906404"/>
                  <a:pt x="42017" y="1872289"/>
                </a:cubicBezTo>
                <a:cubicBezTo>
                  <a:pt x="30817" y="1838174"/>
                  <a:pt x="24280" y="1810020"/>
                  <a:pt x="22405" y="1787828"/>
                </a:cubicBezTo>
                <a:cubicBezTo>
                  <a:pt x="21472" y="1782392"/>
                  <a:pt x="20071" y="1777067"/>
                  <a:pt x="18204" y="1771852"/>
                </a:cubicBezTo>
                <a:cubicBezTo>
                  <a:pt x="16337" y="1766638"/>
                  <a:pt x="14938" y="1761314"/>
                  <a:pt x="14003" y="1755876"/>
                </a:cubicBezTo>
                <a:cubicBezTo>
                  <a:pt x="11202" y="1745225"/>
                  <a:pt x="8868" y="1737293"/>
                  <a:pt x="7001" y="1732078"/>
                </a:cubicBezTo>
                <a:cubicBezTo>
                  <a:pt x="5134" y="1726864"/>
                  <a:pt x="2801" y="1718932"/>
                  <a:pt x="0" y="1708280"/>
                </a:cubicBezTo>
                <a:lnTo>
                  <a:pt x="5593" y="1706946"/>
                </a:lnTo>
                <a:cubicBezTo>
                  <a:pt x="13056" y="1722144"/>
                  <a:pt x="20520" y="1737342"/>
                  <a:pt x="27984" y="1752540"/>
                </a:cubicBezTo>
                <a:cubicBezTo>
                  <a:pt x="35448" y="1767737"/>
                  <a:pt x="42910" y="1782935"/>
                  <a:pt x="50375" y="1798134"/>
                </a:cubicBezTo>
                <a:cubicBezTo>
                  <a:pt x="55973" y="1808118"/>
                  <a:pt x="59704" y="1815716"/>
                  <a:pt x="61571" y="1820930"/>
                </a:cubicBezTo>
                <a:cubicBezTo>
                  <a:pt x="72767" y="1846556"/>
                  <a:pt x="79531" y="1860507"/>
                  <a:pt x="81863" y="1862781"/>
                </a:cubicBezTo>
                <a:cubicBezTo>
                  <a:pt x="84194" y="1865053"/>
                  <a:pt x="89557" y="1870849"/>
                  <a:pt x="97951" y="1880166"/>
                </a:cubicBezTo>
                <a:cubicBezTo>
                  <a:pt x="99815" y="1879721"/>
                  <a:pt x="103079" y="1883186"/>
                  <a:pt x="107743" y="1890564"/>
                </a:cubicBezTo>
                <a:cubicBezTo>
                  <a:pt x="112407" y="1897940"/>
                  <a:pt x="117069" y="1903901"/>
                  <a:pt x="121732" y="1908449"/>
                </a:cubicBezTo>
                <a:cubicBezTo>
                  <a:pt x="124533" y="1919099"/>
                  <a:pt x="127334" y="1928335"/>
                  <a:pt x="130134" y="1936157"/>
                </a:cubicBezTo>
                <a:cubicBezTo>
                  <a:pt x="132934" y="1943979"/>
                  <a:pt x="135734" y="1953215"/>
                  <a:pt x="138535" y="1963866"/>
                </a:cubicBezTo>
                <a:cubicBezTo>
                  <a:pt x="139464" y="1957984"/>
                  <a:pt x="140628" y="1953462"/>
                  <a:pt x="142024" y="1950299"/>
                </a:cubicBezTo>
                <a:cubicBezTo>
                  <a:pt x="143422" y="1947135"/>
                  <a:pt x="144585" y="1942613"/>
                  <a:pt x="145515" y="1936731"/>
                </a:cubicBezTo>
                <a:cubicBezTo>
                  <a:pt x="154845" y="1957144"/>
                  <a:pt x="170707" y="1992976"/>
                  <a:pt x="193101" y="2044230"/>
                </a:cubicBezTo>
                <a:cubicBezTo>
                  <a:pt x="205233" y="2075292"/>
                  <a:pt x="212694" y="2084831"/>
                  <a:pt x="215485" y="2072846"/>
                </a:cubicBezTo>
                <a:cubicBezTo>
                  <a:pt x="217349" y="2072401"/>
                  <a:pt x="217815" y="2069461"/>
                  <a:pt x="216879" y="2064024"/>
                </a:cubicBezTo>
                <a:lnTo>
                  <a:pt x="230878" y="2103131"/>
                </a:lnTo>
                <a:cubicBezTo>
                  <a:pt x="235545" y="2113337"/>
                  <a:pt x="237877" y="2118440"/>
                  <a:pt x="237877" y="2118440"/>
                </a:cubicBezTo>
                <a:cubicBezTo>
                  <a:pt x="249066" y="2127089"/>
                  <a:pt x="256993" y="2133688"/>
                  <a:pt x="261656" y="2138235"/>
                </a:cubicBezTo>
                <a:cubicBezTo>
                  <a:pt x="265385" y="2143003"/>
                  <a:pt x="267717" y="2145277"/>
                  <a:pt x="268649" y="2145055"/>
                </a:cubicBezTo>
                <a:cubicBezTo>
                  <a:pt x="269581" y="2144832"/>
                  <a:pt x="271446" y="2147217"/>
                  <a:pt x="274245" y="2152209"/>
                </a:cubicBezTo>
                <a:cubicBezTo>
                  <a:pt x="285440" y="2172177"/>
                  <a:pt x="294767" y="2186929"/>
                  <a:pt x="302229" y="2196468"/>
                </a:cubicBezTo>
                <a:lnTo>
                  <a:pt x="305877" y="2200807"/>
                </a:lnTo>
                <a:lnTo>
                  <a:pt x="302453" y="2189857"/>
                </a:lnTo>
                <a:cubicBezTo>
                  <a:pt x="298720" y="2179428"/>
                  <a:pt x="296852" y="2172800"/>
                  <a:pt x="296851" y="2169970"/>
                </a:cubicBezTo>
                <a:cubicBezTo>
                  <a:pt x="296850" y="2167140"/>
                  <a:pt x="294983" y="2160511"/>
                  <a:pt x="291250" y="2150083"/>
                </a:cubicBezTo>
                <a:cubicBezTo>
                  <a:pt x="280985" y="2124234"/>
                  <a:pt x="270485" y="2095611"/>
                  <a:pt x="259752" y="2064214"/>
                </a:cubicBezTo>
                <a:cubicBezTo>
                  <a:pt x="249020" y="2032818"/>
                  <a:pt x="237588" y="2004417"/>
                  <a:pt x="225459" y="1979013"/>
                </a:cubicBezTo>
                <a:cubicBezTo>
                  <a:pt x="214264" y="1959046"/>
                  <a:pt x="211930" y="1948283"/>
                  <a:pt x="218454" y="1946726"/>
                </a:cubicBezTo>
                <a:cubicBezTo>
                  <a:pt x="220318" y="1946281"/>
                  <a:pt x="221246" y="1940399"/>
                  <a:pt x="221243" y="1929081"/>
                </a:cubicBezTo>
                <a:cubicBezTo>
                  <a:pt x="220308" y="1923645"/>
                  <a:pt x="218908" y="1918320"/>
                  <a:pt x="217041" y="1913105"/>
                </a:cubicBezTo>
                <a:cubicBezTo>
                  <a:pt x="222638" y="1923089"/>
                  <a:pt x="228469" y="1933017"/>
                  <a:pt x="234532" y="1942890"/>
                </a:cubicBezTo>
                <a:cubicBezTo>
                  <a:pt x="240596" y="1952762"/>
                  <a:pt x="246425" y="1962690"/>
                  <a:pt x="252023" y="1972674"/>
                </a:cubicBezTo>
                <a:cubicBezTo>
                  <a:pt x="259483" y="1982212"/>
                  <a:pt x="260880" y="1979050"/>
                  <a:pt x="256213" y="1963184"/>
                </a:cubicBezTo>
                <a:cubicBezTo>
                  <a:pt x="244074" y="1915143"/>
                  <a:pt x="230072" y="1870377"/>
                  <a:pt x="214208" y="1828885"/>
                </a:cubicBezTo>
                <a:cubicBezTo>
                  <a:pt x="203943" y="1803037"/>
                  <a:pt x="193210" y="1773054"/>
                  <a:pt x="182010" y="1738940"/>
                </a:cubicBezTo>
                <a:cubicBezTo>
                  <a:pt x="170809" y="1704825"/>
                  <a:pt x="164272" y="1676670"/>
                  <a:pt x="162397" y="1654478"/>
                </a:cubicBezTo>
                <a:cubicBezTo>
                  <a:pt x="161464" y="1649042"/>
                  <a:pt x="160063" y="1643717"/>
                  <a:pt x="158196" y="1638502"/>
                </a:cubicBezTo>
                <a:cubicBezTo>
                  <a:pt x="156330" y="1633289"/>
                  <a:pt x="154930" y="1627964"/>
                  <a:pt x="153995" y="1622526"/>
                </a:cubicBezTo>
                <a:cubicBezTo>
                  <a:pt x="151193" y="1611875"/>
                  <a:pt x="148860" y="1603943"/>
                  <a:pt x="146993" y="1598728"/>
                </a:cubicBezTo>
                <a:cubicBezTo>
                  <a:pt x="145127" y="1593514"/>
                  <a:pt x="142793" y="1585582"/>
                  <a:pt x="139991" y="1574931"/>
                </a:cubicBezTo>
                <a:lnTo>
                  <a:pt x="145585" y="1573596"/>
                </a:lnTo>
                <a:cubicBezTo>
                  <a:pt x="153048" y="1588794"/>
                  <a:pt x="160512" y="1603992"/>
                  <a:pt x="167976" y="1619190"/>
                </a:cubicBezTo>
                <a:cubicBezTo>
                  <a:pt x="175439" y="1634388"/>
                  <a:pt x="182902" y="1649585"/>
                  <a:pt x="190367" y="1664784"/>
                </a:cubicBezTo>
                <a:cubicBezTo>
                  <a:pt x="195965" y="1674768"/>
                  <a:pt x="199697" y="1682367"/>
                  <a:pt x="201563" y="1687580"/>
                </a:cubicBezTo>
                <a:cubicBezTo>
                  <a:pt x="212759" y="1713206"/>
                  <a:pt x="219523" y="1727157"/>
                  <a:pt x="221855" y="1729431"/>
                </a:cubicBezTo>
                <a:cubicBezTo>
                  <a:pt x="224186" y="1731703"/>
                  <a:pt x="229549" y="1737500"/>
                  <a:pt x="237943" y="1746816"/>
                </a:cubicBezTo>
                <a:cubicBezTo>
                  <a:pt x="239807" y="1746371"/>
                  <a:pt x="243071" y="1749836"/>
                  <a:pt x="247735" y="1757214"/>
                </a:cubicBezTo>
                <a:cubicBezTo>
                  <a:pt x="252399" y="1764590"/>
                  <a:pt x="257061" y="1770552"/>
                  <a:pt x="261725" y="1775100"/>
                </a:cubicBezTo>
                <a:cubicBezTo>
                  <a:pt x="264525" y="1785749"/>
                  <a:pt x="267326" y="1794985"/>
                  <a:pt x="270126" y="1802808"/>
                </a:cubicBezTo>
                <a:cubicBezTo>
                  <a:pt x="272926" y="1810629"/>
                  <a:pt x="275726" y="1819865"/>
                  <a:pt x="278527" y="1830516"/>
                </a:cubicBezTo>
                <a:cubicBezTo>
                  <a:pt x="279457" y="1824634"/>
                  <a:pt x="280620" y="1820112"/>
                  <a:pt x="282018" y="1816949"/>
                </a:cubicBezTo>
                <a:cubicBezTo>
                  <a:pt x="283414" y="1813785"/>
                  <a:pt x="284577" y="1809264"/>
                  <a:pt x="285507" y="1803382"/>
                </a:cubicBezTo>
                <a:cubicBezTo>
                  <a:pt x="294837" y="1823794"/>
                  <a:pt x="310699" y="1859626"/>
                  <a:pt x="333093" y="1910880"/>
                </a:cubicBezTo>
                <a:cubicBezTo>
                  <a:pt x="345225" y="1941942"/>
                  <a:pt x="352686" y="1951481"/>
                  <a:pt x="355477" y="1939496"/>
                </a:cubicBezTo>
                <a:cubicBezTo>
                  <a:pt x="357341" y="1939051"/>
                  <a:pt x="357807" y="1936111"/>
                  <a:pt x="356871" y="1930674"/>
                </a:cubicBezTo>
                <a:lnTo>
                  <a:pt x="370870" y="1969781"/>
                </a:lnTo>
                <a:cubicBezTo>
                  <a:pt x="375537" y="1979987"/>
                  <a:pt x="377869" y="1985090"/>
                  <a:pt x="377869" y="1985090"/>
                </a:cubicBezTo>
                <a:lnTo>
                  <a:pt x="380877" y="1987594"/>
                </a:lnTo>
                <a:lnTo>
                  <a:pt x="353080" y="1911814"/>
                </a:lnTo>
                <a:cubicBezTo>
                  <a:pt x="342348" y="1880418"/>
                  <a:pt x="330916" y="1852017"/>
                  <a:pt x="318787" y="1826613"/>
                </a:cubicBezTo>
                <a:cubicBezTo>
                  <a:pt x="307592" y="1806647"/>
                  <a:pt x="305258" y="1795884"/>
                  <a:pt x="311782" y="1794327"/>
                </a:cubicBezTo>
                <a:cubicBezTo>
                  <a:pt x="313646" y="1793882"/>
                  <a:pt x="314576" y="1788000"/>
                  <a:pt x="314570" y="1776681"/>
                </a:cubicBezTo>
                <a:cubicBezTo>
                  <a:pt x="313636" y="1771245"/>
                  <a:pt x="312235" y="1765920"/>
                  <a:pt x="310369" y="1760706"/>
                </a:cubicBezTo>
                <a:cubicBezTo>
                  <a:pt x="315966" y="1770689"/>
                  <a:pt x="321796" y="1780618"/>
                  <a:pt x="327860" y="1790490"/>
                </a:cubicBezTo>
                <a:cubicBezTo>
                  <a:pt x="333924" y="1800363"/>
                  <a:pt x="339754" y="1810291"/>
                  <a:pt x="345351" y="1820274"/>
                </a:cubicBezTo>
                <a:cubicBezTo>
                  <a:pt x="352812" y="1829812"/>
                  <a:pt x="354210" y="1826650"/>
                  <a:pt x="349541" y="1810784"/>
                </a:cubicBezTo>
                <a:cubicBezTo>
                  <a:pt x="337402" y="1762744"/>
                  <a:pt x="323400" y="1717978"/>
                  <a:pt x="307536" y="1676486"/>
                </a:cubicBezTo>
                <a:cubicBezTo>
                  <a:pt x="297271" y="1650637"/>
                  <a:pt x="286538" y="1620655"/>
                  <a:pt x="275338" y="1586540"/>
                </a:cubicBezTo>
                <a:cubicBezTo>
                  <a:pt x="264137" y="1552425"/>
                  <a:pt x="257600" y="1524271"/>
                  <a:pt x="255725" y="1502079"/>
                </a:cubicBezTo>
                <a:cubicBezTo>
                  <a:pt x="254792" y="1496643"/>
                  <a:pt x="253391" y="1491318"/>
                  <a:pt x="251524" y="1486103"/>
                </a:cubicBezTo>
                <a:cubicBezTo>
                  <a:pt x="249658" y="1480889"/>
                  <a:pt x="248258" y="1475564"/>
                  <a:pt x="247322" y="1470127"/>
                </a:cubicBezTo>
                <a:cubicBezTo>
                  <a:pt x="244522" y="1459476"/>
                  <a:pt x="242188" y="1451543"/>
                  <a:pt x="240321" y="1446328"/>
                </a:cubicBezTo>
                <a:cubicBezTo>
                  <a:pt x="238455" y="1441115"/>
                  <a:pt x="236121" y="1433182"/>
                  <a:pt x="233320" y="1422531"/>
                </a:cubicBezTo>
                <a:lnTo>
                  <a:pt x="238913" y="1421197"/>
                </a:lnTo>
                <a:cubicBezTo>
                  <a:pt x="246377" y="1436394"/>
                  <a:pt x="253840" y="1451593"/>
                  <a:pt x="261304" y="1466790"/>
                </a:cubicBezTo>
                <a:cubicBezTo>
                  <a:pt x="268767" y="1481988"/>
                  <a:pt x="276232" y="1497185"/>
                  <a:pt x="283696" y="1512384"/>
                </a:cubicBezTo>
                <a:cubicBezTo>
                  <a:pt x="289293" y="1522368"/>
                  <a:pt x="293025" y="1529967"/>
                  <a:pt x="294890" y="1535181"/>
                </a:cubicBezTo>
                <a:cubicBezTo>
                  <a:pt x="306087" y="1560807"/>
                  <a:pt x="312851" y="1574758"/>
                  <a:pt x="315183" y="1577031"/>
                </a:cubicBezTo>
                <a:cubicBezTo>
                  <a:pt x="317514" y="1579304"/>
                  <a:pt x="322877" y="1585100"/>
                  <a:pt x="331271" y="1594416"/>
                </a:cubicBezTo>
                <a:cubicBezTo>
                  <a:pt x="333135" y="1593972"/>
                  <a:pt x="336399" y="1597436"/>
                  <a:pt x="341063" y="1604814"/>
                </a:cubicBezTo>
                <a:cubicBezTo>
                  <a:pt x="345727" y="1612191"/>
                  <a:pt x="350390" y="1618152"/>
                  <a:pt x="355052" y="1622700"/>
                </a:cubicBezTo>
                <a:cubicBezTo>
                  <a:pt x="357853" y="1633350"/>
                  <a:pt x="360654" y="1642586"/>
                  <a:pt x="363454" y="1650408"/>
                </a:cubicBezTo>
                <a:cubicBezTo>
                  <a:pt x="366254" y="1658230"/>
                  <a:pt x="369054" y="1667466"/>
                  <a:pt x="371855" y="1678117"/>
                </a:cubicBezTo>
                <a:cubicBezTo>
                  <a:pt x="372785" y="1672235"/>
                  <a:pt x="373948" y="1667713"/>
                  <a:pt x="375346" y="1664549"/>
                </a:cubicBezTo>
                <a:cubicBezTo>
                  <a:pt x="376742" y="1661386"/>
                  <a:pt x="377905" y="1656864"/>
                  <a:pt x="378835" y="1650982"/>
                </a:cubicBezTo>
                <a:cubicBezTo>
                  <a:pt x="388165" y="1671394"/>
                  <a:pt x="404027" y="1707227"/>
                  <a:pt x="426421" y="1758481"/>
                </a:cubicBezTo>
                <a:cubicBezTo>
                  <a:pt x="438553" y="1789543"/>
                  <a:pt x="446014" y="1799082"/>
                  <a:pt x="448805" y="1787096"/>
                </a:cubicBezTo>
                <a:cubicBezTo>
                  <a:pt x="450669" y="1786652"/>
                  <a:pt x="451135" y="1783712"/>
                  <a:pt x="450199" y="1778274"/>
                </a:cubicBezTo>
                <a:lnTo>
                  <a:pt x="464200" y="1817381"/>
                </a:lnTo>
                <a:cubicBezTo>
                  <a:pt x="468865" y="1827587"/>
                  <a:pt x="471197" y="1832690"/>
                  <a:pt x="471197" y="1832690"/>
                </a:cubicBezTo>
                <a:cubicBezTo>
                  <a:pt x="482386" y="1841339"/>
                  <a:pt x="490313" y="1847938"/>
                  <a:pt x="494976" y="1852485"/>
                </a:cubicBezTo>
                <a:cubicBezTo>
                  <a:pt x="498705" y="1857253"/>
                  <a:pt x="501037" y="1859527"/>
                  <a:pt x="501969" y="1859305"/>
                </a:cubicBezTo>
                <a:cubicBezTo>
                  <a:pt x="502901" y="1859082"/>
                  <a:pt x="504767" y="1861467"/>
                  <a:pt x="507565" y="1866459"/>
                </a:cubicBezTo>
                <a:cubicBezTo>
                  <a:pt x="518760" y="1886427"/>
                  <a:pt x="528088" y="1901179"/>
                  <a:pt x="535549" y="1910718"/>
                </a:cubicBezTo>
                <a:cubicBezTo>
                  <a:pt x="543010" y="1920257"/>
                  <a:pt x="550937" y="1929685"/>
                  <a:pt x="559332" y="1939002"/>
                </a:cubicBezTo>
                <a:cubicBezTo>
                  <a:pt x="573322" y="1958302"/>
                  <a:pt x="584050" y="1976966"/>
                  <a:pt x="591515" y="1994993"/>
                </a:cubicBezTo>
                <a:cubicBezTo>
                  <a:pt x="598980" y="2013021"/>
                  <a:pt x="608780" y="2040396"/>
                  <a:pt x="620914" y="2077118"/>
                </a:cubicBezTo>
                <a:cubicBezTo>
                  <a:pt x="642380" y="2139911"/>
                  <a:pt x="663148" y="2201458"/>
                  <a:pt x="683214" y="2261756"/>
                </a:cubicBezTo>
                <a:cubicBezTo>
                  <a:pt x="703282" y="2322054"/>
                  <a:pt x="724047" y="2380769"/>
                  <a:pt x="745513" y="2437904"/>
                </a:cubicBezTo>
                <a:lnTo>
                  <a:pt x="788364" y="2559296"/>
                </a:lnTo>
                <a:lnTo>
                  <a:pt x="737592" y="2362803"/>
                </a:lnTo>
                <a:cubicBezTo>
                  <a:pt x="727241" y="2325727"/>
                  <a:pt x="717496" y="2289932"/>
                  <a:pt x="708357" y="2255415"/>
                </a:cubicBezTo>
                <a:cubicBezTo>
                  <a:pt x="699219" y="2220900"/>
                  <a:pt x="689473" y="2185104"/>
                  <a:pt x="679121" y="2148028"/>
                </a:cubicBezTo>
                <a:cubicBezTo>
                  <a:pt x="676163" y="2137435"/>
                  <a:pt x="673473" y="2129578"/>
                  <a:pt x="671046" y="2124458"/>
                </a:cubicBezTo>
                <a:cubicBezTo>
                  <a:pt x="667142" y="2114041"/>
                  <a:pt x="662632" y="2102344"/>
                  <a:pt x="657514" y="2089367"/>
                </a:cubicBezTo>
                <a:cubicBezTo>
                  <a:pt x="652397" y="2076390"/>
                  <a:pt x="648360" y="2064605"/>
                  <a:pt x="645402" y="2054012"/>
                </a:cubicBezTo>
                <a:cubicBezTo>
                  <a:pt x="640433" y="2032649"/>
                  <a:pt x="635835" y="2012611"/>
                  <a:pt x="631606" y="1993897"/>
                </a:cubicBezTo>
                <a:cubicBezTo>
                  <a:pt x="627377" y="1975183"/>
                  <a:pt x="622039" y="1952497"/>
                  <a:pt x="615591" y="1925837"/>
                </a:cubicBezTo>
                <a:cubicBezTo>
                  <a:pt x="612633" y="1915244"/>
                  <a:pt x="611259" y="1908535"/>
                  <a:pt x="611466" y="1905711"/>
                </a:cubicBezTo>
                <a:cubicBezTo>
                  <a:pt x="611673" y="1902885"/>
                  <a:pt x="610298" y="1896177"/>
                  <a:pt x="607341" y="1885584"/>
                </a:cubicBezTo>
                <a:cubicBezTo>
                  <a:pt x="599000" y="1859278"/>
                  <a:pt x="590630" y="1830191"/>
                  <a:pt x="582230" y="1798324"/>
                </a:cubicBezTo>
                <a:cubicBezTo>
                  <a:pt x="573831" y="1766457"/>
                  <a:pt x="564514" y="1737546"/>
                  <a:pt x="554280" y="1711592"/>
                </a:cubicBezTo>
                <a:cubicBezTo>
                  <a:pt x="544577" y="1691111"/>
                  <a:pt x="543040" y="1680253"/>
                  <a:pt x="549667" y="1679020"/>
                </a:cubicBezTo>
                <a:cubicBezTo>
                  <a:pt x="551561" y="1678667"/>
                  <a:pt x="552921" y="1672841"/>
                  <a:pt x="553752" y="1661543"/>
                </a:cubicBezTo>
                <a:cubicBezTo>
                  <a:pt x="553219" y="1656071"/>
                  <a:pt x="552215" y="1650687"/>
                  <a:pt x="550735" y="1645390"/>
                </a:cubicBezTo>
                <a:cubicBezTo>
                  <a:pt x="555586" y="1655630"/>
                  <a:pt x="560674" y="1665827"/>
                  <a:pt x="565998" y="1675980"/>
                </a:cubicBezTo>
                <a:cubicBezTo>
                  <a:pt x="571324" y="1686132"/>
                  <a:pt x="576411" y="1696329"/>
                  <a:pt x="581263" y="1706570"/>
                </a:cubicBezTo>
                <a:cubicBezTo>
                  <a:pt x="588006" y="1716457"/>
                  <a:pt x="589634" y="1713369"/>
                  <a:pt x="586145" y="1697302"/>
                </a:cubicBezTo>
                <a:cubicBezTo>
                  <a:pt x="577569" y="1648753"/>
                  <a:pt x="566892" y="1603380"/>
                  <a:pt x="554115" y="1561183"/>
                </a:cubicBezTo>
                <a:cubicBezTo>
                  <a:pt x="545775" y="1534877"/>
                  <a:pt x="537272" y="1504421"/>
                  <a:pt x="528606" y="1469818"/>
                </a:cubicBezTo>
                <a:cubicBezTo>
                  <a:pt x="519942" y="1435215"/>
                  <a:pt x="515491" y="1406790"/>
                  <a:pt x="515256" y="1384546"/>
                </a:cubicBezTo>
                <a:cubicBezTo>
                  <a:pt x="514724" y="1379074"/>
                  <a:pt x="513719" y="1373690"/>
                  <a:pt x="512240" y="1368393"/>
                </a:cubicBezTo>
                <a:cubicBezTo>
                  <a:pt x="510761" y="1363097"/>
                  <a:pt x="509756" y="1357713"/>
                  <a:pt x="509224" y="1352239"/>
                </a:cubicBezTo>
                <a:cubicBezTo>
                  <a:pt x="507213" y="1341470"/>
                  <a:pt x="505469" y="1333437"/>
                  <a:pt x="503989" y="1328140"/>
                </a:cubicBezTo>
                <a:cubicBezTo>
                  <a:pt x="502511" y="1322844"/>
                  <a:pt x="500765" y="1314811"/>
                  <a:pt x="498754" y="1304042"/>
                </a:cubicBezTo>
                <a:lnTo>
                  <a:pt x="504435" y="1302984"/>
                </a:lnTo>
                <a:cubicBezTo>
                  <a:pt x="510766" y="1318521"/>
                  <a:pt x="517095" y="1334059"/>
                  <a:pt x="523425" y="1349596"/>
                </a:cubicBezTo>
                <a:cubicBezTo>
                  <a:pt x="529755" y="1365133"/>
                  <a:pt x="536084" y="1380670"/>
                  <a:pt x="542415" y="1396208"/>
                </a:cubicBezTo>
                <a:cubicBezTo>
                  <a:pt x="547266" y="1406448"/>
                  <a:pt x="550431" y="1414217"/>
                  <a:pt x="551910" y="1419513"/>
                </a:cubicBezTo>
                <a:cubicBezTo>
                  <a:pt x="561197" y="1445643"/>
                  <a:pt x="566921" y="1459900"/>
                  <a:pt x="569081" y="1462285"/>
                </a:cubicBezTo>
                <a:cubicBezTo>
                  <a:pt x="571239" y="1464668"/>
                  <a:pt x="576166" y="1470717"/>
                  <a:pt x="583857" y="1480429"/>
                </a:cubicBezTo>
                <a:cubicBezTo>
                  <a:pt x="585750" y="1480077"/>
                  <a:pt x="588753" y="1483696"/>
                  <a:pt x="592865" y="1491289"/>
                </a:cubicBezTo>
                <a:cubicBezTo>
                  <a:pt x="596977" y="1498881"/>
                  <a:pt x="601192" y="1505061"/>
                  <a:pt x="605511" y="1509830"/>
                </a:cubicBezTo>
                <a:cubicBezTo>
                  <a:pt x="607522" y="1520598"/>
                  <a:pt x="609637" y="1529955"/>
                  <a:pt x="611855" y="1537901"/>
                </a:cubicBezTo>
                <a:cubicBezTo>
                  <a:pt x="614073" y="1545845"/>
                  <a:pt x="616187" y="1555202"/>
                  <a:pt x="618198" y="1565972"/>
                </a:cubicBezTo>
                <a:cubicBezTo>
                  <a:pt x="619559" y="1560146"/>
                  <a:pt x="621054" y="1555690"/>
                  <a:pt x="622682" y="1552601"/>
                </a:cubicBezTo>
                <a:cubicBezTo>
                  <a:pt x="624309" y="1549511"/>
                  <a:pt x="625804" y="1545055"/>
                  <a:pt x="627165" y="1539229"/>
                </a:cubicBezTo>
                <a:cubicBezTo>
                  <a:pt x="634974" y="1560063"/>
                  <a:pt x="648166" y="1596611"/>
                  <a:pt x="666741" y="1648872"/>
                </a:cubicBezTo>
                <a:cubicBezTo>
                  <a:pt x="676560" y="1680474"/>
                  <a:pt x="683305" y="1690362"/>
                  <a:pt x="686976" y="1678535"/>
                </a:cubicBezTo>
                <a:cubicBezTo>
                  <a:pt x="688868" y="1678183"/>
                  <a:pt x="689550" y="1675272"/>
                  <a:pt x="689017" y="1669798"/>
                </a:cubicBezTo>
                <a:lnTo>
                  <a:pt x="700108" y="1709522"/>
                </a:lnTo>
                <a:cubicBezTo>
                  <a:pt x="704012" y="1719939"/>
                  <a:pt x="705965" y="1725147"/>
                  <a:pt x="705965" y="1725147"/>
                </a:cubicBezTo>
                <a:cubicBezTo>
                  <a:pt x="716497" y="1734331"/>
                  <a:pt x="723922" y="1741307"/>
                  <a:pt x="728241" y="1746075"/>
                </a:cubicBezTo>
                <a:cubicBezTo>
                  <a:pt x="731613" y="1751018"/>
                  <a:pt x="733773" y="1753402"/>
                  <a:pt x="734720" y="1753226"/>
                </a:cubicBezTo>
                <a:cubicBezTo>
                  <a:pt x="735667" y="1753050"/>
                  <a:pt x="737353" y="1755522"/>
                  <a:pt x="739778" y="1760642"/>
                </a:cubicBezTo>
                <a:cubicBezTo>
                  <a:pt x="749481" y="1781124"/>
                  <a:pt x="757704" y="1796308"/>
                  <a:pt x="764449" y="1806197"/>
                </a:cubicBezTo>
                <a:cubicBezTo>
                  <a:pt x="771194" y="1816084"/>
                  <a:pt x="778412" y="1825885"/>
                  <a:pt x="786103" y="1835597"/>
                </a:cubicBezTo>
                <a:cubicBezTo>
                  <a:pt x="798646" y="1855550"/>
                  <a:pt x="807978" y="1874707"/>
                  <a:pt x="814102" y="1893069"/>
                </a:cubicBezTo>
                <a:cubicBezTo>
                  <a:pt x="820224" y="1911430"/>
                  <a:pt x="827987" y="1939237"/>
                  <a:pt x="837393" y="1976489"/>
                </a:cubicBezTo>
                <a:lnTo>
                  <a:pt x="867968" y="2094420"/>
                </a:lnTo>
                <a:lnTo>
                  <a:pt x="839871" y="1829903"/>
                </a:lnTo>
                <a:lnTo>
                  <a:pt x="838421" y="1830016"/>
                </a:lnTo>
                <a:lnTo>
                  <a:pt x="836526" y="1813793"/>
                </a:lnTo>
                <a:cubicBezTo>
                  <a:pt x="836152" y="1835651"/>
                  <a:pt x="835928" y="1862953"/>
                  <a:pt x="835852" y="1895702"/>
                </a:cubicBezTo>
                <a:cubicBezTo>
                  <a:pt x="831133" y="1846956"/>
                  <a:pt x="826014" y="1796877"/>
                  <a:pt x="820496" y="1745464"/>
                </a:cubicBezTo>
                <a:cubicBezTo>
                  <a:pt x="814977" y="1694051"/>
                  <a:pt x="809858" y="1643971"/>
                  <a:pt x="805139" y="1595225"/>
                </a:cubicBezTo>
                <a:cubicBezTo>
                  <a:pt x="799789" y="1541072"/>
                  <a:pt x="794270" y="1489659"/>
                  <a:pt x="788585" y="1440988"/>
                </a:cubicBezTo>
                <a:cubicBezTo>
                  <a:pt x="782898" y="1392317"/>
                  <a:pt x="777695" y="1343608"/>
                  <a:pt x="772976" y="1294862"/>
                </a:cubicBezTo>
                <a:lnTo>
                  <a:pt x="751740" y="1075504"/>
                </a:lnTo>
                <a:cubicBezTo>
                  <a:pt x="747318" y="1037649"/>
                  <a:pt x="743295" y="1001127"/>
                  <a:pt x="739672" y="965937"/>
                </a:cubicBezTo>
                <a:cubicBezTo>
                  <a:pt x="736049" y="930749"/>
                  <a:pt x="732025" y="894226"/>
                  <a:pt x="727604" y="856371"/>
                </a:cubicBezTo>
                <a:cubicBezTo>
                  <a:pt x="726340" y="845555"/>
                  <a:pt x="724908" y="837481"/>
                  <a:pt x="723310" y="832149"/>
                </a:cubicBezTo>
                <a:cubicBezTo>
                  <a:pt x="721081" y="821408"/>
                  <a:pt x="718451" y="809334"/>
                  <a:pt x="715421" y="795927"/>
                </a:cubicBezTo>
                <a:cubicBezTo>
                  <a:pt x="712391" y="782521"/>
                  <a:pt x="710245" y="770409"/>
                  <a:pt x="708983" y="759594"/>
                </a:cubicBezTo>
                <a:cubicBezTo>
                  <a:pt x="707421" y="737887"/>
                  <a:pt x="706019" y="717531"/>
                  <a:pt x="704774" y="698529"/>
                </a:cubicBezTo>
                <a:cubicBezTo>
                  <a:pt x="703530" y="679526"/>
                  <a:pt x="701811" y="656468"/>
                  <a:pt x="699619" y="629352"/>
                </a:cubicBezTo>
                <a:cubicBezTo>
                  <a:pt x="698356" y="618536"/>
                  <a:pt x="698050" y="611739"/>
                  <a:pt x="698700" y="608960"/>
                </a:cubicBezTo>
                <a:cubicBezTo>
                  <a:pt x="699351" y="606180"/>
                  <a:pt x="699045" y="599383"/>
                  <a:pt x="697781" y="588567"/>
                </a:cubicBezTo>
                <a:cubicBezTo>
                  <a:pt x="693656" y="561603"/>
                  <a:pt x="689940" y="531879"/>
                  <a:pt x="686632" y="499393"/>
                </a:cubicBezTo>
                <a:cubicBezTo>
                  <a:pt x="683325" y="466909"/>
                  <a:pt x="678642" y="437260"/>
                  <a:pt x="672583" y="410447"/>
                </a:cubicBezTo>
                <a:cubicBezTo>
                  <a:pt x="666189" y="389116"/>
                  <a:pt x="666376" y="378187"/>
                  <a:pt x="673143" y="377660"/>
                </a:cubicBezTo>
                <a:cubicBezTo>
                  <a:pt x="675076" y="377510"/>
                  <a:pt x="677344" y="371875"/>
                  <a:pt x="679947" y="360758"/>
                </a:cubicBezTo>
                <a:cubicBezTo>
                  <a:pt x="680282" y="355275"/>
                  <a:pt x="680134" y="349831"/>
                  <a:pt x="679502" y="344422"/>
                </a:cubicBezTo>
                <a:cubicBezTo>
                  <a:pt x="682699" y="355087"/>
                  <a:pt x="686138" y="365734"/>
                  <a:pt x="689817" y="376362"/>
                </a:cubicBezTo>
                <a:cubicBezTo>
                  <a:pt x="693498" y="386989"/>
                  <a:pt x="696937" y="397636"/>
                  <a:pt x="700133" y="408301"/>
                </a:cubicBezTo>
                <a:cubicBezTo>
                  <a:pt x="705263" y="418815"/>
                  <a:pt x="707363" y="415924"/>
                  <a:pt x="706435" y="399624"/>
                </a:cubicBezTo>
                <a:cubicBezTo>
                  <a:pt x="705583" y="350576"/>
                  <a:pt x="702147" y="304459"/>
                  <a:pt x="696126" y="261271"/>
                </a:cubicBezTo>
                <a:cubicBezTo>
                  <a:pt x="692000" y="234307"/>
                  <a:pt x="688367" y="203211"/>
                  <a:pt x="685228" y="167985"/>
                </a:cubicBezTo>
                <a:cubicBezTo>
                  <a:pt x="682088" y="132759"/>
                  <a:pt x="682155" y="104103"/>
                  <a:pt x="685426" y="82020"/>
                </a:cubicBezTo>
                <a:cubicBezTo>
                  <a:pt x="685762" y="76537"/>
                  <a:pt x="685614" y="71092"/>
                  <a:pt x="684982" y="65684"/>
                </a:cubicBezTo>
                <a:cubicBezTo>
                  <a:pt x="684351" y="60276"/>
                  <a:pt x="684202" y="54831"/>
                  <a:pt x="684536" y="49348"/>
                </a:cubicBezTo>
                <a:cubicBezTo>
                  <a:pt x="684240" y="38456"/>
                  <a:pt x="683775" y="30307"/>
                  <a:pt x="683143" y="24899"/>
                </a:cubicBezTo>
                <a:cubicBezTo>
                  <a:pt x="682513" y="19491"/>
                  <a:pt x="682047" y="11342"/>
                  <a:pt x="681751" y="45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00338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61573" y="1894884"/>
            <a:ext cx="3773095" cy="3358323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056107" y="1894884"/>
            <a:ext cx="3773095" cy="3358323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838201" y="5541248"/>
            <a:ext cx="4509504" cy="95884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052568" y="5541248"/>
            <a:ext cx="4301232" cy="95884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653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911424" y="1892842"/>
            <a:ext cx="3018014" cy="2686247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623606" y="1892842"/>
            <a:ext cx="3018014" cy="2686247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335787" y="1892842"/>
            <a:ext cx="3018014" cy="2686247"/>
          </a:xfrm>
          <a:custGeom>
            <a:avLst/>
            <a:gdLst>
              <a:gd name="connsiteX0" fmla="*/ 1462271 w 3056767"/>
              <a:gd name="connsiteY0" fmla="*/ 2795646 h 2889484"/>
              <a:gd name="connsiteX1" fmla="*/ 1468478 w 3056767"/>
              <a:gd name="connsiteY1" fmla="*/ 2809583 h 2889484"/>
              <a:gd name="connsiteX2" fmla="*/ 1447195 w 3056767"/>
              <a:gd name="connsiteY2" fmla="*/ 2815157 h 2889484"/>
              <a:gd name="connsiteX3" fmla="*/ 1425913 w 3056767"/>
              <a:gd name="connsiteY3" fmla="*/ 2843030 h 2889484"/>
              <a:gd name="connsiteX4" fmla="*/ 1393990 w 3056767"/>
              <a:gd name="connsiteY4" fmla="*/ 2840243 h 2889484"/>
              <a:gd name="connsiteX5" fmla="*/ 1390443 w 3056767"/>
              <a:gd name="connsiteY5" fmla="*/ 2809583 h 2889484"/>
              <a:gd name="connsiteX6" fmla="*/ 1443649 w 3056767"/>
              <a:gd name="connsiteY6" fmla="*/ 2798433 h 2889484"/>
              <a:gd name="connsiteX7" fmla="*/ 1462271 w 3056767"/>
              <a:gd name="connsiteY7" fmla="*/ 2795646 h 2889484"/>
              <a:gd name="connsiteX8" fmla="*/ 120599 w 3056767"/>
              <a:gd name="connsiteY8" fmla="*/ 1990121 h 2889484"/>
              <a:gd name="connsiteX9" fmla="*/ 173805 w 3056767"/>
              <a:gd name="connsiteY9" fmla="*/ 2043079 h 2889484"/>
              <a:gd name="connsiteX10" fmla="*/ 198634 w 3056767"/>
              <a:gd name="connsiteY10" fmla="*/ 2129485 h 2889484"/>
              <a:gd name="connsiteX11" fmla="*/ 262482 w 3056767"/>
              <a:gd name="connsiteY11" fmla="*/ 2196380 h 2889484"/>
              <a:gd name="connsiteX12" fmla="*/ 326329 w 3056767"/>
              <a:gd name="connsiteY12" fmla="*/ 2263275 h 2889484"/>
              <a:gd name="connsiteX13" fmla="*/ 400817 w 3056767"/>
              <a:gd name="connsiteY13" fmla="*/ 2266062 h 2889484"/>
              <a:gd name="connsiteX14" fmla="*/ 461117 w 3056767"/>
              <a:gd name="connsiteY14" fmla="*/ 2296722 h 2889484"/>
              <a:gd name="connsiteX15" fmla="*/ 553340 w 3056767"/>
              <a:gd name="connsiteY15" fmla="*/ 2346894 h 2889484"/>
              <a:gd name="connsiteX16" fmla="*/ 673940 w 3056767"/>
              <a:gd name="connsiteY16" fmla="*/ 2402639 h 2889484"/>
              <a:gd name="connsiteX17" fmla="*/ 744880 w 3056767"/>
              <a:gd name="connsiteY17" fmla="*/ 2491832 h 2889484"/>
              <a:gd name="connsiteX18" fmla="*/ 808727 w 3056767"/>
              <a:gd name="connsiteY18" fmla="*/ 2603324 h 2889484"/>
              <a:gd name="connsiteX19" fmla="*/ 766163 w 3056767"/>
              <a:gd name="connsiteY19" fmla="*/ 2603324 h 2889484"/>
              <a:gd name="connsiteX20" fmla="*/ 854839 w 3056767"/>
              <a:gd name="connsiteY20" fmla="*/ 2661856 h 2889484"/>
              <a:gd name="connsiteX21" fmla="*/ 908045 w 3056767"/>
              <a:gd name="connsiteY21" fmla="*/ 2742687 h 2889484"/>
              <a:gd name="connsiteX22" fmla="*/ 837103 w 3056767"/>
              <a:gd name="connsiteY22" fmla="*/ 2739900 h 2889484"/>
              <a:gd name="connsiteX23" fmla="*/ 766163 w 3056767"/>
              <a:gd name="connsiteY23" fmla="*/ 2714815 h 2889484"/>
              <a:gd name="connsiteX24" fmla="*/ 805180 w 3056767"/>
              <a:gd name="connsiteY24" fmla="*/ 2762198 h 2889484"/>
              <a:gd name="connsiteX25" fmla="*/ 808727 w 3056767"/>
              <a:gd name="connsiteY25" fmla="*/ 2809583 h 2889484"/>
              <a:gd name="connsiteX26" fmla="*/ 780352 w 3056767"/>
              <a:gd name="connsiteY26" fmla="*/ 2831881 h 2889484"/>
              <a:gd name="connsiteX27" fmla="*/ 755521 w 3056767"/>
              <a:gd name="connsiteY27" fmla="*/ 2856967 h 2889484"/>
              <a:gd name="connsiteX28" fmla="*/ 730691 w 3056767"/>
              <a:gd name="connsiteY28" fmla="*/ 2887626 h 2889484"/>
              <a:gd name="connsiteX29" fmla="*/ 698768 w 3056767"/>
              <a:gd name="connsiteY29" fmla="*/ 2848605 h 2889484"/>
              <a:gd name="connsiteX30" fmla="*/ 638468 w 3056767"/>
              <a:gd name="connsiteY30" fmla="*/ 2843030 h 2889484"/>
              <a:gd name="connsiteX31" fmla="*/ 574621 w 3056767"/>
              <a:gd name="connsiteY31" fmla="*/ 2887626 h 2889484"/>
              <a:gd name="connsiteX32" fmla="*/ 561321 w 3056767"/>
              <a:gd name="connsiteY32" fmla="*/ 2889020 h 2889484"/>
              <a:gd name="connsiteX33" fmla="*/ 549793 w 3056767"/>
              <a:gd name="connsiteY33" fmla="*/ 2882052 h 2889484"/>
              <a:gd name="connsiteX34" fmla="*/ 524963 w 3056767"/>
              <a:gd name="connsiteY34" fmla="*/ 2856967 h 2889484"/>
              <a:gd name="connsiteX35" fmla="*/ 461117 w 3056767"/>
              <a:gd name="connsiteY35" fmla="*/ 2843030 h 2889484"/>
              <a:gd name="connsiteX36" fmla="*/ 375987 w 3056767"/>
              <a:gd name="connsiteY36" fmla="*/ 2817945 h 2889484"/>
              <a:gd name="connsiteX37" fmla="*/ 312140 w 3056767"/>
              <a:gd name="connsiteY37" fmla="*/ 2759412 h 2889484"/>
              <a:gd name="connsiteX38" fmla="*/ 258934 w 3056767"/>
              <a:gd name="connsiteY38" fmla="*/ 2700878 h 2889484"/>
              <a:gd name="connsiteX39" fmla="*/ 198634 w 3056767"/>
              <a:gd name="connsiteY39" fmla="*/ 2675793 h 2889484"/>
              <a:gd name="connsiteX40" fmla="*/ 106412 w 3056767"/>
              <a:gd name="connsiteY40" fmla="*/ 2550365 h 2889484"/>
              <a:gd name="connsiteX41" fmla="*/ 21283 w 3056767"/>
              <a:gd name="connsiteY41" fmla="*/ 2402639 h 2889484"/>
              <a:gd name="connsiteX42" fmla="*/ 0 w 3056767"/>
              <a:gd name="connsiteY42" fmla="*/ 2240976 h 2889484"/>
              <a:gd name="connsiteX43" fmla="*/ 24830 w 3056767"/>
              <a:gd name="connsiteY43" fmla="*/ 2115549 h 2889484"/>
              <a:gd name="connsiteX44" fmla="*/ 120599 w 3056767"/>
              <a:gd name="connsiteY44" fmla="*/ 1990121 h 2889484"/>
              <a:gd name="connsiteX45" fmla="*/ 498500 w 3056767"/>
              <a:gd name="connsiteY45" fmla="*/ 1955850 h 2889484"/>
              <a:gd name="connsiteX46" fmla="*/ 461117 w 3056767"/>
              <a:gd name="connsiteY46" fmla="*/ 1990121 h 2889484"/>
              <a:gd name="connsiteX47" fmla="*/ 521415 w 3056767"/>
              <a:gd name="connsiteY47" fmla="*/ 1992907 h 2889484"/>
              <a:gd name="connsiteX48" fmla="*/ 530138 w 3056767"/>
              <a:gd name="connsiteY48" fmla="*/ 1987882 h 2889484"/>
              <a:gd name="connsiteX49" fmla="*/ 264918 w 3056767"/>
              <a:gd name="connsiteY49" fmla="*/ 1069261 h 2889484"/>
              <a:gd name="connsiteX50" fmla="*/ 248293 w 3056767"/>
              <a:gd name="connsiteY50" fmla="*/ 1092616 h 2889484"/>
              <a:gd name="connsiteX51" fmla="*/ 257747 w 3056767"/>
              <a:gd name="connsiteY51" fmla="*/ 1096213 h 2889484"/>
              <a:gd name="connsiteX52" fmla="*/ 259420 w 3056767"/>
              <a:gd name="connsiteY52" fmla="*/ 1083177 h 2889484"/>
              <a:gd name="connsiteX53" fmla="*/ 1496855 w 3056767"/>
              <a:gd name="connsiteY53" fmla="*/ 0 h 2889484"/>
              <a:gd name="connsiteX54" fmla="*/ 1730959 w 3056767"/>
              <a:gd name="connsiteY54" fmla="*/ 27872 h 2889484"/>
              <a:gd name="connsiteX55" fmla="*/ 1890577 w 3056767"/>
              <a:gd name="connsiteY55" fmla="*/ 78043 h 2889484"/>
              <a:gd name="connsiteX56" fmla="*/ 2075024 w 3056767"/>
              <a:gd name="connsiteY56" fmla="*/ 136577 h 2889484"/>
              <a:gd name="connsiteX57" fmla="*/ 2238187 w 3056767"/>
              <a:gd name="connsiteY57" fmla="*/ 206259 h 2889484"/>
              <a:gd name="connsiteX58" fmla="*/ 2341051 w 3056767"/>
              <a:gd name="connsiteY58" fmla="*/ 295452 h 2889484"/>
              <a:gd name="connsiteX59" fmla="*/ 2401352 w 3056767"/>
              <a:gd name="connsiteY59" fmla="*/ 359559 h 2889484"/>
              <a:gd name="connsiteX60" fmla="*/ 2482934 w 3056767"/>
              <a:gd name="connsiteY60" fmla="*/ 409730 h 2889484"/>
              <a:gd name="connsiteX61" fmla="*/ 2560968 w 3056767"/>
              <a:gd name="connsiteY61" fmla="*/ 462689 h 2889484"/>
              <a:gd name="connsiteX62" fmla="*/ 2610627 w 3056767"/>
              <a:gd name="connsiteY62" fmla="*/ 540733 h 2889484"/>
              <a:gd name="connsiteX63" fmla="*/ 2738321 w 3056767"/>
              <a:gd name="connsiteY63" fmla="*/ 674523 h 2889484"/>
              <a:gd name="connsiteX64" fmla="*/ 2780885 w 3056767"/>
              <a:gd name="connsiteY64" fmla="*/ 791589 h 2889484"/>
              <a:gd name="connsiteX65" fmla="*/ 2876655 w 3056767"/>
              <a:gd name="connsiteY65" fmla="*/ 886356 h 2889484"/>
              <a:gd name="connsiteX66" fmla="*/ 2972425 w 3056767"/>
              <a:gd name="connsiteY66" fmla="*/ 978336 h 2889484"/>
              <a:gd name="connsiteX67" fmla="*/ 3014991 w 3056767"/>
              <a:gd name="connsiteY67" fmla="*/ 1092616 h 2889484"/>
              <a:gd name="connsiteX68" fmla="*/ 2986614 w 3056767"/>
              <a:gd name="connsiteY68" fmla="*/ 1145574 h 2889484"/>
              <a:gd name="connsiteX69" fmla="*/ 3011444 w 3056767"/>
              <a:gd name="connsiteY69" fmla="*/ 1237554 h 2889484"/>
              <a:gd name="connsiteX70" fmla="*/ 3046914 w 3056767"/>
              <a:gd name="connsiteY70" fmla="*/ 1340683 h 2889484"/>
              <a:gd name="connsiteX71" fmla="*/ 3050461 w 3056767"/>
              <a:gd name="connsiteY71" fmla="*/ 1432664 h 2889484"/>
              <a:gd name="connsiteX72" fmla="*/ 3046914 w 3056767"/>
              <a:gd name="connsiteY72" fmla="*/ 1588752 h 2889484"/>
              <a:gd name="connsiteX73" fmla="*/ 3014991 w 3056767"/>
              <a:gd name="connsiteY73" fmla="*/ 1705818 h 2889484"/>
              <a:gd name="connsiteX74" fmla="*/ 3029179 w 3056767"/>
              <a:gd name="connsiteY74" fmla="*/ 1845182 h 2889484"/>
              <a:gd name="connsiteX75" fmla="*/ 3014991 w 3056767"/>
              <a:gd name="connsiteY75" fmla="*/ 1951100 h 2889484"/>
              <a:gd name="connsiteX76" fmla="*/ 2947597 w 3056767"/>
              <a:gd name="connsiteY76" fmla="*/ 2051441 h 2889484"/>
              <a:gd name="connsiteX77" fmla="*/ 2958239 w 3056767"/>
              <a:gd name="connsiteY77" fmla="*/ 2129485 h 2889484"/>
              <a:gd name="connsiteX78" fmla="*/ 2947597 w 3056767"/>
              <a:gd name="connsiteY78" fmla="*/ 2215890 h 2889484"/>
              <a:gd name="connsiteX79" fmla="*/ 2858921 w 3056767"/>
              <a:gd name="connsiteY79" fmla="*/ 2316232 h 2889484"/>
              <a:gd name="connsiteX80" fmla="*/ 2745416 w 3056767"/>
              <a:gd name="connsiteY80" fmla="*/ 2397065 h 2889484"/>
              <a:gd name="connsiteX81" fmla="*/ 2653193 w 3056767"/>
              <a:gd name="connsiteY81" fmla="*/ 2430511 h 2889484"/>
              <a:gd name="connsiteX82" fmla="*/ 2670927 w 3056767"/>
              <a:gd name="connsiteY82" fmla="*/ 2399851 h 2889484"/>
              <a:gd name="connsiteX83" fmla="*/ 2688662 w 3056767"/>
              <a:gd name="connsiteY83" fmla="*/ 2363618 h 2889484"/>
              <a:gd name="connsiteX84" fmla="*/ 2631910 w 3056767"/>
              <a:gd name="connsiteY84" fmla="*/ 2366404 h 2889484"/>
              <a:gd name="connsiteX85" fmla="*/ 2575157 w 3056767"/>
              <a:gd name="connsiteY85" fmla="*/ 2463959 h 2889484"/>
              <a:gd name="connsiteX86" fmla="*/ 2610627 w 3056767"/>
              <a:gd name="connsiteY86" fmla="*/ 2469534 h 2889484"/>
              <a:gd name="connsiteX87" fmla="*/ 2653193 w 3056767"/>
              <a:gd name="connsiteY87" fmla="*/ 2508556 h 2889484"/>
              <a:gd name="connsiteX88" fmla="*/ 2571609 w 3056767"/>
              <a:gd name="connsiteY88" fmla="*/ 2508556 h 2889484"/>
              <a:gd name="connsiteX89" fmla="*/ 2458104 w 3056767"/>
              <a:gd name="connsiteY89" fmla="*/ 2514130 h 2889484"/>
              <a:gd name="connsiteX90" fmla="*/ 2344598 w 3056767"/>
              <a:gd name="connsiteY90" fmla="*/ 2533641 h 2889484"/>
              <a:gd name="connsiteX91" fmla="*/ 2263017 w 3056767"/>
              <a:gd name="connsiteY91" fmla="*/ 2569877 h 2889484"/>
              <a:gd name="connsiteX92" fmla="*/ 2192076 w 3056767"/>
              <a:gd name="connsiteY92" fmla="*/ 2617260 h 2889484"/>
              <a:gd name="connsiteX93" fmla="*/ 2092759 w 3056767"/>
              <a:gd name="connsiteY93" fmla="*/ 2636771 h 2889484"/>
              <a:gd name="connsiteX94" fmla="*/ 1844466 w 3056767"/>
              <a:gd name="connsiteY94" fmla="*/ 2695303 h 2889484"/>
              <a:gd name="connsiteX95" fmla="*/ 1603266 w 3056767"/>
              <a:gd name="connsiteY95" fmla="*/ 2781709 h 2889484"/>
              <a:gd name="connsiteX96" fmla="*/ 1553607 w 3056767"/>
              <a:gd name="connsiteY96" fmla="*/ 2717602 h 2889484"/>
              <a:gd name="connsiteX97" fmla="*/ 1578437 w 3056767"/>
              <a:gd name="connsiteY97" fmla="*/ 2670218 h 2889484"/>
              <a:gd name="connsiteX98" fmla="*/ 1638736 w 3056767"/>
              <a:gd name="connsiteY98" fmla="*/ 2617260 h 2889484"/>
              <a:gd name="connsiteX99" fmla="*/ 1688394 w 3056767"/>
              <a:gd name="connsiteY99" fmla="*/ 2536429 h 2889484"/>
              <a:gd name="connsiteX100" fmla="*/ 1521684 w 3056767"/>
              <a:gd name="connsiteY100" fmla="*/ 2575450 h 2889484"/>
              <a:gd name="connsiteX101" fmla="*/ 1362067 w 3056767"/>
              <a:gd name="connsiteY101" fmla="*/ 2659069 h 2889484"/>
              <a:gd name="connsiteX102" fmla="*/ 1213092 w 3056767"/>
              <a:gd name="connsiteY102" fmla="*/ 2742687 h 2889484"/>
              <a:gd name="connsiteX103" fmla="*/ 1078302 w 3056767"/>
              <a:gd name="connsiteY103" fmla="*/ 2781709 h 2889484"/>
              <a:gd name="connsiteX104" fmla="*/ 1081850 w 3056767"/>
              <a:gd name="connsiteY104" fmla="*/ 2762198 h 2889484"/>
              <a:gd name="connsiteX105" fmla="*/ 1120867 w 3056767"/>
              <a:gd name="connsiteY105" fmla="*/ 2742687 h 2889484"/>
              <a:gd name="connsiteX106" fmla="*/ 996720 w 3056767"/>
              <a:gd name="connsiteY106" fmla="*/ 2723177 h 2889484"/>
              <a:gd name="connsiteX107" fmla="*/ 943514 w 3056767"/>
              <a:gd name="connsiteY107" fmla="*/ 2675793 h 2889484"/>
              <a:gd name="connsiteX108" fmla="*/ 1042833 w 3056767"/>
              <a:gd name="connsiteY108" fmla="*/ 2670218 h 2889484"/>
              <a:gd name="connsiteX109" fmla="*/ 1078302 w 3056767"/>
              <a:gd name="connsiteY109" fmla="*/ 2636771 h 2889484"/>
              <a:gd name="connsiteX110" fmla="*/ 1014456 w 3056767"/>
              <a:gd name="connsiteY110" fmla="*/ 2617260 h 2889484"/>
              <a:gd name="connsiteX111" fmla="*/ 975438 w 3056767"/>
              <a:gd name="connsiteY111" fmla="*/ 2572663 h 2889484"/>
              <a:gd name="connsiteX112" fmla="*/ 975438 w 3056767"/>
              <a:gd name="connsiteY112" fmla="*/ 2528067 h 2889484"/>
              <a:gd name="connsiteX113" fmla="*/ 1028644 w 3056767"/>
              <a:gd name="connsiteY113" fmla="*/ 2508556 h 2889484"/>
              <a:gd name="connsiteX114" fmla="*/ 1003816 w 3056767"/>
              <a:gd name="connsiteY114" fmla="*/ 2463959 h 2889484"/>
              <a:gd name="connsiteX115" fmla="*/ 947063 w 3056767"/>
              <a:gd name="connsiteY115" fmla="*/ 2433299 h 2889484"/>
              <a:gd name="connsiteX116" fmla="*/ 886763 w 3056767"/>
              <a:gd name="connsiteY116" fmla="*/ 2402639 h 2889484"/>
              <a:gd name="connsiteX117" fmla="*/ 858385 w 3056767"/>
              <a:gd name="connsiteY117" fmla="*/ 2363618 h 2889484"/>
              <a:gd name="connsiteX118" fmla="*/ 964797 w 3056767"/>
              <a:gd name="connsiteY118" fmla="*/ 2358042 h 2889484"/>
              <a:gd name="connsiteX119" fmla="*/ 971892 w 3056767"/>
              <a:gd name="connsiteY119" fmla="*/ 2346894 h 2889484"/>
              <a:gd name="connsiteX120" fmla="*/ 925780 w 3056767"/>
              <a:gd name="connsiteY120" fmla="*/ 2335744 h 2889484"/>
              <a:gd name="connsiteX121" fmla="*/ 858385 w 3056767"/>
              <a:gd name="connsiteY121" fmla="*/ 2330170 h 2889484"/>
              <a:gd name="connsiteX122" fmla="*/ 787444 w 3056767"/>
              <a:gd name="connsiteY122" fmla="*/ 2291147 h 2889484"/>
              <a:gd name="connsiteX123" fmla="*/ 751974 w 3056767"/>
              <a:gd name="connsiteY123" fmla="*/ 2229828 h 2889484"/>
              <a:gd name="connsiteX124" fmla="*/ 723598 w 3056767"/>
              <a:gd name="connsiteY124" fmla="*/ 2168507 h 2889484"/>
              <a:gd name="connsiteX125" fmla="*/ 673940 w 3056767"/>
              <a:gd name="connsiteY125" fmla="*/ 2129485 h 2889484"/>
              <a:gd name="connsiteX126" fmla="*/ 599452 w 3056767"/>
              <a:gd name="connsiteY126" fmla="*/ 2107187 h 2889484"/>
              <a:gd name="connsiteX127" fmla="*/ 485946 w 3056767"/>
              <a:gd name="connsiteY127" fmla="*/ 2051441 h 2889484"/>
              <a:gd name="connsiteX128" fmla="*/ 415006 w 3056767"/>
              <a:gd name="connsiteY128" fmla="*/ 1981760 h 2889484"/>
              <a:gd name="connsiteX129" fmla="*/ 461117 w 3056767"/>
              <a:gd name="connsiteY129" fmla="*/ 1917652 h 2889484"/>
              <a:gd name="connsiteX130" fmla="*/ 464664 w 3056767"/>
              <a:gd name="connsiteY130" fmla="*/ 1948311 h 2889484"/>
              <a:gd name="connsiteX131" fmla="*/ 476191 w 3056767"/>
              <a:gd name="connsiteY131" fmla="*/ 1950402 h 2889484"/>
              <a:gd name="connsiteX132" fmla="*/ 493555 w 3056767"/>
              <a:gd name="connsiteY132" fmla="*/ 1950842 h 2889484"/>
              <a:gd name="connsiteX133" fmla="*/ 477331 w 3056767"/>
              <a:gd name="connsiteY133" fmla="*/ 1934418 h 2889484"/>
              <a:gd name="connsiteX134" fmla="*/ 426677 w 3056767"/>
              <a:gd name="connsiteY134" fmla="*/ 1864768 h 2889484"/>
              <a:gd name="connsiteX135" fmla="*/ 329876 w 3056767"/>
              <a:gd name="connsiteY135" fmla="*/ 1842395 h 2889484"/>
              <a:gd name="connsiteX136" fmla="*/ 156070 w 3056767"/>
              <a:gd name="connsiteY136" fmla="*/ 1672370 h 2889484"/>
              <a:gd name="connsiteX137" fmla="*/ 219917 w 3056767"/>
              <a:gd name="connsiteY137" fmla="*/ 1566454 h 2889484"/>
              <a:gd name="connsiteX138" fmla="*/ 292632 w 3056767"/>
              <a:gd name="connsiteY138" fmla="*/ 1520464 h 2889484"/>
              <a:gd name="connsiteX139" fmla="*/ 302746 w 3056767"/>
              <a:gd name="connsiteY139" fmla="*/ 1518749 h 2889484"/>
              <a:gd name="connsiteX140" fmla="*/ 298272 w 3056767"/>
              <a:gd name="connsiteY140" fmla="*/ 1444742 h 2889484"/>
              <a:gd name="connsiteX141" fmla="*/ 303686 w 3056767"/>
              <a:gd name="connsiteY141" fmla="*/ 1355195 h 2889484"/>
              <a:gd name="connsiteX142" fmla="*/ 305952 w 3056767"/>
              <a:gd name="connsiteY142" fmla="*/ 1342786 h 2889484"/>
              <a:gd name="connsiteX143" fmla="*/ 301745 w 3056767"/>
              <a:gd name="connsiteY143" fmla="*/ 1336694 h 2889484"/>
              <a:gd name="connsiteX144" fmla="*/ 293519 w 3056767"/>
              <a:gd name="connsiteY144" fmla="*/ 1339987 h 2889484"/>
              <a:gd name="connsiteX145" fmla="*/ 248293 w 3056767"/>
              <a:gd name="connsiteY145" fmla="*/ 1371344 h 2889484"/>
              <a:gd name="connsiteX146" fmla="*/ 234106 w 3056767"/>
              <a:gd name="connsiteY146" fmla="*/ 1418728 h 2889484"/>
              <a:gd name="connsiteX147" fmla="*/ 198634 w 3056767"/>
              <a:gd name="connsiteY147" fmla="*/ 1480049 h 2889484"/>
              <a:gd name="connsiteX148" fmla="*/ 156070 w 3056767"/>
              <a:gd name="connsiteY148" fmla="*/ 1502346 h 2889484"/>
              <a:gd name="connsiteX149" fmla="*/ 120599 w 3056767"/>
              <a:gd name="connsiteY149" fmla="*/ 1432664 h 2889484"/>
              <a:gd name="connsiteX150" fmla="*/ 78036 w 3056767"/>
              <a:gd name="connsiteY150" fmla="*/ 1449387 h 2889484"/>
              <a:gd name="connsiteX151" fmla="*/ 46113 w 3056767"/>
              <a:gd name="connsiteY151" fmla="*/ 1474473 h 2889484"/>
              <a:gd name="connsiteX152" fmla="*/ 28377 w 3056767"/>
              <a:gd name="connsiteY152" fmla="*/ 1477261 h 2889484"/>
              <a:gd name="connsiteX153" fmla="*/ 21283 w 3056767"/>
              <a:gd name="connsiteY153" fmla="*/ 1432664 h 2889484"/>
              <a:gd name="connsiteX154" fmla="*/ 28377 w 3056767"/>
              <a:gd name="connsiteY154" fmla="*/ 1382493 h 2889484"/>
              <a:gd name="connsiteX155" fmla="*/ 46113 w 3056767"/>
              <a:gd name="connsiteY155" fmla="*/ 1368556 h 2889484"/>
              <a:gd name="connsiteX156" fmla="*/ 78036 w 3056767"/>
              <a:gd name="connsiteY156" fmla="*/ 1360194 h 2889484"/>
              <a:gd name="connsiteX157" fmla="*/ 120599 w 3056767"/>
              <a:gd name="connsiteY157" fmla="*/ 1326747 h 2889484"/>
              <a:gd name="connsiteX158" fmla="*/ 102864 w 3056767"/>
              <a:gd name="connsiteY158" fmla="*/ 1265428 h 2889484"/>
              <a:gd name="connsiteX159" fmla="*/ 56753 w 3056767"/>
              <a:gd name="connsiteY159" fmla="*/ 1192957 h 2889484"/>
              <a:gd name="connsiteX160" fmla="*/ 63847 w 3056767"/>
              <a:gd name="connsiteY160" fmla="*/ 1131638 h 2889484"/>
              <a:gd name="connsiteX161" fmla="*/ 113506 w 3056767"/>
              <a:gd name="connsiteY161" fmla="*/ 1092616 h 2889484"/>
              <a:gd name="connsiteX162" fmla="*/ 170259 w 3056767"/>
              <a:gd name="connsiteY162" fmla="*/ 1053593 h 2889484"/>
              <a:gd name="connsiteX163" fmla="*/ 198634 w 3056767"/>
              <a:gd name="connsiteY163" fmla="*/ 992273 h 2889484"/>
              <a:gd name="connsiteX164" fmla="*/ 205730 w 3056767"/>
              <a:gd name="connsiteY164" fmla="*/ 936528 h 2889484"/>
              <a:gd name="connsiteX165" fmla="*/ 248293 w 3056767"/>
              <a:gd name="connsiteY165" fmla="*/ 886356 h 2889484"/>
              <a:gd name="connsiteX166" fmla="*/ 358253 w 3056767"/>
              <a:gd name="connsiteY166" fmla="*/ 841760 h 2889484"/>
              <a:gd name="connsiteX167" fmla="*/ 326329 w 3056767"/>
              <a:gd name="connsiteY167" fmla="*/ 741417 h 2889484"/>
              <a:gd name="connsiteX168" fmla="*/ 336970 w 3056767"/>
              <a:gd name="connsiteY168" fmla="*/ 621564 h 2889484"/>
              <a:gd name="connsiteX169" fmla="*/ 372441 w 3056767"/>
              <a:gd name="connsiteY169" fmla="*/ 484987 h 2889484"/>
              <a:gd name="connsiteX170" fmla="*/ 439834 w 3056767"/>
              <a:gd name="connsiteY170" fmla="*/ 365135 h 2889484"/>
              <a:gd name="connsiteX171" fmla="*/ 539152 w 3056767"/>
              <a:gd name="connsiteY171" fmla="*/ 295452 h 2889484"/>
              <a:gd name="connsiteX172" fmla="*/ 723598 w 3056767"/>
              <a:gd name="connsiteY172" fmla="*/ 239706 h 2889484"/>
              <a:gd name="connsiteX173" fmla="*/ 808727 w 3056767"/>
              <a:gd name="connsiteY173" fmla="*/ 122640 h 2889484"/>
              <a:gd name="connsiteX174" fmla="*/ 851292 w 3056767"/>
              <a:gd name="connsiteY174" fmla="*/ 97555 h 2889484"/>
              <a:gd name="connsiteX175" fmla="*/ 897405 w 3056767"/>
              <a:gd name="connsiteY175" fmla="*/ 97555 h 2889484"/>
              <a:gd name="connsiteX176" fmla="*/ 947063 w 3056767"/>
              <a:gd name="connsiteY176" fmla="*/ 103129 h 2889484"/>
              <a:gd name="connsiteX177" fmla="*/ 986080 w 3056767"/>
              <a:gd name="connsiteY177" fmla="*/ 94768 h 2889484"/>
              <a:gd name="connsiteX178" fmla="*/ 1230826 w 3056767"/>
              <a:gd name="connsiteY178" fmla="*/ 30660 h 2889484"/>
              <a:gd name="connsiteX179" fmla="*/ 1496855 w 3056767"/>
              <a:gd name="connsiteY179" fmla="*/ 0 h 2889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3056767" h="2889484">
                <a:moveTo>
                  <a:pt x="1462271" y="2795646"/>
                </a:moveTo>
                <a:cubicBezTo>
                  <a:pt x="1466408" y="2797504"/>
                  <a:pt x="1468478" y="2802149"/>
                  <a:pt x="1468478" y="2809583"/>
                </a:cubicBezTo>
                <a:cubicBezTo>
                  <a:pt x="1463750" y="2809583"/>
                  <a:pt x="1456656" y="2811440"/>
                  <a:pt x="1447195" y="2815157"/>
                </a:cubicBezTo>
                <a:cubicBezTo>
                  <a:pt x="1433009" y="2826307"/>
                  <a:pt x="1425913" y="2835596"/>
                  <a:pt x="1425913" y="2843030"/>
                </a:cubicBezTo>
                <a:cubicBezTo>
                  <a:pt x="1406995" y="2843030"/>
                  <a:pt x="1396355" y="2842101"/>
                  <a:pt x="1393990" y="2840243"/>
                </a:cubicBezTo>
                <a:cubicBezTo>
                  <a:pt x="1391626" y="2838384"/>
                  <a:pt x="1390443" y="2828164"/>
                  <a:pt x="1390443" y="2809583"/>
                </a:cubicBezTo>
                <a:cubicBezTo>
                  <a:pt x="1409361" y="2809583"/>
                  <a:pt x="1427096" y="2805865"/>
                  <a:pt x="1443649" y="2798433"/>
                </a:cubicBezTo>
                <a:cubicBezTo>
                  <a:pt x="1451925" y="2794717"/>
                  <a:pt x="1458132" y="2793787"/>
                  <a:pt x="1462271" y="2795646"/>
                </a:cubicBezTo>
                <a:close/>
                <a:moveTo>
                  <a:pt x="120599" y="1990121"/>
                </a:moveTo>
                <a:cubicBezTo>
                  <a:pt x="139518" y="2008704"/>
                  <a:pt x="157253" y="2026355"/>
                  <a:pt x="173805" y="2043079"/>
                </a:cubicBezTo>
                <a:cubicBezTo>
                  <a:pt x="190358" y="2059803"/>
                  <a:pt x="198634" y="2088605"/>
                  <a:pt x="198634" y="2129485"/>
                </a:cubicBezTo>
                <a:cubicBezTo>
                  <a:pt x="222282" y="2148067"/>
                  <a:pt x="243564" y="2170365"/>
                  <a:pt x="262482" y="2196380"/>
                </a:cubicBezTo>
                <a:cubicBezTo>
                  <a:pt x="281399" y="2222395"/>
                  <a:pt x="302682" y="2244693"/>
                  <a:pt x="326329" y="2263275"/>
                </a:cubicBezTo>
                <a:cubicBezTo>
                  <a:pt x="354704" y="2263275"/>
                  <a:pt x="379534" y="2264204"/>
                  <a:pt x="400817" y="2266062"/>
                </a:cubicBezTo>
                <a:cubicBezTo>
                  <a:pt x="422099" y="2267920"/>
                  <a:pt x="442199" y="2278140"/>
                  <a:pt x="461117" y="2296722"/>
                </a:cubicBezTo>
                <a:cubicBezTo>
                  <a:pt x="456388" y="2296722"/>
                  <a:pt x="487129" y="2313446"/>
                  <a:pt x="553340" y="2346894"/>
                </a:cubicBezTo>
                <a:cubicBezTo>
                  <a:pt x="586445" y="2361759"/>
                  <a:pt x="626645" y="2380341"/>
                  <a:pt x="673940" y="2402639"/>
                </a:cubicBezTo>
                <a:lnTo>
                  <a:pt x="744880" y="2491832"/>
                </a:lnTo>
                <a:cubicBezTo>
                  <a:pt x="787444" y="2543862"/>
                  <a:pt x="808727" y="2581025"/>
                  <a:pt x="808727" y="2603324"/>
                </a:cubicBezTo>
                <a:lnTo>
                  <a:pt x="766163" y="2603324"/>
                </a:lnTo>
                <a:cubicBezTo>
                  <a:pt x="813457" y="2621905"/>
                  <a:pt x="843016" y="2641416"/>
                  <a:pt x="854839" y="2661856"/>
                </a:cubicBezTo>
                <a:cubicBezTo>
                  <a:pt x="866661" y="2682296"/>
                  <a:pt x="884398" y="2709240"/>
                  <a:pt x="908045" y="2742687"/>
                </a:cubicBezTo>
                <a:cubicBezTo>
                  <a:pt x="884398" y="2742687"/>
                  <a:pt x="860751" y="2741759"/>
                  <a:pt x="837103" y="2739900"/>
                </a:cubicBezTo>
                <a:cubicBezTo>
                  <a:pt x="813457" y="2738042"/>
                  <a:pt x="789810" y="2729680"/>
                  <a:pt x="766163" y="2714815"/>
                </a:cubicBezTo>
                <a:cubicBezTo>
                  <a:pt x="789810" y="2729680"/>
                  <a:pt x="802816" y="2745474"/>
                  <a:pt x="805180" y="2762198"/>
                </a:cubicBezTo>
                <a:cubicBezTo>
                  <a:pt x="807545" y="2778922"/>
                  <a:pt x="808727" y="2794717"/>
                  <a:pt x="808727" y="2809583"/>
                </a:cubicBezTo>
                <a:cubicBezTo>
                  <a:pt x="799269" y="2813299"/>
                  <a:pt x="789810" y="2820731"/>
                  <a:pt x="780352" y="2831881"/>
                </a:cubicBezTo>
                <a:cubicBezTo>
                  <a:pt x="770892" y="2839314"/>
                  <a:pt x="762615" y="2847676"/>
                  <a:pt x="755521" y="2856967"/>
                </a:cubicBezTo>
                <a:cubicBezTo>
                  <a:pt x="748427" y="2866258"/>
                  <a:pt x="740151" y="2876477"/>
                  <a:pt x="730691" y="2887626"/>
                </a:cubicBezTo>
                <a:cubicBezTo>
                  <a:pt x="730691" y="2865328"/>
                  <a:pt x="720051" y="2852320"/>
                  <a:pt x="698768" y="2848605"/>
                </a:cubicBezTo>
                <a:cubicBezTo>
                  <a:pt x="677488" y="2844887"/>
                  <a:pt x="657386" y="2843030"/>
                  <a:pt x="638468" y="2843030"/>
                </a:cubicBezTo>
                <a:cubicBezTo>
                  <a:pt x="605362" y="2869045"/>
                  <a:pt x="584082" y="2883909"/>
                  <a:pt x="574621" y="2887626"/>
                </a:cubicBezTo>
                <a:cubicBezTo>
                  <a:pt x="569893" y="2889485"/>
                  <a:pt x="565459" y="2889949"/>
                  <a:pt x="561321" y="2889020"/>
                </a:cubicBezTo>
                <a:cubicBezTo>
                  <a:pt x="557183" y="2888092"/>
                  <a:pt x="553340" y="2885768"/>
                  <a:pt x="549793" y="2882052"/>
                </a:cubicBezTo>
                <a:cubicBezTo>
                  <a:pt x="542698" y="2874620"/>
                  <a:pt x="534422" y="2866258"/>
                  <a:pt x="524963" y="2856967"/>
                </a:cubicBezTo>
                <a:cubicBezTo>
                  <a:pt x="515505" y="2847676"/>
                  <a:pt x="494222" y="2843030"/>
                  <a:pt x="461117" y="2843030"/>
                </a:cubicBezTo>
                <a:cubicBezTo>
                  <a:pt x="428011" y="2843030"/>
                  <a:pt x="399634" y="2834668"/>
                  <a:pt x="375987" y="2817945"/>
                </a:cubicBezTo>
                <a:cubicBezTo>
                  <a:pt x="352341" y="2801221"/>
                  <a:pt x="331059" y="2781709"/>
                  <a:pt x="312140" y="2759412"/>
                </a:cubicBezTo>
                <a:cubicBezTo>
                  <a:pt x="293222" y="2737112"/>
                  <a:pt x="275488" y="2717602"/>
                  <a:pt x="258934" y="2700878"/>
                </a:cubicBezTo>
                <a:cubicBezTo>
                  <a:pt x="242382" y="2684155"/>
                  <a:pt x="222282" y="2675793"/>
                  <a:pt x="198634" y="2675793"/>
                </a:cubicBezTo>
                <a:cubicBezTo>
                  <a:pt x="174987" y="2638628"/>
                  <a:pt x="144246" y="2596819"/>
                  <a:pt x="106412" y="2550365"/>
                </a:cubicBezTo>
                <a:cubicBezTo>
                  <a:pt x="68576" y="2503911"/>
                  <a:pt x="40200" y="2454669"/>
                  <a:pt x="21283" y="2402639"/>
                </a:cubicBezTo>
                <a:cubicBezTo>
                  <a:pt x="7094" y="2339461"/>
                  <a:pt x="0" y="2285573"/>
                  <a:pt x="0" y="2240976"/>
                </a:cubicBezTo>
                <a:cubicBezTo>
                  <a:pt x="0" y="2196380"/>
                  <a:pt x="8276" y="2154570"/>
                  <a:pt x="24830" y="2115549"/>
                </a:cubicBezTo>
                <a:cubicBezTo>
                  <a:pt x="41383" y="2076526"/>
                  <a:pt x="73307" y="2034717"/>
                  <a:pt x="120599" y="1990121"/>
                </a:cubicBezTo>
                <a:close/>
                <a:moveTo>
                  <a:pt x="498500" y="1955850"/>
                </a:moveTo>
                <a:lnTo>
                  <a:pt x="461117" y="1990121"/>
                </a:lnTo>
                <a:cubicBezTo>
                  <a:pt x="480033" y="1997554"/>
                  <a:pt x="500135" y="1998483"/>
                  <a:pt x="521415" y="1992907"/>
                </a:cubicBezTo>
                <a:lnTo>
                  <a:pt x="530138" y="1987882"/>
                </a:lnTo>
                <a:close/>
                <a:moveTo>
                  <a:pt x="264918" y="1069261"/>
                </a:moveTo>
                <a:lnTo>
                  <a:pt x="248293" y="1092616"/>
                </a:lnTo>
                <a:lnTo>
                  <a:pt x="257747" y="1096213"/>
                </a:lnTo>
                <a:lnTo>
                  <a:pt x="259420" y="1083177"/>
                </a:lnTo>
                <a:close/>
                <a:moveTo>
                  <a:pt x="1496855" y="0"/>
                </a:moveTo>
                <a:cubicBezTo>
                  <a:pt x="1586713" y="0"/>
                  <a:pt x="1664749" y="9291"/>
                  <a:pt x="1730959" y="27872"/>
                </a:cubicBezTo>
                <a:cubicBezTo>
                  <a:pt x="1773524" y="42739"/>
                  <a:pt x="1826730" y="59462"/>
                  <a:pt x="1890577" y="78043"/>
                </a:cubicBezTo>
                <a:cubicBezTo>
                  <a:pt x="1954424" y="96625"/>
                  <a:pt x="2015906" y="116137"/>
                  <a:pt x="2075024" y="136577"/>
                </a:cubicBezTo>
                <a:cubicBezTo>
                  <a:pt x="2134141" y="157018"/>
                  <a:pt x="2188529" y="180244"/>
                  <a:pt x="2238187" y="206259"/>
                </a:cubicBezTo>
                <a:cubicBezTo>
                  <a:pt x="2287845" y="232274"/>
                  <a:pt x="2322134" y="262005"/>
                  <a:pt x="2341051" y="295452"/>
                </a:cubicBezTo>
                <a:cubicBezTo>
                  <a:pt x="2355240" y="321467"/>
                  <a:pt x="2375339" y="342836"/>
                  <a:pt x="2401352" y="359559"/>
                </a:cubicBezTo>
                <a:cubicBezTo>
                  <a:pt x="2427363" y="376283"/>
                  <a:pt x="2454556" y="393006"/>
                  <a:pt x="2482934" y="409730"/>
                </a:cubicBezTo>
                <a:cubicBezTo>
                  <a:pt x="2511310" y="426454"/>
                  <a:pt x="2537322" y="444107"/>
                  <a:pt x="2560968" y="462689"/>
                </a:cubicBezTo>
                <a:cubicBezTo>
                  <a:pt x="2584615" y="481270"/>
                  <a:pt x="2601169" y="507285"/>
                  <a:pt x="2610627" y="540733"/>
                </a:cubicBezTo>
                <a:lnTo>
                  <a:pt x="2738321" y="674523"/>
                </a:lnTo>
                <a:cubicBezTo>
                  <a:pt x="2738321" y="719120"/>
                  <a:pt x="2752509" y="758141"/>
                  <a:pt x="2780885" y="791589"/>
                </a:cubicBezTo>
                <a:cubicBezTo>
                  <a:pt x="2809263" y="825036"/>
                  <a:pt x="2841186" y="856625"/>
                  <a:pt x="2876655" y="886356"/>
                </a:cubicBezTo>
                <a:cubicBezTo>
                  <a:pt x="2912127" y="916088"/>
                  <a:pt x="2944050" y="946747"/>
                  <a:pt x="2972425" y="978336"/>
                </a:cubicBezTo>
                <a:cubicBezTo>
                  <a:pt x="3000803" y="1009925"/>
                  <a:pt x="3014991" y="1048019"/>
                  <a:pt x="3014991" y="1092616"/>
                </a:cubicBezTo>
                <a:cubicBezTo>
                  <a:pt x="2991343" y="1100049"/>
                  <a:pt x="2981885" y="1117701"/>
                  <a:pt x="2986614" y="1145574"/>
                </a:cubicBezTo>
                <a:cubicBezTo>
                  <a:pt x="2991343" y="1173447"/>
                  <a:pt x="2999621" y="1204107"/>
                  <a:pt x="3011444" y="1237554"/>
                </a:cubicBezTo>
                <a:cubicBezTo>
                  <a:pt x="3023267" y="1271002"/>
                  <a:pt x="3035090" y="1305378"/>
                  <a:pt x="3046914" y="1340683"/>
                </a:cubicBezTo>
                <a:cubicBezTo>
                  <a:pt x="3058737" y="1375989"/>
                  <a:pt x="3059921" y="1406649"/>
                  <a:pt x="3050461" y="1432664"/>
                </a:cubicBezTo>
                <a:cubicBezTo>
                  <a:pt x="3050461" y="1488409"/>
                  <a:pt x="3049279" y="1540439"/>
                  <a:pt x="3046914" y="1588752"/>
                </a:cubicBezTo>
                <a:cubicBezTo>
                  <a:pt x="3044548" y="1637064"/>
                  <a:pt x="3033908" y="1676087"/>
                  <a:pt x="3014991" y="1705818"/>
                </a:cubicBezTo>
                <a:cubicBezTo>
                  <a:pt x="3014991" y="1746698"/>
                  <a:pt x="3019720" y="1793154"/>
                  <a:pt x="3029179" y="1845182"/>
                </a:cubicBezTo>
                <a:cubicBezTo>
                  <a:pt x="3038638" y="1897211"/>
                  <a:pt x="3033908" y="1932517"/>
                  <a:pt x="3014991" y="1951100"/>
                </a:cubicBezTo>
                <a:cubicBezTo>
                  <a:pt x="2962967" y="1988263"/>
                  <a:pt x="2940502" y="2021710"/>
                  <a:pt x="2947597" y="2051441"/>
                </a:cubicBezTo>
                <a:cubicBezTo>
                  <a:pt x="2954691" y="2081172"/>
                  <a:pt x="2958239" y="2107187"/>
                  <a:pt x="2958239" y="2129485"/>
                </a:cubicBezTo>
                <a:cubicBezTo>
                  <a:pt x="2972425" y="2151783"/>
                  <a:pt x="2968880" y="2180585"/>
                  <a:pt x="2947597" y="2215890"/>
                </a:cubicBezTo>
                <a:cubicBezTo>
                  <a:pt x="2926316" y="2251196"/>
                  <a:pt x="2896755" y="2284644"/>
                  <a:pt x="2858921" y="2316232"/>
                </a:cubicBezTo>
                <a:cubicBezTo>
                  <a:pt x="2821086" y="2347822"/>
                  <a:pt x="2783250" y="2374766"/>
                  <a:pt x="2745416" y="2397065"/>
                </a:cubicBezTo>
                <a:cubicBezTo>
                  <a:pt x="2707580" y="2419363"/>
                  <a:pt x="2676839" y="2430511"/>
                  <a:pt x="2653193" y="2430511"/>
                </a:cubicBezTo>
                <a:cubicBezTo>
                  <a:pt x="2653193" y="2415646"/>
                  <a:pt x="2659104" y="2405427"/>
                  <a:pt x="2670927" y="2399851"/>
                </a:cubicBezTo>
                <a:cubicBezTo>
                  <a:pt x="2682751" y="2394277"/>
                  <a:pt x="2688662" y="2382199"/>
                  <a:pt x="2688662" y="2363618"/>
                </a:cubicBezTo>
                <a:cubicBezTo>
                  <a:pt x="2669745" y="2330170"/>
                  <a:pt x="2650827" y="2331099"/>
                  <a:pt x="2631910" y="2366404"/>
                </a:cubicBezTo>
                <a:cubicBezTo>
                  <a:pt x="2612992" y="2401710"/>
                  <a:pt x="2594074" y="2434228"/>
                  <a:pt x="2575157" y="2463959"/>
                </a:cubicBezTo>
                <a:cubicBezTo>
                  <a:pt x="2594074" y="2463959"/>
                  <a:pt x="2605898" y="2465817"/>
                  <a:pt x="2610627" y="2469534"/>
                </a:cubicBezTo>
                <a:cubicBezTo>
                  <a:pt x="2615356" y="2473250"/>
                  <a:pt x="2629545" y="2486258"/>
                  <a:pt x="2653193" y="2508556"/>
                </a:cubicBezTo>
                <a:cubicBezTo>
                  <a:pt x="2634273" y="2508556"/>
                  <a:pt x="2607080" y="2508556"/>
                  <a:pt x="2571609" y="2508556"/>
                </a:cubicBezTo>
                <a:cubicBezTo>
                  <a:pt x="2536140" y="2508556"/>
                  <a:pt x="2498304" y="2510414"/>
                  <a:pt x="2458104" y="2514130"/>
                </a:cubicBezTo>
                <a:cubicBezTo>
                  <a:pt x="2417905" y="2517847"/>
                  <a:pt x="2380070" y="2524350"/>
                  <a:pt x="2344598" y="2533641"/>
                </a:cubicBezTo>
                <a:cubicBezTo>
                  <a:pt x="2309128" y="2542933"/>
                  <a:pt x="2281935" y="2555010"/>
                  <a:pt x="2263017" y="2569877"/>
                </a:cubicBezTo>
                <a:cubicBezTo>
                  <a:pt x="2263017" y="2588458"/>
                  <a:pt x="2239370" y="2604252"/>
                  <a:pt x="2192076" y="2617260"/>
                </a:cubicBezTo>
                <a:cubicBezTo>
                  <a:pt x="2144782" y="2630267"/>
                  <a:pt x="2111676" y="2636771"/>
                  <a:pt x="2092759" y="2636771"/>
                </a:cubicBezTo>
                <a:cubicBezTo>
                  <a:pt x="2021817" y="2636771"/>
                  <a:pt x="1939054" y="2656281"/>
                  <a:pt x="1844466" y="2695303"/>
                </a:cubicBezTo>
                <a:cubicBezTo>
                  <a:pt x="1749878" y="2734326"/>
                  <a:pt x="1669478" y="2763127"/>
                  <a:pt x="1603266" y="2781709"/>
                </a:cubicBezTo>
                <a:cubicBezTo>
                  <a:pt x="1570161" y="2755695"/>
                  <a:pt x="1553607" y="2734326"/>
                  <a:pt x="1553607" y="2717602"/>
                </a:cubicBezTo>
                <a:cubicBezTo>
                  <a:pt x="1553607" y="2700878"/>
                  <a:pt x="1561883" y="2685084"/>
                  <a:pt x="1578437" y="2670218"/>
                </a:cubicBezTo>
                <a:cubicBezTo>
                  <a:pt x="1594989" y="2655352"/>
                  <a:pt x="1615089" y="2637699"/>
                  <a:pt x="1638736" y="2617260"/>
                </a:cubicBezTo>
                <a:cubicBezTo>
                  <a:pt x="1662384" y="2596819"/>
                  <a:pt x="1678936" y="2569877"/>
                  <a:pt x="1688394" y="2536429"/>
                </a:cubicBezTo>
                <a:cubicBezTo>
                  <a:pt x="1631643" y="2536429"/>
                  <a:pt x="1576072" y="2549436"/>
                  <a:pt x="1521684" y="2575450"/>
                </a:cubicBezTo>
                <a:cubicBezTo>
                  <a:pt x="1467297" y="2601465"/>
                  <a:pt x="1414091" y="2629337"/>
                  <a:pt x="1362067" y="2659069"/>
                </a:cubicBezTo>
                <a:cubicBezTo>
                  <a:pt x="1310043" y="2688800"/>
                  <a:pt x="1260385" y="2716673"/>
                  <a:pt x="1213092" y="2742687"/>
                </a:cubicBezTo>
                <a:cubicBezTo>
                  <a:pt x="1165797" y="2768702"/>
                  <a:pt x="1120867" y="2781709"/>
                  <a:pt x="1078302" y="2781709"/>
                </a:cubicBezTo>
                <a:cubicBezTo>
                  <a:pt x="1078302" y="2763127"/>
                  <a:pt x="1079485" y="2756624"/>
                  <a:pt x="1081850" y="2762198"/>
                </a:cubicBezTo>
                <a:cubicBezTo>
                  <a:pt x="1084215" y="2767774"/>
                  <a:pt x="1097221" y="2761270"/>
                  <a:pt x="1120867" y="2742687"/>
                </a:cubicBezTo>
                <a:cubicBezTo>
                  <a:pt x="1073574" y="2727821"/>
                  <a:pt x="1032192" y="2721318"/>
                  <a:pt x="996720" y="2723177"/>
                </a:cubicBezTo>
                <a:cubicBezTo>
                  <a:pt x="961249" y="2725035"/>
                  <a:pt x="943514" y="2709240"/>
                  <a:pt x="943514" y="2675793"/>
                </a:cubicBezTo>
                <a:cubicBezTo>
                  <a:pt x="986080" y="2675793"/>
                  <a:pt x="1019185" y="2673934"/>
                  <a:pt x="1042833" y="2670218"/>
                </a:cubicBezTo>
                <a:cubicBezTo>
                  <a:pt x="1066480" y="2666502"/>
                  <a:pt x="1078302" y="2655352"/>
                  <a:pt x="1078302" y="2636771"/>
                </a:cubicBezTo>
                <a:cubicBezTo>
                  <a:pt x="1054656" y="2636771"/>
                  <a:pt x="1033374" y="2630267"/>
                  <a:pt x="1014456" y="2617260"/>
                </a:cubicBezTo>
                <a:cubicBezTo>
                  <a:pt x="995538" y="2604252"/>
                  <a:pt x="982533" y="2589387"/>
                  <a:pt x="975438" y="2572663"/>
                </a:cubicBezTo>
                <a:cubicBezTo>
                  <a:pt x="968344" y="2555939"/>
                  <a:pt x="968344" y="2541074"/>
                  <a:pt x="975438" y="2528067"/>
                </a:cubicBezTo>
                <a:cubicBezTo>
                  <a:pt x="982533" y="2515059"/>
                  <a:pt x="1000269" y="2508556"/>
                  <a:pt x="1028644" y="2508556"/>
                </a:cubicBezTo>
                <a:cubicBezTo>
                  <a:pt x="1028644" y="2489974"/>
                  <a:pt x="1020368" y="2475108"/>
                  <a:pt x="1003816" y="2463959"/>
                </a:cubicBezTo>
                <a:cubicBezTo>
                  <a:pt x="987262" y="2452810"/>
                  <a:pt x="968344" y="2442590"/>
                  <a:pt x="947063" y="2433299"/>
                </a:cubicBezTo>
                <a:cubicBezTo>
                  <a:pt x="925780" y="2424008"/>
                  <a:pt x="905681" y="2413788"/>
                  <a:pt x="886763" y="2402639"/>
                </a:cubicBezTo>
                <a:cubicBezTo>
                  <a:pt x="867846" y="2391490"/>
                  <a:pt x="858385" y="2378483"/>
                  <a:pt x="858385" y="2363618"/>
                </a:cubicBezTo>
                <a:cubicBezTo>
                  <a:pt x="915139" y="2363618"/>
                  <a:pt x="950610" y="2361759"/>
                  <a:pt x="964797" y="2358042"/>
                </a:cubicBezTo>
                <a:cubicBezTo>
                  <a:pt x="978986" y="2354326"/>
                  <a:pt x="981351" y="2350609"/>
                  <a:pt x="971892" y="2346894"/>
                </a:cubicBezTo>
                <a:cubicBezTo>
                  <a:pt x="962432" y="2343177"/>
                  <a:pt x="947063" y="2339461"/>
                  <a:pt x="925780" y="2335744"/>
                </a:cubicBezTo>
                <a:cubicBezTo>
                  <a:pt x="904497" y="2332027"/>
                  <a:pt x="882032" y="2330170"/>
                  <a:pt x="858385" y="2330170"/>
                </a:cubicBezTo>
                <a:cubicBezTo>
                  <a:pt x="825281" y="2322736"/>
                  <a:pt x="801633" y="2309729"/>
                  <a:pt x="787444" y="2291147"/>
                </a:cubicBezTo>
                <a:cubicBezTo>
                  <a:pt x="773257" y="2272565"/>
                  <a:pt x="761434" y="2252125"/>
                  <a:pt x="751974" y="2229828"/>
                </a:cubicBezTo>
                <a:cubicBezTo>
                  <a:pt x="742516" y="2207528"/>
                  <a:pt x="733056" y="2187089"/>
                  <a:pt x="723598" y="2168507"/>
                </a:cubicBezTo>
                <a:cubicBezTo>
                  <a:pt x="714139" y="2149925"/>
                  <a:pt x="697587" y="2136918"/>
                  <a:pt x="673940" y="2129485"/>
                </a:cubicBezTo>
                <a:cubicBezTo>
                  <a:pt x="664481" y="2129485"/>
                  <a:pt x="639652" y="2122053"/>
                  <a:pt x="599452" y="2107187"/>
                </a:cubicBezTo>
                <a:cubicBezTo>
                  <a:pt x="559252" y="2092320"/>
                  <a:pt x="521415" y="2073740"/>
                  <a:pt x="485946" y="2051441"/>
                </a:cubicBezTo>
                <a:cubicBezTo>
                  <a:pt x="450475" y="2029142"/>
                  <a:pt x="426828" y="2005916"/>
                  <a:pt x="415006" y="1981760"/>
                </a:cubicBezTo>
                <a:cubicBezTo>
                  <a:pt x="403183" y="1957603"/>
                  <a:pt x="418551" y="1936233"/>
                  <a:pt x="461117" y="1917652"/>
                </a:cubicBezTo>
                <a:cubicBezTo>
                  <a:pt x="461117" y="1936233"/>
                  <a:pt x="462299" y="1946454"/>
                  <a:pt x="464664" y="1948311"/>
                </a:cubicBezTo>
                <a:cubicBezTo>
                  <a:pt x="465846" y="1949241"/>
                  <a:pt x="469688" y="1949938"/>
                  <a:pt x="476191" y="1950402"/>
                </a:cubicBezTo>
                <a:lnTo>
                  <a:pt x="493555" y="1950842"/>
                </a:lnTo>
                <a:lnTo>
                  <a:pt x="477331" y="1934418"/>
                </a:lnTo>
                <a:lnTo>
                  <a:pt x="426677" y="1864768"/>
                </a:lnTo>
                <a:lnTo>
                  <a:pt x="329876" y="1842395"/>
                </a:lnTo>
                <a:cubicBezTo>
                  <a:pt x="237653" y="1814522"/>
                  <a:pt x="179718" y="1757848"/>
                  <a:pt x="156070" y="1672370"/>
                </a:cubicBezTo>
                <a:cubicBezTo>
                  <a:pt x="156070" y="1642640"/>
                  <a:pt x="177353" y="1607334"/>
                  <a:pt x="219917" y="1566454"/>
                </a:cubicBezTo>
                <a:cubicBezTo>
                  <a:pt x="241200" y="1546013"/>
                  <a:pt x="265438" y="1530684"/>
                  <a:pt x="292632" y="1520464"/>
                </a:cubicBezTo>
                <a:lnTo>
                  <a:pt x="302746" y="1518749"/>
                </a:lnTo>
                <a:lnTo>
                  <a:pt x="298272" y="1444742"/>
                </a:lnTo>
                <a:cubicBezTo>
                  <a:pt x="298272" y="1414511"/>
                  <a:pt x="300106" y="1384638"/>
                  <a:pt x="303686" y="1355195"/>
                </a:cubicBezTo>
                <a:lnTo>
                  <a:pt x="305952" y="1342786"/>
                </a:lnTo>
                <a:lnTo>
                  <a:pt x="301745" y="1336694"/>
                </a:lnTo>
                <a:lnTo>
                  <a:pt x="293519" y="1339987"/>
                </a:lnTo>
                <a:cubicBezTo>
                  <a:pt x="272827" y="1349742"/>
                  <a:pt x="257753" y="1360194"/>
                  <a:pt x="248293" y="1371344"/>
                </a:cubicBezTo>
                <a:cubicBezTo>
                  <a:pt x="248293" y="1378777"/>
                  <a:pt x="243564" y="1394571"/>
                  <a:pt x="234106" y="1418728"/>
                </a:cubicBezTo>
                <a:cubicBezTo>
                  <a:pt x="224648" y="1442884"/>
                  <a:pt x="212823" y="1463325"/>
                  <a:pt x="198634" y="1480049"/>
                </a:cubicBezTo>
                <a:cubicBezTo>
                  <a:pt x="184447" y="1496772"/>
                  <a:pt x="170259" y="1504205"/>
                  <a:pt x="156070" y="1502346"/>
                </a:cubicBezTo>
                <a:cubicBezTo>
                  <a:pt x="141883" y="1500488"/>
                  <a:pt x="130060" y="1477261"/>
                  <a:pt x="120599" y="1432664"/>
                </a:cubicBezTo>
                <a:cubicBezTo>
                  <a:pt x="106412" y="1432664"/>
                  <a:pt x="92223" y="1438239"/>
                  <a:pt x="78036" y="1449387"/>
                </a:cubicBezTo>
                <a:cubicBezTo>
                  <a:pt x="63847" y="1460537"/>
                  <a:pt x="53206" y="1468899"/>
                  <a:pt x="46113" y="1474473"/>
                </a:cubicBezTo>
                <a:cubicBezTo>
                  <a:pt x="39017" y="1480049"/>
                  <a:pt x="33106" y="1480977"/>
                  <a:pt x="28377" y="1477261"/>
                </a:cubicBezTo>
                <a:cubicBezTo>
                  <a:pt x="23648" y="1473544"/>
                  <a:pt x="21283" y="1458678"/>
                  <a:pt x="21283" y="1432664"/>
                </a:cubicBezTo>
                <a:cubicBezTo>
                  <a:pt x="21283" y="1406649"/>
                  <a:pt x="23648" y="1389925"/>
                  <a:pt x="28377" y="1382493"/>
                </a:cubicBezTo>
                <a:cubicBezTo>
                  <a:pt x="33106" y="1375060"/>
                  <a:pt x="39017" y="1370415"/>
                  <a:pt x="46113" y="1368556"/>
                </a:cubicBezTo>
                <a:cubicBezTo>
                  <a:pt x="53206" y="1366698"/>
                  <a:pt x="63847" y="1363912"/>
                  <a:pt x="78036" y="1360194"/>
                </a:cubicBezTo>
                <a:cubicBezTo>
                  <a:pt x="92223" y="1356479"/>
                  <a:pt x="106412" y="1345330"/>
                  <a:pt x="120599" y="1326747"/>
                </a:cubicBezTo>
                <a:cubicBezTo>
                  <a:pt x="139518" y="1297016"/>
                  <a:pt x="133605" y="1276576"/>
                  <a:pt x="102864" y="1265428"/>
                </a:cubicBezTo>
                <a:cubicBezTo>
                  <a:pt x="72123" y="1254278"/>
                  <a:pt x="56753" y="1230122"/>
                  <a:pt x="56753" y="1192957"/>
                </a:cubicBezTo>
                <a:cubicBezTo>
                  <a:pt x="47293" y="1166944"/>
                  <a:pt x="49658" y="1146503"/>
                  <a:pt x="63847" y="1131638"/>
                </a:cubicBezTo>
                <a:cubicBezTo>
                  <a:pt x="78036" y="1116771"/>
                  <a:pt x="94588" y="1103764"/>
                  <a:pt x="113506" y="1092616"/>
                </a:cubicBezTo>
                <a:cubicBezTo>
                  <a:pt x="132423" y="1081466"/>
                  <a:pt x="151341" y="1068459"/>
                  <a:pt x="170259" y="1053593"/>
                </a:cubicBezTo>
                <a:cubicBezTo>
                  <a:pt x="189176" y="1038728"/>
                  <a:pt x="198634" y="1018287"/>
                  <a:pt x="198634" y="992273"/>
                </a:cubicBezTo>
                <a:cubicBezTo>
                  <a:pt x="174987" y="969975"/>
                  <a:pt x="177353" y="951394"/>
                  <a:pt x="205730" y="936528"/>
                </a:cubicBezTo>
                <a:cubicBezTo>
                  <a:pt x="234106" y="921661"/>
                  <a:pt x="248293" y="904938"/>
                  <a:pt x="248293" y="886356"/>
                </a:cubicBezTo>
                <a:cubicBezTo>
                  <a:pt x="314505" y="867775"/>
                  <a:pt x="351159" y="852910"/>
                  <a:pt x="358253" y="841760"/>
                </a:cubicBezTo>
                <a:cubicBezTo>
                  <a:pt x="365346" y="830610"/>
                  <a:pt x="354704" y="797163"/>
                  <a:pt x="326329" y="741417"/>
                </a:cubicBezTo>
                <a:cubicBezTo>
                  <a:pt x="326329" y="707970"/>
                  <a:pt x="329876" y="668019"/>
                  <a:pt x="336970" y="621564"/>
                </a:cubicBezTo>
                <a:cubicBezTo>
                  <a:pt x="344064" y="575110"/>
                  <a:pt x="355887" y="529584"/>
                  <a:pt x="372441" y="484987"/>
                </a:cubicBezTo>
                <a:cubicBezTo>
                  <a:pt x="388994" y="440390"/>
                  <a:pt x="411459" y="400439"/>
                  <a:pt x="439834" y="365135"/>
                </a:cubicBezTo>
                <a:cubicBezTo>
                  <a:pt x="468210" y="329829"/>
                  <a:pt x="501316" y="306602"/>
                  <a:pt x="539152" y="295452"/>
                </a:cubicBezTo>
                <a:cubicBezTo>
                  <a:pt x="605362" y="280587"/>
                  <a:pt x="666844" y="262005"/>
                  <a:pt x="723598" y="239706"/>
                </a:cubicBezTo>
                <a:cubicBezTo>
                  <a:pt x="780352" y="217408"/>
                  <a:pt x="808727" y="178386"/>
                  <a:pt x="808727" y="122640"/>
                </a:cubicBezTo>
                <a:cubicBezTo>
                  <a:pt x="822916" y="107775"/>
                  <a:pt x="837103" y="99413"/>
                  <a:pt x="851292" y="97555"/>
                </a:cubicBezTo>
                <a:cubicBezTo>
                  <a:pt x="865480" y="95696"/>
                  <a:pt x="880850" y="95696"/>
                  <a:pt x="897405" y="97555"/>
                </a:cubicBezTo>
                <a:cubicBezTo>
                  <a:pt x="913957" y="99413"/>
                  <a:pt x="930509" y="101271"/>
                  <a:pt x="947063" y="103129"/>
                </a:cubicBezTo>
                <a:cubicBezTo>
                  <a:pt x="963615" y="104987"/>
                  <a:pt x="976620" y="102200"/>
                  <a:pt x="986080" y="94768"/>
                </a:cubicBezTo>
                <a:cubicBezTo>
                  <a:pt x="1066480" y="72469"/>
                  <a:pt x="1148061" y="51100"/>
                  <a:pt x="1230826" y="30660"/>
                </a:cubicBezTo>
                <a:cubicBezTo>
                  <a:pt x="1313590" y="10219"/>
                  <a:pt x="1402267" y="0"/>
                  <a:pt x="149685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38203" y="4773149"/>
            <a:ext cx="3091237" cy="141277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586994" y="4773149"/>
            <a:ext cx="3091237" cy="141277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8335787" y="4773149"/>
            <a:ext cx="3091237" cy="141277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156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9" name="Oval 8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10" name="Oval 9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11" name="Oval 10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1165001" y="886891"/>
            <a:ext cx="2519004" cy="5971111"/>
          </a:xfrm>
          <a:custGeom>
            <a:avLst/>
            <a:gdLst>
              <a:gd name="connsiteX0" fmla="*/ 1641225 w 2519004"/>
              <a:gd name="connsiteY0" fmla="*/ 0 h 5971110"/>
              <a:gd name="connsiteX1" fmla="*/ 2519004 w 2519004"/>
              <a:gd name="connsiteY1" fmla="*/ 0 h 5971110"/>
              <a:gd name="connsiteX2" fmla="*/ 2519004 w 2519004"/>
              <a:gd name="connsiteY2" fmla="*/ 5971110 h 5971110"/>
              <a:gd name="connsiteX3" fmla="*/ 1028993 w 2519004"/>
              <a:gd name="connsiteY3" fmla="*/ 5971110 h 5971110"/>
              <a:gd name="connsiteX4" fmla="*/ 1028993 w 2519004"/>
              <a:gd name="connsiteY4" fmla="*/ 2769799 h 5971110"/>
              <a:gd name="connsiteX5" fmla="*/ 995800 w 2519004"/>
              <a:gd name="connsiteY5" fmla="*/ 1936277 h 5971110"/>
              <a:gd name="connsiteX6" fmla="*/ 813236 w 2519004"/>
              <a:gd name="connsiteY6" fmla="*/ 1724209 h 5971110"/>
              <a:gd name="connsiteX7" fmla="*/ 147526 w 2519004"/>
              <a:gd name="connsiteY7" fmla="*/ 1652290 h 5971110"/>
              <a:gd name="connsiteX8" fmla="*/ 0 w 2519004"/>
              <a:gd name="connsiteY8" fmla="*/ 1652290 h 5971110"/>
              <a:gd name="connsiteX9" fmla="*/ 0 w 2519004"/>
              <a:gd name="connsiteY9" fmla="*/ 956152 h 5971110"/>
              <a:gd name="connsiteX10" fmla="*/ 1641225 w 2519004"/>
              <a:gd name="connsiteY10" fmla="*/ 0 h 597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19004" h="5971110">
                <a:moveTo>
                  <a:pt x="1641225" y="0"/>
                </a:moveTo>
                <a:lnTo>
                  <a:pt x="2519004" y="0"/>
                </a:lnTo>
                <a:lnTo>
                  <a:pt x="2519004" y="5971110"/>
                </a:lnTo>
                <a:lnTo>
                  <a:pt x="1028993" y="5971110"/>
                </a:lnTo>
                <a:lnTo>
                  <a:pt x="1028993" y="2769799"/>
                </a:lnTo>
                <a:cubicBezTo>
                  <a:pt x="1028993" y="2307551"/>
                  <a:pt x="1017929" y="2029710"/>
                  <a:pt x="995800" y="1936277"/>
                </a:cubicBezTo>
                <a:cubicBezTo>
                  <a:pt x="973671" y="1842844"/>
                  <a:pt x="912816" y="1772155"/>
                  <a:pt x="813236" y="1724209"/>
                </a:cubicBezTo>
                <a:cubicBezTo>
                  <a:pt x="713656" y="1676263"/>
                  <a:pt x="491753" y="1652290"/>
                  <a:pt x="147526" y="1652290"/>
                </a:cubicBezTo>
                <a:lnTo>
                  <a:pt x="0" y="1652290"/>
                </a:lnTo>
                <a:lnTo>
                  <a:pt x="0" y="956152"/>
                </a:lnTo>
                <a:cubicBezTo>
                  <a:pt x="720418" y="801097"/>
                  <a:pt x="1267493" y="482379"/>
                  <a:pt x="164122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340805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264419" y="718952"/>
            <a:ext cx="3411536" cy="6085443"/>
          </a:xfrm>
          <a:custGeom>
            <a:avLst/>
            <a:gdLst>
              <a:gd name="connsiteX0" fmla="*/ 1611721 w 3411536"/>
              <a:gd name="connsiteY0" fmla="*/ 0 h 6085442"/>
              <a:gd name="connsiteX1" fmla="*/ 2956050 w 3411536"/>
              <a:gd name="connsiteY1" fmla="*/ 440733 h 6085442"/>
              <a:gd name="connsiteX2" fmla="*/ 3411536 w 3411536"/>
              <a:gd name="connsiteY2" fmla="*/ 1556398 h 6085442"/>
              <a:gd name="connsiteX3" fmla="*/ 3155181 w 3411536"/>
              <a:gd name="connsiteY3" fmla="*/ 2640713 h 6085442"/>
              <a:gd name="connsiteX4" fmla="*/ 1644798 w 3411536"/>
              <a:gd name="connsiteY4" fmla="*/ 5067514 h 6085442"/>
              <a:gd name="connsiteX5" fmla="*/ 3278763 w 3411536"/>
              <a:gd name="connsiteY5" fmla="*/ 5067514 h 6085442"/>
              <a:gd name="connsiteX6" fmla="*/ 3278763 w 3411536"/>
              <a:gd name="connsiteY6" fmla="*/ 6085442 h 6085442"/>
              <a:gd name="connsiteX7" fmla="*/ 0 w 3411536"/>
              <a:gd name="connsiteY7" fmla="*/ 6085442 h 6085442"/>
              <a:gd name="connsiteX8" fmla="*/ 922 w 3411536"/>
              <a:gd name="connsiteY8" fmla="*/ 5233480 h 6085442"/>
              <a:gd name="connsiteX9" fmla="*/ 1732507 w 3411536"/>
              <a:gd name="connsiteY9" fmla="*/ 2284807 h 6085442"/>
              <a:gd name="connsiteX10" fmla="*/ 2007274 w 3411536"/>
              <a:gd name="connsiteY10" fmla="*/ 1401495 h 6085442"/>
              <a:gd name="connsiteX11" fmla="*/ 1924176 w 3411536"/>
              <a:gd name="connsiteY11" fmla="*/ 1038213 h 6085442"/>
              <a:gd name="connsiteX12" fmla="*/ 1671192 w 3411536"/>
              <a:gd name="connsiteY12" fmla="*/ 918348 h 6085442"/>
              <a:gd name="connsiteX13" fmla="*/ 1418208 w 3411536"/>
              <a:gd name="connsiteY13" fmla="*/ 1051121 h 6085442"/>
              <a:gd name="connsiteX14" fmla="*/ 1335109 w 3411536"/>
              <a:gd name="connsiteY14" fmla="*/ 1578526 h 6085442"/>
              <a:gd name="connsiteX15" fmla="*/ 1335109 w 3411536"/>
              <a:gd name="connsiteY15" fmla="*/ 2146501 h 6085442"/>
              <a:gd name="connsiteX16" fmla="*/ 0 w 3411536"/>
              <a:gd name="connsiteY16" fmla="*/ 2146501 h 6085442"/>
              <a:gd name="connsiteX17" fmla="*/ 0 w 3411536"/>
              <a:gd name="connsiteY17" fmla="*/ 1928900 h 6085442"/>
              <a:gd name="connsiteX18" fmla="*/ 51634 w 3411536"/>
              <a:gd name="connsiteY18" fmla="*/ 1137793 h 6085442"/>
              <a:gd name="connsiteX19" fmla="*/ 306116 w 3411536"/>
              <a:gd name="connsiteY19" fmla="*/ 567974 h 6085442"/>
              <a:gd name="connsiteX20" fmla="*/ 833521 w 3411536"/>
              <a:gd name="connsiteY20" fmla="*/ 143837 h 6085442"/>
              <a:gd name="connsiteX21" fmla="*/ 1611721 w 3411536"/>
              <a:gd name="connsiteY21" fmla="*/ 0 h 608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411536" h="6085442">
                <a:moveTo>
                  <a:pt x="1611721" y="0"/>
                </a:moveTo>
                <a:cubicBezTo>
                  <a:pt x="2204283" y="0"/>
                  <a:pt x="2652393" y="146911"/>
                  <a:pt x="2956050" y="440733"/>
                </a:cubicBezTo>
                <a:cubicBezTo>
                  <a:pt x="3259707" y="734555"/>
                  <a:pt x="3411536" y="1106444"/>
                  <a:pt x="3411536" y="1556398"/>
                </a:cubicBezTo>
                <a:cubicBezTo>
                  <a:pt x="3411536" y="1898166"/>
                  <a:pt x="3326085" y="2259604"/>
                  <a:pt x="3155181" y="2640713"/>
                </a:cubicBezTo>
                <a:cubicBezTo>
                  <a:pt x="2984278" y="3021821"/>
                  <a:pt x="2480817" y="3830755"/>
                  <a:pt x="1644798" y="5067514"/>
                </a:cubicBezTo>
                <a:lnTo>
                  <a:pt x="3278763" y="5067514"/>
                </a:lnTo>
                <a:lnTo>
                  <a:pt x="3278763" y="6085442"/>
                </a:lnTo>
                <a:lnTo>
                  <a:pt x="0" y="6085442"/>
                </a:lnTo>
                <a:lnTo>
                  <a:pt x="922" y="5233480"/>
                </a:lnTo>
                <a:cubicBezTo>
                  <a:pt x="972134" y="3645118"/>
                  <a:pt x="1549329" y="2662227"/>
                  <a:pt x="1732507" y="2284807"/>
                </a:cubicBezTo>
                <a:cubicBezTo>
                  <a:pt x="1915685" y="1907386"/>
                  <a:pt x="2007274" y="1612950"/>
                  <a:pt x="2007274" y="1401495"/>
                </a:cubicBezTo>
                <a:cubicBezTo>
                  <a:pt x="2007274" y="1239217"/>
                  <a:pt x="1979574" y="1118123"/>
                  <a:pt x="1924176" y="1038213"/>
                </a:cubicBezTo>
                <a:cubicBezTo>
                  <a:pt x="1868777" y="958303"/>
                  <a:pt x="1784449" y="918348"/>
                  <a:pt x="1671192" y="918348"/>
                </a:cubicBezTo>
                <a:cubicBezTo>
                  <a:pt x="1557935" y="918348"/>
                  <a:pt x="1473607" y="962606"/>
                  <a:pt x="1418208" y="1051121"/>
                </a:cubicBezTo>
                <a:cubicBezTo>
                  <a:pt x="1362809" y="1139637"/>
                  <a:pt x="1335109" y="1315438"/>
                  <a:pt x="1335109" y="1578526"/>
                </a:cubicBezTo>
                <a:lnTo>
                  <a:pt x="1335109" y="2146501"/>
                </a:lnTo>
                <a:lnTo>
                  <a:pt x="0" y="2146501"/>
                </a:lnTo>
                <a:lnTo>
                  <a:pt x="0" y="1928900"/>
                </a:lnTo>
                <a:cubicBezTo>
                  <a:pt x="0" y="1594509"/>
                  <a:pt x="17212" y="1330806"/>
                  <a:pt x="51634" y="1137793"/>
                </a:cubicBezTo>
                <a:cubicBezTo>
                  <a:pt x="86057" y="944780"/>
                  <a:pt x="170884" y="754840"/>
                  <a:pt x="306116" y="567974"/>
                </a:cubicBezTo>
                <a:cubicBezTo>
                  <a:pt x="441348" y="381108"/>
                  <a:pt x="617150" y="239729"/>
                  <a:pt x="833521" y="143837"/>
                </a:cubicBezTo>
                <a:cubicBezTo>
                  <a:pt x="1049893" y="47946"/>
                  <a:pt x="1309292" y="0"/>
                  <a:pt x="16117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7" name="Oval 6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60518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286549" y="715265"/>
            <a:ext cx="3514804" cy="6142743"/>
          </a:xfrm>
          <a:custGeom>
            <a:avLst/>
            <a:gdLst>
              <a:gd name="connsiteX0" fmla="*/ 1633849 w 3514804"/>
              <a:gd name="connsiteY0" fmla="*/ 0 h 6142742"/>
              <a:gd name="connsiteX1" fmla="*/ 3079603 w 3514804"/>
              <a:gd name="connsiteY1" fmla="*/ 416472 h 6142742"/>
              <a:gd name="connsiteX2" fmla="*/ 3459482 w 3514804"/>
              <a:gd name="connsiteY2" fmla="*/ 1573743 h 6142742"/>
              <a:gd name="connsiteX3" fmla="*/ 3323020 w 3514804"/>
              <a:gd name="connsiteY3" fmla="*/ 2297974 h 6142742"/>
              <a:gd name="connsiteX4" fmla="*/ 2843561 w 3514804"/>
              <a:gd name="connsiteY4" fmla="*/ 2705255 h 6142742"/>
              <a:gd name="connsiteX5" fmla="*/ 3348837 w 3514804"/>
              <a:gd name="connsiteY5" fmla="*/ 3079804 h 6142742"/>
              <a:gd name="connsiteX6" fmla="*/ 3514804 w 3514804"/>
              <a:gd name="connsiteY6" fmla="*/ 4299399 h 6142742"/>
              <a:gd name="connsiteX7" fmla="*/ 3352526 w 3514804"/>
              <a:gd name="connsiteY7" fmla="*/ 5404547 h 6142742"/>
              <a:gd name="connsiteX8" fmla="*/ 2791927 w 3514804"/>
              <a:gd name="connsiteY8" fmla="*/ 6002344 h 6142742"/>
              <a:gd name="connsiteX9" fmla="*/ 2578706 w 3514804"/>
              <a:gd name="connsiteY9" fmla="*/ 6091947 h 6142742"/>
              <a:gd name="connsiteX10" fmla="*/ 2387164 w 3514804"/>
              <a:gd name="connsiteY10" fmla="*/ 6142742 h 6142742"/>
              <a:gd name="connsiteX11" fmla="*/ 1118442 w 3514804"/>
              <a:gd name="connsiteY11" fmla="*/ 6142742 h 6142742"/>
              <a:gd name="connsiteX12" fmla="*/ 1004012 w 3514804"/>
              <a:gd name="connsiteY12" fmla="*/ 6114227 h 6142742"/>
              <a:gd name="connsiteX13" fmla="*/ 658334 w 3514804"/>
              <a:gd name="connsiteY13" fmla="*/ 5969265 h 6142742"/>
              <a:gd name="connsiteX14" fmla="*/ 127241 w 3514804"/>
              <a:gd name="connsiteY14" fmla="*/ 5386538 h 6142742"/>
              <a:gd name="connsiteX15" fmla="*/ 0 w 3514804"/>
              <a:gd name="connsiteY15" fmla="*/ 4189734 h 6142742"/>
              <a:gd name="connsiteX16" fmla="*/ 0 w 3514804"/>
              <a:gd name="connsiteY16" fmla="*/ 3717652 h 6142742"/>
              <a:gd name="connsiteX17" fmla="*/ 1490011 w 3514804"/>
              <a:gd name="connsiteY17" fmla="*/ 3717652 h 6142742"/>
              <a:gd name="connsiteX18" fmla="*/ 1490011 w 3514804"/>
              <a:gd name="connsiteY18" fmla="*/ 4687634 h 6142742"/>
              <a:gd name="connsiteX19" fmla="*/ 1536113 w 3514804"/>
              <a:gd name="connsiteY19" fmla="*/ 5180002 h 6142742"/>
              <a:gd name="connsiteX20" fmla="*/ 1740805 w 3514804"/>
              <a:gd name="connsiteY20" fmla="*/ 5285114 h 6142742"/>
              <a:gd name="connsiteX21" fmla="*/ 1969470 w 3514804"/>
              <a:gd name="connsiteY21" fmla="*/ 5152341 h 6142742"/>
              <a:gd name="connsiteX22" fmla="*/ 2024793 w 3514804"/>
              <a:gd name="connsiteY22" fmla="*/ 4458969 h 6142742"/>
              <a:gd name="connsiteX23" fmla="*/ 2024793 w 3514804"/>
              <a:gd name="connsiteY23" fmla="*/ 4045897 h 6142742"/>
              <a:gd name="connsiteX24" fmla="*/ 1947342 w 3514804"/>
              <a:gd name="connsiteY24" fmla="*/ 3544309 h 6142742"/>
              <a:gd name="connsiteX25" fmla="*/ 1718677 w 3514804"/>
              <a:gd name="connsiteY25" fmla="*/ 3335928 h 6142742"/>
              <a:gd name="connsiteX26" fmla="*/ 1132261 w 3514804"/>
              <a:gd name="connsiteY26" fmla="*/ 3278762 h 6142742"/>
              <a:gd name="connsiteX27" fmla="*/ 1132261 w 3514804"/>
              <a:gd name="connsiteY27" fmla="*/ 2412048 h 6142742"/>
              <a:gd name="connsiteX28" fmla="*/ 1788751 w 3514804"/>
              <a:gd name="connsiteY28" fmla="*/ 2371478 h 6142742"/>
              <a:gd name="connsiteX29" fmla="*/ 1969470 w 3514804"/>
              <a:gd name="connsiteY29" fmla="*/ 2194447 h 6142742"/>
              <a:gd name="connsiteX30" fmla="*/ 2024793 w 3514804"/>
              <a:gd name="connsiteY30" fmla="*/ 1766622 h 6142742"/>
              <a:gd name="connsiteX31" fmla="*/ 2024793 w 3514804"/>
              <a:gd name="connsiteY31" fmla="*/ 1434689 h 6142742"/>
              <a:gd name="connsiteX32" fmla="*/ 1960250 w 3514804"/>
              <a:gd name="connsiteY32" fmla="*/ 1021616 h 6142742"/>
              <a:gd name="connsiteX33" fmla="*/ 1759246 w 3514804"/>
              <a:gd name="connsiteY33" fmla="*/ 922036 h 6142742"/>
              <a:gd name="connsiteX34" fmla="*/ 1547178 w 3514804"/>
              <a:gd name="connsiteY34" fmla="*/ 1027148 h 6142742"/>
              <a:gd name="connsiteX35" fmla="*/ 1490011 w 3514804"/>
              <a:gd name="connsiteY35" fmla="*/ 1475258 h 6142742"/>
              <a:gd name="connsiteX36" fmla="*/ 1490011 w 3514804"/>
              <a:gd name="connsiteY36" fmla="*/ 1965782 h 6142742"/>
              <a:gd name="connsiteX37" fmla="*/ 0 w 3514804"/>
              <a:gd name="connsiteY37" fmla="*/ 1965782 h 6142742"/>
              <a:gd name="connsiteX38" fmla="*/ 0 w 3514804"/>
              <a:gd name="connsiteY38" fmla="*/ 1456817 h 6142742"/>
              <a:gd name="connsiteX39" fmla="*/ 390944 w 3514804"/>
              <a:gd name="connsiteY39" fmla="*/ 300584 h 6142742"/>
              <a:gd name="connsiteX40" fmla="*/ 1633849 w 3514804"/>
              <a:gd name="connsiteY40" fmla="*/ 0 h 6142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514804" h="6142742">
                <a:moveTo>
                  <a:pt x="1633849" y="0"/>
                </a:moveTo>
                <a:cubicBezTo>
                  <a:pt x="2344432" y="0"/>
                  <a:pt x="2826350" y="138824"/>
                  <a:pt x="3079603" y="416472"/>
                </a:cubicBezTo>
                <a:cubicBezTo>
                  <a:pt x="3332856" y="694121"/>
                  <a:pt x="3459482" y="1079877"/>
                  <a:pt x="3459482" y="1573743"/>
                </a:cubicBezTo>
                <a:cubicBezTo>
                  <a:pt x="3459482" y="1907904"/>
                  <a:pt x="3413995" y="2149315"/>
                  <a:pt x="3323020" y="2297974"/>
                </a:cubicBezTo>
                <a:cubicBezTo>
                  <a:pt x="3232046" y="2446634"/>
                  <a:pt x="3072226" y="2582394"/>
                  <a:pt x="2843561" y="2705255"/>
                </a:cubicBezTo>
                <a:cubicBezTo>
                  <a:pt x="3069768" y="2781515"/>
                  <a:pt x="3238193" y="2906365"/>
                  <a:pt x="3348837" y="3079804"/>
                </a:cubicBezTo>
                <a:cubicBezTo>
                  <a:pt x="3459482" y="3253243"/>
                  <a:pt x="3514804" y="3659775"/>
                  <a:pt x="3514804" y="4299399"/>
                </a:cubicBezTo>
                <a:cubicBezTo>
                  <a:pt x="3514804" y="4774171"/>
                  <a:pt x="3460711" y="5142554"/>
                  <a:pt x="3352526" y="5404547"/>
                </a:cubicBezTo>
                <a:cubicBezTo>
                  <a:pt x="3244340" y="5666540"/>
                  <a:pt x="3057474" y="5865805"/>
                  <a:pt x="2791927" y="6002344"/>
                </a:cubicBezTo>
                <a:cubicBezTo>
                  <a:pt x="2725541" y="6036478"/>
                  <a:pt x="2654467" y="6066346"/>
                  <a:pt x="2578706" y="6091947"/>
                </a:cubicBezTo>
                <a:lnTo>
                  <a:pt x="2387164" y="6142742"/>
                </a:lnTo>
                <a:lnTo>
                  <a:pt x="1118442" y="6142742"/>
                </a:lnTo>
                <a:lnTo>
                  <a:pt x="1004012" y="6114227"/>
                </a:lnTo>
                <a:cubicBezTo>
                  <a:pt x="874523" y="6077057"/>
                  <a:pt x="759297" y="6028737"/>
                  <a:pt x="658334" y="5969265"/>
                </a:cubicBezTo>
                <a:cubicBezTo>
                  <a:pt x="389099" y="5810675"/>
                  <a:pt x="212068" y="5616433"/>
                  <a:pt x="127241" y="5386538"/>
                </a:cubicBezTo>
                <a:cubicBezTo>
                  <a:pt x="42414" y="5156643"/>
                  <a:pt x="0" y="4757709"/>
                  <a:pt x="0" y="4189734"/>
                </a:cubicBezTo>
                <a:lnTo>
                  <a:pt x="0" y="3717652"/>
                </a:lnTo>
                <a:lnTo>
                  <a:pt x="1490011" y="3717652"/>
                </a:lnTo>
                <a:lnTo>
                  <a:pt x="1490011" y="4687634"/>
                </a:lnTo>
                <a:cubicBezTo>
                  <a:pt x="1490011" y="4945805"/>
                  <a:pt x="1505379" y="5109927"/>
                  <a:pt x="1536113" y="5180002"/>
                </a:cubicBezTo>
                <a:cubicBezTo>
                  <a:pt x="1566848" y="5250077"/>
                  <a:pt x="1635079" y="5285114"/>
                  <a:pt x="1740805" y="5285114"/>
                </a:cubicBezTo>
                <a:cubicBezTo>
                  <a:pt x="1856367" y="5285114"/>
                  <a:pt x="1932589" y="5240856"/>
                  <a:pt x="1969470" y="5152341"/>
                </a:cubicBezTo>
                <a:cubicBezTo>
                  <a:pt x="2006352" y="5063825"/>
                  <a:pt x="2024793" y="4832702"/>
                  <a:pt x="2024793" y="4458969"/>
                </a:cubicBezTo>
                <a:lnTo>
                  <a:pt x="2024793" y="4045897"/>
                </a:lnTo>
                <a:cubicBezTo>
                  <a:pt x="2024793" y="3817232"/>
                  <a:pt x="1998976" y="3650036"/>
                  <a:pt x="1947342" y="3544309"/>
                </a:cubicBezTo>
                <a:cubicBezTo>
                  <a:pt x="1895708" y="3438582"/>
                  <a:pt x="1819486" y="3369122"/>
                  <a:pt x="1718677" y="3335928"/>
                </a:cubicBezTo>
                <a:cubicBezTo>
                  <a:pt x="1617867" y="3302735"/>
                  <a:pt x="1422395" y="3283680"/>
                  <a:pt x="1132261" y="3278762"/>
                </a:cubicBezTo>
                <a:lnTo>
                  <a:pt x="1132261" y="2412048"/>
                </a:lnTo>
                <a:cubicBezTo>
                  <a:pt x="1486323" y="2412048"/>
                  <a:pt x="1705153" y="2398524"/>
                  <a:pt x="1788751" y="2371478"/>
                </a:cubicBezTo>
                <a:cubicBezTo>
                  <a:pt x="1872349" y="2344432"/>
                  <a:pt x="1932589" y="2285421"/>
                  <a:pt x="1969470" y="2194447"/>
                </a:cubicBezTo>
                <a:cubicBezTo>
                  <a:pt x="2006352" y="2103473"/>
                  <a:pt x="2024793" y="1960864"/>
                  <a:pt x="2024793" y="1766622"/>
                </a:cubicBezTo>
                <a:lnTo>
                  <a:pt x="2024793" y="1434689"/>
                </a:lnTo>
                <a:cubicBezTo>
                  <a:pt x="2024793" y="1225694"/>
                  <a:pt x="2003279" y="1088003"/>
                  <a:pt x="1960250" y="1021616"/>
                </a:cubicBezTo>
                <a:cubicBezTo>
                  <a:pt x="1917222" y="955230"/>
                  <a:pt x="1850220" y="922036"/>
                  <a:pt x="1759246" y="922036"/>
                </a:cubicBezTo>
                <a:cubicBezTo>
                  <a:pt x="1655978" y="922036"/>
                  <a:pt x="1585289" y="957074"/>
                  <a:pt x="1547178" y="1027148"/>
                </a:cubicBezTo>
                <a:cubicBezTo>
                  <a:pt x="1509067" y="1097223"/>
                  <a:pt x="1490011" y="1246593"/>
                  <a:pt x="1490011" y="1475258"/>
                </a:cubicBezTo>
                <a:lnTo>
                  <a:pt x="1490011" y="1965782"/>
                </a:lnTo>
                <a:lnTo>
                  <a:pt x="0" y="1965782"/>
                </a:lnTo>
                <a:lnTo>
                  <a:pt x="0" y="1456817"/>
                </a:lnTo>
                <a:cubicBezTo>
                  <a:pt x="0" y="886384"/>
                  <a:pt x="130315" y="500973"/>
                  <a:pt x="390944" y="300584"/>
                </a:cubicBezTo>
                <a:cubicBezTo>
                  <a:pt x="651573" y="100194"/>
                  <a:pt x="1065875" y="0"/>
                  <a:pt x="163384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7" name="Oval 6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64512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109527" y="833285"/>
            <a:ext cx="3684459" cy="5971111"/>
          </a:xfrm>
          <a:custGeom>
            <a:avLst/>
            <a:gdLst>
              <a:gd name="connsiteX0" fmla="*/ 1770311 w 3684459"/>
              <a:gd name="connsiteY0" fmla="*/ 1360926 h 5971110"/>
              <a:gd name="connsiteX1" fmla="*/ 1111976 w 3684459"/>
              <a:gd name="connsiteY1" fmla="*/ 3902060 h 5971110"/>
              <a:gd name="connsiteX2" fmla="*/ 1770311 w 3684459"/>
              <a:gd name="connsiteY2" fmla="*/ 3902060 h 5971110"/>
              <a:gd name="connsiteX3" fmla="*/ 1287163 w 3684459"/>
              <a:gd name="connsiteY3" fmla="*/ 0 h 5971110"/>
              <a:gd name="connsiteX4" fmla="*/ 3260322 w 3684459"/>
              <a:gd name="connsiteY4" fmla="*/ 0 h 5971110"/>
              <a:gd name="connsiteX5" fmla="*/ 3260322 w 3684459"/>
              <a:gd name="connsiteY5" fmla="*/ 3902060 h 5971110"/>
              <a:gd name="connsiteX6" fmla="*/ 3684459 w 3684459"/>
              <a:gd name="connsiteY6" fmla="*/ 3902060 h 5971110"/>
              <a:gd name="connsiteX7" fmla="*/ 3684459 w 3684459"/>
              <a:gd name="connsiteY7" fmla="*/ 4919988 h 5971110"/>
              <a:gd name="connsiteX8" fmla="*/ 3260322 w 3684459"/>
              <a:gd name="connsiteY8" fmla="*/ 4919988 h 5971110"/>
              <a:gd name="connsiteX9" fmla="*/ 3260322 w 3684459"/>
              <a:gd name="connsiteY9" fmla="*/ 5971110 h 5971110"/>
              <a:gd name="connsiteX10" fmla="*/ 1770311 w 3684459"/>
              <a:gd name="connsiteY10" fmla="*/ 5971110 h 5971110"/>
              <a:gd name="connsiteX11" fmla="*/ 1770311 w 3684459"/>
              <a:gd name="connsiteY11" fmla="*/ 4919988 h 5971110"/>
              <a:gd name="connsiteX12" fmla="*/ 0 w 3684459"/>
              <a:gd name="connsiteY12" fmla="*/ 4919988 h 5971110"/>
              <a:gd name="connsiteX13" fmla="*/ 0 w 3684459"/>
              <a:gd name="connsiteY13" fmla="*/ 3902060 h 597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84459" h="5971110">
                <a:moveTo>
                  <a:pt x="1770311" y="1360926"/>
                </a:moveTo>
                <a:lnTo>
                  <a:pt x="1111976" y="3902060"/>
                </a:lnTo>
                <a:lnTo>
                  <a:pt x="1770311" y="3902060"/>
                </a:lnTo>
                <a:close/>
                <a:moveTo>
                  <a:pt x="1287163" y="0"/>
                </a:moveTo>
                <a:lnTo>
                  <a:pt x="3260322" y="0"/>
                </a:lnTo>
                <a:lnTo>
                  <a:pt x="3260322" y="3902060"/>
                </a:lnTo>
                <a:lnTo>
                  <a:pt x="3684459" y="3902060"/>
                </a:lnTo>
                <a:lnTo>
                  <a:pt x="3684459" y="4919988"/>
                </a:lnTo>
                <a:lnTo>
                  <a:pt x="3260322" y="4919988"/>
                </a:lnTo>
                <a:lnTo>
                  <a:pt x="3260322" y="5971110"/>
                </a:lnTo>
                <a:lnTo>
                  <a:pt x="1770311" y="5971110"/>
                </a:lnTo>
                <a:lnTo>
                  <a:pt x="1770311" y="4919988"/>
                </a:lnTo>
                <a:lnTo>
                  <a:pt x="0" y="4919988"/>
                </a:lnTo>
                <a:lnTo>
                  <a:pt x="0" y="39020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170136" y="3311127"/>
            <a:ext cx="5973554" cy="1612832"/>
            <a:chOff x="170134" y="3311127"/>
            <a:chExt cx="5973555" cy="1612832"/>
          </a:xfrm>
        </p:grpSpPr>
        <p:sp>
          <p:nvSpPr>
            <p:cNvPr id="7" name="Oval 6"/>
            <p:cNvSpPr/>
            <p:nvPr userDrawn="1"/>
          </p:nvSpPr>
          <p:spPr>
            <a:xfrm rot="1313060">
              <a:off x="170134" y="3311127"/>
              <a:ext cx="5204520" cy="280440"/>
            </a:xfrm>
            <a:prstGeom prst="ellipse">
              <a:avLst/>
            </a:prstGeom>
            <a:solidFill>
              <a:srgbClr val="4299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 userDrawn="1"/>
          </p:nvSpPr>
          <p:spPr>
            <a:xfrm rot="1313060">
              <a:off x="880350" y="4085899"/>
              <a:ext cx="5204520" cy="838060"/>
            </a:xfrm>
            <a:prstGeom prst="ellipse">
              <a:avLst/>
            </a:prstGeom>
            <a:solidFill>
              <a:srgbClr val="1F60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 userDrawn="1"/>
          </p:nvSpPr>
          <p:spPr>
            <a:xfrm rot="1313060">
              <a:off x="2159752" y="3439816"/>
              <a:ext cx="3983937" cy="286474"/>
            </a:xfrm>
            <a:prstGeom prst="ellipse">
              <a:avLst/>
            </a:prstGeom>
            <a:solidFill>
              <a:srgbClr val="A2CA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id-ID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8991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2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199456" y="864838"/>
            <a:ext cx="3519966" cy="6006145"/>
          </a:xfrm>
          <a:custGeom>
            <a:avLst/>
            <a:gdLst>
              <a:gd name="connsiteX0" fmla="*/ 57332 w 2639974"/>
              <a:gd name="connsiteY0" fmla="*/ 0 h 4504609"/>
              <a:gd name="connsiteX1" fmla="*/ 2424299 w 2639974"/>
              <a:gd name="connsiteY1" fmla="*/ 0 h 4504609"/>
              <a:gd name="connsiteX2" fmla="*/ 2424299 w 2639974"/>
              <a:gd name="connsiteY2" fmla="*/ 707088 h 4504609"/>
              <a:gd name="connsiteX3" fmla="*/ 1056536 w 2639974"/>
              <a:gd name="connsiteY3" fmla="*/ 707088 h 4504609"/>
              <a:gd name="connsiteX4" fmla="*/ 1056536 w 2639974"/>
              <a:gd name="connsiteY4" fmla="*/ 1457855 h 4504609"/>
              <a:gd name="connsiteX5" fmla="*/ 1717212 w 2639974"/>
              <a:gd name="connsiteY5" fmla="*/ 1154818 h 4504609"/>
              <a:gd name="connsiteX6" fmla="*/ 2406554 w 2639974"/>
              <a:gd name="connsiteY6" fmla="*/ 1410079 h 4504609"/>
              <a:gd name="connsiteX7" fmla="*/ 2639974 w 2639974"/>
              <a:gd name="connsiteY7" fmla="*/ 2391538 h 4504609"/>
              <a:gd name="connsiteX8" fmla="*/ 2639974 w 2639974"/>
              <a:gd name="connsiteY8" fmla="*/ 3022183 h 4504609"/>
              <a:gd name="connsiteX9" fmla="*/ 2594928 w 2639974"/>
              <a:gd name="connsiteY9" fmla="*/ 3711525 h 4504609"/>
              <a:gd name="connsiteX10" fmla="*/ 2402458 w 2639974"/>
              <a:gd name="connsiteY10" fmla="*/ 4118305 h 4504609"/>
              <a:gd name="connsiteX11" fmla="*/ 1991584 w 2639974"/>
              <a:gd name="connsiteY11" fmla="*/ 4404962 h 4504609"/>
              <a:gd name="connsiteX12" fmla="*/ 1348653 w 2639974"/>
              <a:gd name="connsiteY12" fmla="*/ 4504609 h 4504609"/>
              <a:gd name="connsiteX13" fmla="*/ 597885 w 2639974"/>
              <a:gd name="connsiteY13" fmla="*/ 4355821 h 4504609"/>
              <a:gd name="connsiteX14" fmla="*/ 136504 w 2639974"/>
              <a:gd name="connsiteY14" fmla="*/ 3912185 h 4504609"/>
              <a:gd name="connsiteX15" fmla="*/ 0 w 2639974"/>
              <a:gd name="connsiteY15" fmla="*/ 3000343 h 4504609"/>
              <a:gd name="connsiteX16" fmla="*/ 0 w 2639974"/>
              <a:gd name="connsiteY16" fmla="*/ 2760097 h 4504609"/>
              <a:gd name="connsiteX17" fmla="*/ 1102947 w 2639974"/>
              <a:gd name="connsiteY17" fmla="*/ 2760097 h 4504609"/>
              <a:gd name="connsiteX18" fmla="*/ 1102947 w 2639974"/>
              <a:gd name="connsiteY18" fmla="*/ 3035834 h 4504609"/>
              <a:gd name="connsiteX19" fmla="*/ 1132978 w 2639974"/>
              <a:gd name="connsiteY19" fmla="*/ 3644638 h 4504609"/>
              <a:gd name="connsiteX20" fmla="*/ 1340463 w 2639974"/>
              <a:gd name="connsiteY20" fmla="*/ 3824823 h 4504609"/>
              <a:gd name="connsiteX21" fmla="*/ 1472871 w 2639974"/>
              <a:gd name="connsiteY21" fmla="*/ 3772952 h 4504609"/>
              <a:gd name="connsiteX22" fmla="*/ 1527472 w 2639974"/>
              <a:gd name="connsiteY22" fmla="*/ 3661019 h 4504609"/>
              <a:gd name="connsiteX23" fmla="*/ 1537028 w 2639974"/>
              <a:gd name="connsiteY23" fmla="*/ 3139576 h 4504609"/>
              <a:gd name="connsiteX24" fmla="*/ 1537028 w 2639974"/>
              <a:gd name="connsiteY24" fmla="*/ 2263225 h 4504609"/>
              <a:gd name="connsiteX25" fmla="*/ 1485156 w 2639974"/>
              <a:gd name="connsiteY25" fmla="*/ 1924697 h 4504609"/>
              <a:gd name="connsiteX26" fmla="*/ 1313162 w 2639974"/>
              <a:gd name="connsiteY26" fmla="*/ 1834605 h 4504609"/>
              <a:gd name="connsiteX27" fmla="*/ 1184849 w 2639974"/>
              <a:gd name="connsiteY27" fmla="*/ 1881016 h 4504609"/>
              <a:gd name="connsiteX28" fmla="*/ 1117962 w 2639974"/>
              <a:gd name="connsiteY28" fmla="*/ 1980663 h 4504609"/>
              <a:gd name="connsiteX29" fmla="*/ 1102947 w 2639974"/>
              <a:gd name="connsiteY29" fmla="*/ 2227734 h 4504609"/>
              <a:gd name="connsiteX30" fmla="*/ 10921 w 2639974"/>
              <a:gd name="connsiteY30" fmla="*/ 2227734 h 4504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639974" h="4504609">
                <a:moveTo>
                  <a:pt x="57332" y="0"/>
                </a:moveTo>
                <a:lnTo>
                  <a:pt x="2424299" y="0"/>
                </a:lnTo>
                <a:lnTo>
                  <a:pt x="2424299" y="707088"/>
                </a:lnTo>
                <a:lnTo>
                  <a:pt x="1056536" y="707088"/>
                </a:lnTo>
                <a:lnTo>
                  <a:pt x="1056536" y="1457855"/>
                </a:lnTo>
                <a:cubicBezTo>
                  <a:pt x="1227620" y="1255831"/>
                  <a:pt x="1447845" y="1154818"/>
                  <a:pt x="1717212" y="1154818"/>
                </a:cubicBezTo>
                <a:cubicBezTo>
                  <a:pt x="2021159" y="1154818"/>
                  <a:pt x="2250940" y="1239905"/>
                  <a:pt x="2406554" y="1410079"/>
                </a:cubicBezTo>
                <a:cubicBezTo>
                  <a:pt x="2562167" y="1580254"/>
                  <a:pt x="2639974" y="1907407"/>
                  <a:pt x="2639974" y="2391538"/>
                </a:cubicBezTo>
                <a:lnTo>
                  <a:pt x="2639974" y="3022183"/>
                </a:lnTo>
                <a:cubicBezTo>
                  <a:pt x="2639974" y="3335231"/>
                  <a:pt x="2624959" y="3565012"/>
                  <a:pt x="2594928" y="3711525"/>
                </a:cubicBezTo>
                <a:cubicBezTo>
                  <a:pt x="2564897" y="3858039"/>
                  <a:pt x="2500741" y="3993632"/>
                  <a:pt x="2402458" y="4118305"/>
                </a:cubicBezTo>
                <a:cubicBezTo>
                  <a:pt x="2304176" y="4242978"/>
                  <a:pt x="2167218" y="4338530"/>
                  <a:pt x="1991584" y="4404962"/>
                </a:cubicBezTo>
                <a:cubicBezTo>
                  <a:pt x="1815949" y="4471394"/>
                  <a:pt x="1601639" y="4504609"/>
                  <a:pt x="1348653" y="4504609"/>
                </a:cubicBezTo>
                <a:cubicBezTo>
                  <a:pt x="1064726" y="4504609"/>
                  <a:pt x="814470" y="4455013"/>
                  <a:pt x="597885" y="4355821"/>
                </a:cubicBezTo>
                <a:cubicBezTo>
                  <a:pt x="381300" y="4256628"/>
                  <a:pt x="227506" y="4108750"/>
                  <a:pt x="136504" y="3912185"/>
                </a:cubicBezTo>
                <a:cubicBezTo>
                  <a:pt x="45501" y="3715620"/>
                  <a:pt x="0" y="3411673"/>
                  <a:pt x="0" y="3000343"/>
                </a:cubicBezTo>
                <a:lnTo>
                  <a:pt x="0" y="2760097"/>
                </a:lnTo>
                <a:lnTo>
                  <a:pt x="1102947" y="2760097"/>
                </a:lnTo>
                <a:lnTo>
                  <a:pt x="1102947" y="3035834"/>
                </a:lnTo>
                <a:cubicBezTo>
                  <a:pt x="1102947" y="3321581"/>
                  <a:pt x="1112957" y="3524516"/>
                  <a:pt x="1132978" y="3644638"/>
                </a:cubicBezTo>
                <a:cubicBezTo>
                  <a:pt x="1152998" y="3764761"/>
                  <a:pt x="1222160" y="3824823"/>
                  <a:pt x="1340463" y="3824823"/>
                </a:cubicBezTo>
                <a:cubicBezTo>
                  <a:pt x="1395064" y="3824823"/>
                  <a:pt x="1439200" y="3807533"/>
                  <a:pt x="1472871" y="3772952"/>
                </a:cubicBezTo>
                <a:cubicBezTo>
                  <a:pt x="1506542" y="3738370"/>
                  <a:pt x="1524742" y="3701060"/>
                  <a:pt x="1527472" y="3661019"/>
                </a:cubicBezTo>
                <a:cubicBezTo>
                  <a:pt x="1530202" y="3620978"/>
                  <a:pt x="1533388" y="3447164"/>
                  <a:pt x="1537028" y="3139576"/>
                </a:cubicBezTo>
                <a:lnTo>
                  <a:pt x="1537028" y="2263225"/>
                </a:lnTo>
                <a:cubicBezTo>
                  <a:pt x="1537028" y="2097601"/>
                  <a:pt x="1519737" y="1984758"/>
                  <a:pt x="1485156" y="1924697"/>
                </a:cubicBezTo>
                <a:cubicBezTo>
                  <a:pt x="1450575" y="1864635"/>
                  <a:pt x="1393244" y="1834605"/>
                  <a:pt x="1313162" y="1834605"/>
                </a:cubicBezTo>
                <a:cubicBezTo>
                  <a:pt x="1262201" y="1834605"/>
                  <a:pt x="1219430" y="1850075"/>
                  <a:pt x="1184849" y="1881016"/>
                </a:cubicBezTo>
                <a:cubicBezTo>
                  <a:pt x="1150268" y="1911956"/>
                  <a:pt x="1127972" y="1945173"/>
                  <a:pt x="1117962" y="1980663"/>
                </a:cubicBezTo>
                <a:cubicBezTo>
                  <a:pt x="1107952" y="2016154"/>
                  <a:pt x="1102947" y="2098511"/>
                  <a:pt x="1102947" y="2227734"/>
                </a:cubicBezTo>
                <a:lnTo>
                  <a:pt x="10921" y="222773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98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103446" y="735373"/>
            <a:ext cx="3530885" cy="6122628"/>
          </a:xfrm>
          <a:custGeom>
            <a:avLst/>
            <a:gdLst>
              <a:gd name="connsiteX0" fmla="*/ 1324082 w 2648164"/>
              <a:gd name="connsiteY0" fmla="*/ 2230464 h 4591971"/>
              <a:gd name="connsiteX1" fmla="*/ 1156183 w 2648164"/>
              <a:gd name="connsiteY1" fmla="*/ 2313731 h 4591971"/>
              <a:gd name="connsiteX2" fmla="*/ 1102946 w 2648164"/>
              <a:gd name="connsiteY2" fmla="*/ 2639974 h 4591971"/>
              <a:gd name="connsiteX3" fmla="*/ 1102946 w 2648164"/>
              <a:gd name="connsiteY3" fmla="*/ 3439883 h 4591971"/>
              <a:gd name="connsiteX4" fmla="*/ 1153453 w 2648164"/>
              <a:gd name="connsiteY4" fmla="*/ 3822093 h 4591971"/>
              <a:gd name="connsiteX5" fmla="*/ 1321352 w 2648164"/>
              <a:gd name="connsiteY5" fmla="*/ 3912185 h 4591971"/>
              <a:gd name="connsiteX6" fmla="*/ 1468775 w 2648164"/>
              <a:gd name="connsiteY6" fmla="*/ 3842568 h 4591971"/>
              <a:gd name="connsiteX7" fmla="*/ 1545217 w 2648164"/>
              <a:gd name="connsiteY7" fmla="*/ 3467184 h 4591971"/>
              <a:gd name="connsiteX8" fmla="*/ 1545217 w 2648164"/>
              <a:gd name="connsiteY8" fmla="*/ 2639974 h 4591971"/>
              <a:gd name="connsiteX9" fmla="*/ 1493346 w 2648164"/>
              <a:gd name="connsiteY9" fmla="*/ 2317826 h 4591971"/>
              <a:gd name="connsiteX10" fmla="*/ 1324082 w 2648164"/>
              <a:gd name="connsiteY10" fmla="*/ 2230464 h 4591971"/>
              <a:gd name="connsiteX11" fmla="*/ 1332272 w 2648164"/>
              <a:gd name="connsiteY11" fmla="*/ 0 h 4591971"/>
              <a:gd name="connsiteX12" fmla="*/ 2093960 w 2648164"/>
              <a:gd name="connsiteY12" fmla="*/ 150154 h 4591971"/>
              <a:gd name="connsiteX13" fmla="*/ 2519851 w 2648164"/>
              <a:gd name="connsiteY13" fmla="*/ 573314 h 4591971"/>
              <a:gd name="connsiteX14" fmla="*/ 2648164 w 2648164"/>
              <a:gd name="connsiteY14" fmla="*/ 1261291 h 4591971"/>
              <a:gd name="connsiteX15" fmla="*/ 1545217 w 2648164"/>
              <a:gd name="connsiteY15" fmla="*/ 1261291 h 4591971"/>
              <a:gd name="connsiteX16" fmla="*/ 1538392 w 2648164"/>
              <a:gd name="connsiteY16" fmla="*/ 872256 h 4591971"/>
              <a:gd name="connsiteX17" fmla="*/ 1472870 w 2648164"/>
              <a:gd name="connsiteY17" fmla="*/ 737118 h 4591971"/>
              <a:gd name="connsiteX18" fmla="*/ 1313162 w 2648164"/>
              <a:gd name="connsiteY18" fmla="*/ 682517 h 4591971"/>
              <a:gd name="connsiteX19" fmla="*/ 1173928 w 2648164"/>
              <a:gd name="connsiteY19" fmla="*/ 734388 h 4591971"/>
              <a:gd name="connsiteX20" fmla="*/ 1111137 w 2648164"/>
              <a:gd name="connsiteY20" fmla="*/ 868161 h 4591971"/>
              <a:gd name="connsiteX21" fmla="*/ 1102946 w 2648164"/>
              <a:gd name="connsiteY21" fmla="*/ 1198499 h 4591971"/>
              <a:gd name="connsiteX22" fmla="*/ 1102946 w 2648164"/>
              <a:gd name="connsiteY22" fmla="*/ 1902856 h 4591971"/>
              <a:gd name="connsiteX23" fmla="*/ 1351382 w 2648164"/>
              <a:gd name="connsiteY23" fmla="*/ 1636675 h 4591971"/>
              <a:gd name="connsiteX24" fmla="*/ 1755432 w 2648164"/>
              <a:gd name="connsiteY24" fmla="*/ 1547948 h 4591971"/>
              <a:gd name="connsiteX25" fmla="*/ 2290525 w 2648164"/>
              <a:gd name="connsiteY25" fmla="*/ 1711752 h 4591971"/>
              <a:gd name="connsiteX26" fmla="*/ 2585372 w 2648164"/>
              <a:gd name="connsiteY26" fmla="*/ 2104881 h 4591971"/>
              <a:gd name="connsiteX27" fmla="*/ 2648164 w 2648164"/>
              <a:gd name="connsiteY27" fmla="*/ 2724606 h 4591971"/>
              <a:gd name="connsiteX28" fmla="*/ 2648164 w 2648164"/>
              <a:gd name="connsiteY28" fmla="*/ 3076784 h 4591971"/>
              <a:gd name="connsiteX29" fmla="*/ 2612673 w 2648164"/>
              <a:gd name="connsiteY29" fmla="*/ 3767491 h 4591971"/>
              <a:gd name="connsiteX30" fmla="*/ 2422933 w 2648164"/>
              <a:gd name="connsiteY30" fmla="*/ 4186556 h 4591971"/>
              <a:gd name="connsiteX31" fmla="*/ 1999773 w 2648164"/>
              <a:gd name="connsiteY31" fmla="*/ 4485499 h 4591971"/>
              <a:gd name="connsiteX32" fmla="*/ 1373223 w 2648164"/>
              <a:gd name="connsiteY32" fmla="*/ 4591971 h 4591971"/>
              <a:gd name="connsiteX33" fmla="*/ 644295 w 2648164"/>
              <a:gd name="connsiteY33" fmla="*/ 4469118 h 4591971"/>
              <a:gd name="connsiteX34" fmla="*/ 206120 w 2648164"/>
              <a:gd name="connsiteY34" fmla="*/ 4115575 h 4591971"/>
              <a:gd name="connsiteX35" fmla="*/ 25935 w 2648164"/>
              <a:gd name="connsiteY35" fmla="*/ 3630988 h 4591971"/>
              <a:gd name="connsiteX36" fmla="*/ 0 w 2648164"/>
              <a:gd name="connsiteY36" fmla="*/ 2645434 h 4591971"/>
              <a:gd name="connsiteX37" fmla="*/ 0 w 2648164"/>
              <a:gd name="connsiteY37" fmla="*/ 2033899 h 4591971"/>
              <a:gd name="connsiteX38" fmla="*/ 23205 w 2648164"/>
              <a:gd name="connsiteY38" fmla="*/ 978729 h 4591971"/>
              <a:gd name="connsiteX39" fmla="*/ 212945 w 2648164"/>
              <a:gd name="connsiteY39" fmla="*/ 475032 h 4591971"/>
              <a:gd name="connsiteX40" fmla="*/ 667501 w 2648164"/>
              <a:gd name="connsiteY40" fmla="*/ 118758 h 4591971"/>
              <a:gd name="connsiteX41" fmla="*/ 1332272 w 2648164"/>
              <a:gd name="connsiteY41" fmla="*/ 0 h 459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48164" h="4591971">
                <a:moveTo>
                  <a:pt x="1324082" y="2230464"/>
                </a:moveTo>
                <a:cubicBezTo>
                  <a:pt x="1247640" y="2230464"/>
                  <a:pt x="1191674" y="2258220"/>
                  <a:pt x="1156183" y="2313731"/>
                </a:cubicBezTo>
                <a:cubicBezTo>
                  <a:pt x="1120692" y="2369242"/>
                  <a:pt x="1102946" y="2477990"/>
                  <a:pt x="1102946" y="2639974"/>
                </a:cubicBezTo>
                <a:lnTo>
                  <a:pt x="1102946" y="3439883"/>
                </a:lnTo>
                <a:cubicBezTo>
                  <a:pt x="1102946" y="3634628"/>
                  <a:pt x="1119782" y="3762031"/>
                  <a:pt x="1153453" y="3822093"/>
                </a:cubicBezTo>
                <a:cubicBezTo>
                  <a:pt x="1187124" y="3882154"/>
                  <a:pt x="1243090" y="3912185"/>
                  <a:pt x="1321352" y="3912185"/>
                </a:cubicBezTo>
                <a:cubicBezTo>
                  <a:pt x="1368673" y="3912185"/>
                  <a:pt x="1417814" y="3888979"/>
                  <a:pt x="1468775" y="3842568"/>
                </a:cubicBezTo>
                <a:cubicBezTo>
                  <a:pt x="1519736" y="3796157"/>
                  <a:pt x="1545217" y="3671029"/>
                  <a:pt x="1545217" y="3467184"/>
                </a:cubicBezTo>
                <a:lnTo>
                  <a:pt x="1545217" y="2639974"/>
                </a:lnTo>
                <a:cubicBezTo>
                  <a:pt x="1545217" y="2483450"/>
                  <a:pt x="1527927" y="2376068"/>
                  <a:pt x="1493346" y="2317826"/>
                </a:cubicBezTo>
                <a:cubicBezTo>
                  <a:pt x="1458765" y="2259585"/>
                  <a:pt x="1402344" y="2230464"/>
                  <a:pt x="1324082" y="2230464"/>
                </a:cubicBezTo>
                <a:close/>
                <a:moveTo>
                  <a:pt x="1332272" y="0"/>
                </a:moveTo>
                <a:cubicBezTo>
                  <a:pt x="1641679" y="0"/>
                  <a:pt x="1895576" y="50052"/>
                  <a:pt x="2093960" y="150154"/>
                </a:cubicBezTo>
                <a:cubicBezTo>
                  <a:pt x="2292345" y="250256"/>
                  <a:pt x="2434309" y="391310"/>
                  <a:pt x="2519851" y="573314"/>
                </a:cubicBezTo>
                <a:cubicBezTo>
                  <a:pt x="2605393" y="755319"/>
                  <a:pt x="2648164" y="984644"/>
                  <a:pt x="2648164" y="1261291"/>
                </a:cubicBezTo>
                <a:lnTo>
                  <a:pt x="1545217" y="1261291"/>
                </a:lnTo>
                <a:cubicBezTo>
                  <a:pt x="1545217" y="1055626"/>
                  <a:pt x="1542942" y="925948"/>
                  <a:pt x="1538392" y="872256"/>
                </a:cubicBezTo>
                <a:cubicBezTo>
                  <a:pt x="1533842" y="818565"/>
                  <a:pt x="1512001" y="773519"/>
                  <a:pt x="1472870" y="737118"/>
                </a:cubicBezTo>
                <a:cubicBezTo>
                  <a:pt x="1433740" y="700717"/>
                  <a:pt x="1380503" y="682517"/>
                  <a:pt x="1313162" y="682517"/>
                </a:cubicBezTo>
                <a:cubicBezTo>
                  <a:pt x="1256740" y="682517"/>
                  <a:pt x="1210329" y="699807"/>
                  <a:pt x="1173928" y="734388"/>
                </a:cubicBezTo>
                <a:cubicBezTo>
                  <a:pt x="1137527" y="768969"/>
                  <a:pt x="1116597" y="813560"/>
                  <a:pt x="1111137" y="868161"/>
                </a:cubicBezTo>
                <a:cubicBezTo>
                  <a:pt x="1105676" y="922763"/>
                  <a:pt x="1102946" y="1032875"/>
                  <a:pt x="1102946" y="1198499"/>
                </a:cubicBezTo>
                <a:lnTo>
                  <a:pt x="1102946" y="1902856"/>
                </a:lnTo>
                <a:cubicBezTo>
                  <a:pt x="1159368" y="1784554"/>
                  <a:pt x="1242180" y="1695826"/>
                  <a:pt x="1351382" y="1636675"/>
                </a:cubicBezTo>
                <a:cubicBezTo>
                  <a:pt x="1460585" y="1577523"/>
                  <a:pt x="1595268" y="1547948"/>
                  <a:pt x="1755432" y="1547948"/>
                </a:cubicBezTo>
                <a:cubicBezTo>
                  <a:pt x="1957457" y="1547948"/>
                  <a:pt x="2135821" y="1602549"/>
                  <a:pt x="2290525" y="1711752"/>
                </a:cubicBezTo>
                <a:cubicBezTo>
                  <a:pt x="2445229" y="1820954"/>
                  <a:pt x="2543512" y="1951998"/>
                  <a:pt x="2585372" y="2104881"/>
                </a:cubicBezTo>
                <a:cubicBezTo>
                  <a:pt x="2627233" y="2257765"/>
                  <a:pt x="2648164" y="2464340"/>
                  <a:pt x="2648164" y="2724606"/>
                </a:cubicBezTo>
                <a:lnTo>
                  <a:pt x="2648164" y="3076784"/>
                </a:lnTo>
                <a:cubicBezTo>
                  <a:pt x="2648164" y="3386192"/>
                  <a:pt x="2636333" y="3616428"/>
                  <a:pt x="2612673" y="3767491"/>
                </a:cubicBezTo>
                <a:cubicBezTo>
                  <a:pt x="2589012" y="3918555"/>
                  <a:pt x="2525766" y="4058243"/>
                  <a:pt x="2422933" y="4186556"/>
                </a:cubicBezTo>
                <a:cubicBezTo>
                  <a:pt x="2320101" y="4314869"/>
                  <a:pt x="2179047" y="4414517"/>
                  <a:pt x="1999773" y="4485499"/>
                </a:cubicBezTo>
                <a:cubicBezTo>
                  <a:pt x="1820499" y="4556480"/>
                  <a:pt x="1611649" y="4591971"/>
                  <a:pt x="1373223" y="4591971"/>
                </a:cubicBezTo>
                <a:cubicBezTo>
                  <a:pt x="1076556" y="4591971"/>
                  <a:pt x="833580" y="4551020"/>
                  <a:pt x="644295" y="4469118"/>
                </a:cubicBezTo>
                <a:cubicBezTo>
                  <a:pt x="455011" y="4387216"/>
                  <a:pt x="308952" y="4269369"/>
                  <a:pt x="206120" y="4115575"/>
                </a:cubicBezTo>
                <a:cubicBezTo>
                  <a:pt x="103287" y="3961781"/>
                  <a:pt x="43226" y="3800252"/>
                  <a:pt x="25935" y="3630988"/>
                </a:cubicBezTo>
                <a:cubicBezTo>
                  <a:pt x="8645" y="3461724"/>
                  <a:pt x="0" y="3133206"/>
                  <a:pt x="0" y="2645434"/>
                </a:cubicBezTo>
                <a:lnTo>
                  <a:pt x="0" y="2033899"/>
                </a:lnTo>
                <a:cubicBezTo>
                  <a:pt x="0" y="1507907"/>
                  <a:pt x="7735" y="1156183"/>
                  <a:pt x="23205" y="978729"/>
                </a:cubicBezTo>
                <a:cubicBezTo>
                  <a:pt x="38676" y="801275"/>
                  <a:pt x="101922" y="633376"/>
                  <a:pt x="212945" y="475032"/>
                </a:cubicBezTo>
                <a:cubicBezTo>
                  <a:pt x="323968" y="316688"/>
                  <a:pt x="475486" y="197930"/>
                  <a:pt x="667501" y="118758"/>
                </a:cubicBezTo>
                <a:cubicBezTo>
                  <a:pt x="859516" y="39586"/>
                  <a:pt x="1081106" y="0"/>
                  <a:pt x="133227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93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2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5894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074360" y="735379"/>
            <a:ext cx="2917145" cy="6117687"/>
          </a:xfrm>
          <a:custGeom>
            <a:avLst/>
            <a:gdLst>
              <a:gd name="connsiteX0" fmla="*/ 0 w 2187858"/>
              <a:gd name="connsiteY0" fmla="*/ 0 h 4588265"/>
              <a:gd name="connsiteX1" fmla="*/ 2187858 w 2187858"/>
              <a:gd name="connsiteY1" fmla="*/ 0 h 4588265"/>
              <a:gd name="connsiteX2" fmla="*/ 2187858 w 2187858"/>
              <a:gd name="connsiteY2" fmla="*/ 999698 h 4588265"/>
              <a:gd name="connsiteX3" fmla="*/ 1456683 w 2187858"/>
              <a:gd name="connsiteY3" fmla="*/ 4588265 h 4588265"/>
              <a:gd name="connsiteX4" fmla="*/ 317409 w 2187858"/>
              <a:gd name="connsiteY4" fmla="*/ 4588265 h 4588265"/>
              <a:gd name="connsiteX5" fmla="*/ 1132188 w 2187858"/>
              <a:gd name="connsiteY5" fmla="*/ 824698 h 4588265"/>
              <a:gd name="connsiteX6" fmla="*/ 0 w 2187858"/>
              <a:gd name="connsiteY6" fmla="*/ 824698 h 4588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7858" h="4588265">
                <a:moveTo>
                  <a:pt x="0" y="0"/>
                </a:moveTo>
                <a:lnTo>
                  <a:pt x="2187858" y="0"/>
                </a:lnTo>
                <a:lnTo>
                  <a:pt x="2187858" y="999698"/>
                </a:lnTo>
                <a:lnTo>
                  <a:pt x="1456683" y="4588265"/>
                </a:lnTo>
                <a:lnTo>
                  <a:pt x="317409" y="4588265"/>
                </a:lnTo>
                <a:lnTo>
                  <a:pt x="1132188" y="824698"/>
                </a:lnTo>
                <a:lnTo>
                  <a:pt x="0" y="8246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229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020473" y="735373"/>
            <a:ext cx="3613860" cy="6122628"/>
          </a:xfrm>
          <a:custGeom>
            <a:avLst/>
            <a:gdLst>
              <a:gd name="connsiteX0" fmla="*/ 1349563 w 2710395"/>
              <a:gd name="connsiteY0" fmla="*/ 2466717 h 4591971"/>
              <a:gd name="connsiteX1" fmla="*/ 1187559 w 2710395"/>
              <a:gd name="connsiteY1" fmla="*/ 2547302 h 4591971"/>
              <a:gd name="connsiteX2" fmla="*/ 1138253 w 2710395"/>
              <a:gd name="connsiteY2" fmla="*/ 2887397 h 4591971"/>
              <a:gd name="connsiteX3" fmla="*/ 1138253 w 2710395"/>
              <a:gd name="connsiteY3" fmla="*/ 3461052 h 4591971"/>
              <a:gd name="connsiteX4" fmla="*/ 1193194 w 2710395"/>
              <a:gd name="connsiteY4" fmla="*/ 3829830 h 4591971"/>
              <a:gd name="connsiteX5" fmla="*/ 1366467 w 2710395"/>
              <a:gd name="connsiteY5" fmla="*/ 3911781 h 4591971"/>
              <a:gd name="connsiteX6" fmla="*/ 1529880 w 2710395"/>
              <a:gd name="connsiteY6" fmla="*/ 3828464 h 4591971"/>
              <a:gd name="connsiteX7" fmla="*/ 1572142 w 2710395"/>
              <a:gd name="connsiteY7" fmla="*/ 3452857 h 4591971"/>
              <a:gd name="connsiteX8" fmla="*/ 1572142 w 2710395"/>
              <a:gd name="connsiteY8" fmla="*/ 2887397 h 4591971"/>
              <a:gd name="connsiteX9" fmla="*/ 1518610 w 2710395"/>
              <a:gd name="connsiteY9" fmla="*/ 2550033 h 4591971"/>
              <a:gd name="connsiteX10" fmla="*/ 1349563 w 2710395"/>
              <a:gd name="connsiteY10" fmla="*/ 2466717 h 4591971"/>
              <a:gd name="connsiteX11" fmla="*/ 1352380 w 2710395"/>
              <a:gd name="connsiteY11" fmla="*/ 680191 h 4591971"/>
              <a:gd name="connsiteX12" fmla="*/ 1200238 w 2710395"/>
              <a:gd name="connsiteY12" fmla="*/ 758045 h 4591971"/>
              <a:gd name="connsiteX13" fmla="*/ 1160794 w 2710395"/>
              <a:gd name="connsiteY13" fmla="*/ 1048970 h 4591971"/>
              <a:gd name="connsiteX14" fmla="*/ 1160794 w 2710395"/>
              <a:gd name="connsiteY14" fmla="*/ 1384967 h 4591971"/>
              <a:gd name="connsiteX15" fmla="*/ 1205873 w 2710395"/>
              <a:gd name="connsiteY15" fmla="*/ 1660869 h 4591971"/>
              <a:gd name="connsiteX16" fmla="*/ 1358015 w 2710395"/>
              <a:gd name="connsiteY16" fmla="*/ 1737355 h 4591971"/>
              <a:gd name="connsiteX17" fmla="*/ 1510158 w 2710395"/>
              <a:gd name="connsiteY17" fmla="*/ 1662233 h 4591971"/>
              <a:gd name="connsiteX18" fmla="*/ 1549603 w 2710395"/>
              <a:gd name="connsiteY18" fmla="*/ 1352187 h 4591971"/>
              <a:gd name="connsiteX19" fmla="*/ 1549603 w 2710395"/>
              <a:gd name="connsiteY19" fmla="*/ 1048970 h 4591971"/>
              <a:gd name="connsiteX20" fmla="*/ 1508750 w 2710395"/>
              <a:gd name="connsiteY20" fmla="*/ 752582 h 4591971"/>
              <a:gd name="connsiteX21" fmla="*/ 1352380 w 2710395"/>
              <a:gd name="connsiteY21" fmla="*/ 680191 h 4591971"/>
              <a:gd name="connsiteX22" fmla="*/ 1343928 w 2710395"/>
              <a:gd name="connsiteY22" fmla="*/ 0 h 4591971"/>
              <a:gd name="connsiteX23" fmla="*/ 2383570 w 2710395"/>
              <a:gd name="connsiteY23" fmla="*/ 303004 h 4591971"/>
              <a:gd name="connsiteX24" fmla="*/ 2670951 w 2710395"/>
              <a:gd name="connsiteY24" fmla="*/ 1168353 h 4591971"/>
              <a:gd name="connsiteX25" fmla="*/ 2576566 w 2710395"/>
              <a:gd name="connsiteY25" fmla="*/ 1684301 h 4591971"/>
              <a:gd name="connsiteX26" fmla="*/ 2189166 w 2710395"/>
              <a:gd name="connsiteY26" fmla="*/ 1998231 h 4591971"/>
              <a:gd name="connsiteX27" fmla="*/ 2575157 w 2710395"/>
              <a:gd name="connsiteY27" fmla="*/ 2292038 h 4591971"/>
              <a:gd name="connsiteX28" fmla="*/ 2710395 w 2710395"/>
              <a:gd name="connsiteY28" fmla="*/ 3222669 h 4591971"/>
              <a:gd name="connsiteX29" fmla="*/ 2603331 w 2710395"/>
              <a:gd name="connsiteY29" fmla="*/ 4012555 h 4591971"/>
              <a:gd name="connsiteX30" fmla="*/ 2186347 w 2710395"/>
              <a:gd name="connsiteY30" fmla="*/ 4429351 h 4591971"/>
              <a:gd name="connsiteX31" fmla="*/ 1355198 w 2710395"/>
              <a:gd name="connsiteY31" fmla="*/ 4591971 h 4591971"/>
              <a:gd name="connsiteX32" fmla="*/ 552222 w 2710395"/>
              <a:gd name="connsiteY32" fmla="*/ 4436180 h 4591971"/>
              <a:gd name="connsiteX33" fmla="*/ 128194 w 2710395"/>
              <a:gd name="connsiteY33" fmla="*/ 4023481 h 4591971"/>
              <a:gd name="connsiteX34" fmla="*/ 0 w 2710395"/>
              <a:gd name="connsiteY34" fmla="*/ 3167993 h 4591971"/>
              <a:gd name="connsiteX35" fmla="*/ 63393 w 2710395"/>
              <a:gd name="connsiteY35" fmla="*/ 2471048 h 4591971"/>
              <a:gd name="connsiteX36" fmla="*/ 462063 w 2710395"/>
              <a:gd name="connsiteY36" fmla="*/ 1998231 h 4591971"/>
              <a:gd name="connsiteX37" fmla="*/ 145100 w 2710395"/>
              <a:gd name="connsiteY37" fmla="*/ 1685666 h 4591971"/>
              <a:gd name="connsiteX38" fmla="*/ 39445 w 2710395"/>
              <a:gd name="connsiteY38" fmla="*/ 1141078 h 4591971"/>
              <a:gd name="connsiteX39" fmla="*/ 366270 w 2710395"/>
              <a:gd name="connsiteY39" fmla="*/ 285270 h 4591971"/>
              <a:gd name="connsiteX40" fmla="*/ 1343928 w 2710395"/>
              <a:gd name="connsiteY40" fmla="*/ 0 h 459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710395" h="4591971">
                <a:moveTo>
                  <a:pt x="1349563" y="2466717"/>
                </a:moveTo>
                <a:cubicBezTo>
                  <a:pt x="1274430" y="2466717"/>
                  <a:pt x="1220429" y="2493579"/>
                  <a:pt x="1187559" y="2547302"/>
                </a:cubicBezTo>
                <a:cubicBezTo>
                  <a:pt x="1154689" y="2601024"/>
                  <a:pt x="1138253" y="2714390"/>
                  <a:pt x="1138253" y="2887397"/>
                </a:cubicBezTo>
                <a:lnTo>
                  <a:pt x="1138253" y="3461052"/>
                </a:lnTo>
                <a:cubicBezTo>
                  <a:pt x="1138253" y="3652270"/>
                  <a:pt x="1156567" y="3775196"/>
                  <a:pt x="1193194" y="3829830"/>
                </a:cubicBezTo>
                <a:cubicBezTo>
                  <a:pt x="1229821" y="3884464"/>
                  <a:pt x="1287579" y="3911781"/>
                  <a:pt x="1366467" y="3911781"/>
                </a:cubicBezTo>
                <a:cubicBezTo>
                  <a:pt x="1447234" y="3911781"/>
                  <a:pt x="1501705" y="3884008"/>
                  <a:pt x="1529880" y="3828464"/>
                </a:cubicBezTo>
                <a:cubicBezTo>
                  <a:pt x="1558055" y="3772920"/>
                  <a:pt x="1572142" y="3647717"/>
                  <a:pt x="1572142" y="3452857"/>
                </a:cubicBezTo>
                <a:lnTo>
                  <a:pt x="1572142" y="2887397"/>
                </a:lnTo>
                <a:cubicBezTo>
                  <a:pt x="1572142" y="2718032"/>
                  <a:pt x="1554298" y="2605577"/>
                  <a:pt x="1518610" y="2550033"/>
                </a:cubicBezTo>
                <a:cubicBezTo>
                  <a:pt x="1482922" y="2494489"/>
                  <a:pt x="1426574" y="2466717"/>
                  <a:pt x="1349563" y="2466717"/>
                </a:cubicBezTo>
                <a:close/>
                <a:moveTo>
                  <a:pt x="1352380" y="680191"/>
                </a:moveTo>
                <a:cubicBezTo>
                  <a:pt x="1277248" y="680191"/>
                  <a:pt x="1226534" y="706142"/>
                  <a:pt x="1200238" y="758045"/>
                </a:cubicBezTo>
                <a:cubicBezTo>
                  <a:pt x="1173941" y="809947"/>
                  <a:pt x="1160794" y="906921"/>
                  <a:pt x="1160794" y="1048970"/>
                </a:cubicBezTo>
                <a:lnTo>
                  <a:pt x="1160794" y="1384967"/>
                </a:lnTo>
                <a:cubicBezTo>
                  <a:pt x="1160794" y="1517909"/>
                  <a:pt x="1175820" y="1609876"/>
                  <a:pt x="1205873" y="1660869"/>
                </a:cubicBezTo>
                <a:cubicBezTo>
                  <a:pt x="1235925" y="1711860"/>
                  <a:pt x="1286640" y="1737355"/>
                  <a:pt x="1358015" y="1737355"/>
                </a:cubicBezTo>
                <a:cubicBezTo>
                  <a:pt x="1433148" y="1737355"/>
                  <a:pt x="1483862" y="1712315"/>
                  <a:pt x="1510158" y="1662233"/>
                </a:cubicBezTo>
                <a:cubicBezTo>
                  <a:pt x="1536454" y="1612153"/>
                  <a:pt x="1549603" y="1508804"/>
                  <a:pt x="1549603" y="1352187"/>
                </a:cubicBezTo>
                <a:lnTo>
                  <a:pt x="1549603" y="1048970"/>
                </a:lnTo>
                <a:cubicBezTo>
                  <a:pt x="1549603" y="899637"/>
                  <a:pt x="1535984" y="800841"/>
                  <a:pt x="1508750" y="752582"/>
                </a:cubicBezTo>
                <a:cubicBezTo>
                  <a:pt x="1481514" y="704322"/>
                  <a:pt x="1429391" y="680191"/>
                  <a:pt x="1352380" y="680191"/>
                </a:cubicBezTo>
                <a:close/>
                <a:moveTo>
                  <a:pt x="1343928" y="0"/>
                </a:moveTo>
                <a:cubicBezTo>
                  <a:pt x="1845436" y="0"/>
                  <a:pt x="2191983" y="101002"/>
                  <a:pt x="2383570" y="303004"/>
                </a:cubicBezTo>
                <a:cubicBezTo>
                  <a:pt x="2575157" y="505007"/>
                  <a:pt x="2670951" y="793457"/>
                  <a:pt x="2670951" y="1168353"/>
                </a:cubicBezTo>
                <a:cubicBezTo>
                  <a:pt x="2670951" y="1406778"/>
                  <a:pt x="2639489" y="1578761"/>
                  <a:pt x="2576566" y="1684301"/>
                </a:cubicBezTo>
                <a:cubicBezTo>
                  <a:pt x="2513643" y="1789841"/>
                  <a:pt x="2384509" y="1894484"/>
                  <a:pt x="2189166" y="1998231"/>
                </a:cubicBezTo>
                <a:cubicBezTo>
                  <a:pt x="2356334" y="2063821"/>
                  <a:pt x="2484999" y="2161756"/>
                  <a:pt x="2575157" y="2292038"/>
                </a:cubicBezTo>
                <a:cubicBezTo>
                  <a:pt x="2665316" y="2422319"/>
                  <a:pt x="2710395" y="2732530"/>
                  <a:pt x="2710395" y="3222669"/>
                </a:cubicBezTo>
                <a:cubicBezTo>
                  <a:pt x="2710395" y="3579809"/>
                  <a:pt x="2674707" y="3843104"/>
                  <a:pt x="2603331" y="4012555"/>
                </a:cubicBezTo>
                <a:cubicBezTo>
                  <a:pt x="2531956" y="4182004"/>
                  <a:pt x="2392961" y="4320937"/>
                  <a:pt x="2186347" y="4429351"/>
                </a:cubicBezTo>
                <a:cubicBezTo>
                  <a:pt x="1979735" y="4537765"/>
                  <a:pt x="1702684" y="4591971"/>
                  <a:pt x="1355198" y="4591971"/>
                </a:cubicBezTo>
                <a:cubicBezTo>
                  <a:pt x="1017103" y="4591971"/>
                  <a:pt x="749444" y="4540040"/>
                  <a:pt x="552222" y="4436180"/>
                </a:cubicBezTo>
                <a:cubicBezTo>
                  <a:pt x="355001" y="4332319"/>
                  <a:pt x="213657" y="4194752"/>
                  <a:pt x="128194" y="4023481"/>
                </a:cubicBezTo>
                <a:cubicBezTo>
                  <a:pt x="42732" y="3852209"/>
                  <a:pt x="0" y="3567047"/>
                  <a:pt x="0" y="3167993"/>
                </a:cubicBezTo>
                <a:cubicBezTo>
                  <a:pt x="0" y="2900144"/>
                  <a:pt x="21132" y="2667830"/>
                  <a:pt x="63393" y="2471048"/>
                </a:cubicBezTo>
                <a:cubicBezTo>
                  <a:pt x="105655" y="2274268"/>
                  <a:pt x="238545" y="2116662"/>
                  <a:pt x="462063" y="1998231"/>
                </a:cubicBezTo>
                <a:cubicBezTo>
                  <a:pt x="321191" y="1932728"/>
                  <a:pt x="215536" y="1828539"/>
                  <a:pt x="145100" y="1685666"/>
                </a:cubicBezTo>
                <a:cubicBezTo>
                  <a:pt x="74663" y="1542793"/>
                  <a:pt x="39445" y="1361263"/>
                  <a:pt x="39445" y="1141078"/>
                </a:cubicBezTo>
                <a:cubicBezTo>
                  <a:pt x="39445" y="760719"/>
                  <a:pt x="148387" y="475450"/>
                  <a:pt x="366270" y="285270"/>
                </a:cubicBezTo>
                <a:cubicBezTo>
                  <a:pt x="584153" y="95091"/>
                  <a:pt x="910040" y="0"/>
                  <a:pt x="134392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239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76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 rot="1313060">
            <a:off x="880357" y="4085899"/>
            <a:ext cx="5204521" cy="838060"/>
          </a:xfrm>
          <a:prstGeom prst="ellipse">
            <a:avLst/>
          </a:prstGeom>
          <a:solidFill>
            <a:srgbClr val="1F6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 rot="1313060">
            <a:off x="170141" y="3311127"/>
            <a:ext cx="5204521" cy="280440"/>
          </a:xfrm>
          <a:prstGeom prst="ellipse">
            <a:avLst/>
          </a:prstGeom>
          <a:solidFill>
            <a:srgbClr val="4299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 userDrawn="1"/>
        </p:nvSpPr>
        <p:spPr>
          <a:xfrm rot="1313060">
            <a:off x="2159761" y="3439821"/>
            <a:ext cx="3983937" cy="286475"/>
          </a:xfrm>
          <a:prstGeom prst="ellipse">
            <a:avLst/>
          </a:prstGeom>
          <a:solidFill>
            <a:srgbClr val="A2C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id-ID" sz="1800">
              <a:solidFill>
                <a:prstClr val="white"/>
              </a:solidFill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1067145" y="735373"/>
            <a:ext cx="3567186" cy="6122628"/>
          </a:xfrm>
          <a:custGeom>
            <a:avLst/>
            <a:gdLst>
              <a:gd name="connsiteX0" fmla="*/ 1340453 w 2675390"/>
              <a:gd name="connsiteY0" fmla="*/ 679787 h 4591971"/>
              <a:gd name="connsiteX1" fmla="*/ 1191513 w 2675390"/>
              <a:gd name="connsiteY1" fmla="*/ 749404 h 4591971"/>
              <a:gd name="connsiteX2" fmla="*/ 1114286 w 2675390"/>
              <a:gd name="connsiteY2" fmla="*/ 1124788 h 4591971"/>
              <a:gd name="connsiteX3" fmla="*/ 1114286 w 2675390"/>
              <a:gd name="connsiteY3" fmla="*/ 1951997 h 4591971"/>
              <a:gd name="connsiteX4" fmla="*/ 1187376 w 2675390"/>
              <a:gd name="connsiteY4" fmla="*/ 2295986 h 4591971"/>
              <a:gd name="connsiteX5" fmla="*/ 1337695 w 2675390"/>
              <a:gd name="connsiteY5" fmla="*/ 2361507 h 4591971"/>
              <a:gd name="connsiteX6" fmla="*/ 1507320 w 2675390"/>
              <a:gd name="connsiteY6" fmla="*/ 2278240 h 4591971"/>
              <a:gd name="connsiteX7" fmla="*/ 1561104 w 2675390"/>
              <a:gd name="connsiteY7" fmla="*/ 1951997 h 4591971"/>
              <a:gd name="connsiteX8" fmla="*/ 1561104 w 2675390"/>
              <a:gd name="connsiteY8" fmla="*/ 1152088 h 4591971"/>
              <a:gd name="connsiteX9" fmla="*/ 1510078 w 2675390"/>
              <a:gd name="connsiteY9" fmla="*/ 769879 h 4591971"/>
              <a:gd name="connsiteX10" fmla="*/ 1340453 w 2675390"/>
              <a:gd name="connsiteY10" fmla="*/ 679787 h 4591971"/>
              <a:gd name="connsiteX11" fmla="*/ 1290807 w 2675390"/>
              <a:gd name="connsiteY11" fmla="*/ 0 h 4591971"/>
              <a:gd name="connsiteX12" fmla="*/ 2024470 w 2675390"/>
              <a:gd name="connsiteY12" fmla="*/ 122853 h 4591971"/>
              <a:gd name="connsiteX13" fmla="*/ 2468530 w 2675390"/>
              <a:gd name="connsiteY13" fmla="*/ 476397 h 4591971"/>
              <a:gd name="connsiteX14" fmla="*/ 2650567 w 2675390"/>
              <a:gd name="connsiteY14" fmla="*/ 960984 h 4591971"/>
              <a:gd name="connsiteX15" fmla="*/ 2675390 w 2675390"/>
              <a:gd name="connsiteY15" fmla="*/ 1943807 h 4591971"/>
              <a:gd name="connsiteX16" fmla="*/ 2675390 w 2675390"/>
              <a:gd name="connsiteY16" fmla="*/ 2558072 h 4591971"/>
              <a:gd name="connsiteX17" fmla="*/ 2653325 w 2675390"/>
              <a:gd name="connsiteY17" fmla="*/ 3613243 h 4591971"/>
              <a:gd name="connsiteX18" fmla="*/ 2461635 w 2675390"/>
              <a:gd name="connsiteY18" fmla="*/ 4116940 h 4591971"/>
              <a:gd name="connsiteX19" fmla="*/ 2002406 w 2675390"/>
              <a:gd name="connsiteY19" fmla="*/ 4473213 h 4591971"/>
              <a:gd name="connsiteX20" fmla="*/ 1332179 w 2675390"/>
              <a:gd name="connsiteY20" fmla="*/ 4591971 h 4591971"/>
              <a:gd name="connsiteX21" fmla="*/ 561280 w 2675390"/>
              <a:gd name="connsiteY21" fmla="*/ 4441818 h 4591971"/>
              <a:gd name="connsiteX22" fmla="*/ 131011 w 2675390"/>
              <a:gd name="connsiteY22" fmla="*/ 4018657 h 4591971"/>
              <a:gd name="connsiteX23" fmla="*/ 0 w 2675390"/>
              <a:gd name="connsiteY23" fmla="*/ 3330681 h 4591971"/>
              <a:gd name="connsiteX24" fmla="*/ 1114286 w 2675390"/>
              <a:gd name="connsiteY24" fmla="*/ 3330681 h 4591971"/>
              <a:gd name="connsiteX25" fmla="*/ 1122561 w 2675390"/>
              <a:gd name="connsiteY25" fmla="*/ 3719715 h 4591971"/>
              <a:gd name="connsiteX26" fmla="*/ 1190134 w 2675390"/>
              <a:gd name="connsiteY26" fmla="*/ 3854853 h 4591971"/>
              <a:gd name="connsiteX27" fmla="*/ 1351486 w 2675390"/>
              <a:gd name="connsiteY27" fmla="*/ 3909455 h 4591971"/>
              <a:gd name="connsiteX28" fmla="*/ 1492151 w 2675390"/>
              <a:gd name="connsiteY28" fmla="*/ 3857584 h 4591971"/>
              <a:gd name="connsiteX29" fmla="*/ 1554209 w 2675390"/>
              <a:gd name="connsiteY29" fmla="*/ 3723810 h 4591971"/>
              <a:gd name="connsiteX30" fmla="*/ 1561104 w 2675390"/>
              <a:gd name="connsiteY30" fmla="*/ 3393472 h 4591971"/>
              <a:gd name="connsiteX31" fmla="*/ 1561104 w 2675390"/>
              <a:gd name="connsiteY31" fmla="*/ 2689115 h 4591971"/>
              <a:gd name="connsiteX32" fmla="*/ 1312872 w 2675390"/>
              <a:gd name="connsiteY32" fmla="*/ 2955297 h 4591971"/>
              <a:gd name="connsiteX33" fmla="*/ 901909 w 2675390"/>
              <a:gd name="connsiteY33" fmla="*/ 3044024 h 4591971"/>
              <a:gd name="connsiteX34" fmla="*/ 361315 w 2675390"/>
              <a:gd name="connsiteY34" fmla="*/ 2880220 h 4591971"/>
              <a:gd name="connsiteX35" fmla="*/ 63437 w 2675390"/>
              <a:gd name="connsiteY35" fmla="*/ 2487090 h 4591971"/>
              <a:gd name="connsiteX36" fmla="*/ 0 w 2675390"/>
              <a:gd name="connsiteY36" fmla="*/ 1867365 h 4591971"/>
              <a:gd name="connsiteX37" fmla="*/ 0 w 2675390"/>
              <a:gd name="connsiteY37" fmla="*/ 1515187 h 4591971"/>
              <a:gd name="connsiteX38" fmla="*/ 37235 w 2675390"/>
              <a:gd name="connsiteY38" fmla="*/ 824480 h 4591971"/>
              <a:gd name="connsiteX39" fmla="*/ 228925 w 2675390"/>
              <a:gd name="connsiteY39" fmla="*/ 405415 h 4591971"/>
              <a:gd name="connsiteX40" fmla="*/ 656436 w 2675390"/>
              <a:gd name="connsiteY40" fmla="*/ 106473 h 4591971"/>
              <a:gd name="connsiteX41" fmla="*/ 1290807 w 2675390"/>
              <a:gd name="connsiteY41" fmla="*/ 0 h 4591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675390" h="4591971">
                <a:moveTo>
                  <a:pt x="1340453" y="679787"/>
                </a:moveTo>
                <a:cubicBezTo>
                  <a:pt x="1292646" y="679787"/>
                  <a:pt x="1242999" y="702992"/>
                  <a:pt x="1191513" y="749404"/>
                </a:cubicBezTo>
                <a:cubicBezTo>
                  <a:pt x="1140029" y="795815"/>
                  <a:pt x="1114286" y="920943"/>
                  <a:pt x="1114286" y="1124788"/>
                </a:cubicBezTo>
                <a:lnTo>
                  <a:pt x="1114286" y="1951997"/>
                </a:lnTo>
                <a:cubicBezTo>
                  <a:pt x="1114286" y="2137642"/>
                  <a:pt x="1138649" y="2252305"/>
                  <a:pt x="1187376" y="2295986"/>
                </a:cubicBezTo>
                <a:cubicBezTo>
                  <a:pt x="1236103" y="2339667"/>
                  <a:pt x="1286209" y="2361507"/>
                  <a:pt x="1337695" y="2361507"/>
                </a:cubicBezTo>
                <a:cubicBezTo>
                  <a:pt x="1414923" y="2361507"/>
                  <a:pt x="1471464" y="2333752"/>
                  <a:pt x="1507320" y="2278240"/>
                </a:cubicBezTo>
                <a:cubicBezTo>
                  <a:pt x="1543176" y="2222729"/>
                  <a:pt x="1561104" y="2113981"/>
                  <a:pt x="1561104" y="1951997"/>
                </a:cubicBezTo>
                <a:lnTo>
                  <a:pt x="1561104" y="1152088"/>
                </a:lnTo>
                <a:cubicBezTo>
                  <a:pt x="1561104" y="957343"/>
                  <a:pt x="1544096" y="829940"/>
                  <a:pt x="1510078" y="769879"/>
                </a:cubicBezTo>
                <a:cubicBezTo>
                  <a:pt x="1476061" y="709817"/>
                  <a:pt x="1419520" y="679787"/>
                  <a:pt x="1340453" y="679787"/>
                </a:cubicBezTo>
                <a:close/>
                <a:moveTo>
                  <a:pt x="1290807" y="0"/>
                </a:moveTo>
                <a:cubicBezTo>
                  <a:pt x="1588685" y="0"/>
                  <a:pt x="1833240" y="40951"/>
                  <a:pt x="2024470" y="122853"/>
                </a:cubicBezTo>
                <a:cubicBezTo>
                  <a:pt x="2215700" y="204755"/>
                  <a:pt x="2363720" y="322603"/>
                  <a:pt x="2468530" y="476397"/>
                </a:cubicBezTo>
                <a:cubicBezTo>
                  <a:pt x="2573339" y="630191"/>
                  <a:pt x="2634018" y="791719"/>
                  <a:pt x="2650567" y="960984"/>
                </a:cubicBezTo>
                <a:cubicBezTo>
                  <a:pt x="2667116" y="1130248"/>
                  <a:pt x="2675390" y="1457855"/>
                  <a:pt x="2675390" y="1943807"/>
                </a:cubicBezTo>
                <a:lnTo>
                  <a:pt x="2675390" y="2558072"/>
                </a:lnTo>
                <a:cubicBezTo>
                  <a:pt x="2675390" y="3084065"/>
                  <a:pt x="2668035" y="3435788"/>
                  <a:pt x="2653325" y="3613243"/>
                </a:cubicBezTo>
                <a:cubicBezTo>
                  <a:pt x="2638615" y="3790697"/>
                  <a:pt x="2574718" y="3958596"/>
                  <a:pt x="2461635" y="4116940"/>
                </a:cubicBezTo>
                <a:cubicBezTo>
                  <a:pt x="2348551" y="4275284"/>
                  <a:pt x="2195474" y="4394041"/>
                  <a:pt x="2002406" y="4473213"/>
                </a:cubicBezTo>
                <a:cubicBezTo>
                  <a:pt x="1809336" y="4552385"/>
                  <a:pt x="1585927" y="4591971"/>
                  <a:pt x="1332179" y="4591971"/>
                </a:cubicBezTo>
                <a:cubicBezTo>
                  <a:pt x="1017751" y="4591971"/>
                  <a:pt x="760785" y="4541920"/>
                  <a:pt x="561280" y="4441818"/>
                </a:cubicBezTo>
                <a:cubicBezTo>
                  <a:pt x="361775" y="4341716"/>
                  <a:pt x="218352" y="4200662"/>
                  <a:pt x="131011" y="4018657"/>
                </a:cubicBezTo>
                <a:cubicBezTo>
                  <a:pt x="43671" y="3836653"/>
                  <a:pt x="0" y="3607328"/>
                  <a:pt x="0" y="3330681"/>
                </a:cubicBezTo>
                <a:lnTo>
                  <a:pt x="1114286" y="3330681"/>
                </a:lnTo>
                <a:cubicBezTo>
                  <a:pt x="1114286" y="3536346"/>
                  <a:pt x="1117044" y="3666024"/>
                  <a:pt x="1122561" y="3719715"/>
                </a:cubicBezTo>
                <a:cubicBezTo>
                  <a:pt x="1128077" y="3773407"/>
                  <a:pt x="1150601" y="3818453"/>
                  <a:pt x="1190134" y="3854853"/>
                </a:cubicBezTo>
                <a:cubicBezTo>
                  <a:pt x="1229668" y="3891254"/>
                  <a:pt x="1283451" y="3909455"/>
                  <a:pt x="1351486" y="3909455"/>
                </a:cubicBezTo>
                <a:cubicBezTo>
                  <a:pt x="1408488" y="3909455"/>
                  <a:pt x="1455376" y="3892165"/>
                  <a:pt x="1492151" y="3857584"/>
                </a:cubicBezTo>
                <a:cubicBezTo>
                  <a:pt x="1528925" y="3823002"/>
                  <a:pt x="1549612" y="3778412"/>
                  <a:pt x="1554209" y="3723810"/>
                </a:cubicBezTo>
                <a:cubicBezTo>
                  <a:pt x="1558805" y="3669209"/>
                  <a:pt x="1561104" y="3559096"/>
                  <a:pt x="1561104" y="3393472"/>
                </a:cubicBezTo>
                <a:lnTo>
                  <a:pt x="1561104" y="2689115"/>
                </a:lnTo>
                <a:cubicBezTo>
                  <a:pt x="1505941" y="2807418"/>
                  <a:pt x="1423197" y="2896145"/>
                  <a:pt x="1312872" y="2955297"/>
                </a:cubicBezTo>
                <a:cubicBezTo>
                  <a:pt x="1202546" y="3014448"/>
                  <a:pt x="1065559" y="3044024"/>
                  <a:pt x="901909" y="3044024"/>
                </a:cubicBezTo>
                <a:cubicBezTo>
                  <a:pt x="697807" y="3044024"/>
                  <a:pt x="517610" y="2989422"/>
                  <a:pt x="361315" y="2880220"/>
                </a:cubicBezTo>
                <a:cubicBezTo>
                  <a:pt x="205021" y="2771017"/>
                  <a:pt x="105728" y="2639974"/>
                  <a:pt x="63437" y="2487090"/>
                </a:cubicBezTo>
                <a:cubicBezTo>
                  <a:pt x="21145" y="2334207"/>
                  <a:pt x="0" y="2127632"/>
                  <a:pt x="0" y="1867365"/>
                </a:cubicBezTo>
                <a:lnTo>
                  <a:pt x="0" y="1515187"/>
                </a:lnTo>
                <a:cubicBezTo>
                  <a:pt x="0" y="1205779"/>
                  <a:pt x="12411" y="975544"/>
                  <a:pt x="37235" y="824480"/>
                </a:cubicBezTo>
                <a:cubicBezTo>
                  <a:pt x="62058" y="673416"/>
                  <a:pt x="125955" y="533728"/>
                  <a:pt x="228925" y="405415"/>
                </a:cubicBezTo>
                <a:cubicBezTo>
                  <a:pt x="331896" y="277102"/>
                  <a:pt x="474399" y="177455"/>
                  <a:pt x="656436" y="106473"/>
                </a:cubicBezTo>
                <a:cubicBezTo>
                  <a:pt x="838473" y="35491"/>
                  <a:pt x="1049930" y="0"/>
                  <a:pt x="129080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4473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441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766078" y="795326"/>
            <a:ext cx="2957410" cy="5186228"/>
          </a:xfrm>
          <a:custGeom>
            <a:avLst/>
            <a:gdLst>
              <a:gd name="connsiteX0" fmla="*/ 1404923 w 2957410"/>
              <a:gd name="connsiteY0" fmla="*/ 0 h 5186228"/>
              <a:gd name="connsiteX1" fmla="*/ 2264171 w 2957410"/>
              <a:gd name="connsiteY1" fmla="*/ 162935 h 5186228"/>
              <a:gd name="connsiteX2" fmla="*/ 2734528 w 2957410"/>
              <a:gd name="connsiteY2" fmla="*/ 573345 h 5186228"/>
              <a:gd name="connsiteX3" fmla="*/ 2849812 w 2957410"/>
              <a:gd name="connsiteY3" fmla="*/ 1414146 h 5186228"/>
              <a:gd name="connsiteX4" fmla="*/ 2849812 w 2957410"/>
              <a:gd name="connsiteY4" fmla="*/ 1610897 h 5186228"/>
              <a:gd name="connsiteX5" fmla="*/ 1647787 w 2957410"/>
              <a:gd name="connsiteY5" fmla="*/ 1610897 h 5186228"/>
              <a:gd name="connsiteX6" fmla="*/ 1647787 w 2957410"/>
              <a:gd name="connsiteY6" fmla="*/ 1241990 h 5186228"/>
              <a:gd name="connsiteX7" fmla="*/ 1601674 w 2957410"/>
              <a:gd name="connsiteY7" fmla="*/ 913047 h 5186228"/>
              <a:gd name="connsiteX8" fmla="*/ 1447962 w 2957410"/>
              <a:gd name="connsiteY8" fmla="*/ 842340 h 5186228"/>
              <a:gd name="connsiteX9" fmla="*/ 1271194 w 2957410"/>
              <a:gd name="connsiteY9" fmla="*/ 937713 h 5186228"/>
              <a:gd name="connsiteX10" fmla="*/ 1211247 w 2957410"/>
              <a:gd name="connsiteY10" fmla="*/ 1226907 h 5186228"/>
              <a:gd name="connsiteX11" fmla="*/ 1278640 w 2957410"/>
              <a:gd name="connsiteY11" fmla="*/ 1602203 h 5186228"/>
              <a:gd name="connsiteX12" fmla="*/ 1644377 w 2957410"/>
              <a:gd name="connsiteY12" fmla="*/ 1906504 h 5186228"/>
              <a:gd name="connsiteX13" fmla="*/ 2732991 w 2957410"/>
              <a:gd name="connsiteY13" fmla="*/ 2748363 h 5186228"/>
              <a:gd name="connsiteX14" fmla="*/ 2957410 w 2957410"/>
              <a:gd name="connsiteY14" fmla="*/ 3808973 h 5186228"/>
              <a:gd name="connsiteX15" fmla="*/ 2832903 w 2957410"/>
              <a:gd name="connsiteY15" fmla="*/ 4592901 h 5186228"/>
              <a:gd name="connsiteX16" fmla="*/ 2351786 w 2957410"/>
              <a:gd name="connsiteY16" fmla="*/ 5015608 h 5186228"/>
              <a:gd name="connsiteX17" fmla="*/ 1521744 w 2957410"/>
              <a:gd name="connsiteY17" fmla="*/ 5186228 h 5186228"/>
              <a:gd name="connsiteX18" fmla="*/ 634828 w 2957410"/>
              <a:gd name="connsiteY18" fmla="*/ 4989477 h 5186228"/>
              <a:gd name="connsiteX19" fmla="*/ 153711 w 2957410"/>
              <a:gd name="connsiteY19" fmla="*/ 4488378 h 5186228"/>
              <a:gd name="connsiteX20" fmla="*/ 39965 w 2957410"/>
              <a:gd name="connsiteY20" fmla="*/ 3624519 h 5186228"/>
              <a:gd name="connsiteX21" fmla="*/ 39965 w 2957410"/>
              <a:gd name="connsiteY21" fmla="*/ 3298650 h 5186228"/>
              <a:gd name="connsiteX22" fmla="*/ 1241989 w 2957410"/>
              <a:gd name="connsiteY22" fmla="*/ 3298650 h 5186228"/>
              <a:gd name="connsiteX23" fmla="*/ 1241989 w 2957410"/>
              <a:gd name="connsiteY23" fmla="*/ 3904274 h 5186228"/>
              <a:gd name="connsiteX24" fmla="*/ 1292714 w 2957410"/>
              <a:gd name="connsiteY24" fmla="*/ 4263959 h 5186228"/>
              <a:gd name="connsiteX25" fmla="*/ 1472556 w 2957410"/>
              <a:gd name="connsiteY25" fmla="*/ 4343889 h 5186228"/>
              <a:gd name="connsiteX26" fmla="*/ 1664696 w 2957410"/>
              <a:gd name="connsiteY26" fmla="*/ 4242439 h 5186228"/>
              <a:gd name="connsiteX27" fmla="*/ 1727717 w 2957410"/>
              <a:gd name="connsiteY27" fmla="*/ 3941164 h 5186228"/>
              <a:gd name="connsiteX28" fmla="*/ 1607822 w 2957410"/>
              <a:gd name="connsiteY28" fmla="*/ 3366283 h 5186228"/>
              <a:gd name="connsiteX29" fmla="*/ 1002199 w 2957410"/>
              <a:gd name="connsiteY29" fmla="*/ 2914371 h 5186228"/>
              <a:gd name="connsiteX30" fmla="*/ 362759 w 2957410"/>
              <a:gd name="connsiteY30" fmla="*/ 2450163 h 5186228"/>
              <a:gd name="connsiteX31" fmla="*/ 102986 w 2957410"/>
              <a:gd name="connsiteY31" fmla="*/ 2050512 h 5186228"/>
              <a:gd name="connsiteX32" fmla="*/ 0 w 2957410"/>
              <a:gd name="connsiteY32" fmla="*/ 1398776 h 5186228"/>
              <a:gd name="connsiteX33" fmla="*/ 146025 w 2957410"/>
              <a:gd name="connsiteY33" fmla="*/ 562585 h 5186228"/>
              <a:gd name="connsiteX34" fmla="*/ 617920 w 2957410"/>
              <a:gd name="connsiteY34" fmla="*/ 149101 h 5186228"/>
              <a:gd name="connsiteX35" fmla="*/ 1404923 w 2957410"/>
              <a:gd name="connsiteY35" fmla="*/ 0 h 518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957410" h="5186228">
                <a:moveTo>
                  <a:pt x="1404923" y="0"/>
                </a:moveTo>
                <a:cubicBezTo>
                  <a:pt x="1741039" y="0"/>
                  <a:pt x="2027455" y="54312"/>
                  <a:pt x="2264171" y="162935"/>
                </a:cubicBezTo>
                <a:cubicBezTo>
                  <a:pt x="2500886" y="271558"/>
                  <a:pt x="2657672" y="408361"/>
                  <a:pt x="2734528" y="573345"/>
                </a:cubicBezTo>
                <a:cubicBezTo>
                  <a:pt x="2811384" y="738328"/>
                  <a:pt x="2849812" y="1018596"/>
                  <a:pt x="2849812" y="1414146"/>
                </a:cubicBezTo>
                <a:lnTo>
                  <a:pt x="2849812" y="1610897"/>
                </a:lnTo>
                <a:lnTo>
                  <a:pt x="1647787" y="1610897"/>
                </a:lnTo>
                <a:lnTo>
                  <a:pt x="1647787" y="1241990"/>
                </a:lnTo>
                <a:cubicBezTo>
                  <a:pt x="1647787" y="1069833"/>
                  <a:pt x="1632416" y="960185"/>
                  <a:pt x="1601674" y="913047"/>
                </a:cubicBezTo>
                <a:cubicBezTo>
                  <a:pt x="1570932" y="865909"/>
                  <a:pt x="1519694" y="842340"/>
                  <a:pt x="1447962" y="842340"/>
                </a:cubicBezTo>
                <a:cubicBezTo>
                  <a:pt x="1370082" y="842340"/>
                  <a:pt x="1311159" y="874131"/>
                  <a:pt x="1271194" y="937713"/>
                </a:cubicBezTo>
                <a:cubicBezTo>
                  <a:pt x="1231229" y="1001295"/>
                  <a:pt x="1211247" y="1097693"/>
                  <a:pt x="1211247" y="1226907"/>
                </a:cubicBezTo>
                <a:cubicBezTo>
                  <a:pt x="1211247" y="1393011"/>
                  <a:pt x="1233711" y="1518110"/>
                  <a:pt x="1278640" y="1602203"/>
                </a:cubicBezTo>
                <a:cubicBezTo>
                  <a:pt x="1321551" y="1686296"/>
                  <a:pt x="1443463" y="1787730"/>
                  <a:pt x="1644377" y="1906504"/>
                </a:cubicBezTo>
                <a:cubicBezTo>
                  <a:pt x="2220507" y="2248448"/>
                  <a:pt x="2583378" y="2529068"/>
                  <a:pt x="2732991" y="2748363"/>
                </a:cubicBezTo>
                <a:cubicBezTo>
                  <a:pt x="2882603" y="2967658"/>
                  <a:pt x="2957410" y="3321194"/>
                  <a:pt x="2957410" y="3808973"/>
                </a:cubicBezTo>
                <a:cubicBezTo>
                  <a:pt x="2957410" y="4163534"/>
                  <a:pt x="2915908" y="4424844"/>
                  <a:pt x="2832903" y="4592901"/>
                </a:cubicBezTo>
                <a:cubicBezTo>
                  <a:pt x="2749899" y="4760960"/>
                  <a:pt x="2589527" y="4901862"/>
                  <a:pt x="2351786" y="5015608"/>
                </a:cubicBezTo>
                <a:cubicBezTo>
                  <a:pt x="2114046" y="5129355"/>
                  <a:pt x="1837365" y="5186228"/>
                  <a:pt x="1521744" y="5186228"/>
                </a:cubicBezTo>
                <a:cubicBezTo>
                  <a:pt x="1175381" y="5186228"/>
                  <a:pt x="879742" y="5120645"/>
                  <a:pt x="634828" y="4989477"/>
                </a:cubicBezTo>
                <a:cubicBezTo>
                  <a:pt x="389914" y="4858310"/>
                  <a:pt x="229542" y="4691277"/>
                  <a:pt x="153711" y="4488378"/>
                </a:cubicBezTo>
                <a:cubicBezTo>
                  <a:pt x="77880" y="4285478"/>
                  <a:pt x="39965" y="3997526"/>
                  <a:pt x="39965" y="3624519"/>
                </a:cubicBezTo>
                <a:lnTo>
                  <a:pt x="39965" y="3298650"/>
                </a:lnTo>
                <a:lnTo>
                  <a:pt x="1241989" y="3298650"/>
                </a:lnTo>
                <a:lnTo>
                  <a:pt x="1241989" y="3904274"/>
                </a:lnTo>
                <a:cubicBezTo>
                  <a:pt x="1241989" y="4090777"/>
                  <a:pt x="1258897" y="4210672"/>
                  <a:pt x="1292714" y="4263959"/>
                </a:cubicBezTo>
                <a:cubicBezTo>
                  <a:pt x="1326530" y="4317246"/>
                  <a:pt x="1386478" y="4343889"/>
                  <a:pt x="1472556" y="4343889"/>
                </a:cubicBezTo>
                <a:cubicBezTo>
                  <a:pt x="1558635" y="4343889"/>
                  <a:pt x="1622681" y="4310072"/>
                  <a:pt x="1664696" y="4242439"/>
                </a:cubicBezTo>
                <a:cubicBezTo>
                  <a:pt x="1706710" y="4174806"/>
                  <a:pt x="1727717" y="4074381"/>
                  <a:pt x="1727717" y="3941164"/>
                </a:cubicBezTo>
                <a:cubicBezTo>
                  <a:pt x="1727717" y="3648088"/>
                  <a:pt x="1687752" y="3456461"/>
                  <a:pt x="1607822" y="3366283"/>
                </a:cubicBezTo>
                <a:cubicBezTo>
                  <a:pt x="1525843" y="3276106"/>
                  <a:pt x="1323968" y="3125469"/>
                  <a:pt x="1002199" y="2914371"/>
                </a:cubicBezTo>
                <a:cubicBezTo>
                  <a:pt x="680429" y="2701225"/>
                  <a:pt x="467283" y="2546488"/>
                  <a:pt x="362759" y="2450163"/>
                </a:cubicBezTo>
                <a:cubicBezTo>
                  <a:pt x="258235" y="2353837"/>
                  <a:pt x="171644" y="2220620"/>
                  <a:pt x="102986" y="2050512"/>
                </a:cubicBezTo>
                <a:cubicBezTo>
                  <a:pt x="34328" y="1880405"/>
                  <a:pt x="0" y="1663159"/>
                  <a:pt x="0" y="1398776"/>
                </a:cubicBezTo>
                <a:cubicBezTo>
                  <a:pt x="0" y="1017571"/>
                  <a:pt x="48675" y="738841"/>
                  <a:pt x="146025" y="562585"/>
                </a:cubicBezTo>
                <a:cubicBezTo>
                  <a:pt x="243376" y="386329"/>
                  <a:pt x="400674" y="248501"/>
                  <a:pt x="617920" y="149101"/>
                </a:cubicBezTo>
                <a:cubicBezTo>
                  <a:pt x="835166" y="49700"/>
                  <a:pt x="1097500" y="0"/>
                  <a:pt x="140492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418624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73095" y="899850"/>
            <a:ext cx="5130891" cy="4977180"/>
          </a:xfrm>
          <a:custGeom>
            <a:avLst/>
            <a:gdLst>
              <a:gd name="connsiteX0" fmla="*/ 0 w 5130891"/>
              <a:gd name="connsiteY0" fmla="*/ 0 h 4977180"/>
              <a:gd name="connsiteX1" fmla="*/ 1257361 w 5130891"/>
              <a:gd name="connsiteY1" fmla="*/ 0 h 4977180"/>
              <a:gd name="connsiteX2" fmla="*/ 1394116 w 5130891"/>
              <a:gd name="connsiteY2" fmla="*/ 1736605 h 4977180"/>
              <a:gd name="connsiteX3" fmla="*/ 1526356 w 5130891"/>
              <a:gd name="connsiteY3" fmla="*/ 3415471 h 4977180"/>
              <a:gd name="connsiteX4" fmla="*/ 1884216 w 5130891"/>
              <a:gd name="connsiteY4" fmla="*/ 0 h 4977180"/>
              <a:gd name="connsiteX5" fmla="*/ 3228183 w 5130891"/>
              <a:gd name="connsiteY5" fmla="*/ 0 h 4977180"/>
              <a:gd name="connsiteX6" fmla="*/ 3369357 w 5130891"/>
              <a:gd name="connsiteY6" fmla="*/ 1641639 h 4977180"/>
              <a:gd name="connsiteX7" fmla="*/ 3512309 w 5130891"/>
              <a:gd name="connsiteY7" fmla="*/ 3535366 h 4977180"/>
              <a:gd name="connsiteX8" fmla="*/ 3873531 w 5130891"/>
              <a:gd name="connsiteY8" fmla="*/ 0 h 4977180"/>
              <a:gd name="connsiteX9" fmla="*/ 5130891 w 5130891"/>
              <a:gd name="connsiteY9" fmla="*/ 0 h 4977180"/>
              <a:gd name="connsiteX10" fmla="*/ 4554618 w 5130891"/>
              <a:gd name="connsiteY10" fmla="*/ 4977180 h 4977180"/>
              <a:gd name="connsiteX11" fmla="*/ 2938725 w 5130891"/>
              <a:gd name="connsiteY11" fmla="*/ 4977180 h 4977180"/>
              <a:gd name="connsiteX12" fmla="*/ 2547001 w 5130891"/>
              <a:gd name="connsiteY12" fmla="*/ 2367158 h 4977180"/>
              <a:gd name="connsiteX13" fmla="*/ 2186019 w 5130891"/>
              <a:gd name="connsiteY13" fmla="*/ 4977180 h 4977180"/>
              <a:gd name="connsiteX14" fmla="*/ 579349 w 5130891"/>
              <a:gd name="connsiteY14" fmla="*/ 4977180 h 497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30891" h="4977180">
                <a:moveTo>
                  <a:pt x="0" y="0"/>
                </a:moveTo>
                <a:lnTo>
                  <a:pt x="1257361" y="0"/>
                </a:lnTo>
                <a:lnTo>
                  <a:pt x="1394116" y="1736605"/>
                </a:lnTo>
                <a:lnTo>
                  <a:pt x="1526356" y="3415471"/>
                </a:lnTo>
                <a:cubicBezTo>
                  <a:pt x="1574103" y="2546648"/>
                  <a:pt x="1693389" y="1408158"/>
                  <a:pt x="1884216" y="0"/>
                </a:cubicBezTo>
                <a:lnTo>
                  <a:pt x="3228183" y="0"/>
                </a:lnTo>
                <a:cubicBezTo>
                  <a:pt x="3246052" y="145546"/>
                  <a:pt x="3293110" y="692759"/>
                  <a:pt x="3369357" y="1641639"/>
                </a:cubicBezTo>
                <a:lnTo>
                  <a:pt x="3512309" y="3535366"/>
                </a:lnTo>
                <a:cubicBezTo>
                  <a:pt x="3585930" y="2330556"/>
                  <a:pt x="3706338" y="1152100"/>
                  <a:pt x="3873531" y="0"/>
                </a:cubicBezTo>
                <a:lnTo>
                  <a:pt x="5130891" y="0"/>
                </a:lnTo>
                <a:lnTo>
                  <a:pt x="4554618" y="4977180"/>
                </a:lnTo>
                <a:lnTo>
                  <a:pt x="2938725" y="4977180"/>
                </a:lnTo>
                <a:cubicBezTo>
                  <a:pt x="2790809" y="4212497"/>
                  <a:pt x="2660235" y="3342490"/>
                  <a:pt x="2547001" y="2367158"/>
                </a:cubicBezTo>
                <a:cubicBezTo>
                  <a:pt x="2495379" y="2785350"/>
                  <a:pt x="2375052" y="3655357"/>
                  <a:pt x="2186019" y="4977180"/>
                </a:cubicBezTo>
                <a:lnTo>
                  <a:pt x="579349" y="497718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026945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836787" y="795326"/>
            <a:ext cx="2994302" cy="5186228"/>
          </a:xfrm>
          <a:custGeom>
            <a:avLst/>
            <a:gdLst>
              <a:gd name="connsiteX0" fmla="*/ 1503299 w 2994301"/>
              <a:gd name="connsiteY0" fmla="*/ 842340 h 5186228"/>
              <a:gd name="connsiteX1" fmla="*/ 1348050 w 2994301"/>
              <a:gd name="connsiteY1" fmla="*/ 920733 h 5186228"/>
              <a:gd name="connsiteX2" fmla="*/ 1294251 w 2994301"/>
              <a:gd name="connsiteY2" fmla="*/ 1383404 h 5186228"/>
              <a:gd name="connsiteX3" fmla="*/ 1294251 w 2994301"/>
              <a:gd name="connsiteY3" fmla="*/ 3707523 h 5186228"/>
              <a:gd name="connsiteX4" fmla="*/ 1329605 w 2994301"/>
              <a:gd name="connsiteY4" fmla="*/ 4242439 h 5186228"/>
              <a:gd name="connsiteX5" fmla="*/ 1494076 w 2994301"/>
              <a:gd name="connsiteY5" fmla="*/ 4343889 h 5186228"/>
              <a:gd name="connsiteX6" fmla="*/ 1663159 w 2994301"/>
              <a:gd name="connsiteY6" fmla="*/ 4227068 h 5186228"/>
              <a:gd name="connsiteX7" fmla="*/ 1700050 w 2994301"/>
              <a:gd name="connsiteY7" fmla="*/ 3670632 h 5186228"/>
              <a:gd name="connsiteX8" fmla="*/ 1700050 w 2994301"/>
              <a:gd name="connsiteY8" fmla="*/ 1383404 h 5186228"/>
              <a:gd name="connsiteX9" fmla="*/ 1661622 w 2994301"/>
              <a:gd name="connsiteY9" fmla="*/ 939178 h 5186228"/>
              <a:gd name="connsiteX10" fmla="*/ 1503299 w 2994301"/>
              <a:gd name="connsiteY10" fmla="*/ 842340 h 5186228"/>
              <a:gd name="connsiteX11" fmla="*/ 1497150 w 2994301"/>
              <a:gd name="connsiteY11" fmla="*/ 0 h 5186228"/>
              <a:gd name="connsiteX12" fmla="*/ 2214983 w 2994301"/>
              <a:gd name="connsiteY12" fmla="*/ 130655 h 5186228"/>
              <a:gd name="connsiteX13" fmla="*/ 2726843 w 2994301"/>
              <a:gd name="connsiteY13" fmla="*/ 522620 h 5186228"/>
              <a:gd name="connsiteX14" fmla="*/ 2957410 w 2994301"/>
              <a:gd name="connsiteY14" fmla="*/ 1091352 h 5186228"/>
              <a:gd name="connsiteX15" fmla="*/ 2994301 w 2994301"/>
              <a:gd name="connsiteY15" fmla="*/ 2167333 h 5186228"/>
              <a:gd name="connsiteX16" fmla="*/ 2994301 w 2994301"/>
              <a:gd name="connsiteY16" fmla="*/ 3018895 h 5186228"/>
              <a:gd name="connsiteX17" fmla="*/ 2958947 w 2994301"/>
              <a:gd name="connsiteY17" fmla="*/ 4081042 h 5186228"/>
              <a:gd name="connsiteX18" fmla="*/ 2737602 w 2994301"/>
              <a:gd name="connsiteY18" fmla="*/ 4651312 h 5186228"/>
              <a:gd name="connsiteX19" fmla="*/ 2234966 w 2994301"/>
              <a:gd name="connsiteY19" fmla="*/ 5047888 h 5186228"/>
              <a:gd name="connsiteX20" fmla="*/ 1497150 w 2994301"/>
              <a:gd name="connsiteY20" fmla="*/ 5186228 h 5186228"/>
              <a:gd name="connsiteX21" fmla="*/ 779317 w 2994301"/>
              <a:gd name="connsiteY21" fmla="*/ 5055573 h 5186228"/>
              <a:gd name="connsiteX22" fmla="*/ 267458 w 2994301"/>
              <a:gd name="connsiteY22" fmla="*/ 4663609 h 5186228"/>
              <a:gd name="connsiteX23" fmla="*/ 36891 w 2994301"/>
              <a:gd name="connsiteY23" fmla="*/ 4094876 h 5186228"/>
              <a:gd name="connsiteX24" fmla="*/ 0 w 2994301"/>
              <a:gd name="connsiteY24" fmla="*/ 3018895 h 5186228"/>
              <a:gd name="connsiteX25" fmla="*/ 0 w 2994301"/>
              <a:gd name="connsiteY25" fmla="*/ 2167333 h 5186228"/>
              <a:gd name="connsiteX26" fmla="*/ 35354 w 2994301"/>
              <a:gd name="connsiteY26" fmla="*/ 1105186 h 5186228"/>
              <a:gd name="connsiteX27" fmla="*/ 256698 w 2994301"/>
              <a:gd name="connsiteY27" fmla="*/ 534917 h 5186228"/>
              <a:gd name="connsiteX28" fmla="*/ 759335 w 2994301"/>
              <a:gd name="connsiteY28" fmla="*/ 138341 h 5186228"/>
              <a:gd name="connsiteX29" fmla="*/ 1497150 w 2994301"/>
              <a:gd name="connsiteY29" fmla="*/ 0 h 5186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994301" h="5186228">
                <a:moveTo>
                  <a:pt x="1503299" y="842340"/>
                </a:moveTo>
                <a:cubicBezTo>
                  <a:pt x="1435666" y="842340"/>
                  <a:pt x="1383916" y="868471"/>
                  <a:pt x="1348050" y="920733"/>
                </a:cubicBezTo>
                <a:cubicBezTo>
                  <a:pt x="1312184" y="972994"/>
                  <a:pt x="1294251" y="1127218"/>
                  <a:pt x="1294251" y="1383404"/>
                </a:cubicBezTo>
                <a:lnTo>
                  <a:pt x="1294251" y="3707523"/>
                </a:lnTo>
                <a:cubicBezTo>
                  <a:pt x="1294251" y="3996501"/>
                  <a:pt x="1306036" y="4174806"/>
                  <a:pt x="1329605" y="4242439"/>
                </a:cubicBezTo>
                <a:cubicBezTo>
                  <a:pt x="1353174" y="4310072"/>
                  <a:pt x="1407998" y="4343889"/>
                  <a:pt x="1494076" y="4343889"/>
                </a:cubicBezTo>
                <a:cubicBezTo>
                  <a:pt x="1582204" y="4343889"/>
                  <a:pt x="1638565" y="4304949"/>
                  <a:pt x="1663159" y="4227068"/>
                </a:cubicBezTo>
                <a:cubicBezTo>
                  <a:pt x="1687753" y="4149187"/>
                  <a:pt x="1700050" y="3963709"/>
                  <a:pt x="1700050" y="3670632"/>
                </a:cubicBezTo>
                <a:lnTo>
                  <a:pt x="1700050" y="1383404"/>
                </a:lnTo>
                <a:cubicBezTo>
                  <a:pt x="1700050" y="1151812"/>
                  <a:pt x="1687240" y="1003737"/>
                  <a:pt x="1661622" y="939178"/>
                </a:cubicBezTo>
                <a:cubicBezTo>
                  <a:pt x="1636003" y="874619"/>
                  <a:pt x="1583229" y="842340"/>
                  <a:pt x="1503299" y="842340"/>
                </a:cubicBezTo>
                <a:close/>
                <a:moveTo>
                  <a:pt x="1497150" y="0"/>
                </a:moveTo>
                <a:cubicBezTo>
                  <a:pt x="1763584" y="0"/>
                  <a:pt x="2002861" y="43552"/>
                  <a:pt x="2214983" y="130655"/>
                </a:cubicBezTo>
                <a:cubicBezTo>
                  <a:pt x="2427105" y="217759"/>
                  <a:pt x="2597725" y="348413"/>
                  <a:pt x="2726843" y="522620"/>
                </a:cubicBezTo>
                <a:cubicBezTo>
                  <a:pt x="2855960" y="696826"/>
                  <a:pt x="2932816" y="886404"/>
                  <a:pt x="2957410" y="1091352"/>
                </a:cubicBezTo>
                <a:cubicBezTo>
                  <a:pt x="2982004" y="1296301"/>
                  <a:pt x="2994301" y="1654961"/>
                  <a:pt x="2994301" y="2167333"/>
                </a:cubicBezTo>
                <a:lnTo>
                  <a:pt x="2994301" y="3018895"/>
                </a:lnTo>
                <a:cubicBezTo>
                  <a:pt x="2994301" y="3518970"/>
                  <a:pt x="2982516" y="3873019"/>
                  <a:pt x="2958947" y="4081042"/>
                </a:cubicBezTo>
                <a:cubicBezTo>
                  <a:pt x="2935378" y="4289065"/>
                  <a:pt x="2861596" y="4479155"/>
                  <a:pt x="2737602" y="4651312"/>
                </a:cubicBezTo>
                <a:cubicBezTo>
                  <a:pt x="2613609" y="4823469"/>
                  <a:pt x="2446063" y="4955661"/>
                  <a:pt x="2234966" y="5047888"/>
                </a:cubicBezTo>
                <a:cubicBezTo>
                  <a:pt x="2023868" y="5140115"/>
                  <a:pt x="1777930" y="5186228"/>
                  <a:pt x="1497150" y="5186228"/>
                </a:cubicBezTo>
                <a:cubicBezTo>
                  <a:pt x="1230717" y="5186228"/>
                  <a:pt x="991439" y="5142677"/>
                  <a:pt x="779317" y="5055573"/>
                </a:cubicBezTo>
                <a:cubicBezTo>
                  <a:pt x="567195" y="4968470"/>
                  <a:pt x="396576" y="4837816"/>
                  <a:pt x="267458" y="4663609"/>
                </a:cubicBezTo>
                <a:cubicBezTo>
                  <a:pt x="138340" y="4489402"/>
                  <a:pt x="61484" y="4299825"/>
                  <a:pt x="36891" y="4094876"/>
                </a:cubicBezTo>
                <a:cubicBezTo>
                  <a:pt x="12297" y="3889927"/>
                  <a:pt x="0" y="3531267"/>
                  <a:pt x="0" y="3018895"/>
                </a:cubicBezTo>
                <a:lnTo>
                  <a:pt x="0" y="2167333"/>
                </a:lnTo>
                <a:cubicBezTo>
                  <a:pt x="0" y="1667258"/>
                  <a:pt x="11784" y="1313209"/>
                  <a:pt x="35354" y="1105186"/>
                </a:cubicBezTo>
                <a:cubicBezTo>
                  <a:pt x="58923" y="897164"/>
                  <a:pt x="132704" y="707073"/>
                  <a:pt x="256698" y="534917"/>
                </a:cubicBezTo>
                <a:cubicBezTo>
                  <a:pt x="380692" y="362760"/>
                  <a:pt x="548238" y="230568"/>
                  <a:pt x="759335" y="138341"/>
                </a:cubicBezTo>
                <a:cubicBezTo>
                  <a:pt x="970432" y="46114"/>
                  <a:pt x="1216371" y="0"/>
                  <a:pt x="14971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42181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652335" y="899850"/>
            <a:ext cx="2828292" cy="4977180"/>
          </a:xfrm>
          <a:custGeom>
            <a:avLst/>
            <a:gdLst>
              <a:gd name="connsiteX0" fmla="*/ 0 w 2828292"/>
              <a:gd name="connsiteY0" fmla="*/ 0 h 4977180"/>
              <a:gd name="connsiteX1" fmla="*/ 2828292 w 2828292"/>
              <a:gd name="connsiteY1" fmla="*/ 0 h 4977180"/>
              <a:gd name="connsiteX2" fmla="*/ 2828292 w 2828292"/>
              <a:gd name="connsiteY2" fmla="*/ 996051 h 4977180"/>
              <a:gd name="connsiteX3" fmla="*/ 2059734 w 2828292"/>
              <a:gd name="connsiteY3" fmla="*/ 996051 h 4977180"/>
              <a:gd name="connsiteX4" fmla="*/ 2059734 w 2828292"/>
              <a:gd name="connsiteY4" fmla="*/ 4977180 h 4977180"/>
              <a:gd name="connsiteX5" fmla="*/ 765483 w 2828292"/>
              <a:gd name="connsiteY5" fmla="*/ 4977180 h 4977180"/>
              <a:gd name="connsiteX6" fmla="*/ 765483 w 2828292"/>
              <a:gd name="connsiteY6" fmla="*/ 996051 h 4977180"/>
              <a:gd name="connsiteX7" fmla="*/ 0 w 2828292"/>
              <a:gd name="connsiteY7" fmla="*/ 996051 h 497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8292" h="4977180">
                <a:moveTo>
                  <a:pt x="0" y="0"/>
                </a:moveTo>
                <a:lnTo>
                  <a:pt x="2828292" y="0"/>
                </a:lnTo>
                <a:lnTo>
                  <a:pt x="2828292" y="996051"/>
                </a:lnTo>
                <a:lnTo>
                  <a:pt x="2059734" y="996051"/>
                </a:lnTo>
                <a:lnTo>
                  <a:pt x="2059734" y="4977180"/>
                </a:lnTo>
                <a:lnTo>
                  <a:pt x="765483" y="4977180"/>
                </a:lnTo>
                <a:lnTo>
                  <a:pt x="765483" y="996051"/>
                </a:lnTo>
                <a:lnTo>
                  <a:pt x="0" y="9960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12765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32179" y="829124"/>
            <a:ext cx="3024521" cy="5303919"/>
          </a:xfrm>
          <a:custGeom>
            <a:avLst/>
            <a:gdLst>
              <a:gd name="connsiteX0" fmla="*/ 1077604 w 2268391"/>
              <a:gd name="connsiteY0" fmla="*/ 0 h 3977939"/>
              <a:gd name="connsiteX1" fmla="*/ 1736663 w 2268391"/>
              <a:gd name="connsiteY1" fmla="*/ 124974 h 3977939"/>
              <a:gd name="connsiteX2" fmla="*/ 2097437 w 2268391"/>
              <a:gd name="connsiteY2" fmla="*/ 439767 h 3977939"/>
              <a:gd name="connsiteX3" fmla="*/ 2185862 w 2268391"/>
              <a:gd name="connsiteY3" fmla="*/ 1084678 h 3977939"/>
              <a:gd name="connsiteX4" fmla="*/ 2185862 w 2268391"/>
              <a:gd name="connsiteY4" fmla="*/ 1235590 h 3977939"/>
              <a:gd name="connsiteX5" fmla="*/ 1263885 w 2268391"/>
              <a:gd name="connsiteY5" fmla="*/ 1235590 h 3977939"/>
              <a:gd name="connsiteX6" fmla="*/ 1263885 w 2268391"/>
              <a:gd name="connsiteY6" fmla="*/ 952631 h 3977939"/>
              <a:gd name="connsiteX7" fmla="*/ 1228515 w 2268391"/>
              <a:gd name="connsiteY7" fmla="*/ 700325 h 3977939"/>
              <a:gd name="connsiteX8" fmla="*/ 1110616 w 2268391"/>
              <a:gd name="connsiteY8" fmla="*/ 646091 h 3977939"/>
              <a:gd name="connsiteX9" fmla="*/ 975031 w 2268391"/>
              <a:gd name="connsiteY9" fmla="*/ 719244 h 3977939"/>
              <a:gd name="connsiteX10" fmla="*/ 929050 w 2268391"/>
              <a:gd name="connsiteY10" fmla="*/ 941062 h 3977939"/>
              <a:gd name="connsiteX11" fmla="*/ 980742 w 2268391"/>
              <a:gd name="connsiteY11" fmla="*/ 1228921 h 3977939"/>
              <a:gd name="connsiteX12" fmla="*/ 1261269 w 2268391"/>
              <a:gd name="connsiteY12" fmla="*/ 1462326 h 3977939"/>
              <a:gd name="connsiteX13" fmla="*/ 2096258 w 2268391"/>
              <a:gd name="connsiteY13" fmla="*/ 2108048 h 3977939"/>
              <a:gd name="connsiteX14" fmla="*/ 2268391 w 2268391"/>
              <a:gd name="connsiteY14" fmla="*/ 2921557 h 3977939"/>
              <a:gd name="connsiteX15" fmla="*/ 2172893 w 2268391"/>
              <a:gd name="connsiteY15" fmla="*/ 3522846 h 3977939"/>
              <a:gd name="connsiteX16" fmla="*/ 1803866 w 2268391"/>
              <a:gd name="connsiteY16" fmla="*/ 3847070 h 3977939"/>
              <a:gd name="connsiteX17" fmla="*/ 1167207 w 2268391"/>
              <a:gd name="connsiteY17" fmla="*/ 3977939 h 3977939"/>
              <a:gd name="connsiteX18" fmla="*/ 486926 w 2268391"/>
              <a:gd name="connsiteY18" fmla="*/ 3827027 h 3977939"/>
              <a:gd name="connsiteX19" fmla="*/ 117900 w 2268391"/>
              <a:gd name="connsiteY19" fmla="*/ 3442674 h 3977939"/>
              <a:gd name="connsiteX20" fmla="*/ 30654 w 2268391"/>
              <a:gd name="connsiteY20" fmla="*/ 2780077 h 3977939"/>
              <a:gd name="connsiteX21" fmla="*/ 30654 w 2268391"/>
              <a:gd name="connsiteY21" fmla="*/ 2530130 h 3977939"/>
              <a:gd name="connsiteX22" fmla="*/ 952630 w 2268391"/>
              <a:gd name="connsiteY22" fmla="*/ 2530130 h 3977939"/>
              <a:gd name="connsiteX23" fmla="*/ 952630 w 2268391"/>
              <a:gd name="connsiteY23" fmla="*/ 2994655 h 3977939"/>
              <a:gd name="connsiteX24" fmla="*/ 991537 w 2268391"/>
              <a:gd name="connsiteY24" fmla="*/ 3270540 h 3977939"/>
              <a:gd name="connsiteX25" fmla="*/ 1129479 w 2268391"/>
              <a:gd name="connsiteY25" fmla="*/ 3331848 h 3977939"/>
              <a:gd name="connsiteX26" fmla="*/ 1276854 w 2268391"/>
              <a:gd name="connsiteY26" fmla="*/ 3254034 h 3977939"/>
              <a:gd name="connsiteX27" fmla="*/ 1325193 w 2268391"/>
              <a:gd name="connsiteY27" fmla="*/ 3022951 h 3977939"/>
              <a:gd name="connsiteX28" fmla="*/ 1233231 w 2268391"/>
              <a:gd name="connsiteY28" fmla="*/ 2582005 h 3977939"/>
              <a:gd name="connsiteX29" fmla="*/ 768706 w 2268391"/>
              <a:gd name="connsiteY29" fmla="*/ 2235380 h 3977939"/>
              <a:gd name="connsiteX30" fmla="*/ 278243 w 2268391"/>
              <a:gd name="connsiteY30" fmla="*/ 1879323 h 3977939"/>
              <a:gd name="connsiteX31" fmla="*/ 78993 w 2268391"/>
              <a:gd name="connsiteY31" fmla="*/ 1572784 h 3977939"/>
              <a:gd name="connsiteX32" fmla="*/ 0 w 2268391"/>
              <a:gd name="connsiteY32" fmla="*/ 1072888 h 3977939"/>
              <a:gd name="connsiteX33" fmla="*/ 112005 w 2268391"/>
              <a:gd name="connsiteY33" fmla="*/ 431514 h 3977939"/>
              <a:gd name="connsiteX34" fmla="*/ 473957 w 2268391"/>
              <a:gd name="connsiteY34" fmla="*/ 114363 h 3977939"/>
              <a:gd name="connsiteX35" fmla="*/ 1077604 w 2268391"/>
              <a:gd name="connsiteY35" fmla="*/ 0 h 397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268391" h="3977939">
                <a:moveTo>
                  <a:pt x="1077604" y="0"/>
                </a:moveTo>
                <a:cubicBezTo>
                  <a:pt x="1335411" y="0"/>
                  <a:pt x="1555098" y="41658"/>
                  <a:pt x="1736663" y="124974"/>
                </a:cubicBezTo>
                <a:cubicBezTo>
                  <a:pt x="1918229" y="208290"/>
                  <a:pt x="2038487" y="313221"/>
                  <a:pt x="2097437" y="439767"/>
                </a:cubicBezTo>
                <a:cubicBezTo>
                  <a:pt x="2156387" y="566312"/>
                  <a:pt x="2185862" y="781283"/>
                  <a:pt x="2185862" y="1084678"/>
                </a:cubicBezTo>
                <a:lnTo>
                  <a:pt x="2185862" y="1235590"/>
                </a:lnTo>
                <a:lnTo>
                  <a:pt x="1263885" y="1235590"/>
                </a:lnTo>
                <a:lnTo>
                  <a:pt x="1263885" y="952631"/>
                </a:lnTo>
                <a:cubicBezTo>
                  <a:pt x="1263885" y="820583"/>
                  <a:pt x="1252095" y="736481"/>
                  <a:pt x="1228515" y="700325"/>
                </a:cubicBezTo>
                <a:cubicBezTo>
                  <a:pt x="1204935" y="664169"/>
                  <a:pt x="1165635" y="646091"/>
                  <a:pt x="1110616" y="646091"/>
                </a:cubicBezTo>
                <a:cubicBezTo>
                  <a:pt x="1050880" y="646091"/>
                  <a:pt x="1005685" y="670476"/>
                  <a:pt x="975031" y="719244"/>
                </a:cubicBezTo>
                <a:cubicBezTo>
                  <a:pt x="944377" y="768013"/>
                  <a:pt x="929050" y="841952"/>
                  <a:pt x="929050" y="941062"/>
                </a:cubicBezTo>
                <a:cubicBezTo>
                  <a:pt x="929050" y="1068467"/>
                  <a:pt x="946281" y="1164421"/>
                  <a:pt x="980742" y="1228921"/>
                </a:cubicBezTo>
                <a:cubicBezTo>
                  <a:pt x="1013655" y="1293422"/>
                  <a:pt x="1107165" y="1371224"/>
                  <a:pt x="1261269" y="1462326"/>
                </a:cubicBezTo>
                <a:cubicBezTo>
                  <a:pt x="1703173" y="1724604"/>
                  <a:pt x="1981502" y="1939845"/>
                  <a:pt x="2096258" y="2108048"/>
                </a:cubicBezTo>
                <a:cubicBezTo>
                  <a:pt x="2211013" y="2276252"/>
                  <a:pt x="2268391" y="2547422"/>
                  <a:pt x="2268391" y="2921557"/>
                </a:cubicBezTo>
                <a:cubicBezTo>
                  <a:pt x="2268391" y="3193512"/>
                  <a:pt x="2236559" y="3393942"/>
                  <a:pt x="2172893" y="3522846"/>
                </a:cubicBezTo>
                <a:cubicBezTo>
                  <a:pt x="2109227" y="3651750"/>
                  <a:pt x="1986218" y="3759824"/>
                  <a:pt x="1803866" y="3847070"/>
                </a:cubicBezTo>
                <a:cubicBezTo>
                  <a:pt x="1621515" y="3934316"/>
                  <a:pt x="1409295" y="3977939"/>
                  <a:pt x="1167207" y="3977939"/>
                </a:cubicBezTo>
                <a:cubicBezTo>
                  <a:pt x="901540" y="3977939"/>
                  <a:pt x="674779" y="3927635"/>
                  <a:pt x="486926" y="3827027"/>
                </a:cubicBezTo>
                <a:cubicBezTo>
                  <a:pt x="299072" y="3726419"/>
                  <a:pt x="176063" y="3598302"/>
                  <a:pt x="117900" y="3442674"/>
                </a:cubicBezTo>
                <a:cubicBezTo>
                  <a:pt x="59736" y="3287046"/>
                  <a:pt x="30654" y="3066181"/>
                  <a:pt x="30654" y="2780077"/>
                </a:cubicBezTo>
                <a:lnTo>
                  <a:pt x="30654" y="2530130"/>
                </a:lnTo>
                <a:lnTo>
                  <a:pt x="952630" y="2530130"/>
                </a:lnTo>
                <a:lnTo>
                  <a:pt x="952630" y="2994655"/>
                </a:lnTo>
                <a:cubicBezTo>
                  <a:pt x="952630" y="3137706"/>
                  <a:pt x="965599" y="3229668"/>
                  <a:pt x="991537" y="3270540"/>
                </a:cubicBezTo>
                <a:cubicBezTo>
                  <a:pt x="1017475" y="3311412"/>
                  <a:pt x="1063456" y="3331848"/>
                  <a:pt x="1129479" y="3331848"/>
                </a:cubicBezTo>
                <a:cubicBezTo>
                  <a:pt x="1195503" y="3331848"/>
                  <a:pt x="1244629" y="3305910"/>
                  <a:pt x="1276854" y="3254034"/>
                </a:cubicBezTo>
                <a:cubicBezTo>
                  <a:pt x="1309080" y="3202158"/>
                  <a:pt x="1325193" y="3125130"/>
                  <a:pt x="1325193" y="3022951"/>
                </a:cubicBezTo>
                <a:cubicBezTo>
                  <a:pt x="1325193" y="2798155"/>
                  <a:pt x="1294539" y="2651173"/>
                  <a:pt x="1233231" y="2582005"/>
                </a:cubicBezTo>
                <a:cubicBezTo>
                  <a:pt x="1170351" y="2512838"/>
                  <a:pt x="1015510" y="2397296"/>
                  <a:pt x="768706" y="2235380"/>
                </a:cubicBezTo>
                <a:cubicBezTo>
                  <a:pt x="521903" y="2071892"/>
                  <a:pt x="358415" y="1953207"/>
                  <a:pt x="278243" y="1879323"/>
                </a:cubicBezTo>
                <a:cubicBezTo>
                  <a:pt x="198071" y="1805439"/>
                  <a:pt x="131655" y="1703259"/>
                  <a:pt x="78993" y="1572784"/>
                </a:cubicBezTo>
                <a:cubicBezTo>
                  <a:pt x="26331" y="1442308"/>
                  <a:pt x="0" y="1275676"/>
                  <a:pt x="0" y="1072888"/>
                </a:cubicBezTo>
                <a:cubicBezTo>
                  <a:pt x="0" y="780497"/>
                  <a:pt x="37335" y="566705"/>
                  <a:pt x="112005" y="431514"/>
                </a:cubicBezTo>
                <a:cubicBezTo>
                  <a:pt x="186675" y="296322"/>
                  <a:pt x="307325" y="190605"/>
                  <a:pt x="473957" y="114363"/>
                </a:cubicBezTo>
                <a:cubicBezTo>
                  <a:pt x="640589" y="38121"/>
                  <a:pt x="841804" y="0"/>
                  <a:pt x="10776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152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462053" y="837993"/>
            <a:ext cx="4084049" cy="5090127"/>
          </a:xfrm>
          <a:custGeom>
            <a:avLst/>
            <a:gdLst>
              <a:gd name="connsiteX0" fmla="*/ 0 w 3063037"/>
              <a:gd name="connsiteY0" fmla="*/ 0 h 3817595"/>
              <a:gd name="connsiteX1" fmla="*/ 1284518 w 3063037"/>
              <a:gd name="connsiteY1" fmla="*/ 0 h 3817595"/>
              <a:gd name="connsiteX2" fmla="*/ 1402344 w 3063037"/>
              <a:gd name="connsiteY2" fmla="*/ 811593 h 3817595"/>
              <a:gd name="connsiteX3" fmla="*/ 1543308 w 3063037"/>
              <a:gd name="connsiteY3" fmla="*/ 1782645 h 3817595"/>
              <a:gd name="connsiteX4" fmla="*/ 1771445 w 3063037"/>
              <a:gd name="connsiteY4" fmla="*/ 0 h 3817595"/>
              <a:gd name="connsiteX5" fmla="*/ 3063037 w 3063037"/>
              <a:gd name="connsiteY5" fmla="*/ 0 h 3817595"/>
              <a:gd name="connsiteX6" fmla="*/ 3063037 w 3063037"/>
              <a:gd name="connsiteY6" fmla="*/ 3817595 h 3817595"/>
              <a:gd name="connsiteX7" fmla="*/ 2195294 w 3063037"/>
              <a:gd name="connsiteY7" fmla="*/ 3817595 h 3817595"/>
              <a:gd name="connsiteX8" fmla="*/ 2194115 w 3063037"/>
              <a:gd name="connsiteY8" fmla="*/ 1240306 h 3817595"/>
              <a:gd name="connsiteX9" fmla="*/ 1848669 w 3063037"/>
              <a:gd name="connsiteY9" fmla="*/ 3817595 h 3817595"/>
              <a:gd name="connsiteX10" fmla="*/ 1233232 w 3063037"/>
              <a:gd name="connsiteY10" fmla="*/ 3817595 h 3817595"/>
              <a:gd name="connsiteX11" fmla="*/ 868921 w 3063037"/>
              <a:gd name="connsiteY11" fmla="*/ 1299256 h 3817595"/>
              <a:gd name="connsiteX12" fmla="*/ 867743 w 3063037"/>
              <a:gd name="connsiteY12" fmla="*/ 3817595 h 3817595"/>
              <a:gd name="connsiteX13" fmla="*/ 0 w 3063037"/>
              <a:gd name="connsiteY13" fmla="*/ 3817595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063037" h="3817595">
                <a:moveTo>
                  <a:pt x="0" y="0"/>
                </a:moveTo>
                <a:lnTo>
                  <a:pt x="1284518" y="0"/>
                </a:lnTo>
                <a:cubicBezTo>
                  <a:pt x="1322615" y="229512"/>
                  <a:pt x="1361890" y="500043"/>
                  <a:pt x="1402344" y="811593"/>
                </a:cubicBezTo>
                <a:lnTo>
                  <a:pt x="1543308" y="1782645"/>
                </a:lnTo>
                <a:lnTo>
                  <a:pt x="1771445" y="0"/>
                </a:lnTo>
                <a:lnTo>
                  <a:pt x="3063037" y="0"/>
                </a:lnTo>
                <a:lnTo>
                  <a:pt x="3063037" y="3817595"/>
                </a:lnTo>
                <a:lnTo>
                  <a:pt x="2195294" y="3817595"/>
                </a:lnTo>
                <a:lnTo>
                  <a:pt x="2194115" y="1240306"/>
                </a:lnTo>
                <a:lnTo>
                  <a:pt x="1848669" y="3817595"/>
                </a:lnTo>
                <a:lnTo>
                  <a:pt x="1233232" y="3817595"/>
                </a:lnTo>
                <a:lnTo>
                  <a:pt x="868921" y="1299256"/>
                </a:lnTo>
                <a:lnTo>
                  <a:pt x="867743" y="3817595"/>
                </a:lnTo>
                <a:lnTo>
                  <a:pt x="0" y="38175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7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657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243698" y="836098"/>
            <a:ext cx="3345209" cy="5090127"/>
          </a:xfrm>
          <a:custGeom>
            <a:avLst/>
            <a:gdLst>
              <a:gd name="connsiteX0" fmla="*/ 1263886 w 2508907"/>
              <a:gd name="connsiteY0" fmla="*/ 851237 h 3817595"/>
              <a:gd name="connsiteX1" fmla="*/ 1073367 w 2508907"/>
              <a:gd name="connsiteY1" fmla="*/ 2454674 h 3817595"/>
              <a:gd name="connsiteX2" fmla="*/ 1415092 w 2508907"/>
              <a:gd name="connsiteY2" fmla="*/ 2454674 h 3817595"/>
              <a:gd name="connsiteX3" fmla="*/ 1263886 w 2508907"/>
              <a:gd name="connsiteY3" fmla="*/ 851237 h 3817595"/>
              <a:gd name="connsiteX4" fmla="*/ 506380 w 2508907"/>
              <a:gd name="connsiteY4" fmla="*/ 0 h 3817595"/>
              <a:gd name="connsiteX5" fmla="*/ 1941220 w 2508907"/>
              <a:gd name="connsiteY5" fmla="*/ 0 h 3817595"/>
              <a:gd name="connsiteX6" fmla="*/ 2508907 w 2508907"/>
              <a:gd name="connsiteY6" fmla="*/ 3817595 h 3817595"/>
              <a:gd name="connsiteX7" fmla="*/ 1494380 w 2508907"/>
              <a:gd name="connsiteY7" fmla="*/ 3817595 h 3817595"/>
              <a:gd name="connsiteX8" fmla="*/ 1441104 w 2508907"/>
              <a:gd name="connsiteY8" fmla="*/ 3131418 h 3817595"/>
              <a:gd name="connsiteX9" fmla="*/ 1086004 w 2508907"/>
              <a:gd name="connsiteY9" fmla="*/ 3131418 h 3817595"/>
              <a:gd name="connsiteX10" fmla="*/ 1026318 w 2508907"/>
              <a:gd name="connsiteY10" fmla="*/ 3817595 h 3817595"/>
              <a:gd name="connsiteX11" fmla="*/ 0 w 2508907"/>
              <a:gd name="connsiteY11" fmla="*/ 3817595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08907" h="3817595">
                <a:moveTo>
                  <a:pt x="1263886" y="851237"/>
                </a:moveTo>
                <a:cubicBezTo>
                  <a:pt x="1162762" y="1582240"/>
                  <a:pt x="1099256" y="2116719"/>
                  <a:pt x="1073367" y="2454674"/>
                </a:cubicBezTo>
                <a:lnTo>
                  <a:pt x="1415092" y="2454674"/>
                </a:lnTo>
                <a:cubicBezTo>
                  <a:pt x="1364862" y="2022276"/>
                  <a:pt x="1314460" y="1487797"/>
                  <a:pt x="1263886" y="851237"/>
                </a:cubicBezTo>
                <a:close/>
                <a:moveTo>
                  <a:pt x="506380" y="0"/>
                </a:moveTo>
                <a:lnTo>
                  <a:pt x="1941220" y="0"/>
                </a:lnTo>
                <a:lnTo>
                  <a:pt x="2508907" y="3817595"/>
                </a:lnTo>
                <a:lnTo>
                  <a:pt x="1494380" y="3817595"/>
                </a:lnTo>
                <a:lnTo>
                  <a:pt x="1441104" y="3131418"/>
                </a:lnTo>
                <a:lnTo>
                  <a:pt x="1086004" y="3131418"/>
                </a:lnTo>
                <a:lnTo>
                  <a:pt x="1026318" y="3817595"/>
                </a:lnTo>
                <a:lnTo>
                  <a:pt x="0" y="38175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923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558129" y="836098"/>
            <a:ext cx="2955355" cy="5090127"/>
          </a:xfrm>
          <a:custGeom>
            <a:avLst/>
            <a:gdLst>
              <a:gd name="connsiteX0" fmla="*/ 992716 w 2216516"/>
              <a:gd name="connsiteY0" fmla="*/ 653165 h 3817595"/>
              <a:gd name="connsiteX1" fmla="*/ 992716 w 2216516"/>
              <a:gd name="connsiteY1" fmla="*/ 1502044 h 3817595"/>
              <a:gd name="connsiteX2" fmla="*/ 1227337 w 2216516"/>
              <a:gd name="connsiteY2" fmla="*/ 1456062 h 3817595"/>
              <a:gd name="connsiteX3" fmla="*/ 1294540 w 2216516"/>
              <a:gd name="connsiteY3" fmla="*/ 1157776 h 3817595"/>
              <a:gd name="connsiteX4" fmla="*/ 1294540 w 2216516"/>
              <a:gd name="connsiteY4" fmla="*/ 947914 h 3817595"/>
              <a:gd name="connsiteX5" fmla="*/ 1229695 w 2216516"/>
              <a:gd name="connsiteY5" fmla="*/ 709757 h 3817595"/>
              <a:gd name="connsiteX6" fmla="*/ 992716 w 2216516"/>
              <a:gd name="connsiteY6" fmla="*/ 653165 h 3817595"/>
              <a:gd name="connsiteX7" fmla="*/ 0 w 2216516"/>
              <a:gd name="connsiteY7" fmla="*/ 0 h 3817595"/>
              <a:gd name="connsiteX8" fmla="*/ 702683 w 2216516"/>
              <a:gd name="connsiteY8" fmla="*/ 0 h 3817595"/>
              <a:gd name="connsiteX9" fmla="*/ 1654134 w 2216516"/>
              <a:gd name="connsiteY9" fmla="*/ 54234 h 3817595"/>
              <a:gd name="connsiteX10" fmla="*/ 2059710 w 2216516"/>
              <a:gd name="connsiteY10" fmla="*/ 331299 h 3817595"/>
              <a:gd name="connsiteX11" fmla="*/ 2216516 w 2216516"/>
              <a:gd name="connsiteY11" fmla="*/ 1042234 h 3817595"/>
              <a:gd name="connsiteX12" fmla="*/ 2105690 w 2216516"/>
              <a:gd name="connsiteY12" fmla="*/ 1641165 h 3817595"/>
              <a:gd name="connsiteX13" fmla="*/ 1669461 w 2216516"/>
              <a:gd name="connsiteY13" fmla="*/ 1825089 h 3817595"/>
              <a:gd name="connsiteX14" fmla="*/ 2065604 w 2216516"/>
              <a:gd name="connsiteY14" fmla="*/ 2020802 h 3817595"/>
              <a:gd name="connsiteX15" fmla="*/ 2191757 w 2216516"/>
              <a:gd name="connsiteY15" fmla="*/ 2245991 h 3817595"/>
              <a:gd name="connsiteX16" fmla="*/ 2216516 w 2216516"/>
              <a:gd name="connsiteY16" fmla="*/ 2810731 h 3817595"/>
              <a:gd name="connsiteX17" fmla="*/ 2216516 w 2216516"/>
              <a:gd name="connsiteY17" fmla="*/ 3817595 h 3817595"/>
              <a:gd name="connsiteX18" fmla="*/ 1294540 w 2216516"/>
              <a:gd name="connsiteY18" fmla="*/ 3817595 h 3817595"/>
              <a:gd name="connsiteX19" fmla="*/ 1294540 w 2216516"/>
              <a:gd name="connsiteY19" fmla="*/ 2548993 h 3817595"/>
              <a:gd name="connsiteX20" fmla="*/ 1246201 w 2216516"/>
              <a:gd name="connsiteY20" fmla="*/ 2169356 h 3817595"/>
              <a:gd name="connsiteX21" fmla="*/ 992716 w 2216516"/>
              <a:gd name="connsiteY21" fmla="*/ 2096258 h 3817595"/>
              <a:gd name="connsiteX22" fmla="*/ 992716 w 2216516"/>
              <a:gd name="connsiteY22" fmla="*/ 3817595 h 3817595"/>
              <a:gd name="connsiteX23" fmla="*/ 0 w 2216516"/>
              <a:gd name="connsiteY23" fmla="*/ 3817595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216516" h="3817595">
                <a:moveTo>
                  <a:pt x="992716" y="653165"/>
                </a:moveTo>
                <a:lnTo>
                  <a:pt x="992716" y="1502044"/>
                </a:lnTo>
                <a:cubicBezTo>
                  <a:pt x="1104328" y="1502044"/>
                  <a:pt x="1182535" y="1486717"/>
                  <a:pt x="1227337" y="1456062"/>
                </a:cubicBezTo>
                <a:cubicBezTo>
                  <a:pt x="1272139" y="1425409"/>
                  <a:pt x="1294540" y="1325980"/>
                  <a:pt x="1294540" y="1157776"/>
                </a:cubicBezTo>
                <a:lnTo>
                  <a:pt x="1294540" y="947914"/>
                </a:lnTo>
                <a:cubicBezTo>
                  <a:pt x="1294540" y="826871"/>
                  <a:pt x="1272925" y="747485"/>
                  <a:pt x="1229695" y="709757"/>
                </a:cubicBezTo>
                <a:cubicBezTo>
                  <a:pt x="1186465" y="672029"/>
                  <a:pt x="1107472" y="653165"/>
                  <a:pt x="992716" y="653165"/>
                </a:cubicBezTo>
                <a:close/>
                <a:moveTo>
                  <a:pt x="0" y="0"/>
                </a:moveTo>
                <a:lnTo>
                  <a:pt x="702683" y="0"/>
                </a:lnTo>
                <a:cubicBezTo>
                  <a:pt x="1171138" y="0"/>
                  <a:pt x="1488288" y="18078"/>
                  <a:pt x="1654134" y="54234"/>
                </a:cubicBezTo>
                <a:cubicBezTo>
                  <a:pt x="1819980" y="90390"/>
                  <a:pt x="1955172" y="182745"/>
                  <a:pt x="2059710" y="331299"/>
                </a:cubicBezTo>
                <a:cubicBezTo>
                  <a:pt x="2164247" y="479852"/>
                  <a:pt x="2216516" y="716831"/>
                  <a:pt x="2216516" y="1042234"/>
                </a:cubicBezTo>
                <a:cubicBezTo>
                  <a:pt x="2216516" y="1339342"/>
                  <a:pt x="2179574" y="1538985"/>
                  <a:pt x="2105690" y="1641165"/>
                </a:cubicBezTo>
                <a:cubicBezTo>
                  <a:pt x="2031806" y="1743345"/>
                  <a:pt x="1886397" y="1804653"/>
                  <a:pt x="1669461" y="1825089"/>
                </a:cubicBezTo>
                <a:cubicBezTo>
                  <a:pt x="1865961" y="1873821"/>
                  <a:pt x="1998008" y="1939059"/>
                  <a:pt x="2065604" y="2020802"/>
                </a:cubicBezTo>
                <a:cubicBezTo>
                  <a:pt x="2133200" y="2102546"/>
                  <a:pt x="2175251" y="2177609"/>
                  <a:pt x="2191757" y="2245991"/>
                </a:cubicBezTo>
                <a:cubicBezTo>
                  <a:pt x="2208263" y="2314373"/>
                  <a:pt x="2216516" y="2502619"/>
                  <a:pt x="2216516" y="2810731"/>
                </a:cubicBezTo>
                <a:lnTo>
                  <a:pt x="2216516" y="3817595"/>
                </a:lnTo>
                <a:lnTo>
                  <a:pt x="1294540" y="3817595"/>
                </a:lnTo>
                <a:lnTo>
                  <a:pt x="1294540" y="2548993"/>
                </a:lnTo>
                <a:cubicBezTo>
                  <a:pt x="1294540" y="2344634"/>
                  <a:pt x="1278427" y="2218088"/>
                  <a:pt x="1246201" y="2169356"/>
                </a:cubicBezTo>
                <a:cubicBezTo>
                  <a:pt x="1213975" y="2120624"/>
                  <a:pt x="1129480" y="2096258"/>
                  <a:pt x="992716" y="2096258"/>
                </a:cubicBezTo>
                <a:lnTo>
                  <a:pt x="992716" y="3817595"/>
                </a:lnTo>
                <a:lnTo>
                  <a:pt x="0" y="381759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754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621009" y="836098"/>
            <a:ext cx="2892475" cy="5090127"/>
          </a:xfrm>
          <a:custGeom>
            <a:avLst/>
            <a:gdLst>
              <a:gd name="connsiteX0" fmla="*/ 0 w 2169356"/>
              <a:gd name="connsiteY0" fmla="*/ 0 h 3817595"/>
              <a:gd name="connsiteX1" fmla="*/ 2169356 w 2169356"/>
              <a:gd name="connsiteY1" fmla="*/ 0 h 3817595"/>
              <a:gd name="connsiteX2" fmla="*/ 2169356 w 2169356"/>
              <a:gd name="connsiteY2" fmla="*/ 763991 h 3817595"/>
              <a:gd name="connsiteX3" fmla="*/ 1579858 w 2169356"/>
              <a:gd name="connsiteY3" fmla="*/ 763991 h 3817595"/>
              <a:gd name="connsiteX4" fmla="*/ 1579858 w 2169356"/>
              <a:gd name="connsiteY4" fmla="*/ 3817595 h 3817595"/>
              <a:gd name="connsiteX5" fmla="*/ 587141 w 2169356"/>
              <a:gd name="connsiteY5" fmla="*/ 3817595 h 3817595"/>
              <a:gd name="connsiteX6" fmla="*/ 587141 w 2169356"/>
              <a:gd name="connsiteY6" fmla="*/ 763991 h 3817595"/>
              <a:gd name="connsiteX7" fmla="*/ 0 w 2169356"/>
              <a:gd name="connsiteY7" fmla="*/ 763991 h 381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9356" h="3817595">
                <a:moveTo>
                  <a:pt x="0" y="0"/>
                </a:moveTo>
                <a:lnTo>
                  <a:pt x="2169356" y="0"/>
                </a:lnTo>
                <a:lnTo>
                  <a:pt x="2169356" y="763991"/>
                </a:lnTo>
                <a:lnTo>
                  <a:pt x="1579858" y="763991"/>
                </a:lnTo>
                <a:lnTo>
                  <a:pt x="1579858" y="3817595"/>
                </a:lnTo>
                <a:lnTo>
                  <a:pt x="587141" y="3817595"/>
                </a:lnTo>
                <a:lnTo>
                  <a:pt x="587141" y="763991"/>
                </a:lnTo>
                <a:lnTo>
                  <a:pt x="0" y="7639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028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1951"/>
            </a:lvl1pPr>
            <a:lvl2pPr marL="371455" indent="0" algn="ctr">
              <a:buNone/>
              <a:defRPr sz="1625"/>
            </a:lvl2pPr>
            <a:lvl3pPr marL="742908" indent="0" algn="ctr">
              <a:buNone/>
              <a:defRPr sz="1463"/>
            </a:lvl3pPr>
            <a:lvl4pPr marL="1114363" indent="0" algn="ctr">
              <a:buNone/>
              <a:defRPr sz="1300"/>
            </a:lvl4pPr>
            <a:lvl5pPr marL="1485818" indent="0" algn="ctr">
              <a:buNone/>
              <a:defRPr sz="1300"/>
            </a:lvl5pPr>
            <a:lvl6pPr marL="1857272" indent="0" algn="ctr">
              <a:buNone/>
              <a:defRPr sz="1300"/>
            </a:lvl6pPr>
            <a:lvl7pPr marL="2228726" indent="0" algn="ctr">
              <a:buNone/>
              <a:defRPr sz="1300"/>
            </a:lvl7pPr>
            <a:lvl8pPr marL="2600180" indent="0" algn="ctr">
              <a:buNone/>
              <a:defRPr sz="1300"/>
            </a:lvl8pPr>
            <a:lvl9pPr marL="2971635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91132-1D36-674B-9D94-3455F30D7160}" type="datetime1">
              <a:rPr lang="en-ID" smtClean="0"/>
              <a:t>13/12/2021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289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F676-4045-0340-BA7E-3F5C353DDE08}" type="datetime1">
              <a:rPr lang="en-ID" smtClean="0"/>
              <a:t>13/12/2021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930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5"/>
            <a:ext cx="10515600" cy="1500187"/>
          </a:xfrm>
        </p:spPr>
        <p:txBody>
          <a:bodyPr/>
          <a:lstStyle>
            <a:lvl1pPr marL="0" indent="0">
              <a:buNone/>
              <a:defRPr sz="1951">
                <a:solidFill>
                  <a:schemeClr val="tx1">
                    <a:tint val="75000"/>
                  </a:schemeClr>
                </a:solidFill>
              </a:defRPr>
            </a:lvl1pPr>
            <a:lvl2pPr marL="37145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08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36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81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27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72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18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6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31965-2BF0-2346-9EA0-3E73AFBF96F9}" type="datetime1">
              <a:rPr lang="en-ID" smtClean="0"/>
              <a:t>13/12/2021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5288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C3A52-26C9-7C4E-8208-ABD32F29F41A}" type="datetime1">
              <a:rPr lang="en-ID" smtClean="0"/>
              <a:t>13/12/2021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23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951" b="1"/>
            </a:lvl1pPr>
            <a:lvl2pPr marL="371455" indent="0">
              <a:buNone/>
              <a:defRPr sz="1625" b="1"/>
            </a:lvl2pPr>
            <a:lvl3pPr marL="742908" indent="0">
              <a:buNone/>
              <a:defRPr sz="1463" b="1"/>
            </a:lvl3pPr>
            <a:lvl4pPr marL="1114363" indent="0">
              <a:buNone/>
              <a:defRPr sz="1300" b="1"/>
            </a:lvl4pPr>
            <a:lvl5pPr marL="1485818" indent="0">
              <a:buNone/>
              <a:defRPr sz="1300" b="1"/>
            </a:lvl5pPr>
            <a:lvl6pPr marL="1857272" indent="0">
              <a:buNone/>
              <a:defRPr sz="1300" b="1"/>
            </a:lvl6pPr>
            <a:lvl7pPr marL="2228726" indent="0">
              <a:buNone/>
              <a:defRPr sz="1300" b="1"/>
            </a:lvl7pPr>
            <a:lvl8pPr marL="2600180" indent="0">
              <a:buNone/>
              <a:defRPr sz="1300" b="1"/>
            </a:lvl8pPr>
            <a:lvl9pPr marL="2971635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951" b="1"/>
            </a:lvl1pPr>
            <a:lvl2pPr marL="371455" indent="0">
              <a:buNone/>
              <a:defRPr sz="1625" b="1"/>
            </a:lvl2pPr>
            <a:lvl3pPr marL="742908" indent="0">
              <a:buNone/>
              <a:defRPr sz="1463" b="1"/>
            </a:lvl3pPr>
            <a:lvl4pPr marL="1114363" indent="0">
              <a:buNone/>
              <a:defRPr sz="1300" b="1"/>
            </a:lvl4pPr>
            <a:lvl5pPr marL="1485818" indent="0">
              <a:buNone/>
              <a:defRPr sz="1300" b="1"/>
            </a:lvl5pPr>
            <a:lvl6pPr marL="1857272" indent="0">
              <a:buNone/>
              <a:defRPr sz="1300" b="1"/>
            </a:lvl6pPr>
            <a:lvl7pPr marL="2228726" indent="0">
              <a:buNone/>
              <a:defRPr sz="1300" b="1"/>
            </a:lvl7pPr>
            <a:lvl8pPr marL="2600180" indent="0">
              <a:buNone/>
              <a:defRPr sz="1300" b="1"/>
            </a:lvl8pPr>
            <a:lvl9pPr marL="2971635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31EB4-C3B9-1B49-B6BE-152C722B8CC2}" type="datetime1">
              <a:rPr lang="en-ID" smtClean="0"/>
              <a:t>13/12/2021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98652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EA57-5656-3947-909F-3A428A807D9E}" type="datetime1">
              <a:rPr lang="en-ID" smtClean="0"/>
              <a:t>13/12/2021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291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2D24-972F-774D-A6F9-73B7C35ACA1E}" type="datetime1">
              <a:rPr lang="en-ID" smtClean="0"/>
              <a:t>13/12/2021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46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4" y="98743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869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1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2"/>
            <a:ext cx="3932237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55" indent="0">
              <a:buNone/>
              <a:defRPr sz="1137"/>
            </a:lvl2pPr>
            <a:lvl3pPr marL="742908" indent="0">
              <a:buNone/>
              <a:defRPr sz="975"/>
            </a:lvl3pPr>
            <a:lvl4pPr marL="1114363" indent="0">
              <a:buNone/>
              <a:defRPr sz="812"/>
            </a:lvl4pPr>
            <a:lvl5pPr marL="1485818" indent="0">
              <a:buNone/>
              <a:defRPr sz="812"/>
            </a:lvl5pPr>
            <a:lvl6pPr marL="1857272" indent="0">
              <a:buNone/>
              <a:defRPr sz="812"/>
            </a:lvl6pPr>
            <a:lvl7pPr marL="2228726" indent="0">
              <a:buNone/>
              <a:defRPr sz="812"/>
            </a:lvl7pPr>
            <a:lvl8pPr marL="2600180" indent="0">
              <a:buNone/>
              <a:defRPr sz="812"/>
            </a:lvl8pPr>
            <a:lvl9pPr marL="2971635" indent="0">
              <a:buNone/>
              <a:defRPr sz="81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840A-32D3-7647-8AA0-50F903E5DB42}" type="datetime1">
              <a:rPr lang="en-ID" smtClean="0"/>
              <a:t>13/12/2021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266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2600"/>
            </a:lvl1pPr>
            <a:lvl2pPr marL="371455" indent="0">
              <a:buNone/>
              <a:defRPr sz="2275"/>
            </a:lvl2pPr>
            <a:lvl3pPr marL="742908" indent="0">
              <a:buNone/>
              <a:defRPr sz="1951"/>
            </a:lvl3pPr>
            <a:lvl4pPr marL="1114363" indent="0">
              <a:buNone/>
              <a:defRPr sz="1625"/>
            </a:lvl4pPr>
            <a:lvl5pPr marL="1485818" indent="0">
              <a:buNone/>
              <a:defRPr sz="1625"/>
            </a:lvl5pPr>
            <a:lvl6pPr marL="1857272" indent="0">
              <a:buNone/>
              <a:defRPr sz="1625"/>
            </a:lvl6pPr>
            <a:lvl7pPr marL="2228726" indent="0">
              <a:buNone/>
              <a:defRPr sz="1625"/>
            </a:lvl7pPr>
            <a:lvl8pPr marL="2600180" indent="0">
              <a:buNone/>
              <a:defRPr sz="1625"/>
            </a:lvl8pPr>
            <a:lvl9pPr marL="2971635" indent="0">
              <a:buNone/>
              <a:defRPr sz="16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2"/>
            <a:ext cx="3932237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55" indent="0">
              <a:buNone/>
              <a:defRPr sz="1137"/>
            </a:lvl2pPr>
            <a:lvl3pPr marL="742908" indent="0">
              <a:buNone/>
              <a:defRPr sz="975"/>
            </a:lvl3pPr>
            <a:lvl4pPr marL="1114363" indent="0">
              <a:buNone/>
              <a:defRPr sz="812"/>
            </a:lvl4pPr>
            <a:lvl5pPr marL="1485818" indent="0">
              <a:buNone/>
              <a:defRPr sz="812"/>
            </a:lvl5pPr>
            <a:lvl6pPr marL="1857272" indent="0">
              <a:buNone/>
              <a:defRPr sz="812"/>
            </a:lvl6pPr>
            <a:lvl7pPr marL="2228726" indent="0">
              <a:buNone/>
              <a:defRPr sz="812"/>
            </a:lvl7pPr>
            <a:lvl8pPr marL="2600180" indent="0">
              <a:buNone/>
              <a:defRPr sz="812"/>
            </a:lvl8pPr>
            <a:lvl9pPr marL="2971635" indent="0">
              <a:buNone/>
              <a:defRPr sz="81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D7AF-78F8-6444-8697-8212A26D0DE2}" type="datetime1">
              <a:rPr lang="en-ID" smtClean="0"/>
              <a:t>13/12/2021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654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4CE7F-F340-E148-97CA-B16854E6AB1A}" type="datetime1">
              <a:rPr lang="en-ID" smtClean="0"/>
              <a:t>13/12/2021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450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B7B68-9667-6643-AFBE-20783B33115A}" type="datetime1">
              <a:rPr lang="en-ID" smtClean="0"/>
              <a:t>13/12/2021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960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4196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7140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7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97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3471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5900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86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theme" Target="../theme/theme3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231AA-CC05-4783-8A2E-8BBC67A131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5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B5FED-8B4A-4C3F-828E-617254191C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A7D7-C998-4776-B998-2C6B75D46A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4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2" r:id="rId27"/>
    <p:sldLayoutId id="2147483823" r:id="rId28"/>
    <p:sldLayoutId id="2147483824" r:id="rId29"/>
    <p:sldLayoutId id="2147483825" r:id="rId30"/>
    <p:sldLayoutId id="2147483826" r:id="rId31"/>
    <p:sldLayoutId id="2147483827" r:id="rId32"/>
    <p:sldLayoutId id="2147483828" r:id="rId33"/>
    <p:sldLayoutId id="2147483829" r:id="rId34"/>
    <p:sldLayoutId id="2147483830" r:id="rId35"/>
    <p:sldLayoutId id="2147483831" r:id="rId36"/>
    <p:sldLayoutId id="2147483833" r:id="rId37"/>
    <p:sldLayoutId id="2147483835" r:id="rId38"/>
    <p:sldLayoutId id="2147483836" r:id="rId39"/>
    <p:sldLayoutId id="2147483837" r:id="rId40"/>
    <p:sldLayoutId id="2147483838" r:id="rId41"/>
    <p:sldLayoutId id="2147483839" r:id="rId42"/>
    <p:sldLayoutId id="2147483840" r:id="rId43"/>
    <p:sldLayoutId id="2147483841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A4E2C7DC-CE4D-49F2-B975-EE28F0171685}" type="datetimeFigureOut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13/12/2021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55414A51-C661-4203-BC54-0FE26A603722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6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  <p:sldLayoutId id="2147483881" r:id="rId24"/>
    <p:sldLayoutId id="2147483882" r:id="rId25"/>
    <p:sldLayoutId id="2147483883" r:id="rId26"/>
    <p:sldLayoutId id="2147483884" r:id="rId2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A21CC-C529-6A4B-B0C7-1D273F46368B}" type="datetime1">
              <a:rPr lang="en-ID" smtClean="0"/>
              <a:t>13/12/2021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27651-FFE3-5343-8818-C02F015FE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02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</p:sldLayoutIdLst>
  <p:hf hdr="0" ftr="0" dt="0"/>
  <p:txStyles>
    <p:titleStyle>
      <a:lvl1pPr algn="l" defTabSz="742908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27" indent="-185727" algn="l" defTabSz="742908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181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951" kern="1200">
          <a:solidFill>
            <a:schemeClr val="tx1"/>
          </a:solidFill>
          <a:latin typeface="+mn-lt"/>
          <a:ea typeface="+mn-ea"/>
          <a:cs typeface="+mn-cs"/>
        </a:defRPr>
      </a:lvl2pPr>
      <a:lvl3pPr marL="928635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090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545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000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453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908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361" indent="-185727" algn="l" defTabSz="742908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55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08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63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818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272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726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180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635" algn="l" defTabSz="742908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2D2C3-2E06-48D9-831B-1A142C3E237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97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8" r:id="rId1"/>
    <p:sldLayoutId id="2147484619" r:id="rId2"/>
    <p:sldLayoutId id="2147484620" r:id="rId3"/>
    <p:sldLayoutId id="2147484621" r:id="rId4"/>
    <p:sldLayoutId id="2147484622" r:id="rId5"/>
    <p:sldLayoutId id="2147484623" r:id="rId6"/>
    <p:sldLayoutId id="2147484624" r:id="rId7"/>
    <p:sldLayoutId id="2147484625" r:id="rId8"/>
    <p:sldLayoutId id="2147484626" r:id="rId9"/>
    <p:sldLayoutId id="2147484627" r:id="rId10"/>
    <p:sldLayoutId id="2147484628" r:id="rId11"/>
    <p:sldLayoutId id="2147484629" r:id="rId12"/>
    <p:sldLayoutId id="214748463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90662" y="4267833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n-US" sz="3800" dirty="0">
                <a:solidFill>
                  <a:srgbClr val="000000"/>
                </a:solidFill>
              </a:rPr>
              <a:t>BAHAYA MICROSLEEP SAAT BERKENDARA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90965" y="3429000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</a:rPr>
              <a:t>SAFETY MOMENT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3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4648" y="204952"/>
            <a:ext cx="3737112" cy="93007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6" name="AutoShape 2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94" y="2685449"/>
            <a:ext cx="4599411" cy="258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09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28418"/>
            <a:ext cx="200816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7" name="AutoShape 4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2986088"/>
            <a:ext cx="4667250" cy="62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4294967295"/>
          </p:nvPr>
        </p:nvSpPr>
        <p:spPr>
          <a:xfrm>
            <a:off x="304800" y="1125455"/>
            <a:ext cx="6222124" cy="2421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spcBef>
                <a:spcPts val="400"/>
              </a:spcBef>
              <a:buNone/>
            </a:pPr>
            <a:endParaRPr lang="en-US" sz="2000" dirty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22824" y="121135"/>
            <a:ext cx="7369175" cy="544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74290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00000"/>
                </a:solidFill>
              </a:rPr>
              <a:t>BAHAYA MICROSLEEP SAAT BERKENDARA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4294967295"/>
          </p:nvPr>
        </p:nvSpPr>
        <p:spPr>
          <a:xfrm>
            <a:off x="8635244" y="4398295"/>
            <a:ext cx="3320653" cy="398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400"/>
              </a:spcBef>
              <a:buNone/>
            </a:pPr>
            <a:r>
              <a:rPr lang="en-US" sz="1800" dirty="0" err="1"/>
              <a:t>Kurang</a:t>
            </a:r>
            <a:r>
              <a:rPr lang="en-US" sz="1800" dirty="0"/>
              <a:t> </a:t>
            </a:r>
            <a:r>
              <a:rPr lang="en-US" sz="1800" dirty="0" err="1"/>
              <a:t>tidur</a:t>
            </a:r>
            <a:r>
              <a:rPr lang="en-US" sz="1800" dirty="0"/>
              <a:t>, </a:t>
            </a:r>
            <a:r>
              <a:rPr lang="en-US" sz="1800" dirty="0" err="1"/>
              <a:t>gangguan</a:t>
            </a:r>
            <a:r>
              <a:rPr lang="en-US" sz="1800" dirty="0"/>
              <a:t> </a:t>
            </a:r>
            <a:r>
              <a:rPr lang="en-US" sz="1800" dirty="0" err="1"/>
              <a:t>kesehatan</a:t>
            </a:r>
            <a:r>
              <a:rPr lang="en-US" sz="1800" dirty="0"/>
              <a:t>, </a:t>
            </a:r>
            <a:r>
              <a:rPr lang="en-US" sz="1800" dirty="0" err="1"/>
              <a:t>pengaruh</a:t>
            </a:r>
            <a:r>
              <a:rPr lang="en-US" sz="1800" dirty="0"/>
              <a:t> </a:t>
            </a:r>
            <a:r>
              <a:rPr lang="en-US" sz="1800" dirty="0" err="1"/>
              <a:t>obat-obatan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depresi</a:t>
            </a:r>
            <a:r>
              <a:rPr lang="en-US" sz="1800" dirty="0"/>
              <a:t> </a:t>
            </a:r>
            <a:r>
              <a:rPr lang="en-US" sz="1800" dirty="0" err="1"/>
              <a:t>adalah</a:t>
            </a:r>
            <a:r>
              <a:rPr lang="en-US" sz="1800" dirty="0"/>
              <a:t> </a:t>
            </a:r>
            <a:r>
              <a:rPr lang="en-US" sz="1800" dirty="0" err="1"/>
              <a:t>penyebab</a:t>
            </a:r>
            <a:r>
              <a:rPr lang="en-US" sz="1800" dirty="0"/>
              <a:t> </a:t>
            </a:r>
            <a:r>
              <a:rPr lang="en-US" sz="1800" dirty="0" err="1"/>
              <a:t>seseorang</a:t>
            </a:r>
            <a:r>
              <a:rPr lang="en-US" sz="1800" dirty="0"/>
              <a:t> </a:t>
            </a:r>
            <a:r>
              <a:rPr lang="en-US" sz="1800" dirty="0" err="1"/>
              <a:t>mengalami</a:t>
            </a:r>
            <a:r>
              <a:rPr lang="en-US" sz="1800" dirty="0"/>
              <a:t> </a:t>
            </a:r>
            <a:r>
              <a:rPr lang="en-US" sz="1800" dirty="0" err="1"/>
              <a:t>microsleep</a:t>
            </a:r>
            <a:endParaRPr lang="en-US" sz="1800" dirty="0"/>
          </a:p>
        </p:txBody>
      </p:sp>
      <p:sp>
        <p:nvSpPr>
          <p:cNvPr id="2" name="Rectangle 1"/>
          <p:cNvSpPr/>
          <p:nvPr/>
        </p:nvSpPr>
        <p:spPr>
          <a:xfrm>
            <a:off x="304799" y="1125454"/>
            <a:ext cx="78092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/>
              <a:t>Dilansir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WebMD </a:t>
            </a:r>
            <a:r>
              <a:rPr lang="en-US" dirty="0" err="1"/>
              <a:t>melalui</a:t>
            </a:r>
            <a:r>
              <a:rPr lang="en-US" dirty="0"/>
              <a:t> KOMPAS.com, </a:t>
            </a:r>
            <a:r>
              <a:rPr lang="en-US" dirty="0" err="1"/>
              <a:t>microsleep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tidur</a:t>
            </a:r>
            <a:r>
              <a:rPr lang="en-US" dirty="0"/>
              <a:t> </a:t>
            </a:r>
            <a:r>
              <a:rPr lang="en-US" dirty="0" err="1"/>
              <a:t>singkat</a:t>
            </a:r>
            <a:r>
              <a:rPr lang="en-US" dirty="0"/>
              <a:t> yang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30 </a:t>
            </a:r>
            <a:r>
              <a:rPr lang="en-US" dirty="0" err="1"/>
              <a:t>detik</a:t>
            </a:r>
            <a:r>
              <a:rPr lang="en-US" dirty="0"/>
              <a:t>. </a:t>
            </a:r>
            <a:r>
              <a:rPr lang="en-US" dirty="0" err="1"/>
              <a:t>Saking</a:t>
            </a:r>
            <a:r>
              <a:rPr lang="en-US" dirty="0"/>
              <a:t> </a:t>
            </a:r>
            <a:r>
              <a:rPr lang="en-US" dirty="0" err="1"/>
              <a:t>singkatnya</a:t>
            </a:r>
            <a:r>
              <a:rPr lang="en-US" dirty="0"/>
              <a:t>,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orang yang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microsleep</a:t>
            </a:r>
            <a:r>
              <a:rPr lang="en-US" dirty="0"/>
              <a:t> </a:t>
            </a:r>
            <a:r>
              <a:rPr lang="en-US" dirty="0" err="1"/>
              <a:t>kerap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menyadarinya</a:t>
            </a:r>
            <a:r>
              <a:rPr lang="en-US" dirty="0"/>
              <a:t>.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microsleep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</a:t>
            </a:r>
          </a:p>
          <a:p>
            <a:pPr algn="just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4080" y="6473850"/>
            <a:ext cx="81991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https://www.kompas.com/wiken/read/2021/11/07/103000381/bahaya-microsleep-saat-berkendara-dan-cara-mencegahnya?page=all</a:t>
            </a:r>
          </a:p>
        </p:txBody>
      </p:sp>
      <p:sp>
        <p:nvSpPr>
          <p:cNvPr id="5" name="Rectangle 4"/>
          <p:cNvSpPr/>
          <p:nvPr/>
        </p:nvSpPr>
        <p:spPr>
          <a:xfrm>
            <a:off x="367862" y="2286187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Tiba-tiba</a:t>
            </a:r>
            <a:r>
              <a:rPr lang="en-US" dirty="0"/>
              <a:t> </a:t>
            </a:r>
            <a:r>
              <a:rPr lang="en-US" dirty="0" err="1"/>
              <a:t>kaget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terbangun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sentakan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menyadari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, </a:t>
            </a:r>
            <a:r>
              <a:rPr lang="en-US" dirty="0" err="1"/>
              <a:t>padahal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melamun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Menguap</a:t>
            </a:r>
            <a:r>
              <a:rPr lang="en-US" dirty="0"/>
              <a:t> </a:t>
            </a:r>
            <a:r>
              <a:rPr lang="en-US" dirty="0" err="1"/>
              <a:t>terus-menerus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Kelopak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berat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Mata </a:t>
            </a:r>
            <a:r>
              <a:rPr lang="en-US" dirty="0" err="1"/>
              <a:t>berkedip</a:t>
            </a:r>
            <a:r>
              <a:rPr lang="en-US" dirty="0"/>
              <a:t> </a:t>
            </a:r>
            <a:r>
              <a:rPr lang="en-US" dirty="0" err="1"/>
              <a:t>berlebihan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memproses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bingung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diajak</a:t>
            </a:r>
            <a:r>
              <a:rPr lang="en-US" dirty="0"/>
              <a:t> </a:t>
            </a:r>
            <a:r>
              <a:rPr lang="en-US" dirty="0" err="1"/>
              <a:t>berkomunikasi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kemudi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disadari</a:t>
            </a:r>
            <a:endParaRPr lang="en-US" dirty="0"/>
          </a:p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445" y="1241659"/>
            <a:ext cx="3015610" cy="289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27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28418"/>
            <a:ext cx="2008160" cy="537088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7" name="AutoShape 4" descr="blob:https://web.whatsapp.com/0887aa0a-ac5b-4c0b-bbfe-bae2fb66c331"/>
          <p:cNvSpPr>
            <a:spLocks noChangeAspect="1" noChangeArrowheads="1"/>
          </p:cNvSpPr>
          <p:nvPr/>
        </p:nvSpPr>
        <p:spPr bwMode="auto">
          <a:xfrm>
            <a:off x="155575" y="-2986088"/>
            <a:ext cx="4667250" cy="622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4294967295"/>
          </p:nvPr>
        </p:nvSpPr>
        <p:spPr>
          <a:xfrm>
            <a:off x="304800" y="1125455"/>
            <a:ext cx="6222124" cy="2421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spcBef>
                <a:spcPts val="400"/>
              </a:spcBef>
              <a:buNone/>
            </a:pPr>
            <a:endParaRPr lang="en-US" sz="2000" dirty="0"/>
          </a:p>
          <a:p>
            <a:pPr marL="457200" indent="-457200" algn="just">
              <a:spcBef>
                <a:spcPts val="400"/>
              </a:spcBef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22824" y="121135"/>
            <a:ext cx="7369175" cy="544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74290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00000"/>
                </a:solidFill>
              </a:rPr>
              <a:t>BAHAYA MICROSLEEP SAAT BERKENDARA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4294967295"/>
          </p:nvPr>
        </p:nvSpPr>
        <p:spPr>
          <a:xfrm>
            <a:off x="8635244" y="4398295"/>
            <a:ext cx="3320653" cy="398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spcBef>
                <a:spcPts val="400"/>
              </a:spcBef>
              <a:buNone/>
            </a:pPr>
            <a:r>
              <a:rPr lang="en-US" sz="1800" dirty="0"/>
              <a:t>Kopi yang </a:t>
            </a:r>
            <a:r>
              <a:rPr lang="en-US" sz="1800" dirty="0" err="1"/>
              <a:t>mengandung</a:t>
            </a:r>
            <a:r>
              <a:rPr lang="en-US" sz="1800" dirty="0"/>
              <a:t> </a:t>
            </a:r>
            <a:r>
              <a:rPr lang="en-US" sz="1800" dirty="0" err="1"/>
              <a:t>kafein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mencegah</a:t>
            </a:r>
            <a:r>
              <a:rPr lang="en-US" sz="1800" dirty="0"/>
              <a:t> </a:t>
            </a:r>
            <a:r>
              <a:rPr lang="en-US" sz="1800" dirty="0" err="1"/>
              <a:t>pengendara</a:t>
            </a:r>
            <a:r>
              <a:rPr lang="en-US" sz="1800" dirty="0"/>
              <a:t> </a:t>
            </a:r>
            <a:r>
              <a:rPr lang="en-US" sz="1800" dirty="0" err="1"/>
              <a:t>mengalami</a:t>
            </a:r>
            <a:r>
              <a:rPr lang="en-US" sz="1800" dirty="0"/>
              <a:t> </a:t>
            </a:r>
            <a:r>
              <a:rPr lang="en-US" sz="1800"/>
              <a:t>microsleep</a:t>
            </a:r>
            <a:endParaRPr lang="en-US" sz="1800" dirty="0"/>
          </a:p>
        </p:txBody>
      </p:sp>
      <p:sp>
        <p:nvSpPr>
          <p:cNvPr id="2" name="Rectangle 1"/>
          <p:cNvSpPr/>
          <p:nvPr/>
        </p:nvSpPr>
        <p:spPr>
          <a:xfrm>
            <a:off x="304799" y="1125454"/>
            <a:ext cx="7809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microsleep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berkendara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799" y="1868529"/>
            <a:ext cx="7992178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Tepikan</a:t>
            </a:r>
            <a:r>
              <a:rPr lang="en-US" dirty="0"/>
              <a:t> </a:t>
            </a:r>
            <a:r>
              <a:rPr lang="en-US" dirty="0" err="1"/>
              <a:t>kendaraan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berkala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mengantuk</a:t>
            </a:r>
            <a:r>
              <a:rPr lang="en-US" dirty="0"/>
              <a:t>, </a:t>
            </a:r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menggerakkan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peregangan</a:t>
            </a:r>
            <a:r>
              <a:rPr lang="en-US" dirty="0"/>
              <a:t> </a:t>
            </a:r>
            <a:r>
              <a:rPr lang="en-US" dirty="0" err="1"/>
              <a:t>Istirahat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berkala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berkendara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, </a:t>
            </a:r>
            <a:r>
              <a:rPr lang="en-US" dirty="0" err="1"/>
              <a:t>pejamkan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upayakan</a:t>
            </a:r>
            <a:r>
              <a:rPr lang="en-US" dirty="0"/>
              <a:t> </a:t>
            </a:r>
            <a:r>
              <a:rPr lang="en-US" dirty="0" err="1"/>
              <a:t>tidur</a:t>
            </a:r>
            <a:r>
              <a:rPr lang="en-US" dirty="0"/>
              <a:t> </a:t>
            </a:r>
            <a:r>
              <a:rPr lang="en-US" dirty="0" err="1"/>
              <a:t>singkat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20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30 </a:t>
            </a:r>
            <a:r>
              <a:rPr lang="en-US" dirty="0" err="1"/>
              <a:t>menit</a:t>
            </a:r>
            <a:r>
              <a:rPr lang="en-US" dirty="0"/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punya</a:t>
            </a:r>
            <a:r>
              <a:rPr lang="en-US" dirty="0"/>
              <a:t> </a:t>
            </a:r>
            <a:r>
              <a:rPr lang="en-US" dirty="0" err="1"/>
              <a:t>kecenderungan</a:t>
            </a:r>
            <a:r>
              <a:rPr lang="en-US" dirty="0"/>
              <a:t> </a:t>
            </a:r>
            <a:r>
              <a:rPr lang="en-US" dirty="0" err="1"/>
              <a:t>microsleep</a:t>
            </a:r>
            <a:r>
              <a:rPr lang="en-US" dirty="0"/>
              <a:t>, </a:t>
            </a:r>
            <a:r>
              <a:rPr lang="en-US" dirty="0" err="1"/>
              <a:t>upayakan</a:t>
            </a:r>
            <a:r>
              <a:rPr lang="en-US" dirty="0"/>
              <a:t> </a:t>
            </a: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berkendara</a:t>
            </a:r>
            <a:r>
              <a:rPr lang="en-US" dirty="0"/>
              <a:t> </a:t>
            </a:r>
            <a:r>
              <a:rPr lang="en-US" dirty="0" err="1"/>
              <a:t>sendirian</a:t>
            </a:r>
            <a:r>
              <a:rPr lang="en-US" dirty="0"/>
              <a:t>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Ajak</a:t>
            </a:r>
            <a:r>
              <a:rPr lang="en-US" dirty="0"/>
              <a:t> orang lain agar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teman</a:t>
            </a:r>
            <a:r>
              <a:rPr lang="en-US" dirty="0"/>
              <a:t> </a:t>
            </a:r>
            <a:r>
              <a:rPr lang="en-US" dirty="0" err="1"/>
              <a:t>bicara</a:t>
            </a:r>
            <a:r>
              <a:rPr lang="en-US" dirty="0"/>
              <a:t> di </a:t>
            </a:r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. </a:t>
            </a:r>
            <a:r>
              <a:rPr lang="en-US" dirty="0" err="1"/>
              <a:t>Percakapan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membangunkan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otak</a:t>
            </a:r>
            <a:r>
              <a:rPr lang="en-US" dirty="0"/>
              <a:t>, </a:t>
            </a:r>
            <a:r>
              <a:rPr lang="en-US" dirty="0" err="1"/>
              <a:t>mempercepatan</a:t>
            </a:r>
            <a:r>
              <a:rPr lang="en-US" dirty="0"/>
              <a:t> </a:t>
            </a:r>
            <a:r>
              <a:rPr lang="en-US" dirty="0" err="1"/>
              <a:t>pernapasan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memompa</a:t>
            </a:r>
            <a:r>
              <a:rPr lang="en-US" dirty="0"/>
              <a:t> </a:t>
            </a:r>
            <a:r>
              <a:rPr lang="en-US" dirty="0" err="1"/>
              <a:t>oksigen</a:t>
            </a:r>
            <a:r>
              <a:rPr lang="en-US" dirty="0"/>
              <a:t> </a:t>
            </a:r>
            <a:r>
              <a:rPr lang="en-US" dirty="0" err="1"/>
              <a:t>ekstra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pengendara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gampang</a:t>
            </a:r>
            <a:r>
              <a:rPr lang="en-US" dirty="0"/>
              <a:t> </a:t>
            </a:r>
            <a:r>
              <a:rPr lang="en-US" dirty="0" err="1"/>
              <a:t>mengantuk</a:t>
            </a:r>
            <a:r>
              <a:rPr lang="en-US" dirty="0"/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30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berkendara</a:t>
            </a:r>
            <a:r>
              <a:rPr lang="en-US" dirty="0"/>
              <a:t>, </a:t>
            </a:r>
            <a:r>
              <a:rPr lang="en-US" dirty="0" err="1"/>
              <a:t>minum</a:t>
            </a:r>
            <a:r>
              <a:rPr lang="en-US" dirty="0"/>
              <a:t> </a:t>
            </a:r>
            <a:r>
              <a:rPr lang="en-US" dirty="0" err="1"/>
              <a:t>asupan</a:t>
            </a:r>
            <a:r>
              <a:rPr lang="en-US" dirty="0"/>
              <a:t> </a:t>
            </a:r>
            <a:r>
              <a:rPr lang="en-US" dirty="0" err="1"/>
              <a:t>berkafein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kopi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teh</a:t>
            </a:r>
            <a:r>
              <a:rPr lang="en-US" dirty="0"/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berkendara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, </a:t>
            </a:r>
            <a:r>
              <a:rPr lang="en-US" dirty="0" err="1"/>
              <a:t>pastikan</a:t>
            </a:r>
            <a:r>
              <a:rPr lang="en-US" dirty="0"/>
              <a:t> </a:t>
            </a:r>
            <a:r>
              <a:rPr lang="en-US" dirty="0" err="1"/>
              <a:t>pengendara</a:t>
            </a:r>
            <a:r>
              <a:rPr lang="en-US" dirty="0"/>
              <a:t> </a:t>
            </a:r>
            <a:r>
              <a:rPr lang="en-US" dirty="0" err="1"/>
              <a:t>tidur</a:t>
            </a:r>
            <a:r>
              <a:rPr lang="en-US" dirty="0"/>
              <a:t> </a:t>
            </a:r>
            <a:r>
              <a:rPr lang="en-US" dirty="0" err="1"/>
              <a:t>berkualitas</a:t>
            </a:r>
            <a:r>
              <a:rPr lang="en-US" dirty="0"/>
              <a:t> minimal </a:t>
            </a:r>
            <a:r>
              <a:rPr lang="en-US" dirty="0" err="1"/>
              <a:t>tujuh</a:t>
            </a:r>
            <a:r>
              <a:rPr lang="en-US" dirty="0"/>
              <a:t> jam</a:t>
            </a:r>
          </a:p>
          <a:p>
            <a:pPr algn="just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244" y="2209585"/>
            <a:ext cx="3364284" cy="1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414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F5C17953A6D94EB24862843FB25E73" ma:contentTypeVersion="9" ma:contentTypeDescription="Create a new document." ma:contentTypeScope="" ma:versionID="aea3947e63761fdcc5018809595db6c3">
  <xsd:schema xmlns:xsd="http://www.w3.org/2001/XMLSchema" xmlns:xs="http://www.w3.org/2001/XMLSchema" xmlns:p="http://schemas.microsoft.com/office/2006/metadata/properties" xmlns:ns2="1dd98588-2e51-486e-b949-29eab0b03547" xmlns:ns3="4eac1ad8-0863-422d-bc53-d1e7642e8ecb" targetNamespace="http://schemas.microsoft.com/office/2006/metadata/properties" ma:root="true" ma:fieldsID="e694c2c7dc45fa25d89f0ef53e41c716" ns2:_="" ns3:_="">
    <xsd:import namespace="1dd98588-2e51-486e-b949-29eab0b03547"/>
    <xsd:import namespace="4eac1ad8-0863-422d-bc53-d1e7642e8e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d98588-2e51-486e-b949-29eab0b035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ac1ad8-0863-422d-bc53-d1e7642e8ec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1004E7-FDD8-4FDB-8B5D-E0BA999FAD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76DB12-BE4A-4BC8-A024-1327C9B0BE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d98588-2e51-486e-b949-29eab0b03547"/>
    <ds:schemaRef ds:uri="4eac1ad8-0863-422d-bc53-d1e7642e8e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C04A8E7-EE95-4EC6-8A89-3DFD70C836DE}">
  <ds:schemaRefs>
    <ds:schemaRef ds:uri="1dd98588-2e51-486e-b949-29eab0b03547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4eac1ad8-0863-422d-bc53-d1e7642e8ecb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2705</TotalTime>
  <Words>258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</vt:lpstr>
      <vt:lpstr>Calibri</vt:lpstr>
      <vt:lpstr>Calibri Light</vt:lpstr>
      <vt:lpstr>Custom Design</vt:lpstr>
      <vt:lpstr>11_Custom Design</vt:lpstr>
      <vt:lpstr>1_Office Theme</vt:lpstr>
      <vt:lpstr>3_Office Theme</vt:lpstr>
      <vt:lpstr>1_Custom Design</vt:lpstr>
      <vt:lpstr>think-cell Slide</vt:lpstr>
      <vt:lpstr>BAHAYA MICROSLEEP SAAT BERKENDARA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Hasan Rinaldi</dc:creator>
  <cp:lastModifiedBy>tinocristalawa@gmail.com</cp:lastModifiedBy>
  <cp:revision>107</cp:revision>
  <cp:lastPrinted>2019-07-25T08:17:55Z</cp:lastPrinted>
  <dcterms:created xsi:type="dcterms:W3CDTF">2018-01-11T15:28:02Z</dcterms:created>
  <dcterms:modified xsi:type="dcterms:W3CDTF">2021-12-13T07:48:02Z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0x01010053F5C17953A6D94EB24862843FB25E73</vt:lpwstr>
  </property>
</Properties>
</file>